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32" y="-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D4F376-191D-4185-BB74-70A2F791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6FB3D2-6379-42FE-8DFF-75CE1DCDD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8F087B-4A8A-4606-A8C7-F6B7F9C6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850201-859A-4EBE-A4C9-C3BBF828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C302C1-7F4E-4DF0-9242-82E53CA55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30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D39FC-1389-4ED4-96B0-70936BA5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28BBE9-4D67-4B12-8940-CCBEBB6CC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D16B2A-693D-4770-ACB9-E172C6AA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405C04-65A4-4CF4-BB98-B0983EB7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5622D1-49AC-48F9-B770-759E07C9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35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CDF6F3-CA8E-4DC3-86B3-C65A911F2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C52E05-D0A7-4F61-B7D6-DF0EDCE74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B92A5C-809A-41AE-AD98-1CE8CDB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042D31-F1F3-4665-A7C7-14547F25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2805E3-1858-4C66-8731-B91E6225F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4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C657D2-514E-4511-98D1-1BC4893A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B1C4EE-3F66-4A84-AE88-C9F56BD3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948123-C6ED-4CD2-B5E4-893BF618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C04A3D-C128-48F3-AC2F-7B9A7DE1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EA85B5-7E1D-42DA-B215-81AC1285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34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AEF2B9-DC18-498A-BB59-937D1047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D30451-FC6E-4A61-B86B-9BA1F4768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F6F1C6-DF5C-41B6-B6B5-256B04AF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953A28-19AF-4907-870E-FA6F3918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C222D5-79CE-47D0-BBB0-B3094BCE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28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2DC97-809D-47E3-A048-D387C50A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6CF1C7-7F2B-461E-AC69-0D171F78A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2F2F8E-2337-4084-B434-604D086D4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FF7484-B228-4455-B374-1A5463E0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36AD65-AE59-403C-8C8C-BB7FB236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793A54-C082-46B9-8A38-B50AB8869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06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92465-A6C8-42D9-B3A8-1F6A724A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20A42-B23C-4BD6-B732-5CDFBFE3C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4074BE-5310-4C03-AFC7-04A5D60A8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A88137F-082D-4A6C-A27E-C57CE425C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D14FB50-4CA2-4E50-AA8C-2A456FF2A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6C6231-0D95-4ADC-ACED-06A20EB0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0B5A9C5-5DB5-4891-BCE4-CEA928B3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198287-B231-469B-98C5-28A4C376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2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A69C0C-AE7D-4ED6-A55F-AA4907DA0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85899A-4EF1-4966-A599-20D12DC3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68714D-72EC-4D27-B812-6193DC69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E90778-E9E5-4059-8026-720B4860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13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6823F3-6F2A-475C-BEC7-A99EC1FA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4DEC75-E1E8-4B6E-A0DC-B2DA4545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0CF611-B847-4040-9280-F43D5A1C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32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E33D55-834C-46C0-A8BD-66ED3630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7696CF-FB4B-4817-9F01-1BFC610E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B45B81-FB72-4A93-8088-1886B4AB6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55FB70-AA1A-4918-AB94-915C85CB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84D277-5DF9-4B6E-9A75-502DC26E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828C2D-1EDD-4F89-A28A-B3796E2C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29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B3A48-9673-49E1-9BFC-B9F35836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265F41-F107-48E5-9F0A-497A73CD1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99961D-772B-4DF2-B77D-814DF24BF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B2031E-A1A6-4CAD-BA3A-3A4681D2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7E3814-0F28-443A-B9C5-4C124E08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8DEB2-079F-4680-9014-320927A9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7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5742ED-5BBF-4DF8-9E44-8C529DD7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F33356-535C-4D3F-83E8-DDA6B224D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7C63BB-6C5C-48E4-8C0D-632AEB3C7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BD61-04C4-4392-91F9-387486813440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3D3F90-DD43-48A8-98E3-E435AFD13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7B17CA-4D7C-4438-A1BB-F7AB490A3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A7A7-56F3-4399-A83F-DA5678EB9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3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3D928C63-3C86-4B3D-AD09-108844FB5236}"/>
              </a:ext>
            </a:extLst>
          </p:cNvPr>
          <p:cNvSpPr/>
          <p:nvPr/>
        </p:nvSpPr>
        <p:spPr>
          <a:xfrm>
            <a:off x="3429118" y="5104562"/>
            <a:ext cx="1371631" cy="1658713"/>
          </a:xfrm>
          <a:custGeom>
            <a:avLst/>
            <a:gdLst>
              <a:gd name="connsiteX0" fmla="*/ 1051442 w 1371631"/>
              <a:gd name="connsiteY0" fmla="*/ 36398 h 1658713"/>
              <a:gd name="connsiteX1" fmla="*/ 1371482 w 1371631"/>
              <a:gd name="connsiteY1" fmla="*/ 391998 h 1658713"/>
              <a:gd name="connsiteX2" fmla="*/ 1092082 w 1371631"/>
              <a:gd name="connsiteY2" fmla="*/ 833958 h 1658713"/>
              <a:gd name="connsiteX3" fmla="*/ 1010802 w 1371631"/>
              <a:gd name="connsiteY3" fmla="*/ 1311478 h 1658713"/>
              <a:gd name="connsiteX4" fmla="*/ 1036202 w 1371631"/>
              <a:gd name="connsiteY4" fmla="*/ 1575638 h 1658713"/>
              <a:gd name="connsiteX5" fmla="*/ 934602 w 1371631"/>
              <a:gd name="connsiteY5" fmla="*/ 1545158 h 1658713"/>
              <a:gd name="connsiteX6" fmla="*/ 35442 w 1371631"/>
              <a:gd name="connsiteY6" fmla="*/ 1651838 h 1658713"/>
              <a:gd name="connsiteX7" fmla="*/ 264042 w 1371631"/>
              <a:gd name="connsiteY7" fmla="*/ 1316558 h 1658713"/>
              <a:gd name="connsiteX8" fmla="*/ 1051442 w 1371631"/>
              <a:gd name="connsiteY8" fmla="*/ 36398 h 165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631" h="1658713">
                <a:moveTo>
                  <a:pt x="1051442" y="36398"/>
                </a:moveTo>
                <a:cubicBezTo>
                  <a:pt x="1236015" y="-117695"/>
                  <a:pt x="1364709" y="259071"/>
                  <a:pt x="1371482" y="391998"/>
                </a:cubicBezTo>
                <a:cubicBezTo>
                  <a:pt x="1378255" y="524925"/>
                  <a:pt x="1152195" y="680711"/>
                  <a:pt x="1092082" y="833958"/>
                </a:cubicBezTo>
                <a:cubicBezTo>
                  <a:pt x="1031969" y="987205"/>
                  <a:pt x="1020115" y="1187865"/>
                  <a:pt x="1010802" y="1311478"/>
                </a:cubicBezTo>
                <a:cubicBezTo>
                  <a:pt x="1001489" y="1435091"/>
                  <a:pt x="1048902" y="1536691"/>
                  <a:pt x="1036202" y="1575638"/>
                </a:cubicBezTo>
                <a:cubicBezTo>
                  <a:pt x="1023502" y="1614585"/>
                  <a:pt x="1101395" y="1532458"/>
                  <a:pt x="934602" y="1545158"/>
                </a:cubicBezTo>
                <a:cubicBezTo>
                  <a:pt x="767809" y="1557858"/>
                  <a:pt x="147202" y="1689938"/>
                  <a:pt x="35442" y="1651838"/>
                </a:cubicBezTo>
                <a:cubicBezTo>
                  <a:pt x="-76318" y="1613738"/>
                  <a:pt x="97249" y="1584951"/>
                  <a:pt x="264042" y="1316558"/>
                </a:cubicBezTo>
                <a:cubicBezTo>
                  <a:pt x="430835" y="1048165"/>
                  <a:pt x="866869" y="190491"/>
                  <a:pt x="1051442" y="36398"/>
                </a:cubicBezTo>
                <a:close/>
              </a:path>
            </a:pathLst>
          </a:custGeom>
          <a:pattFill prst="pct20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FD6383B7-25F2-4390-882D-99801772BCC6}"/>
              </a:ext>
            </a:extLst>
          </p:cNvPr>
          <p:cNvSpPr/>
          <p:nvPr/>
        </p:nvSpPr>
        <p:spPr>
          <a:xfrm>
            <a:off x="7470559" y="4253398"/>
            <a:ext cx="763326" cy="802834"/>
          </a:xfrm>
          <a:custGeom>
            <a:avLst/>
            <a:gdLst>
              <a:gd name="connsiteX0" fmla="*/ 104991 w 763326"/>
              <a:gd name="connsiteY0" fmla="*/ 1102 h 802834"/>
              <a:gd name="connsiteX1" fmla="*/ 752691 w 763326"/>
              <a:gd name="connsiteY1" fmla="*/ 401152 h 802834"/>
              <a:gd name="connsiteX2" fmla="*/ 473291 w 763326"/>
              <a:gd name="connsiteY2" fmla="*/ 426552 h 802834"/>
              <a:gd name="connsiteX3" fmla="*/ 22441 w 763326"/>
              <a:gd name="connsiteY3" fmla="*/ 801202 h 802834"/>
              <a:gd name="connsiteX4" fmla="*/ 73241 w 763326"/>
              <a:gd name="connsiteY4" fmla="*/ 540852 h 802834"/>
              <a:gd name="connsiteX5" fmla="*/ 104991 w 763326"/>
              <a:gd name="connsiteY5" fmla="*/ 1102 h 80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326" h="802834">
                <a:moveTo>
                  <a:pt x="104991" y="1102"/>
                </a:moveTo>
                <a:cubicBezTo>
                  <a:pt x="218233" y="-22181"/>
                  <a:pt x="691308" y="330244"/>
                  <a:pt x="752691" y="401152"/>
                </a:cubicBezTo>
                <a:cubicBezTo>
                  <a:pt x="814074" y="472060"/>
                  <a:pt x="594999" y="359877"/>
                  <a:pt x="473291" y="426552"/>
                </a:cubicBezTo>
                <a:cubicBezTo>
                  <a:pt x="351583" y="493227"/>
                  <a:pt x="89116" y="782152"/>
                  <a:pt x="22441" y="801202"/>
                </a:cubicBezTo>
                <a:cubicBezTo>
                  <a:pt x="-44234" y="820252"/>
                  <a:pt x="57366" y="668910"/>
                  <a:pt x="73241" y="540852"/>
                </a:cubicBezTo>
                <a:cubicBezTo>
                  <a:pt x="89116" y="412794"/>
                  <a:pt x="-8251" y="24385"/>
                  <a:pt x="104991" y="1102"/>
                </a:cubicBezTo>
                <a:close/>
              </a:path>
            </a:pathLst>
          </a:custGeom>
          <a:pattFill prst="pct20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hidden="1">
            <a:extLst>
              <a:ext uri="{FF2B5EF4-FFF2-40B4-BE49-F238E27FC236}">
                <a16:creationId xmlns:a16="http://schemas.microsoft.com/office/drawing/2014/main" id="{07086C4C-F2C7-4DF4-9B00-CB5DC6C17E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4" r="14690"/>
          <a:stretch/>
        </p:blipFill>
        <p:spPr bwMode="auto">
          <a:xfrm>
            <a:off x="2785242" y="-53492"/>
            <a:ext cx="6663558" cy="692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EA53CC5-2617-4290-97D2-26E1C896FA1C}"/>
              </a:ext>
            </a:extLst>
          </p:cNvPr>
          <p:cNvSpPr/>
          <p:nvPr/>
        </p:nvSpPr>
        <p:spPr>
          <a:xfrm>
            <a:off x="4906584" y="2622332"/>
            <a:ext cx="171829" cy="136332"/>
          </a:xfrm>
          <a:custGeom>
            <a:avLst/>
            <a:gdLst>
              <a:gd name="connsiteX0" fmla="*/ 379 w 171829"/>
              <a:gd name="connsiteY0" fmla="*/ 218 h 136332"/>
              <a:gd name="connsiteX1" fmla="*/ 55941 w 171829"/>
              <a:gd name="connsiteY1" fmla="*/ 119281 h 136332"/>
              <a:gd name="connsiteX2" fmla="*/ 106741 w 171829"/>
              <a:gd name="connsiteY2" fmla="*/ 108168 h 136332"/>
              <a:gd name="connsiteX3" fmla="*/ 171829 w 171829"/>
              <a:gd name="connsiteY3" fmla="*/ 74831 h 136332"/>
              <a:gd name="connsiteX4" fmla="*/ 106741 w 171829"/>
              <a:gd name="connsiteY4" fmla="*/ 119281 h 136332"/>
              <a:gd name="connsiteX5" fmla="*/ 51179 w 171829"/>
              <a:gd name="connsiteY5" fmla="*/ 135156 h 136332"/>
              <a:gd name="connsiteX6" fmla="*/ 32129 w 171829"/>
              <a:gd name="connsiteY6" fmla="*/ 90706 h 136332"/>
              <a:gd name="connsiteX7" fmla="*/ 379 w 171829"/>
              <a:gd name="connsiteY7" fmla="*/ 218 h 13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829" h="136332">
                <a:moveTo>
                  <a:pt x="379" y="218"/>
                </a:moveTo>
                <a:cubicBezTo>
                  <a:pt x="4348" y="4980"/>
                  <a:pt x="38214" y="101289"/>
                  <a:pt x="55941" y="119281"/>
                </a:cubicBezTo>
                <a:cubicBezTo>
                  <a:pt x="73668" y="137273"/>
                  <a:pt x="87426" y="115576"/>
                  <a:pt x="106741" y="108168"/>
                </a:cubicBezTo>
                <a:cubicBezTo>
                  <a:pt x="126056" y="100760"/>
                  <a:pt x="171829" y="72979"/>
                  <a:pt x="171829" y="74831"/>
                </a:cubicBezTo>
                <a:cubicBezTo>
                  <a:pt x="171829" y="76683"/>
                  <a:pt x="126849" y="109227"/>
                  <a:pt x="106741" y="119281"/>
                </a:cubicBezTo>
                <a:cubicBezTo>
                  <a:pt x="86633" y="129335"/>
                  <a:pt x="63614" y="139919"/>
                  <a:pt x="51179" y="135156"/>
                </a:cubicBezTo>
                <a:cubicBezTo>
                  <a:pt x="38744" y="130393"/>
                  <a:pt x="39537" y="111608"/>
                  <a:pt x="32129" y="90706"/>
                </a:cubicBezTo>
                <a:cubicBezTo>
                  <a:pt x="24721" y="69804"/>
                  <a:pt x="-3590" y="-4544"/>
                  <a:pt x="379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360EACB-18C8-441C-A21D-3CDF38406A66}"/>
              </a:ext>
            </a:extLst>
          </p:cNvPr>
          <p:cNvSpPr/>
          <p:nvPr/>
        </p:nvSpPr>
        <p:spPr>
          <a:xfrm>
            <a:off x="5082184" y="2323271"/>
            <a:ext cx="359151" cy="366194"/>
          </a:xfrm>
          <a:custGeom>
            <a:avLst/>
            <a:gdLst>
              <a:gd name="connsiteX0" fmla="*/ 991 w 359151"/>
              <a:gd name="connsiteY0" fmla="*/ 364367 h 366194"/>
              <a:gd name="connsiteX1" fmla="*/ 91479 w 359151"/>
              <a:gd name="connsiteY1" fmla="*/ 240542 h 366194"/>
              <a:gd name="connsiteX2" fmla="*/ 212129 w 359151"/>
              <a:gd name="connsiteY2" fmla="*/ 132592 h 366194"/>
              <a:gd name="connsiteX3" fmla="*/ 356591 w 359151"/>
              <a:gd name="connsiteY3" fmla="*/ 2417 h 366194"/>
              <a:gd name="connsiteX4" fmla="*/ 293091 w 359151"/>
              <a:gd name="connsiteY4" fmla="*/ 54804 h 366194"/>
              <a:gd name="connsiteX5" fmla="*/ 150216 w 359151"/>
              <a:gd name="connsiteY5" fmla="*/ 140529 h 366194"/>
              <a:gd name="connsiteX6" fmla="*/ 991 w 359151"/>
              <a:gd name="connsiteY6" fmla="*/ 364367 h 36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151" h="366194">
                <a:moveTo>
                  <a:pt x="991" y="364367"/>
                </a:moveTo>
                <a:cubicBezTo>
                  <a:pt x="-8798" y="381036"/>
                  <a:pt x="56289" y="279171"/>
                  <a:pt x="91479" y="240542"/>
                </a:cubicBezTo>
                <a:cubicBezTo>
                  <a:pt x="126669" y="201913"/>
                  <a:pt x="212129" y="132592"/>
                  <a:pt x="212129" y="132592"/>
                </a:cubicBezTo>
                <a:lnTo>
                  <a:pt x="356591" y="2417"/>
                </a:lnTo>
                <a:cubicBezTo>
                  <a:pt x="370085" y="-10548"/>
                  <a:pt x="327487" y="31785"/>
                  <a:pt x="293091" y="54804"/>
                </a:cubicBezTo>
                <a:cubicBezTo>
                  <a:pt x="258695" y="77823"/>
                  <a:pt x="197576" y="93433"/>
                  <a:pt x="150216" y="140529"/>
                </a:cubicBezTo>
                <a:cubicBezTo>
                  <a:pt x="102856" y="187625"/>
                  <a:pt x="10780" y="347698"/>
                  <a:pt x="991" y="364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2AE0A5C-05BB-47BB-8CE3-24071C4DEC4E}"/>
              </a:ext>
            </a:extLst>
          </p:cNvPr>
          <p:cNvSpPr/>
          <p:nvPr/>
        </p:nvSpPr>
        <p:spPr>
          <a:xfrm>
            <a:off x="5134746" y="2291654"/>
            <a:ext cx="365437" cy="393249"/>
          </a:xfrm>
          <a:custGeom>
            <a:avLst/>
            <a:gdLst>
              <a:gd name="connsiteX0" fmla="*/ 817 w 365437"/>
              <a:gd name="connsiteY0" fmla="*/ 392809 h 393249"/>
              <a:gd name="connsiteX1" fmla="*/ 211954 w 365437"/>
              <a:gd name="connsiteY1" fmla="*/ 157859 h 393249"/>
              <a:gd name="connsiteX2" fmla="*/ 264342 w 365437"/>
              <a:gd name="connsiteY2" fmla="*/ 59434 h 393249"/>
              <a:gd name="connsiteX3" fmla="*/ 359592 w 365437"/>
              <a:gd name="connsiteY3" fmla="*/ 7046 h 393249"/>
              <a:gd name="connsiteX4" fmla="*/ 340542 w 365437"/>
              <a:gd name="connsiteY4" fmla="*/ 13396 h 393249"/>
              <a:gd name="connsiteX5" fmla="*/ 221479 w 365437"/>
              <a:gd name="connsiteY5" fmla="*/ 124521 h 393249"/>
              <a:gd name="connsiteX6" fmla="*/ 142104 w 365437"/>
              <a:gd name="connsiteY6" fmla="*/ 215009 h 393249"/>
              <a:gd name="connsiteX7" fmla="*/ 817 w 365437"/>
              <a:gd name="connsiteY7" fmla="*/ 392809 h 39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437" h="393249">
                <a:moveTo>
                  <a:pt x="817" y="392809"/>
                </a:moveTo>
                <a:cubicBezTo>
                  <a:pt x="12459" y="383284"/>
                  <a:pt x="168033" y="213421"/>
                  <a:pt x="211954" y="157859"/>
                </a:cubicBezTo>
                <a:cubicBezTo>
                  <a:pt x="255875" y="102297"/>
                  <a:pt x="239736" y="84569"/>
                  <a:pt x="264342" y="59434"/>
                </a:cubicBezTo>
                <a:cubicBezTo>
                  <a:pt x="288948" y="34299"/>
                  <a:pt x="346892" y="14719"/>
                  <a:pt x="359592" y="7046"/>
                </a:cubicBezTo>
                <a:cubicBezTo>
                  <a:pt x="372292" y="-627"/>
                  <a:pt x="363561" y="-6183"/>
                  <a:pt x="340542" y="13396"/>
                </a:cubicBezTo>
                <a:cubicBezTo>
                  <a:pt x="317523" y="32975"/>
                  <a:pt x="254552" y="90919"/>
                  <a:pt x="221479" y="124521"/>
                </a:cubicBezTo>
                <a:cubicBezTo>
                  <a:pt x="188406" y="158123"/>
                  <a:pt x="179146" y="175321"/>
                  <a:pt x="142104" y="215009"/>
                </a:cubicBezTo>
                <a:cubicBezTo>
                  <a:pt x="105062" y="254696"/>
                  <a:pt x="-10825" y="402334"/>
                  <a:pt x="817" y="39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6E7DFD7-CE31-4C07-9B37-DD90B159E7F1}"/>
              </a:ext>
            </a:extLst>
          </p:cNvPr>
          <p:cNvSpPr/>
          <p:nvPr/>
        </p:nvSpPr>
        <p:spPr>
          <a:xfrm>
            <a:off x="5524473" y="2218006"/>
            <a:ext cx="196707" cy="71445"/>
          </a:xfrm>
          <a:custGeom>
            <a:avLst/>
            <a:gdLst>
              <a:gd name="connsiteX0" fmla="*/ 27 w 196707"/>
              <a:gd name="connsiteY0" fmla="*/ 2907 h 71445"/>
              <a:gd name="connsiteX1" fmla="*/ 131790 w 196707"/>
              <a:gd name="connsiteY1" fmla="*/ 6082 h 71445"/>
              <a:gd name="connsiteX2" fmla="*/ 195290 w 196707"/>
              <a:gd name="connsiteY2" fmla="*/ 69582 h 71445"/>
              <a:gd name="connsiteX3" fmla="*/ 171477 w 196707"/>
              <a:gd name="connsiteY3" fmla="*/ 50532 h 71445"/>
              <a:gd name="connsiteX4" fmla="*/ 120677 w 196707"/>
              <a:gd name="connsiteY4" fmla="*/ 9257 h 71445"/>
              <a:gd name="connsiteX5" fmla="*/ 27 w 196707"/>
              <a:gd name="connsiteY5" fmla="*/ 2907 h 7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707" h="71445">
                <a:moveTo>
                  <a:pt x="27" y="2907"/>
                </a:moveTo>
                <a:cubicBezTo>
                  <a:pt x="1879" y="2378"/>
                  <a:pt x="99246" y="-5030"/>
                  <a:pt x="131790" y="6082"/>
                </a:cubicBezTo>
                <a:cubicBezTo>
                  <a:pt x="164334" y="17194"/>
                  <a:pt x="188676" y="62174"/>
                  <a:pt x="195290" y="69582"/>
                </a:cubicBezTo>
                <a:cubicBezTo>
                  <a:pt x="201904" y="76990"/>
                  <a:pt x="183912" y="60586"/>
                  <a:pt x="171477" y="50532"/>
                </a:cubicBezTo>
                <a:cubicBezTo>
                  <a:pt x="159042" y="40478"/>
                  <a:pt x="149516" y="17724"/>
                  <a:pt x="120677" y="9257"/>
                </a:cubicBezTo>
                <a:cubicBezTo>
                  <a:pt x="91838" y="790"/>
                  <a:pt x="-1825" y="3436"/>
                  <a:pt x="27" y="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A92D1DAB-D83F-4A8F-BCCC-B992BE0CD997}"/>
              </a:ext>
            </a:extLst>
          </p:cNvPr>
          <p:cNvSpPr/>
          <p:nvPr/>
        </p:nvSpPr>
        <p:spPr>
          <a:xfrm>
            <a:off x="5640386" y="2191263"/>
            <a:ext cx="133467" cy="96594"/>
          </a:xfrm>
          <a:custGeom>
            <a:avLst/>
            <a:gdLst>
              <a:gd name="connsiteX0" fmla="*/ 2 w 133467"/>
              <a:gd name="connsiteY0" fmla="*/ 1075 h 96594"/>
              <a:gd name="connsiteX1" fmla="*/ 93664 w 133467"/>
              <a:gd name="connsiteY1" fmla="*/ 16950 h 96594"/>
              <a:gd name="connsiteX2" fmla="*/ 131764 w 133467"/>
              <a:gd name="connsiteY2" fmla="*/ 94737 h 96594"/>
              <a:gd name="connsiteX3" fmla="*/ 123827 w 133467"/>
              <a:gd name="connsiteY3" fmla="*/ 69337 h 96594"/>
              <a:gd name="connsiteX4" fmla="*/ 96839 w 133467"/>
              <a:gd name="connsiteY4" fmla="*/ 36000 h 96594"/>
              <a:gd name="connsiteX5" fmla="*/ 2 w 133467"/>
              <a:gd name="connsiteY5" fmla="*/ 1075 h 9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467" h="96594">
                <a:moveTo>
                  <a:pt x="2" y="1075"/>
                </a:moveTo>
                <a:cubicBezTo>
                  <a:pt x="-527" y="-2100"/>
                  <a:pt x="71704" y="1340"/>
                  <a:pt x="93664" y="16950"/>
                </a:cubicBezTo>
                <a:cubicBezTo>
                  <a:pt x="115624" y="32560"/>
                  <a:pt x="126737" y="86006"/>
                  <a:pt x="131764" y="94737"/>
                </a:cubicBezTo>
                <a:cubicBezTo>
                  <a:pt x="136791" y="103468"/>
                  <a:pt x="129648" y="79126"/>
                  <a:pt x="123827" y="69337"/>
                </a:cubicBezTo>
                <a:cubicBezTo>
                  <a:pt x="118006" y="59548"/>
                  <a:pt x="114301" y="46848"/>
                  <a:pt x="96839" y="36000"/>
                </a:cubicBezTo>
                <a:cubicBezTo>
                  <a:pt x="79377" y="25152"/>
                  <a:pt x="531" y="4250"/>
                  <a:pt x="2" y="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8E82E5C-30D9-4C0F-ABD7-92FCDDF87D8E}"/>
              </a:ext>
            </a:extLst>
          </p:cNvPr>
          <p:cNvSpPr/>
          <p:nvPr/>
        </p:nvSpPr>
        <p:spPr>
          <a:xfrm>
            <a:off x="5297529" y="2354040"/>
            <a:ext cx="421894" cy="291466"/>
          </a:xfrm>
          <a:custGeom>
            <a:avLst/>
            <a:gdLst>
              <a:gd name="connsiteX0" fmla="*/ 3134 w 421894"/>
              <a:gd name="connsiteY0" fmla="*/ 290735 h 291466"/>
              <a:gd name="connsiteX1" fmla="*/ 220621 w 421894"/>
              <a:gd name="connsiteY1" fmla="*/ 143098 h 291466"/>
              <a:gd name="connsiteX2" fmla="*/ 373021 w 421894"/>
              <a:gd name="connsiteY2" fmla="*/ 79598 h 291466"/>
              <a:gd name="connsiteX3" fmla="*/ 415884 w 421894"/>
              <a:gd name="connsiteY3" fmla="*/ 60548 h 291466"/>
              <a:gd name="connsiteX4" fmla="*/ 419059 w 421894"/>
              <a:gd name="connsiteY4" fmla="*/ 223 h 291466"/>
              <a:gd name="connsiteX5" fmla="*/ 392071 w 421894"/>
              <a:gd name="connsiteY5" fmla="*/ 41498 h 291466"/>
              <a:gd name="connsiteX6" fmla="*/ 333334 w 421894"/>
              <a:gd name="connsiteY6" fmla="*/ 78010 h 291466"/>
              <a:gd name="connsiteX7" fmla="*/ 106321 w 421894"/>
              <a:gd name="connsiteY7" fmla="*/ 195485 h 291466"/>
              <a:gd name="connsiteX8" fmla="*/ 3134 w 421894"/>
              <a:gd name="connsiteY8" fmla="*/ 290735 h 29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894" h="291466">
                <a:moveTo>
                  <a:pt x="3134" y="290735"/>
                </a:moveTo>
                <a:cubicBezTo>
                  <a:pt x="22184" y="282004"/>
                  <a:pt x="158973" y="178287"/>
                  <a:pt x="220621" y="143098"/>
                </a:cubicBezTo>
                <a:cubicBezTo>
                  <a:pt x="282269" y="107908"/>
                  <a:pt x="373021" y="79598"/>
                  <a:pt x="373021" y="79598"/>
                </a:cubicBezTo>
                <a:cubicBezTo>
                  <a:pt x="405565" y="65840"/>
                  <a:pt x="408211" y="73777"/>
                  <a:pt x="415884" y="60548"/>
                </a:cubicBezTo>
                <a:cubicBezTo>
                  <a:pt x="423557" y="47319"/>
                  <a:pt x="423028" y="3398"/>
                  <a:pt x="419059" y="223"/>
                </a:cubicBezTo>
                <a:cubicBezTo>
                  <a:pt x="415090" y="-2952"/>
                  <a:pt x="406359" y="28533"/>
                  <a:pt x="392071" y="41498"/>
                </a:cubicBezTo>
                <a:cubicBezTo>
                  <a:pt x="377783" y="54463"/>
                  <a:pt x="380959" y="52345"/>
                  <a:pt x="333334" y="78010"/>
                </a:cubicBezTo>
                <a:cubicBezTo>
                  <a:pt x="285709" y="103674"/>
                  <a:pt x="156592" y="163206"/>
                  <a:pt x="106321" y="195485"/>
                </a:cubicBezTo>
                <a:cubicBezTo>
                  <a:pt x="56050" y="227764"/>
                  <a:pt x="-15916" y="299466"/>
                  <a:pt x="3134" y="290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D228221-A233-42CB-A710-E2112D538876}"/>
              </a:ext>
            </a:extLst>
          </p:cNvPr>
          <p:cNvSpPr/>
          <p:nvPr/>
        </p:nvSpPr>
        <p:spPr>
          <a:xfrm>
            <a:off x="5656063" y="2271682"/>
            <a:ext cx="70185" cy="122302"/>
          </a:xfrm>
          <a:custGeom>
            <a:avLst/>
            <a:gdLst>
              <a:gd name="connsiteX0" fmla="*/ 70050 w 70185"/>
              <a:gd name="connsiteY0" fmla="*/ 31 h 122302"/>
              <a:gd name="connsiteX1" fmla="*/ 19250 w 70185"/>
              <a:gd name="connsiteY1" fmla="*/ 66706 h 122302"/>
              <a:gd name="connsiteX2" fmla="*/ 17662 w 70185"/>
              <a:gd name="connsiteY2" fmla="*/ 122268 h 122302"/>
              <a:gd name="connsiteX3" fmla="*/ 1787 w 70185"/>
              <a:gd name="connsiteY3" fmla="*/ 58768 h 122302"/>
              <a:gd name="connsiteX4" fmla="*/ 70050 w 70185"/>
              <a:gd name="connsiteY4" fmla="*/ 31 h 12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85" h="122302">
                <a:moveTo>
                  <a:pt x="70050" y="31"/>
                </a:moveTo>
                <a:cubicBezTo>
                  <a:pt x="72960" y="1354"/>
                  <a:pt x="27981" y="46333"/>
                  <a:pt x="19250" y="66706"/>
                </a:cubicBezTo>
                <a:cubicBezTo>
                  <a:pt x="10519" y="87079"/>
                  <a:pt x="20572" y="123591"/>
                  <a:pt x="17662" y="122268"/>
                </a:cubicBezTo>
                <a:cubicBezTo>
                  <a:pt x="14752" y="120945"/>
                  <a:pt x="-6150" y="77818"/>
                  <a:pt x="1787" y="58768"/>
                </a:cubicBezTo>
                <a:cubicBezTo>
                  <a:pt x="9724" y="39718"/>
                  <a:pt x="67140" y="-1292"/>
                  <a:pt x="70050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1DD3984F-CE9F-4A02-8034-CA62E631D058}"/>
              </a:ext>
            </a:extLst>
          </p:cNvPr>
          <p:cNvSpPr/>
          <p:nvPr/>
        </p:nvSpPr>
        <p:spPr>
          <a:xfrm>
            <a:off x="4846638" y="2697163"/>
            <a:ext cx="195798" cy="116810"/>
          </a:xfrm>
          <a:custGeom>
            <a:avLst/>
            <a:gdLst>
              <a:gd name="connsiteX0" fmla="*/ 0 w 195798"/>
              <a:gd name="connsiteY0" fmla="*/ 0 h 116810"/>
              <a:gd name="connsiteX1" fmla="*/ 95250 w 195798"/>
              <a:gd name="connsiteY1" fmla="*/ 84137 h 116810"/>
              <a:gd name="connsiteX2" fmla="*/ 190500 w 195798"/>
              <a:gd name="connsiteY2" fmla="*/ 115887 h 116810"/>
              <a:gd name="connsiteX3" fmla="*/ 165100 w 195798"/>
              <a:gd name="connsiteY3" fmla="*/ 98425 h 116810"/>
              <a:gd name="connsiteX4" fmla="*/ 0 w 195798"/>
              <a:gd name="connsiteY4" fmla="*/ 0 h 1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798" h="116810">
                <a:moveTo>
                  <a:pt x="0" y="0"/>
                </a:moveTo>
                <a:cubicBezTo>
                  <a:pt x="31750" y="32411"/>
                  <a:pt x="63500" y="64823"/>
                  <a:pt x="95250" y="84137"/>
                </a:cubicBezTo>
                <a:cubicBezTo>
                  <a:pt x="127000" y="103451"/>
                  <a:pt x="178859" y="113506"/>
                  <a:pt x="190500" y="115887"/>
                </a:cubicBezTo>
                <a:cubicBezTo>
                  <a:pt x="202141" y="118268"/>
                  <a:pt x="194998" y="117210"/>
                  <a:pt x="165100" y="984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B64866A-927C-4D84-BA84-27CE84665BEF}"/>
              </a:ext>
            </a:extLst>
          </p:cNvPr>
          <p:cNvSpPr/>
          <p:nvPr/>
        </p:nvSpPr>
        <p:spPr>
          <a:xfrm>
            <a:off x="4866801" y="2754195"/>
            <a:ext cx="170821" cy="125661"/>
          </a:xfrm>
          <a:custGeom>
            <a:avLst/>
            <a:gdLst>
              <a:gd name="connsiteX0" fmla="*/ 2062 w 170821"/>
              <a:gd name="connsiteY0" fmla="*/ 118 h 125661"/>
              <a:gd name="connsiteX1" fmla="*/ 60799 w 170821"/>
              <a:gd name="connsiteY1" fmla="*/ 63618 h 125661"/>
              <a:gd name="connsiteX2" fmla="*/ 135412 w 170821"/>
              <a:gd name="connsiteY2" fmla="*/ 90605 h 125661"/>
              <a:gd name="connsiteX3" fmla="*/ 168749 w 170821"/>
              <a:gd name="connsiteY3" fmla="*/ 125530 h 125661"/>
              <a:gd name="connsiteX4" fmla="*/ 163987 w 170821"/>
              <a:gd name="connsiteY4" fmla="*/ 101718 h 125661"/>
              <a:gd name="connsiteX5" fmla="*/ 136999 w 170821"/>
              <a:gd name="connsiteY5" fmla="*/ 81080 h 125661"/>
              <a:gd name="connsiteX6" fmla="*/ 2062 w 170821"/>
              <a:gd name="connsiteY6" fmla="*/ 118 h 12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821" h="125661">
                <a:moveTo>
                  <a:pt x="2062" y="118"/>
                </a:moveTo>
                <a:cubicBezTo>
                  <a:pt x="-10638" y="-2792"/>
                  <a:pt x="38574" y="48537"/>
                  <a:pt x="60799" y="63618"/>
                </a:cubicBezTo>
                <a:cubicBezTo>
                  <a:pt x="83024" y="78699"/>
                  <a:pt x="117420" y="80286"/>
                  <a:pt x="135412" y="90605"/>
                </a:cubicBezTo>
                <a:cubicBezTo>
                  <a:pt x="153404" y="100924"/>
                  <a:pt x="163987" y="123678"/>
                  <a:pt x="168749" y="125530"/>
                </a:cubicBezTo>
                <a:cubicBezTo>
                  <a:pt x="173511" y="127382"/>
                  <a:pt x="169279" y="109126"/>
                  <a:pt x="163987" y="101718"/>
                </a:cubicBezTo>
                <a:cubicBezTo>
                  <a:pt x="158695" y="94310"/>
                  <a:pt x="162664" y="95367"/>
                  <a:pt x="136999" y="81080"/>
                </a:cubicBezTo>
                <a:cubicBezTo>
                  <a:pt x="111334" y="66793"/>
                  <a:pt x="14762" y="3028"/>
                  <a:pt x="2062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442C23D-89CB-4C3E-8F8B-62DC922F81E1}"/>
              </a:ext>
            </a:extLst>
          </p:cNvPr>
          <p:cNvSpPr/>
          <p:nvPr/>
        </p:nvSpPr>
        <p:spPr>
          <a:xfrm>
            <a:off x="5390287" y="2641039"/>
            <a:ext cx="559666" cy="178361"/>
          </a:xfrm>
          <a:custGeom>
            <a:avLst/>
            <a:gdLst>
              <a:gd name="connsiteX0" fmla="*/ 863 w 559666"/>
              <a:gd name="connsiteY0" fmla="*/ 178361 h 178361"/>
              <a:gd name="connsiteX1" fmla="*/ 161201 w 559666"/>
              <a:gd name="connsiteY1" fmla="*/ 64061 h 178361"/>
              <a:gd name="connsiteX2" fmla="*/ 359638 w 559666"/>
              <a:gd name="connsiteY2" fmla="*/ 51361 h 178361"/>
              <a:gd name="connsiteX3" fmla="*/ 458063 w 559666"/>
              <a:gd name="connsiteY3" fmla="*/ 54536 h 178361"/>
              <a:gd name="connsiteX4" fmla="*/ 504101 w 559666"/>
              <a:gd name="connsiteY4" fmla="*/ 43424 h 178361"/>
              <a:gd name="connsiteX5" fmla="*/ 534263 w 559666"/>
              <a:gd name="connsiteY5" fmla="*/ 41836 h 178361"/>
              <a:gd name="connsiteX6" fmla="*/ 559663 w 559666"/>
              <a:gd name="connsiteY6" fmla="*/ 561 h 178361"/>
              <a:gd name="connsiteX7" fmla="*/ 532676 w 559666"/>
              <a:gd name="connsiteY7" fmla="*/ 18024 h 178361"/>
              <a:gd name="connsiteX8" fmla="*/ 459651 w 559666"/>
              <a:gd name="connsiteY8" fmla="*/ 19611 h 178361"/>
              <a:gd name="connsiteX9" fmla="*/ 273913 w 559666"/>
              <a:gd name="connsiteY9" fmla="*/ 6911 h 178361"/>
              <a:gd name="connsiteX10" fmla="*/ 199301 w 559666"/>
              <a:gd name="connsiteY10" fmla="*/ 19611 h 178361"/>
              <a:gd name="connsiteX11" fmla="*/ 100876 w 559666"/>
              <a:gd name="connsiteY11" fmla="*/ 65649 h 178361"/>
              <a:gd name="connsiteX12" fmla="*/ 863 w 559666"/>
              <a:gd name="connsiteY12" fmla="*/ 178361 h 17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666" h="178361">
                <a:moveTo>
                  <a:pt x="863" y="178361"/>
                </a:moveTo>
                <a:cubicBezTo>
                  <a:pt x="10917" y="178096"/>
                  <a:pt x="101405" y="85228"/>
                  <a:pt x="161201" y="64061"/>
                </a:cubicBezTo>
                <a:cubicBezTo>
                  <a:pt x="220997" y="42894"/>
                  <a:pt x="310161" y="52948"/>
                  <a:pt x="359638" y="51361"/>
                </a:cubicBezTo>
                <a:cubicBezTo>
                  <a:pt x="409115" y="49774"/>
                  <a:pt x="433986" y="55859"/>
                  <a:pt x="458063" y="54536"/>
                </a:cubicBezTo>
                <a:cubicBezTo>
                  <a:pt x="482140" y="53213"/>
                  <a:pt x="491401" y="45541"/>
                  <a:pt x="504101" y="43424"/>
                </a:cubicBezTo>
                <a:cubicBezTo>
                  <a:pt x="516801" y="41307"/>
                  <a:pt x="525003" y="48980"/>
                  <a:pt x="534263" y="41836"/>
                </a:cubicBezTo>
                <a:cubicBezTo>
                  <a:pt x="543523" y="34692"/>
                  <a:pt x="559927" y="4530"/>
                  <a:pt x="559663" y="561"/>
                </a:cubicBezTo>
                <a:cubicBezTo>
                  <a:pt x="559399" y="-3408"/>
                  <a:pt x="549345" y="14849"/>
                  <a:pt x="532676" y="18024"/>
                </a:cubicBezTo>
                <a:cubicBezTo>
                  <a:pt x="516007" y="21199"/>
                  <a:pt x="502778" y="21463"/>
                  <a:pt x="459651" y="19611"/>
                </a:cubicBezTo>
                <a:cubicBezTo>
                  <a:pt x="416524" y="17759"/>
                  <a:pt x="317305" y="6911"/>
                  <a:pt x="273913" y="6911"/>
                </a:cubicBezTo>
                <a:cubicBezTo>
                  <a:pt x="230521" y="6911"/>
                  <a:pt x="228141" y="9821"/>
                  <a:pt x="199301" y="19611"/>
                </a:cubicBezTo>
                <a:cubicBezTo>
                  <a:pt x="170462" y="29401"/>
                  <a:pt x="130509" y="42366"/>
                  <a:pt x="100876" y="65649"/>
                </a:cubicBezTo>
                <a:cubicBezTo>
                  <a:pt x="71243" y="88932"/>
                  <a:pt x="-9191" y="178626"/>
                  <a:pt x="863" y="178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4531F772-45F5-420B-A67D-F2CD5CCCF3D2}"/>
              </a:ext>
            </a:extLst>
          </p:cNvPr>
          <p:cNvSpPr/>
          <p:nvPr/>
        </p:nvSpPr>
        <p:spPr>
          <a:xfrm>
            <a:off x="5216142" y="2821409"/>
            <a:ext cx="186273" cy="145746"/>
          </a:xfrm>
          <a:custGeom>
            <a:avLst/>
            <a:gdLst>
              <a:gd name="connsiteX0" fmla="*/ 3558 w 186273"/>
              <a:gd name="connsiteY0" fmla="*/ 145629 h 145746"/>
              <a:gd name="connsiteX1" fmla="*/ 36896 w 186273"/>
              <a:gd name="connsiteY1" fmla="*/ 48791 h 145746"/>
              <a:gd name="connsiteX2" fmla="*/ 133733 w 186273"/>
              <a:gd name="connsiteY2" fmla="*/ 9104 h 145746"/>
              <a:gd name="connsiteX3" fmla="*/ 184533 w 186273"/>
              <a:gd name="connsiteY3" fmla="*/ 37679 h 145746"/>
              <a:gd name="connsiteX4" fmla="*/ 170246 w 186273"/>
              <a:gd name="connsiteY4" fmla="*/ 31329 h 145746"/>
              <a:gd name="connsiteX5" fmla="*/ 128971 w 186273"/>
              <a:gd name="connsiteY5" fmla="*/ 1166 h 145746"/>
              <a:gd name="connsiteX6" fmla="*/ 68646 w 186273"/>
              <a:gd name="connsiteY6" fmla="*/ 12279 h 145746"/>
              <a:gd name="connsiteX7" fmla="*/ 9908 w 186273"/>
              <a:gd name="connsiteY7" fmla="*/ 67841 h 145746"/>
              <a:gd name="connsiteX8" fmla="*/ 3558 w 186273"/>
              <a:gd name="connsiteY8" fmla="*/ 145629 h 14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273" h="145746">
                <a:moveTo>
                  <a:pt x="3558" y="145629"/>
                </a:moveTo>
                <a:cubicBezTo>
                  <a:pt x="8056" y="142454"/>
                  <a:pt x="15200" y="71545"/>
                  <a:pt x="36896" y="48791"/>
                </a:cubicBezTo>
                <a:cubicBezTo>
                  <a:pt x="58592" y="26037"/>
                  <a:pt x="109127" y="10956"/>
                  <a:pt x="133733" y="9104"/>
                </a:cubicBezTo>
                <a:cubicBezTo>
                  <a:pt x="158339" y="7252"/>
                  <a:pt x="178448" y="33975"/>
                  <a:pt x="184533" y="37679"/>
                </a:cubicBezTo>
                <a:cubicBezTo>
                  <a:pt x="190619" y="41383"/>
                  <a:pt x="179506" y="37414"/>
                  <a:pt x="170246" y="31329"/>
                </a:cubicBezTo>
                <a:cubicBezTo>
                  <a:pt x="160986" y="25244"/>
                  <a:pt x="145904" y="4341"/>
                  <a:pt x="128971" y="1166"/>
                </a:cubicBezTo>
                <a:cubicBezTo>
                  <a:pt x="112038" y="-2009"/>
                  <a:pt x="88490" y="1167"/>
                  <a:pt x="68646" y="12279"/>
                </a:cubicBezTo>
                <a:cubicBezTo>
                  <a:pt x="48802" y="23391"/>
                  <a:pt x="23137" y="48791"/>
                  <a:pt x="9908" y="67841"/>
                </a:cubicBezTo>
                <a:cubicBezTo>
                  <a:pt x="-3321" y="86891"/>
                  <a:pt x="-940" y="148804"/>
                  <a:pt x="3558" y="145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6BE68AC-ABF4-44ED-96BC-E0F683CCC29B}"/>
              </a:ext>
            </a:extLst>
          </p:cNvPr>
          <p:cNvSpPr/>
          <p:nvPr/>
        </p:nvSpPr>
        <p:spPr>
          <a:xfrm>
            <a:off x="5237110" y="2834539"/>
            <a:ext cx="130912" cy="118269"/>
          </a:xfrm>
          <a:custGeom>
            <a:avLst/>
            <a:gdLst>
              <a:gd name="connsiteX0" fmla="*/ 53 w 130912"/>
              <a:gd name="connsiteY0" fmla="*/ 113449 h 118269"/>
              <a:gd name="connsiteX1" fmla="*/ 52440 w 130912"/>
              <a:gd name="connsiteY1" fmla="*/ 111861 h 118269"/>
              <a:gd name="connsiteX2" fmla="*/ 66728 w 130912"/>
              <a:gd name="connsiteY2" fmla="*/ 75349 h 118269"/>
              <a:gd name="connsiteX3" fmla="*/ 130228 w 130912"/>
              <a:gd name="connsiteY3" fmla="*/ 3911 h 118269"/>
              <a:gd name="connsiteX4" fmla="*/ 96890 w 130912"/>
              <a:gd name="connsiteY4" fmla="*/ 15024 h 118269"/>
              <a:gd name="connsiteX5" fmla="*/ 42915 w 130912"/>
              <a:gd name="connsiteY5" fmla="*/ 62649 h 118269"/>
              <a:gd name="connsiteX6" fmla="*/ 53 w 130912"/>
              <a:gd name="connsiteY6" fmla="*/ 113449 h 11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912" h="118269">
                <a:moveTo>
                  <a:pt x="53" y="113449"/>
                </a:moveTo>
                <a:cubicBezTo>
                  <a:pt x="1641" y="121651"/>
                  <a:pt x="41328" y="118211"/>
                  <a:pt x="52440" y="111861"/>
                </a:cubicBezTo>
                <a:cubicBezTo>
                  <a:pt x="63552" y="105511"/>
                  <a:pt x="53763" y="93341"/>
                  <a:pt x="66728" y="75349"/>
                </a:cubicBezTo>
                <a:cubicBezTo>
                  <a:pt x="79693" y="57357"/>
                  <a:pt x="125201" y="13965"/>
                  <a:pt x="130228" y="3911"/>
                </a:cubicBezTo>
                <a:cubicBezTo>
                  <a:pt x="135255" y="-6143"/>
                  <a:pt x="111442" y="5234"/>
                  <a:pt x="96890" y="15024"/>
                </a:cubicBezTo>
                <a:cubicBezTo>
                  <a:pt x="82338" y="24814"/>
                  <a:pt x="53234" y="51272"/>
                  <a:pt x="42915" y="62649"/>
                </a:cubicBezTo>
                <a:cubicBezTo>
                  <a:pt x="32596" y="74026"/>
                  <a:pt x="-1535" y="105247"/>
                  <a:pt x="53" y="113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6E8B4D4-CB9E-4EF7-A608-AD644646A2B2}"/>
              </a:ext>
            </a:extLst>
          </p:cNvPr>
          <p:cNvSpPr/>
          <p:nvPr/>
        </p:nvSpPr>
        <p:spPr>
          <a:xfrm>
            <a:off x="5383088" y="2678070"/>
            <a:ext cx="423515" cy="248693"/>
          </a:xfrm>
          <a:custGeom>
            <a:avLst/>
            <a:gdLst>
              <a:gd name="connsiteX0" fmla="*/ 125 w 423515"/>
              <a:gd name="connsiteY0" fmla="*/ 163555 h 248693"/>
              <a:gd name="connsiteX1" fmla="*/ 55687 w 423515"/>
              <a:gd name="connsiteY1" fmla="*/ 242930 h 248693"/>
              <a:gd name="connsiteX2" fmla="*/ 155700 w 423515"/>
              <a:gd name="connsiteY2" fmla="*/ 236580 h 248693"/>
              <a:gd name="connsiteX3" fmla="*/ 277937 w 423515"/>
              <a:gd name="connsiteY3" fmla="*/ 188955 h 248693"/>
              <a:gd name="connsiteX4" fmla="*/ 419225 w 423515"/>
              <a:gd name="connsiteY4" fmla="*/ 85768 h 248693"/>
              <a:gd name="connsiteX5" fmla="*/ 389062 w 423515"/>
              <a:gd name="connsiteY5" fmla="*/ 43 h 248693"/>
              <a:gd name="connsiteX6" fmla="*/ 411287 w 423515"/>
              <a:gd name="connsiteY6" fmla="*/ 74655 h 248693"/>
              <a:gd name="connsiteX7" fmla="*/ 381125 w 423515"/>
              <a:gd name="connsiteY7" fmla="*/ 114343 h 248693"/>
              <a:gd name="connsiteX8" fmla="*/ 300162 w 423515"/>
              <a:gd name="connsiteY8" fmla="*/ 157205 h 248693"/>
              <a:gd name="connsiteX9" fmla="*/ 214437 w 423515"/>
              <a:gd name="connsiteY9" fmla="*/ 203243 h 248693"/>
              <a:gd name="connsiteX10" fmla="*/ 114425 w 423515"/>
              <a:gd name="connsiteY10" fmla="*/ 227055 h 248693"/>
              <a:gd name="connsiteX11" fmla="*/ 69975 w 423515"/>
              <a:gd name="connsiteY11" fmla="*/ 217530 h 248693"/>
              <a:gd name="connsiteX12" fmla="*/ 125 w 423515"/>
              <a:gd name="connsiteY12" fmla="*/ 163555 h 24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3515" h="248693">
                <a:moveTo>
                  <a:pt x="125" y="163555"/>
                </a:moveTo>
                <a:cubicBezTo>
                  <a:pt x="-2256" y="167788"/>
                  <a:pt x="29758" y="230759"/>
                  <a:pt x="55687" y="242930"/>
                </a:cubicBezTo>
                <a:cubicBezTo>
                  <a:pt x="81616" y="255101"/>
                  <a:pt x="118658" y="245576"/>
                  <a:pt x="155700" y="236580"/>
                </a:cubicBezTo>
                <a:cubicBezTo>
                  <a:pt x="192742" y="227584"/>
                  <a:pt x="234016" y="214090"/>
                  <a:pt x="277937" y="188955"/>
                </a:cubicBezTo>
                <a:cubicBezTo>
                  <a:pt x="321858" y="163820"/>
                  <a:pt x="400704" y="117253"/>
                  <a:pt x="419225" y="85768"/>
                </a:cubicBezTo>
                <a:cubicBezTo>
                  <a:pt x="437746" y="54283"/>
                  <a:pt x="390385" y="1895"/>
                  <a:pt x="389062" y="43"/>
                </a:cubicBezTo>
                <a:cubicBezTo>
                  <a:pt x="387739" y="-1809"/>
                  <a:pt x="412610" y="55605"/>
                  <a:pt x="411287" y="74655"/>
                </a:cubicBezTo>
                <a:cubicBezTo>
                  <a:pt x="409964" y="93705"/>
                  <a:pt x="399646" y="100585"/>
                  <a:pt x="381125" y="114343"/>
                </a:cubicBezTo>
                <a:cubicBezTo>
                  <a:pt x="362604" y="128101"/>
                  <a:pt x="300162" y="157205"/>
                  <a:pt x="300162" y="157205"/>
                </a:cubicBezTo>
                <a:cubicBezTo>
                  <a:pt x="272381" y="172022"/>
                  <a:pt x="245393" y="191601"/>
                  <a:pt x="214437" y="203243"/>
                </a:cubicBezTo>
                <a:cubicBezTo>
                  <a:pt x="183481" y="214885"/>
                  <a:pt x="138502" y="224674"/>
                  <a:pt x="114425" y="227055"/>
                </a:cubicBezTo>
                <a:cubicBezTo>
                  <a:pt x="90348" y="229436"/>
                  <a:pt x="84792" y="225732"/>
                  <a:pt x="69975" y="217530"/>
                </a:cubicBezTo>
                <a:cubicBezTo>
                  <a:pt x="55158" y="209328"/>
                  <a:pt x="2506" y="159322"/>
                  <a:pt x="125" y="163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D565846-125A-4305-8588-22044745AB4E}"/>
              </a:ext>
            </a:extLst>
          </p:cNvPr>
          <p:cNvSpPr/>
          <p:nvPr/>
        </p:nvSpPr>
        <p:spPr>
          <a:xfrm>
            <a:off x="5399057" y="2796825"/>
            <a:ext cx="395558" cy="157811"/>
          </a:xfrm>
          <a:custGeom>
            <a:avLst/>
            <a:gdLst>
              <a:gd name="connsiteX0" fmla="*/ 31 w 395558"/>
              <a:gd name="connsiteY0" fmla="*/ 157513 h 157811"/>
              <a:gd name="connsiteX1" fmla="*/ 187356 w 395558"/>
              <a:gd name="connsiteY1" fmla="*/ 140050 h 157811"/>
              <a:gd name="connsiteX2" fmla="*/ 301656 w 395558"/>
              <a:gd name="connsiteY2" fmla="*/ 82900 h 157811"/>
              <a:gd name="connsiteX3" fmla="*/ 393731 w 395558"/>
              <a:gd name="connsiteY3" fmla="*/ 1938 h 157811"/>
              <a:gd name="connsiteX4" fmla="*/ 357218 w 395558"/>
              <a:gd name="connsiteY4" fmla="*/ 28925 h 157811"/>
              <a:gd name="connsiteX5" fmla="*/ 287368 w 395558"/>
              <a:gd name="connsiteY5" fmla="*/ 70200 h 157811"/>
              <a:gd name="connsiteX6" fmla="*/ 173068 w 395558"/>
              <a:gd name="connsiteY6" fmla="*/ 128938 h 157811"/>
              <a:gd name="connsiteX7" fmla="*/ 31 w 395558"/>
              <a:gd name="connsiteY7" fmla="*/ 157513 h 15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558" h="157811">
                <a:moveTo>
                  <a:pt x="31" y="157513"/>
                </a:moveTo>
                <a:cubicBezTo>
                  <a:pt x="2412" y="159365"/>
                  <a:pt x="137085" y="152485"/>
                  <a:pt x="187356" y="140050"/>
                </a:cubicBezTo>
                <a:cubicBezTo>
                  <a:pt x="237627" y="127614"/>
                  <a:pt x="267260" y="105919"/>
                  <a:pt x="301656" y="82900"/>
                </a:cubicBezTo>
                <a:cubicBezTo>
                  <a:pt x="336052" y="59881"/>
                  <a:pt x="384471" y="10934"/>
                  <a:pt x="393731" y="1938"/>
                </a:cubicBezTo>
                <a:cubicBezTo>
                  <a:pt x="402991" y="-7058"/>
                  <a:pt x="374945" y="17548"/>
                  <a:pt x="357218" y="28925"/>
                </a:cubicBezTo>
                <a:cubicBezTo>
                  <a:pt x="339491" y="40302"/>
                  <a:pt x="318060" y="53531"/>
                  <a:pt x="287368" y="70200"/>
                </a:cubicBezTo>
                <a:cubicBezTo>
                  <a:pt x="256676" y="86869"/>
                  <a:pt x="216460" y="115709"/>
                  <a:pt x="173068" y="128938"/>
                </a:cubicBezTo>
                <a:cubicBezTo>
                  <a:pt x="129676" y="142167"/>
                  <a:pt x="-2350" y="155661"/>
                  <a:pt x="31" y="157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8470E9A8-9732-45FB-9641-C22E6CB96C52}"/>
              </a:ext>
            </a:extLst>
          </p:cNvPr>
          <p:cNvSpPr/>
          <p:nvPr/>
        </p:nvSpPr>
        <p:spPr>
          <a:xfrm>
            <a:off x="5413247" y="2852309"/>
            <a:ext cx="386331" cy="125996"/>
          </a:xfrm>
          <a:custGeom>
            <a:avLst/>
            <a:gdLst>
              <a:gd name="connsiteX0" fmla="*/ 3303 w 386331"/>
              <a:gd name="connsiteY0" fmla="*/ 125841 h 125996"/>
              <a:gd name="connsiteX1" fmla="*/ 223966 w 386331"/>
              <a:gd name="connsiteY1" fmla="*/ 89329 h 125996"/>
              <a:gd name="connsiteX2" fmla="*/ 382716 w 386331"/>
              <a:gd name="connsiteY2" fmla="*/ 3604 h 125996"/>
              <a:gd name="connsiteX3" fmla="*/ 327153 w 386331"/>
              <a:gd name="connsiteY3" fmla="*/ 21066 h 125996"/>
              <a:gd name="connsiteX4" fmla="*/ 236666 w 386331"/>
              <a:gd name="connsiteY4" fmla="*/ 67104 h 125996"/>
              <a:gd name="connsiteX5" fmla="*/ 103316 w 386331"/>
              <a:gd name="connsiteY5" fmla="*/ 102029 h 125996"/>
              <a:gd name="connsiteX6" fmla="*/ 3303 w 386331"/>
              <a:gd name="connsiteY6" fmla="*/ 125841 h 12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331" h="125996">
                <a:moveTo>
                  <a:pt x="3303" y="125841"/>
                </a:moveTo>
                <a:cubicBezTo>
                  <a:pt x="23411" y="123724"/>
                  <a:pt x="160731" y="109702"/>
                  <a:pt x="223966" y="89329"/>
                </a:cubicBezTo>
                <a:cubicBezTo>
                  <a:pt x="287201" y="68956"/>
                  <a:pt x="365518" y="14981"/>
                  <a:pt x="382716" y="3604"/>
                </a:cubicBezTo>
                <a:cubicBezTo>
                  <a:pt x="399914" y="-7773"/>
                  <a:pt x="351495" y="10483"/>
                  <a:pt x="327153" y="21066"/>
                </a:cubicBezTo>
                <a:cubicBezTo>
                  <a:pt x="302811" y="31649"/>
                  <a:pt x="273972" y="53610"/>
                  <a:pt x="236666" y="67104"/>
                </a:cubicBezTo>
                <a:cubicBezTo>
                  <a:pt x="199360" y="80598"/>
                  <a:pt x="146972" y="96208"/>
                  <a:pt x="103316" y="102029"/>
                </a:cubicBezTo>
                <a:cubicBezTo>
                  <a:pt x="59660" y="107850"/>
                  <a:pt x="-16805" y="127958"/>
                  <a:pt x="3303" y="125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2C28005-EC7A-4C41-B4EB-C76D4C090127}"/>
              </a:ext>
            </a:extLst>
          </p:cNvPr>
          <p:cNvSpPr/>
          <p:nvPr/>
        </p:nvSpPr>
        <p:spPr>
          <a:xfrm>
            <a:off x="5533472" y="2666158"/>
            <a:ext cx="215175" cy="190176"/>
          </a:xfrm>
          <a:custGeom>
            <a:avLst/>
            <a:gdLst>
              <a:gd name="connsiteX0" fmla="*/ 183116 w 215175"/>
              <a:gd name="connsiteY0" fmla="*/ 842 h 190176"/>
              <a:gd name="connsiteX1" fmla="*/ 211691 w 215175"/>
              <a:gd name="connsiteY1" fmla="*/ 64342 h 190176"/>
              <a:gd name="connsiteX2" fmla="*/ 208516 w 215175"/>
              <a:gd name="connsiteY2" fmla="*/ 116730 h 190176"/>
              <a:gd name="connsiteX3" fmla="*/ 156128 w 215175"/>
              <a:gd name="connsiteY3" fmla="*/ 178642 h 190176"/>
              <a:gd name="connsiteX4" fmla="*/ 114853 w 215175"/>
              <a:gd name="connsiteY4" fmla="*/ 186580 h 190176"/>
              <a:gd name="connsiteX5" fmla="*/ 32303 w 215175"/>
              <a:gd name="connsiteY5" fmla="*/ 137367 h 190176"/>
              <a:gd name="connsiteX6" fmla="*/ 3728 w 215175"/>
              <a:gd name="connsiteY6" fmla="*/ 96092 h 190176"/>
              <a:gd name="connsiteX7" fmla="*/ 16428 w 215175"/>
              <a:gd name="connsiteY7" fmla="*/ 31005 h 190176"/>
              <a:gd name="connsiteX8" fmla="*/ 183116 w 215175"/>
              <a:gd name="connsiteY8" fmla="*/ 842 h 19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175" h="190176">
                <a:moveTo>
                  <a:pt x="183116" y="842"/>
                </a:moveTo>
                <a:cubicBezTo>
                  <a:pt x="215660" y="6398"/>
                  <a:pt x="207458" y="45027"/>
                  <a:pt x="211691" y="64342"/>
                </a:cubicBezTo>
                <a:cubicBezTo>
                  <a:pt x="215924" y="83657"/>
                  <a:pt x="217776" y="97680"/>
                  <a:pt x="208516" y="116730"/>
                </a:cubicBezTo>
                <a:cubicBezTo>
                  <a:pt x="199256" y="135780"/>
                  <a:pt x="171738" y="167000"/>
                  <a:pt x="156128" y="178642"/>
                </a:cubicBezTo>
                <a:cubicBezTo>
                  <a:pt x="140518" y="190284"/>
                  <a:pt x="135490" y="193459"/>
                  <a:pt x="114853" y="186580"/>
                </a:cubicBezTo>
                <a:cubicBezTo>
                  <a:pt x="94216" y="179701"/>
                  <a:pt x="50824" y="152448"/>
                  <a:pt x="32303" y="137367"/>
                </a:cubicBezTo>
                <a:cubicBezTo>
                  <a:pt x="13782" y="122286"/>
                  <a:pt x="6374" y="113819"/>
                  <a:pt x="3728" y="96092"/>
                </a:cubicBezTo>
                <a:cubicBezTo>
                  <a:pt x="1082" y="78365"/>
                  <a:pt x="-7649" y="43440"/>
                  <a:pt x="16428" y="31005"/>
                </a:cubicBezTo>
                <a:cubicBezTo>
                  <a:pt x="40505" y="18570"/>
                  <a:pt x="150572" y="-4714"/>
                  <a:pt x="183116" y="8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月 18">
            <a:extLst>
              <a:ext uri="{FF2B5EF4-FFF2-40B4-BE49-F238E27FC236}">
                <a16:creationId xmlns:a16="http://schemas.microsoft.com/office/drawing/2014/main" id="{C4873A4B-25D7-4E59-9786-46E2F331694E}"/>
              </a:ext>
            </a:extLst>
          </p:cNvPr>
          <p:cNvSpPr/>
          <p:nvPr/>
        </p:nvSpPr>
        <p:spPr>
          <a:xfrm rot="14855570">
            <a:off x="5652277" y="2773028"/>
            <a:ext cx="45719" cy="5578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D345BD4-25D6-4C8A-835A-10813DF070A0}"/>
              </a:ext>
            </a:extLst>
          </p:cNvPr>
          <p:cNvSpPr/>
          <p:nvPr/>
        </p:nvSpPr>
        <p:spPr>
          <a:xfrm>
            <a:off x="5322887" y="2893802"/>
            <a:ext cx="450916" cy="108307"/>
          </a:xfrm>
          <a:custGeom>
            <a:avLst/>
            <a:gdLst>
              <a:gd name="connsiteX0" fmla="*/ 1 w 450916"/>
              <a:gd name="connsiteY0" fmla="*/ 70061 h 108307"/>
              <a:gd name="connsiteX1" fmla="*/ 176213 w 450916"/>
              <a:gd name="connsiteY1" fmla="*/ 101811 h 108307"/>
              <a:gd name="connsiteX2" fmla="*/ 266701 w 450916"/>
              <a:gd name="connsiteY2" fmla="*/ 104986 h 108307"/>
              <a:gd name="connsiteX3" fmla="*/ 396876 w 450916"/>
              <a:gd name="connsiteY3" fmla="*/ 63711 h 108307"/>
              <a:gd name="connsiteX4" fmla="*/ 450851 w 450916"/>
              <a:gd name="connsiteY4" fmla="*/ 211 h 108307"/>
              <a:gd name="connsiteX5" fmla="*/ 404813 w 450916"/>
              <a:gd name="connsiteY5" fmla="*/ 44661 h 108307"/>
              <a:gd name="connsiteX6" fmla="*/ 279401 w 450916"/>
              <a:gd name="connsiteY6" fmla="*/ 85936 h 108307"/>
              <a:gd name="connsiteX7" fmla="*/ 173038 w 450916"/>
              <a:gd name="connsiteY7" fmla="*/ 84348 h 108307"/>
              <a:gd name="connsiteX8" fmla="*/ 1 w 450916"/>
              <a:gd name="connsiteY8" fmla="*/ 70061 h 10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916" h="108307">
                <a:moveTo>
                  <a:pt x="1" y="70061"/>
                </a:moveTo>
                <a:cubicBezTo>
                  <a:pt x="530" y="72972"/>
                  <a:pt x="131763" y="95990"/>
                  <a:pt x="176213" y="101811"/>
                </a:cubicBezTo>
                <a:cubicBezTo>
                  <a:pt x="220663" y="107632"/>
                  <a:pt x="229924" y="111336"/>
                  <a:pt x="266701" y="104986"/>
                </a:cubicBezTo>
                <a:cubicBezTo>
                  <a:pt x="303478" y="98636"/>
                  <a:pt x="366184" y="81174"/>
                  <a:pt x="396876" y="63711"/>
                </a:cubicBezTo>
                <a:cubicBezTo>
                  <a:pt x="427568" y="46248"/>
                  <a:pt x="449528" y="3386"/>
                  <a:pt x="450851" y="211"/>
                </a:cubicBezTo>
                <a:cubicBezTo>
                  <a:pt x="452174" y="-2964"/>
                  <a:pt x="433388" y="30374"/>
                  <a:pt x="404813" y="44661"/>
                </a:cubicBezTo>
                <a:cubicBezTo>
                  <a:pt x="376238" y="58948"/>
                  <a:pt x="318030" y="79322"/>
                  <a:pt x="279401" y="85936"/>
                </a:cubicBezTo>
                <a:cubicBezTo>
                  <a:pt x="240772" y="92550"/>
                  <a:pt x="220663" y="87788"/>
                  <a:pt x="173038" y="84348"/>
                </a:cubicBezTo>
                <a:cubicBezTo>
                  <a:pt x="125413" y="80908"/>
                  <a:pt x="-528" y="67150"/>
                  <a:pt x="1" y="70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FA445BF9-70D6-4E81-9058-0F038FDC7883}"/>
              </a:ext>
            </a:extLst>
          </p:cNvPr>
          <p:cNvSpPr/>
          <p:nvPr/>
        </p:nvSpPr>
        <p:spPr>
          <a:xfrm>
            <a:off x="5521148" y="2925952"/>
            <a:ext cx="315130" cy="125735"/>
          </a:xfrm>
          <a:custGeom>
            <a:avLst/>
            <a:gdLst>
              <a:gd name="connsiteX0" fmla="*/ 177 w 315130"/>
              <a:gd name="connsiteY0" fmla="*/ 118873 h 125735"/>
              <a:gd name="connsiteX1" fmla="*/ 192265 w 315130"/>
              <a:gd name="connsiteY1" fmla="*/ 115698 h 125735"/>
              <a:gd name="connsiteX2" fmla="*/ 314502 w 315130"/>
              <a:gd name="connsiteY2" fmla="*/ 1398 h 125735"/>
              <a:gd name="connsiteX3" fmla="*/ 243065 w 315130"/>
              <a:gd name="connsiteY3" fmla="*/ 49023 h 125735"/>
              <a:gd name="connsiteX4" fmla="*/ 158927 w 315130"/>
              <a:gd name="connsiteY4" fmla="*/ 106173 h 125735"/>
              <a:gd name="connsiteX5" fmla="*/ 177 w 315130"/>
              <a:gd name="connsiteY5" fmla="*/ 118873 h 12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30" h="125735">
                <a:moveTo>
                  <a:pt x="177" y="118873"/>
                </a:moveTo>
                <a:cubicBezTo>
                  <a:pt x="5733" y="120460"/>
                  <a:pt x="139878" y="135277"/>
                  <a:pt x="192265" y="115698"/>
                </a:cubicBezTo>
                <a:cubicBezTo>
                  <a:pt x="244653" y="96119"/>
                  <a:pt x="306035" y="12510"/>
                  <a:pt x="314502" y="1398"/>
                </a:cubicBezTo>
                <a:cubicBezTo>
                  <a:pt x="322969" y="-9714"/>
                  <a:pt x="243065" y="49023"/>
                  <a:pt x="243065" y="49023"/>
                </a:cubicBezTo>
                <a:cubicBezTo>
                  <a:pt x="217136" y="66485"/>
                  <a:pt x="196498" y="92944"/>
                  <a:pt x="158927" y="106173"/>
                </a:cubicBezTo>
                <a:cubicBezTo>
                  <a:pt x="121356" y="119402"/>
                  <a:pt x="-5379" y="117286"/>
                  <a:pt x="177" y="118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C088D11C-E8F9-4054-A72F-7C70DD79D207}"/>
              </a:ext>
            </a:extLst>
          </p:cNvPr>
          <p:cNvSpPr/>
          <p:nvPr/>
        </p:nvSpPr>
        <p:spPr>
          <a:xfrm rot="4746618">
            <a:off x="5606864" y="2982893"/>
            <a:ext cx="89089" cy="84220"/>
          </a:xfrm>
          <a:custGeom>
            <a:avLst/>
            <a:gdLst>
              <a:gd name="connsiteX0" fmla="*/ 6529 w 89089"/>
              <a:gd name="connsiteY0" fmla="*/ 19 h 84220"/>
              <a:gd name="connsiteX1" fmla="*/ 89079 w 89089"/>
              <a:gd name="connsiteY1" fmla="*/ 55582 h 84220"/>
              <a:gd name="connsiteX2" fmla="*/ 179 w 89089"/>
              <a:gd name="connsiteY2" fmla="*/ 84157 h 84220"/>
              <a:gd name="connsiteX3" fmla="*/ 65267 w 89089"/>
              <a:gd name="connsiteY3" fmla="*/ 61932 h 84220"/>
              <a:gd name="connsiteX4" fmla="*/ 6529 w 89089"/>
              <a:gd name="connsiteY4" fmla="*/ 19 h 8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89" h="84220">
                <a:moveTo>
                  <a:pt x="6529" y="19"/>
                </a:moveTo>
                <a:cubicBezTo>
                  <a:pt x="10498" y="-1039"/>
                  <a:pt x="90137" y="41559"/>
                  <a:pt x="89079" y="55582"/>
                </a:cubicBezTo>
                <a:cubicBezTo>
                  <a:pt x="88021" y="69605"/>
                  <a:pt x="4148" y="83099"/>
                  <a:pt x="179" y="84157"/>
                </a:cubicBezTo>
                <a:cubicBezTo>
                  <a:pt x="-3790" y="85215"/>
                  <a:pt x="59446" y="72780"/>
                  <a:pt x="65267" y="61932"/>
                </a:cubicBezTo>
                <a:cubicBezTo>
                  <a:pt x="71088" y="51084"/>
                  <a:pt x="2560" y="1077"/>
                  <a:pt x="652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1B59171-61A5-42A0-941C-58FCD7275534}"/>
              </a:ext>
            </a:extLst>
          </p:cNvPr>
          <p:cNvSpPr/>
          <p:nvPr/>
        </p:nvSpPr>
        <p:spPr>
          <a:xfrm>
            <a:off x="5724417" y="2362073"/>
            <a:ext cx="227195" cy="113674"/>
          </a:xfrm>
          <a:custGeom>
            <a:avLst/>
            <a:gdLst>
              <a:gd name="connsiteX0" fmla="*/ 108 w 227195"/>
              <a:gd name="connsiteY0" fmla="*/ 22352 h 113674"/>
              <a:gd name="connsiteX1" fmla="*/ 158858 w 227195"/>
              <a:gd name="connsiteY1" fmla="*/ 127 h 113674"/>
              <a:gd name="connsiteX2" fmla="*/ 206483 w 227195"/>
              <a:gd name="connsiteY2" fmla="*/ 12827 h 113674"/>
              <a:gd name="connsiteX3" fmla="*/ 227121 w 227195"/>
              <a:gd name="connsiteY3" fmla="*/ 3302 h 113674"/>
              <a:gd name="connsiteX4" fmla="*/ 200133 w 227195"/>
              <a:gd name="connsiteY4" fmla="*/ 22352 h 113674"/>
              <a:gd name="connsiteX5" fmla="*/ 141396 w 227195"/>
              <a:gd name="connsiteY5" fmla="*/ 111252 h 113674"/>
              <a:gd name="connsiteX6" fmla="*/ 133458 w 227195"/>
              <a:gd name="connsiteY6" fmla="*/ 85852 h 113674"/>
              <a:gd name="connsiteX7" fmla="*/ 133458 w 227195"/>
              <a:gd name="connsiteY7" fmla="*/ 57277 h 113674"/>
              <a:gd name="connsiteX8" fmla="*/ 108 w 227195"/>
              <a:gd name="connsiteY8" fmla="*/ 22352 h 11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195" h="113674">
                <a:moveTo>
                  <a:pt x="108" y="22352"/>
                </a:moveTo>
                <a:cubicBezTo>
                  <a:pt x="4341" y="12827"/>
                  <a:pt x="124462" y="1714"/>
                  <a:pt x="158858" y="127"/>
                </a:cubicBezTo>
                <a:cubicBezTo>
                  <a:pt x="193254" y="-1461"/>
                  <a:pt x="195106" y="12298"/>
                  <a:pt x="206483" y="12827"/>
                </a:cubicBezTo>
                <a:cubicBezTo>
                  <a:pt x="217860" y="13356"/>
                  <a:pt x="228179" y="1714"/>
                  <a:pt x="227121" y="3302"/>
                </a:cubicBezTo>
                <a:cubicBezTo>
                  <a:pt x="226063" y="4890"/>
                  <a:pt x="214421" y="4360"/>
                  <a:pt x="200133" y="22352"/>
                </a:cubicBezTo>
                <a:cubicBezTo>
                  <a:pt x="185845" y="40344"/>
                  <a:pt x="152508" y="100669"/>
                  <a:pt x="141396" y="111252"/>
                </a:cubicBezTo>
                <a:cubicBezTo>
                  <a:pt x="130284" y="121835"/>
                  <a:pt x="134781" y="94848"/>
                  <a:pt x="133458" y="85852"/>
                </a:cubicBezTo>
                <a:cubicBezTo>
                  <a:pt x="132135" y="76856"/>
                  <a:pt x="149598" y="67860"/>
                  <a:pt x="133458" y="57277"/>
                </a:cubicBezTo>
                <a:cubicBezTo>
                  <a:pt x="117318" y="46694"/>
                  <a:pt x="-4125" y="31877"/>
                  <a:pt x="108" y="223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CD23F9F4-EEFE-40CE-A164-5BEAB6DCB350}"/>
              </a:ext>
            </a:extLst>
          </p:cNvPr>
          <p:cNvSpPr/>
          <p:nvPr/>
        </p:nvSpPr>
        <p:spPr>
          <a:xfrm>
            <a:off x="3733772" y="2835273"/>
            <a:ext cx="233488" cy="76203"/>
          </a:xfrm>
          <a:custGeom>
            <a:avLst/>
            <a:gdLst>
              <a:gd name="connsiteX0" fmla="*/ 28 w 233488"/>
              <a:gd name="connsiteY0" fmla="*/ 76202 h 76203"/>
              <a:gd name="connsiteX1" fmla="*/ 154016 w 233488"/>
              <a:gd name="connsiteY1" fmla="*/ 34927 h 76203"/>
              <a:gd name="connsiteX2" fmla="*/ 233391 w 233488"/>
              <a:gd name="connsiteY2" fmla="*/ 2 h 76203"/>
              <a:gd name="connsiteX3" fmla="*/ 166716 w 233488"/>
              <a:gd name="connsiteY3" fmla="*/ 36515 h 76203"/>
              <a:gd name="connsiteX4" fmla="*/ 28 w 233488"/>
              <a:gd name="connsiteY4" fmla="*/ 76202 h 7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488" h="76203">
                <a:moveTo>
                  <a:pt x="28" y="76202"/>
                </a:moveTo>
                <a:cubicBezTo>
                  <a:pt x="-2089" y="75937"/>
                  <a:pt x="115122" y="47627"/>
                  <a:pt x="154016" y="34927"/>
                </a:cubicBezTo>
                <a:cubicBezTo>
                  <a:pt x="192910" y="22227"/>
                  <a:pt x="231274" y="-263"/>
                  <a:pt x="233391" y="2"/>
                </a:cubicBezTo>
                <a:cubicBezTo>
                  <a:pt x="235508" y="267"/>
                  <a:pt x="202699" y="24609"/>
                  <a:pt x="166716" y="36515"/>
                </a:cubicBezTo>
                <a:cubicBezTo>
                  <a:pt x="130733" y="48421"/>
                  <a:pt x="2145" y="76467"/>
                  <a:pt x="28" y="76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5D3459C-05EF-40F2-B9A0-8C8C23B1CBCE}"/>
              </a:ext>
            </a:extLst>
          </p:cNvPr>
          <p:cNvSpPr/>
          <p:nvPr/>
        </p:nvSpPr>
        <p:spPr>
          <a:xfrm>
            <a:off x="3866387" y="2831904"/>
            <a:ext cx="191088" cy="136874"/>
          </a:xfrm>
          <a:custGeom>
            <a:avLst/>
            <a:gdLst>
              <a:gd name="connsiteX0" fmla="*/ 763 w 191088"/>
              <a:gd name="connsiteY0" fmla="*/ 136721 h 136874"/>
              <a:gd name="connsiteX1" fmla="*/ 108713 w 191088"/>
              <a:gd name="connsiteY1" fmla="*/ 35121 h 136874"/>
              <a:gd name="connsiteX2" fmla="*/ 184913 w 191088"/>
              <a:gd name="connsiteY2" fmla="*/ 9721 h 136874"/>
              <a:gd name="connsiteX3" fmla="*/ 167451 w 191088"/>
              <a:gd name="connsiteY3" fmla="*/ 9721 h 136874"/>
              <a:gd name="connsiteX4" fmla="*/ 763 w 191088"/>
              <a:gd name="connsiteY4" fmla="*/ 136721 h 13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88" h="136874">
                <a:moveTo>
                  <a:pt x="763" y="136721"/>
                </a:moveTo>
                <a:cubicBezTo>
                  <a:pt x="-9027" y="140954"/>
                  <a:pt x="78021" y="56288"/>
                  <a:pt x="108713" y="35121"/>
                </a:cubicBezTo>
                <a:cubicBezTo>
                  <a:pt x="139405" y="13954"/>
                  <a:pt x="175123" y="13954"/>
                  <a:pt x="184913" y="9721"/>
                </a:cubicBezTo>
                <a:cubicBezTo>
                  <a:pt x="194703" y="5488"/>
                  <a:pt x="195497" y="-9858"/>
                  <a:pt x="167451" y="9721"/>
                </a:cubicBezTo>
                <a:cubicBezTo>
                  <a:pt x="139405" y="29300"/>
                  <a:pt x="10553" y="132488"/>
                  <a:pt x="763" y="136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4E409EE-23CD-46C2-A134-39B6C501C8F1}"/>
              </a:ext>
            </a:extLst>
          </p:cNvPr>
          <p:cNvSpPr/>
          <p:nvPr/>
        </p:nvSpPr>
        <p:spPr>
          <a:xfrm>
            <a:off x="3847983" y="2977382"/>
            <a:ext cx="387636" cy="37281"/>
          </a:xfrm>
          <a:custGeom>
            <a:avLst/>
            <a:gdLst>
              <a:gd name="connsiteX0" fmla="*/ 117 w 387636"/>
              <a:gd name="connsiteY0" fmla="*/ 8706 h 37281"/>
              <a:gd name="connsiteX1" fmla="*/ 147755 w 387636"/>
              <a:gd name="connsiteY1" fmla="*/ 5531 h 37281"/>
              <a:gd name="connsiteX2" fmla="*/ 243005 w 387636"/>
              <a:gd name="connsiteY2" fmla="*/ 37281 h 37281"/>
              <a:gd name="connsiteX3" fmla="*/ 387467 w 387636"/>
              <a:gd name="connsiteY3" fmla="*/ 5531 h 37281"/>
              <a:gd name="connsiteX4" fmla="*/ 269992 w 387636"/>
              <a:gd name="connsiteY4" fmla="*/ 15056 h 37281"/>
              <a:gd name="connsiteX5" fmla="*/ 173155 w 387636"/>
              <a:gd name="connsiteY5" fmla="*/ 768 h 37281"/>
              <a:gd name="connsiteX6" fmla="*/ 117 w 387636"/>
              <a:gd name="connsiteY6" fmla="*/ 8706 h 3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636" h="37281">
                <a:moveTo>
                  <a:pt x="117" y="8706"/>
                </a:moveTo>
                <a:cubicBezTo>
                  <a:pt x="-4116" y="9500"/>
                  <a:pt x="107274" y="769"/>
                  <a:pt x="147755" y="5531"/>
                </a:cubicBezTo>
                <a:cubicBezTo>
                  <a:pt x="188236" y="10293"/>
                  <a:pt x="203053" y="37281"/>
                  <a:pt x="243005" y="37281"/>
                </a:cubicBezTo>
                <a:cubicBezTo>
                  <a:pt x="282957" y="37281"/>
                  <a:pt x="382969" y="9235"/>
                  <a:pt x="387467" y="5531"/>
                </a:cubicBezTo>
                <a:cubicBezTo>
                  <a:pt x="391965" y="1827"/>
                  <a:pt x="305711" y="15850"/>
                  <a:pt x="269992" y="15056"/>
                </a:cubicBezTo>
                <a:cubicBezTo>
                  <a:pt x="234273" y="14262"/>
                  <a:pt x="215224" y="4472"/>
                  <a:pt x="173155" y="768"/>
                </a:cubicBezTo>
                <a:cubicBezTo>
                  <a:pt x="131086" y="-2936"/>
                  <a:pt x="4350" y="7912"/>
                  <a:pt x="117" y="8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465BCE6-E130-4C55-8D42-C3F4395EF6C7}"/>
              </a:ext>
            </a:extLst>
          </p:cNvPr>
          <p:cNvSpPr/>
          <p:nvPr/>
        </p:nvSpPr>
        <p:spPr>
          <a:xfrm>
            <a:off x="4086195" y="2834211"/>
            <a:ext cx="253540" cy="39252"/>
          </a:xfrm>
          <a:custGeom>
            <a:avLst/>
            <a:gdLst>
              <a:gd name="connsiteX0" fmla="*/ 30 w 253540"/>
              <a:gd name="connsiteY0" fmla="*/ 1064 h 39252"/>
              <a:gd name="connsiteX1" fmla="*/ 82580 w 253540"/>
              <a:gd name="connsiteY1" fmla="*/ 18527 h 39252"/>
              <a:gd name="connsiteX2" fmla="*/ 250855 w 253540"/>
              <a:gd name="connsiteY2" fmla="*/ 39164 h 39252"/>
              <a:gd name="connsiteX3" fmla="*/ 190530 w 253540"/>
              <a:gd name="connsiteY3" fmla="*/ 26464 h 39252"/>
              <a:gd name="connsiteX4" fmla="*/ 90518 w 253540"/>
              <a:gd name="connsiteY4" fmla="*/ 4239 h 39252"/>
              <a:gd name="connsiteX5" fmla="*/ 30 w 253540"/>
              <a:gd name="connsiteY5" fmla="*/ 1064 h 3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540" h="39252">
                <a:moveTo>
                  <a:pt x="30" y="1064"/>
                </a:moveTo>
                <a:cubicBezTo>
                  <a:pt x="-1293" y="3445"/>
                  <a:pt x="40776" y="12177"/>
                  <a:pt x="82580" y="18527"/>
                </a:cubicBezTo>
                <a:cubicBezTo>
                  <a:pt x="124384" y="24877"/>
                  <a:pt x="232863" y="37841"/>
                  <a:pt x="250855" y="39164"/>
                </a:cubicBezTo>
                <a:cubicBezTo>
                  <a:pt x="268847" y="40487"/>
                  <a:pt x="190530" y="26464"/>
                  <a:pt x="190530" y="26464"/>
                </a:cubicBezTo>
                <a:cubicBezTo>
                  <a:pt x="163807" y="20643"/>
                  <a:pt x="118299" y="7943"/>
                  <a:pt x="90518" y="4239"/>
                </a:cubicBezTo>
                <a:cubicBezTo>
                  <a:pt x="62737" y="535"/>
                  <a:pt x="1353" y="-1317"/>
                  <a:pt x="30" y="1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11A42B92-0A34-4C6A-93E9-593344A02A1A}"/>
              </a:ext>
            </a:extLst>
          </p:cNvPr>
          <p:cNvSpPr/>
          <p:nvPr/>
        </p:nvSpPr>
        <p:spPr>
          <a:xfrm>
            <a:off x="4312950" y="2827955"/>
            <a:ext cx="224604" cy="48227"/>
          </a:xfrm>
          <a:custGeom>
            <a:avLst/>
            <a:gdLst>
              <a:gd name="connsiteX0" fmla="*/ 288 w 224604"/>
              <a:gd name="connsiteY0" fmla="*/ 32720 h 48227"/>
              <a:gd name="connsiteX1" fmla="*/ 97125 w 224604"/>
              <a:gd name="connsiteY1" fmla="*/ 47008 h 48227"/>
              <a:gd name="connsiteX2" fmla="*/ 157450 w 224604"/>
              <a:gd name="connsiteY2" fmla="*/ 42245 h 48227"/>
              <a:gd name="connsiteX3" fmla="*/ 224125 w 224604"/>
              <a:gd name="connsiteY3" fmla="*/ 970 h 48227"/>
              <a:gd name="connsiteX4" fmla="*/ 189200 w 224604"/>
              <a:gd name="connsiteY4" fmla="*/ 12083 h 48227"/>
              <a:gd name="connsiteX5" fmla="*/ 130463 w 224604"/>
              <a:gd name="connsiteY5" fmla="*/ 29545 h 48227"/>
              <a:gd name="connsiteX6" fmla="*/ 288 w 224604"/>
              <a:gd name="connsiteY6" fmla="*/ 32720 h 4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604" h="48227">
                <a:moveTo>
                  <a:pt x="288" y="32720"/>
                </a:moveTo>
                <a:cubicBezTo>
                  <a:pt x="-5268" y="35630"/>
                  <a:pt x="70931" y="45421"/>
                  <a:pt x="97125" y="47008"/>
                </a:cubicBezTo>
                <a:cubicBezTo>
                  <a:pt x="123319" y="48596"/>
                  <a:pt x="136283" y="49918"/>
                  <a:pt x="157450" y="42245"/>
                </a:cubicBezTo>
                <a:cubicBezTo>
                  <a:pt x="178617" y="34572"/>
                  <a:pt x="218833" y="5997"/>
                  <a:pt x="224125" y="970"/>
                </a:cubicBezTo>
                <a:cubicBezTo>
                  <a:pt x="229417" y="-4057"/>
                  <a:pt x="189200" y="12083"/>
                  <a:pt x="189200" y="12083"/>
                </a:cubicBezTo>
                <a:cubicBezTo>
                  <a:pt x="173590" y="16845"/>
                  <a:pt x="158773" y="26635"/>
                  <a:pt x="130463" y="29545"/>
                </a:cubicBezTo>
                <a:cubicBezTo>
                  <a:pt x="102153" y="32455"/>
                  <a:pt x="5844" y="29810"/>
                  <a:pt x="288" y="32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667591F-ADBF-4E55-A81C-3BF7BDC080A1}"/>
              </a:ext>
            </a:extLst>
          </p:cNvPr>
          <p:cNvSpPr/>
          <p:nvPr/>
        </p:nvSpPr>
        <p:spPr>
          <a:xfrm>
            <a:off x="4554538" y="2801928"/>
            <a:ext cx="140003" cy="69961"/>
          </a:xfrm>
          <a:custGeom>
            <a:avLst/>
            <a:gdLst>
              <a:gd name="connsiteX0" fmla="*/ 0 w 140003"/>
              <a:gd name="connsiteY0" fmla="*/ 30172 h 69961"/>
              <a:gd name="connsiteX1" fmla="*/ 87312 w 140003"/>
              <a:gd name="connsiteY1" fmla="*/ 60335 h 69961"/>
              <a:gd name="connsiteX2" fmla="*/ 139700 w 140003"/>
              <a:gd name="connsiteY2" fmla="*/ 10 h 69961"/>
              <a:gd name="connsiteX3" fmla="*/ 107950 w 140003"/>
              <a:gd name="connsiteY3" fmla="*/ 55572 h 69961"/>
              <a:gd name="connsiteX4" fmla="*/ 88900 w 140003"/>
              <a:gd name="connsiteY4" fmla="*/ 69860 h 69961"/>
              <a:gd name="connsiteX5" fmla="*/ 0 w 140003"/>
              <a:gd name="connsiteY5" fmla="*/ 30172 h 6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03" h="69961">
                <a:moveTo>
                  <a:pt x="0" y="30172"/>
                </a:moveTo>
                <a:cubicBezTo>
                  <a:pt x="-265" y="28584"/>
                  <a:pt x="64029" y="65362"/>
                  <a:pt x="87312" y="60335"/>
                </a:cubicBezTo>
                <a:cubicBezTo>
                  <a:pt x="110595" y="55308"/>
                  <a:pt x="136260" y="804"/>
                  <a:pt x="139700" y="10"/>
                </a:cubicBezTo>
                <a:cubicBezTo>
                  <a:pt x="143140" y="-784"/>
                  <a:pt x="116417" y="43930"/>
                  <a:pt x="107950" y="55572"/>
                </a:cubicBezTo>
                <a:cubicBezTo>
                  <a:pt x="99483" y="67214"/>
                  <a:pt x="103717" y="67479"/>
                  <a:pt x="88900" y="69860"/>
                </a:cubicBezTo>
                <a:cubicBezTo>
                  <a:pt x="74083" y="72241"/>
                  <a:pt x="265" y="31760"/>
                  <a:pt x="0" y="30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DDF3772D-27AC-4E15-803D-5451C1E19BA2}"/>
              </a:ext>
            </a:extLst>
          </p:cNvPr>
          <p:cNvSpPr/>
          <p:nvPr/>
        </p:nvSpPr>
        <p:spPr>
          <a:xfrm>
            <a:off x="4253704" y="2929230"/>
            <a:ext cx="514327" cy="63334"/>
          </a:xfrm>
          <a:custGeom>
            <a:avLst/>
            <a:gdLst>
              <a:gd name="connsiteX0" fmla="*/ 7146 w 514327"/>
              <a:gd name="connsiteY0" fmla="*/ 60033 h 63334"/>
              <a:gd name="connsiteX1" fmla="*/ 307184 w 514327"/>
              <a:gd name="connsiteY1" fmla="*/ 2883 h 63334"/>
              <a:gd name="connsiteX2" fmla="*/ 454821 w 514327"/>
              <a:gd name="connsiteY2" fmla="*/ 13995 h 63334"/>
              <a:gd name="connsiteX3" fmla="*/ 513559 w 514327"/>
              <a:gd name="connsiteY3" fmla="*/ 61620 h 63334"/>
              <a:gd name="connsiteX4" fmla="*/ 483396 w 514327"/>
              <a:gd name="connsiteY4" fmla="*/ 50508 h 63334"/>
              <a:gd name="connsiteX5" fmla="*/ 413546 w 514327"/>
              <a:gd name="connsiteY5" fmla="*/ 28283 h 63334"/>
              <a:gd name="connsiteX6" fmla="*/ 299246 w 514327"/>
              <a:gd name="connsiteY6" fmla="*/ 26695 h 63334"/>
              <a:gd name="connsiteX7" fmla="*/ 108746 w 514327"/>
              <a:gd name="connsiteY7" fmla="*/ 52095 h 63334"/>
              <a:gd name="connsiteX8" fmla="*/ 7146 w 514327"/>
              <a:gd name="connsiteY8" fmla="*/ 60033 h 6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327" h="63334">
                <a:moveTo>
                  <a:pt x="7146" y="60033"/>
                </a:moveTo>
                <a:cubicBezTo>
                  <a:pt x="40219" y="51831"/>
                  <a:pt x="232572" y="10556"/>
                  <a:pt x="307184" y="2883"/>
                </a:cubicBezTo>
                <a:cubicBezTo>
                  <a:pt x="381796" y="-4790"/>
                  <a:pt x="420425" y="4206"/>
                  <a:pt x="454821" y="13995"/>
                </a:cubicBezTo>
                <a:cubicBezTo>
                  <a:pt x="489217" y="23784"/>
                  <a:pt x="508797" y="55535"/>
                  <a:pt x="513559" y="61620"/>
                </a:cubicBezTo>
                <a:cubicBezTo>
                  <a:pt x="518321" y="67705"/>
                  <a:pt x="500065" y="56064"/>
                  <a:pt x="483396" y="50508"/>
                </a:cubicBezTo>
                <a:cubicBezTo>
                  <a:pt x="466727" y="44952"/>
                  <a:pt x="444238" y="32252"/>
                  <a:pt x="413546" y="28283"/>
                </a:cubicBezTo>
                <a:cubicBezTo>
                  <a:pt x="382854" y="24314"/>
                  <a:pt x="350046" y="22726"/>
                  <a:pt x="299246" y="26695"/>
                </a:cubicBezTo>
                <a:cubicBezTo>
                  <a:pt x="248446" y="30664"/>
                  <a:pt x="153460" y="46539"/>
                  <a:pt x="108746" y="52095"/>
                </a:cubicBezTo>
                <a:cubicBezTo>
                  <a:pt x="64032" y="57651"/>
                  <a:pt x="-25927" y="68235"/>
                  <a:pt x="7146" y="60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4C3D295-B71E-4863-B9CA-8808BF5CDC37}"/>
              </a:ext>
            </a:extLst>
          </p:cNvPr>
          <p:cNvSpPr/>
          <p:nvPr/>
        </p:nvSpPr>
        <p:spPr>
          <a:xfrm>
            <a:off x="3875880" y="3068630"/>
            <a:ext cx="788759" cy="268514"/>
          </a:xfrm>
          <a:custGeom>
            <a:avLst/>
            <a:gdLst>
              <a:gd name="connsiteX0" fmla="*/ 795 w 788759"/>
              <a:gd name="connsiteY0" fmla="*/ 268295 h 268514"/>
              <a:gd name="connsiteX1" fmla="*/ 84933 w 788759"/>
              <a:gd name="connsiteY1" fmla="*/ 176220 h 268514"/>
              <a:gd name="connsiteX2" fmla="*/ 351633 w 788759"/>
              <a:gd name="connsiteY2" fmla="*/ 38108 h 268514"/>
              <a:gd name="connsiteX3" fmla="*/ 475458 w 788759"/>
              <a:gd name="connsiteY3" fmla="*/ 8 h 268514"/>
              <a:gd name="connsiteX4" fmla="*/ 618333 w 788759"/>
              <a:gd name="connsiteY4" fmla="*/ 34933 h 268514"/>
              <a:gd name="connsiteX5" fmla="*/ 689770 w 788759"/>
              <a:gd name="connsiteY5" fmla="*/ 61920 h 268514"/>
              <a:gd name="connsiteX6" fmla="*/ 783433 w 788759"/>
              <a:gd name="connsiteY6" fmla="*/ 96845 h 268514"/>
              <a:gd name="connsiteX7" fmla="*/ 756445 w 788759"/>
              <a:gd name="connsiteY7" fmla="*/ 92083 h 268514"/>
              <a:gd name="connsiteX8" fmla="*/ 584995 w 788759"/>
              <a:gd name="connsiteY8" fmla="*/ 34933 h 268514"/>
              <a:gd name="connsiteX9" fmla="*/ 462758 w 788759"/>
              <a:gd name="connsiteY9" fmla="*/ 4770 h 268514"/>
              <a:gd name="connsiteX10" fmla="*/ 365920 w 788759"/>
              <a:gd name="connsiteY10" fmla="*/ 39695 h 268514"/>
              <a:gd name="connsiteX11" fmla="*/ 296070 w 788759"/>
              <a:gd name="connsiteY11" fmla="*/ 52395 h 268514"/>
              <a:gd name="connsiteX12" fmla="*/ 203995 w 788759"/>
              <a:gd name="connsiteY12" fmla="*/ 88908 h 268514"/>
              <a:gd name="connsiteX13" fmla="*/ 123033 w 788759"/>
              <a:gd name="connsiteY13" fmla="*/ 150820 h 268514"/>
              <a:gd name="connsiteX14" fmla="*/ 795 w 788759"/>
              <a:gd name="connsiteY14" fmla="*/ 268295 h 26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8759" h="268514">
                <a:moveTo>
                  <a:pt x="795" y="268295"/>
                </a:moveTo>
                <a:cubicBezTo>
                  <a:pt x="-5555" y="272528"/>
                  <a:pt x="26460" y="214584"/>
                  <a:pt x="84933" y="176220"/>
                </a:cubicBezTo>
                <a:cubicBezTo>
                  <a:pt x="143406" y="137856"/>
                  <a:pt x="286546" y="67477"/>
                  <a:pt x="351633" y="38108"/>
                </a:cubicBezTo>
                <a:cubicBezTo>
                  <a:pt x="416720" y="8739"/>
                  <a:pt x="431008" y="537"/>
                  <a:pt x="475458" y="8"/>
                </a:cubicBezTo>
                <a:cubicBezTo>
                  <a:pt x="519908" y="-521"/>
                  <a:pt x="582614" y="24614"/>
                  <a:pt x="618333" y="34933"/>
                </a:cubicBezTo>
                <a:cubicBezTo>
                  <a:pt x="654052" y="45252"/>
                  <a:pt x="689770" y="61920"/>
                  <a:pt x="689770" y="61920"/>
                </a:cubicBezTo>
                <a:cubicBezTo>
                  <a:pt x="717287" y="72239"/>
                  <a:pt x="772321" y="91818"/>
                  <a:pt x="783433" y="96845"/>
                </a:cubicBezTo>
                <a:cubicBezTo>
                  <a:pt x="794545" y="101872"/>
                  <a:pt x="789518" y="102402"/>
                  <a:pt x="756445" y="92083"/>
                </a:cubicBezTo>
                <a:cubicBezTo>
                  <a:pt x="723372" y="81764"/>
                  <a:pt x="633943" y="49485"/>
                  <a:pt x="584995" y="34933"/>
                </a:cubicBezTo>
                <a:cubicBezTo>
                  <a:pt x="536047" y="20381"/>
                  <a:pt x="499271" y="3976"/>
                  <a:pt x="462758" y="4770"/>
                </a:cubicBezTo>
                <a:cubicBezTo>
                  <a:pt x="426246" y="5564"/>
                  <a:pt x="393701" y="31757"/>
                  <a:pt x="365920" y="39695"/>
                </a:cubicBezTo>
                <a:cubicBezTo>
                  <a:pt x="338139" y="47633"/>
                  <a:pt x="323058" y="44193"/>
                  <a:pt x="296070" y="52395"/>
                </a:cubicBezTo>
                <a:cubicBezTo>
                  <a:pt x="269082" y="60597"/>
                  <a:pt x="232835" y="72504"/>
                  <a:pt x="203995" y="88908"/>
                </a:cubicBezTo>
                <a:cubicBezTo>
                  <a:pt x="175156" y="105312"/>
                  <a:pt x="155577" y="123832"/>
                  <a:pt x="123033" y="150820"/>
                </a:cubicBezTo>
                <a:cubicBezTo>
                  <a:pt x="90489" y="177807"/>
                  <a:pt x="7145" y="264062"/>
                  <a:pt x="795" y="268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68F3711-21DA-402B-B4C0-3E7842631082}"/>
              </a:ext>
            </a:extLst>
          </p:cNvPr>
          <p:cNvSpPr/>
          <p:nvPr/>
        </p:nvSpPr>
        <p:spPr>
          <a:xfrm>
            <a:off x="3903620" y="3281357"/>
            <a:ext cx="114177" cy="65094"/>
          </a:xfrm>
          <a:custGeom>
            <a:avLst/>
            <a:gdLst>
              <a:gd name="connsiteX0" fmla="*/ 43 w 114177"/>
              <a:gd name="connsiteY0" fmla="*/ 65093 h 65094"/>
              <a:gd name="connsiteX1" fmla="*/ 101643 w 114177"/>
              <a:gd name="connsiteY1" fmla="*/ 19056 h 65094"/>
              <a:gd name="connsiteX2" fmla="*/ 111168 w 114177"/>
              <a:gd name="connsiteY2" fmla="*/ 6 h 65094"/>
              <a:gd name="connsiteX3" fmla="*/ 88943 w 114177"/>
              <a:gd name="connsiteY3" fmla="*/ 20643 h 65094"/>
              <a:gd name="connsiteX4" fmla="*/ 43 w 114177"/>
              <a:gd name="connsiteY4" fmla="*/ 65093 h 6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77" h="65094">
                <a:moveTo>
                  <a:pt x="43" y="65093"/>
                </a:moveTo>
                <a:cubicBezTo>
                  <a:pt x="2160" y="64829"/>
                  <a:pt x="83122" y="29904"/>
                  <a:pt x="101643" y="19056"/>
                </a:cubicBezTo>
                <a:cubicBezTo>
                  <a:pt x="120164" y="8208"/>
                  <a:pt x="113285" y="-258"/>
                  <a:pt x="111168" y="6"/>
                </a:cubicBezTo>
                <a:cubicBezTo>
                  <a:pt x="109051" y="270"/>
                  <a:pt x="104818" y="11383"/>
                  <a:pt x="88943" y="20643"/>
                </a:cubicBezTo>
                <a:cubicBezTo>
                  <a:pt x="73068" y="29903"/>
                  <a:pt x="-2074" y="65357"/>
                  <a:pt x="43" y="65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46E9F97-4574-4C4E-A635-B8B2771C9899}"/>
              </a:ext>
            </a:extLst>
          </p:cNvPr>
          <p:cNvSpPr/>
          <p:nvPr/>
        </p:nvSpPr>
        <p:spPr>
          <a:xfrm>
            <a:off x="3990689" y="3182885"/>
            <a:ext cx="154216" cy="155134"/>
          </a:xfrm>
          <a:custGeom>
            <a:avLst/>
            <a:gdLst>
              <a:gd name="connsiteX0" fmla="*/ 286 w 154216"/>
              <a:gd name="connsiteY0" fmla="*/ 65140 h 155134"/>
              <a:gd name="connsiteX1" fmla="*/ 59024 w 154216"/>
              <a:gd name="connsiteY1" fmla="*/ 120703 h 155134"/>
              <a:gd name="connsiteX2" fmla="*/ 147924 w 154216"/>
              <a:gd name="connsiteY2" fmla="*/ 150865 h 155134"/>
              <a:gd name="connsiteX3" fmla="*/ 136811 w 154216"/>
              <a:gd name="connsiteY3" fmla="*/ 144515 h 155134"/>
              <a:gd name="connsiteX4" fmla="*/ 55849 w 154216"/>
              <a:gd name="connsiteY4" fmla="*/ 55615 h 155134"/>
              <a:gd name="connsiteX5" fmla="*/ 82836 w 154216"/>
              <a:gd name="connsiteY5" fmla="*/ 53 h 155134"/>
              <a:gd name="connsiteX6" fmla="*/ 286 w 154216"/>
              <a:gd name="connsiteY6" fmla="*/ 65140 h 15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216" h="155134">
                <a:moveTo>
                  <a:pt x="286" y="65140"/>
                </a:moveTo>
                <a:cubicBezTo>
                  <a:pt x="-3683" y="85248"/>
                  <a:pt x="34418" y="106416"/>
                  <a:pt x="59024" y="120703"/>
                </a:cubicBezTo>
                <a:cubicBezTo>
                  <a:pt x="83630" y="134991"/>
                  <a:pt x="134960" y="146896"/>
                  <a:pt x="147924" y="150865"/>
                </a:cubicBezTo>
                <a:cubicBezTo>
                  <a:pt x="160888" y="154834"/>
                  <a:pt x="152157" y="160390"/>
                  <a:pt x="136811" y="144515"/>
                </a:cubicBezTo>
                <a:cubicBezTo>
                  <a:pt x="121465" y="128640"/>
                  <a:pt x="64845" y="79692"/>
                  <a:pt x="55849" y="55615"/>
                </a:cubicBezTo>
                <a:cubicBezTo>
                  <a:pt x="46853" y="31538"/>
                  <a:pt x="89715" y="1905"/>
                  <a:pt x="82836" y="53"/>
                </a:cubicBezTo>
                <a:cubicBezTo>
                  <a:pt x="75957" y="-1799"/>
                  <a:pt x="4255" y="45032"/>
                  <a:pt x="286" y="65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CE1F3EB-E8CC-4196-AED8-08BC13D4DB33}"/>
              </a:ext>
            </a:extLst>
          </p:cNvPr>
          <p:cNvSpPr/>
          <p:nvPr/>
        </p:nvSpPr>
        <p:spPr>
          <a:xfrm>
            <a:off x="4147556" y="3287713"/>
            <a:ext cx="159631" cy="74773"/>
          </a:xfrm>
          <a:custGeom>
            <a:avLst/>
            <a:gdLst>
              <a:gd name="connsiteX0" fmla="*/ 582 w 159631"/>
              <a:gd name="connsiteY0" fmla="*/ 47625 h 74773"/>
              <a:gd name="connsiteX1" fmla="*/ 116469 w 159631"/>
              <a:gd name="connsiteY1" fmla="*/ 46037 h 74773"/>
              <a:gd name="connsiteX2" fmla="*/ 159332 w 159631"/>
              <a:gd name="connsiteY2" fmla="*/ 0 h 74773"/>
              <a:gd name="connsiteX3" fmla="*/ 132344 w 159631"/>
              <a:gd name="connsiteY3" fmla="*/ 46037 h 74773"/>
              <a:gd name="connsiteX4" fmla="*/ 73607 w 159631"/>
              <a:gd name="connsiteY4" fmla="*/ 74612 h 74773"/>
              <a:gd name="connsiteX5" fmla="*/ 582 w 159631"/>
              <a:gd name="connsiteY5" fmla="*/ 47625 h 7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631" h="74773">
                <a:moveTo>
                  <a:pt x="582" y="47625"/>
                </a:moveTo>
                <a:cubicBezTo>
                  <a:pt x="7726" y="42863"/>
                  <a:pt x="90011" y="53975"/>
                  <a:pt x="116469" y="46037"/>
                </a:cubicBezTo>
                <a:cubicBezTo>
                  <a:pt x="142927" y="38099"/>
                  <a:pt x="156686" y="0"/>
                  <a:pt x="159332" y="0"/>
                </a:cubicBezTo>
                <a:cubicBezTo>
                  <a:pt x="161978" y="0"/>
                  <a:pt x="146632" y="33602"/>
                  <a:pt x="132344" y="46037"/>
                </a:cubicBezTo>
                <a:cubicBezTo>
                  <a:pt x="118056" y="58472"/>
                  <a:pt x="93186" y="72231"/>
                  <a:pt x="73607" y="74612"/>
                </a:cubicBezTo>
                <a:cubicBezTo>
                  <a:pt x="54028" y="76993"/>
                  <a:pt x="-6562" y="52387"/>
                  <a:pt x="582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8592123-C7F4-417F-9712-65509E6A0920}"/>
              </a:ext>
            </a:extLst>
          </p:cNvPr>
          <p:cNvSpPr/>
          <p:nvPr/>
        </p:nvSpPr>
        <p:spPr>
          <a:xfrm>
            <a:off x="4097338" y="3184489"/>
            <a:ext cx="140485" cy="95966"/>
          </a:xfrm>
          <a:custGeom>
            <a:avLst/>
            <a:gdLst>
              <a:gd name="connsiteX0" fmla="*/ 0 w 140485"/>
              <a:gd name="connsiteY0" fmla="*/ 36 h 95966"/>
              <a:gd name="connsiteX1" fmla="*/ 42862 w 140485"/>
              <a:gd name="connsiteY1" fmla="*/ 80999 h 95966"/>
              <a:gd name="connsiteX2" fmla="*/ 88900 w 140485"/>
              <a:gd name="connsiteY2" fmla="*/ 82586 h 95966"/>
              <a:gd name="connsiteX3" fmla="*/ 139700 w 140485"/>
              <a:gd name="connsiteY3" fmla="*/ 66711 h 95966"/>
              <a:gd name="connsiteX4" fmla="*/ 114300 w 140485"/>
              <a:gd name="connsiteY4" fmla="*/ 87349 h 95966"/>
              <a:gd name="connsiteX5" fmla="*/ 42862 w 140485"/>
              <a:gd name="connsiteY5" fmla="*/ 92111 h 95966"/>
              <a:gd name="connsiteX6" fmla="*/ 0 w 140485"/>
              <a:gd name="connsiteY6" fmla="*/ 36 h 9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85" h="95966">
                <a:moveTo>
                  <a:pt x="0" y="36"/>
                </a:moveTo>
                <a:cubicBezTo>
                  <a:pt x="0" y="-1816"/>
                  <a:pt x="28045" y="67241"/>
                  <a:pt x="42862" y="80999"/>
                </a:cubicBezTo>
                <a:cubicBezTo>
                  <a:pt x="57679" y="94757"/>
                  <a:pt x="72760" y="84967"/>
                  <a:pt x="88900" y="82586"/>
                </a:cubicBezTo>
                <a:cubicBezTo>
                  <a:pt x="105040" y="80205"/>
                  <a:pt x="135467" y="65917"/>
                  <a:pt x="139700" y="66711"/>
                </a:cubicBezTo>
                <a:cubicBezTo>
                  <a:pt x="143933" y="67505"/>
                  <a:pt x="130440" y="83116"/>
                  <a:pt x="114300" y="87349"/>
                </a:cubicBezTo>
                <a:cubicBezTo>
                  <a:pt x="98160" y="91582"/>
                  <a:pt x="63764" y="101372"/>
                  <a:pt x="42862" y="92111"/>
                </a:cubicBezTo>
                <a:cubicBezTo>
                  <a:pt x="21960" y="82851"/>
                  <a:pt x="0" y="1888"/>
                  <a:pt x="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D7FC501-E813-493A-AE62-89F928E2333C}"/>
              </a:ext>
            </a:extLst>
          </p:cNvPr>
          <p:cNvSpPr/>
          <p:nvPr/>
        </p:nvSpPr>
        <p:spPr>
          <a:xfrm>
            <a:off x="4094163" y="3277960"/>
            <a:ext cx="267103" cy="32121"/>
          </a:xfrm>
          <a:custGeom>
            <a:avLst/>
            <a:gdLst>
              <a:gd name="connsiteX0" fmla="*/ 0 w 267103"/>
              <a:gd name="connsiteY0" fmla="*/ 9753 h 32121"/>
              <a:gd name="connsiteX1" fmla="*/ 136525 w 267103"/>
              <a:gd name="connsiteY1" fmla="*/ 31978 h 32121"/>
              <a:gd name="connsiteX2" fmla="*/ 266700 w 267103"/>
              <a:gd name="connsiteY2" fmla="*/ 228 h 32121"/>
              <a:gd name="connsiteX3" fmla="*/ 174625 w 267103"/>
              <a:gd name="connsiteY3" fmla="*/ 17690 h 32121"/>
              <a:gd name="connsiteX4" fmla="*/ 98425 w 267103"/>
              <a:gd name="connsiteY4" fmla="*/ 17690 h 32121"/>
              <a:gd name="connsiteX5" fmla="*/ 0 w 267103"/>
              <a:gd name="connsiteY5" fmla="*/ 9753 h 3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103" h="32121">
                <a:moveTo>
                  <a:pt x="0" y="9753"/>
                </a:moveTo>
                <a:cubicBezTo>
                  <a:pt x="46037" y="21659"/>
                  <a:pt x="92075" y="33566"/>
                  <a:pt x="136525" y="31978"/>
                </a:cubicBezTo>
                <a:cubicBezTo>
                  <a:pt x="180975" y="30391"/>
                  <a:pt x="260350" y="2609"/>
                  <a:pt x="266700" y="228"/>
                </a:cubicBezTo>
                <a:cubicBezTo>
                  <a:pt x="273050" y="-2153"/>
                  <a:pt x="202671" y="14780"/>
                  <a:pt x="174625" y="17690"/>
                </a:cubicBezTo>
                <a:cubicBezTo>
                  <a:pt x="146579" y="20600"/>
                  <a:pt x="98425" y="17690"/>
                  <a:pt x="98425" y="17690"/>
                </a:cubicBezTo>
                <a:lnTo>
                  <a:pt x="0" y="97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66CA3E6-FCC6-4C12-A06A-ECFDF65AA2CD}"/>
              </a:ext>
            </a:extLst>
          </p:cNvPr>
          <p:cNvSpPr/>
          <p:nvPr/>
        </p:nvSpPr>
        <p:spPr>
          <a:xfrm>
            <a:off x="4375150" y="3065463"/>
            <a:ext cx="320719" cy="12784"/>
          </a:xfrm>
          <a:custGeom>
            <a:avLst/>
            <a:gdLst>
              <a:gd name="connsiteX0" fmla="*/ 0 w 320719"/>
              <a:gd name="connsiteY0" fmla="*/ 1587 h 12784"/>
              <a:gd name="connsiteX1" fmla="*/ 214313 w 320719"/>
              <a:gd name="connsiteY1" fmla="*/ 12700 h 12784"/>
              <a:gd name="connsiteX2" fmla="*/ 320675 w 320719"/>
              <a:gd name="connsiteY2" fmla="*/ 6350 h 12784"/>
              <a:gd name="connsiteX3" fmla="*/ 228600 w 320719"/>
              <a:gd name="connsiteY3" fmla="*/ 0 h 12784"/>
              <a:gd name="connsiteX4" fmla="*/ 0 w 320719"/>
              <a:gd name="connsiteY4" fmla="*/ 1587 h 1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19" h="12784">
                <a:moveTo>
                  <a:pt x="0" y="1587"/>
                </a:moveTo>
                <a:cubicBezTo>
                  <a:pt x="80433" y="6746"/>
                  <a:pt x="160867" y="11906"/>
                  <a:pt x="214313" y="12700"/>
                </a:cubicBezTo>
                <a:cubicBezTo>
                  <a:pt x="267759" y="13494"/>
                  <a:pt x="318294" y="8467"/>
                  <a:pt x="320675" y="6350"/>
                </a:cubicBezTo>
                <a:cubicBezTo>
                  <a:pt x="323056" y="4233"/>
                  <a:pt x="228600" y="0"/>
                  <a:pt x="228600" y="0"/>
                </a:cubicBezTo>
                <a:lnTo>
                  <a:pt x="0" y="15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85C06BB-281E-409C-BCF1-17A07A0F84DF}"/>
              </a:ext>
            </a:extLst>
          </p:cNvPr>
          <p:cNvSpPr/>
          <p:nvPr/>
        </p:nvSpPr>
        <p:spPr>
          <a:xfrm>
            <a:off x="4456068" y="3127176"/>
            <a:ext cx="136968" cy="124184"/>
          </a:xfrm>
          <a:custGeom>
            <a:avLst/>
            <a:gdLst>
              <a:gd name="connsiteX0" fmla="*/ 45 w 136968"/>
              <a:gd name="connsiteY0" fmla="*/ 31949 h 124184"/>
              <a:gd name="connsiteX1" fmla="*/ 69895 w 136968"/>
              <a:gd name="connsiteY1" fmla="*/ 39887 h 124184"/>
              <a:gd name="connsiteX2" fmla="*/ 136570 w 136968"/>
              <a:gd name="connsiteY2" fmla="*/ 199 h 124184"/>
              <a:gd name="connsiteX3" fmla="*/ 98470 w 136968"/>
              <a:gd name="connsiteY3" fmla="*/ 27187 h 124184"/>
              <a:gd name="connsiteX4" fmla="*/ 115932 w 136968"/>
              <a:gd name="connsiteY4" fmla="*/ 84337 h 124184"/>
              <a:gd name="connsiteX5" fmla="*/ 71482 w 136968"/>
              <a:gd name="connsiteY5" fmla="*/ 54174 h 124184"/>
              <a:gd name="connsiteX6" fmla="*/ 58782 w 136968"/>
              <a:gd name="connsiteY6" fmla="*/ 82749 h 124184"/>
              <a:gd name="connsiteX7" fmla="*/ 63545 w 136968"/>
              <a:gd name="connsiteY7" fmla="*/ 124024 h 124184"/>
              <a:gd name="connsiteX8" fmla="*/ 58782 w 136968"/>
              <a:gd name="connsiteY8" fmla="*/ 95449 h 124184"/>
              <a:gd name="connsiteX9" fmla="*/ 45 w 136968"/>
              <a:gd name="connsiteY9" fmla="*/ 31949 h 124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968" h="124184">
                <a:moveTo>
                  <a:pt x="45" y="31949"/>
                </a:moveTo>
                <a:cubicBezTo>
                  <a:pt x="1897" y="22689"/>
                  <a:pt x="47141" y="45179"/>
                  <a:pt x="69895" y="39887"/>
                </a:cubicBezTo>
                <a:cubicBezTo>
                  <a:pt x="92649" y="34595"/>
                  <a:pt x="131808" y="2316"/>
                  <a:pt x="136570" y="199"/>
                </a:cubicBezTo>
                <a:cubicBezTo>
                  <a:pt x="141332" y="-1918"/>
                  <a:pt x="101910" y="13164"/>
                  <a:pt x="98470" y="27187"/>
                </a:cubicBezTo>
                <a:cubicBezTo>
                  <a:pt x="95030" y="41210"/>
                  <a:pt x="120430" y="79839"/>
                  <a:pt x="115932" y="84337"/>
                </a:cubicBezTo>
                <a:cubicBezTo>
                  <a:pt x="111434" y="88835"/>
                  <a:pt x="81007" y="54439"/>
                  <a:pt x="71482" y="54174"/>
                </a:cubicBezTo>
                <a:cubicBezTo>
                  <a:pt x="61957" y="53909"/>
                  <a:pt x="60105" y="71107"/>
                  <a:pt x="58782" y="82749"/>
                </a:cubicBezTo>
                <a:cubicBezTo>
                  <a:pt x="57459" y="94391"/>
                  <a:pt x="63545" y="121907"/>
                  <a:pt x="63545" y="124024"/>
                </a:cubicBezTo>
                <a:cubicBezTo>
                  <a:pt x="63545" y="126141"/>
                  <a:pt x="63544" y="106826"/>
                  <a:pt x="58782" y="95449"/>
                </a:cubicBezTo>
                <a:cubicBezTo>
                  <a:pt x="54020" y="84072"/>
                  <a:pt x="-1807" y="41209"/>
                  <a:pt x="45" y="3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C3F5B23-FD81-4010-A3F8-68B7515B8680}"/>
              </a:ext>
            </a:extLst>
          </p:cNvPr>
          <p:cNvSpPr/>
          <p:nvPr/>
        </p:nvSpPr>
        <p:spPr>
          <a:xfrm>
            <a:off x="4242673" y="3070482"/>
            <a:ext cx="230103" cy="199781"/>
          </a:xfrm>
          <a:custGeom>
            <a:avLst/>
            <a:gdLst>
              <a:gd name="connsiteX0" fmla="*/ 222965 w 230103"/>
              <a:gd name="connsiteY0" fmla="*/ 53718 h 199781"/>
              <a:gd name="connsiteX1" fmla="*/ 213440 w 230103"/>
              <a:gd name="connsiteY1" fmla="*/ 141031 h 199781"/>
              <a:gd name="connsiteX2" fmla="*/ 95965 w 230103"/>
              <a:gd name="connsiteY2" fmla="*/ 199768 h 199781"/>
              <a:gd name="connsiteX3" fmla="*/ 26115 w 230103"/>
              <a:gd name="connsiteY3" fmla="*/ 145793 h 199781"/>
              <a:gd name="connsiteX4" fmla="*/ 715 w 230103"/>
              <a:gd name="connsiteY4" fmla="*/ 82293 h 199781"/>
              <a:gd name="connsiteX5" fmla="*/ 13415 w 230103"/>
              <a:gd name="connsiteY5" fmla="*/ 31493 h 199781"/>
              <a:gd name="connsiteX6" fmla="*/ 76915 w 230103"/>
              <a:gd name="connsiteY6" fmla="*/ 2918 h 199781"/>
              <a:gd name="connsiteX7" fmla="*/ 153115 w 230103"/>
              <a:gd name="connsiteY7" fmla="*/ 2918 h 199781"/>
              <a:gd name="connsiteX8" fmla="*/ 222965 w 230103"/>
              <a:gd name="connsiteY8" fmla="*/ 53718 h 19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103" h="199781">
                <a:moveTo>
                  <a:pt x="222965" y="53718"/>
                </a:moveTo>
                <a:cubicBezTo>
                  <a:pt x="233019" y="76737"/>
                  <a:pt x="234607" y="116689"/>
                  <a:pt x="213440" y="141031"/>
                </a:cubicBezTo>
                <a:cubicBezTo>
                  <a:pt x="192273" y="165373"/>
                  <a:pt x="127186" y="198974"/>
                  <a:pt x="95965" y="199768"/>
                </a:cubicBezTo>
                <a:cubicBezTo>
                  <a:pt x="64744" y="200562"/>
                  <a:pt x="41990" y="165372"/>
                  <a:pt x="26115" y="145793"/>
                </a:cubicBezTo>
                <a:cubicBezTo>
                  <a:pt x="10240" y="126214"/>
                  <a:pt x="2832" y="101343"/>
                  <a:pt x="715" y="82293"/>
                </a:cubicBezTo>
                <a:cubicBezTo>
                  <a:pt x="-1402" y="63243"/>
                  <a:pt x="715" y="44722"/>
                  <a:pt x="13415" y="31493"/>
                </a:cubicBezTo>
                <a:cubicBezTo>
                  <a:pt x="26115" y="18264"/>
                  <a:pt x="53632" y="7680"/>
                  <a:pt x="76915" y="2918"/>
                </a:cubicBezTo>
                <a:cubicBezTo>
                  <a:pt x="100198" y="-1845"/>
                  <a:pt x="130626" y="8"/>
                  <a:pt x="153115" y="2918"/>
                </a:cubicBezTo>
                <a:cubicBezTo>
                  <a:pt x="175604" y="5828"/>
                  <a:pt x="212911" y="30699"/>
                  <a:pt x="222965" y="53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月 39">
            <a:extLst>
              <a:ext uri="{FF2B5EF4-FFF2-40B4-BE49-F238E27FC236}">
                <a16:creationId xmlns:a16="http://schemas.microsoft.com/office/drawing/2014/main" id="{D335AECF-9E43-4F94-8143-889848F9110F}"/>
              </a:ext>
            </a:extLst>
          </p:cNvPr>
          <p:cNvSpPr/>
          <p:nvPr/>
        </p:nvSpPr>
        <p:spPr>
          <a:xfrm rot="4734643">
            <a:off x="4303711" y="3078165"/>
            <a:ext cx="49849" cy="8032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月 42">
            <a:extLst>
              <a:ext uri="{FF2B5EF4-FFF2-40B4-BE49-F238E27FC236}">
                <a16:creationId xmlns:a16="http://schemas.microsoft.com/office/drawing/2014/main" id="{35CC3A19-02F7-43B9-BD17-CD8D6BF4D536}"/>
              </a:ext>
            </a:extLst>
          </p:cNvPr>
          <p:cNvSpPr/>
          <p:nvPr/>
        </p:nvSpPr>
        <p:spPr>
          <a:xfrm>
            <a:off x="4314823" y="3162302"/>
            <a:ext cx="49849" cy="8032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6BE73BC-F882-4E68-B128-E08D287B8536}"/>
              </a:ext>
            </a:extLst>
          </p:cNvPr>
          <p:cNvSpPr/>
          <p:nvPr/>
        </p:nvSpPr>
        <p:spPr>
          <a:xfrm>
            <a:off x="4083048" y="2671152"/>
            <a:ext cx="579598" cy="57247"/>
          </a:xfrm>
          <a:custGeom>
            <a:avLst/>
            <a:gdLst>
              <a:gd name="connsiteX0" fmla="*/ 2 w 579598"/>
              <a:gd name="connsiteY0" fmla="*/ 57231 h 57247"/>
              <a:gd name="connsiteX1" fmla="*/ 397935 w 579598"/>
              <a:gd name="connsiteY1" fmla="*/ 81 h 57247"/>
              <a:gd name="connsiteX2" fmla="*/ 573619 w 579598"/>
              <a:gd name="connsiteY2" fmla="*/ 44531 h 57247"/>
              <a:gd name="connsiteX3" fmla="*/ 524935 w 579598"/>
              <a:gd name="connsiteY3" fmla="*/ 40298 h 57247"/>
              <a:gd name="connsiteX4" fmla="*/ 391585 w 579598"/>
              <a:gd name="connsiteY4" fmla="*/ 6431 h 57247"/>
              <a:gd name="connsiteX5" fmla="*/ 2 w 579598"/>
              <a:gd name="connsiteY5" fmla="*/ 57231 h 5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98" h="57247">
                <a:moveTo>
                  <a:pt x="2" y="57231"/>
                </a:moveTo>
                <a:cubicBezTo>
                  <a:pt x="1060" y="56173"/>
                  <a:pt x="302332" y="2198"/>
                  <a:pt x="397935" y="81"/>
                </a:cubicBezTo>
                <a:cubicBezTo>
                  <a:pt x="493538" y="-2036"/>
                  <a:pt x="552452" y="37828"/>
                  <a:pt x="573619" y="44531"/>
                </a:cubicBezTo>
                <a:cubicBezTo>
                  <a:pt x="594786" y="51234"/>
                  <a:pt x="555274" y="46648"/>
                  <a:pt x="524935" y="40298"/>
                </a:cubicBezTo>
                <a:cubicBezTo>
                  <a:pt x="494596" y="33948"/>
                  <a:pt x="476604" y="3609"/>
                  <a:pt x="391585" y="6431"/>
                </a:cubicBezTo>
                <a:cubicBezTo>
                  <a:pt x="306566" y="9253"/>
                  <a:pt x="-1056" y="58289"/>
                  <a:pt x="2" y="572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C67751E-077D-458A-A246-E36CBFB863F2}"/>
              </a:ext>
            </a:extLst>
          </p:cNvPr>
          <p:cNvSpPr/>
          <p:nvPr/>
        </p:nvSpPr>
        <p:spPr>
          <a:xfrm>
            <a:off x="4960802" y="2160384"/>
            <a:ext cx="663059" cy="425732"/>
          </a:xfrm>
          <a:custGeom>
            <a:avLst/>
            <a:gdLst>
              <a:gd name="connsiteX0" fmla="*/ 661065 w 663059"/>
              <a:gd name="connsiteY0" fmla="*/ 733 h 425732"/>
              <a:gd name="connsiteX1" fmla="*/ 332981 w 663059"/>
              <a:gd name="connsiteY1" fmla="*/ 157366 h 425732"/>
              <a:gd name="connsiteX2" fmla="*/ 157298 w 663059"/>
              <a:gd name="connsiteY2" fmla="*/ 275899 h 425732"/>
              <a:gd name="connsiteX3" fmla="*/ 121315 w 663059"/>
              <a:gd name="connsiteY3" fmla="*/ 371149 h 425732"/>
              <a:gd name="connsiteX4" fmla="*/ 144598 w 663059"/>
              <a:gd name="connsiteY4" fmla="*/ 424066 h 425732"/>
              <a:gd name="connsiteX5" fmla="*/ 68398 w 663059"/>
              <a:gd name="connsiteY5" fmla="*/ 413483 h 425732"/>
              <a:gd name="connsiteX6" fmla="*/ 665 w 663059"/>
              <a:gd name="connsiteY6" fmla="*/ 402899 h 425732"/>
              <a:gd name="connsiteX7" fmla="*/ 110731 w 663059"/>
              <a:gd name="connsiteY7" fmla="*/ 402899 h 425732"/>
              <a:gd name="connsiteX8" fmla="*/ 123431 w 663059"/>
              <a:gd name="connsiteY8" fmla="*/ 373266 h 425732"/>
              <a:gd name="connsiteX9" fmla="*/ 165765 w 663059"/>
              <a:gd name="connsiteY9" fmla="*/ 225099 h 425732"/>
              <a:gd name="connsiteX10" fmla="*/ 661065 w 663059"/>
              <a:gd name="connsiteY10" fmla="*/ 733 h 42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3059" h="425732">
                <a:moveTo>
                  <a:pt x="661065" y="733"/>
                </a:moveTo>
                <a:cubicBezTo>
                  <a:pt x="688934" y="-10556"/>
                  <a:pt x="416942" y="111505"/>
                  <a:pt x="332981" y="157366"/>
                </a:cubicBezTo>
                <a:cubicBezTo>
                  <a:pt x="249020" y="203227"/>
                  <a:pt x="192576" y="240269"/>
                  <a:pt x="157298" y="275899"/>
                </a:cubicBezTo>
                <a:cubicBezTo>
                  <a:pt x="122020" y="311529"/>
                  <a:pt x="123432" y="346455"/>
                  <a:pt x="121315" y="371149"/>
                </a:cubicBezTo>
                <a:cubicBezTo>
                  <a:pt x="119198" y="395844"/>
                  <a:pt x="153417" y="417010"/>
                  <a:pt x="144598" y="424066"/>
                </a:cubicBezTo>
                <a:cubicBezTo>
                  <a:pt x="135779" y="431122"/>
                  <a:pt x="68398" y="413483"/>
                  <a:pt x="68398" y="413483"/>
                </a:cubicBezTo>
                <a:cubicBezTo>
                  <a:pt x="44409" y="409955"/>
                  <a:pt x="-6390" y="404663"/>
                  <a:pt x="665" y="402899"/>
                </a:cubicBezTo>
                <a:cubicBezTo>
                  <a:pt x="7720" y="401135"/>
                  <a:pt x="90270" y="407838"/>
                  <a:pt x="110731" y="402899"/>
                </a:cubicBezTo>
                <a:cubicBezTo>
                  <a:pt x="131192" y="397960"/>
                  <a:pt x="114259" y="402899"/>
                  <a:pt x="123431" y="373266"/>
                </a:cubicBezTo>
                <a:cubicBezTo>
                  <a:pt x="132603" y="343633"/>
                  <a:pt x="80393" y="284013"/>
                  <a:pt x="165765" y="225099"/>
                </a:cubicBezTo>
                <a:cubicBezTo>
                  <a:pt x="251137" y="166185"/>
                  <a:pt x="633196" y="12022"/>
                  <a:pt x="661065" y="7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0DF037A-A7C0-49EA-92F7-A53BB15ED275}"/>
              </a:ext>
            </a:extLst>
          </p:cNvPr>
          <p:cNvSpPr/>
          <p:nvPr/>
        </p:nvSpPr>
        <p:spPr>
          <a:xfrm>
            <a:off x="3837517" y="2726267"/>
            <a:ext cx="271040" cy="6350"/>
          </a:xfrm>
          <a:custGeom>
            <a:avLst/>
            <a:gdLst>
              <a:gd name="connsiteX0" fmla="*/ 0 w 271040"/>
              <a:gd name="connsiteY0" fmla="*/ 6350 h 6350"/>
              <a:gd name="connsiteX1" fmla="*/ 270933 w 271040"/>
              <a:gd name="connsiteY1" fmla="*/ 0 h 6350"/>
              <a:gd name="connsiteX2" fmla="*/ 0 w 271040"/>
              <a:gd name="connsiteY2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040" h="6350">
                <a:moveTo>
                  <a:pt x="0" y="6350"/>
                </a:moveTo>
                <a:lnTo>
                  <a:pt x="270933" y="0"/>
                </a:lnTo>
                <a:cubicBezTo>
                  <a:pt x="277283" y="2469"/>
                  <a:pt x="0" y="6350"/>
                  <a:pt x="0" y="6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6654B81-803F-4C2A-A24E-580D86034523}"/>
              </a:ext>
            </a:extLst>
          </p:cNvPr>
          <p:cNvSpPr/>
          <p:nvPr/>
        </p:nvSpPr>
        <p:spPr>
          <a:xfrm>
            <a:off x="3790700" y="2720853"/>
            <a:ext cx="150876" cy="140557"/>
          </a:xfrm>
          <a:custGeom>
            <a:avLst/>
            <a:gdLst>
              <a:gd name="connsiteX0" fmla="*/ 150533 w 150876"/>
              <a:gd name="connsiteY0" fmla="*/ 1180 h 140557"/>
              <a:gd name="connsiteX1" fmla="*/ 4483 w 150876"/>
              <a:gd name="connsiteY1" fmla="*/ 138764 h 140557"/>
              <a:gd name="connsiteX2" fmla="*/ 44700 w 150876"/>
              <a:gd name="connsiteY2" fmla="*/ 75264 h 140557"/>
              <a:gd name="connsiteX3" fmla="*/ 150533 w 150876"/>
              <a:gd name="connsiteY3" fmla="*/ 1180 h 14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876" h="140557">
                <a:moveTo>
                  <a:pt x="150533" y="1180"/>
                </a:moveTo>
                <a:cubicBezTo>
                  <a:pt x="143830" y="11763"/>
                  <a:pt x="22122" y="126417"/>
                  <a:pt x="4483" y="138764"/>
                </a:cubicBezTo>
                <a:cubicBezTo>
                  <a:pt x="-13156" y="151111"/>
                  <a:pt x="25650" y="96430"/>
                  <a:pt x="44700" y="75264"/>
                </a:cubicBezTo>
                <a:cubicBezTo>
                  <a:pt x="63750" y="54098"/>
                  <a:pt x="157236" y="-9403"/>
                  <a:pt x="150533" y="11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0C707652-9EA3-4DE8-989A-CA121C2150C2}"/>
              </a:ext>
            </a:extLst>
          </p:cNvPr>
          <p:cNvSpPr/>
          <p:nvPr/>
        </p:nvSpPr>
        <p:spPr>
          <a:xfrm>
            <a:off x="5628163" y="2160727"/>
            <a:ext cx="217761" cy="58149"/>
          </a:xfrm>
          <a:custGeom>
            <a:avLst/>
            <a:gdLst>
              <a:gd name="connsiteX0" fmla="*/ 54 w 217761"/>
              <a:gd name="connsiteY0" fmla="*/ 390 h 58149"/>
              <a:gd name="connsiteX1" fmla="*/ 186320 w 217761"/>
              <a:gd name="connsiteY1" fmla="*/ 23673 h 58149"/>
              <a:gd name="connsiteX2" fmla="*/ 215954 w 217761"/>
              <a:gd name="connsiteY2" fmla="*/ 57540 h 58149"/>
              <a:gd name="connsiteX3" fmla="*/ 167270 w 217761"/>
              <a:gd name="connsiteY3" fmla="*/ 42723 h 58149"/>
              <a:gd name="connsiteX4" fmla="*/ 54 w 217761"/>
              <a:gd name="connsiteY4" fmla="*/ 390 h 58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61" h="58149">
                <a:moveTo>
                  <a:pt x="54" y="390"/>
                </a:moveTo>
                <a:cubicBezTo>
                  <a:pt x="3229" y="-2785"/>
                  <a:pt x="150337" y="14148"/>
                  <a:pt x="186320" y="23673"/>
                </a:cubicBezTo>
                <a:cubicBezTo>
                  <a:pt x="222303" y="33198"/>
                  <a:pt x="219129" y="54365"/>
                  <a:pt x="215954" y="57540"/>
                </a:cubicBezTo>
                <a:cubicBezTo>
                  <a:pt x="212779" y="60715"/>
                  <a:pt x="200784" y="50837"/>
                  <a:pt x="167270" y="42723"/>
                </a:cubicBezTo>
                <a:cubicBezTo>
                  <a:pt x="133756" y="34609"/>
                  <a:pt x="-3121" y="3565"/>
                  <a:pt x="54" y="3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65DACB84-7995-43E8-B253-A3086C4CA6EB}"/>
              </a:ext>
            </a:extLst>
          </p:cNvPr>
          <p:cNvSpPr/>
          <p:nvPr/>
        </p:nvSpPr>
        <p:spPr>
          <a:xfrm>
            <a:off x="4919107" y="2229776"/>
            <a:ext cx="826612" cy="604445"/>
          </a:xfrm>
          <a:custGeom>
            <a:avLst/>
            <a:gdLst>
              <a:gd name="connsiteX0" fmla="*/ 26 w 826612"/>
              <a:gd name="connsiteY0" fmla="*/ 504957 h 604445"/>
              <a:gd name="connsiteX1" fmla="*/ 97393 w 826612"/>
              <a:gd name="connsiteY1" fmla="*/ 511307 h 604445"/>
              <a:gd name="connsiteX2" fmla="*/ 266726 w 826612"/>
              <a:gd name="connsiteY2" fmla="*/ 356791 h 604445"/>
              <a:gd name="connsiteX3" fmla="*/ 514376 w 826612"/>
              <a:gd name="connsiteY3" fmla="*/ 126074 h 604445"/>
              <a:gd name="connsiteX4" fmla="*/ 628676 w 826612"/>
              <a:gd name="connsiteY4" fmla="*/ 7541 h 604445"/>
              <a:gd name="connsiteX5" fmla="*/ 717576 w 826612"/>
              <a:gd name="connsiteY5" fmla="*/ 13891 h 604445"/>
              <a:gd name="connsiteX6" fmla="*/ 823410 w 826612"/>
              <a:gd name="connsiteY6" fmla="*/ 28707 h 604445"/>
              <a:gd name="connsiteX7" fmla="*/ 793776 w 826612"/>
              <a:gd name="connsiteY7" fmla="*/ 51991 h 604445"/>
              <a:gd name="connsiteX8" fmla="*/ 738743 w 826612"/>
              <a:gd name="connsiteY8" fmla="*/ 132424 h 604445"/>
              <a:gd name="connsiteX9" fmla="*/ 749326 w 826612"/>
              <a:gd name="connsiteY9" fmla="*/ 181107 h 604445"/>
              <a:gd name="connsiteX10" fmla="*/ 452993 w 826612"/>
              <a:gd name="connsiteY10" fmla="*/ 344091 h 604445"/>
              <a:gd name="connsiteX11" fmla="*/ 359860 w 826612"/>
              <a:gd name="connsiteY11" fmla="*/ 439341 h 604445"/>
              <a:gd name="connsiteX12" fmla="*/ 247676 w 826612"/>
              <a:gd name="connsiteY12" fmla="*/ 498607 h 604445"/>
              <a:gd name="connsiteX13" fmla="*/ 152426 w 826612"/>
              <a:gd name="connsiteY13" fmla="*/ 566341 h 604445"/>
              <a:gd name="connsiteX14" fmla="*/ 127026 w 826612"/>
              <a:gd name="connsiteY14" fmla="*/ 604441 h 604445"/>
              <a:gd name="connsiteX15" fmla="*/ 105860 w 826612"/>
              <a:gd name="connsiteY15" fmla="*/ 564224 h 604445"/>
              <a:gd name="connsiteX16" fmla="*/ 26 w 826612"/>
              <a:gd name="connsiteY16" fmla="*/ 504957 h 604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6612" h="604445">
                <a:moveTo>
                  <a:pt x="26" y="504957"/>
                </a:moveTo>
                <a:cubicBezTo>
                  <a:pt x="-1385" y="496137"/>
                  <a:pt x="52943" y="536001"/>
                  <a:pt x="97393" y="511307"/>
                </a:cubicBezTo>
                <a:cubicBezTo>
                  <a:pt x="141843" y="486613"/>
                  <a:pt x="197229" y="420997"/>
                  <a:pt x="266726" y="356791"/>
                </a:cubicBezTo>
                <a:cubicBezTo>
                  <a:pt x="336223" y="292585"/>
                  <a:pt x="454051" y="184282"/>
                  <a:pt x="514376" y="126074"/>
                </a:cubicBezTo>
                <a:cubicBezTo>
                  <a:pt x="574701" y="67866"/>
                  <a:pt x="594809" y="26238"/>
                  <a:pt x="628676" y="7541"/>
                </a:cubicBezTo>
                <a:cubicBezTo>
                  <a:pt x="662543" y="-11156"/>
                  <a:pt x="685120" y="10363"/>
                  <a:pt x="717576" y="13891"/>
                </a:cubicBezTo>
                <a:cubicBezTo>
                  <a:pt x="750032" y="17419"/>
                  <a:pt x="810710" y="22357"/>
                  <a:pt x="823410" y="28707"/>
                </a:cubicBezTo>
                <a:cubicBezTo>
                  <a:pt x="836110" y="35057"/>
                  <a:pt x="807887" y="34705"/>
                  <a:pt x="793776" y="51991"/>
                </a:cubicBezTo>
                <a:cubicBezTo>
                  <a:pt x="779665" y="69277"/>
                  <a:pt x="746151" y="110905"/>
                  <a:pt x="738743" y="132424"/>
                </a:cubicBezTo>
                <a:cubicBezTo>
                  <a:pt x="731335" y="153943"/>
                  <a:pt x="796951" y="145829"/>
                  <a:pt x="749326" y="181107"/>
                </a:cubicBezTo>
                <a:cubicBezTo>
                  <a:pt x="701701" y="216385"/>
                  <a:pt x="517904" y="301052"/>
                  <a:pt x="452993" y="344091"/>
                </a:cubicBezTo>
                <a:cubicBezTo>
                  <a:pt x="388082" y="387130"/>
                  <a:pt x="394079" y="413588"/>
                  <a:pt x="359860" y="439341"/>
                </a:cubicBezTo>
                <a:cubicBezTo>
                  <a:pt x="325641" y="465094"/>
                  <a:pt x="282248" y="477440"/>
                  <a:pt x="247676" y="498607"/>
                </a:cubicBezTo>
                <a:cubicBezTo>
                  <a:pt x="213104" y="519774"/>
                  <a:pt x="172534" y="548702"/>
                  <a:pt x="152426" y="566341"/>
                </a:cubicBezTo>
                <a:cubicBezTo>
                  <a:pt x="132318" y="583980"/>
                  <a:pt x="134787" y="604794"/>
                  <a:pt x="127026" y="604441"/>
                </a:cubicBezTo>
                <a:cubicBezTo>
                  <a:pt x="119265" y="604088"/>
                  <a:pt x="126674" y="579746"/>
                  <a:pt x="105860" y="564224"/>
                </a:cubicBezTo>
                <a:cubicBezTo>
                  <a:pt x="85046" y="548702"/>
                  <a:pt x="1437" y="513777"/>
                  <a:pt x="26" y="5049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55AA298-0416-4767-A793-1BAF29B9B705}"/>
              </a:ext>
            </a:extLst>
          </p:cNvPr>
          <p:cNvSpPr/>
          <p:nvPr/>
        </p:nvSpPr>
        <p:spPr>
          <a:xfrm>
            <a:off x="3867150" y="2819300"/>
            <a:ext cx="839851" cy="176782"/>
          </a:xfrm>
          <a:custGeom>
            <a:avLst/>
            <a:gdLst>
              <a:gd name="connsiteX0" fmla="*/ 0 w 839851"/>
              <a:gd name="connsiteY0" fmla="*/ 150383 h 176782"/>
              <a:gd name="connsiteX1" fmla="*/ 198967 w 839851"/>
              <a:gd name="connsiteY1" fmla="*/ 29733 h 176782"/>
              <a:gd name="connsiteX2" fmla="*/ 349250 w 839851"/>
              <a:gd name="connsiteY2" fmla="*/ 40317 h 176782"/>
              <a:gd name="connsiteX3" fmla="*/ 503767 w 839851"/>
              <a:gd name="connsiteY3" fmla="*/ 50900 h 176782"/>
              <a:gd name="connsiteX4" fmla="*/ 592667 w 839851"/>
              <a:gd name="connsiteY4" fmla="*/ 72067 h 176782"/>
              <a:gd name="connsiteX5" fmla="*/ 683683 w 839851"/>
              <a:gd name="connsiteY5" fmla="*/ 31850 h 176782"/>
              <a:gd name="connsiteX6" fmla="*/ 755650 w 839851"/>
              <a:gd name="connsiteY6" fmla="*/ 46667 h 176782"/>
              <a:gd name="connsiteX7" fmla="*/ 838200 w 839851"/>
              <a:gd name="connsiteY7" fmla="*/ 100 h 176782"/>
              <a:gd name="connsiteX8" fmla="*/ 808567 w 839851"/>
              <a:gd name="connsiteY8" fmla="*/ 61483 h 176782"/>
              <a:gd name="connsiteX9" fmla="*/ 781050 w 839851"/>
              <a:gd name="connsiteY9" fmla="*/ 110167 h 176782"/>
              <a:gd name="connsiteX10" fmla="*/ 550333 w 839851"/>
              <a:gd name="connsiteY10" fmla="*/ 144033 h 176782"/>
              <a:gd name="connsiteX11" fmla="*/ 321733 w 839851"/>
              <a:gd name="connsiteY11" fmla="*/ 175783 h 176782"/>
              <a:gd name="connsiteX12" fmla="*/ 260350 w 839851"/>
              <a:gd name="connsiteY12" fmla="*/ 169433 h 176782"/>
              <a:gd name="connsiteX13" fmla="*/ 0 w 839851"/>
              <a:gd name="connsiteY13" fmla="*/ 150383 h 17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9851" h="176782">
                <a:moveTo>
                  <a:pt x="0" y="150383"/>
                </a:moveTo>
                <a:cubicBezTo>
                  <a:pt x="70379" y="99230"/>
                  <a:pt x="140759" y="48077"/>
                  <a:pt x="198967" y="29733"/>
                </a:cubicBezTo>
                <a:cubicBezTo>
                  <a:pt x="257175" y="11389"/>
                  <a:pt x="349250" y="40317"/>
                  <a:pt x="349250" y="40317"/>
                </a:cubicBezTo>
                <a:cubicBezTo>
                  <a:pt x="400050" y="43845"/>
                  <a:pt x="463198" y="45608"/>
                  <a:pt x="503767" y="50900"/>
                </a:cubicBezTo>
                <a:cubicBezTo>
                  <a:pt x="544336" y="56192"/>
                  <a:pt x="562681" y="75242"/>
                  <a:pt x="592667" y="72067"/>
                </a:cubicBezTo>
                <a:cubicBezTo>
                  <a:pt x="622653" y="68892"/>
                  <a:pt x="656519" y="36083"/>
                  <a:pt x="683683" y="31850"/>
                </a:cubicBezTo>
                <a:cubicBezTo>
                  <a:pt x="710847" y="27617"/>
                  <a:pt x="729897" y="51959"/>
                  <a:pt x="755650" y="46667"/>
                </a:cubicBezTo>
                <a:cubicBezTo>
                  <a:pt x="781403" y="41375"/>
                  <a:pt x="829381" y="-2369"/>
                  <a:pt x="838200" y="100"/>
                </a:cubicBezTo>
                <a:cubicBezTo>
                  <a:pt x="847020" y="2569"/>
                  <a:pt x="818092" y="43139"/>
                  <a:pt x="808567" y="61483"/>
                </a:cubicBezTo>
                <a:cubicBezTo>
                  <a:pt x="799042" y="79827"/>
                  <a:pt x="824089" y="96409"/>
                  <a:pt x="781050" y="110167"/>
                </a:cubicBezTo>
                <a:cubicBezTo>
                  <a:pt x="738011" y="123925"/>
                  <a:pt x="550333" y="144033"/>
                  <a:pt x="550333" y="144033"/>
                </a:cubicBezTo>
                <a:cubicBezTo>
                  <a:pt x="473780" y="154969"/>
                  <a:pt x="370064" y="171550"/>
                  <a:pt x="321733" y="175783"/>
                </a:cubicBezTo>
                <a:cubicBezTo>
                  <a:pt x="273403" y="180016"/>
                  <a:pt x="260350" y="169433"/>
                  <a:pt x="260350" y="169433"/>
                </a:cubicBezTo>
                <a:lnTo>
                  <a:pt x="0" y="150383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E6977A4-5F78-4133-84FE-84712D3B680A}"/>
              </a:ext>
            </a:extLst>
          </p:cNvPr>
          <p:cNvSpPr/>
          <p:nvPr/>
        </p:nvSpPr>
        <p:spPr>
          <a:xfrm>
            <a:off x="4700675" y="2732539"/>
            <a:ext cx="192070" cy="468542"/>
          </a:xfrm>
          <a:custGeom>
            <a:avLst/>
            <a:gdLst>
              <a:gd name="connsiteX0" fmla="*/ 2558 w 192070"/>
              <a:gd name="connsiteY0" fmla="*/ 4311 h 468542"/>
              <a:gd name="connsiteX1" fmla="*/ 76642 w 192070"/>
              <a:gd name="connsiteY1" fmla="*/ 281594 h 468542"/>
              <a:gd name="connsiteX2" fmla="*/ 186708 w 192070"/>
              <a:gd name="connsiteY2" fmla="*/ 459394 h 468542"/>
              <a:gd name="connsiteX3" fmla="*/ 176125 w 192070"/>
              <a:gd name="connsiteY3" fmla="*/ 444578 h 468542"/>
              <a:gd name="connsiteX4" fmla="*/ 53358 w 192070"/>
              <a:gd name="connsiteY4" fmla="*/ 266778 h 468542"/>
              <a:gd name="connsiteX5" fmla="*/ 21608 w 192070"/>
              <a:gd name="connsiteY5" fmla="*/ 120728 h 468542"/>
              <a:gd name="connsiteX6" fmla="*/ 2558 w 192070"/>
              <a:gd name="connsiteY6" fmla="*/ 4311 h 46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070" h="468542">
                <a:moveTo>
                  <a:pt x="2558" y="4311"/>
                </a:moveTo>
                <a:cubicBezTo>
                  <a:pt x="11730" y="31122"/>
                  <a:pt x="45950" y="205747"/>
                  <a:pt x="76642" y="281594"/>
                </a:cubicBezTo>
                <a:cubicBezTo>
                  <a:pt x="107334" y="357441"/>
                  <a:pt x="170128" y="432230"/>
                  <a:pt x="186708" y="459394"/>
                </a:cubicBezTo>
                <a:cubicBezTo>
                  <a:pt x="203289" y="486558"/>
                  <a:pt x="176125" y="444578"/>
                  <a:pt x="176125" y="444578"/>
                </a:cubicBezTo>
                <a:cubicBezTo>
                  <a:pt x="153900" y="412475"/>
                  <a:pt x="79111" y="320753"/>
                  <a:pt x="53358" y="266778"/>
                </a:cubicBezTo>
                <a:cubicBezTo>
                  <a:pt x="27605" y="212803"/>
                  <a:pt x="32191" y="158475"/>
                  <a:pt x="21608" y="120728"/>
                </a:cubicBezTo>
                <a:cubicBezTo>
                  <a:pt x="11025" y="82981"/>
                  <a:pt x="-6614" y="-22500"/>
                  <a:pt x="2558" y="4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CE134DC-8A88-4C35-ACBD-3D7659A19A66}"/>
              </a:ext>
            </a:extLst>
          </p:cNvPr>
          <p:cNvSpPr/>
          <p:nvPr/>
        </p:nvSpPr>
        <p:spPr>
          <a:xfrm>
            <a:off x="5025589" y="2880547"/>
            <a:ext cx="94051" cy="252193"/>
          </a:xfrm>
          <a:custGeom>
            <a:avLst/>
            <a:gdLst>
              <a:gd name="connsiteX0" fmla="*/ 1494 w 94051"/>
              <a:gd name="connsiteY0" fmla="*/ 236 h 252193"/>
              <a:gd name="connsiteX1" fmla="*/ 9961 w 94051"/>
              <a:gd name="connsiteY1" fmla="*/ 144170 h 252193"/>
              <a:gd name="connsiteX2" fmla="*/ 90394 w 94051"/>
              <a:gd name="connsiteY2" fmla="*/ 250003 h 252193"/>
              <a:gd name="connsiteX3" fmla="*/ 73461 w 94051"/>
              <a:gd name="connsiteY3" fmla="*/ 207670 h 252193"/>
              <a:gd name="connsiteX4" fmla="*/ 12078 w 94051"/>
              <a:gd name="connsiteY4" fmla="*/ 112420 h 252193"/>
              <a:gd name="connsiteX5" fmla="*/ 1494 w 94051"/>
              <a:gd name="connsiteY5" fmla="*/ 236 h 25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51" h="252193">
                <a:moveTo>
                  <a:pt x="1494" y="236"/>
                </a:moveTo>
                <a:cubicBezTo>
                  <a:pt x="1141" y="5528"/>
                  <a:pt x="-4856" y="102542"/>
                  <a:pt x="9961" y="144170"/>
                </a:cubicBezTo>
                <a:cubicBezTo>
                  <a:pt x="24778" y="185798"/>
                  <a:pt x="79811" y="239420"/>
                  <a:pt x="90394" y="250003"/>
                </a:cubicBezTo>
                <a:cubicBezTo>
                  <a:pt x="100977" y="260586"/>
                  <a:pt x="86514" y="230600"/>
                  <a:pt x="73461" y="207670"/>
                </a:cubicBezTo>
                <a:cubicBezTo>
                  <a:pt x="60408" y="184740"/>
                  <a:pt x="23720" y="144876"/>
                  <a:pt x="12078" y="112420"/>
                </a:cubicBezTo>
                <a:cubicBezTo>
                  <a:pt x="436" y="79964"/>
                  <a:pt x="1847" y="-5056"/>
                  <a:pt x="1494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F2A5DCCC-3C9D-43F1-BAE8-FA29DC10414E}"/>
              </a:ext>
            </a:extLst>
          </p:cNvPr>
          <p:cNvSpPr/>
          <p:nvPr/>
        </p:nvSpPr>
        <p:spPr>
          <a:xfrm>
            <a:off x="4941152" y="3230013"/>
            <a:ext cx="152037" cy="349515"/>
          </a:xfrm>
          <a:custGeom>
            <a:avLst/>
            <a:gdLst>
              <a:gd name="connsiteX0" fmla="*/ 7615 w 152037"/>
              <a:gd name="connsiteY0" fmla="*/ 20 h 349515"/>
              <a:gd name="connsiteX1" fmla="*/ 11848 w 152037"/>
              <a:gd name="connsiteY1" fmla="*/ 167237 h 349515"/>
              <a:gd name="connsiteX2" fmla="*/ 132498 w 152037"/>
              <a:gd name="connsiteY2" fmla="*/ 302704 h 349515"/>
              <a:gd name="connsiteX3" fmla="*/ 134615 w 152037"/>
              <a:gd name="connsiteY3" fmla="*/ 349270 h 349515"/>
              <a:gd name="connsiteX4" fmla="*/ 151548 w 152037"/>
              <a:gd name="connsiteY4" fmla="*/ 319637 h 349515"/>
              <a:gd name="connsiteX5" fmla="*/ 136731 w 152037"/>
              <a:gd name="connsiteY5" fmla="*/ 287887 h 349515"/>
              <a:gd name="connsiteX6" fmla="*/ 39365 w 152037"/>
              <a:gd name="connsiteY6" fmla="*/ 156654 h 349515"/>
              <a:gd name="connsiteX7" fmla="*/ 7615 w 152037"/>
              <a:gd name="connsiteY7" fmla="*/ 20 h 34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037" h="349515">
                <a:moveTo>
                  <a:pt x="7615" y="20"/>
                </a:moveTo>
                <a:cubicBezTo>
                  <a:pt x="3029" y="1784"/>
                  <a:pt x="-8966" y="116790"/>
                  <a:pt x="11848" y="167237"/>
                </a:cubicBezTo>
                <a:cubicBezTo>
                  <a:pt x="32662" y="217684"/>
                  <a:pt x="112037" y="272365"/>
                  <a:pt x="132498" y="302704"/>
                </a:cubicBezTo>
                <a:cubicBezTo>
                  <a:pt x="152959" y="333043"/>
                  <a:pt x="131440" y="346448"/>
                  <a:pt x="134615" y="349270"/>
                </a:cubicBezTo>
                <a:cubicBezTo>
                  <a:pt x="137790" y="352092"/>
                  <a:pt x="151195" y="329867"/>
                  <a:pt x="151548" y="319637"/>
                </a:cubicBezTo>
                <a:cubicBezTo>
                  <a:pt x="151901" y="309407"/>
                  <a:pt x="155428" y="315051"/>
                  <a:pt x="136731" y="287887"/>
                </a:cubicBezTo>
                <a:cubicBezTo>
                  <a:pt x="118034" y="260723"/>
                  <a:pt x="59826" y="200046"/>
                  <a:pt x="39365" y="156654"/>
                </a:cubicBezTo>
                <a:cubicBezTo>
                  <a:pt x="18904" y="113262"/>
                  <a:pt x="12201" y="-1744"/>
                  <a:pt x="761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C2CE41AD-342B-4746-BD30-237DEF66E93E}"/>
              </a:ext>
            </a:extLst>
          </p:cNvPr>
          <p:cNvSpPr/>
          <p:nvPr/>
        </p:nvSpPr>
        <p:spPr>
          <a:xfrm>
            <a:off x="5058660" y="3138860"/>
            <a:ext cx="193519" cy="306311"/>
          </a:xfrm>
          <a:custGeom>
            <a:avLst/>
            <a:gdLst>
              <a:gd name="connsiteX0" fmla="*/ 173 w 193519"/>
              <a:gd name="connsiteY0" fmla="*/ 157 h 306311"/>
              <a:gd name="connsiteX1" fmla="*/ 106007 w 193519"/>
              <a:gd name="connsiteY1" fmla="*/ 218173 h 306311"/>
              <a:gd name="connsiteX2" fmla="*/ 192790 w 193519"/>
              <a:gd name="connsiteY2" fmla="*/ 302840 h 306311"/>
              <a:gd name="connsiteX3" fmla="*/ 144107 w 193519"/>
              <a:gd name="connsiteY3" fmla="*/ 279557 h 306311"/>
              <a:gd name="connsiteX4" fmla="*/ 82723 w 193519"/>
              <a:gd name="connsiteY4" fmla="*/ 184307 h 306311"/>
              <a:gd name="connsiteX5" fmla="*/ 173 w 193519"/>
              <a:gd name="connsiteY5" fmla="*/ 157 h 306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519" h="306311">
                <a:moveTo>
                  <a:pt x="173" y="157"/>
                </a:moveTo>
                <a:cubicBezTo>
                  <a:pt x="4054" y="5801"/>
                  <a:pt x="73904" y="167726"/>
                  <a:pt x="106007" y="218173"/>
                </a:cubicBezTo>
                <a:cubicBezTo>
                  <a:pt x="138110" y="268620"/>
                  <a:pt x="186440" y="292609"/>
                  <a:pt x="192790" y="302840"/>
                </a:cubicBezTo>
                <a:cubicBezTo>
                  <a:pt x="199140" y="313071"/>
                  <a:pt x="162451" y="299312"/>
                  <a:pt x="144107" y="279557"/>
                </a:cubicBezTo>
                <a:cubicBezTo>
                  <a:pt x="125763" y="259802"/>
                  <a:pt x="107065" y="226288"/>
                  <a:pt x="82723" y="184307"/>
                </a:cubicBezTo>
                <a:cubicBezTo>
                  <a:pt x="58381" y="142326"/>
                  <a:pt x="-3708" y="-5487"/>
                  <a:pt x="173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D220402-AC9A-4424-988F-730080C5C2ED}"/>
              </a:ext>
            </a:extLst>
          </p:cNvPr>
          <p:cNvSpPr/>
          <p:nvPr/>
        </p:nvSpPr>
        <p:spPr>
          <a:xfrm>
            <a:off x="4810335" y="3703462"/>
            <a:ext cx="123619" cy="261602"/>
          </a:xfrm>
          <a:custGeom>
            <a:avLst/>
            <a:gdLst>
              <a:gd name="connsiteX0" fmla="*/ 123615 w 123619"/>
              <a:gd name="connsiteY0" fmla="*/ 705 h 261602"/>
              <a:gd name="connsiteX1" fmla="*/ 22015 w 123619"/>
              <a:gd name="connsiteY1" fmla="*/ 30338 h 261602"/>
              <a:gd name="connsiteX2" fmla="*/ 848 w 123619"/>
              <a:gd name="connsiteY2" fmla="*/ 93838 h 261602"/>
              <a:gd name="connsiteX3" fmla="*/ 38948 w 123619"/>
              <a:gd name="connsiteY3" fmla="*/ 256821 h 261602"/>
              <a:gd name="connsiteX4" fmla="*/ 28365 w 123619"/>
              <a:gd name="connsiteY4" fmla="*/ 208138 h 261602"/>
              <a:gd name="connsiteX5" fmla="*/ 17782 w 123619"/>
              <a:gd name="connsiteY5" fmla="*/ 104421 h 261602"/>
              <a:gd name="connsiteX6" fmla="*/ 26248 w 123619"/>
              <a:gd name="connsiteY6" fmla="*/ 57855 h 261602"/>
              <a:gd name="connsiteX7" fmla="*/ 123615 w 123619"/>
              <a:gd name="connsiteY7" fmla="*/ 705 h 26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619" h="261602">
                <a:moveTo>
                  <a:pt x="123615" y="705"/>
                </a:moveTo>
                <a:cubicBezTo>
                  <a:pt x="122909" y="-3881"/>
                  <a:pt x="42476" y="14816"/>
                  <a:pt x="22015" y="30338"/>
                </a:cubicBezTo>
                <a:cubicBezTo>
                  <a:pt x="1554" y="45860"/>
                  <a:pt x="-1974" y="56091"/>
                  <a:pt x="848" y="93838"/>
                </a:cubicBezTo>
                <a:cubicBezTo>
                  <a:pt x="3670" y="131585"/>
                  <a:pt x="34362" y="237771"/>
                  <a:pt x="38948" y="256821"/>
                </a:cubicBezTo>
                <a:cubicBezTo>
                  <a:pt x="43534" y="275871"/>
                  <a:pt x="31893" y="233538"/>
                  <a:pt x="28365" y="208138"/>
                </a:cubicBezTo>
                <a:cubicBezTo>
                  <a:pt x="24837" y="182738"/>
                  <a:pt x="18135" y="129468"/>
                  <a:pt x="17782" y="104421"/>
                </a:cubicBezTo>
                <a:cubicBezTo>
                  <a:pt x="17429" y="79374"/>
                  <a:pt x="11431" y="73730"/>
                  <a:pt x="26248" y="57855"/>
                </a:cubicBezTo>
                <a:cubicBezTo>
                  <a:pt x="41065" y="41980"/>
                  <a:pt x="124321" y="5291"/>
                  <a:pt x="123615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7610D1B-A19B-458A-8637-AED568F3DD93}"/>
              </a:ext>
            </a:extLst>
          </p:cNvPr>
          <p:cNvSpPr/>
          <p:nvPr/>
        </p:nvSpPr>
        <p:spPr>
          <a:xfrm>
            <a:off x="5304104" y="3437467"/>
            <a:ext cx="113506" cy="142872"/>
          </a:xfrm>
          <a:custGeom>
            <a:avLst/>
            <a:gdLst>
              <a:gd name="connsiteX0" fmla="*/ 40479 w 113506"/>
              <a:gd name="connsiteY0" fmla="*/ 0 h 142872"/>
              <a:gd name="connsiteX1" fmla="*/ 23546 w 113506"/>
              <a:gd name="connsiteY1" fmla="*/ 91016 h 142872"/>
              <a:gd name="connsiteX2" fmla="*/ 112446 w 113506"/>
              <a:gd name="connsiteY2" fmla="*/ 141816 h 142872"/>
              <a:gd name="connsiteX3" fmla="*/ 67996 w 113506"/>
              <a:gd name="connsiteY3" fmla="*/ 122766 h 142872"/>
              <a:gd name="connsiteX4" fmla="*/ 263 w 113506"/>
              <a:gd name="connsiteY4" fmla="*/ 91016 h 142872"/>
              <a:gd name="connsiteX5" fmla="*/ 40479 w 113506"/>
              <a:gd name="connsiteY5" fmla="*/ 0 h 14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06" h="142872">
                <a:moveTo>
                  <a:pt x="40479" y="0"/>
                </a:moveTo>
                <a:cubicBezTo>
                  <a:pt x="44359" y="0"/>
                  <a:pt x="11552" y="67380"/>
                  <a:pt x="23546" y="91016"/>
                </a:cubicBezTo>
                <a:cubicBezTo>
                  <a:pt x="35540" y="114652"/>
                  <a:pt x="105038" y="136524"/>
                  <a:pt x="112446" y="141816"/>
                </a:cubicBezTo>
                <a:cubicBezTo>
                  <a:pt x="119854" y="147108"/>
                  <a:pt x="86693" y="131233"/>
                  <a:pt x="67996" y="122766"/>
                </a:cubicBezTo>
                <a:cubicBezTo>
                  <a:pt x="49299" y="114299"/>
                  <a:pt x="4143" y="108302"/>
                  <a:pt x="263" y="91016"/>
                </a:cubicBezTo>
                <a:cubicBezTo>
                  <a:pt x="-3617" y="73730"/>
                  <a:pt x="36599" y="0"/>
                  <a:pt x="4047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B422518-4751-4B49-960E-7A6F7433812E}"/>
              </a:ext>
            </a:extLst>
          </p:cNvPr>
          <p:cNvSpPr/>
          <p:nvPr/>
        </p:nvSpPr>
        <p:spPr>
          <a:xfrm>
            <a:off x="5446661" y="3568303"/>
            <a:ext cx="124934" cy="165497"/>
          </a:xfrm>
          <a:custGeom>
            <a:avLst/>
            <a:gdLst>
              <a:gd name="connsiteX0" fmla="*/ 1639 w 124934"/>
              <a:gd name="connsiteY0" fmla="*/ 397 h 165497"/>
              <a:gd name="connsiteX1" fmla="*/ 99006 w 124934"/>
              <a:gd name="connsiteY1" fmla="*/ 74480 h 165497"/>
              <a:gd name="connsiteX2" fmla="*/ 120172 w 124934"/>
              <a:gd name="connsiteY2" fmla="*/ 114697 h 165497"/>
              <a:gd name="connsiteX3" fmla="*/ 124406 w 124934"/>
              <a:gd name="connsiteY3" fmla="*/ 165497 h 165497"/>
              <a:gd name="connsiteX4" fmla="*/ 111706 w 124934"/>
              <a:gd name="connsiteY4" fmla="*/ 114697 h 165497"/>
              <a:gd name="connsiteX5" fmla="*/ 43972 w 124934"/>
              <a:gd name="connsiteY5" fmla="*/ 46964 h 165497"/>
              <a:gd name="connsiteX6" fmla="*/ 1639 w 124934"/>
              <a:gd name="connsiteY6" fmla="*/ 397 h 16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934" h="165497">
                <a:moveTo>
                  <a:pt x="1639" y="397"/>
                </a:moveTo>
                <a:cubicBezTo>
                  <a:pt x="10811" y="4983"/>
                  <a:pt x="79251" y="55430"/>
                  <a:pt x="99006" y="74480"/>
                </a:cubicBezTo>
                <a:cubicBezTo>
                  <a:pt x="118761" y="93530"/>
                  <a:pt x="115939" y="99528"/>
                  <a:pt x="120172" y="114697"/>
                </a:cubicBezTo>
                <a:cubicBezTo>
                  <a:pt x="124405" y="129866"/>
                  <a:pt x="125817" y="165497"/>
                  <a:pt x="124406" y="165497"/>
                </a:cubicBezTo>
                <a:cubicBezTo>
                  <a:pt x="122995" y="165497"/>
                  <a:pt x="125112" y="134452"/>
                  <a:pt x="111706" y="114697"/>
                </a:cubicBezTo>
                <a:cubicBezTo>
                  <a:pt x="98300" y="94942"/>
                  <a:pt x="64080" y="61781"/>
                  <a:pt x="43972" y="46964"/>
                </a:cubicBezTo>
                <a:cubicBezTo>
                  <a:pt x="23864" y="32147"/>
                  <a:pt x="-7533" y="-4189"/>
                  <a:pt x="1639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184D7F2-CEDC-4730-B98D-A8EF71567963}"/>
              </a:ext>
            </a:extLst>
          </p:cNvPr>
          <p:cNvSpPr/>
          <p:nvPr/>
        </p:nvSpPr>
        <p:spPr>
          <a:xfrm>
            <a:off x="4869811" y="3895969"/>
            <a:ext cx="458218" cy="134115"/>
          </a:xfrm>
          <a:custGeom>
            <a:avLst/>
            <a:gdLst>
              <a:gd name="connsiteX0" fmla="*/ 639 w 458218"/>
              <a:gd name="connsiteY0" fmla="*/ 64314 h 134115"/>
              <a:gd name="connsiteX1" fmla="*/ 57789 w 458218"/>
              <a:gd name="connsiteY1" fmla="*/ 17748 h 134115"/>
              <a:gd name="connsiteX2" fmla="*/ 265222 w 458218"/>
              <a:gd name="connsiteY2" fmla="*/ 74898 h 134115"/>
              <a:gd name="connsiteX3" fmla="*/ 313906 w 458218"/>
              <a:gd name="connsiteY3" fmla="*/ 121464 h 134115"/>
              <a:gd name="connsiteX4" fmla="*/ 362589 w 458218"/>
              <a:gd name="connsiteY4" fmla="*/ 132048 h 134115"/>
              <a:gd name="connsiteX5" fmla="*/ 457839 w 458218"/>
              <a:gd name="connsiteY5" fmla="*/ 87598 h 134115"/>
              <a:gd name="connsiteX6" fmla="*/ 394339 w 458218"/>
              <a:gd name="connsiteY6" fmla="*/ 104531 h 134115"/>
              <a:gd name="connsiteX7" fmla="*/ 354122 w 458218"/>
              <a:gd name="connsiteY7" fmla="*/ 112998 h 134115"/>
              <a:gd name="connsiteX8" fmla="*/ 296972 w 458218"/>
              <a:gd name="connsiteY8" fmla="*/ 74898 h 134115"/>
              <a:gd name="connsiteX9" fmla="*/ 165739 w 458218"/>
              <a:gd name="connsiteY9" fmla="*/ 19864 h 134115"/>
              <a:gd name="connsiteX10" fmla="*/ 36622 w 458218"/>
              <a:gd name="connsiteY10" fmla="*/ 814 h 134115"/>
              <a:gd name="connsiteX11" fmla="*/ 639 w 458218"/>
              <a:gd name="connsiteY11" fmla="*/ 64314 h 13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218" h="134115">
                <a:moveTo>
                  <a:pt x="639" y="64314"/>
                </a:moveTo>
                <a:cubicBezTo>
                  <a:pt x="4167" y="67136"/>
                  <a:pt x="13692" y="15984"/>
                  <a:pt x="57789" y="17748"/>
                </a:cubicBezTo>
                <a:cubicBezTo>
                  <a:pt x="101886" y="19512"/>
                  <a:pt x="222536" y="57612"/>
                  <a:pt x="265222" y="74898"/>
                </a:cubicBezTo>
                <a:cubicBezTo>
                  <a:pt x="307908" y="92184"/>
                  <a:pt x="297678" y="111939"/>
                  <a:pt x="313906" y="121464"/>
                </a:cubicBezTo>
                <a:cubicBezTo>
                  <a:pt x="330134" y="130989"/>
                  <a:pt x="338600" y="137692"/>
                  <a:pt x="362589" y="132048"/>
                </a:cubicBezTo>
                <a:cubicBezTo>
                  <a:pt x="386578" y="126404"/>
                  <a:pt x="452547" y="92184"/>
                  <a:pt x="457839" y="87598"/>
                </a:cubicBezTo>
                <a:cubicBezTo>
                  <a:pt x="463131" y="83012"/>
                  <a:pt x="411625" y="100298"/>
                  <a:pt x="394339" y="104531"/>
                </a:cubicBezTo>
                <a:cubicBezTo>
                  <a:pt x="377053" y="108764"/>
                  <a:pt x="370350" y="117937"/>
                  <a:pt x="354122" y="112998"/>
                </a:cubicBezTo>
                <a:cubicBezTo>
                  <a:pt x="337894" y="108059"/>
                  <a:pt x="328369" y="90420"/>
                  <a:pt x="296972" y="74898"/>
                </a:cubicBezTo>
                <a:cubicBezTo>
                  <a:pt x="265575" y="59376"/>
                  <a:pt x="209131" y="32211"/>
                  <a:pt x="165739" y="19864"/>
                </a:cubicBezTo>
                <a:cubicBezTo>
                  <a:pt x="122347" y="7517"/>
                  <a:pt x="65197" y="-3067"/>
                  <a:pt x="36622" y="814"/>
                </a:cubicBezTo>
                <a:cubicBezTo>
                  <a:pt x="8047" y="4695"/>
                  <a:pt x="-2889" y="61492"/>
                  <a:pt x="639" y="64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E9AD612-2578-46E2-98FE-DAD07CD5FCA1}"/>
              </a:ext>
            </a:extLst>
          </p:cNvPr>
          <p:cNvSpPr/>
          <p:nvPr/>
        </p:nvSpPr>
        <p:spPr>
          <a:xfrm>
            <a:off x="5317429" y="3737900"/>
            <a:ext cx="215593" cy="239594"/>
          </a:xfrm>
          <a:custGeom>
            <a:avLst/>
            <a:gdLst>
              <a:gd name="connsiteX0" fmla="*/ 12338 w 215593"/>
              <a:gd name="connsiteY0" fmla="*/ 239317 h 239594"/>
              <a:gd name="connsiteX1" fmla="*/ 18688 w 215593"/>
              <a:gd name="connsiteY1" fmla="*/ 129250 h 239594"/>
              <a:gd name="connsiteX2" fmla="*/ 107588 w 215593"/>
              <a:gd name="connsiteY2" fmla="*/ 21300 h 239594"/>
              <a:gd name="connsiteX3" fmla="*/ 130871 w 215593"/>
              <a:gd name="connsiteY3" fmla="*/ 2250 h 239594"/>
              <a:gd name="connsiteX4" fmla="*/ 162621 w 215593"/>
              <a:gd name="connsiteY4" fmla="*/ 2250 h 239594"/>
              <a:gd name="connsiteX5" fmla="*/ 215538 w 215593"/>
              <a:gd name="connsiteY5" fmla="*/ 19183 h 239594"/>
              <a:gd name="connsiteX6" fmla="*/ 152038 w 215593"/>
              <a:gd name="connsiteY6" fmla="*/ 14950 h 239594"/>
              <a:gd name="connsiteX7" fmla="*/ 99121 w 215593"/>
              <a:gd name="connsiteY7" fmla="*/ 40350 h 239594"/>
              <a:gd name="connsiteX8" fmla="*/ 63138 w 215593"/>
              <a:gd name="connsiteY8" fmla="*/ 95383 h 239594"/>
              <a:gd name="connsiteX9" fmla="*/ 1754 w 215593"/>
              <a:gd name="connsiteY9" fmla="*/ 158883 h 239594"/>
              <a:gd name="connsiteX10" fmla="*/ 12338 w 215593"/>
              <a:gd name="connsiteY10" fmla="*/ 239317 h 23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593" h="239594">
                <a:moveTo>
                  <a:pt x="12338" y="239317"/>
                </a:moveTo>
                <a:cubicBezTo>
                  <a:pt x="15160" y="234378"/>
                  <a:pt x="2813" y="165586"/>
                  <a:pt x="18688" y="129250"/>
                </a:cubicBezTo>
                <a:cubicBezTo>
                  <a:pt x="34563" y="92914"/>
                  <a:pt x="88891" y="42467"/>
                  <a:pt x="107588" y="21300"/>
                </a:cubicBezTo>
                <a:cubicBezTo>
                  <a:pt x="126285" y="133"/>
                  <a:pt x="121699" y="5425"/>
                  <a:pt x="130871" y="2250"/>
                </a:cubicBezTo>
                <a:cubicBezTo>
                  <a:pt x="140043" y="-925"/>
                  <a:pt x="148510" y="-572"/>
                  <a:pt x="162621" y="2250"/>
                </a:cubicBezTo>
                <a:cubicBezTo>
                  <a:pt x="176732" y="5072"/>
                  <a:pt x="217302" y="17066"/>
                  <a:pt x="215538" y="19183"/>
                </a:cubicBezTo>
                <a:cubicBezTo>
                  <a:pt x="213774" y="21300"/>
                  <a:pt x="171441" y="11422"/>
                  <a:pt x="152038" y="14950"/>
                </a:cubicBezTo>
                <a:cubicBezTo>
                  <a:pt x="132635" y="18478"/>
                  <a:pt x="113938" y="26944"/>
                  <a:pt x="99121" y="40350"/>
                </a:cubicBezTo>
                <a:cubicBezTo>
                  <a:pt x="84304" y="53755"/>
                  <a:pt x="79366" y="75627"/>
                  <a:pt x="63138" y="95383"/>
                </a:cubicBezTo>
                <a:cubicBezTo>
                  <a:pt x="46910" y="115138"/>
                  <a:pt x="8457" y="135952"/>
                  <a:pt x="1754" y="158883"/>
                </a:cubicBezTo>
                <a:cubicBezTo>
                  <a:pt x="-4949" y="181814"/>
                  <a:pt x="9516" y="244256"/>
                  <a:pt x="12338" y="239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287E0CE-D112-4EC5-BDFB-C37F7F7CE49C}"/>
              </a:ext>
            </a:extLst>
          </p:cNvPr>
          <p:cNvSpPr/>
          <p:nvPr/>
        </p:nvSpPr>
        <p:spPr>
          <a:xfrm>
            <a:off x="4743449" y="4343954"/>
            <a:ext cx="614653" cy="309229"/>
          </a:xfrm>
          <a:custGeom>
            <a:avLst/>
            <a:gdLst>
              <a:gd name="connsiteX0" fmla="*/ 1 w 614653"/>
              <a:gd name="connsiteY0" fmla="*/ 309009 h 309229"/>
              <a:gd name="connsiteX1" fmla="*/ 215901 w 614653"/>
              <a:gd name="connsiteY1" fmla="*/ 232809 h 309229"/>
              <a:gd name="connsiteX2" fmla="*/ 427039 w 614653"/>
              <a:gd name="connsiteY2" fmla="*/ 55009 h 309229"/>
              <a:gd name="connsiteX3" fmla="*/ 488951 w 614653"/>
              <a:gd name="connsiteY3" fmla="*/ 4209 h 309229"/>
              <a:gd name="connsiteX4" fmla="*/ 542926 w 614653"/>
              <a:gd name="connsiteY4" fmla="*/ 4209 h 309229"/>
              <a:gd name="connsiteX5" fmla="*/ 614364 w 614653"/>
              <a:gd name="connsiteY5" fmla="*/ 15321 h 309229"/>
              <a:gd name="connsiteX6" fmla="*/ 514351 w 614653"/>
              <a:gd name="connsiteY6" fmla="*/ 13734 h 309229"/>
              <a:gd name="connsiteX7" fmla="*/ 428626 w 614653"/>
              <a:gd name="connsiteY7" fmla="*/ 58184 h 309229"/>
              <a:gd name="connsiteX8" fmla="*/ 306389 w 614653"/>
              <a:gd name="connsiteY8" fmla="*/ 134384 h 309229"/>
              <a:gd name="connsiteX9" fmla="*/ 212726 w 614653"/>
              <a:gd name="connsiteY9" fmla="*/ 212171 h 309229"/>
              <a:gd name="connsiteX10" fmla="*/ 1 w 614653"/>
              <a:gd name="connsiteY10" fmla="*/ 309009 h 309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4653" h="309229">
                <a:moveTo>
                  <a:pt x="1" y="309009"/>
                </a:moveTo>
                <a:cubicBezTo>
                  <a:pt x="530" y="312449"/>
                  <a:pt x="144728" y="275142"/>
                  <a:pt x="215901" y="232809"/>
                </a:cubicBezTo>
                <a:cubicBezTo>
                  <a:pt x="287074" y="190476"/>
                  <a:pt x="381531" y="93109"/>
                  <a:pt x="427039" y="55009"/>
                </a:cubicBezTo>
                <a:cubicBezTo>
                  <a:pt x="472547" y="16909"/>
                  <a:pt x="469637" y="12676"/>
                  <a:pt x="488951" y="4209"/>
                </a:cubicBezTo>
                <a:cubicBezTo>
                  <a:pt x="508266" y="-4258"/>
                  <a:pt x="522024" y="2357"/>
                  <a:pt x="542926" y="4209"/>
                </a:cubicBezTo>
                <a:cubicBezTo>
                  <a:pt x="563828" y="6061"/>
                  <a:pt x="619126" y="13734"/>
                  <a:pt x="614364" y="15321"/>
                </a:cubicBezTo>
                <a:cubicBezTo>
                  <a:pt x="609602" y="16908"/>
                  <a:pt x="545307" y="6590"/>
                  <a:pt x="514351" y="13734"/>
                </a:cubicBezTo>
                <a:cubicBezTo>
                  <a:pt x="483395" y="20878"/>
                  <a:pt x="463286" y="38076"/>
                  <a:pt x="428626" y="58184"/>
                </a:cubicBezTo>
                <a:cubicBezTo>
                  <a:pt x="393966" y="78292"/>
                  <a:pt x="342372" y="108720"/>
                  <a:pt x="306389" y="134384"/>
                </a:cubicBezTo>
                <a:cubicBezTo>
                  <a:pt x="270406" y="160048"/>
                  <a:pt x="264320" y="183861"/>
                  <a:pt x="212726" y="212171"/>
                </a:cubicBezTo>
                <a:cubicBezTo>
                  <a:pt x="161132" y="240481"/>
                  <a:pt x="-528" y="305569"/>
                  <a:pt x="1" y="309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86F27C8-D0F9-4053-A9F7-02C37A3E6A3F}"/>
              </a:ext>
            </a:extLst>
          </p:cNvPr>
          <p:cNvSpPr/>
          <p:nvPr/>
        </p:nvSpPr>
        <p:spPr>
          <a:xfrm>
            <a:off x="5352904" y="4265407"/>
            <a:ext cx="401682" cy="85950"/>
          </a:xfrm>
          <a:custGeom>
            <a:avLst/>
            <a:gdLst>
              <a:gd name="connsiteX0" fmla="*/ 146 w 401682"/>
              <a:gd name="connsiteY0" fmla="*/ 85931 h 85950"/>
              <a:gd name="connsiteX1" fmla="*/ 111271 w 401682"/>
              <a:gd name="connsiteY1" fmla="*/ 3381 h 85950"/>
              <a:gd name="connsiteX2" fmla="*/ 225571 w 401682"/>
              <a:gd name="connsiteY2" fmla="*/ 16081 h 85950"/>
              <a:gd name="connsiteX3" fmla="*/ 346221 w 401682"/>
              <a:gd name="connsiteY3" fmla="*/ 17668 h 85950"/>
              <a:gd name="connsiteX4" fmla="*/ 397021 w 401682"/>
              <a:gd name="connsiteY4" fmla="*/ 25606 h 85950"/>
              <a:gd name="connsiteX5" fmla="*/ 235096 w 401682"/>
              <a:gd name="connsiteY5" fmla="*/ 19256 h 85950"/>
              <a:gd name="connsiteX6" fmla="*/ 135084 w 401682"/>
              <a:gd name="connsiteY6" fmla="*/ 11318 h 85950"/>
              <a:gd name="connsiteX7" fmla="*/ 146 w 401682"/>
              <a:gd name="connsiteY7" fmla="*/ 85931 h 8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682" h="85950">
                <a:moveTo>
                  <a:pt x="146" y="85931"/>
                </a:moveTo>
                <a:cubicBezTo>
                  <a:pt x="-3823" y="84608"/>
                  <a:pt x="73700" y="15023"/>
                  <a:pt x="111271" y="3381"/>
                </a:cubicBezTo>
                <a:cubicBezTo>
                  <a:pt x="148842" y="-8261"/>
                  <a:pt x="186413" y="13700"/>
                  <a:pt x="225571" y="16081"/>
                </a:cubicBezTo>
                <a:cubicBezTo>
                  <a:pt x="264729" y="18462"/>
                  <a:pt x="317646" y="16080"/>
                  <a:pt x="346221" y="17668"/>
                </a:cubicBezTo>
                <a:cubicBezTo>
                  <a:pt x="374796" y="19255"/>
                  <a:pt x="415542" y="25341"/>
                  <a:pt x="397021" y="25606"/>
                </a:cubicBezTo>
                <a:cubicBezTo>
                  <a:pt x="378500" y="25871"/>
                  <a:pt x="278752" y="21637"/>
                  <a:pt x="235096" y="19256"/>
                </a:cubicBezTo>
                <a:cubicBezTo>
                  <a:pt x="191440" y="16875"/>
                  <a:pt x="171596" y="999"/>
                  <a:pt x="135084" y="11318"/>
                </a:cubicBezTo>
                <a:cubicBezTo>
                  <a:pt x="98572" y="21637"/>
                  <a:pt x="4115" y="87254"/>
                  <a:pt x="146" y="85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D9468B4-122B-4258-8A78-46CAC4BB04E7}"/>
              </a:ext>
            </a:extLst>
          </p:cNvPr>
          <p:cNvSpPr/>
          <p:nvPr/>
        </p:nvSpPr>
        <p:spPr>
          <a:xfrm>
            <a:off x="5738494" y="4256066"/>
            <a:ext cx="139194" cy="43792"/>
          </a:xfrm>
          <a:custGeom>
            <a:avLst/>
            <a:gdLst>
              <a:gd name="connsiteX0" fmla="*/ 1906 w 139194"/>
              <a:gd name="connsiteY0" fmla="*/ 41297 h 43792"/>
              <a:gd name="connsiteX1" fmla="*/ 63819 w 139194"/>
              <a:gd name="connsiteY1" fmla="*/ 34947 h 43792"/>
              <a:gd name="connsiteX2" fmla="*/ 138431 w 139194"/>
              <a:gd name="connsiteY2" fmla="*/ 22 h 43792"/>
              <a:gd name="connsiteX3" fmla="*/ 1906 w 139194"/>
              <a:gd name="connsiteY3" fmla="*/ 41297 h 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194" h="43792">
                <a:moveTo>
                  <a:pt x="1906" y="41297"/>
                </a:moveTo>
                <a:cubicBezTo>
                  <a:pt x="-10529" y="47118"/>
                  <a:pt x="41065" y="41826"/>
                  <a:pt x="63819" y="34947"/>
                </a:cubicBezTo>
                <a:cubicBezTo>
                  <a:pt x="86573" y="28068"/>
                  <a:pt x="146633" y="1080"/>
                  <a:pt x="138431" y="22"/>
                </a:cubicBezTo>
                <a:cubicBezTo>
                  <a:pt x="130229" y="-1036"/>
                  <a:pt x="14341" y="35476"/>
                  <a:pt x="1906" y="41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2989790-F4D2-4637-9F6D-EBB7F7BEEB8E}"/>
              </a:ext>
            </a:extLst>
          </p:cNvPr>
          <p:cNvSpPr/>
          <p:nvPr/>
        </p:nvSpPr>
        <p:spPr>
          <a:xfrm>
            <a:off x="5762477" y="4241463"/>
            <a:ext cx="186102" cy="63241"/>
          </a:xfrm>
          <a:custGeom>
            <a:avLst/>
            <a:gdLst>
              <a:gd name="connsiteX0" fmla="*/ 148 w 186102"/>
              <a:gd name="connsiteY0" fmla="*/ 62250 h 63241"/>
              <a:gd name="connsiteX1" fmla="*/ 93811 w 186102"/>
              <a:gd name="connsiteY1" fmla="*/ 49550 h 63241"/>
              <a:gd name="connsiteX2" fmla="*/ 185886 w 186102"/>
              <a:gd name="connsiteY2" fmla="*/ 337 h 63241"/>
              <a:gd name="connsiteX3" fmla="*/ 116036 w 186102"/>
              <a:gd name="connsiteY3" fmla="*/ 28912 h 63241"/>
              <a:gd name="connsiteX4" fmla="*/ 148 w 186102"/>
              <a:gd name="connsiteY4" fmla="*/ 62250 h 6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02" h="63241">
                <a:moveTo>
                  <a:pt x="148" y="62250"/>
                </a:moveTo>
                <a:cubicBezTo>
                  <a:pt x="-3556" y="65690"/>
                  <a:pt x="62855" y="59869"/>
                  <a:pt x="93811" y="49550"/>
                </a:cubicBezTo>
                <a:cubicBezTo>
                  <a:pt x="124767" y="39231"/>
                  <a:pt x="182182" y="3777"/>
                  <a:pt x="185886" y="337"/>
                </a:cubicBezTo>
                <a:cubicBezTo>
                  <a:pt x="189590" y="-3103"/>
                  <a:pt x="144876" y="20710"/>
                  <a:pt x="116036" y="28912"/>
                </a:cubicBezTo>
                <a:cubicBezTo>
                  <a:pt x="87196" y="37114"/>
                  <a:pt x="3852" y="58810"/>
                  <a:pt x="148" y="62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A54EE4F-1621-496F-9D43-C151F7DB6765}"/>
              </a:ext>
            </a:extLst>
          </p:cNvPr>
          <p:cNvSpPr/>
          <p:nvPr/>
        </p:nvSpPr>
        <p:spPr>
          <a:xfrm>
            <a:off x="4833918" y="4398672"/>
            <a:ext cx="490638" cy="251554"/>
          </a:xfrm>
          <a:custGeom>
            <a:avLst/>
            <a:gdLst>
              <a:gd name="connsiteX0" fmla="*/ 20 w 490638"/>
              <a:gd name="connsiteY0" fmla="*/ 251116 h 251554"/>
              <a:gd name="connsiteX1" fmla="*/ 214332 w 490638"/>
              <a:gd name="connsiteY1" fmla="*/ 168566 h 251554"/>
              <a:gd name="connsiteX2" fmla="*/ 342920 w 490638"/>
              <a:gd name="connsiteY2" fmla="*/ 71728 h 251554"/>
              <a:gd name="connsiteX3" fmla="*/ 428645 w 490638"/>
              <a:gd name="connsiteY3" fmla="*/ 14578 h 251554"/>
              <a:gd name="connsiteX4" fmla="*/ 490557 w 490638"/>
              <a:gd name="connsiteY4" fmla="*/ 27278 h 251554"/>
              <a:gd name="connsiteX5" fmla="*/ 415945 w 490638"/>
              <a:gd name="connsiteY5" fmla="*/ 291 h 251554"/>
              <a:gd name="connsiteX6" fmla="*/ 347682 w 490638"/>
              <a:gd name="connsiteY6" fmla="*/ 47916 h 251554"/>
              <a:gd name="connsiteX7" fmla="*/ 227032 w 490638"/>
              <a:gd name="connsiteY7" fmla="*/ 132053 h 251554"/>
              <a:gd name="connsiteX8" fmla="*/ 20 w 490638"/>
              <a:gd name="connsiteY8" fmla="*/ 251116 h 25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638" h="251554">
                <a:moveTo>
                  <a:pt x="20" y="251116"/>
                </a:moveTo>
                <a:cubicBezTo>
                  <a:pt x="-2097" y="257202"/>
                  <a:pt x="157182" y="198464"/>
                  <a:pt x="214332" y="168566"/>
                </a:cubicBezTo>
                <a:cubicBezTo>
                  <a:pt x="271482" y="138668"/>
                  <a:pt x="307201" y="97393"/>
                  <a:pt x="342920" y="71728"/>
                </a:cubicBezTo>
                <a:cubicBezTo>
                  <a:pt x="378639" y="46063"/>
                  <a:pt x="404039" y="21986"/>
                  <a:pt x="428645" y="14578"/>
                </a:cubicBezTo>
                <a:cubicBezTo>
                  <a:pt x="453251" y="7170"/>
                  <a:pt x="492674" y="29659"/>
                  <a:pt x="490557" y="27278"/>
                </a:cubicBezTo>
                <a:cubicBezTo>
                  <a:pt x="488440" y="24897"/>
                  <a:pt x="439757" y="-3149"/>
                  <a:pt x="415945" y="291"/>
                </a:cubicBezTo>
                <a:cubicBezTo>
                  <a:pt x="392133" y="3731"/>
                  <a:pt x="347682" y="47916"/>
                  <a:pt x="347682" y="47916"/>
                </a:cubicBezTo>
                <a:cubicBezTo>
                  <a:pt x="316197" y="69876"/>
                  <a:pt x="283653" y="100832"/>
                  <a:pt x="227032" y="132053"/>
                </a:cubicBezTo>
                <a:cubicBezTo>
                  <a:pt x="170411" y="163274"/>
                  <a:pt x="2137" y="245030"/>
                  <a:pt x="20" y="251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0B2119E-28FC-461B-A540-913367258560}"/>
              </a:ext>
            </a:extLst>
          </p:cNvPr>
          <p:cNvSpPr/>
          <p:nvPr/>
        </p:nvSpPr>
        <p:spPr>
          <a:xfrm>
            <a:off x="5326063" y="4289264"/>
            <a:ext cx="563570" cy="138274"/>
          </a:xfrm>
          <a:custGeom>
            <a:avLst/>
            <a:gdLst>
              <a:gd name="connsiteX0" fmla="*/ 0 w 563570"/>
              <a:gd name="connsiteY0" fmla="*/ 138274 h 138274"/>
              <a:gd name="connsiteX1" fmla="*/ 98425 w 563570"/>
              <a:gd name="connsiteY1" fmla="*/ 114461 h 138274"/>
              <a:gd name="connsiteX2" fmla="*/ 152400 w 563570"/>
              <a:gd name="connsiteY2" fmla="*/ 46199 h 138274"/>
              <a:gd name="connsiteX3" fmla="*/ 182562 w 563570"/>
              <a:gd name="connsiteY3" fmla="*/ 46199 h 138274"/>
              <a:gd name="connsiteX4" fmla="*/ 293687 w 563570"/>
              <a:gd name="connsiteY4" fmla="*/ 65249 h 138274"/>
              <a:gd name="connsiteX5" fmla="*/ 422275 w 563570"/>
              <a:gd name="connsiteY5" fmla="*/ 50961 h 138274"/>
              <a:gd name="connsiteX6" fmla="*/ 563562 w 563570"/>
              <a:gd name="connsiteY6" fmla="*/ 161 h 138274"/>
              <a:gd name="connsiteX7" fmla="*/ 415925 w 563570"/>
              <a:gd name="connsiteY7" fmla="*/ 35086 h 138274"/>
              <a:gd name="connsiteX8" fmla="*/ 244475 w 563570"/>
              <a:gd name="connsiteY8" fmla="*/ 41436 h 138274"/>
              <a:gd name="connsiteX9" fmla="*/ 171450 w 563570"/>
              <a:gd name="connsiteY9" fmla="*/ 41436 h 138274"/>
              <a:gd name="connsiteX10" fmla="*/ 114300 w 563570"/>
              <a:gd name="connsiteY10" fmla="*/ 70011 h 138274"/>
              <a:gd name="connsiteX11" fmla="*/ 0 w 563570"/>
              <a:gd name="connsiteY11" fmla="*/ 138274 h 1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3570" h="138274">
                <a:moveTo>
                  <a:pt x="0" y="138274"/>
                </a:moveTo>
                <a:cubicBezTo>
                  <a:pt x="36512" y="134040"/>
                  <a:pt x="73025" y="129807"/>
                  <a:pt x="98425" y="114461"/>
                </a:cubicBezTo>
                <a:cubicBezTo>
                  <a:pt x="123825" y="99115"/>
                  <a:pt x="138377" y="57576"/>
                  <a:pt x="152400" y="46199"/>
                </a:cubicBezTo>
                <a:cubicBezTo>
                  <a:pt x="166423" y="34822"/>
                  <a:pt x="159014" y="43024"/>
                  <a:pt x="182562" y="46199"/>
                </a:cubicBezTo>
                <a:cubicBezTo>
                  <a:pt x="206110" y="49374"/>
                  <a:pt x="253735" y="64455"/>
                  <a:pt x="293687" y="65249"/>
                </a:cubicBezTo>
                <a:cubicBezTo>
                  <a:pt x="333639" y="66043"/>
                  <a:pt x="377296" y="61809"/>
                  <a:pt x="422275" y="50961"/>
                </a:cubicBezTo>
                <a:cubicBezTo>
                  <a:pt x="467254" y="40113"/>
                  <a:pt x="564620" y="2807"/>
                  <a:pt x="563562" y="161"/>
                </a:cubicBezTo>
                <a:cubicBezTo>
                  <a:pt x="562504" y="-2485"/>
                  <a:pt x="469106" y="28207"/>
                  <a:pt x="415925" y="35086"/>
                </a:cubicBezTo>
                <a:cubicBezTo>
                  <a:pt x="362744" y="41965"/>
                  <a:pt x="285221" y="40378"/>
                  <a:pt x="244475" y="41436"/>
                </a:cubicBezTo>
                <a:cubicBezTo>
                  <a:pt x="203729" y="42494"/>
                  <a:pt x="193146" y="36674"/>
                  <a:pt x="171450" y="41436"/>
                </a:cubicBezTo>
                <a:cubicBezTo>
                  <a:pt x="149754" y="46198"/>
                  <a:pt x="114300" y="70011"/>
                  <a:pt x="114300" y="70011"/>
                </a:cubicBezTo>
                <a:lnTo>
                  <a:pt x="0" y="1382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92C7210C-D85F-474C-B883-D13877E3D4C1}"/>
              </a:ext>
            </a:extLst>
          </p:cNvPr>
          <p:cNvSpPr/>
          <p:nvPr/>
        </p:nvSpPr>
        <p:spPr>
          <a:xfrm>
            <a:off x="5001150" y="4585404"/>
            <a:ext cx="525559" cy="209155"/>
          </a:xfrm>
          <a:custGeom>
            <a:avLst/>
            <a:gdLst>
              <a:gd name="connsiteX0" fmla="*/ 1063 w 525559"/>
              <a:gd name="connsiteY0" fmla="*/ 4059 h 209155"/>
              <a:gd name="connsiteX1" fmla="*/ 170925 w 525559"/>
              <a:gd name="connsiteY1" fmla="*/ 65971 h 209155"/>
              <a:gd name="connsiteX2" fmla="*/ 243950 w 525559"/>
              <a:gd name="connsiteY2" fmla="*/ 159634 h 209155"/>
              <a:gd name="connsiteX3" fmla="*/ 316975 w 525559"/>
              <a:gd name="connsiteY3" fmla="*/ 204084 h 209155"/>
              <a:gd name="connsiteX4" fmla="*/ 366188 w 525559"/>
              <a:gd name="connsiteY4" fmla="*/ 204084 h 209155"/>
              <a:gd name="connsiteX5" fmla="*/ 524938 w 525559"/>
              <a:gd name="connsiteY5" fmla="*/ 167571 h 209155"/>
              <a:gd name="connsiteX6" fmla="*/ 416988 w 525559"/>
              <a:gd name="connsiteY6" fmla="*/ 180271 h 209155"/>
              <a:gd name="connsiteX7" fmla="*/ 307450 w 525559"/>
              <a:gd name="connsiteY7" fmla="*/ 185034 h 209155"/>
              <a:gd name="connsiteX8" fmla="*/ 232838 w 525559"/>
              <a:gd name="connsiteY8" fmla="*/ 88196 h 209155"/>
              <a:gd name="connsiteX9" fmla="*/ 104250 w 525559"/>
              <a:gd name="connsiteY9" fmla="*/ 15171 h 209155"/>
              <a:gd name="connsiteX10" fmla="*/ 1063 w 525559"/>
              <a:gd name="connsiteY10" fmla="*/ 4059 h 209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5559" h="209155">
                <a:moveTo>
                  <a:pt x="1063" y="4059"/>
                </a:moveTo>
                <a:cubicBezTo>
                  <a:pt x="12175" y="12526"/>
                  <a:pt x="130444" y="40042"/>
                  <a:pt x="170925" y="65971"/>
                </a:cubicBezTo>
                <a:cubicBezTo>
                  <a:pt x="211406" y="91900"/>
                  <a:pt x="219608" y="136615"/>
                  <a:pt x="243950" y="159634"/>
                </a:cubicBezTo>
                <a:cubicBezTo>
                  <a:pt x="268292" y="182653"/>
                  <a:pt x="296602" y="196676"/>
                  <a:pt x="316975" y="204084"/>
                </a:cubicBezTo>
                <a:cubicBezTo>
                  <a:pt x="337348" y="211492"/>
                  <a:pt x="331528" y="210169"/>
                  <a:pt x="366188" y="204084"/>
                </a:cubicBezTo>
                <a:cubicBezTo>
                  <a:pt x="400848" y="197999"/>
                  <a:pt x="516471" y="171540"/>
                  <a:pt x="524938" y="167571"/>
                </a:cubicBezTo>
                <a:cubicBezTo>
                  <a:pt x="533405" y="163602"/>
                  <a:pt x="453236" y="177361"/>
                  <a:pt x="416988" y="180271"/>
                </a:cubicBezTo>
                <a:cubicBezTo>
                  <a:pt x="380740" y="183181"/>
                  <a:pt x="338142" y="200380"/>
                  <a:pt x="307450" y="185034"/>
                </a:cubicBezTo>
                <a:cubicBezTo>
                  <a:pt x="276758" y="169688"/>
                  <a:pt x="266705" y="116506"/>
                  <a:pt x="232838" y="88196"/>
                </a:cubicBezTo>
                <a:cubicBezTo>
                  <a:pt x="198971" y="59886"/>
                  <a:pt x="139704" y="29459"/>
                  <a:pt x="104250" y="15171"/>
                </a:cubicBezTo>
                <a:cubicBezTo>
                  <a:pt x="68796" y="883"/>
                  <a:pt x="-10049" y="-4408"/>
                  <a:pt x="1063" y="4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FAD4AAE-C638-40CD-9832-0FAC66FDCB60}"/>
              </a:ext>
            </a:extLst>
          </p:cNvPr>
          <p:cNvSpPr/>
          <p:nvPr/>
        </p:nvSpPr>
        <p:spPr>
          <a:xfrm>
            <a:off x="5646663" y="4322667"/>
            <a:ext cx="296937" cy="350471"/>
          </a:xfrm>
          <a:custGeom>
            <a:avLst/>
            <a:gdLst>
              <a:gd name="connsiteX0" fmla="*/ 296937 w 296937"/>
              <a:gd name="connsiteY0" fmla="*/ 96 h 350471"/>
              <a:gd name="connsiteX1" fmla="*/ 158825 w 296937"/>
              <a:gd name="connsiteY1" fmla="*/ 122333 h 350471"/>
              <a:gd name="connsiteX2" fmla="*/ 152475 w 296937"/>
              <a:gd name="connsiteY2" fmla="*/ 212821 h 350471"/>
              <a:gd name="connsiteX3" fmla="*/ 93737 w 296937"/>
              <a:gd name="connsiteY3" fmla="*/ 265208 h 350471"/>
              <a:gd name="connsiteX4" fmla="*/ 75 w 296937"/>
              <a:gd name="connsiteY4" fmla="*/ 349346 h 350471"/>
              <a:gd name="connsiteX5" fmla="*/ 79450 w 296937"/>
              <a:gd name="connsiteY5" fmla="*/ 304896 h 350471"/>
              <a:gd name="connsiteX6" fmla="*/ 162000 w 296937"/>
              <a:gd name="connsiteY6" fmla="*/ 184246 h 350471"/>
              <a:gd name="connsiteX7" fmla="*/ 160412 w 296937"/>
              <a:gd name="connsiteY7" fmla="*/ 103283 h 350471"/>
              <a:gd name="connsiteX8" fmla="*/ 296937 w 296937"/>
              <a:gd name="connsiteY8" fmla="*/ 96 h 35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937" h="350471">
                <a:moveTo>
                  <a:pt x="296937" y="96"/>
                </a:moveTo>
                <a:cubicBezTo>
                  <a:pt x="296672" y="3271"/>
                  <a:pt x="182902" y="86879"/>
                  <a:pt x="158825" y="122333"/>
                </a:cubicBezTo>
                <a:cubicBezTo>
                  <a:pt x="134748" y="157787"/>
                  <a:pt x="163323" y="189009"/>
                  <a:pt x="152475" y="212821"/>
                </a:cubicBezTo>
                <a:cubicBezTo>
                  <a:pt x="141627" y="236633"/>
                  <a:pt x="93737" y="265208"/>
                  <a:pt x="93737" y="265208"/>
                </a:cubicBezTo>
                <a:cubicBezTo>
                  <a:pt x="68337" y="287962"/>
                  <a:pt x="2456" y="342731"/>
                  <a:pt x="75" y="349346"/>
                </a:cubicBezTo>
                <a:cubicBezTo>
                  <a:pt x="-2306" y="355961"/>
                  <a:pt x="52462" y="332413"/>
                  <a:pt x="79450" y="304896"/>
                </a:cubicBezTo>
                <a:cubicBezTo>
                  <a:pt x="106437" y="277379"/>
                  <a:pt x="148506" y="217848"/>
                  <a:pt x="162000" y="184246"/>
                </a:cubicBezTo>
                <a:cubicBezTo>
                  <a:pt x="175494" y="150644"/>
                  <a:pt x="133425" y="133975"/>
                  <a:pt x="160412" y="103283"/>
                </a:cubicBezTo>
                <a:cubicBezTo>
                  <a:pt x="187399" y="72591"/>
                  <a:pt x="297202" y="-3079"/>
                  <a:pt x="296937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D3A36F9-C224-4656-86B7-5A5E194B8B40}"/>
              </a:ext>
            </a:extLst>
          </p:cNvPr>
          <p:cNvSpPr/>
          <p:nvPr/>
        </p:nvSpPr>
        <p:spPr>
          <a:xfrm>
            <a:off x="5501718" y="4676775"/>
            <a:ext cx="139153" cy="79375"/>
          </a:xfrm>
          <a:custGeom>
            <a:avLst/>
            <a:gdLst>
              <a:gd name="connsiteX0" fmla="*/ 138670 w 139153"/>
              <a:gd name="connsiteY0" fmla="*/ 0 h 79375"/>
              <a:gd name="connsiteX1" fmla="*/ 81520 w 139153"/>
              <a:gd name="connsiteY1" fmla="*/ 55563 h 79375"/>
              <a:gd name="connsiteX2" fmla="*/ 557 w 139153"/>
              <a:gd name="connsiteY2" fmla="*/ 79375 h 79375"/>
              <a:gd name="connsiteX3" fmla="*/ 49770 w 139153"/>
              <a:gd name="connsiteY3" fmla="*/ 55563 h 79375"/>
              <a:gd name="connsiteX4" fmla="*/ 138670 w 139153"/>
              <a:gd name="connsiteY4" fmla="*/ 0 h 7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53" h="79375">
                <a:moveTo>
                  <a:pt x="138670" y="0"/>
                </a:moveTo>
                <a:cubicBezTo>
                  <a:pt x="143962" y="0"/>
                  <a:pt x="104539" y="42334"/>
                  <a:pt x="81520" y="55563"/>
                </a:cubicBezTo>
                <a:cubicBezTo>
                  <a:pt x="58501" y="68792"/>
                  <a:pt x="5849" y="79375"/>
                  <a:pt x="557" y="79375"/>
                </a:cubicBezTo>
                <a:cubicBezTo>
                  <a:pt x="-4735" y="79375"/>
                  <a:pt x="28868" y="66146"/>
                  <a:pt x="49770" y="55563"/>
                </a:cubicBezTo>
                <a:cubicBezTo>
                  <a:pt x="70672" y="44980"/>
                  <a:pt x="133378" y="0"/>
                  <a:pt x="1386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83801A3-2C30-4B4E-8221-F382A5978CDD}"/>
              </a:ext>
            </a:extLst>
          </p:cNvPr>
          <p:cNvSpPr/>
          <p:nvPr/>
        </p:nvSpPr>
        <p:spPr>
          <a:xfrm>
            <a:off x="5136936" y="4497380"/>
            <a:ext cx="209507" cy="62049"/>
          </a:xfrm>
          <a:custGeom>
            <a:avLst/>
            <a:gdLst>
              <a:gd name="connsiteX0" fmla="*/ 214 w 209507"/>
              <a:gd name="connsiteY0" fmla="*/ 6358 h 62049"/>
              <a:gd name="connsiteX1" fmla="*/ 87527 w 209507"/>
              <a:gd name="connsiteY1" fmla="*/ 44458 h 62049"/>
              <a:gd name="connsiteX2" fmla="*/ 146264 w 209507"/>
              <a:gd name="connsiteY2" fmla="*/ 38108 h 62049"/>
              <a:gd name="connsiteX3" fmla="*/ 208177 w 209507"/>
              <a:gd name="connsiteY3" fmla="*/ 8 h 62049"/>
              <a:gd name="connsiteX4" fmla="*/ 182777 w 209507"/>
              <a:gd name="connsiteY4" fmla="*/ 34933 h 62049"/>
              <a:gd name="connsiteX5" fmla="*/ 114514 w 209507"/>
              <a:gd name="connsiteY5" fmla="*/ 61920 h 62049"/>
              <a:gd name="connsiteX6" fmla="*/ 214 w 209507"/>
              <a:gd name="connsiteY6" fmla="*/ 6358 h 6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07" h="62049">
                <a:moveTo>
                  <a:pt x="214" y="6358"/>
                </a:moveTo>
                <a:cubicBezTo>
                  <a:pt x="-4284" y="3448"/>
                  <a:pt x="63185" y="39166"/>
                  <a:pt x="87527" y="44458"/>
                </a:cubicBezTo>
                <a:cubicBezTo>
                  <a:pt x="111869" y="49750"/>
                  <a:pt x="126156" y="45516"/>
                  <a:pt x="146264" y="38108"/>
                </a:cubicBezTo>
                <a:cubicBezTo>
                  <a:pt x="166372" y="30700"/>
                  <a:pt x="202092" y="537"/>
                  <a:pt x="208177" y="8"/>
                </a:cubicBezTo>
                <a:cubicBezTo>
                  <a:pt x="214262" y="-521"/>
                  <a:pt x="198387" y="24614"/>
                  <a:pt x="182777" y="34933"/>
                </a:cubicBezTo>
                <a:cubicBezTo>
                  <a:pt x="167167" y="45252"/>
                  <a:pt x="144941" y="63772"/>
                  <a:pt x="114514" y="61920"/>
                </a:cubicBezTo>
                <a:cubicBezTo>
                  <a:pt x="84087" y="60068"/>
                  <a:pt x="4712" y="9268"/>
                  <a:pt x="214" y="6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9576551-E7E8-4588-91E0-8FDF9CA29530}"/>
              </a:ext>
            </a:extLst>
          </p:cNvPr>
          <p:cNvSpPr/>
          <p:nvPr/>
        </p:nvSpPr>
        <p:spPr>
          <a:xfrm>
            <a:off x="5373155" y="4353294"/>
            <a:ext cx="301427" cy="129648"/>
          </a:xfrm>
          <a:custGeom>
            <a:avLst/>
            <a:gdLst>
              <a:gd name="connsiteX0" fmla="*/ 533 w 301427"/>
              <a:gd name="connsiteY0" fmla="*/ 128219 h 129648"/>
              <a:gd name="connsiteX1" fmla="*/ 102133 w 301427"/>
              <a:gd name="connsiteY1" fmla="*/ 121869 h 129648"/>
              <a:gd name="connsiteX2" fmla="*/ 160870 w 301427"/>
              <a:gd name="connsiteY2" fmla="*/ 101231 h 129648"/>
              <a:gd name="connsiteX3" fmla="*/ 300570 w 301427"/>
              <a:gd name="connsiteY3" fmla="*/ 1219 h 129648"/>
              <a:gd name="connsiteX4" fmla="*/ 216433 w 301427"/>
              <a:gd name="connsiteY4" fmla="*/ 48844 h 129648"/>
              <a:gd name="connsiteX5" fmla="*/ 149758 w 301427"/>
              <a:gd name="connsiteY5" fmla="*/ 96469 h 129648"/>
              <a:gd name="connsiteX6" fmla="*/ 533 w 301427"/>
              <a:gd name="connsiteY6" fmla="*/ 128219 h 12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427" h="129648">
                <a:moveTo>
                  <a:pt x="533" y="128219"/>
                </a:moveTo>
                <a:cubicBezTo>
                  <a:pt x="-7404" y="132452"/>
                  <a:pt x="75410" y="126367"/>
                  <a:pt x="102133" y="121869"/>
                </a:cubicBezTo>
                <a:cubicBezTo>
                  <a:pt x="128856" y="117371"/>
                  <a:pt x="127797" y="121339"/>
                  <a:pt x="160870" y="101231"/>
                </a:cubicBezTo>
                <a:cubicBezTo>
                  <a:pt x="193943" y="81123"/>
                  <a:pt x="291310" y="9950"/>
                  <a:pt x="300570" y="1219"/>
                </a:cubicBezTo>
                <a:cubicBezTo>
                  <a:pt x="309830" y="-7512"/>
                  <a:pt x="241568" y="32969"/>
                  <a:pt x="216433" y="48844"/>
                </a:cubicBezTo>
                <a:cubicBezTo>
                  <a:pt x="191298" y="64719"/>
                  <a:pt x="184683" y="82181"/>
                  <a:pt x="149758" y="96469"/>
                </a:cubicBezTo>
                <a:cubicBezTo>
                  <a:pt x="114833" y="110756"/>
                  <a:pt x="8470" y="123986"/>
                  <a:pt x="533" y="128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0129C4B-BC5E-491F-A60C-9F66A538764D}"/>
              </a:ext>
            </a:extLst>
          </p:cNvPr>
          <p:cNvSpPr/>
          <p:nvPr/>
        </p:nvSpPr>
        <p:spPr>
          <a:xfrm>
            <a:off x="4966541" y="4671184"/>
            <a:ext cx="322877" cy="124169"/>
          </a:xfrm>
          <a:custGeom>
            <a:avLst/>
            <a:gdLst>
              <a:gd name="connsiteX0" fmla="*/ 3392 w 322877"/>
              <a:gd name="connsiteY0" fmla="*/ 2416 h 124169"/>
              <a:gd name="connsiteX1" fmla="*/ 128276 w 322877"/>
              <a:gd name="connsiteY1" fmla="*/ 36283 h 124169"/>
              <a:gd name="connsiteX2" fmla="*/ 314542 w 322877"/>
              <a:gd name="connsiteY2" fmla="*/ 120949 h 124169"/>
              <a:gd name="connsiteX3" fmla="*/ 263742 w 322877"/>
              <a:gd name="connsiteY3" fmla="*/ 97666 h 124169"/>
              <a:gd name="connsiteX4" fmla="*/ 3392 w 322877"/>
              <a:gd name="connsiteY4" fmla="*/ 2416 h 12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877" h="124169">
                <a:moveTo>
                  <a:pt x="3392" y="2416"/>
                </a:moveTo>
                <a:cubicBezTo>
                  <a:pt x="-19186" y="-7814"/>
                  <a:pt x="76418" y="16528"/>
                  <a:pt x="128276" y="36283"/>
                </a:cubicBezTo>
                <a:cubicBezTo>
                  <a:pt x="180134" y="56038"/>
                  <a:pt x="291964" y="110719"/>
                  <a:pt x="314542" y="120949"/>
                </a:cubicBezTo>
                <a:cubicBezTo>
                  <a:pt x="337120" y="131179"/>
                  <a:pt x="311720" y="115305"/>
                  <a:pt x="263742" y="97666"/>
                </a:cubicBezTo>
                <a:lnTo>
                  <a:pt x="3392" y="24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9B1B2CF-6BA1-485E-95B0-09F07B98E6A2}"/>
              </a:ext>
            </a:extLst>
          </p:cNvPr>
          <p:cNvSpPr/>
          <p:nvPr/>
        </p:nvSpPr>
        <p:spPr>
          <a:xfrm>
            <a:off x="4986863" y="4732014"/>
            <a:ext cx="198994" cy="185374"/>
          </a:xfrm>
          <a:custGeom>
            <a:avLst/>
            <a:gdLst>
              <a:gd name="connsiteX0" fmla="*/ 4 w 198994"/>
              <a:gd name="connsiteY0" fmla="*/ 5086 h 185374"/>
              <a:gd name="connsiteX1" fmla="*/ 110070 w 198994"/>
              <a:gd name="connsiteY1" fmla="*/ 5086 h 185374"/>
              <a:gd name="connsiteX2" fmla="*/ 122770 w 198994"/>
              <a:gd name="connsiteY2" fmla="*/ 64353 h 185374"/>
              <a:gd name="connsiteX3" fmla="*/ 95254 w 198994"/>
              <a:gd name="connsiteY3" fmla="*/ 180769 h 185374"/>
              <a:gd name="connsiteX4" fmla="*/ 118537 w 198994"/>
              <a:gd name="connsiteY4" fmla="*/ 163836 h 185374"/>
              <a:gd name="connsiteX5" fmla="*/ 198970 w 198994"/>
              <a:gd name="connsiteY5" fmla="*/ 108803 h 185374"/>
              <a:gd name="connsiteX6" fmla="*/ 127004 w 198994"/>
              <a:gd name="connsiteY6" fmla="*/ 123619 h 185374"/>
              <a:gd name="connsiteX7" fmla="*/ 114304 w 198994"/>
              <a:gd name="connsiteY7" fmla="*/ 22019 h 185374"/>
              <a:gd name="connsiteX8" fmla="*/ 4 w 198994"/>
              <a:gd name="connsiteY8" fmla="*/ 5086 h 18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994" h="185374">
                <a:moveTo>
                  <a:pt x="4" y="5086"/>
                </a:moveTo>
                <a:cubicBezTo>
                  <a:pt x="-702" y="2264"/>
                  <a:pt x="89609" y="-4792"/>
                  <a:pt x="110070" y="5086"/>
                </a:cubicBezTo>
                <a:cubicBezTo>
                  <a:pt x="130531" y="14964"/>
                  <a:pt x="125239" y="35073"/>
                  <a:pt x="122770" y="64353"/>
                </a:cubicBezTo>
                <a:cubicBezTo>
                  <a:pt x="120301" y="93634"/>
                  <a:pt x="95959" y="164189"/>
                  <a:pt x="95254" y="180769"/>
                </a:cubicBezTo>
                <a:cubicBezTo>
                  <a:pt x="94549" y="197349"/>
                  <a:pt x="118537" y="163836"/>
                  <a:pt x="118537" y="163836"/>
                </a:cubicBezTo>
                <a:cubicBezTo>
                  <a:pt x="135823" y="151842"/>
                  <a:pt x="197559" y="115506"/>
                  <a:pt x="198970" y="108803"/>
                </a:cubicBezTo>
                <a:cubicBezTo>
                  <a:pt x="200381" y="102100"/>
                  <a:pt x="141115" y="138083"/>
                  <a:pt x="127004" y="123619"/>
                </a:cubicBezTo>
                <a:cubicBezTo>
                  <a:pt x="112893" y="109155"/>
                  <a:pt x="135118" y="40716"/>
                  <a:pt x="114304" y="22019"/>
                </a:cubicBezTo>
                <a:cubicBezTo>
                  <a:pt x="93490" y="3322"/>
                  <a:pt x="710" y="7908"/>
                  <a:pt x="4" y="50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45E3306-D4BF-4A3F-B552-DBBBC48D3C4E}"/>
              </a:ext>
            </a:extLst>
          </p:cNvPr>
          <p:cNvSpPr/>
          <p:nvPr/>
        </p:nvSpPr>
        <p:spPr>
          <a:xfrm>
            <a:off x="4610004" y="4392056"/>
            <a:ext cx="92467" cy="239242"/>
          </a:xfrm>
          <a:custGeom>
            <a:avLst/>
            <a:gdLst>
              <a:gd name="connsiteX0" fmla="*/ 74179 w 92467"/>
              <a:gd name="connsiteY0" fmla="*/ 27 h 239242"/>
              <a:gd name="connsiteX1" fmla="*/ 88996 w 92467"/>
              <a:gd name="connsiteY1" fmla="*/ 129144 h 239242"/>
              <a:gd name="connsiteX2" fmla="*/ 96 w 92467"/>
              <a:gd name="connsiteY2" fmla="*/ 239211 h 239242"/>
              <a:gd name="connsiteX3" fmla="*/ 72063 w 92467"/>
              <a:gd name="connsiteY3" fmla="*/ 118561 h 239242"/>
              <a:gd name="connsiteX4" fmla="*/ 74179 w 92467"/>
              <a:gd name="connsiteY4" fmla="*/ 27 h 23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67" h="239242">
                <a:moveTo>
                  <a:pt x="74179" y="27"/>
                </a:moveTo>
                <a:cubicBezTo>
                  <a:pt x="77001" y="1791"/>
                  <a:pt x="101343" y="89280"/>
                  <a:pt x="88996" y="129144"/>
                </a:cubicBezTo>
                <a:cubicBezTo>
                  <a:pt x="76649" y="169008"/>
                  <a:pt x="2918" y="240975"/>
                  <a:pt x="96" y="239211"/>
                </a:cubicBezTo>
                <a:cubicBezTo>
                  <a:pt x="-2726" y="237447"/>
                  <a:pt x="56894" y="154192"/>
                  <a:pt x="72063" y="118561"/>
                </a:cubicBezTo>
                <a:cubicBezTo>
                  <a:pt x="87232" y="82930"/>
                  <a:pt x="71357" y="-1737"/>
                  <a:pt x="74179" y="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97EB19F7-5AC7-456A-8A4C-132DEA30E95D}"/>
              </a:ext>
            </a:extLst>
          </p:cNvPr>
          <p:cNvSpPr/>
          <p:nvPr/>
        </p:nvSpPr>
        <p:spPr>
          <a:xfrm>
            <a:off x="4660392" y="4667202"/>
            <a:ext cx="113490" cy="125000"/>
          </a:xfrm>
          <a:custGeom>
            <a:avLst/>
            <a:gdLst>
              <a:gd name="connsiteX0" fmla="*/ 110575 w 113490"/>
              <a:gd name="connsiteY0" fmla="*/ 48 h 125000"/>
              <a:gd name="connsiteX1" fmla="*/ 95758 w 113490"/>
              <a:gd name="connsiteY1" fmla="*/ 65665 h 125000"/>
              <a:gd name="connsiteX2" fmla="*/ 508 w 113490"/>
              <a:gd name="connsiteY2" fmla="*/ 124931 h 125000"/>
              <a:gd name="connsiteX3" fmla="*/ 59775 w 113490"/>
              <a:gd name="connsiteY3" fmla="*/ 76248 h 125000"/>
              <a:gd name="connsiteX4" fmla="*/ 110575 w 113490"/>
              <a:gd name="connsiteY4" fmla="*/ 48 h 12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90" h="125000">
                <a:moveTo>
                  <a:pt x="110575" y="48"/>
                </a:moveTo>
                <a:cubicBezTo>
                  <a:pt x="116572" y="-1716"/>
                  <a:pt x="114103" y="44851"/>
                  <a:pt x="95758" y="65665"/>
                </a:cubicBezTo>
                <a:cubicBezTo>
                  <a:pt x="77413" y="86479"/>
                  <a:pt x="6505" y="123167"/>
                  <a:pt x="508" y="124931"/>
                </a:cubicBezTo>
                <a:cubicBezTo>
                  <a:pt x="-5489" y="126695"/>
                  <a:pt x="43194" y="94592"/>
                  <a:pt x="59775" y="76248"/>
                </a:cubicBezTo>
                <a:cubicBezTo>
                  <a:pt x="76355" y="57904"/>
                  <a:pt x="104578" y="1812"/>
                  <a:pt x="110575" y="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0B05294D-506D-4DFD-8780-40543EB516B8}"/>
              </a:ext>
            </a:extLst>
          </p:cNvPr>
          <p:cNvSpPr/>
          <p:nvPr/>
        </p:nvSpPr>
        <p:spPr>
          <a:xfrm>
            <a:off x="5924404" y="4308474"/>
            <a:ext cx="277549" cy="143214"/>
          </a:xfrm>
          <a:custGeom>
            <a:avLst/>
            <a:gdLst>
              <a:gd name="connsiteX0" fmla="*/ 146 w 277549"/>
              <a:gd name="connsiteY0" fmla="*/ 5293 h 143214"/>
              <a:gd name="connsiteX1" fmla="*/ 146196 w 277549"/>
              <a:gd name="connsiteY1" fmla="*/ 45509 h 143214"/>
              <a:gd name="connsiteX2" fmla="*/ 275313 w 277549"/>
              <a:gd name="connsiteY2" fmla="*/ 142876 h 143214"/>
              <a:gd name="connsiteX3" fmla="*/ 220279 w 277549"/>
              <a:gd name="connsiteY3" fmla="*/ 75143 h 143214"/>
              <a:gd name="connsiteX4" fmla="*/ 120796 w 277549"/>
              <a:gd name="connsiteY4" fmla="*/ 9526 h 143214"/>
              <a:gd name="connsiteX5" fmla="*/ 146 w 277549"/>
              <a:gd name="connsiteY5" fmla="*/ 5293 h 14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549" h="143214">
                <a:moveTo>
                  <a:pt x="146" y="5293"/>
                </a:moveTo>
                <a:cubicBezTo>
                  <a:pt x="4379" y="11290"/>
                  <a:pt x="100335" y="22579"/>
                  <a:pt x="146196" y="45509"/>
                </a:cubicBezTo>
                <a:cubicBezTo>
                  <a:pt x="192057" y="68439"/>
                  <a:pt x="262966" y="137937"/>
                  <a:pt x="275313" y="142876"/>
                </a:cubicBezTo>
                <a:cubicBezTo>
                  <a:pt x="287660" y="147815"/>
                  <a:pt x="246032" y="97368"/>
                  <a:pt x="220279" y="75143"/>
                </a:cubicBezTo>
                <a:cubicBezTo>
                  <a:pt x="194526" y="52918"/>
                  <a:pt x="156779" y="23284"/>
                  <a:pt x="120796" y="9526"/>
                </a:cubicBezTo>
                <a:cubicBezTo>
                  <a:pt x="84813" y="-4232"/>
                  <a:pt x="-4087" y="-704"/>
                  <a:pt x="146" y="52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C4E0051-7312-42B2-B067-C9108CD02AD9}"/>
              </a:ext>
            </a:extLst>
          </p:cNvPr>
          <p:cNvSpPr/>
          <p:nvPr/>
        </p:nvSpPr>
        <p:spPr>
          <a:xfrm>
            <a:off x="5831417" y="4031712"/>
            <a:ext cx="207439" cy="192201"/>
          </a:xfrm>
          <a:custGeom>
            <a:avLst/>
            <a:gdLst>
              <a:gd name="connsiteX0" fmla="*/ 0 w 207439"/>
              <a:gd name="connsiteY0" fmla="*/ 538 h 192201"/>
              <a:gd name="connsiteX1" fmla="*/ 162983 w 207439"/>
              <a:gd name="connsiteY1" fmla="*/ 95788 h 192201"/>
              <a:gd name="connsiteX2" fmla="*/ 207433 w 207439"/>
              <a:gd name="connsiteY2" fmla="*/ 191038 h 192201"/>
              <a:gd name="connsiteX3" fmla="*/ 165100 w 207439"/>
              <a:gd name="connsiteY3" fmla="*/ 140238 h 192201"/>
              <a:gd name="connsiteX4" fmla="*/ 0 w 207439"/>
              <a:gd name="connsiteY4" fmla="*/ 538 h 192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439" h="192201">
                <a:moveTo>
                  <a:pt x="0" y="538"/>
                </a:moveTo>
                <a:cubicBezTo>
                  <a:pt x="-353" y="-6870"/>
                  <a:pt x="128411" y="64038"/>
                  <a:pt x="162983" y="95788"/>
                </a:cubicBezTo>
                <a:cubicBezTo>
                  <a:pt x="197555" y="127538"/>
                  <a:pt x="207080" y="183630"/>
                  <a:pt x="207433" y="191038"/>
                </a:cubicBezTo>
                <a:cubicBezTo>
                  <a:pt x="207786" y="198446"/>
                  <a:pt x="194028" y="169166"/>
                  <a:pt x="165100" y="140238"/>
                </a:cubicBezTo>
                <a:cubicBezTo>
                  <a:pt x="136172" y="111310"/>
                  <a:pt x="353" y="7946"/>
                  <a:pt x="0" y="5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64748A2-9B2D-4A4D-A12F-356E8F6ECA36}"/>
              </a:ext>
            </a:extLst>
          </p:cNvPr>
          <p:cNvSpPr/>
          <p:nvPr/>
        </p:nvSpPr>
        <p:spPr>
          <a:xfrm>
            <a:off x="5240983" y="3068589"/>
            <a:ext cx="793868" cy="177274"/>
          </a:xfrm>
          <a:custGeom>
            <a:avLst/>
            <a:gdLst>
              <a:gd name="connsiteX0" fmla="*/ 4117 w 793868"/>
              <a:gd name="connsiteY0" fmla="*/ 578 h 177274"/>
              <a:gd name="connsiteX1" fmla="*/ 222134 w 793868"/>
              <a:gd name="connsiteY1" fmla="*/ 87361 h 177274"/>
              <a:gd name="connsiteX2" fmla="*/ 421100 w 793868"/>
              <a:gd name="connsiteY2" fmla="*/ 87361 h 177274"/>
              <a:gd name="connsiteX3" fmla="*/ 776700 w 793868"/>
              <a:gd name="connsiteY3" fmla="*/ 4811 h 177274"/>
              <a:gd name="connsiteX4" fmla="*/ 696267 w 793868"/>
              <a:gd name="connsiteY4" fmla="*/ 25978 h 177274"/>
              <a:gd name="connsiteX5" fmla="*/ 334317 w 793868"/>
              <a:gd name="connsiteY5" fmla="*/ 159328 h 177274"/>
              <a:gd name="connsiteX6" fmla="*/ 272934 w 793868"/>
              <a:gd name="connsiteY6" fmla="*/ 174144 h 177274"/>
              <a:gd name="connsiteX7" fmla="*/ 205200 w 793868"/>
              <a:gd name="connsiteY7" fmla="*/ 142394 h 177274"/>
              <a:gd name="connsiteX8" fmla="*/ 126884 w 793868"/>
              <a:gd name="connsiteY8" fmla="*/ 167794 h 177274"/>
              <a:gd name="connsiteX9" fmla="*/ 82434 w 793868"/>
              <a:gd name="connsiteY9" fmla="*/ 100061 h 177274"/>
              <a:gd name="connsiteX10" fmla="*/ 4117 w 793868"/>
              <a:gd name="connsiteY10" fmla="*/ 578 h 17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3868" h="177274">
                <a:moveTo>
                  <a:pt x="4117" y="578"/>
                </a:moveTo>
                <a:cubicBezTo>
                  <a:pt x="27400" y="-1539"/>
                  <a:pt x="152637" y="72897"/>
                  <a:pt x="222134" y="87361"/>
                </a:cubicBezTo>
                <a:cubicBezTo>
                  <a:pt x="291631" y="101825"/>
                  <a:pt x="328672" y="101119"/>
                  <a:pt x="421100" y="87361"/>
                </a:cubicBezTo>
                <a:cubicBezTo>
                  <a:pt x="513528" y="73603"/>
                  <a:pt x="776700" y="4811"/>
                  <a:pt x="776700" y="4811"/>
                </a:cubicBezTo>
                <a:cubicBezTo>
                  <a:pt x="822561" y="-5420"/>
                  <a:pt x="769997" y="225"/>
                  <a:pt x="696267" y="25978"/>
                </a:cubicBezTo>
                <a:cubicBezTo>
                  <a:pt x="622537" y="51731"/>
                  <a:pt x="404872" y="134634"/>
                  <a:pt x="334317" y="159328"/>
                </a:cubicBezTo>
                <a:cubicBezTo>
                  <a:pt x="263762" y="184022"/>
                  <a:pt x="294453" y="176966"/>
                  <a:pt x="272934" y="174144"/>
                </a:cubicBezTo>
                <a:cubicBezTo>
                  <a:pt x="251415" y="171322"/>
                  <a:pt x="229542" y="143452"/>
                  <a:pt x="205200" y="142394"/>
                </a:cubicBezTo>
                <a:cubicBezTo>
                  <a:pt x="180858" y="141336"/>
                  <a:pt x="147345" y="174849"/>
                  <a:pt x="126884" y="167794"/>
                </a:cubicBezTo>
                <a:cubicBezTo>
                  <a:pt x="106423" y="160739"/>
                  <a:pt x="101837" y="125461"/>
                  <a:pt x="82434" y="100061"/>
                </a:cubicBezTo>
                <a:cubicBezTo>
                  <a:pt x="63031" y="74661"/>
                  <a:pt x="-19166" y="2695"/>
                  <a:pt x="4117" y="5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7B2E117D-2556-439F-8BEC-7DC9546793DD}"/>
              </a:ext>
            </a:extLst>
          </p:cNvPr>
          <p:cNvSpPr/>
          <p:nvPr/>
        </p:nvSpPr>
        <p:spPr>
          <a:xfrm>
            <a:off x="4192951" y="3208144"/>
            <a:ext cx="529338" cy="482379"/>
          </a:xfrm>
          <a:custGeom>
            <a:avLst/>
            <a:gdLst>
              <a:gd name="connsiteX0" fmla="*/ 529332 w 529338"/>
              <a:gd name="connsiteY0" fmla="*/ 723 h 482379"/>
              <a:gd name="connsiteX1" fmla="*/ 345182 w 529338"/>
              <a:gd name="connsiteY1" fmla="*/ 284356 h 482379"/>
              <a:gd name="connsiteX2" fmla="*/ 288032 w 529338"/>
              <a:gd name="connsiteY2" fmla="*/ 354206 h 482379"/>
              <a:gd name="connsiteX3" fmla="*/ 17099 w 529338"/>
              <a:gd name="connsiteY3" fmla="*/ 470623 h 482379"/>
              <a:gd name="connsiteX4" fmla="*/ 55199 w 529338"/>
              <a:gd name="connsiteY4" fmla="*/ 451573 h 482379"/>
              <a:gd name="connsiteX5" fmla="*/ 277449 w 529338"/>
              <a:gd name="connsiteY5" fmla="*/ 233556 h 482379"/>
              <a:gd name="connsiteX6" fmla="*/ 351532 w 529338"/>
              <a:gd name="connsiteY6" fmla="*/ 203923 h 482379"/>
              <a:gd name="connsiteX7" fmla="*/ 529332 w 529338"/>
              <a:gd name="connsiteY7" fmla="*/ 723 h 48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338" h="482379">
                <a:moveTo>
                  <a:pt x="529332" y="723"/>
                </a:moveTo>
                <a:cubicBezTo>
                  <a:pt x="528274" y="14129"/>
                  <a:pt x="385399" y="225442"/>
                  <a:pt x="345182" y="284356"/>
                </a:cubicBezTo>
                <a:cubicBezTo>
                  <a:pt x="304965" y="343270"/>
                  <a:pt x="342712" y="323162"/>
                  <a:pt x="288032" y="354206"/>
                </a:cubicBezTo>
                <a:cubicBezTo>
                  <a:pt x="233352" y="385250"/>
                  <a:pt x="17099" y="470623"/>
                  <a:pt x="17099" y="470623"/>
                </a:cubicBezTo>
                <a:cubicBezTo>
                  <a:pt x="-21707" y="486851"/>
                  <a:pt x="11807" y="491084"/>
                  <a:pt x="55199" y="451573"/>
                </a:cubicBezTo>
                <a:cubicBezTo>
                  <a:pt x="98591" y="412062"/>
                  <a:pt x="228060" y="274831"/>
                  <a:pt x="277449" y="233556"/>
                </a:cubicBezTo>
                <a:cubicBezTo>
                  <a:pt x="326838" y="192281"/>
                  <a:pt x="310257" y="243787"/>
                  <a:pt x="351532" y="203923"/>
                </a:cubicBezTo>
                <a:cubicBezTo>
                  <a:pt x="392807" y="164059"/>
                  <a:pt x="530390" y="-12683"/>
                  <a:pt x="529332" y="7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929DA99-8036-404D-A4D5-5BEE2CFCD655}"/>
              </a:ext>
            </a:extLst>
          </p:cNvPr>
          <p:cNvSpPr/>
          <p:nvPr/>
        </p:nvSpPr>
        <p:spPr>
          <a:xfrm>
            <a:off x="4750465" y="3693320"/>
            <a:ext cx="68578" cy="256016"/>
          </a:xfrm>
          <a:custGeom>
            <a:avLst/>
            <a:gdLst>
              <a:gd name="connsiteX0" fmla="*/ 66010 w 68578"/>
              <a:gd name="connsiteY0" fmla="*/ 793 h 256016"/>
              <a:gd name="connsiteX1" fmla="*/ 923 w 68578"/>
              <a:gd name="connsiteY1" fmla="*/ 91280 h 256016"/>
              <a:gd name="connsiteX2" fmla="*/ 27910 w 68578"/>
              <a:gd name="connsiteY2" fmla="*/ 178593 h 256016"/>
              <a:gd name="connsiteX3" fmla="*/ 31085 w 68578"/>
              <a:gd name="connsiteY3" fmla="*/ 254793 h 256016"/>
              <a:gd name="connsiteX4" fmla="*/ 35848 w 68578"/>
              <a:gd name="connsiteY4" fmla="*/ 219868 h 256016"/>
              <a:gd name="connsiteX5" fmla="*/ 53310 w 68578"/>
              <a:gd name="connsiteY5" fmla="*/ 145255 h 256016"/>
              <a:gd name="connsiteX6" fmla="*/ 66010 w 68578"/>
              <a:gd name="connsiteY6" fmla="*/ 793 h 25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78" h="256016">
                <a:moveTo>
                  <a:pt x="66010" y="793"/>
                </a:moveTo>
                <a:cubicBezTo>
                  <a:pt x="57279" y="-8203"/>
                  <a:pt x="7273" y="61647"/>
                  <a:pt x="923" y="91280"/>
                </a:cubicBezTo>
                <a:cubicBezTo>
                  <a:pt x="-5427" y="120913"/>
                  <a:pt x="22883" y="151341"/>
                  <a:pt x="27910" y="178593"/>
                </a:cubicBezTo>
                <a:cubicBezTo>
                  <a:pt x="32937" y="205845"/>
                  <a:pt x="29762" y="247914"/>
                  <a:pt x="31085" y="254793"/>
                </a:cubicBezTo>
                <a:cubicBezTo>
                  <a:pt x="32408" y="261672"/>
                  <a:pt x="32144" y="238124"/>
                  <a:pt x="35848" y="219868"/>
                </a:cubicBezTo>
                <a:cubicBezTo>
                  <a:pt x="39552" y="201612"/>
                  <a:pt x="47754" y="174359"/>
                  <a:pt x="53310" y="145255"/>
                </a:cubicBezTo>
                <a:cubicBezTo>
                  <a:pt x="58866" y="116151"/>
                  <a:pt x="74741" y="9789"/>
                  <a:pt x="66010" y="7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3977B0C-E0E1-47D5-AF79-FAEA3C1BB08A}"/>
              </a:ext>
            </a:extLst>
          </p:cNvPr>
          <p:cNvSpPr/>
          <p:nvPr/>
        </p:nvSpPr>
        <p:spPr>
          <a:xfrm>
            <a:off x="5447813" y="3492499"/>
            <a:ext cx="155814" cy="449747"/>
          </a:xfrm>
          <a:custGeom>
            <a:avLst/>
            <a:gdLst>
              <a:gd name="connsiteX0" fmla="*/ 487 w 155814"/>
              <a:gd name="connsiteY0" fmla="*/ 71439 h 449747"/>
              <a:gd name="connsiteX1" fmla="*/ 57637 w 155814"/>
              <a:gd name="connsiteY1" fmla="*/ 1 h 449747"/>
              <a:gd name="connsiteX2" fmla="*/ 63987 w 155814"/>
              <a:gd name="connsiteY2" fmla="*/ 69851 h 449747"/>
              <a:gd name="connsiteX3" fmla="*/ 140187 w 155814"/>
              <a:gd name="connsiteY3" fmla="*/ 155576 h 449747"/>
              <a:gd name="connsiteX4" fmla="*/ 154475 w 155814"/>
              <a:gd name="connsiteY4" fmla="*/ 307976 h 449747"/>
              <a:gd name="connsiteX5" fmla="*/ 119550 w 155814"/>
              <a:gd name="connsiteY5" fmla="*/ 387351 h 449747"/>
              <a:gd name="connsiteX6" fmla="*/ 98912 w 155814"/>
              <a:gd name="connsiteY6" fmla="*/ 449264 h 449747"/>
              <a:gd name="connsiteX7" fmla="*/ 98912 w 155814"/>
              <a:gd name="connsiteY7" fmla="*/ 411164 h 449747"/>
              <a:gd name="connsiteX8" fmla="*/ 111612 w 155814"/>
              <a:gd name="connsiteY8" fmla="*/ 323851 h 449747"/>
              <a:gd name="connsiteX9" fmla="*/ 137012 w 155814"/>
              <a:gd name="connsiteY9" fmla="*/ 217489 h 449747"/>
              <a:gd name="connsiteX10" fmla="*/ 94150 w 155814"/>
              <a:gd name="connsiteY10" fmla="*/ 144464 h 449747"/>
              <a:gd name="connsiteX11" fmla="*/ 487 w 155814"/>
              <a:gd name="connsiteY11" fmla="*/ 71439 h 44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814" h="449747">
                <a:moveTo>
                  <a:pt x="487" y="71439"/>
                </a:moveTo>
                <a:cubicBezTo>
                  <a:pt x="-5598" y="47362"/>
                  <a:pt x="47054" y="266"/>
                  <a:pt x="57637" y="1"/>
                </a:cubicBezTo>
                <a:cubicBezTo>
                  <a:pt x="68220" y="-264"/>
                  <a:pt x="50229" y="43922"/>
                  <a:pt x="63987" y="69851"/>
                </a:cubicBezTo>
                <a:cubicBezTo>
                  <a:pt x="77745" y="95780"/>
                  <a:pt x="125106" y="115889"/>
                  <a:pt x="140187" y="155576"/>
                </a:cubicBezTo>
                <a:cubicBezTo>
                  <a:pt x="155268" y="195263"/>
                  <a:pt x="157915" y="269347"/>
                  <a:pt x="154475" y="307976"/>
                </a:cubicBezTo>
                <a:cubicBezTo>
                  <a:pt x="151035" y="346605"/>
                  <a:pt x="128810" y="363803"/>
                  <a:pt x="119550" y="387351"/>
                </a:cubicBezTo>
                <a:cubicBezTo>
                  <a:pt x="110290" y="410899"/>
                  <a:pt x="102352" y="445295"/>
                  <a:pt x="98912" y="449264"/>
                </a:cubicBezTo>
                <a:cubicBezTo>
                  <a:pt x="95472" y="453233"/>
                  <a:pt x="96795" y="432066"/>
                  <a:pt x="98912" y="411164"/>
                </a:cubicBezTo>
                <a:cubicBezTo>
                  <a:pt x="101029" y="390262"/>
                  <a:pt x="105262" y="356130"/>
                  <a:pt x="111612" y="323851"/>
                </a:cubicBezTo>
                <a:cubicBezTo>
                  <a:pt x="117962" y="291572"/>
                  <a:pt x="139922" y="247387"/>
                  <a:pt x="137012" y="217489"/>
                </a:cubicBezTo>
                <a:cubicBezTo>
                  <a:pt x="134102" y="187591"/>
                  <a:pt x="115052" y="167483"/>
                  <a:pt x="94150" y="144464"/>
                </a:cubicBezTo>
                <a:cubicBezTo>
                  <a:pt x="73248" y="121445"/>
                  <a:pt x="6572" y="95516"/>
                  <a:pt x="487" y="714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F94161B-6EEA-477A-B757-DB519D6D6F9C}"/>
              </a:ext>
            </a:extLst>
          </p:cNvPr>
          <p:cNvSpPr/>
          <p:nvPr/>
        </p:nvSpPr>
        <p:spPr>
          <a:xfrm>
            <a:off x="4870942" y="3793527"/>
            <a:ext cx="667276" cy="308484"/>
          </a:xfrm>
          <a:custGeom>
            <a:avLst/>
            <a:gdLst>
              <a:gd name="connsiteX0" fmla="*/ 1096 w 667276"/>
              <a:gd name="connsiteY0" fmla="*/ 186336 h 308484"/>
              <a:gd name="connsiteX1" fmla="*/ 97933 w 667276"/>
              <a:gd name="connsiteY1" fmla="*/ 186336 h 308484"/>
              <a:gd name="connsiteX2" fmla="*/ 294783 w 667276"/>
              <a:gd name="connsiteY2" fmla="*/ 251423 h 308484"/>
              <a:gd name="connsiteX3" fmla="*/ 401146 w 667276"/>
              <a:gd name="connsiteY3" fmla="*/ 235548 h 308484"/>
              <a:gd name="connsiteX4" fmla="*/ 466233 w 667276"/>
              <a:gd name="connsiteY4" fmla="*/ 194273 h 308484"/>
              <a:gd name="connsiteX5" fmla="*/ 586883 w 667276"/>
              <a:gd name="connsiteY5" fmla="*/ 70448 h 308484"/>
              <a:gd name="connsiteX6" fmla="*/ 628158 w 667276"/>
              <a:gd name="connsiteY6" fmla="*/ 598 h 308484"/>
              <a:gd name="connsiteX7" fmla="*/ 637683 w 667276"/>
              <a:gd name="connsiteY7" fmla="*/ 40286 h 308484"/>
              <a:gd name="connsiteX8" fmla="*/ 661496 w 667276"/>
              <a:gd name="connsiteY8" fmla="*/ 102198 h 308484"/>
              <a:gd name="connsiteX9" fmla="*/ 517033 w 667276"/>
              <a:gd name="connsiteY9" fmla="*/ 208561 h 308484"/>
              <a:gd name="connsiteX10" fmla="*/ 502746 w 667276"/>
              <a:gd name="connsiteY10" fmla="*/ 306986 h 308484"/>
              <a:gd name="connsiteX11" fmla="*/ 477346 w 667276"/>
              <a:gd name="connsiteY11" fmla="*/ 268886 h 308484"/>
              <a:gd name="connsiteX12" fmla="*/ 258271 w 667276"/>
              <a:gd name="connsiteY12" fmla="*/ 279998 h 308484"/>
              <a:gd name="connsiteX13" fmla="*/ 156671 w 667276"/>
              <a:gd name="connsiteY13" fmla="*/ 240311 h 308484"/>
              <a:gd name="connsiteX14" fmla="*/ 1096 w 667276"/>
              <a:gd name="connsiteY14" fmla="*/ 186336 h 30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7276" h="308484">
                <a:moveTo>
                  <a:pt x="1096" y="186336"/>
                </a:moveTo>
                <a:cubicBezTo>
                  <a:pt x="-8694" y="177340"/>
                  <a:pt x="48985" y="175488"/>
                  <a:pt x="97933" y="186336"/>
                </a:cubicBezTo>
                <a:cubicBezTo>
                  <a:pt x="146881" y="197184"/>
                  <a:pt x="244248" y="243221"/>
                  <a:pt x="294783" y="251423"/>
                </a:cubicBezTo>
                <a:cubicBezTo>
                  <a:pt x="345318" y="259625"/>
                  <a:pt x="372571" y="245073"/>
                  <a:pt x="401146" y="235548"/>
                </a:cubicBezTo>
                <a:cubicBezTo>
                  <a:pt x="429721" y="226023"/>
                  <a:pt x="435277" y="221790"/>
                  <a:pt x="466233" y="194273"/>
                </a:cubicBezTo>
                <a:cubicBezTo>
                  <a:pt x="497189" y="166756"/>
                  <a:pt x="559896" y="102727"/>
                  <a:pt x="586883" y="70448"/>
                </a:cubicBezTo>
                <a:cubicBezTo>
                  <a:pt x="613870" y="38169"/>
                  <a:pt x="619691" y="5625"/>
                  <a:pt x="628158" y="598"/>
                </a:cubicBezTo>
                <a:cubicBezTo>
                  <a:pt x="636625" y="-4429"/>
                  <a:pt x="632127" y="23353"/>
                  <a:pt x="637683" y="40286"/>
                </a:cubicBezTo>
                <a:cubicBezTo>
                  <a:pt x="643239" y="57219"/>
                  <a:pt x="681604" y="74152"/>
                  <a:pt x="661496" y="102198"/>
                </a:cubicBezTo>
                <a:cubicBezTo>
                  <a:pt x="641388" y="130244"/>
                  <a:pt x="543491" y="174430"/>
                  <a:pt x="517033" y="208561"/>
                </a:cubicBezTo>
                <a:cubicBezTo>
                  <a:pt x="490575" y="242692"/>
                  <a:pt x="509360" y="296932"/>
                  <a:pt x="502746" y="306986"/>
                </a:cubicBezTo>
                <a:cubicBezTo>
                  <a:pt x="496132" y="317040"/>
                  <a:pt x="518092" y="273384"/>
                  <a:pt x="477346" y="268886"/>
                </a:cubicBezTo>
                <a:cubicBezTo>
                  <a:pt x="436600" y="264388"/>
                  <a:pt x="311717" y="284760"/>
                  <a:pt x="258271" y="279998"/>
                </a:cubicBezTo>
                <a:cubicBezTo>
                  <a:pt x="204825" y="275236"/>
                  <a:pt x="195036" y="256980"/>
                  <a:pt x="156671" y="240311"/>
                </a:cubicBezTo>
                <a:cubicBezTo>
                  <a:pt x="118306" y="223642"/>
                  <a:pt x="10886" y="195332"/>
                  <a:pt x="1096" y="1863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2A5A57CF-12D8-47D9-A3EE-256ECB902D93}"/>
              </a:ext>
            </a:extLst>
          </p:cNvPr>
          <p:cNvSpPr/>
          <p:nvPr/>
        </p:nvSpPr>
        <p:spPr>
          <a:xfrm>
            <a:off x="5305420" y="4086065"/>
            <a:ext cx="106708" cy="170146"/>
          </a:xfrm>
          <a:custGeom>
            <a:avLst/>
            <a:gdLst>
              <a:gd name="connsiteX0" fmla="*/ 5 w 106708"/>
              <a:gd name="connsiteY0" fmla="*/ 160 h 170146"/>
              <a:gd name="connsiteX1" fmla="*/ 101605 w 106708"/>
              <a:gd name="connsiteY1" fmla="*/ 70010 h 170146"/>
              <a:gd name="connsiteX2" fmla="*/ 92080 w 106708"/>
              <a:gd name="connsiteY2" fmla="*/ 170023 h 170146"/>
              <a:gd name="connsiteX3" fmla="*/ 96843 w 106708"/>
              <a:gd name="connsiteY3" fmla="*/ 89060 h 170146"/>
              <a:gd name="connsiteX4" fmla="*/ 5 w 106708"/>
              <a:gd name="connsiteY4" fmla="*/ 160 h 17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08" h="170146">
                <a:moveTo>
                  <a:pt x="5" y="160"/>
                </a:moveTo>
                <a:cubicBezTo>
                  <a:pt x="799" y="-3015"/>
                  <a:pt x="86259" y="41700"/>
                  <a:pt x="101605" y="70010"/>
                </a:cubicBezTo>
                <a:cubicBezTo>
                  <a:pt x="116951" y="98320"/>
                  <a:pt x="92874" y="166848"/>
                  <a:pt x="92080" y="170023"/>
                </a:cubicBezTo>
                <a:cubicBezTo>
                  <a:pt x="91286" y="173198"/>
                  <a:pt x="107955" y="114460"/>
                  <a:pt x="96843" y="89060"/>
                </a:cubicBezTo>
                <a:cubicBezTo>
                  <a:pt x="85731" y="63660"/>
                  <a:pt x="-789" y="3335"/>
                  <a:pt x="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D47E8C8-BB07-4E32-9E97-C42FC3396BE1}"/>
              </a:ext>
            </a:extLst>
          </p:cNvPr>
          <p:cNvSpPr/>
          <p:nvPr/>
        </p:nvSpPr>
        <p:spPr>
          <a:xfrm>
            <a:off x="5258891" y="4094083"/>
            <a:ext cx="105561" cy="161625"/>
          </a:xfrm>
          <a:custGeom>
            <a:avLst/>
            <a:gdLst>
              <a:gd name="connsiteX0" fmla="*/ 11609 w 105561"/>
              <a:gd name="connsiteY0" fmla="*/ 80 h 161625"/>
              <a:gd name="connsiteX1" fmla="*/ 17959 w 105561"/>
              <a:gd name="connsiteY1" fmla="*/ 79455 h 161625"/>
              <a:gd name="connsiteX2" fmla="*/ 102097 w 105561"/>
              <a:gd name="connsiteY2" fmla="*/ 158830 h 161625"/>
              <a:gd name="connsiteX3" fmla="*/ 81459 w 105561"/>
              <a:gd name="connsiteY3" fmla="*/ 139780 h 161625"/>
              <a:gd name="connsiteX4" fmla="*/ 8434 w 105561"/>
              <a:gd name="connsiteY4" fmla="*/ 101680 h 161625"/>
              <a:gd name="connsiteX5" fmla="*/ 2084 w 105561"/>
              <a:gd name="connsiteY5" fmla="*/ 65167 h 161625"/>
              <a:gd name="connsiteX6" fmla="*/ 11609 w 105561"/>
              <a:gd name="connsiteY6" fmla="*/ 80 h 16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561" h="161625">
                <a:moveTo>
                  <a:pt x="11609" y="80"/>
                </a:moveTo>
                <a:cubicBezTo>
                  <a:pt x="14255" y="2461"/>
                  <a:pt x="2878" y="52997"/>
                  <a:pt x="17959" y="79455"/>
                </a:cubicBezTo>
                <a:cubicBezTo>
                  <a:pt x="33040" y="105913"/>
                  <a:pt x="91514" y="148776"/>
                  <a:pt x="102097" y="158830"/>
                </a:cubicBezTo>
                <a:cubicBezTo>
                  <a:pt x="112680" y="168884"/>
                  <a:pt x="97069" y="149305"/>
                  <a:pt x="81459" y="139780"/>
                </a:cubicBezTo>
                <a:cubicBezTo>
                  <a:pt x="65849" y="130255"/>
                  <a:pt x="21663" y="114116"/>
                  <a:pt x="8434" y="101680"/>
                </a:cubicBezTo>
                <a:cubicBezTo>
                  <a:pt x="-4795" y="89245"/>
                  <a:pt x="1290" y="81836"/>
                  <a:pt x="2084" y="65167"/>
                </a:cubicBezTo>
                <a:cubicBezTo>
                  <a:pt x="2878" y="48498"/>
                  <a:pt x="8963" y="-2301"/>
                  <a:pt x="11609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667D93B-6788-4FB3-BC91-DC919C5EA028}"/>
              </a:ext>
            </a:extLst>
          </p:cNvPr>
          <p:cNvSpPr/>
          <p:nvPr/>
        </p:nvSpPr>
        <p:spPr>
          <a:xfrm>
            <a:off x="5084834" y="1905714"/>
            <a:ext cx="521204" cy="515919"/>
          </a:xfrm>
          <a:custGeom>
            <a:avLst/>
            <a:gdLst>
              <a:gd name="connsiteX0" fmla="*/ 7866 w 521204"/>
              <a:gd name="connsiteY0" fmla="*/ 515753 h 515919"/>
              <a:gd name="connsiteX1" fmla="*/ 287266 w 521204"/>
              <a:gd name="connsiteY1" fmla="*/ 244819 h 515919"/>
              <a:gd name="connsiteX2" fmla="*/ 520099 w 521204"/>
              <a:gd name="connsiteY2" fmla="*/ 3519 h 515919"/>
              <a:gd name="connsiteX3" fmla="*/ 363466 w 521204"/>
              <a:gd name="connsiteY3" fmla="*/ 113586 h 515919"/>
              <a:gd name="connsiteX4" fmla="*/ 100999 w 521204"/>
              <a:gd name="connsiteY4" fmla="*/ 282919 h 515919"/>
              <a:gd name="connsiteX5" fmla="*/ 7866 w 521204"/>
              <a:gd name="connsiteY5" fmla="*/ 515753 h 51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204" h="515919">
                <a:moveTo>
                  <a:pt x="7866" y="515753"/>
                </a:moveTo>
                <a:cubicBezTo>
                  <a:pt x="38911" y="509403"/>
                  <a:pt x="201894" y="330191"/>
                  <a:pt x="287266" y="244819"/>
                </a:cubicBezTo>
                <a:cubicBezTo>
                  <a:pt x="372638" y="159447"/>
                  <a:pt x="507399" y="25391"/>
                  <a:pt x="520099" y="3519"/>
                </a:cubicBezTo>
                <a:cubicBezTo>
                  <a:pt x="532799" y="-18353"/>
                  <a:pt x="433316" y="67019"/>
                  <a:pt x="363466" y="113586"/>
                </a:cubicBezTo>
                <a:cubicBezTo>
                  <a:pt x="293616" y="160153"/>
                  <a:pt x="158149" y="220830"/>
                  <a:pt x="100999" y="282919"/>
                </a:cubicBezTo>
                <a:cubicBezTo>
                  <a:pt x="43849" y="345008"/>
                  <a:pt x="-23179" y="522103"/>
                  <a:pt x="7866" y="5157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42B66F9-82BB-4AE0-BB5F-5B35869C23D1}"/>
              </a:ext>
            </a:extLst>
          </p:cNvPr>
          <p:cNvSpPr/>
          <p:nvPr/>
        </p:nvSpPr>
        <p:spPr>
          <a:xfrm>
            <a:off x="4534331" y="2366863"/>
            <a:ext cx="141394" cy="320602"/>
          </a:xfrm>
          <a:custGeom>
            <a:avLst/>
            <a:gdLst>
              <a:gd name="connsiteX0" fmla="*/ 1157 w 141394"/>
              <a:gd name="connsiteY0" fmla="*/ 100 h 320602"/>
              <a:gd name="connsiteX1" fmla="*/ 32907 w 141394"/>
              <a:gd name="connsiteY1" fmla="*/ 147737 h 320602"/>
              <a:gd name="connsiteX2" fmla="*/ 134507 w 141394"/>
              <a:gd name="connsiteY2" fmla="*/ 312837 h 320602"/>
              <a:gd name="connsiteX3" fmla="*/ 124982 w 141394"/>
              <a:gd name="connsiteY3" fmla="*/ 281087 h 320602"/>
              <a:gd name="connsiteX4" fmla="*/ 66244 w 141394"/>
              <a:gd name="connsiteY4" fmla="*/ 169962 h 320602"/>
              <a:gd name="connsiteX5" fmla="*/ 1157 w 141394"/>
              <a:gd name="connsiteY5" fmla="*/ 100 h 32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394" h="320602">
                <a:moveTo>
                  <a:pt x="1157" y="100"/>
                </a:moveTo>
                <a:cubicBezTo>
                  <a:pt x="-4399" y="-3604"/>
                  <a:pt x="10682" y="95614"/>
                  <a:pt x="32907" y="147737"/>
                </a:cubicBezTo>
                <a:cubicBezTo>
                  <a:pt x="55132" y="199860"/>
                  <a:pt x="119161" y="290612"/>
                  <a:pt x="134507" y="312837"/>
                </a:cubicBezTo>
                <a:cubicBezTo>
                  <a:pt x="149853" y="335062"/>
                  <a:pt x="136359" y="304899"/>
                  <a:pt x="124982" y="281087"/>
                </a:cubicBezTo>
                <a:cubicBezTo>
                  <a:pt x="113605" y="257275"/>
                  <a:pt x="86088" y="212560"/>
                  <a:pt x="66244" y="169962"/>
                </a:cubicBezTo>
                <a:cubicBezTo>
                  <a:pt x="46400" y="127364"/>
                  <a:pt x="6713" y="3804"/>
                  <a:pt x="115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16B1A1D5-7772-4788-AAD9-E0BD367494A9}"/>
              </a:ext>
            </a:extLst>
          </p:cNvPr>
          <p:cNvSpPr/>
          <p:nvPr/>
        </p:nvSpPr>
        <p:spPr>
          <a:xfrm>
            <a:off x="4697406" y="2561891"/>
            <a:ext cx="90749" cy="153705"/>
          </a:xfrm>
          <a:custGeom>
            <a:avLst/>
            <a:gdLst>
              <a:gd name="connsiteX0" fmla="*/ 7 w 90749"/>
              <a:gd name="connsiteY0" fmla="*/ 334 h 153705"/>
              <a:gd name="connsiteX1" fmla="*/ 38107 w 90749"/>
              <a:gd name="connsiteY1" fmla="*/ 73359 h 153705"/>
              <a:gd name="connsiteX2" fmla="*/ 90494 w 90749"/>
              <a:gd name="connsiteY2" fmla="*/ 151147 h 153705"/>
              <a:gd name="connsiteX3" fmla="*/ 57157 w 90749"/>
              <a:gd name="connsiteY3" fmla="*/ 132097 h 153705"/>
              <a:gd name="connsiteX4" fmla="*/ 34932 w 90749"/>
              <a:gd name="connsiteY4" fmla="*/ 103522 h 153705"/>
              <a:gd name="connsiteX5" fmla="*/ 7 w 90749"/>
              <a:gd name="connsiteY5" fmla="*/ 334 h 15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49" h="153705">
                <a:moveTo>
                  <a:pt x="7" y="334"/>
                </a:moveTo>
                <a:cubicBezTo>
                  <a:pt x="536" y="-4693"/>
                  <a:pt x="23026" y="48224"/>
                  <a:pt x="38107" y="73359"/>
                </a:cubicBezTo>
                <a:cubicBezTo>
                  <a:pt x="53188" y="98495"/>
                  <a:pt x="87319" y="141357"/>
                  <a:pt x="90494" y="151147"/>
                </a:cubicBezTo>
                <a:cubicBezTo>
                  <a:pt x="93669" y="160937"/>
                  <a:pt x="66417" y="140034"/>
                  <a:pt x="57157" y="132097"/>
                </a:cubicBezTo>
                <a:cubicBezTo>
                  <a:pt x="47897" y="124160"/>
                  <a:pt x="42076" y="121249"/>
                  <a:pt x="34932" y="103522"/>
                </a:cubicBezTo>
                <a:cubicBezTo>
                  <a:pt x="27788" y="85795"/>
                  <a:pt x="-522" y="5361"/>
                  <a:pt x="7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80C6F3D-DD8C-4AB5-95B9-5F0570080966}"/>
              </a:ext>
            </a:extLst>
          </p:cNvPr>
          <p:cNvSpPr/>
          <p:nvPr/>
        </p:nvSpPr>
        <p:spPr>
          <a:xfrm>
            <a:off x="4750271" y="2422517"/>
            <a:ext cx="94959" cy="240876"/>
          </a:xfrm>
          <a:custGeom>
            <a:avLst/>
            <a:gdLst>
              <a:gd name="connsiteX0" fmla="*/ 39217 w 94959"/>
              <a:gd name="connsiteY0" fmla="*/ 8 h 240876"/>
              <a:gd name="connsiteX1" fmla="*/ 1117 w 94959"/>
              <a:gd name="connsiteY1" fmla="*/ 85733 h 240876"/>
              <a:gd name="connsiteX2" fmla="*/ 91604 w 94959"/>
              <a:gd name="connsiteY2" fmla="*/ 238133 h 240876"/>
              <a:gd name="connsiteX3" fmla="*/ 69379 w 94959"/>
              <a:gd name="connsiteY3" fmla="*/ 176221 h 240876"/>
              <a:gd name="connsiteX4" fmla="*/ 10642 w 94959"/>
              <a:gd name="connsiteY4" fmla="*/ 80971 h 240876"/>
              <a:gd name="connsiteX5" fmla="*/ 39217 w 94959"/>
              <a:gd name="connsiteY5" fmla="*/ 8 h 24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59" h="240876">
                <a:moveTo>
                  <a:pt x="39217" y="8"/>
                </a:moveTo>
                <a:cubicBezTo>
                  <a:pt x="37629" y="802"/>
                  <a:pt x="-7614" y="46045"/>
                  <a:pt x="1117" y="85733"/>
                </a:cubicBezTo>
                <a:cubicBezTo>
                  <a:pt x="9848" y="125421"/>
                  <a:pt x="80227" y="223052"/>
                  <a:pt x="91604" y="238133"/>
                </a:cubicBezTo>
                <a:cubicBezTo>
                  <a:pt x="102981" y="253214"/>
                  <a:pt x="82873" y="202415"/>
                  <a:pt x="69379" y="176221"/>
                </a:cubicBezTo>
                <a:cubicBezTo>
                  <a:pt x="55885" y="150027"/>
                  <a:pt x="15934" y="107165"/>
                  <a:pt x="10642" y="80971"/>
                </a:cubicBezTo>
                <a:cubicBezTo>
                  <a:pt x="5350" y="54777"/>
                  <a:pt x="40805" y="-786"/>
                  <a:pt x="3921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7F1CD7F-380C-43AC-88F4-035CA53C02B2}"/>
              </a:ext>
            </a:extLst>
          </p:cNvPr>
          <p:cNvSpPr/>
          <p:nvPr/>
        </p:nvSpPr>
        <p:spPr>
          <a:xfrm>
            <a:off x="6178470" y="2648656"/>
            <a:ext cx="663014" cy="2373490"/>
          </a:xfrm>
          <a:custGeom>
            <a:avLst/>
            <a:gdLst>
              <a:gd name="connsiteX0" fmla="*/ 395897 w 663014"/>
              <a:gd name="connsiteY0" fmla="*/ 18344 h 2373490"/>
              <a:gd name="connsiteX1" fmla="*/ 480563 w 663014"/>
              <a:gd name="connsiteY1" fmla="*/ 242711 h 2373490"/>
              <a:gd name="connsiteX2" fmla="*/ 544063 w 663014"/>
              <a:gd name="connsiteY2" fmla="*/ 530577 h 2373490"/>
              <a:gd name="connsiteX3" fmla="*/ 654130 w 663014"/>
              <a:gd name="connsiteY3" fmla="*/ 983544 h 2373490"/>
              <a:gd name="connsiteX4" fmla="*/ 611797 w 663014"/>
              <a:gd name="connsiteY4" fmla="*/ 1597377 h 2373490"/>
              <a:gd name="connsiteX5" fmla="*/ 260430 w 663014"/>
              <a:gd name="connsiteY5" fmla="*/ 2058811 h 2373490"/>
              <a:gd name="connsiteX6" fmla="*/ 65697 w 663014"/>
              <a:gd name="connsiteY6" fmla="*/ 2329744 h 2373490"/>
              <a:gd name="connsiteX7" fmla="*/ 2197 w 663014"/>
              <a:gd name="connsiteY7" fmla="*/ 2367844 h 2373490"/>
              <a:gd name="connsiteX8" fmla="*/ 65697 w 663014"/>
              <a:gd name="connsiteY8" fmla="*/ 2274711 h 2373490"/>
              <a:gd name="connsiteX9" fmla="*/ 505963 w 663014"/>
              <a:gd name="connsiteY9" fmla="*/ 1707444 h 2373490"/>
              <a:gd name="connsiteX10" fmla="*/ 607563 w 663014"/>
              <a:gd name="connsiteY10" fmla="*/ 1377244 h 2373490"/>
              <a:gd name="connsiteX11" fmla="*/ 599097 w 663014"/>
              <a:gd name="connsiteY11" fmla="*/ 742244 h 2373490"/>
              <a:gd name="connsiteX12" fmla="*/ 395897 w 663014"/>
              <a:gd name="connsiteY12" fmla="*/ 18344 h 23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3014" h="2373490">
                <a:moveTo>
                  <a:pt x="395897" y="18344"/>
                </a:moveTo>
                <a:cubicBezTo>
                  <a:pt x="376141" y="-64912"/>
                  <a:pt x="455869" y="157339"/>
                  <a:pt x="480563" y="242711"/>
                </a:cubicBezTo>
                <a:cubicBezTo>
                  <a:pt x="505257" y="328083"/>
                  <a:pt x="515135" y="407105"/>
                  <a:pt x="544063" y="530577"/>
                </a:cubicBezTo>
                <a:cubicBezTo>
                  <a:pt x="572991" y="654049"/>
                  <a:pt x="642841" y="805744"/>
                  <a:pt x="654130" y="983544"/>
                </a:cubicBezTo>
                <a:cubicBezTo>
                  <a:pt x="665419" y="1161344"/>
                  <a:pt x="677414" y="1418166"/>
                  <a:pt x="611797" y="1597377"/>
                </a:cubicBezTo>
                <a:cubicBezTo>
                  <a:pt x="546180" y="1776588"/>
                  <a:pt x="351447" y="1936750"/>
                  <a:pt x="260430" y="2058811"/>
                </a:cubicBezTo>
                <a:cubicBezTo>
                  <a:pt x="169413" y="2180872"/>
                  <a:pt x="108736" y="2278239"/>
                  <a:pt x="65697" y="2329744"/>
                </a:cubicBezTo>
                <a:cubicBezTo>
                  <a:pt x="22658" y="2381250"/>
                  <a:pt x="2197" y="2377016"/>
                  <a:pt x="2197" y="2367844"/>
                </a:cubicBezTo>
                <a:cubicBezTo>
                  <a:pt x="2197" y="2358672"/>
                  <a:pt x="-18264" y="2384778"/>
                  <a:pt x="65697" y="2274711"/>
                </a:cubicBezTo>
                <a:cubicBezTo>
                  <a:pt x="149658" y="2164644"/>
                  <a:pt x="415652" y="1857022"/>
                  <a:pt x="505963" y="1707444"/>
                </a:cubicBezTo>
                <a:cubicBezTo>
                  <a:pt x="596274" y="1557866"/>
                  <a:pt x="592041" y="1538111"/>
                  <a:pt x="607563" y="1377244"/>
                </a:cubicBezTo>
                <a:cubicBezTo>
                  <a:pt x="623085" y="1216377"/>
                  <a:pt x="632258" y="963789"/>
                  <a:pt x="599097" y="742244"/>
                </a:cubicBezTo>
                <a:cubicBezTo>
                  <a:pt x="565936" y="520699"/>
                  <a:pt x="415653" y="101600"/>
                  <a:pt x="395897" y="18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E1D2082-8520-4C2A-A7ED-7E9ECAB469A6}"/>
              </a:ext>
            </a:extLst>
          </p:cNvPr>
          <p:cNvSpPr/>
          <p:nvPr/>
        </p:nvSpPr>
        <p:spPr>
          <a:xfrm>
            <a:off x="5400326" y="5027624"/>
            <a:ext cx="794954" cy="264587"/>
          </a:xfrm>
          <a:custGeom>
            <a:avLst/>
            <a:gdLst>
              <a:gd name="connsiteX0" fmla="*/ 1407 w 794954"/>
              <a:gd name="connsiteY0" fmla="*/ 221709 h 264587"/>
              <a:gd name="connsiteX1" fmla="*/ 365474 w 794954"/>
              <a:gd name="connsiteY1" fmla="*/ 251343 h 264587"/>
              <a:gd name="connsiteX2" fmla="*/ 793041 w 794954"/>
              <a:gd name="connsiteY2" fmla="*/ 1576 h 264587"/>
              <a:gd name="connsiteX3" fmla="*/ 500941 w 794954"/>
              <a:gd name="connsiteY3" fmla="*/ 149743 h 264587"/>
              <a:gd name="connsiteX4" fmla="*/ 1407 w 794954"/>
              <a:gd name="connsiteY4" fmla="*/ 221709 h 26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954" h="264587">
                <a:moveTo>
                  <a:pt x="1407" y="221709"/>
                </a:moveTo>
                <a:cubicBezTo>
                  <a:pt x="-21171" y="238642"/>
                  <a:pt x="233535" y="288032"/>
                  <a:pt x="365474" y="251343"/>
                </a:cubicBezTo>
                <a:cubicBezTo>
                  <a:pt x="497413" y="214654"/>
                  <a:pt x="770463" y="18509"/>
                  <a:pt x="793041" y="1576"/>
                </a:cubicBezTo>
                <a:cubicBezTo>
                  <a:pt x="815619" y="-15357"/>
                  <a:pt x="633586" y="108821"/>
                  <a:pt x="500941" y="149743"/>
                </a:cubicBezTo>
                <a:cubicBezTo>
                  <a:pt x="368297" y="190665"/>
                  <a:pt x="23985" y="204776"/>
                  <a:pt x="1407" y="221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8ED68A50-FA0F-4693-AA68-BFCBC6B9DD67}"/>
              </a:ext>
            </a:extLst>
          </p:cNvPr>
          <p:cNvSpPr/>
          <p:nvPr/>
        </p:nvSpPr>
        <p:spPr>
          <a:xfrm>
            <a:off x="4986538" y="5197860"/>
            <a:ext cx="1008163" cy="208245"/>
          </a:xfrm>
          <a:custGeom>
            <a:avLst/>
            <a:gdLst>
              <a:gd name="connsiteX0" fmla="*/ 329 w 1008163"/>
              <a:gd name="connsiteY0" fmla="*/ 47240 h 208245"/>
              <a:gd name="connsiteX1" fmla="*/ 419429 w 1008163"/>
              <a:gd name="connsiteY1" fmla="*/ 195407 h 208245"/>
              <a:gd name="connsiteX2" fmla="*/ 673429 w 1008163"/>
              <a:gd name="connsiteY2" fmla="*/ 178473 h 208245"/>
              <a:gd name="connsiteX3" fmla="*/ 1007862 w 1008163"/>
              <a:gd name="connsiteY3" fmla="*/ 673 h 208245"/>
              <a:gd name="connsiteX4" fmla="*/ 728462 w 1008163"/>
              <a:gd name="connsiteY4" fmla="*/ 119207 h 208245"/>
              <a:gd name="connsiteX5" fmla="*/ 491395 w 1008163"/>
              <a:gd name="connsiteY5" fmla="*/ 161540 h 208245"/>
              <a:gd name="connsiteX6" fmla="*/ 329 w 1008163"/>
              <a:gd name="connsiteY6" fmla="*/ 47240 h 20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163" h="208245">
                <a:moveTo>
                  <a:pt x="329" y="47240"/>
                </a:moveTo>
                <a:cubicBezTo>
                  <a:pt x="-11665" y="52884"/>
                  <a:pt x="307246" y="173535"/>
                  <a:pt x="419429" y="195407"/>
                </a:cubicBezTo>
                <a:cubicBezTo>
                  <a:pt x="531612" y="217279"/>
                  <a:pt x="575357" y="210929"/>
                  <a:pt x="673429" y="178473"/>
                </a:cubicBezTo>
                <a:cubicBezTo>
                  <a:pt x="771501" y="146017"/>
                  <a:pt x="998690" y="10551"/>
                  <a:pt x="1007862" y="673"/>
                </a:cubicBezTo>
                <a:cubicBezTo>
                  <a:pt x="1017034" y="-9205"/>
                  <a:pt x="814540" y="92396"/>
                  <a:pt x="728462" y="119207"/>
                </a:cubicBezTo>
                <a:cubicBezTo>
                  <a:pt x="642384" y="146018"/>
                  <a:pt x="609928" y="173534"/>
                  <a:pt x="491395" y="161540"/>
                </a:cubicBezTo>
                <a:cubicBezTo>
                  <a:pt x="372862" y="149546"/>
                  <a:pt x="12323" y="41596"/>
                  <a:pt x="329" y="47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3CA81D27-D4F3-4733-B36C-CF4926C6D31F}"/>
              </a:ext>
            </a:extLst>
          </p:cNvPr>
          <p:cNvSpPr/>
          <p:nvPr/>
        </p:nvSpPr>
        <p:spPr>
          <a:xfrm>
            <a:off x="3792633" y="4291116"/>
            <a:ext cx="974272" cy="946828"/>
          </a:xfrm>
          <a:custGeom>
            <a:avLst/>
            <a:gdLst>
              <a:gd name="connsiteX0" fmla="*/ 974100 w 974272"/>
              <a:gd name="connsiteY0" fmla="*/ 945517 h 946828"/>
              <a:gd name="connsiteX1" fmla="*/ 652367 w 974272"/>
              <a:gd name="connsiteY1" fmla="*/ 822751 h 946828"/>
              <a:gd name="connsiteX2" fmla="*/ 538067 w 974272"/>
              <a:gd name="connsiteY2" fmla="*/ 746551 h 946828"/>
              <a:gd name="connsiteX3" fmla="*/ 237500 w 974272"/>
              <a:gd name="connsiteY3" fmla="*/ 458684 h 946828"/>
              <a:gd name="connsiteX4" fmla="*/ 434 w 974272"/>
              <a:gd name="connsiteY4" fmla="*/ 1484 h 946828"/>
              <a:gd name="connsiteX5" fmla="*/ 190934 w 974272"/>
              <a:gd name="connsiteY5" fmla="*/ 327451 h 946828"/>
              <a:gd name="connsiteX6" fmla="*/ 605800 w 974272"/>
              <a:gd name="connsiteY6" fmla="*/ 738084 h 946828"/>
              <a:gd name="connsiteX7" fmla="*/ 974100 w 974272"/>
              <a:gd name="connsiteY7" fmla="*/ 945517 h 94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4272" h="946828">
                <a:moveTo>
                  <a:pt x="974100" y="945517"/>
                </a:moveTo>
                <a:cubicBezTo>
                  <a:pt x="981861" y="959628"/>
                  <a:pt x="725039" y="855912"/>
                  <a:pt x="652367" y="822751"/>
                </a:cubicBezTo>
                <a:cubicBezTo>
                  <a:pt x="579695" y="789590"/>
                  <a:pt x="607211" y="807229"/>
                  <a:pt x="538067" y="746551"/>
                </a:cubicBezTo>
                <a:cubicBezTo>
                  <a:pt x="468923" y="685873"/>
                  <a:pt x="327105" y="582862"/>
                  <a:pt x="237500" y="458684"/>
                </a:cubicBezTo>
                <a:cubicBezTo>
                  <a:pt x="147895" y="334506"/>
                  <a:pt x="8195" y="23356"/>
                  <a:pt x="434" y="1484"/>
                </a:cubicBezTo>
                <a:cubicBezTo>
                  <a:pt x="-7327" y="-20388"/>
                  <a:pt x="90040" y="204684"/>
                  <a:pt x="190934" y="327451"/>
                </a:cubicBezTo>
                <a:cubicBezTo>
                  <a:pt x="291828" y="450218"/>
                  <a:pt x="479506" y="638601"/>
                  <a:pt x="605800" y="738084"/>
                </a:cubicBezTo>
                <a:cubicBezTo>
                  <a:pt x="732094" y="837567"/>
                  <a:pt x="966339" y="931406"/>
                  <a:pt x="974100" y="945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C883D7A-EA64-4D87-8D62-FA7366615454}"/>
              </a:ext>
            </a:extLst>
          </p:cNvPr>
          <p:cNvSpPr/>
          <p:nvPr/>
        </p:nvSpPr>
        <p:spPr>
          <a:xfrm>
            <a:off x="3172103" y="3124166"/>
            <a:ext cx="638292" cy="1222271"/>
          </a:xfrm>
          <a:custGeom>
            <a:avLst/>
            <a:gdLst>
              <a:gd name="connsiteX0" fmla="*/ 184930 w 638292"/>
              <a:gd name="connsiteY0" fmla="*/ 110101 h 1222271"/>
              <a:gd name="connsiteX1" fmla="*/ 45230 w 638292"/>
              <a:gd name="connsiteY1" fmla="*/ 34 h 1222271"/>
              <a:gd name="connsiteX2" fmla="*/ 2897 w 638292"/>
              <a:gd name="connsiteY2" fmla="*/ 101634 h 1222271"/>
              <a:gd name="connsiteX3" fmla="*/ 112964 w 638292"/>
              <a:gd name="connsiteY3" fmla="*/ 364101 h 1222271"/>
              <a:gd name="connsiteX4" fmla="*/ 248430 w 638292"/>
              <a:gd name="connsiteY4" fmla="*/ 749334 h 1222271"/>
              <a:gd name="connsiteX5" fmla="*/ 409297 w 638292"/>
              <a:gd name="connsiteY5" fmla="*/ 1003334 h 1222271"/>
              <a:gd name="connsiteX6" fmla="*/ 421997 w 638292"/>
              <a:gd name="connsiteY6" fmla="*/ 1181134 h 1222271"/>
              <a:gd name="connsiteX7" fmla="*/ 637897 w 638292"/>
              <a:gd name="connsiteY7" fmla="*/ 1219234 h 1222271"/>
              <a:gd name="connsiteX8" fmla="*/ 472797 w 638292"/>
              <a:gd name="connsiteY8" fmla="*/ 1126101 h 1222271"/>
              <a:gd name="connsiteX9" fmla="*/ 375430 w 638292"/>
              <a:gd name="connsiteY9" fmla="*/ 872101 h 1222271"/>
              <a:gd name="connsiteX10" fmla="*/ 117197 w 638292"/>
              <a:gd name="connsiteY10" fmla="*/ 279434 h 1222271"/>
              <a:gd name="connsiteX11" fmla="*/ 40997 w 638292"/>
              <a:gd name="connsiteY11" fmla="*/ 59301 h 1222271"/>
              <a:gd name="connsiteX12" fmla="*/ 184930 w 638292"/>
              <a:gd name="connsiteY12" fmla="*/ 110101 h 122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8292" h="1222271">
                <a:moveTo>
                  <a:pt x="184930" y="110101"/>
                </a:moveTo>
                <a:cubicBezTo>
                  <a:pt x="185635" y="100223"/>
                  <a:pt x="75569" y="1445"/>
                  <a:pt x="45230" y="34"/>
                </a:cubicBezTo>
                <a:cubicBezTo>
                  <a:pt x="14891" y="-1377"/>
                  <a:pt x="-8392" y="40956"/>
                  <a:pt x="2897" y="101634"/>
                </a:cubicBezTo>
                <a:cubicBezTo>
                  <a:pt x="14186" y="162312"/>
                  <a:pt x="72042" y="256151"/>
                  <a:pt x="112964" y="364101"/>
                </a:cubicBezTo>
                <a:cubicBezTo>
                  <a:pt x="153886" y="472051"/>
                  <a:pt x="199041" y="642795"/>
                  <a:pt x="248430" y="749334"/>
                </a:cubicBezTo>
                <a:cubicBezTo>
                  <a:pt x="297819" y="855873"/>
                  <a:pt x="380369" y="931367"/>
                  <a:pt x="409297" y="1003334"/>
                </a:cubicBezTo>
                <a:cubicBezTo>
                  <a:pt x="438225" y="1075301"/>
                  <a:pt x="383897" y="1145151"/>
                  <a:pt x="421997" y="1181134"/>
                </a:cubicBezTo>
                <a:cubicBezTo>
                  <a:pt x="460097" y="1217117"/>
                  <a:pt x="629430" y="1228406"/>
                  <a:pt x="637897" y="1219234"/>
                </a:cubicBezTo>
                <a:cubicBezTo>
                  <a:pt x="646364" y="1210062"/>
                  <a:pt x="516542" y="1183957"/>
                  <a:pt x="472797" y="1126101"/>
                </a:cubicBezTo>
                <a:cubicBezTo>
                  <a:pt x="429053" y="1068246"/>
                  <a:pt x="434697" y="1013212"/>
                  <a:pt x="375430" y="872101"/>
                </a:cubicBezTo>
                <a:cubicBezTo>
                  <a:pt x="316163" y="730990"/>
                  <a:pt x="172936" y="414901"/>
                  <a:pt x="117197" y="279434"/>
                </a:cubicBezTo>
                <a:cubicBezTo>
                  <a:pt x="61458" y="143967"/>
                  <a:pt x="32530" y="88934"/>
                  <a:pt x="40997" y="59301"/>
                </a:cubicBezTo>
                <a:cubicBezTo>
                  <a:pt x="49464" y="29668"/>
                  <a:pt x="184225" y="119979"/>
                  <a:pt x="184930" y="110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0399E2B-729D-47AE-884B-B5D39C4F1084}"/>
              </a:ext>
            </a:extLst>
          </p:cNvPr>
          <p:cNvSpPr/>
          <p:nvPr/>
        </p:nvSpPr>
        <p:spPr>
          <a:xfrm>
            <a:off x="3636095" y="3890386"/>
            <a:ext cx="258745" cy="609708"/>
          </a:xfrm>
          <a:custGeom>
            <a:avLst/>
            <a:gdLst>
              <a:gd name="connsiteX0" fmla="*/ 338 w 258745"/>
              <a:gd name="connsiteY0" fmla="*/ 47 h 609708"/>
              <a:gd name="connsiteX1" fmla="*/ 118872 w 258745"/>
              <a:gd name="connsiteY1" fmla="*/ 275214 h 609708"/>
              <a:gd name="connsiteX2" fmla="*/ 258572 w 258745"/>
              <a:gd name="connsiteY2" fmla="*/ 609647 h 609708"/>
              <a:gd name="connsiteX3" fmla="*/ 89238 w 258745"/>
              <a:gd name="connsiteY3" fmla="*/ 300614 h 609708"/>
              <a:gd name="connsiteX4" fmla="*/ 338 w 258745"/>
              <a:gd name="connsiteY4" fmla="*/ 47 h 60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45" h="609708">
                <a:moveTo>
                  <a:pt x="338" y="47"/>
                </a:moveTo>
                <a:cubicBezTo>
                  <a:pt x="5277" y="-4186"/>
                  <a:pt x="118872" y="275214"/>
                  <a:pt x="118872" y="275214"/>
                </a:cubicBezTo>
                <a:cubicBezTo>
                  <a:pt x="161911" y="376814"/>
                  <a:pt x="263511" y="605414"/>
                  <a:pt x="258572" y="609647"/>
                </a:cubicBezTo>
                <a:cubicBezTo>
                  <a:pt x="253633" y="613880"/>
                  <a:pt x="132982" y="400097"/>
                  <a:pt x="89238" y="300614"/>
                </a:cubicBezTo>
                <a:cubicBezTo>
                  <a:pt x="45494" y="201131"/>
                  <a:pt x="-4601" y="4280"/>
                  <a:pt x="338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C0EE277-10B1-4BB7-8CF9-CAE169E39843}"/>
              </a:ext>
            </a:extLst>
          </p:cNvPr>
          <p:cNvSpPr/>
          <p:nvPr/>
        </p:nvSpPr>
        <p:spPr>
          <a:xfrm>
            <a:off x="6475911" y="2030231"/>
            <a:ext cx="297428" cy="407222"/>
          </a:xfrm>
          <a:custGeom>
            <a:avLst/>
            <a:gdLst>
              <a:gd name="connsiteX0" fmla="*/ 1089 w 297428"/>
              <a:gd name="connsiteY0" fmla="*/ 107602 h 407222"/>
              <a:gd name="connsiteX1" fmla="*/ 136556 w 297428"/>
              <a:gd name="connsiteY1" fmla="*/ 6002 h 407222"/>
              <a:gd name="connsiteX2" fmla="*/ 280489 w 297428"/>
              <a:gd name="connsiteY2" fmla="*/ 315036 h 407222"/>
              <a:gd name="connsiteX3" fmla="*/ 293189 w 297428"/>
              <a:gd name="connsiteY3" fmla="*/ 399702 h 407222"/>
              <a:gd name="connsiteX4" fmla="*/ 267789 w 297428"/>
              <a:gd name="connsiteY4" fmla="*/ 158402 h 407222"/>
              <a:gd name="connsiteX5" fmla="*/ 212756 w 297428"/>
              <a:gd name="connsiteY5" fmla="*/ 69502 h 407222"/>
              <a:gd name="connsiteX6" fmla="*/ 1089 w 297428"/>
              <a:gd name="connsiteY6" fmla="*/ 107602 h 40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428" h="407222">
                <a:moveTo>
                  <a:pt x="1089" y="107602"/>
                </a:moveTo>
                <a:cubicBezTo>
                  <a:pt x="-11611" y="97019"/>
                  <a:pt x="89989" y="-28570"/>
                  <a:pt x="136556" y="6002"/>
                </a:cubicBezTo>
                <a:cubicBezTo>
                  <a:pt x="183123" y="40574"/>
                  <a:pt x="254384" y="249419"/>
                  <a:pt x="280489" y="315036"/>
                </a:cubicBezTo>
                <a:cubicBezTo>
                  <a:pt x="306594" y="380653"/>
                  <a:pt x="295306" y="425808"/>
                  <a:pt x="293189" y="399702"/>
                </a:cubicBezTo>
                <a:cubicBezTo>
                  <a:pt x="291072" y="373596"/>
                  <a:pt x="281195" y="213435"/>
                  <a:pt x="267789" y="158402"/>
                </a:cubicBezTo>
                <a:cubicBezTo>
                  <a:pt x="254384" y="103369"/>
                  <a:pt x="251561" y="80085"/>
                  <a:pt x="212756" y="69502"/>
                </a:cubicBezTo>
                <a:cubicBezTo>
                  <a:pt x="173951" y="58919"/>
                  <a:pt x="13789" y="118185"/>
                  <a:pt x="1089" y="107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71EC6239-87BC-4359-84C2-E00A4B53C947}"/>
              </a:ext>
            </a:extLst>
          </p:cNvPr>
          <p:cNvSpPr/>
          <p:nvPr/>
        </p:nvSpPr>
        <p:spPr>
          <a:xfrm>
            <a:off x="6752722" y="2418660"/>
            <a:ext cx="183310" cy="979456"/>
          </a:xfrm>
          <a:custGeom>
            <a:avLst/>
            <a:gdLst>
              <a:gd name="connsiteX0" fmla="*/ 1561 w 183310"/>
              <a:gd name="connsiteY0" fmla="*/ 4923 h 979456"/>
              <a:gd name="connsiteX1" fmla="*/ 164545 w 183310"/>
              <a:gd name="connsiteY1" fmla="*/ 290673 h 979456"/>
              <a:gd name="connsiteX2" fmla="*/ 170895 w 183310"/>
              <a:gd name="connsiteY2" fmla="*/ 635690 h 979456"/>
              <a:gd name="connsiteX3" fmla="*/ 166661 w 183310"/>
              <a:gd name="connsiteY3" fmla="*/ 819840 h 979456"/>
              <a:gd name="connsiteX4" fmla="*/ 143378 w 183310"/>
              <a:gd name="connsiteY4" fmla="*/ 879107 h 979456"/>
              <a:gd name="connsiteX5" fmla="*/ 35428 w 183310"/>
              <a:gd name="connsiteY5" fmla="*/ 978590 h 979456"/>
              <a:gd name="connsiteX6" fmla="*/ 175128 w 183310"/>
              <a:gd name="connsiteY6" fmla="*/ 817723 h 979456"/>
              <a:gd name="connsiteX7" fmla="*/ 158195 w 183310"/>
              <a:gd name="connsiteY7" fmla="*/ 303373 h 979456"/>
              <a:gd name="connsiteX8" fmla="*/ 86228 w 183310"/>
              <a:gd name="connsiteY8" fmla="*/ 123457 h 979456"/>
              <a:gd name="connsiteX9" fmla="*/ 1561 w 183310"/>
              <a:gd name="connsiteY9" fmla="*/ 4923 h 97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310" h="979456">
                <a:moveTo>
                  <a:pt x="1561" y="4923"/>
                </a:moveTo>
                <a:cubicBezTo>
                  <a:pt x="14614" y="32792"/>
                  <a:pt x="136323" y="185545"/>
                  <a:pt x="164545" y="290673"/>
                </a:cubicBezTo>
                <a:cubicBezTo>
                  <a:pt x="192767" y="395801"/>
                  <a:pt x="170542" y="547496"/>
                  <a:pt x="170895" y="635690"/>
                </a:cubicBezTo>
                <a:cubicBezTo>
                  <a:pt x="171248" y="723884"/>
                  <a:pt x="171247" y="779271"/>
                  <a:pt x="166661" y="819840"/>
                </a:cubicBezTo>
                <a:cubicBezTo>
                  <a:pt x="162075" y="860409"/>
                  <a:pt x="165250" y="852649"/>
                  <a:pt x="143378" y="879107"/>
                </a:cubicBezTo>
                <a:cubicBezTo>
                  <a:pt x="121506" y="905565"/>
                  <a:pt x="30136" y="988821"/>
                  <a:pt x="35428" y="978590"/>
                </a:cubicBezTo>
                <a:cubicBezTo>
                  <a:pt x="40720" y="968359"/>
                  <a:pt x="154667" y="930259"/>
                  <a:pt x="175128" y="817723"/>
                </a:cubicBezTo>
                <a:cubicBezTo>
                  <a:pt x="195589" y="705187"/>
                  <a:pt x="173012" y="419084"/>
                  <a:pt x="158195" y="303373"/>
                </a:cubicBezTo>
                <a:cubicBezTo>
                  <a:pt x="143378" y="187662"/>
                  <a:pt x="111628" y="172493"/>
                  <a:pt x="86228" y="123457"/>
                </a:cubicBezTo>
                <a:cubicBezTo>
                  <a:pt x="60828" y="74421"/>
                  <a:pt x="-11492" y="-22946"/>
                  <a:pt x="1561" y="4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3AB699B7-355A-4F66-8AAE-185AB2E376E4}"/>
              </a:ext>
            </a:extLst>
          </p:cNvPr>
          <p:cNvSpPr/>
          <p:nvPr/>
        </p:nvSpPr>
        <p:spPr>
          <a:xfrm>
            <a:off x="3294973" y="1303459"/>
            <a:ext cx="299725" cy="2071445"/>
          </a:xfrm>
          <a:custGeom>
            <a:avLst/>
            <a:gdLst>
              <a:gd name="connsiteX0" fmla="*/ 299127 w 299725"/>
              <a:gd name="connsiteY0" fmla="*/ 408 h 2071445"/>
              <a:gd name="connsiteX1" fmla="*/ 7027 w 299725"/>
              <a:gd name="connsiteY1" fmla="*/ 423741 h 2071445"/>
              <a:gd name="connsiteX2" fmla="*/ 87460 w 299725"/>
              <a:gd name="connsiteY2" fmla="*/ 1410108 h 2071445"/>
              <a:gd name="connsiteX3" fmla="*/ 49360 w 299725"/>
              <a:gd name="connsiteY3" fmla="*/ 1541341 h 2071445"/>
              <a:gd name="connsiteX4" fmla="*/ 189060 w 299725"/>
              <a:gd name="connsiteY4" fmla="*/ 2066274 h 2071445"/>
              <a:gd name="connsiteX5" fmla="*/ 108627 w 299725"/>
              <a:gd name="connsiteY5" fmla="*/ 1774174 h 2071445"/>
              <a:gd name="connsiteX6" fmla="*/ 112860 w 299725"/>
              <a:gd name="connsiteY6" fmla="*/ 1206908 h 2071445"/>
              <a:gd name="connsiteX7" fmla="*/ 83227 w 299725"/>
              <a:gd name="connsiteY7" fmla="*/ 364474 h 2071445"/>
              <a:gd name="connsiteX8" fmla="*/ 299127 w 299725"/>
              <a:gd name="connsiteY8" fmla="*/ 408 h 207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725" h="2071445">
                <a:moveTo>
                  <a:pt x="299127" y="408"/>
                </a:moveTo>
                <a:cubicBezTo>
                  <a:pt x="286427" y="10286"/>
                  <a:pt x="42305" y="188791"/>
                  <a:pt x="7027" y="423741"/>
                </a:cubicBezTo>
                <a:cubicBezTo>
                  <a:pt x="-28251" y="658691"/>
                  <a:pt x="80404" y="1223841"/>
                  <a:pt x="87460" y="1410108"/>
                </a:cubicBezTo>
                <a:cubicBezTo>
                  <a:pt x="94515" y="1596375"/>
                  <a:pt x="32427" y="1431980"/>
                  <a:pt x="49360" y="1541341"/>
                </a:cubicBezTo>
                <a:cubicBezTo>
                  <a:pt x="66293" y="1650702"/>
                  <a:pt x="179182" y="2027469"/>
                  <a:pt x="189060" y="2066274"/>
                </a:cubicBezTo>
                <a:cubicBezTo>
                  <a:pt x="198938" y="2105079"/>
                  <a:pt x="121327" y="1917402"/>
                  <a:pt x="108627" y="1774174"/>
                </a:cubicBezTo>
                <a:cubicBezTo>
                  <a:pt x="95927" y="1630946"/>
                  <a:pt x="117093" y="1441858"/>
                  <a:pt x="112860" y="1206908"/>
                </a:cubicBezTo>
                <a:cubicBezTo>
                  <a:pt x="108627" y="971958"/>
                  <a:pt x="47949" y="567674"/>
                  <a:pt x="83227" y="364474"/>
                </a:cubicBezTo>
                <a:cubicBezTo>
                  <a:pt x="118505" y="161274"/>
                  <a:pt x="311827" y="-9470"/>
                  <a:pt x="299127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AE17EA38-BEA5-4B3B-AD14-A03F541EB763}"/>
              </a:ext>
            </a:extLst>
          </p:cNvPr>
          <p:cNvSpPr/>
          <p:nvPr/>
        </p:nvSpPr>
        <p:spPr>
          <a:xfrm>
            <a:off x="3422650" y="3148985"/>
            <a:ext cx="260154" cy="839139"/>
          </a:xfrm>
          <a:custGeom>
            <a:avLst/>
            <a:gdLst>
              <a:gd name="connsiteX0" fmla="*/ 0 w 260154"/>
              <a:gd name="connsiteY0" fmla="*/ 615 h 839139"/>
              <a:gd name="connsiteX1" fmla="*/ 231775 w 260154"/>
              <a:gd name="connsiteY1" fmla="*/ 794365 h 839139"/>
              <a:gd name="connsiteX2" fmla="*/ 231775 w 260154"/>
              <a:gd name="connsiteY2" fmla="*/ 664190 h 839139"/>
              <a:gd name="connsiteX3" fmla="*/ 0 w 260154"/>
              <a:gd name="connsiteY3" fmla="*/ 615 h 83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154" h="839139">
                <a:moveTo>
                  <a:pt x="0" y="615"/>
                </a:moveTo>
                <a:cubicBezTo>
                  <a:pt x="0" y="22311"/>
                  <a:pt x="193146" y="683769"/>
                  <a:pt x="231775" y="794365"/>
                </a:cubicBezTo>
                <a:cubicBezTo>
                  <a:pt x="270404" y="904961"/>
                  <a:pt x="268817" y="791190"/>
                  <a:pt x="231775" y="664190"/>
                </a:cubicBezTo>
                <a:cubicBezTo>
                  <a:pt x="194733" y="537190"/>
                  <a:pt x="0" y="-21081"/>
                  <a:pt x="0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D914C65B-36C7-4B70-9F2E-FE186C1A9E6E}"/>
              </a:ext>
            </a:extLst>
          </p:cNvPr>
          <p:cNvSpPr/>
          <p:nvPr/>
        </p:nvSpPr>
        <p:spPr>
          <a:xfrm>
            <a:off x="3638456" y="1209407"/>
            <a:ext cx="323813" cy="216912"/>
          </a:xfrm>
          <a:custGeom>
            <a:avLst/>
            <a:gdLst>
              <a:gd name="connsiteX0" fmla="*/ 94 w 323813"/>
              <a:gd name="connsiteY0" fmla="*/ 268 h 216912"/>
              <a:gd name="connsiteX1" fmla="*/ 263619 w 323813"/>
              <a:gd name="connsiteY1" fmla="*/ 120918 h 216912"/>
              <a:gd name="connsiteX2" fmla="*/ 308069 w 323813"/>
              <a:gd name="connsiteY2" fmla="*/ 216168 h 216912"/>
              <a:gd name="connsiteX3" fmla="*/ 295369 w 323813"/>
              <a:gd name="connsiteY3" fmla="*/ 155843 h 216912"/>
              <a:gd name="connsiteX4" fmla="*/ 94 w 323813"/>
              <a:gd name="connsiteY4" fmla="*/ 268 h 21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13" h="216912">
                <a:moveTo>
                  <a:pt x="94" y="268"/>
                </a:moveTo>
                <a:cubicBezTo>
                  <a:pt x="-5198" y="-5553"/>
                  <a:pt x="212290" y="84935"/>
                  <a:pt x="263619" y="120918"/>
                </a:cubicBezTo>
                <a:cubicBezTo>
                  <a:pt x="314948" y="156901"/>
                  <a:pt x="302777" y="210347"/>
                  <a:pt x="308069" y="216168"/>
                </a:cubicBezTo>
                <a:cubicBezTo>
                  <a:pt x="313361" y="221989"/>
                  <a:pt x="347227" y="192885"/>
                  <a:pt x="295369" y="155843"/>
                </a:cubicBezTo>
                <a:cubicBezTo>
                  <a:pt x="243511" y="118801"/>
                  <a:pt x="5386" y="6089"/>
                  <a:pt x="94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28E7941-4F93-4D15-957A-0C7021ED05B9}"/>
              </a:ext>
            </a:extLst>
          </p:cNvPr>
          <p:cNvSpPr/>
          <p:nvPr/>
        </p:nvSpPr>
        <p:spPr>
          <a:xfrm>
            <a:off x="3885502" y="771877"/>
            <a:ext cx="1068220" cy="654794"/>
          </a:xfrm>
          <a:custGeom>
            <a:avLst/>
            <a:gdLst>
              <a:gd name="connsiteX0" fmla="*/ 1067498 w 1068220"/>
              <a:gd name="connsiteY0" fmla="*/ 5998 h 654794"/>
              <a:gd name="connsiteX1" fmla="*/ 616648 w 1068220"/>
              <a:gd name="connsiteY1" fmla="*/ 85373 h 654794"/>
              <a:gd name="connsiteX2" fmla="*/ 426148 w 1068220"/>
              <a:gd name="connsiteY2" fmla="*/ 253648 h 654794"/>
              <a:gd name="connsiteX3" fmla="*/ 384873 w 1068220"/>
              <a:gd name="connsiteY3" fmla="*/ 358423 h 654794"/>
              <a:gd name="connsiteX4" fmla="*/ 165798 w 1068220"/>
              <a:gd name="connsiteY4" fmla="*/ 571148 h 654794"/>
              <a:gd name="connsiteX5" fmla="*/ 3873 w 1068220"/>
              <a:gd name="connsiteY5" fmla="*/ 653698 h 654794"/>
              <a:gd name="connsiteX6" fmla="*/ 330898 w 1068220"/>
              <a:gd name="connsiteY6" fmla="*/ 520348 h 654794"/>
              <a:gd name="connsiteX7" fmla="*/ 502348 w 1068220"/>
              <a:gd name="connsiteY7" fmla="*/ 240948 h 654794"/>
              <a:gd name="connsiteX8" fmla="*/ 1067498 w 1068220"/>
              <a:gd name="connsiteY8" fmla="*/ 5998 h 6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220" h="654794">
                <a:moveTo>
                  <a:pt x="1067498" y="5998"/>
                </a:moveTo>
                <a:cubicBezTo>
                  <a:pt x="1086548" y="-19931"/>
                  <a:pt x="723540" y="44098"/>
                  <a:pt x="616648" y="85373"/>
                </a:cubicBezTo>
                <a:cubicBezTo>
                  <a:pt x="509756" y="126648"/>
                  <a:pt x="464777" y="208140"/>
                  <a:pt x="426148" y="253648"/>
                </a:cubicBezTo>
                <a:cubicBezTo>
                  <a:pt x="387519" y="299156"/>
                  <a:pt x="428265" y="305506"/>
                  <a:pt x="384873" y="358423"/>
                </a:cubicBezTo>
                <a:cubicBezTo>
                  <a:pt x="341481" y="411340"/>
                  <a:pt x="229298" y="521936"/>
                  <a:pt x="165798" y="571148"/>
                </a:cubicBezTo>
                <a:cubicBezTo>
                  <a:pt x="102298" y="620360"/>
                  <a:pt x="-23644" y="662165"/>
                  <a:pt x="3873" y="653698"/>
                </a:cubicBezTo>
                <a:cubicBezTo>
                  <a:pt x="31390" y="645231"/>
                  <a:pt x="247819" y="589140"/>
                  <a:pt x="330898" y="520348"/>
                </a:cubicBezTo>
                <a:cubicBezTo>
                  <a:pt x="413977" y="451556"/>
                  <a:pt x="383815" y="325615"/>
                  <a:pt x="502348" y="240948"/>
                </a:cubicBezTo>
                <a:cubicBezTo>
                  <a:pt x="620881" y="156281"/>
                  <a:pt x="1048448" y="31927"/>
                  <a:pt x="1067498" y="5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DE7E097-7FEF-4E87-8476-686BF3401960}"/>
              </a:ext>
            </a:extLst>
          </p:cNvPr>
          <p:cNvSpPr/>
          <p:nvPr/>
        </p:nvSpPr>
        <p:spPr>
          <a:xfrm>
            <a:off x="4940284" y="773814"/>
            <a:ext cx="779969" cy="373865"/>
          </a:xfrm>
          <a:custGeom>
            <a:avLst/>
            <a:gdLst>
              <a:gd name="connsiteX0" fmla="*/ 16 w 779969"/>
              <a:gd name="connsiteY0" fmla="*/ 886 h 373865"/>
              <a:gd name="connsiteX1" fmla="*/ 438166 w 779969"/>
              <a:gd name="connsiteY1" fmla="*/ 92961 h 373865"/>
              <a:gd name="connsiteX2" fmla="*/ 762016 w 779969"/>
              <a:gd name="connsiteY2" fmla="*/ 369186 h 373865"/>
              <a:gd name="connsiteX3" fmla="*/ 708041 w 779969"/>
              <a:gd name="connsiteY3" fmla="*/ 251711 h 373865"/>
              <a:gd name="connsiteX4" fmla="*/ 454041 w 779969"/>
              <a:gd name="connsiteY4" fmla="*/ 58036 h 373865"/>
              <a:gd name="connsiteX5" fmla="*/ 16 w 779969"/>
              <a:gd name="connsiteY5" fmla="*/ 886 h 3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969" h="373865">
                <a:moveTo>
                  <a:pt x="16" y="886"/>
                </a:moveTo>
                <a:cubicBezTo>
                  <a:pt x="-2630" y="6707"/>
                  <a:pt x="311166" y="31578"/>
                  <a:pt x="438166" y="92961"/>
                </a:cubicBezTo>
                <a:cubicBezTo>
                  <a:pt x="565166" y="154344"/>
                  <a:pt x="717037" y="342728"/>
                  <a:pt x="762016" y="369186"/>
                </a:cubicBezTo>
                <a:cubicBezTo>
                  <a:pt x="806995" y="395644"/>
                  <a:pt x="759370" y="303569"/>
                  <a:pt x="708041" y="251711"/>
                </a:cubicBezTo>
                <a:cubicBezTo>
                  <a:pt x="656712" y="199853"/>
                  <a:pt x="575220" y="97723"/>
                  <a:pt x="454041" y="58036"/>
                </a:cubicBezTo>
                <a:cubicBezTo>
                  <a:pt x="332862" y="18349"/>
                  <a:pt x="2662" y="-4935"/>
                  <a:pt x="16" y="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4983139-9529-4304-A755-F549510DCF5D}"/>
              </a:ext>
            </a:extLst>
          </p:cNvPr>
          <p:cNvSpPr/>
          <p:nvPr/>
        </p:nvSpPr>
        <p:spPr>
          <a:xfrm>
            <a:off x="5768592" y="1187248"/>
            <a:ext cx="207825" cy="413377"/>
          </a:xfrm>
          <a:custGeom>
            <a:avLst/>
            <a:gdLst>
              <a:gd name="connsiteX0" fmla="*/ 383 w 207825"/>
              <a:gd name="connsiteY0" fmla="*/ 202 h 413377"/>
              <a:gd name="connsiteX1" fmla="*/ 187708 w 207825"/>
              <a:gd name="connsiteY1" fmla="*/ 273252 h 413377"/>
              <a:gd name="connsiteX2" fmla="*/ 197233 w 207825"/>
              <a:gd name="connsiteY2" fmla="*/ 412952 h 413377"/>
              <a:gd name="connsiteX3" fmla="*/ 140083 w 207825"/>
              <a:gd name="connsiteY3" fmla="*/ 231977 h 413377"/>
              <a:gd name="connsiteX4" fmla="*/ 383 w 207825"/>
              <a:gd name="connsiteY4" fmla="*/ 202 h 41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825" h="413377">
                <a:moveTo>
                  <a:pt x="383" y="202"/>
                </a:moveTo>
                <a:cubicBezTo>
                  <a:pt x="8321" y="7081"/>
                  <a:pt x="154900" y="204460"/>
                  <a:pt x="187708" y="273252"/>
                </a:cubicBezTo>
                <a:cubicBezTo>
                  <a:pt x="220516" y="342044"/>
                  <a:pt x="205171" y="419831"/>
                  <a:pt x="197233" y="412952"/>
                </a:cubicBezTo>
                <a:cubicBezTo>
                  <a:pt x="189295" y="406073"/>
                  <a:pt x="170245" y="300239"/>
                  <a:pt x="140083" y="231977"/>
                </a:cubicBezTo>
                <a:cubicBezTo>
                  <a:pt x="109921" y="163715"/>
                  <a:pt x="-7555" y="-6677"/>
                  <a:pt x="383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47831819-E2FA-46BF-A79C-E868AD6D556B}"/>
              </a:ext>
            </a:extLst>
          </p:cNvPr>
          <p:cNvSpPr/>
          <p:nvPr/>
        </p:nvSpPr>
        <p:spPr>
          <a:xfrm>
            <a:off x="6001370" y="1641464"/>
            <a:ext cx="614064" cy="1076638"/>
          </a:xfrm>
          <a:custGeom>
            <a:avLst/>
            <a:gdLst>
              <a:gd name="connsiteX0" fmla="*/ 5730 w 614064"/>
              <a:gd name="connsiteY0" fmla="*/ 11 h 1076638"/>
              <a:gd name="connsiteX1" fmla="*/ 107330 w 614064"/>
              <a:gd name="connsiteY1" fmla="*/ 222261 h 1076638"/>
              <a:gd name="connsiteX2" fmla="*/ 294655 w 614064"/>
              <a:gd name="connsiteY2" fmla="*/ 323861 h 1076638"/>
              <a:gd name="connsiteX3" fmla="*/ 354980 w 614064"/>
              <a:gd name="connsiteY3" fmla="*/ 561986 h 1076638"/>
              <a:gd name="connsiteX4" fmla="*/ 440705 w 614064"/>
              <a:gd name="connsiteY4" fmla="*/ 711211 h 1076638"/>
              <a:gd name="connsiteX5" fmla="*/ 504205 w 614064"/>
              <a:gd name="connsiteY5" fmla="*/ 790586 h 1076638"/>
              <a:gd name="connsiteX6" fmla="*/ 513730 w 614064"/>
              <a:gd name="connsiteY6" fmla="*/ 1066811 h 1076638"/>
              <a:gd name="connsiteX7" fmla="*/ 589930 w 614064"/>
              <a:gd name="connsiteY7" fmla="*/ 1009661 h 1076638"/>
              <a:gd name="connsiteX8" fmla="*/ 612155 w 614064"/>
              <a:gd name="connsiteY8" fmla="*/ 958861 h 1076638"/>
              <a:gd name="connsiteX9" fmla="*/ 548655 w 614064"/>
              <a:gd name="connsiteY9" fmla="*/ 965211 h 1076638"/>
              <a:gd name="connsiteX10" fmla="*/ 475630 w 614064"/>
              <a:gd name="connsiteY10" fmla="*/ 698511 h 1076638"/>
              <a:gd name="connsiteX11" fmla="*/ 275605 w 614064"/>
              <a:gd name="connsiteY11" fmla="*/ 231786 h 1076638"/>
              <a:gd name="connsiteX12" fmla="*/ 5730 w 614064"/>
              <a:gd name="connsiteY12" fmla="*/ 11 h 107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4064" h="1076638">
                <a:moveTo>
                  <a:pt x="5730" y="11"/>
                </a:moveTo>
                <a:cubicBezTo>
                  <a:pt x="-22316" y="-1576"/>
                  <a:pt x="59176" y="168286"/>
                  <a:pt x="107330" y="222261"/>
                </a:cubicBezTo>
                <a:cubicBezTo>
                  <a:pt x="155484" y="276236"/>
                  <a:pt x="253380" y="267240"/>
                  <a:pt x="294655" y="323861"/>
                </a:cubicBezTo>
                <a:cubicBezTo>
                  <a:pt x="335930" y="380482"/>
                  <a:pt x="330638" y="497428"/>
                  <a:pt x="354980" y="561986"/>
                </a:cubicBezTo>
                <a:cubicBezTo>
                  <a:pt x="379322" y="626544"/>
                  <a:pt x="415834" y="673111"/>
                  <a:pt x="440705" y="711211"/>
                </a:cubicBezTo>
                <a:cubicBezTo>
                  <a:pt x="465576" y="749311"/>
                  <a:pt x="492034" y="731319"/>
                  <a:pt x="504205" y="790586"/>
                </a:cubicBezTo>
                <a:cubicBezTo>
                  <a:pt x="516376" y="849853"/>
                  <a:pt x="499443" y="1030299"/>
                  <a:pt x="513730" y="1066811"/>
                </a:cubicBezTo>
                <a:cubicBezTo>
                  <a:pt x="528017" y="1103323"/>
                  <a:pt x="573526" y="1027653"/>
                  <a:pt x="589930" y="1009661"/>
                </a:cubicBezTo>
                <a:cubicBezTo>
                  <a:pt x="606334" y="991669"/>
                  <a:pt x="619034" y="966269"/>
                  <a:pt x="612155" y="958861"/>
                </a:cubicBezTo>
                <a:cubicBezTo>
                  <a:pt x="605276" y="951453"/>
                  <a:pt x="571409" y="1008603"/>
                  <a:pt x="548655" y="965211"/>
                </a:cubicBezTo>
                <a:cubicBezTo>
                  <a:pt x="525901" y="921819"/>
                  <a:pt x="521138" y="820748"/>
                  <a:pt x="475630" y="698511"/>
                </a:cubicBezTo>
                <a:cubicBezTo>
                  <a:pt x="430122" y="576274"/>
                  <a:pt x="356038" y="347673"/>
                  <a:pt x="275605" y="231786"/>
                </a:cubicBezTo>
                <a:cubicBezTo>
                  <a:pt x="195172" y="115899"/>
                  <a:pt x="33776" y="1598"/>
                  <a:pt x="573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8A0CC455-2666-4C8F-ACDB-2DD2A223EBA9}"/>
              </a:ext>
            </a:extLst>
          </p:cNvPr>
          <p:cNvSpPr/>
          <p:nvPr/>
        </p:nvSpPr>
        <p:spPr>
          <a:xfrm>
            <a:off x="4213685" y="332841"/>
            <a:ext cx="997319" cy="112161"/>
          </a:xfrm>
          <a:custGeom>
            <a:avLst/>
            <a:gdLst>
              <a:gd name="connsiteX0" fmla="*/ 2715 w 997319"/>
              <a:gd name="connsiteY0" fmla="*/ 29109 h 112161"/>
              <a:gd name="connsiteX1" fmla="*/ 478965 w 997319"/>
              <a:gd name="connsiteY1" fmla="*/ 3709 h 112161"/>
              <a:gd name="connsiteX2" fmla="*/ 786940 w 997319"/>
              <a:gd name="connsiteY2" fmla="*/ 105309 h 112161"/>
              <a:gd name="connsiteX3" fmla="*/ 996490 w 997319"/>
              <a:gd name="connsiteY3" fmla="*/ 102134 h 112161"/>
              <a:gd name="connsiteX4" fmla="*/ 710740 w 997319"/>
              <a:gd name="connsiteY4" fmla="*/ 95784 h 112161"/>
              <a:gd name="connsiteX5" fmla="*/ 2715 w 997319"/>
              <a:gd name="connsiteY5" fmla="*/ 29109 h 11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319" h="112161">
                <a:moveTo>
                  <a:pt x="2715" y="29109"/>
                </a:moveTo>
                <a:cubicBezTo>
                  <a:pt x="-35914" y="13763"/>
                  <a:pt x="348261" y="-8991"/>
                  <a:pt x="478965" y="3709"/>
                </a:cubicBezTo>
                <a:cubicBezTo>
                  <a:pt x="609669" y="16409"/>
                  <a:pt x="700686" y="88905"/>
                  <a:pt x="786940" y="105309"/>
                </a:cubicBezTo>
                <a:cubicBezTo>
                  <a:pt x="873194" y="121713"/>
                  <a:pt x="1009190" y="103721"/>
                  <a:pt x="996490" y="102134"/>
                </a:cubicBezTo>
                <a:cubicBezTo>
                  <a:pt x="983790" y="100547"/>
                  <a:pt x="877957" y="110601"/>
                  <a:pt x="710740" y="95784"/>
                </a:cubicBezTo>
                <a:cubicBezTo>
                  <a:pt x="543523" y="80967"/>
                  <a:pt x="41344" y="44455"/>
                  <a:pt x="2715" y="29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2EBD7C7-2E77-4BD5-A35B-C54937411598}"/>
              </a:ext>
            </a:extLst>
          </p:cNvPr>
          <p:cNvSpPr/>
          <p:nvPr/>
        </p:nvSpPr>
        <p:spPr>
          <a:xfrm>
            <a:off x="5156146" y="456329"/>
            <a:ext cx="508903" cy="271840"/>
          </a:xfrm>
          <a:custGeom>
            <a:avLst/>
            <a:gdLst>
              <a:gd name="connsiteX0" fmla="*/ 54 w 508903"/>
              <a:gd name="connsiteY0" fmla="*/ 871 h 271840"/>
              <a:gd name="connsiteX1" fmla="*/ 387404 w 508903"/>
              <a:gd name="connsiteY1" fmla="*/ 115171 h 271840"/>
              <a:gd name="connsiteX2" fmla="*/ 508054 w 508903"/>
              <a:gd name="connsiteY2" fmla="*/ 270746 h 271840"/>
              <a:gd name="connsiteX3" fmla="*/ 415979 w 508903"/>
              <a:gd name="connsiteY3" fmla="*/ 175496 h 271840"/>
              <a:gd name="connsiteX4" fmla="*/ 54 w 508903"/>
              <a:gd name="connsiteY4" fmla="*/ 871 h 27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903" h="271840">
                <a:moveTo>
                  <a:pt x="54" y="871"/>
                </a:moveTo>
                <a:cubicBezTo>
                  <a:pt x="-4709" y="-9183"/>
                  <a:pt x="302737" y="70192"/>
                  <a:pt x="387404" y="115171"/>
                </a:cubicBezTo>
                <a:cubicBezTo>
                  <a:pt x="472071" y="160150"/>
                  <a:pt x="503292" y="260692"/>
                  <a:pt x="508054" y="270746"/>
                </a:cubicBezTo>
                <a:cubicBezTo>
                  <a:pt x="512817" y="280800"/>
                  <a:pt x="499587" y="219417"/>
                  <a:pt x="415979" y="175496"/>
                </a:cubicBezTo>
                <a:cubicBezTo>
                  <a:pt x="332371" y="131575"/>
                  <a:pt x="4817" y="10925"/>
                  <a:pt x="54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446A74C-42A9-4898-8A54-6C79A472D5C3}"/>
              </a:ext>
            </a:extLst>
          </p:cNvPr>
          <p:cNvSpPr/>
          <p:nvPr/>
        </p:nvSpPr>
        <p:spPr>
          <a:xfrm>
            <a:off x="5705179" y="700067"/>
            <a:ext cx="645140" cy="743277"/>
          </a:xfrm>
          <a:custGeom>
            <a:avLst/>
            <a:gdLst>
              <a:gd name="connsiteX0" fmla="*/ 296 w 645140"/>
              <a:gd name="connsiteY0" fmla="*/ 1608 h 743277"/>
              <a:gd name="connsiteX1" fmla="*/ 460671 w 645140"/>
              <a:gd name="connsiteY1" fmla="*/ 404833 h 743277"/>
              <a:gd name="connsiteX2" fmla="*/ 641646 w 645140"/>
              <a:gd name="connsiteY2" fmla="*/ 738208 h 743277"/>
              <a:gd name="connsiteX3" fmla="*/ 533696 w 645140"/>
              <a:gd name="connsiteY3" fmla="*/ 563583 h 743277"/>
              <a:gd name="connsiteX4" fmla="*/ 296 w 645140"/>
              <a:gd name="connsiteY4" fmla="*/ 1608 h 74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140" h="743277">
                <a:moveTo>
                  <a:pt x="296" y="1608"/>
                </a:moveTo>
                <a:cubicBezTo>
                  <a:pt x="-11875" y="-24850"/>
                  <a:pt x="353779" y="282066"/>
                  <a:pt x="460671" y="404833"/>
                </a:cubicBezTo>
                <a:cubicBezTo>
                  <a:pt x="567563" y="527600"/>
                  <a:pt x="629475" y="711750"/>
                  <a:pt x="641646" y="738208"/>
                </a:cubicBezTo>
                <a:cubicBezTo>
                  <a:pt x="653817" y="764666"/>
                  <a:pt x="637942" y="684762"/>
                  <a:pt x="533696" y="563583"/>
                </a:cubicBezTo>
                <a:cubicBezTo>
                  <a:pt x="429450" y="442404"/>
                  <a:pt x="12467" y="28066"/>
                  <a:pt x="296" y="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0BC044E4-965B-4D18-AB9F-D1F06A29A49C}"/>
              </a:ext>
            </a:extLst>
          </p:cNvPr>
          <p:cNvSpPr/>
          <p:nvPr/>
        </p:nvSpPr>
        <p:spPr>
          <a:xfrm>
            <a:off x="6352867" y="1395865"/>
            <a:ext cx="299097" cy="626072"/>
          </a:xfrm>
          <a:custGeom>
            <a:avLst/>
            <a:gdLst>
              <a:gd name="connsiteX0" fmla="*/ 308 w 299097"/>
              <a:gd name="connsiteY0" fmla="*/ 1135 h 626072"/>
              <a:gd name="connsiteX1" fmla="*/ 136833 w 299097"/>
              <a:gd name="connsiteY1" fmla="*/ 391660 h 626072"/>
              <a:gd name="connsiteX2" fmla="*/ 298758 w 299097"/>
              <a:gd name="connsiteY2" fmla="*/ 617085 h 626072"/>
              <a:gd name="connsiteX3" fmla="*/ 174933 w 299097"/>
              <a:gd name="connsiteY3" fmla="*/ 525010 h 626072"/>
              <a:gd name="connsiteX4" fmla="*/ 308 w 299097"/>
              <a:gd name="connsiteY4" fmla="*/ 1135 h 62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097" h="626072">
                <a:moveTo>
                  <a:pt x="308" y="1135"/>
                </a:moveTo>
                <a:cubicBezTo>
                  <a:pt x="-6042" y="-21090"/>
                  <a:pt x="87091" y="289002"/>
                  <a:pt x="136833" y="391660"/>
                </a:cubicBezTo>
                <a:cubicBezTo>
                  <a:pt x="186575" y="494318"/>
                  <a:pt x="292408" y="594860"/>
                  <a:pt x="298758" y="617085"/>
                </a:cubicBezTo>
                <a:cubicBezTo>
                  <a:pt x="305108" y="639310"/>
                  <a:pt x="220971" y="624493"/>
                  <a:pt x="174933" y="525010"/>
                </a:cubicBezTo>
                <a:cubicBezTo>
                  <a:pt x="128895" y="425527"/>
                  <a:pt x="6658" y="23360"/>
                  <a:pt x="308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18D4A45-FCF7-4DB2-838B-009E640C27C0}"/>
              </a:ext>
            </a:extLst>
          </p:cNvPr>
          <p:cNvSpPr/>
          <p:nvPr/>
        </p:nvSpPr>
        <p:spPr>
          <a:xfrm>
            <a:off x="3674349" y="383961"/>
            <a:ext cx="628663" cy="251231"/>
          </a:xfrm>
          <a:custGeom>
            <a:avLst/>
            <a:gdLst>
              <a:gd name="connsiteX0" fmla="*/ 624601 w 628663"/>
              <a:gd name="connsiteY0" fmla="*/ 214 h 251231"/>
              <a:gd name="connsiteX1" fmla="*/ 259476 w 628663"/>
              <a:gd name="connsiteY1" fmla="*/ 63714 h 251231"/>
              <a:gd name="connsiteX2" fmla="*/ 2301 w 628663"/>
              <a:gd name="connsiteY2" fmla="*/ 247864 h 251231"/>
              <a:gd name="connsiteX3" fmla="*/ 126126 w 628663"/>
              <a:gd name="connsiteY3" fmla="*/ 187539 h 251231"/>
              <a:gd name="connsiteX4" fmla="*/ 434101 w 628663"/>
              <a:gd name="connsiteY4" fmla="*/ 47839 h 251231"/>
              <a:gd name="connsiteX5" fmla="*/ 624601 w 628663"/>
              <a:gd name="connsiteY5" fmla="*/ 214 h 251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663" h="251231">
                <a:moveTo>
                  <a:pt x="624601" y="214"/>
                </a:moveTo>
                <a:cubicBezTo>
                  <a:pt x="595497" y="2860"/>
                  <a:pt x="363193" y="22439"/>
                  <a:pt x="259476" y="63714"/>
                </a:cubicBezTo>
                <a:cubicBezTo>
                  <a:pt x="155759" y="104989"/>
                  <a:pt x="24526" y="227227"/>
                  <a:pt x="2301" y="247864"/>
                </a:cubicBezTo>
                <a:cubicBezTo>
                  <a:pt x="-19924" y="268501"/>
                  <a:pt x="126126" y="187539"/>
                  <a:pt x="126126" y="187539"/>
                </a:cubicBezTo>
                <a:cubicBezTo>
                  <a:pt x="198093" y="154202"/>
                  <a:pt x="348376" y="75885"/>
                  <a:pt x="434101" y="47839"/>
                </a:cubicBezTo>
                <a:cubicBezTo>
                  <a:pt x="519826" y="19793"/>
                  <a:pt x="653705" y="-2432"/>
                  <a:pt x="624601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E490ACE-946E-43E2-8A21-B9418F38B501}"/>
              </a:ext>
            </a:extLst>
          </p:cNvPr>
          <p:cNvSpPr/>
          <p:nvPr/>
        </p:nvSpPr>
        <p:spPr>
          <a:xfrm>
            <a:off x="3244169" y="682719"/>
            <a:ext cx="620279" cy="526543"/>
          </a:xfrm>
          <a:custGeom>
            <a:avLst/>
            <a:gdLst>
              <a:gd name="connsiteX0" fmla="*/ 619806 w 620279"/>
              <a:gd name="connsiteY0" fmla="*/ 6256 h 526543"/>
              <a:gd name="connsiteX1" fmla="*/ 295956 w 620279"/>
              <a:gd name="connsiteY1" fmla="*/ 60231 h 526543"/>
              <a:gd name="connsiteX2" fmla="*/ 7031 w 620279"/>
              <a:gd name="connsiteY2" fmla="*/ 517431 h 526543"/>
              <a:gd name="connsiteX3" fmla="*/ 111806 w 620279"/>
              <a:gd name="connsiteY3" fmla="*/ 342806 h 526543"/>
              <a:gd name="connsiteX4" fmla="*/ 362631 w 620279"/>
              <a:gd name="connsiteY4" fmla="*/ 69756 h 526543"/>
              <a:gd name="connsiteX5" fmla="*/ 619806 w 620279"/>
              <a:gd name="connsiteY5" fmla="*/ 6256 h 52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279" h="526543">
                <a:moveTo>
                  <a:pt x="619806" y="6256"/>
                </a:moveTo>
                <a:cubicBezTo>
                  <a:pt x="608694" y="4669"/>
                  <a:pt x="398085" y="-24965"/>
                  <a:pt x="295956" y="60231"/>
                </a:cubicBezTo>
                <a:cubicBezTo>
                  <a:pt x="193827" y="145427"/>
                  <a:pt x="37723" y="470335"/>
                  <a:pt x="7031" y="517431"/>
                </a:cubicBezTo>
                <a:cubicBezTo>
                  <a:pt x="-23661" y="564527"/>
                  <a:pt x="52539" y="417418"/>
                  <a:pt x="111806" y="342806"/>
                </a:cubicBezTo>
                <a:cubicBezTo>
                  <a:pt x="171073" y="268194"/>
                  <a:pt x="281668" y="123731"/>
                  <a:pt x="362631" y="69756"/>
                </a:cubicBezTo>
                <a:cubicBezTo>
                  <a:pt x="443593" y="15781"/>
                  <a:pt x="630918" y="7843"/>
                  <a:pt x="619806" y="6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D6C9A75-0911-463B-8DC2-F62470E8D451}"/>
              </a:ext>
            </a:extLst>
          </p:cNvPr>
          <p:cNvSpPr/>
          <p:nvPr/>
        </p:nvSpPr>
        <p:spPr>
          <a:xfrm>
            <a:off x="2907291" y="1151963"/>
            <a:ext cx="409269" cy="794540"/>
          </a:xfrm>
          <a:custGeom>
            <a:avLst/>
            <a:gdLst>
              <a:gd name="connsiteX0" fmla="*/ 407409 w 409269"/>
              <a:gd name="connsiteY0" fmla="*/ 3737 h 794540"/>
              <a:gd name="connsiteX1" fmla="*/ 159759 w 409269"/>
              <a:gd name="connsiteY1" fmla="*/ 270437 h 794540"/>
              <a:gd name="connsiteX2" fmla="*/ 29584 w 409269"/>
              <a:gd name="connsiteY2" fmla="*/ 727637 h 794540"/>
              <a:gd name="connsiteX3" fmla="*/ 1009 w 409269"/>
              <a:gd name="connsiteY3" fmla="*/ 778437 h 794540"/>
              <a:gd name="connsiteX4" fmla="*/ 51809 w 409269"/>
              <a:gd name="connsiteY4" fmla="*/ 594287 h 794540"/>
              <a:gd name="connsiteX5" fmla="*/ 261359 w 409269"/>
              <a:gd name="connsiteY5" fmla="*/ 146612 h 794540"/>
              <a:gd name="connsiteX6" fmla="*/ 407409 w 409269"/>
              <a:gd name="connsiteY6" fmla="*/ 3737 h 79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269" h="794540">
                <a:moveTo>
                  <a:pt x="407409" y="3737"/>
                </a:moveTo>
                <a:cubicBezTo>
                  <a:pt x="390476" y="24375"/>
                  <a:pt x="222730" y="149787"/>
                  <a:pt x="159759" y="270437"/>
                </a:cubicBezTo>
                <a:cubicBezTo>
                  <a:pt x="96788" y="391087"/>
                  <a:pt x="56042" y="642970"/>
                  <a:pt x="29584" y="727637"/>
                </a:cubicBezTo>
                <a:cubicBezTo>
                  <a:pt x="3126" y="812304"/>
                  <a:pt x="-2695" y="800662"/>
                  <a:pt x="1009" y="778437"/>
                </a:cubicBezTo>
                <a:cubicBezTo>
                  <a:pt x="4713" y="756212"/>
                  <a:pt x="8417" y="699591"/>
                  <a:pt x="51809" y="594287"/>
                </a:cubicBezTo>
                <a:cubicBezTo>
                  <a:pt x="95201" y="488983"/>
                  <a:pt x="201034" y="242920"/>
                  <a:pt x="261359" y="146612"/>
                </a:cubicBezTo>
                <a:cubicBezTo>
                  <a:pt x="321684" y="50304"/>
                  <a:pt x="424342" y="-16901"/>
                  <a:pt x="407409" y="3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9B21E8B-6DDD-4199-B9F7-362E3D232562}"/>
              </a:ext>
            </a:extLst>
          </p:cNvPr>
          <p:cNvSpPr/>
          <p:nvPr/>
        </p:nvSpPr>
        <p:spPr>
          <a:xfrm>
            <a:off x="2908126" y="1987648"/>
            <a:ext cx="94440" cy="632997"/>
          </a:xfrm>
          <a:custGeom>
            <a:avLst/>
            <a:gdLst>
              <a:gd name="connsiteX0" fmla="*/ 174 w 94440"/>
              <a:gd name="connsiteY0" fmla="*/ 3077 h 632997"/>
              <a:gd name="connsiteX1" fmla="*/ 41449 w 94440"/>
              <a:gd name="connsiteY1" fmla="*/ 320577 h 632997"/>
              <a:gd name="connsiteX2" fmla="*/ 19224 w 94440"/>
              <a:gd name="connsiteY2" fmla="*/ 453927 h 632997"/>
              <a:gd name="connsiteX3" fmla="*/ 92249 w 94440"/>
              <a:gd name="connsiteY3" fmla="*/ 631727 h 632997"/>
              <a:gd name="connsiteX4" fmla="*/ 73199 w 94440"/>
              <a:gd name="connsiteY4" fmla="*/ 526952 h 632997"/>
              <a:gd name="connsiteX5" fmla="*/ 50974 w 94440"/>
              <a:gd name="connsiteY5" fmla="*/ 399952 h 632997"/>
              <a:gd name="connsiteX6" fmla="*/ 60499 w 94440"/>
              <a:gd name="connsiteY6" fmla="*/ 174527 h 632997"/>
              <a:gd name="connsiteX7" fmla="*/ 174 w 94440"/>
              <a:gd name="connsiteY7" fmla="*/ 3077 h 63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40" h="632997">
                <a:moveTo>
                  <a:pt x="174" y="3077"/>
                </a:moveTo>
                <a:cubicBezTo>
                  <a:pt x="-3001" y="27419"/>
                  <a:pt x="38274" y="245435"/>
                  <a:pt x="41449" y="320577"/>
                </a:cubicBezTo>
                <a:cubicBezTo>
                  <a:pt x="44624" y="395719"/>
                  <a:pt x="10757" y="402069"/>
                  <a:pt x="19224" y="453927"/>
                </a:cubicBezTo>
                <a:cubicBezTo>
                  <a:pt x="27691" y="505785"/>
                  <a:pt x="83253" y="619556"/>
                  <a:pt x="92249" y="631727"/>
                </a:cubicBezTo>
                <a:cubicBezTo>
                  <a:pt x="101245" y="643898"/>
                  <a:pt x="80078" y="565581"/>
                  <a:pt x="73199" y="526952"/>
                </a:cubicBezTo>
                <a:cubicBezTo>
                  <a:pt x="66320" y="488323"/>
                  <a:pt x="53091" y="458689"/>
                  <a:pt x="50974" y="399952"/>
                </a:cubicBezTo>
                <a:cubicBezTo>
                  <a:pt x="48857" y="341215"/>
                  <a:pt x="68436" y="244377"/>
                  <a:pt x="60499" y="174527"/>
                </a:cubicBezTo>
                <a:cubicBezTo>
                  <a:pt x="52562" y="104677"/>
                  <a:pt x="3349" y="-21265"/>
                  <a:pt x="174" y="3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4CE33E4-8205-48D6-B1F6-725F7E8F3064}"/>
              </a:ext>
            </a:extLst>
          </p:cNvPr>
          <p:cNvSpPr/>
          <p:nvPr/>
        </p:nvSpPr>
        <p:spPr>
          <a:xfrm>
            <a:off x="2974641" y="2578086"/>
            <a:ext cx="241704" cy="623188"/>
          </a:xfrm>
          <a:custGeom>
            <a:avLst/>
            <a:gdLst>
              <a:gd name="connsiteX0" fmla="*/ 334 w 241704"/>
              <a:gd name="connsiteY0" fmla="*/ 14 h 623188"/>
              <a:gd name="connsiteX1" fmla="*/ 124159 w 241704"/>
              <a:gd name="connsiteY1" fmla="*/ 466739 h 623188"/>
              <a:gd name="connsiteX2" fmla="*/ 178134 w 241704"/>
              <a:gd name="connsiteY2" fmla="*/ 581039 h 623188"/>
              <a:gd name="connsiteX3" fmla="*/ 241634 w 241704"/>
              <a:gd name="connsiteY3" fmla="*/ 615964 h 623188"/>
              <a:gd name="connsiteX4" fmla="*/ 165434 w 241704"/>
              <a:gd name="connsiteY4" fmla="*/ 450864 h 623188"/>
              <a:gd name="connsiteX5" fmla="*/ 334 w 241704"/>
              <a:gd name="connsiteY5" fmla="*/ 14 h 62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704" h="623188">
                <a:moveTo>
                  <a:pt x="334" y="14"/>
                </a:moveTo>
                <a:cubicBezTo>
                  <a:pt x="-6545" y="2660"/>
                  <a:pt x="94526" y="369902"/>
                  <a:pt x="124159" y="466739"/>
                </a:cubicBezTo>
                <a:cubicBezTo>
                  <a:pt x="153792" y="563576"/>
                  <a:pt x="158555" y="556168"/>
                  <a:pt x="178134" y="581039"/>
                </a:cubicBezTo>
                <a:cubicBezTo>
                  <a:pt x="197713" y="605910"/>
                  <a:pt x="243751" y="637660"/>
                  <a:pt x="241634" y="615964"/>
                </a:cubicBezTo>
                <a:cubicBezTo>
                  <a:pt x="239517" y="594268"/>
                  <a:pt x="205121" y="551406"/>
                  <a:pt x="165434" y="450864"/>
                </a:cubicBezTo>
                <a:cubicBezTo>
                  <a:pt x="125747" y="350322"/>
                  <a:pt x="7213" y="-2632"/>
                  <a:pt x="334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73D5A0E-49AE-4640-A46C-62A67AC5E762}"/>
              </a:ext>
            </a:extLst>
          </p:cNvPr>
          <p:cNvSpPr/>
          <p:nvPr/>
        </p:nvSpPr>
        <p:spPr>
          <a:xfrm>
            <a:off x="3312134" y="3199003"/>
            <a:ext cx="336668" cy="690571"/>
          </a:xfrm>
          <a:custGeom>
            <a:avLst/>
            <a:gdLst>
              <a:gd name="connsiteX0" fmla="*/ 2566 w 336668"/>
              <a:gd name="connsiteY0" fmla="*/ 1397 h 690571"/>
              <a:gd name="connsiteX1" fmla="*/ 56541 w 336668"/>
              <a:gd name="connsiteY1" fmla="*/ 264922 h 690571"/>
              <a:gd name="connsiteX2" fmla="*/ 180366 w 336668"/>
              <a:gd name="connsiteY2" fmla="*/ 553847 h 690571"/>
              <a:gd name="connsiteX3" fmla="*/ 335941 w 336668"/>
              <a:gd name="connsiteY3" fmla="*/ 690372 h 690571"/>
              <a:gd name="connsiteX4" fmla="*/ 234341 w 336668"/>
              <a:gd name="connsiteY4" fmla="*/ 579247 h 690571"/>
              <a:gd name="connsiteX5" fmla="*/ 132741 w 336668"/>
              <a:gd name="connsiteY5" fmla="*/ 382397 h 690571"/>
              <a:gd name="connsiteX6" fmla="*/ 2566 w 336668"/>
              <a:gd name="connsiteY6" fmla="*/ 1397 h 69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668" h="690571">
                <a:moveTo>
                  <a:pt x="2566" y="1397"/>
                </a:moveTo>
                <a:cubicBezTo>
                  <a:pt x="-10134" y="-18182"/>
                  <a:pt x="26908" y="172847"/>
                  <a:pt x="56541" y="264922"/>
                </a:cubicBezTo>
                <a:cubicBezTo>
                  <a:pt x="86174" y="356997"/>
                  <a:pt x="133799" y="482939"/>
                  <a:pt x="180366" y="553847"/>
                </a:cubicBezTo>
                <a:cubicBezTo>
                  <a:pt x="226933" y="624755"/>
                  <a:pt x="326945" y="686139"/>
                  <a:pt x="335941" y="690372"/>
                </a:cubicBezTo>
                <a:cubicBezTo>
                  <a:pt x="344937" y="694605"/>
                  <a:pt x="268208" y="630576"/>
                  <a:pt x="234341" y="579247"/>
                </a:cubicBezTo>
                <a:cubicBezTo>
                  <a:pt x="200474" y="527918"/>
                  <a:pt x="167666" y="476589"/>
                  <a:pt x="132741" y="382397"/>
                </a:cubicBezTo>
                <a:cubicBezTo>
                  <a:pt x="97816" y="288205"/>
                  <a:pt x="15266" y="20976"/>
                  <a:pt x="2566" y="1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楕円 1074">
            <a:extLst>
              <a:ext uri="{FF2B5EF4-FFF2-40B4-BE49-F238E27FC236}">
                <a16:creationId xmlns:a16="http://schemas.microsoft.com/office/drawing/2014/main" id="{6641A042-7A0E-4A72-96A0-DE003C85A4CD}"/>
              </a:ext>
            </a:extLst>
          </p:cNvPr>
          <p:cNvSpPr/>
          <p:nvPr/>
        </p:nvSpPr>
        <p:spPr>
          <a:xfrm>
            <a:off x="4337050" y="4025900"/>
            <a:ext cx="66675" cy="60325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B5799B92-A79C-4993-BD22-ED34F43D6694}"/>
              </a:ext>
            </a:extLst>
          </p:cNvPr>
          <p:cNvSpPr/>
          <p:nvPr/>
        </p:nvSpPr>
        <p:spPr>
          <a:xfrm>
            <a:off x="6096000" y="3705225"/>
            <a:ext cx="66675" cy="60325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4D872DD5-AD6F-4719-A41E-C256D63D763A}"/>
              </a:ext>
            </a:extLst>
          </p:cNvPr>
          <p:cNvSpPr/>
          <p:nvPr/>
        </p:nvSpPr>
        <p:spPr>
          <a:xfrm>
            <a:off x="5314884" y="2603858"/>
            <a:ext cx="652541" cy="203018"/>
          </a:xfrm>
          <a:custGeom>
            <a:avLst/>
            <a:gdLst>
              <a:gd name="connsiteX0" fmla="*/ 66 w 652541"/>
              <a:gd name="connsiteY0" fmla="*/ 202842 h 203018"/>
              <a:gd name="connsiteX1" fmla="*/ 133416 w 652541"/>
              <a:gd name="connsiteY1" fmla="*/ 71080 h 203018"/>
              <a:gd name="connsiteX2" fmla="*/ 374716 w 652541"/>
              <a:gd name="connsiteY2" fmla="*/ 1230 h 203018"/>
              <a:gd name="connsiteX3" fmla="*/ 512829 w 652541"/>
              <a:gd name="connsiteY3" fmla="*/ 28217 h 203018"/>
              <a:gd name="connsiteX4" fmla="*/ 593791 w 652541"/>
              <a:gd name="connsiteY4" fmla="*/ 50442 h 203018"/>
              <a:gd name="connsiteX5" fmla="*/ 652529 w 652541"/>
              <a:gd name="connsiteY5" fmla="*/ 25042 h 203018"/>
              <a:gd name="connsiteX6" fmla="*/ 589029 w 652541"/>
              <a:gd name="connsiteY6" fmla="*/ 47267 h 203018"/>
              <a:gd name="connsiteX7" fmla="*/ 436629 w 652541"/>
              <a:gd name="connsiteY7" fmla="*/ 18692 h 203018"/>
              <a:gd name="connsiteX8" fmla="*/ 265179 w 652541"/>
              <a:gd name="connsiteY8" fmla="*/ 37742 h 203018"/>
              <a:gd name="connsiteX9" fmla="*/ 117541 w 652541"/>
              <a:gd name="connsiteY9" fmla="*/ 98067 h 203018"/>
              <a:gd name="connsiteX10" fmla="*/ 66 w 652541"/>
              <a:gd name="connsiteY10" fmla="*/ 202842 h 20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2541" h="203018">
                <a:moveTo>
                  <a:pt x="66" y="202842"/>
                </a:moveTo>
                <a:cubicBezTo>
                  <a:pt x="2712" y="198344"/>
                  <a:pt x="70974" y="104682"/>
                  <a:pt x="133416" y="71080"/>
                </a:cubicBezTo>
                <a:cubicBezTo>
                  <a:pt x="195858" y="37478"/>
                  <a:pt x="311481" y="8374"/>
                  <a:pt x="374716" y="1230"/>
                </a:cubicBezTo>
                <a:cubicBezTo>
                  <a:pt x="437952" y="-5914"/>
                  <a:pt x="476317" y="20015"/>
                  <a:pt x="512829" y="28217"/>
                </a:cubicBezTo>
                <a:cubicBezTo>
                  <a:pt x="549341" y="36419"/>
                  <a:pt x="570508" y="50971"/>
                  <a:pt x="593791" y="50442"/>
                </a:cubicBezTo>
                <a:cubicBezTo>
                  <a:pt x="617074" y="49913"/>
                  <a:pt x="653323" y="25571"/>
                  <a:pt x="652529" y="25042"/>
                </a:cubicBezTo>
                <a:cubicBezTo>
                  <a:pt x="651735" y="24513"/>
                  <a:pt x="625012" y="48325"/>
                  <a:pt x="589029" y="47267"/>
                </a:cubicBezTo>
                <a:cubicBezTo>
                  <a:pt x="553046" y="46209"/>
                  <a:pt x="490604" y="20279"/>
                  <a:pt x="436629" y="18692"/>
                </a:cubicBezTo>
                <a:cubicBezTo>
                  <a:pt x="382654" y="17104"/>
                  <a:pt x="318360" y="24513"/>
                  <a:pt x="265179" y="37742"/>
                </a:cubicBezTo>
                <a:cubicBezTo>
                  <a:pt x="211998" y="50971"/>
                  <a:pt x="160403" y="71609"/>
                  <a:pt x="117541" y="98067"/>
                </a:cubicBezTo>
                <a:cubicBezTo>
                  <a:pt x="74679" y="124525"/>
                  <a:pt x="-2580" y="207340"/>
                  <a:pt x="66" y="202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78A84DEF-2B76-4367-B0FE-C950657236D1}"/>
              </a:ext>
            </a:extLst>
          </p:cNvPr>
          <p:cNvSpPr/>
          <p:nvPr/>
        </p:nvSpPr>
        <p:spPr>
          <a:xfrm>
            <a:off x="5922924" y="2607342"/>
            <a:ext cx="89101" cy="111130"/>
          </a:xfrm>
          <a:custGeom>
            <a:avLst/>
            <a:gdLst>
              <a:gd name="connsiteX0" fmla="*/ 39 w 89101"/>
              <a:gd name="connsiteY0" fmla="*/ 921 h 111130"/>
              <a:gd name="connsiteX1" fmla="*/ 60364 w 89101"/>
              <a:gd name="connsiteY1" fmla="*/ 34258 h 111130"/>
              <a:gd name="connsiteX2" fmla="*/ 88939 w 89101"/>
              <a:gd name="connsiteY2" fmla="*/ 110458 h 111130"/>
              <a:gd name="connsiteX3" fmla="*/ 69889 w 89101"/>
              <a:gd name="connsiteY3" fmla="*/ 67596 h 111130"/>
              <a:gd name="connsiteX4" fmla="*/ 39 w 89101"/>
              <a:gd name="connsiteY4" fmla="*/ 921 h 11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01" h="111130">
                <a:moveTo>
                  <a:pt x="39" y="921"/>
                </a:moveTo>
                <a:cubicBezTo>
                  <a:pt x="-1548" y="-4635"/>
                  <a:pt x="45547" y="16002"/>
                  <a:pt x="60364" y="34258"/>
                </a:cubicBezTo>
                <a:cubicBezTo>
                  <a:pt x="75181" y="52514"/>
                  <a:pt x="87352" y="104902"/>
                  <a:pt x="88939" y="110458"/>
                </a:cubicBezTo>
                <a:cubicBezTo>
                  <a:pt x="90526" y="116014"/>
                  <a:pt x="80208" y="85852"/>
                  <a:pt x="69889" y="67596"/>
                </a:cubicBezTo>
                <a:cubicBezTo>
                  <a:pt x="59570" y="49340"/>
                  <a:pt x="1626" y="6477"/>
                  <a:pt x="39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BB43BAC1-729B-4F0D-8177-CB99B6DE9C18}"/>
              </a:ext>
            </a:extLst>
          </p:cNvPr>
          <p:cNvSpPr/>
          <p:nvPr/>
        </p:nvSpPr>
        <p:spPr>
          <a:xfrm>
            <a:off x="3982431" y="3371010"/>
            <a:ext cx="348448" cy="164902"/>
          </a:xfrm>
          <a:custGeom>
            <a:avLst/>
            <a:gdLst>
              <a:gd name="connsiteX0" fmla="*/ 607 w 348448"/>
              <a:gd name="connsiteY0" fmla="*/ 840 h 164902"/>
              <a:gd name="connsiteX1" fmla="*/ 219682 w 348448"/>
              <a:gd name="connsiteY1" fmla="*/ 77040 h 164902"/>
              <a:gd name="connsiteX2" fmla="*/ 343507 w 348448"/>
              <a:gd name="connsiteY2" fmla="*/ 162765 h 164902"/>
              <a:gd name="connsiteX3" fmla="*/ 292707 w 348448"/>
              <a:gd name="connsiteY3" fmla="*/ 127840 h 164902"/>
              <a:gd name="connsiteX4" fmla="*/ 607 w 348448"/>
              <a:gd name="connsiteY4" fmla="*/ 840 h 16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448" h="164902">
                <a:moveTo>
                  <a:pt x="607" y="840"/>
                </a:moveTo>
                <a:cubicBezTo>
                  <a:pt x="-11564" y="-7627"/>
                  <a:pt x="162532" y="50053"/>
                  <a:pt x="219682" y="77040"/>
                </a:cubicBezTo>
                <a:cubicBezTo>
                  <a:pt x="276832" y="104027"/>
                  <a:pt x="331336" y="154298"/>
                  <a:pt x="343507" y="162765"/>
                </a:cubicBezTo>
                <a:cubicBezTo>
                  <a:pt x="355678" y="171232"/>
                  <a:pt x="347740" y="153504"/>
                  <a:pt x="292707" y="127840"/>
                </a:cubicBezTo>
                <a:cubicBezTo>
                  <a:pt x="237674" y="102176"/>
                  <a:pt x="12778" y="9307"/>
                  <a:pt x="607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264A705-5E1A-4094-843F-99F814F374FA}"/>
              </a:ext>
            </a:extLst>
          </p:cNvPr>
          <p:cNvSpPr/>
          <p:nvPr/>
        </p:nvSpPr>
        <p:spPr>
          <a:xfrm>
            <a:off x="4958530" y="3547779"/>
            <a:ext cx="42210" cy="108588"/>
          </a:xfrm>
          <a:custGeom>
            <a:avLst/>
            <a:gdLst>
              <a:gd name="connsiteX0" fmla="*/ 42095 w 42210"/>
              <a:gd name="connsiteY0" fmla="*/ 284 h 108588"/>
              <a:gd name="connsiteX1" fmla="*/ 3995 w 42210"/>
              <a:gd name="connsiteY1" fmla="*/ 47909 h 108588"/>
              <a:gd name="connsiteX2" fmla="*/ 2408 w 42210"/>
              <a:gd name="connsiteY2" fmla="*/ 108234 h 108588"/>
              <a:gd name="connsiteX3" fmla="*/ 15108 w 42210"/>
              <a:gd name="connsiteY3" fmla="*/ 70134 h 108588"/>
              <a:gd name="connsiteX4" fmla="*/ 42095 w 42210"/>
              <a:gd name="connsiteY4" fmla="*/ 284 h 10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10" h="108588">
                <a:moveTo>
                  <a:pt x="42095" y="284"/>
                </a:moveTo>
                <a:cubicBezTo>
                  <a:pt x="40243" y="-3420"/>
                  <a:pt x="10609" y="29918"/>
                  <a:pt x="3995" y="47909"/>
                </a:cubicBezTo>
                <a:cubicBezTo>
                  <a:pt x="-2619" y="65900"/>
                  <a:pt x="556" y="104530"/>
                  <a:pt x="2408" y="108234"/>
                </a:cubicBezTo>
                <a:cubicBezTo>
                  <a:pt x="4260" y="111938"/>
                  <a:pt x="7170" y="85745"/>
                  <a:pt x="15108" y="70134"/>
                </a:cubicBezTo>
                <a:cubicBezTo>
                  <a:pt x="23045" y="54524"/>
                  <a:pt x="43947" y="3988"/>
                  <a:pt x="42095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4BC1C98B-5E46-43B2-B37F-07C294B3FD48}"/>
              </a:ext>
            </a:extLst>
          </p:cNvPr>
          <p:cNvSpPr/>
          <p:nvPr/>
        </p:nvSpPr>
        <p:spPr>
          <a:xfrm>
            <a:off x="5055657" y="3673980"/>
            <a:ext cx="225857" cy="91570"/>
          </a:xfrm>
          <a:custGeom>
            <a:avLst/>
            <a:gdLst>
              <a:gd name="connsiteX0" fmla="*/ 2118 w 225857"/>
              <a:gd name="connsiteY0" fmla="*/ 91570 h 91570"/>
              <a:gd name="connsiteX1" fmla="*/ 81493 w 225857"/>
              <a:gd name="connsiteY1" fmla="*/ 5845 h 91570"/>
              <a:gd name="connsiteX2" fmla="*/ 222781 w 225857"/>
              <a:gd name="connsiteY2" fmla="*/ 7433 h 91570"/>
              <a:gd name="connsiteX3" fmla="*/ 164043 w 225857"/>
              <a:gd name="connsiteY3" fmla="*/ 5845 h 91570"/>
              <a:gd name="connsiteX4" fmla="*/ 2118 w 225857"/>
              <a:gd name="connsiteY4" fmla="*/ 91570 h 9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57" h="91570">
                <a:moveTo>
                  <a:pt x="2118" y="91570"/>
                </a:moveTo>
                <a:cubicBezTo>
                  <a:pt x="-11640" y="91570"/>
                  <a:pt x="44716" y="19868"/>
                  <a:pt x="81493" y="5845"/>
                </a:cubicBezTo>
                <a:cubicBezTo>
                  <a:pt x="118270" y="-8178"/>
                  <a:pt x="209023" y="7433"/>
                  <a:pt x="222781" y="7433"/>
                </a:cubicBezTo>
                <a:cubicBezTo>
                  <a:pt x="236539" y="7433"/>
                  <a:pt x="201879" y="-5797"/>
                  <a:pt x="164043" y="5845"/>
                </a:cubicBezTo>
                <a:cubicBezTo>
                  <a:pt x="126208" y="17487"/>
                  <a:pt x="15876" y="91570"/>
                  <a:pt x="2118" y="9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A020F9D4-041A-4B12-B38E-015DDF2D99B1}"/>
              </a:ext>
            </a:extLst>
          </p:cNvPr>
          <p:cNvSpPr/>
          <p:nvPr/>
        </p:nvSpPr>
        <p:spPr>
          <a:xfrm>
            <a:off x="4079869" y="3116243"/>
            <a:ext cx="173438" cy="76237"/>
          </a:xfrm>
          <a:custGeom>
            <a:avLst/>
            <a:gdLst>
              <a:gd name="connsiteX0" fmla="*/ 6 w 173438"/>
              <a:gd name="connsiteY0" fmla="*/ 76220 h 76237"/>
              <a:gd name="connsiteX1" fmla="*/ 152406 w 173438"/>
              <a:gd name="connsiteY1" fmla="*/ 38120 h 76237"/>
              <a:gd name="connsiteX2" fmla="*/ 171456 w 173438"/>
              <a:gd name="connsiteY2" fmla="*/ 20 h 76237"/>
              <a:gd name="connsiteX3" fmla="*/ 146056 w 173438"/>
              <a:gd name="connsiteY3" fmla="*/ 33357 h 76237"/>
              <a:gd name="connsiteX4" fmla="*/ 6 w 173438"/>
              <a:gd name="connsiteY4" fmla="*/ 76220 h 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438" h="76237">
                <a:moveTo>
                  <a:pt x="6" y="76220"/>
                </a:moveTo>
                <a:cubicBezTo>
                  <a:pt x="1064" y="77014"/>
                  <a:pt x="123831" y="50820"/>
                  <a:pt x="152406" y="38120"/>
                </a:cubicBezTo>
                <a:cubicBezTo>
                  <a:pt x="180981" y="25420"/>
                  <a:pt x="172514" y="814"/>
                  <a:pt x="171456" y="20"/>
                </a:cubicBezTo>
                <a:cubicBezTo>
                  <a:pt x="170398" y="-774"/>
                  <a:pt x="171456" y="21715"/>
                  <a:pt x="146056" y="33357"/>
                </a:cubicBezTo>
                <a:cubicBezTo>
                  <a:pt x="120656" y="44999"/>
                  <a:pt x="-1052" y="75426"/>
                  <a:pt x="6" y="76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277281C1-6903-4F86-BA41-284DB4AD3629}"/>
              </a:ext>
            </a:extLst>
          </p:cNvPr>
          <p:cNvSpPr/>
          <p:nvPr/>
        </p:nvSpPr>
        <p:spPr>
          <a:xfrm>
            <a:off x="3895855" y="3185410"/>
            <a:ext cx="189017" cy="115137"/>
          </a:xfrm>
          <a:custGeom>
            <a:avLst/>
            <a:gdLst>
              <a:gd name="connsiteX0" fmla="*/ 184020 w 189017"/>
              <a:gd name="connsiteY0" fmla="*/ 703 h 115137"/>
              <a:gd name="connsiteX1" fmla="*/ 152270 w 189017"/>
              <a:gd name="connsiteY1" fmla="*/ 53090 h 115137"/>
              <a:gd name="connsiteX2" fmla="*/ 117345 w 189017"/>
              <a:gd name="connsiteY2" fmla="*/ 83253 h 115137"/>
              <a:gd name="connsiteX3" fmla="*/ 82420 w 189017"/>
              <a:gd name="connsiteY3" fmla="*/ 102303 h 115137"/>
              <a:gd name="connsiteX4" fmla="*/ 1458 w 189017"/>
              <a:gd name="connsiteY4" fmla="*/ 115003 h 115137"/>
              <a:gd name="connsiteX5" fmla="*/ 39558 w 189017"/>
              <a:gd name="connsiteY5" fmla="*/ 94365 h 115137"/>
              <a:gd name="connsiteX6" fmla="*/ 184020 w 189017"/>
              <a:gd name="connsiteY6" fmla="*/ 703 h 11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17" h="115137">
                <a:moveTo>
                  <a:pt x="184020" y="703"/>
                </a:moveTo>
                <a:cubicBezTo>
                  <a:pt x="202805" y="-6176"/>
                  <a:pt x="163383" y="39332"/>
                  <a:pt x="152270" y="53090"/>
                </a:cubicBezTo>
                <a:cubicBezTo>
                  <a:pt x="141157" y="66848"/>
                  <a:pt x="128987" y="75051"/>
                  <a:pt x="117345" y="83253"/>
                </a:cubicBezTo>
                <a:cubicBezTo>
                  <a:pt x="105703" y="91455"/>
                  <a:pt x="101734" y="97011"/>
                  <a:pt x="82420" y="102303"/>
                </a:cubicBezTo>
                <a:cubicBezTo>
                  <a:pt x="63106" y="107595"/>
                  <a:pt x="8601" y="116326"/>
                  <a:pt x="1458" y="115003"/>
                </a:cubicBezTo>
                <a:cubicBezTo>
                  <a:pt x="-5685" y="113680"/>
                  <a:pt x="14423" y="110240"/>
                  <a:pt x="39558" y="94365"/>
                </a:cubicBezTo>
                <a:cubicBezTo>
                  <a:pt x="64693" y="78490"/>
                  <a:pt x="165235" y="7582"/>
                  <a:pt x="184020" y="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0791373-F3CA-4D4B-84FB-8006DF1648D4}"/>
              </a:ext>
            </a:extLst>
          </p:cNvPr>
          <p:cNvSpPr/>
          <p:nvPr/>
        </p:nvSpPr>
        <p:spPr>
          <a:xfrm>
            <a:off x="3898436" y="3298623"/>
            <a:ext cx="245968" cy="35785"/>
          </a:xfrm>
          <a:custGeom>
            <a:avLst/>
            <a:gdLst>
              <a:gd name="connsiteX0" fmla="*/ 464 w 245968"/>
              <a:gd name="connsiteY0" fmla="*/ 20840 h 35785"/>
              <a:gd name="connsiteX1" fmla="*/ 129052 w 245968"/>
              <a:gd name="connsiteY1" fmla="*/ 202 h 35785"/>
              <a:gd name="connsiteX2" fmla="*/ 244939 w 245968"/>
              <a:gd name="connsiteY2" fmla="*/ 35127 h 35785"/>
              <a:gd name="connsiteX3" fmla="*/ 176677 w 245968"/>
              <a:gd name="connsiteY3" fmla="*/ 22427 h 35785"/>
              <a:gd name="connsiteX4" fmla="*/ 464 w 245968"/>
              <a:gd name="connsiteY4" fmla="*/ 20840 h 3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968" h="35785">
                <a:moveTo>
                  <a:pt x="464" y="20840"/>
                </a:moveTo>
                <a:cubicBezTo>
                  <a:pt x="-7473" y="17136"/>
                  <a:pt x="88306" y="-2179"/>
                  <a:pt x="129052" y="202"/>
                </a:cubicBezTo>
                <a:cubicBezTo>
                  <a:pt x="169798" y="2583"/>
                  <a:pt x="237002" y="31423"/>
                  <a:pt x="244939" y="35127"/>
                </a:cubicBezTo>
                <a:cubicBezTo>
                  <a:pt x="252876" y="38831"/>
                  <a:pt x="213454" y="25866"/>
                  <a:pt x="176677" y="22427"/>
                </a:cubicBezTo>
                <a:cubicBezTo>
                  <a:pt x="139900" y="18988"/>
                  <a:pt x="8401" y="24544"/>
                  <a:pt x="464" y="20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6ABEB8B6-5817-406E-BAAA-DD396547FCFE}"/>
              </a:ext>
            </a:extLst>
          </p:cNvPr>
          <p:cNvSpPr/>
          <p:nvPr/>
        </p:nvSpPr>
        <p:spPr>
          <a:xfrm>
            <a:off x="4315865" y="3205188"/>
            <a:ext cx="206294" cy="117599"/>
          </a:xfrm>
          <a:custGeom>
            <a:avLst/>
            <a:gdLst>
              <a:gd name="connsiteX0" fmla="*/ 2135 w 206294"/>
              <a:gd name="connsiteY0" fmla="*/ 117450 h 117599"/>
              <a:gd name="connsiteX1" fmla="*/ 113260 w 206294"/>
              <a:gd name="connsiteY1" fmla="*/ 47600 h 117599"/>
              <a:gd name="connsiteX2" fmla="*/ 205335 w 206294"/>
              <a:gd name="connsiteY2" fmla="*/ 1562 h 117599"/>
              <a:gd name="connsiteX3" fmla="*/ 154535 w 206294"/>
              <a:gd name="connsiteY3" fmla="*/ 15850 h 117599"/>
              <a:gd name="connsiteX4" fmla="*/ 48173 w 206294"/>
              <a:gd name="connsiteY4" fmla="*/ 65062 h 117599"/>
              <a:gd name="connsiteX5" fmla="*/ 2135 w 206294"/>
              <a:gd name="connsiteY5" fmla="*/ 117450 h 11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94" h="117599">
                <a:moveTo>
                  <a:pt x="2135" y="117450"/>
                </a:moveTo>
                <a:cubicBezTo>
                  <a:pt x="12983" y="114540"/>
                  <a:pt x="79393" y="66915"/>
                  <a:pt x="113260" y="47600"/>
                </a:cubicBezTo>
                <a:cubicBezTo>
                  <a:pt x="147127" y="28285"/>
                  <a:pt x="198456" y="6854"/>
                  <a:pt x="205335" y="1562"/>
                </a:cubicBezTo>
                <a:cubicBezTo>
                  <a:pt x="212214" y="-3730"/>
                  <a:pt x="180729" y="5267"/>
                  <a:pt x="154535" y="15850"/>
                </a:cubicBezTo>
                <a:cubicBezTo>
                  <a:pt x="128341" y="26433"/>
                  <a:pt x="72250" y="49981"/>
                  <a:pt x="48173" y="65062"/>
                </a:cubicBezTo>
                <a:cubicBezTo>
                  <a:pt x="24096" y="80143"/>
                  <a:pt x="-8713" y="120360"/>
                  <a:pt x="2135" y="117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833E7E2A-D308-47EB-9080-0407BE0DDD1A}"/>
              </a:ext>
            </a:extLst>
          </p:cNvPr>
          <p:cNvSpPr/>
          <p:nvPr/>
        </p:nvSpPr>
        <p:spPr>
          <a:xfrm>
            <a:off x="4439527" y="3259020"/>
            <a:ext cx="132473" cy="158044"/>
          </a:xfrm>
          <a:custGeom>
            <a:avLst/>
            <a:gdLst>
              <a:gd name="connsiteX0" fmla="*/ 132473 w 132473"/>
              <a:gd name="connsiteY0" fmla="*/ 118 h 158044"/>
              <a:gd name="connsiteX1" fmla="*/ 26111 w 132473"/>
              <a:gd name="connsiteY1" fmla="*/ 84255 h 158044"/>
              <a:gd name="connsiteX2" fmla="*/ 3886 w 132473"/>
              <a:gd name="connsiteY2" fmla="*/ 157280 h 158044"/>
              <a:gd name="connsiteX3" fmla="*/ 2298 w 132473"/>
              <a:gd name="connsiteY3" fmla="*/ 119180 h 158044"/>
              <a:gd name="connsiteX4" fmla="*/ 27698 w 132473"/>
              <a:gd name="connsiteY4" fmla="*/ 66793 h 158044"/>
              <a:gd name="connsiteX5" fmla="*/ 132473 w 132473"/>
              <a:gd name="connsiteY5" fmla="*/ 118 h 15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73" h="158044">
                <a:moveTo>
                  <a:pt x="132473" y="118"/>
                </a:moveTo>
                <a:cubicBezTo>
                  <a:pt x="132208" y="3028"/>
                  <a:pt x="47542" y="58061"/>
                  <a:pt x="26111" y="84255"/>
                </a:cubicBezTo>
                <a:cubicBezTo>
                  <a:pt x="4680" y="110449"/>
                  <a:pt x="7855" y="151459"/>
                  <a:pt x="3886" y="157280"/>
                </a:cubicBezTo>
                <a:cubicBezTo>
                  <a:pt x="-83" y="163101"/>
                  <a:pt x="-1671" y="134261"/>
                  <a:pt x="2298" y="119180"/>
                </a:cubicBezTo>
                <a:cubicBezTo>
                  <a:pt x="6267" y="104099"/>
                  <a:pt x="8119" y="84785"/>
                  <a:pt x="27698" y="66793"/>
                </a:cubicBezTo>
                <a:cubicBezTo>
                  <a:pt x="47277" y="48801"/>
                  <a:pt x="132738" y="-2792"/>
                  <a:pt x="13247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5BE4D46F-3F89-4061-B210-6FE1DDEDFD14}"/>
              </a:ext>
            </a:extLst>
          </p:cNvPr>
          <p:cNvSpPr/>
          <p:nvPr/>
        </p:nvSpPr>
        <p:spPr>
          <a:xfrm>
            <a:off x="4123818" y="3342889"/>
            <a:ext cx="183126" cy="52774"/>
          </a:xfrm>
          <a:custGeom>
            <a:avLst/>
            <a:gdLst>
              <a:gd name="connsiteX0" fmla="*/ 507 w 183126"/>
              <a:gd name="connsiteY0" fmla="*/ 386 h 52774"/>
              <a:gd name="connsiteX1" fmla="*/ 125920 w 183126"/>
              <a:gd name="connsiteY1" fmla="*/ 52774 h 52774"/>
              <a:gd name="connsiteX2" fmla="*/ 183070 w 183126"/>
              <a:gd name="connsiteY2" fmla="*/ 386 h 52774"/>
              <a:gd name="connsiteX3" fmla="*/ 135445 w 183126"/>
              <a:gd name="connsiteY3" fmla="*/ 28961 h 52774"/>
              <a:gd name="connsiteX4" fmla="*/ 83057 w 183126"/>
              <a:gd name="connsiteY4" fmla="*/ 28961 h 52774"/>
              <a:gd name="connsiteX5" fmla="*/ 507 w 183126"/>
              <a:gd name="connsiteY5" fmla="*/ 386 h 5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26" h="52774">
                <a:moveTo>
                  <a:pt x="507" y="386"/>
                </a:moveTo>
                <a:cubicBezTo>
                  <a:pt x="7651" y="4355"/>
                  <a:pt x="95493" y="52774"/>
                  <a:pt x="125920" y="52774"/>
                </a:cubicBezTo>
                <a:cubicBezTo>
                  <a:pt x="156347" y="52774"/>
                  <a:pt x="181483" y="4355"/>
                  <a:pt x="183070" y="386"/>
                </a:cubicBezTo>
                <a:cubicBezTo>
                  <a:pt x="184658" y="-3583"/>
                  <a:pt x="152114" y="24199"/>
                  <a:pt x="135445" y="28961"/>
                </a:cubicBezTo>
                <a:cubicBezTo>
                  <a:pt x="118776" y="33724"/>
                  <a:pt x="102372" y="30284"/>
                  <a:pt x="83057" y="28961"/>
                </a:cubicBezTo>
                <a:cubicBezTo>
                  <a:pt x="63742" y="27638"/>
                  <a:pt x="-6637" y="-3583"/>
                  <a:pt x="507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0E0398C-CEB8-46F3-9757-9F790A17E06E}"/>
              </a:ext>
            </a:extLst>
          </p:cNvPr>
          <p:cNvSpPr/>
          <p:nvPr/>
        </p:nvSpPr>
        <p:spPr>
          <a:xfrm>
            <a:off x="4357645" y="3238083"/>
            <a:ext cx="168368" cy="89553"/>
          </a:xfrm>
          <a:custGeom>
            <a:avLst/>
            <a:gdLst>
              <a:gd name="connsiteX0" fmla="*/ 43 w 168368"/>
              <a:gd name="connsiteY0" fmla="*/ 87730 h 89553"/>
              <a:gd name="connsiteX1" fmla="*/ 84180 w 168368"/>
              <a:gd name="connsiteY1" fmla="*/ 73442 h 89553"/>
              <a:gd name="connsiteX2" fmla="*/ 168318 w 168368"/>
              <a:gd name="connsiteY2" fmla="*/ 417 h 89553"/>
              <a:gd name="connsiteX3" fmla="*/ 95293 w 168368"/>
              <a:gd name="connsiteY3" fmla="*/ 44867 h 89553"/>
              <a:gd name="connsiteX4" fmla="*/ 43 w 168368"/>
              <a:gd name="connsiteY4" fmla="*/ 87730 h 8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68" h="89553">
                <a:moveTo>
                  <a:pt x="43" y="87730"/>
                </a:moveTo>
                <a:cubicBezTo>
                  <a:pt x="-1809" y="92492"/>
                  <a:pt x="56134" y="87994"/>
                  <a:pt x="84180" y="73442"/>
                </a:cubicBezTo>
                <a:cubicBezTo>
                  <a:pt x="112226" y="58890"/>
                  <a:pt x="166466" y="5179"/>
                  <a:pt x="168318" y="417"/>
                </a:cubicBezTo>
                <a:cubicBezTo>
                  <a:pt x="170170" y="-4345"/>
                  <a:pt x="120693" y="32961"/>
                  <a:pt x="95293" y="44867"/>
                </a:cubicBezTo>
                <a:cubicBezTo>
                  <a:pt x="69893" y="56773"/>
                  <a:pt x="1895" y="82968"/>
                  <a:pt x="43" y="87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D8E201B7-3040-4D5E-A56E-FFB8CB3EB137}"/>
              </a:ext>
            </a:extLst>
          </p:cNvPr>
          <p:cNvSpPr/>
          <p:nvPr/>
        </p:nvSpPr>
        <p:spPr>
          <a:xfrm>
            <a:off x="4066711" y="3135688"/>
            <a:ext cx="199335" cy="61093"/>
          </a:xfrm>
          <a:custGeom>
            <a:avLst/>
            <a:gdLst>
              <a:gd name="connsiteX0" fmla="*/ 197314 w 199335"/>
              <a:gd name="connsiteY0" fmla="*/ 7562 h 61093"/>
              <a:gd name="connsiteX1" fmla="*/ 57614 w 199335"/>
              <a:gd name="connsiteY1" fmla="*/ 56775 h 61093"/>
              <a:gd name="connsiteX2" fmla="*/ 464 w 199335"/>
              <a:gd name="connsiteY2" fmla="*/ 55187 h 61093"/>
              <a:gd name="connsiteX3" fmla="*/ 84602 w 199335"/>
              <a:gd name="connsiteY3" fmla="*/ 26612 h 61093"/>
              <a:gd name="connsiteX4" fmla="*/ 138577 w 199335"/>
              <a:gd name="connsiteY4" fmla="*/ 4387 h 61093"/>
              <a:gd name="connsiteX5" fmla="*/ 197314 w 199335"/>
              <a:gd name="connsiteY5" fmla="*/ 7562 h 6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35" h="61093">
                <a:moveTo>
                  <a:pt x="197314" y="7562"/>
                </a:moveTo>
                <a:cubicBezTo>
                  <a:pt x="183820" y="16293"/>
                  <a:pt x="90422" y="48838"/>
                  <a:pt x="57614" y="56775"/>
                </a:cubicBezTo>
                <a:cubicBezTo>
                  <a:pt x="24806" y="64712"/>
                  <a:pt x="-4034" y="60214"/>
                  <a:pt x="464" y="55187"/>
                </a:cubicBezTo>
                <a:cubicBezTo>
                  <a:pt x="4962" y="50160"/>
                  <a:pt x="61583" y="35079"/>
                  <a:pt x="84602" y="26612"/>
                </a:cubicBezTo>
                <a:cubicBezTo>
                  <a:pt x="107621" y="18145"/>
                  <a:pt x="124289" y="11266"/>
                  <a:pt x="138577" y="4387"/>
                </a:cubicBezTo>
                <a:cubicBezTo>
                  <a:pt x="152864" y="-2492"/>
                  <a:pt x="210808" y="-1169"/>
                  <a:pt x="197314" y="7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A73862F-1116-4CB7-AB92-154B732D136F}"/>
              </a:ext>
            </a:extLst>
          </p:cNvPr>
          <p:cNvSpPr/>
          <p:nvPr/>
        </p:nvSpPr>
        <p:spPr>
          <a:xfrm>
            <a:off x="6240756" y="2156886"/>
            <a:ext cx="197015" cy="455596"/>
          </a:xfrm>
          <a:custGeom>
            <a:avLst/>
            <a:gdLst>
              <a:gd name="connsiteX0" fmla="*/ 196557 w 197015"/>
              <a:gd name="connsiteY0" fmla="*/ 527 h 455596"/>
              <a:gd name="connsiteX1" fmla="*/ 28282 w 197015"/>
              <a:gd name="connsiteY1" fmla="*/ 400577 h 455596"/>
              <a:gd name="connsiteX2" fmla="*/ 4469 w 197015"/>
              <a:gd name="connsiteY2" fmla="*/ 443439 h 455596"/>
              <a:gd name="connsiteX3" fmla="*/ 75907 w 197015"/>
              <a:gd name="connsiteY3" fmla="*/ 318027 h 455596"/>
              <a:gd name="connsiteX4" fmla="*/ 196557 w 197015"/>
              <a:gd name="connsiteY4" fmla="*/ 527 h 45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15" h="455596">
                <a:moveTo>
                  <a:pt x="196557" y="527"/>
                </a:moveTo>
                <a:cubicBezTo>
                  <a:pt x="188619" y="14285"/>
                  <a:pt x="60297" y="326758"/>
                  <a:pt x="28282" y="400577"/>
                </a:cubicBezTo>
                <a:cubicBezTo>
                  <a:pt x="-3733" y="474396"/>
                  <a:pt x="-3469" y="457197"/>
                  <a:pt x="4469" y="443439"/>
                </a:cubicBezTo>
                <a:cubicBezTo>
                  <a:pt x="12406" y="429681"/>
                  <a:pt x="44686" y="389994"/>
                  <a:pt x="75907" y="318027"/>
                </a:cubicBezTo>
                <a:cubicBezTo>
                  <a:pt x="107128" y="246060"/>
                  <a:pt x="204495" y="-13231"/>
                  <a:pt x="196557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F331F57-12CE-4ECC-801A-20C008A46775}"/>
              </a:ext>
            </a:extLst>
          </p:cNvPr>
          <p:cNvSpPr/>
          <p:nvPr/>
        </p:nvSpPr>
        <p:spPr>
          <a:xfrm>
            <a:off x="6219042" y="2155825"/>
            <a:ext cx="196049" cy="451946"/>
          </a:xfrm>
          <a:custGeom>
            <a:avLst/>
            <a:gdLst>
              <a:gd name="connsiteX0" fmla="*/ 196046 w 196049"/>
              <a:gd name="connsiteY0" fmla="*/ 0 h 451946"/>
              <a:gd name="connsiteX1" fmla="*/ 10308 w 196049"/>
              <a:gd name="connsiteY1" fmla="*/ 395288 h 451946"/>
              <a:gd name="connsiteX2" fmla="*/ 23008 w 196049"/>
              <a:gd name="connsiteY2" fmla="*/ 449263 h 451946"/>
              <a:gd name="connsiteX3" fmla="*/ 15071 w 196049"/>
              <a:gd name="connsiteY3" fmla="*/ 395288 h 451946"/>
              <a:gd name="connsiteX4" fmla="*/ 196046 w 196049"/>
              <a:gd name="connsiteY4" fmla="*/ 0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49" h="451946">
                <a:moveTo>
                  <a:pt x="196046" y="0"/>
                </a:moveTo>
                <a:cubicBezTo>
                  <a:pt x="195252" y="0"/>
                  <a:pt x="39148" y="320411"/>
                  <a:pt x="10308" y="395288"/>
                </a:cubicBezTo>
                <a:cubicBezTo>
                  <a:pt x="-18532" y="470165"/>
                  <a:pt x="22214" y="449263"/>
                  <a:pt x="23008" y="449263"/>
                </a:cubicBezTo>
                <a:cubicBezTo>
                  <a:pt x="23802" y="449263"/>
                  <a:pt x="-13239" y="466990"/>
                  <a:pt x="15071" y="395288"/>
                </a:cubicBezTo>
                <a:cubicBezTo>
                  <a:pt x="43381" y="323586"/>
                  <a:pt x="196840" y="0"/>
                  <a:pt x="19604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5D5F50E0-C517-4725-9AFF-279F36B29261}"/>
              </a:ext>
            </a:extLst>
          </p:cNvPr>
          <p:cNvSpPr/>
          <p:nvPr/>
        </p:nvSpPr>
        <p:spPr>
          <a:xfrm>
            <a:off x="6218723" y="2214338"/>
            <a:ext cx="137845" cy="335985"/>
          </a:xfrm>
          <a:custGeom>
            <a:avLst/>
            <a:gdLst>
              <a:gd name="connsiteX0" fmla="*/ 137627 w 137845"/>
              <a:gd name="connsiteY0" fmla="*/ 1812 h 335985"/>
              <a:gd name="connsiteX1" fmla="*/ 10627 w 137845"/>
              <a:gd name="connsiteY1" fmla="*/ 314550 h 335985"/>
              <a:gd name="connsiteX2" fmla="*/ 10627 w 137845"/>
              <a:gd name="connsiteY2" fmla="*/ 295500 h 335985"/>
              <a:gd name="connsiteX3" fmla="*/ 40790 w 137845"/>
              <a:gd name="connsiteY3" fmla="*/ 190725 h 335985"/>
              <a:gd name="connsiteX4" fmla="*/ 137627 w 137845"/>
              <a:gd name="connsiteY4" fmla="*/ 1812 h 3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45" h="335985">
                <a:moveTo>
                  <a:pt x="137627" y="1812"/>
                </a:moveTo>
                <a:cubicBezTo>
                  <a:pt x="132600" y="22450"/>
                  <a:pt x="31794" y="265602"/>
                  <a:pt x="10627" y="314550"/>
                </a:cubicBezTo>
                <a:cubicBezTo>
                  <a:pt x="-10540" y="363498"/>
                  <a:pt x="5600" y="316138"/>
                  <a:pt x="10627" y="295500"/>
                </a:cubicBezTo>
                <a:cubicBezTo>
                  <a:pt x="15654" y="274862"/>
                  <a:pt x="22005" y="238879"/>
                  <a:pt x="40790" y="190725"/>
                </a:cubicBezTo>
                <a:cubicBezTo>
                  <a:pt x="59575" y="142571"/>
                  <a:pt x="142654" y="-18826"/>
                  <a:pt x="137627" y="1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4506AE2F-4093-4FC9-8D13-EC97316E4265}"/>
              </a:ext>
            </a:extLst>
          </p:cNvPr>
          <p:cNvSpPr/>
          <p:nvPr/>
        </p:nvSpPr>
        <p:spPr>
          <a:xfrm>
            <a:off x="6094312" y="2494496"/>
            <a:ext cx="140605" cy="101906"/>
          </a:xfrm>
          <a:custGeom>
            <a:avLst/>
            <a:gdLst>
              <a:gd name="connsiteX0" fmla="*/ 101 w 140605"/>
              <a:gd name="connsiteY0" fmla="*/ 101067 h 101906"/>
              <a:gd name="connsiteX1" fmla="*/ 82651 w 140605"/>
              <a:gd name="connsiteY1" fmla="*/ 67729 h 101906"/>
              <a:gd name="connsiteX2" fmla="*/ 90588 w 140605"/>
              <a:gd name="connsiteY2" fmla="*/ 51854 h 101906"/>
              <a:gd name="connsiteX3" fmla="*/ 104876 w 140605"/>
              <a:gd name="connsiteY3" fmla="*/ 10579 h 101906"/>
              <a:gd name="connsiteX4" fmla="*/ 139801 w 140605"/>
              <a:gd name="connsiteY4" fmla="*/ 1054 h 101906"/>
              <a:gd name="connsiteX5" fmla="*/ 66776 w 140605"/>
              <a:gd name="connsiteY5" fmla="*/ 29629 h 101906"/>
              <a:gd name="connsiteX6" fmla="*/ 101 w 140605"/>
              <a:gd name="connsiteY6" fmla="*/ 101067 h 10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605" h="101906">
                <a:moveTo>
                  <a:pt x="101" y="101067"/>
                </a:moveTo>
                <a:cubicBezTo>
                  <a:pt x="2747" y="107417"/>
                  <a:pt x="67570" y="75931"/>
                  <a:pt x="82651" y="67729"/>
                </a:cubicBezTo>
                <a:cubicBezTo>
                  <a:pt x="97732" y="59527"/>
                  <a:pt x="86884" y="61379"/>
                  <a:pt x="90588" y="51854"/>
                </a:cubicBezTo>
                <a:cubicBezTo>
                  <a:pt x="94292" y="42329"/>
                  <a:pt x="96674" y="19046"/>
                  <a:pt x="104876" y="10579"/>
                </a:cubicBezTo>
                <a:cubicBezTo>
                  <a:pt x="113078" y="2112"/>
                  <a:pt x="146151" y="-2121"/>
                  <a:pt x="139801" y="1054"/>
                </a:cubicBezTo>
                <a:cubicBezTo>
                  <a:pt x="133451" y="4229"/>
                  <a:pt x="86091" y="15342"/>
                  <a:pt x="66776" y="29629"/>
                </a:cubicBezTo>
                <a:cubicBezTo>
                  <a:pt x="47461" y="43916"/>
                  <a:pt x="-2545" y="94717"/>
                  <a:pt x="101" y="10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487005EC-C507-4A4E-B227-F96B52A3C80D}"/>
              </a:ext>
            </a:extLst>
          </p:cNvPr>
          <p:cNvSpPr/>
          <p:nvPr/>
        </p:nvSpPr>
        <p:spPr>
          <a:xfrm>
            <a:off x="6115050" y="2622239"/>
            <a:ext cx="128687" cy="41586"/>
          </a:xfrm>
          <a:custGeom>
            <a:avLst/>
            <a:gdLst>
              <a:gd name="connsiteX0" fmla="*/ 0 w 128687"/>
              <a:gd name="connsiteY0" fmla="*/ 41586 h 41586"/>
              <a:gd name="connsiteX1" fmla="*/ 128588 w 128687"/>
              <a:gd name="connsiteY1" fmla="*/ 311 h 41586"/>
              <a:gd name="connsiteX2" fmla="*/ 0 w 128687"/>
              <a:gd name="connsiteY2" fmla="*/ 41586 h 4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87" h="41586">
                <a:moveTo>
                  <a:pt x="0" y="41586"/>
                </a:moveTo>
                <a:cubicBezTo>
                  <a:pt x="0" y="41586"/>
                  <a:pt x="124355" y="4809"/>
                  <a:pt x="128588" y="311"/>
                </a:cubicBezTo>
                <a:cubicBezTo>
                  <a:pt x="132821" y="-4187"/>
                  <a:pt x="0" y="41586"/>
                  <a:pt x="0" y="41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A81A4D6B-38A0-44B9-9D5D-FA9EEA0BD64F}"/>
              </a:ext>
            </a:extLst>
          </p:cNvPr>
          <p:cNvSpPr/>
          <p:nvPr/>
        </p:nvSpPr>
        <p:spPr>
          <a:xfrm>
            <a:off x="6095998" y="2568905"/>
            <a:ext cx="142068" cy="44170"/>
          </a:xfrm>
          <a:custGeom>
            <a:avLst/>
            <a:gdLst>
              <a:gd name="connsiteX0" fmla="*/ 2 w 142068"/>
              <a:gd name="connsiteY0" fmla="*/ 39358 h 44170"/>
              <a:gd name="connsiteX1" fmla="*/ 106365 w 142068"/>
              <a:gd name="connsiteY1" fmla="*/ 1258 h 44170"/>
              <a:gd name="connsiteX2" fmla="*/ 130177 w 142068"/>
              <a:gd name="connsiteY2" fmla="*/ 12370 h 44170"/>
              <a:gd name="connsiteX3" fmla="*/ 141290 w 142068"/>
              <a:gd name="connsiteY3" fmla="*/ 44120 h 44170"/>
              <a:gd name="connsiteX4" fmla="*/ 109540 w 142068"/>
              <a:gd name="connsiteY4" fmla="*/ 20308 h 44170"/>
              <a:gd name="connsiteX5" fmla="*/ 2 w 142068"/>
              <a:gd name="connsiteY5" fmla="*/ 39358 h 44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068" h="44170">
                <a:moveTo>
                  <a:pt x="2" y="39358"/>
                </a:moveTo>
                <a:cubicBezTo>
                  <a:pt x="-527" y="36183"/>
                  <a:pt x="84669" y="5756"/>
                  <a:pt x="106365" y="1258"/>
                </a:cubicBezTo>
                <a:cubicBezTo>
                  <a:pt x="128061" y="-3240"/>
                  <a:pt x="124356" y="5226"/>
                  <a:pt x="130177" y="12370"/>
                </a:cubicBezTo>
                <a:cubicBezTo>
                  <a:pt x="135998" y="19514"/>
                  <a:pt x="144729" y="42797"/>
                  <a:pt x="141290" y="44120"/>
                </a:cubicBezTo>
                <a:cubicBezTo>
                  <a:pt x="137851" y="45443"/>
                  <a:pt x="131236" y="20572"/>
                  <a:pt x="109540" y="20308"/>
                </a:cubicBezTo>
                <a:cubicBezTo>
                  <a:pt x="87844" y="20044"/>
                  <a:pt x="531" y="42533"/>
                  <a:pt x="2" y="39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2542C0D1-C176-4384-A49E-5B0A21A3E123}"/>
              </a:ext>
            </a:extLst>
          </p:cNvPr>
          <p:cNvSpPr/>
          <p:nvPr/>
        </p:nvSpPr>
        <p:spPr>
          <a:xfrm>
            <a:off x="6119428" y="2612119"/>
            <a:ext cx="123460" cy="38183"/>
          </a:xfrm>
          <a:custGeom>
            <a:avLst/>
            <a:gdLst>
              <a:gd name="connsiteX0" fmla="*/ 385 w 123460"/>
              <a:gd name="connsiteY0" fmla="*/ 35831 h 38183"/>
              <a:gd name="connsiteX1" fmla="*/ 114685 w 123460"/>
              <a:gd name="connsiteY1" fmla="*/ 906 h 38183"/>
              <a:gd name="connsiteX2" fmla="*/ 111510 w 123460"/>
              <a:gd name="connsiteY2" fmla="*/ 12019 h 38183"/>
              <a:gd name="connsiteX3" fmla="*/ 78172 w 123460"/>
              <a:gd name="connsiteY3" fmla="*/ 31069 h 38183"/>
              <a:gd name="connsiteX4" fmla="*/ 385 w 123460"/>
              <a:gd name="connsiteY4" fmla="*/ 35831 h 3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460" h="38183">
                <a:moveTo>
                  <a:pt x="385" y="35831"/>
                </a:moveTo>
                <a:cubicBezTo>
                  <a:pt x="6470" y="30804"/>
                  <a:pt x="96164" y="4875"/>
                  <a:pt x="114685" y="906"/>
                </a:cubicBezTo>
                <a:cubicBezTo>
                  <a:pt x="133206" y="-3063"/>
                  <a:pt x="117595" y="6992"/>
                  <a:pt x="111510" y="12019"/>
                </a:cubicBezTo>
                <a:cubicBezTo>
                  <a:pt x="105425" y="17046"/>
                  <a:pt x="94312" y="24984"/>
                  <a:pt x="78172" y="31069"/>
                </a:cubicBezTo>
                <a:cubicBezTo>
                  <a:pt x="62032" y="37154"/>
                  <a:pt x="-5700" y="40858"/>
                  <a:pt x="385" y="35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130948FB-26C2-430A-A39D-44002EFCCD1B}"/>
              </a:ext>
            </a:extLst>
          </p:cNvPr>
          <p:cNvSpPr/>
          <p:nvPr/>
        </p:nvSpPr>
        <p:spPr>
          <a:xfrm>
            <a:off x="5067231" y="2543081"/>
            <a:ext cx="999629" cy="376838"/>
          </a:xfrm>
          <a:custGeom>
            <a:avLst/>
            <a:gdLst>
              <a:gd name="connsiteX0" fmla="*/ 6419 w 999629"/>
              <a:gd name="connsiteY0" fmla="*/ 376332 h 376838"/>
              <a:gd name="connsiteX1" fmla="*/ 61982 w 999629"/>
              <a:gd name="connsiteY1" fmla="*/ 265207 h 376838"/>
              <a:gd name="connsiteX2" fmla="*/ 420757 w 999629"/>
              <a:gd name="connsiteY2" fmla="*/ 119157 h 376838"/>
              <a:gd name="connsiteX3" fmla="*/ 671582 w 999629"/>
              <a:gd name="connsiteY3" fmla="*/ 42957 h 376838"/>
              <a:gd name="connsiteX4" fmla="*/ 893832 w 999629"/>
              <a:gd name="connsiteY4" fmla="*/ 14382 h 376838"/>
              <a:gd name="connsiteX5" fmla="*/ 976382 w 999629"/>
              <a:gd name="connsiteY5" fmla="*/ 17557 h 376838"/>
              <a:gd name="connsiteX6" fmla="*/ 992257 w 999629"/>
              <a:gd name="connsiteY6" fmla="*/ 27082 h 376838"/>
              <a:gd name="connsiteX7" fmla="*/ 871607 w 999629"/>
              <a:gd name="connsiteY7" fmla="*/ 94 h 376838"/>
              <a:gd name="connsiteX8" fmla="*/ 649357 w 999629"/>
              <a:gd name="connsiteY8" fmla="*/ 38194 h 376838"/>
              <a:gd name="connsiteX9" fmla="*/ 328682 w 999629"/>
              <a:gd name="connsiteY9" fmla="*/ 135032 h 376838"/>
              <a:gd name="connsiteX10" fmla="*/ 135007 w 999629"/>
              <a:gd name="connsiteY10" fmla="*/ 220757 h 376838"/>
              <a:gd name="connsiteX11" fmla="*/ 6419 w 999629"/>
              <a:gd name="connsiteY11" fmla="*/ 376332 h 37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9629" h="376838">
                <a:moveTo>
                  <a:pt x="6419" y="376332"/>
                </a:moveTo>
                <a:cubicBezTo>
                  <a:pt x="-5752" y="383740"/>
                  <a:pt x="-7074" y="308069"/>
                  <a:pt x="61982" y="265207"/>
                </a:cubicBezTo>
                <a:cubicBezTo>
                  <a:pt x="131038" y="222344"/>
                  <a:pt x="319157" y="156199"/>
                  <a:pt x="420757" y="119157"/>
                </a:cubicBezTo>
                <a:cubicBezTo>
                  <a:pt x="522357" y="82115"/>
                  <a:pt x="592736" y="60420"/>
                  <a:pt x="671582" y="42957"/>
                </a:cubicBezTo>
                <a:cubicBezTo>
                  <a:pt x="750428" y="25494"/>
                  <a:pt x="843032" y="18615"/>
                  <a:pt x="893832" y="14382"/>
                </a:cubicBezTo>
                <a:cubicBezTo>
                  <a:pt x="944632" y="10149"/>
                  <a:pt x="959978" y="15440"/>
                  <a:pt x="976382" y="17557"/>
                </a:cubicBezTo>
                <a:cubicBezTo>
                  <a:pt x="992786" y="19674"/>
                  <a:pt x="1009719" y="29992"/>
                  <a:pt x="992257" y="27082"/>
                </a:cubicBezTo>
                <a:cubicBezTo>
                  <a:pt x="974795" y="24172"/>
                  <a:pt x="928757" y="-1758"/>
                  <a:pt x="871607" y="94"/>
                </a:cubicBezTo>
                <a:cubicBezTo>
                  <a:pt x="814457" y="1946"/>
                  <a:pt x="739845" y="15704"/>
                  <a:pt x="649357" y="38194"/>
                </a:cubicBezTo>
                <a:cubicBezTo>
                  <a:pt x="558870" y="60684"/>
                  <a:pt x="414407" y="104605"/>
                  <a:pt x="328682" y="135032"/>
                </a:cubicBezTo>
                <a:cubicBezTo>
                  <a:pt x="242957" y="165459"/>
                  <a:pt x="191892" y="185038"/>
                  <a:pt x="135007" y="220757"/>
                </a:cubicBezTo>
                <a:cubicBezTo>
                  <a:pt x="78122" y="256476"/>
                  <a:pt x="18590" y="368924"/>
                  <a:pt x="6419" y="376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9B9BB67E-A0FF-4B07-A78E-6BD4E2D0CB82}"/>
              </a:ext>
            </a:extLst>
          </p:cNvPr>
          <p:cNvSpPr/>
          <p:nvPr/>
        </p:nvSpPr>
        <p:spPr>
          <a:xfrm>
            <a:off x="5049043" y="2511957"/>
            <a:ext cx="1037871" cy="387680"/>
          </a:xfrm>
          <a:custGeom>
            <a:avLst/>
            <a:gdLst>
              <a:gd name="connsiteX0" fmla="*/ 7145 w 1037871"/>
              <a:gd name="connsiteY0" fmla="*/ 386818 h 387680"/>
              <a:gd name="connsiteX1" fmla="*/ 111920 w 1037871"/>
              <a:gd name="connsiteY1" fmla="*/ 259818 h 387680"/>
              <a:gd name="connsiteX2" fmla="*/ 537370 w 1037871"/>
              <a:gd name="connsiteY2" fmla="*/ 70906 h 387680"/>
              <a:gd name="connsiteX3" fmla="*/ 746920 w 1037871"/>
              <a:gd name="connsiteY3" fmla="*/ 32806 h 387680"/>
              <a:gd name="connsiteX4" fmla="*/ 921545 w 1037871"/>
              <a:gd name="connsiteY4" fmla="*/ 1056 h 387680"/>
              <a:gd name="connsiteX5" fmla="*/ 989807 w 1037871"/>
              <a:gd name="connsiteY5" fmla="*/ 12168 h 387680"/>
              <a:gd name="connsiteX6" fmla="*/ 1035845 w 1037871"/>
              <a:gd name="connsiteY6" fmla="*/ 56618 h 387680"/>
              <a:gd name="connsiteX7" fmla="*/ 983457 w 1037871"/>
              <a:gd name="connsiteY7" fmla="*/ 13756 h 387680"/>
              <a:gd name="connsiteX8" fmla="*/ 602457 w 1037871"/>
              <a:gd name="connsiteY8" fmla="*/ 64556 h 387680"/>
              <a:gd name="connsiteX9" fmla="*/ 261145 w 1037871"/>
              <a:gd name="connsiteY9" fmla="*/ 197906 h 387680"/>
              <a:gd name="connsiteX10" fmla="*/ 7145 w 1037871"/>
              <a:gd name="connsiteY10" fmla="*/ 386818 h 3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7871" h="387680">
                <a:moveTo>
                  <a:pt x="7145" y="386818"/>
                </a:moveTo>
                <a:cubicBezTo>
                  <a:pt x="-17726" y="397137"/>
                  <a:pt x="23549" y="312470"/>
                  <a:pt x="111920" y="259818"/>
                </a:cubicBezTo>
                <a:cubicBezTo>
                  <a:pt x="200291" y="207166"/>
                  <a:pt x="431537" y="108741"/>
                  <a:pt x="537370" y="70906"/>
                </a:cubicBezTo>
                <a:cubicBezTo>
                  <a:pt x="643203" y="33071"/>
                  <a:pt x="746920" y="32806"/>
                  <a:pt x="746920" y="32806"/>
                </a:cubicBezTo>
                <a:cubicBezTo>
                  <a:pt x="810949" y="21164"/>
                  <a:pt x="881064" y="4496"/>
                  <a:pt x="921545" y="1056"/>
                </a:cubicBezTo>
                <a:cubicBezTo>
                  <a:pt x="962026" y="-2384"/>
                  <a:pt x="970757" y="2908"/>
                  <a:pt x="989807" y="12168"/>
                </a:cubicBezTo>
                <a:cubicBezTo>
                  <a:pt x="1008857" y="21428"/>
                  <a:pt x="1036903" y="56353"/>
                  <a:pt x="1035845" y="56618"/>
                </a:cubicBezTo>
                <a:cubicBezTo>
                  <a:pt x="1034787" y="56883"/>
                  <a:pt x="1055688" y="12433"/>
                  <a:pt x="983457" y="13756"/>
                </a:cubicBezTo>
                <a:cubicBezTo>
                  <a:pt x="911226" y="15079"/>
                  <a:pt x="722842" y="33864"/>
                  <a:pt x="602457" y="64556"/>
                </a:cubicBezTo>
                <a:cubicBezTo>
                  <a:pt x="482072" y="95248"/>
                  <a:pt x="357983" y="147900"/>
                  <a:pt x="261145" y="197906"/>
                </a:cubicBezTo>
                <a:cubicBezTo>
                  <a:pt x="164308" y="247912"/>
                  <a:pt x="32016" y="376499"/>
                  <a:pt x="7145" y="386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AE66D4AF-0980-4BC9-9370-971BEBB9FEF4}"/>
              </a:ext>
            </a:extLst>
          </p:cNvPr>
          <p:cNvSpPr/>
          <p:nvPr/>
        </p:nvSpPr>
        <p:spPr>
          <a:xfrm>
            <a:off x="6073733" y="2561809"/>
            <a:ext cx="104710" cy="522704"/>
          </a:xfrm>
          <a:custGeom>
            <a:avLst/>
            <a:gdLst>
              <a:gd name="connsiteX0" fmla="*/ 42 w 104710"/>
              <a:gd name="connsiteY0" fmla="*/ 416 h 522704"/>
              <a:gd name="connsiteX1" fmla="*/ 58780 w 104710"/>
              <a:gd name="connsiteY1" fmla="*/ 121066 h 522704"/>
              <a:gd name="connsiteX2" fmla="*/ 103230 w 104710"/>
              <a:gd name="connsiteY2" fmla="*/ 390941 h 522704"/>
              <a:gd name="connsiteX3" fmla="*/ 3217 w 104710"/>
              <a:gd name="connsiteY3" fmla="*/ 522704 h 522704"/>
              <a:gd name="connsiteX4" fmla="*/ 96880 w 104710"/>
              <a:gd name="connsiteY4" fmla="*/ 392529 h 522704"/>
              <a:gd name="connsiteX5" fmla="*/ 68305 w 104710"/>
              <a:gd name="connsiteY5" fmla="*/ 157579 h 522704"/>
              <a:gd name="connsiteX6" fmla="*/ 42 w 104710"/>
              <a:gd name="connsiteY6" fmla="*/ 416 h 52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10" h="522704">
                <a:moveTo>
                  <a:pt x="42" y="416"/>
                </a:moveTo>
                <a:cubicBezTo>
                  <a:pt x="-1545" y="-5669"/>
                  <a:pt x="41582" y="55978"/>
                  <a:pt x="58780" y="121066"/>
                </a:cubicBezTo>
                <a:cubicBezTo>
                  <a:pt x="75978" y="186154"/>
                  <a:pt x="112490" y="324001"/>
                  <a:pt x="103230" y="390941"/>
                </a:cubicBezTo>
                <a:cubicBezTo>
                  <a:pt x="93970" y="457881"/>
                  <a:pt x="4275" y="522439"/>
                  <a:pt x="3217" y="522704"/>
                </a:cubicBezTo>
                <a:cubicBezTo>
                  <a:pt x="2159" y="522969"/>
                  <a:pt x="86032" y="453383"/>
                  <a:pt x="96880" y="392529"/>
                </a:cubicBezTo>
                <a:cubicBezTo>
                  <a:pt x="107728" y="331675"/>
                  <a:pt x="80211" y="218698"/>
                  <a:pt x="68305" y="157579"/>
                </a:cubicBezTo>
                <a:cubicBezTo>
                  <a:pt x="56399" y="96460"/>
                  <a:pt x="1629" y="6501"/>
                  <a:pt x="42" y="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FB9890B1-31A6-4C17-8E1A-B239D2356919}"/>
              </a:ext>
            </a:extLst>
          </p:cNvPr>
          <p:cNvSpPr/>
          <p:nvPr/>
        </p:nvSpPr>
        <p:spPr>
          <a:xfrm>
            <a:off x="6083300" y="2569940"/>
            <a:ext cx="84277" cy="265833"/>
          </a:xfrm>
          <a:custGeom>
            <a:avLst/>
            <a:gdLst>
              <a:gd name="connsiteX0" fmla="*/ 0 w 84277"/>
              <a:gd name="connsiteY0" fmla="*/ 223 h 265833"/>
              <a:gd name="connsiteX1" fmla="*/ 71438 w 84277"/>
              <a:gd name="connsiteY1" fmla="*/ 190723 h 265833"/>
              <a:gd name="connsiteX2" fmla="*/ 84138 w 84277"/>
              <a:gd name="connsiteY2" fmla="*/ 262160 h 265833"/>
              <a:gd name="connsiteX3" fmla="*/ 73025 w 84277"/>
              <a:gd name="connsiteY3" fmla="*/ 231998 h 265833"/>
              <a:gd name="connsiteX4" fmla="*/ 0 w 84277"/>
              <a:gd name="connsiteY4" fmla="*/ 223 h 26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77" h="265833">
                <a:moveTo>
                  <a:pt x="0" y="223"/>
                </a:moveTo>
                <a:cubicBezTo>
                  <a:pt x="-264" y="-6656"/>
                  <a:pt x="57415" y="147067"/>
                  <a:pt x="71438" y="190723"/>
                </a:cubicBezTo>
                <a:cubicBezTo>
                  <a:pt x="85461" y="234379"/>
                  <a:pt x="83874" y="255281"/>
                  <a:pt x="84138" y="262160"/>
                </a:cubicBezTo>
                <a:cubicBezTo>
                  <a:pt x="84402" y="269039"/>
                  <a:pt x="85460" y="269833"/>
                  <a:pt x="73025" y="231998"/>
                </a:cubicBezTo>
                <a:cubicBezTo>
                  <a:pt x="60590" y="194163"/>
                  <a:pt x="264" y="7102"/>
                  <a:pt x="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49B3FFB0-838E-42B3-AD12-FE1FBCA6290F}"/>
              </a:ext>
            </a:extLst>
          </p:cNvPr>
          <p:cNvSpPr/>
          <p:nvPr/>
        </p:nvSpPr>
        <p:spPr>
          <a:xfrm>
            <a:off x="6070972" y="2616156"/>
            <a:ext cx="85758" cy="471595"/>
          </a:xfrm>
          <a:custGeom>
            <a:avLst/>
            <a:gdLst>
              <a:gd name="connsiteX0" fmla="*/ 29791 w 85758"/>
              <a:gd name="connsiteY0" fmla="*/ 44 h 471595"/>
              <a:gd name="connsiteX1" fmla="*/ 69478 w 85758"/>
              <a:gd name="connsiteY1" fmla="*/ 290557 h 471595"/>
              <a:gd name="connsiteX2" fmla="*/ 37728 w 85758"/>
              <a:gd name="connsiteY2" fmla="*/ 388982 h 471595"/>
              <a:gd name="connsiteX3" fmla="*/ 1216 w 85758"/>
              <a:gd name="connsiteY3" fmla="*/ 469944 h 471595"/>
              <a:gd name="connsiteX4" fmla="*/ 85353 w 85758"/>
              <a:gd name="connsiteY4" fmla="*/ 312782 h 471595"/>
              <a:gd name="connsiteX5" fmla="*/ 29791 w 85758"/>
              <a:gd name="connsiteY5" fmla="*/ 44 h 47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8" h="471595">
                <a:moveTo>
                  <a:pt x="29791" y="44"/>
                </a:moveTo>
                <a:cubicBezTo>
                  <a:pt x="27145" y="-3660"/>
                  <a:pt x="68155" y="225734"/>
                  <a:pt x="69478" y="290557"/>
                </a:cubicBezTo>
                <a:cubicBezTo>
                  <a:pt x="70801" y="355380"/>
                  <a:pt x="49105" y="359084"/>
                  <a:pt x="37728" y="388982"/>
                </a:cubicBezTo>
                <a:cubicBezTo>
                  <a:pt x="26351" y="418880"/>
                  <a:pt x="-6721" y="482644"/>
                  <a:pt x="1216" y="469944"/>
                </a:cubicBezTo>
                <a:cubicBezTo>
                  <a:pt x="9153" y="457244"/>
                  <a:pt x="79532" y="391892"/>
                  <a:pt x="85353" y="312782"/>
                </a:cubicBezTo>
                <a:cubicBezTo>
                  <a:pt x="91174" y="233672"/>
                  <a:pt x="32437" y="3748"/>
                  <a:pt x="29791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AFFCACB8-ADFD-458F-BED0-975BB1E6DD44}"/>
              </a:ext>
            </a:extLst>
          </p:cNvPr>
          <p:cNvSpPr/>
          <p:nvPr/>
        </p:nvSpPr>
        <p:spPr>
          <a:xfrm>
            <a:off x="5819441" y="2553439"/>
            <a:ext cx="288213" cy="601608"/>
          </a:xfrm>
          <a:custGeom>
            <a:avLst/>
            <a:gdLst>
              <a:gd name="connsiteX0" fmla="*/ 205122 w 288213"/>
              <a:gd name="connsiteY0" fmla="*/ 2436 h 601608"/>
              <a:gd name="connsiteX1" fmla="*/ 284497 w 288213"/>
              <a:gd name="connsiteY1" fmla="*/ 138961 h 601608"/>
              <a:gd name="connsiteX2" fmla="*/ 271797 w 288213"/>
              <a:gd name="connsiteY2" fmla="*/ 429474 h 601608"/>
              <a:gd name="connsiteX3" fmla="*/ 241634 w 288213"/>
              <a:gd name="connsiteY3" fmla="*/ 469161 h 601608"/>
              <a:gd name="connsiteX4" fmla="*/ 206709 w 288213"/>
              <a:gd name="connsiteY4" fmla="*/ 505674 h 601608"/>
              <a:gd name="connsiteX5" fmla="*/ 334 w 288213"/>
              <a:gd name="connsiteY5" fmla="*/ 600924 h 601608"/>
              <a:gd name="connsiteX6" fmla="*/ 260684 w 288213"/>
              <a:gd name="connsiteY6" fmla="*/ 451699 h 601608"/>
              <a:gd name="connsiteX7" fmla="*/ 274972 w 288213"/>
              <a:gd name="connsiteY7" fmla="*/ 83399 h 601608"/>
              <a:gd name="connsiteX8" fmla="*/ 205122 w 288213"/>
              <a:gd name="connsiteY8" fmla="*/ 2436 h 60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213" h="601608">
                <a:moveTo>
                  <a:pt x="205122" y="2436"/>
                </a:moveTo>
                <a:cubicBezTo>
                  <a:pt x="206710" y="11696"/>
                  <a:pt x="273385" y="67788"/>
                  <a:pt x="284497" y="138961"/>
                </a:cubicBezTo>
                <a:cubicBezTo>
                  <a:pt x="295609" y="210134"/>
                  <a:pt x="278941" y="374441"/>
                  <a:pt x="271797" y="429474"/>
                </a:cubicBezTo>
                <a:cubicBezTo>
                  <a:pt x="264653" y="484507"/>
                  <a:pt x="252482" y="456461"/>
                  <a:pt x="241634" y="469161"/>
                </a:cubicBezTo>
                <a:cubicBezTo>
                  <a:pt x="230786" y="481861"/>
                  <a:pt x="246926" y="483714"/>
                  <a:pt x="206709" y="505674"/>
                </a:cubicBezTo>
                <a:cubicBezTo>
                  <a:pt x="166492" y="527634"/>
                  <a:pt x="-8662" y="609920"/>
                  <a:pt x="334" y="600924"/>
                </a:cubicBezTo>
                <a:cubicBezTo>
                  <a:pt x="9330" y="591928"/>
                  <a:pt x="214911" y="537953"/>
                  <a:pt x="260684" y="451699"/>
                </a:cubicBezTo>
                <a:cubicBezTo>
                  <a:pt x="306457" y="365445"/>
                  <a:pt x="280528" y="158541"/>
                  <a:pt x="274972" y="83399"/>
                </a:cubicBezTo>
                <a:cubicBezTo>
                  <a:pt x="269416" y="8257"/>
                  <a:pt x="203534" y="-6824"/>
                  <a:pt x="205122" y="2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840261C1-7DAE-4F27-9D1C-8210C0C76F30}"/>
              </a:ext>
            </a:extLst>
          </p:cNvPr>
          <p:cNvSpPr/>
          <p:nvPr/>
        </p:nvSpPr>
        <p:spPr>
          <a:xfrm>
            <a:off x="5581642" y="3043415"/>
            <a:ext cx="493023" cy="233465"/>
          </a:xfrm>
          <a:custGeom>
            <a:avLst/>
            <a:gdLst>
              <a:gd name="connsiteX0" fmla="*/ 8 w 493023"/>
              <a:gd name="connsiteY0" fmla="*/ 233185 h 233465"/>
              <a:gd name="connsiteX1" fmla="*/ 295283 w 493023"/>
              <a:gd name="connsiteY1" fmla="*/ 142698 h 233465"/>
              <a:gd name="connsiteX2" fmla="*/ 488958 w 493023"/>
              <a:gd name="connsiteY2" fmla="*/ 2998 h 233465"/>
              <a:gd name="connsiteX3" fmla="*/ 415933 w 493023"/>
              <a:gd name="connsiteY3" fmla="*/ 52210 h 233465"/>
              <a:gd name="connsiteX4" fmla="*/ 285758 w 493023"/>
              <a:gd name="connsiteY4" fmla="*/ 114123 h 233465"/>
              <a:gd name="connsiteX5" fmla="*/ 8 w 493023"/>
              <a:gd name="connsiteY5" fmla="*/ 233185 h 23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023" h="233465">
                <a:moveTo>
                  <a:pt x="8" y="233185"/>
                </a:moveTo>
                <a:cubicBezTo>
                  <a:pt x="1595" y="237947"/>
                  <a:pt x="213791" y="181062"/>
                  <a:pt x="295283" y="142698"/>
                </a:cubicBezTo>
                <a:cubicBezTo>
                  <a:pt x="376775" y="104334"/>
                  <a:pt x="468850" y="18079"/>
                  <a:pt x="488958" y="2998"/>
                </a:cubicBezTo>
                <a:cubicBezTo>
                  <a:pt x="509066" y="-12083"/>
                  <a:pt x="449800" y="33689"/>
                  <a:pt x="415933" y="52210"/>
                </a:cubicBezTo>
                <a:cubicBezTo>
                  <a:pt x="382066" y="70731"/>
                  <a:pt x="352433" y="86606"/>
                  <a:pt x="285758" y="114123"/>
                </a:cubicBezTo>
                <a:cubicBezTo>
                  <a:pt x="219083" y="141640"/>
                  <a:pt x="-1579" y="228423"/>
                  <a:pt x="8" y="233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B71E4A8B-A6DA-4900-9D2E-55CE0C9A687C}"/>
              </a:ext>
            </a:extLst>
          </p:cNvPr>
          <p:cNvSpPr/>
          <p:nvPr/>
        </p:nvSpPr>
        <p:spPr>
          <a:xfrm>
            <a:off x="5825345" y="3009822"/>
            <a:ext cx="284945" cy="181881"/>
          </a:xfrm>
          <a:custGeom>
            <a:avLst/>
            <a:gdLst>
              <a:gd name="connsiteX0" fmla="*/ 284943 w 284945"/>
              <a:gd name="connsiteY0" fmla="*/ 78 h 181881"/>
              <a:gd name="connsiteX1" fmla="*/ 218268 w 284945"/>
              <a:gd name="connsiteY1" fmla="*/ 79453 h 181881"/>
              <a:gd name="connsiteX2" fmla="*/ 5543 w 284945"/>
              <a:gd name="connsiteY2" fmla="*/ 176291 h 181881"/>
              <a:gd name="connsiteX3" fmla="*/ 75393 w 284945"/>
              <a:gd name="connsiteY3" fmla="*/ 162003 h 181881"/>
              <a:gd name="connsiteX4" fmla="*/ 216680 w 284945"/>
              <a:gd name="connsiteY4" fmla="*/ 93741 h 181881"/>
              <a:gd name="connsiteX5" fmla="*/ 284943 w 284945"/>
              <a:gd name="connsiteY5" fmla="*/ 78 h 18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945" h="181881">
                <a:moveTo>
                  <a:pt x="284943" y="78"/>
                </a:moveTo>
                <a:cubicBezTo>
                  <a:pt x="285208" y="-2303"/>
                  <a:pt x="264835" y="50084"/>
                  <a:pt x="218268" y="79453"/>
                </a:cubicBezTo>
                <a:cubicBezTo>
                  <a:pt x="171701" y="108822"/>
                  <a:pt x="29355" y="162533"/>
                  <a:pt x="5543" y="176291"/>
                </a:cubicBezTo>
                <a:cubicBezTo>
                  <a:pt x="-18269" y="190049"/>
                  <a:pt x="40203" y="175761"/>
                  <a:pt x="75393" y="162003"/>
                </a:cubicBezTo>
                <a:cubicBezTo>
                  <a:pt x="110582" y="148245"/>
                  <a:pt x="183607" y="115172"/>
                  <a:pt x="216680" y="93741"/>
                </a:cubicBezTo>
                <a:cubicBezTo>
                  <a:pt x="249753" y="72310"/>
                  <a:pt x="284678" y="2459"/>
                  <a:pt x="28494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69747693-9C40-4BC7-AFD0-C2F39CB11356}"/>
              </a:ext>
            </a:extLst>
          </p:cNvPr>
          <p:cNvSpPr/>
          <p:nvPr/>
        </p:nvSpPr>
        <p:spPr>
          <a:xfrm>
            <a:off x="5232306" y="3173935"/>
            <a:ext cx="518264" cy="92582"/>
          </a:xfrm>
          <a:custGeom>
            <a:avLst/>
            <a:gdLst>
              <a:gd name="connsiteX0" fmla="*/ 3269 w 518264"/>
              <a:gd name="connsiteY0" fmla="*/ 1065 h 92582"/>
              <a:gd name="connsiteX1" fmla="*/ 282669 w 518264"/>
              <a:gd name="connsiteY1" fmla="*/ 91553 h 92582"/>
              <a:gd name="connsiteX2" fmla="*/ 473169 w 518264"/>
              <a:gd name="connsiteY2" fmla="*/ 48690 h 92582"/>
              <a:gd name="connsiteX3" fmla="*/ 504919 w 518264"/>
              <a:gd name="connsiteY3" fmla="*/ 28053 h 92582"/>
              <a:gd name="connsiteX4" fmla="*/ 293782 w 518264"/>
              <a:gd name="connsiteY4" fmla="*/ 85203 h 92582"/>
              <a:gd name="connsiteX5" fmla="*/ 138207 w 518264"/>
              <a:gd name="connsiteY5" fmla="*/ 43928 h 92582"/>
              <a:gd name="connsiteX6" fmla="*/ 3269 w 518264"/>
              <a:gd name="connsiteY6" fmla="*/ 1065 h 9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264" h="92582">
                <a:moveTo>
                  <a:pt x="3269" y="1065"/>
                </a:moveTo>
                <a:cubicBezTo>
                  <a:pt x="27346" y="9002"/>
                  <a:pt x="204352" y="83616"/>
                  <a:pt x="282669" y="91553"/>
                </a:cubicBezTo>
                <a:cubicBezTo>
                  <a:pt x="360986" y="99490"/>
                  <a:pt x="436127" y="59273"/>
                  <a:pt x="473169" y="48690"/>
                </a:cubicBezTo>
                <a:cubicBezTo>
                  <a:pt x="510211" y="38107"/>
                  <a:pt x="534817" y="21968"/>
                  <a:pt x="504919" y="28053"/>
                </a:cubicBezTo>
                <a:cubicBezTo>
                  <a:pt x="475021" y="34138"/>
                  <a:pt x="354901" y="82557"/>
                  <a:pt x="293782" y="85203"/>
                </a:cubicBezTo>
                <a:cubicBezTo>
                  <a:pt x="232663" y="87849"/>
                  <a:pt x="138207" y="43928"/>
                  <a:pt x="138207" y="43928"/>
                </a:cubicBezTo>
                <a:cubicBezTo>
                  <a:pt x="94551" y="31757"/>
                  <a:pt x="-20808" y="-6872"/>
                  <a:pt x="3269" y="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9B6E5E41-5794-4C72-A42E-7D55746BC22E}"/>
              </a:ext>
            </a:extLst>
          </p:cNvPr>
          <p:cNvSpPr/>
          <p:nvPr/>
        </p:nvSpPr>
        <p:spPr>
          <a:xfrm>
            <a:off x="5227170" y="3203532"/>
            <a:ext cx="397094" cy="83830"/>
          </a:xfrm>
          <a:custGeom>
            <a:avLst/>
            <a:gdLst>
              <a:gd name="connsiteX0" fmla="*/ 468 w 397094"/>
              <a:gd name="connsiteY0" fmla="*/ 43 h 83830"/>
              <a:gd name="connsiteX1" fmla="*/ 227480 w 397094"/>
              <a:gd name="connsiteY1" fmla="*/ 79418 h 83830"/>
              <a:gd name="connsiteX2" fmla="*/ 395755 w 397094"/>
              <a:gd name="connsiteY2" fmla="*/ 73068 h 83830"/>
              <a:gd name="connsiteX3" fmla="*/ 290980 w 397094"/>
              <a:gd name="connsiteY3" fmla="*/ 68306 h 83830"/>
              <a:gd name="connsiteX4" fmla="*/ 468 w 397094"/>
              <a:gd name="connsiteY4" fmla="*/ 43 h 8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094" h="83830">
                <a:moveTo>
                  <a:pt x="468" y="43"/>
                </a:moveTo>
                <a:cubicBezTo>
                  <a:pt x="-10115" y="1895"/>
                  <a:pt x="161599" y="67247"/>
                  <a:pt x="227480" y="79418"/>
                </a:cubicBezTo>
                <a:cubicBezTo>
                  <a:pt x="293361" y="91589"/>
                  <a:pt x="385172" y="74920"/>
                  <a:pt x="395755" y="73068"/>
                </a:cubicBezTo>
                <a:cubicBezTo>
                  <a:pt x="406338" y="71216"/>
                  <a:pt x="352628" y="80212"/>
                  <a:pt x="290980" y="68306"/>
                </a:cubicBezTo>
                <a:cubicBezTo>
                  <a:pt x="229332" y="56400"/>
                  <a:pt x="11051" y="-1809"/>
                  <a:pt x="468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218F7914-F158-4567-905A-636507343F24}"/>
              </a:ext>
            </a:extLst>
          </p:cNvPr>
          <p:cNvSpPr/>
          <p:nvPr/>
        </p:nvSpPr>
        <p:spPr>
          <a:xfrm>
            <a:off x="5048206" y="2860641"/>
            <a:ext cx="216857" cy="343190"/>
          </a:xfrm>
          <a:custGeom>
            <a:avLst/>
            <a:gdLst>
              <a:gd name="connsiteX0" fmla="*/ 55607 w 216857"/>
              <a:gd name="connsiteY0" fmla="*/ 34 h 343190"/>
              <a:gd name="connsiteX1" fmla="*/ 44 w 216857"/>
              <a:gd name="connsiteY1" fmla="*/ 142909 h 343190"/>
              <a:gd name="connsiteX2" fmla="*/ 47669 w 216857"/>
              <a:gd name="connsiteY2" fmla="*/ 155609 h 343190"/>
              <a:gd name="connsiteX3" fmla="*/ 123869 w 216857"/>
              <a:gd name="connsiteY3" fmla="*/ 293722 h 343190"/>
              <a:gd name="connsiteX4" fmla="*/ 188957 w 216857"/>
              <a:gd name="connsiteY4" fmla="*/ 341347 h 343190"/>
              <a:gd name="connsiteX5" fmla="*/ 215944 w 216857"/>
              <a:gd name="connsiteY5" fmla="*/ 325472 h 343190"/>
              <a:gd name="connsiteX6" fmla="*/ 158794 w 216857"/>
              <a:gd name="connsiteY6" fmla="*/ 252447 h 343190"/>
              <a:gd name="connsiteX7" fmla="*/ 171494 w 216857"/>
              <a:gd name="connsiteY7" fmla="*/ 308009 h 343190"/>
              <a:gd name="connsiteX8" fmla="*/ 112757 w 216857"/>
              <a:gd name="connsiteY8" fmla="*/ 247684 h 343190"/>
              <a:gd name="connsiteX9" fmla="*/ 27032 w 216857"/>
              <a:gd name="connsiteY9" fmla="*/ 130209 h 343190"/>
              <a:gd name="connsiteX10" fmla="*/ 55607 w 216857"/>
              <a:gd name="connsiteY10" fmla="*/ 34 h 34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6857" h="343190">
                <a:moveTo>
                  <a:pt x="55607" y="34"/>
                </a:moveTo>
                <a:cubicBezTo>
                  <a:pt x="51109" y="2151"/>
                  <a:pt x="1367" y="116980"/>
                  <a:pt x="44" y="142909"/>
                </a:cubicBezTo>
                <a:cubicBezTo>
                  <a:pt x="-1279" y="168838"/>
                  <a:pt x="27032" y="130474"/>
                  <a:pt x="47669" y="155609"/>
                </a:cubicBezTo>
                <a:cubicBezTo>
                  <a:pt x="68306" y="180744"/>
                  <a:pt x="100321" y="262766"/>
                  <a:pt x="123869" y="293722"/>
                </a:cubicBezTo>
                <a:cubicBezTo>
                  <a:pt x="147417" y="324678"/>
                  <a:pt x="173611" y="336055"/>
                  <a:pt x="188957" y="341347"/>
                </a:cubicBezTo>
                <a:cubicBezTo>
                  <a:pt x="204303" y="346639"/>
                  <a:pt x="220971" y="340288"/>
                  <a:pt x="215944" y="325472"/>
                </a:cubicBezTo>
                <a:cubicBezTo>
                  <a:pt x="210917" y="310656"/>
                  <a:pt x="166202" y="255358"/>
                  <a:pt x="158794" y="252447"/>
                </a:cubicBezTo>
                <a:cubicBezTo>
                  <a:pt x="151386" y="249537"/>
                  <a:pt x="179167" y="308803"/>
                  <a:pt x="171494" y="308009"/>
                </a:cubicBezTo>
                <a:cubicBezTo>
                  <a:pt x="163821" y="307215"/>
                  <a:pt x="136834" y="277317"/>
                  <a:pt x="112757" y="247684"/>
                </a:cubicBezTo>
                <a:cubicBezTo>
                  <a:pt x="88680" y="218051"/>
                  <a:pt x="37880" y="166722"/>
                  <a:pt x="27032" y="130209"/>
                </a:cubicBezTo>
                <a:cubicBezTo>
                  <a:pt x="16184" y="93697"/>
                  <a:pt x="60105" y="-2083"/>
                  <a:pt x="5560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C971EEDA-4736-42A7-90FE-82617B770A41}"/>
              </a:ext>
            </a:extLst>
          </p:cNvPr>
          <p:cNvSpPr/>
          <p:nvPr/>
        </p:nvSpPr>
        <p:spPr>
          <a:xfrm>
            <a:off x="5095871" y="2835257"/>
            <a:ext cx="149454" cy="335633"/>
          </a:xfrm>
          <a:custGeom>
            <a:avLst/>
            <a:gdLst>
              <a:gd name="connsiteX0" fmla="*/ 42867 w 149454"/>
              <a:gd name="connsiteY0" fmla="*/ 18 h 335633"/>
              <a:gd name="connsiteX1" fmla="*/ 4 w 149454"/>
              <a:gd name="connsiteY1" fmla="*/ 136543 h 335633"/>
              <a:gd name="connsiteX2" fmla="*/ 46042 w 149454"/>
              <a:gd name="connsiteY2" fmla="*/ 220681 h 335633"/>
              <a:gd name="connsiteX3" fmla="*/ 147642 w 149454"/>
              <a:gd name="connsiteY3" fmla="*/ 334981 h 335633"/>
              <a:gd name="connsiteX4" fmla="*/ 107954 w 149454"/>
              <a:gd name="connsiteY4" fmla="*/ 265131 h 335633"/>
              <a:gd name="connsiteX5" fmla="*/ 66679 w 149454"/>
              <a:gd name="connsiteY5" fmla="*/ 217506 h 335633"/>
              <a:gd name="connsiteX6" fmla="*/ 95254 w 149454"/>
              <a:gd name="connsiteY6" fmla="*/ 174643 h 335633"/>
              <a:gd name="connsiteX7" fmla="*/ 26992 w 149454"/>
              <a:gd name="connsiteY7" fmla="*/ 190518 h 335633"/>
              <a:gd name="connsiteX8" fmla="*/ 9529 w 149454"/>
              <a:gd name="connsiteY8" fmla="*/ 146068 h 335633"/>
              <a:gd name="connsiteX9" fmla="*/ 42867 w 149454"/>
              <a:gd name="connsiteY9" fmla="*/ 18 h 33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454" h="335633">
                <a:moveTo>
                  <a:pt x="42867" y="18"/>
                </a:moveTo>
                <a:cubicBezTo>
                  <a:pt x="41280" y="-1569"/>
                  <a:pt x="-525" y="99766"/>
                  <a:pt x="4" y="136543"/>
                </a:cubicBezTo>
                <a:cubicBezTo>
                  <a:pt x="533" y="173320"/>
                  <a:pt x="21436" y="187608"/>
                  <a:pt x="46042" y="220681"/>
                </a:cubicBezTo>
                <a:cubicBezTo>
                  <a:pt x="70648" y="253754"/>
                  <a:pt x="137323" y="327573"/>
                  <a:pt x="147642" y="334981"/>
                </a:cubicBezTo>
                <a:cubicBezTo>
                  <a:pt x="157961" y="342389"/>
                  <a:pt x="121448" y="284710"/>
                  <a:pt x="107954" y="265131"/>
                </a:cubicBezTo>
                <a:cubicBezTo>
                  <a:pt x="94460" y="245552"/>
                  <a:pt x="68796" y="232587"/>
                  <a:pt x="66679" y="217506"/>
                </a:cubicBezTo>
                <a:cubicBezTo>
                  <a:pt x="64562" y="202425"/>
                  <a:pt x="101868" y="179141"/>
                  <a:pt x="95254" y="174643"/>
                </a:cubicBezTo>
                <a:cubicBezTo>
                  <a:pt x="88640" y="170145"/>
                  <a:pt x="41280" y="195281"/>
                  <a:pt x="26992" y="190518"/>
                </a:cubicBezTo>
                <a:cubicBezTo>
                  <a:pt x="12704" y="185755"/>
                  <a:pt x="7148" y="177024"/>
                  <a:pt x="9529" y="146068"/>
                </a:cubicBezTo>
                <a:cubicBezTo>
                  <a:pt x="11910" y="115112"/>
                  <a:pt x="44454" y="1605"/>
                  <a:pt x="4286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9325CCB2-1530-40EA-9A1F-EE754C5F2370}"/>
              </a:ext>
            </a:extLst>
          </p:cNvPr>
          <p:cNvSpPr/>
          <p:nvPr/>
        </p:nvSpPr>
        <p:spPr>
          <a:xfrm>
            <a:off x="5111688" y="2917811"/>
            <a:ext cx="79005" cy="111549"/>
          </a:xfrm>
          <a:custGeom>
            <a:avLst/>
            <a:gdLst>
              <a:gd name="connsiteX0" fmla="*/ 62 w 79005"/>
              <a:gd name="connsiteY0" fmla="*/ 14 h 111549"/>
              <a:gd name="connsiteX1" fmla="*/ 76262 w 79005"/>
              <a:gd name="connsiteY1" fmla="*/ 44464 h 111549"/>
              <a:gd name="connsiteX2" fmla="*/ 57212 w 79005"/>
              <a:gd name="connsiteY2" fmla="*/ 74627 h 111549"/>
              <a:gd name="connsiteX3" fmla="*/ 9587 w 79005"/>
              <a:gd name="connsiteY3" fmla="*/ 111139 h 111549"/>
              <a:gd name="connsiteX4" fmla="*/ 61975 w 79005"/>
              <a:gd name="connsiteY4" fmla="*/ 49227 h 111549"/>
              <a:gd name="connsiteX5" fmla="*/ 62 w 79005"/>
              <a:gd name="connsiteY5" fmla="*/ 14 h 11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5" h="111549">
                <a:moveTo>
                  <a:pt x="62" y="14"/>
                </a:moveTo>
                <a:cubicBezTo>
                  <a:pt x="2443" y="-780"/>
                  <a:pt x="66737" y="32029"/>
                  <a:pt x="76262" y="44464"/>
                </a:cubicBezTo>
                <a:cubicBezTo>
                  <a:pt x="85787" y="56899"/>
                  <a:pt x="68324" y="63515"/>
                  <a:pt x="57212" y="74627"/>
                </a:cubicBezTo>
                <a:cubicBezTo>
                  <a:pt x="46100" y="85739"/>
                  <a:pt x="8793" y="115372"/>
                  <a:pt x="9587" y="111139"/>
                </a:cubicBezTo>
                <a:cubicBezTo>
                  <a:pt x="10381" y="106906"/>
                  <a:pt x="59329" y="64573"/>
                  <a:pt x="61975" y="49227"/>
                </a:cubicBezTo>
                <a:cubicBezTo>
                  <a:pt x="64621" y="33881"/>
                  <a:pt x="-2319" y="808"/>
                  <a:pt x="6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8CBC03FD-179F-4C97-B9FD-404DF8F42180}"/>
              </a:ext>
            </a:extLst>
          </p:cNvPr>
          <p:cNvSpPr/>
          <p:nvPr/>
        </p:nvSpPr>
        <p:spPr>
          <a:xfrm>
            <a:off x="4739271" y="2887653"/>
            <a:ext cx="335872" cy="130199"/>
          </a:xfrm>
          <a:custGeom>
            <a:avLst/>
            <a:gdLst>
              <a:gd name="connsiteX0" fmla="*/ 1004 w 335872"/>
              <a:gd name="connsiteY0" fmla="*/ 130185 h 130199"/>
              <a:gd name="connsiteX1" fmla="*/ 153404 w 335872"/>
              <a:gd name="connsiteY1" fmla="*/ 57160 h 130199"/>
              <a:gd name="connsiteX2" fmla="*/ 299454 w 335872"/>
              <a:gd name="connsiteY2" fmla="*/ 22235 h 130199"/>
              <a:gd name="connsiteX3" fmla="*/ 332792 w 335872"/>
              <a:gd name="connsiteY3" fmla="*/ 10 h 130199"/>
              <a:gd name="connsiteX4" fmla="*/ 242304 w 335872"/>
              <a:gd name="connsiteY4" fmla="*/ 19060 h 130199"/>
              <a:gd name="connsiteX5" fmla="*/ 94667 w 335872"/>
              <a:gd name="connsiteY5" fmla="*/ 50810 h 130199"/>
              <a:gd name="connsiteX6" fmla="*/ 1004 w 335872"/>
              <a:gd name="connsiteY6" fmla="*/ 130185 h 1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872" h="130199">
                <a:moveTo>
                  <a:pt x="1004" y="130185"/>
                </a:moveTo>
                <a:cubicBezTo>
                  <a:pt x="10793" y="131243"/>
                  <a:pt x="103662" y="75152"/>
                  <a:pt x="153404" y="57160"/>
                </a:cubicBezTo>
                <a:cubicBezTo>
                  <a:pt x="203146" y="39168"/>
                  <a:pt x="269556" y="31760"/>
                  <a:pt x="299454" y="22235"/>
                </a:cubicBezTo>
                <a:cubicBezTo>
                  <a:pt x="329352" y="12710"/>
                  <a:pt x="342317" y="539"/>
                  <a:pt x="332792" y="10"/>
                </a:cubicBezTo>
                <a:cubicBezTo>
                  <a:pt x="323267" y="-519"/>
                  <a:pt x="242304" y="19060"/>
                  <a:pt x="242304" y="19060"/>
                </a:cubicBezTo>
                <a:cubicBezTo>
                  <a:pt x="202617" y="27527"/>
                  <a:pt x="134090" y="36522"/>
                  <a:pt x="94667" y="50810"/>
                </a:cubicBezTo>
                <a:cubicBezTo>
                  <a:pt x="55244" y="65097"/>
                  <a:pt x="-8785" y="129127"/>
                  <a:pt x="1004" y="130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9C7D88B7-F40B-43EC-A07C-46AD429EA183}"/>
              </a:ext>
            </a:extLst>
          </p:cNvPr>
          <p:cNvSpPr/>
          <p:nvPr/>
        </p:nvSpPr>
        <p:spPr>
          <a:xfrm>
            <a:off x="4744260" y="2982516"/>
            <a:ext cx="169332" cy="62310"/>
          </a:xfrm>
          <a:custGeom>
            <a:avLst/>
            <a:gdLst>
              <a:gd name="connsiteX0" fmla="*/ 778 w 169332"/>
              <a:gd name="connsiteY0" fmla="*/ 62309 h 62310"/>
              <a:gd name="connsiteX1" fmla="*/ 165878 w 169332"/>
              <a:gd name="connsiteY1" fmla="*/ 6747 h 62310"/>
              <a:gd name="connsiteX2" fmla="*/ 105553 w 169332"/>
              <a:gd name="connsiteY2" fmla="*/ 5159 h 62310"/>
              <a:gd name="connsiteX3" fmla="*/ 778 w 169332"/>
              <a:gd name="connsiteY3" fmla="*/ 62309 h 6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332" h="62310">
                <a:moveTo>
                  <a:pt x="778" y="62309"/>
                </a:moveTo>
                <a:cubicBezTo>
                  <a:pt x="10832" y="62574"/>
                  <a:pt x="148416" y="16272"/>
                  <a:pt x="165878" y="6747"/>
                </a:cubicBezTo>
                <a:cubicBezTo>
                  <a:pt x="183341" y="-2778"/>
                  <a:pt x="130159" y="-1191"/>
                  <a:pt x="105553" y="5159"/>
                </a:cubicBezTo>
                <a:cubicBezTo>
                  <a:pt x="80947" y="11509"/>
                  <a:pt x="-9276" y="62044"/>
                  <a:pt x="778" y="62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107F0788-7A23-48E7-BEA3-873CD891E925}"/>
              </a:ext>
            </a:extLst>
          </p:cNvPr>
          <p:cNvSpPr/>
          <p:nvPr/>
        </p:nvSpPr>
        <p:spPr>
          <a:xfrm>
            <a:off x="4937125" y="2927035"/>
            <a:ext cx="161945" cy="46353"/>
          </a:xfrm>
          <a:custGeom>
            <a:avLst/>
            <a:gdLst>
              <a:gd name="connsiteX0" fmla="*/ 0 w 161945"/>
              <a:gd name="connsiteY0" fmla="*/ 46353 h 46353"/>
              <a:gd name="connsiteX1" fmla="*/ 161925 w 161945"/>
              <a:gd name="connsiteY1" fmla="*/ 315 h 46353"/>
              <a:gd name="connsiteX2" fmla="*/ 0 w 161945"/>
              <a:gd name="connsiteY2" fmla="*/ 46353 h 4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45" h="46353">
                <a:moveTo>
                  <a:pt x="0" y="46353"/>
                </a:moveTo>
                <a:cubicBezTo>
                  <a:pt x="0" y="46353"/>
                  <a:pt x="159808" y="5077"/>
                  <a:pt x="161925" y="315"/>
                </a:cubicBezTo>
                <a:cubicBezTo>
                  <a:pt x="164042" y="-4447"/>
                  <a:pt x="0" y="46353"/>
                  <a:pt x="0" y="46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921F3739-8C9C-4A2E-A50A-E73CD04AD23F}"/>
              </a:ext>
            </a:extLst>
          </p:cNvPr>
          <p:cNvSpPr/>
          <p:nvPr/>
        </p:nvSpPr>
        <p:spPr>
          <a:xfrm>
            <a:off x="4771263" y="2995408"/>
            <a:ext cx="310417" cy="84423"/>
          </a:xfrm>
          <a:custGeom>
            <a:avLst/>
            <a:gdLst>
              <a:gd name="connsiteX0" fmla="*/ 762 w 310417"/>
              <a:gd name="connsiteY0" fmla="*/ 84342 h 84423"/>
              <a:gd name="connsiteX1" fmla="*/ 146812 w 310417"/>
              <a:gd name="connsiteY1" fmla="*/ 22430 h 84423"/>
              <a:gd name="connsiteX2" fmla="*/ 230950 w 310417"/>
              <a:gd name="connsiteY2" fmla="*/ 1792 h 84423"/>
              <a:gd name="connsiteX3" fmla="*/ 310325 w 310417"/>
              <a:gd name="connsiteY3" fmla="*/ 1792 h 84423"/>
              <a:gd name="connsiteX4" fmla="*/ 215075 w 310417"/>
              <a:gd name="connsiteY4" fmla="*/ 8142 h 84423"/>
              <a:gd name="connsiteX5" fmla="*/ 762 w 310417"/>
              <a:gd name="connsiteY5" fmla="*/ 84342 h 8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417" h="84423">
                <a:moveTo>
                  <a:pt x="762" y="84342"/>
                </a:moveTo>
                <a:cubicBezTo>
                  <a:pt x="-10615" y="86723"/>
                  <a:pt x="108447" y="36188"/>
                  <a:pt x="146812" y="22430"/>
                </a:cubicBezTo>
                <a:cubicBezTo>
                  <a:pt x="185177" y="8672"/>
                  <a:pt x="203698" y="5232"/>
                  <a:pt x="230950" y="1792"/>
                </a:cubicBezTo>
                <a:cubicBezTo>
                  <a:pt x="258202" y="-1648"/>
                  <a:pt x="312971" y="734"/>
                  <a:pt x="310325" y="1792"/>
                </a:cubicBezTo>
                <a:cubicBezTo>
                  <a:pt x="307679" y="2850"/>
                  <a:pt x="262965" y="-5616"/>
                  <a:pt x="215075" y="8142"/>
                </a:cubicBezTo>
                <a:cubicBezTo>
                  <a:pt x="167185" y="21900"/>
                  <a:pt x="12139" y="81961"/>
                  <a:pt x="762" y="84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C05273E8-9D7B-4FFE-8698-C813E85E1395}"/>
              </a:ext>
            </a:extLst>
          </p:cNvPr>
          <p:cNvSpPr/>
          <p:nvPr/>
        </p:nvSpPr>
        <p:spPr>
          <a:xfrm>
            <a:off x="4080133" y="2950246"/>
            <a:ext cx="688801" cy="135716"/>
          </a:xfrm>
          <a:custGeom>
            <a:avLst/>
            <a:gdLst>
              <a:gd name="connsiteX0" fmla="*/ 685542 w 688801"/>
              <a:gd name="connsiteY0" fmla="*/ 83467 h 135716"/>
              <a:gd name="connsiteX1" fmla="*/ 642680 w 688801"/>
              <a:gd name="connsiteY1" fmla="*/ 34254 h 135716"/>
              <a:gd name="connsiteX2" fmla="*/ 550605 w 688801"/>
              <a:gd name="connsiteY2" fmla="*/ 917 h 135716"/>
              <a:gd name="connsiteX3" fmla="*/ 117217 w 688801"/>
              <a:gd name="connsiteY3" fmla="*/ 70767 h 135716"/>
              <a:gd name="connsiteX4" fmla="*/ 1330 w 688801"/>
              <a:gd name="connsiteY4" fmla="*/ 134267 h 135716"/>
              <a:gd name="connsiteX5" fmla="*/ 75942 w 688801"/>
              <a:gd name="connsiteY5" fmla="*/ 108867 h 135716"/>
              <a:gd name="connsiteX6" fmla="*/ 375980 w 688801"/>
              <a:gd name="connsiteY6" fmla="*/ 37429 h 135716"/>
              <a:gd name="connsiteX7" fmla="*/ 558542 w 688801"/>
              <a:gd name="connsiteY7" fmla="*/ 15204 h 135716"/>
              <a:gd name="connsiteX8" fmla="*/ 685542 w 688801"/>
              <a:gd name="connsiteY8" fmla="*/ 83467 h 13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8801" h="135716">
                <a:moveTo>
                  <a:pt x="685542" y="83467"/>
                </a:moveTo>
                <a:cubicBezTo>
                  <a:pt x="699565" y="86642"/>
                  <a:pt x="665169" y="48012"/>
                  <a:pt x="642680" y="34254"/>
                </a:cubicBezTo>
                <a:cubicBezTo>
                  <a:pt x="620191" y="20496"/>
                  <a:pt x="638182" y="-5168"/>
                  <a:pt x="550605" y="917"/>
                </a:cubicBezTo>
                <a:cubicBezTo>
                  <a:pt x="463028" y="7002"/>
                  <a:pt x="208763" y="48542"/>
                  <a:pt x="117217" y="70767"/>
                </a:cubicBezTo>
                <a:cubicBezTo>
                  <a:pt x="25671" y="92992"/>
                  <a:pt x="8209" y="127917"/>
                  <a:pt x="1330" y="134267"/>
                </a:cubicBezTo>
                <a:cubicBezTo>
                  <a:pt x="-5549" y="140617"/>
                  <a:pt x="13500" y="125007"/>
                  <a:pt x="75942" y="108867"/>
                </a:cubicBezTo>
                <a:cubicBezTo>
                  <a:pt x="138384" y="92727"/>
                  <a:pt x="295547" y="53039"/>
                  <a:pt x="375980" y="37429"/>
                </a:cubicBezTo>
                <a:cubicBezTo>
                  <a:pt x="456413" y="21819"/>
                  <a:pt x="510917" y="13352"/>
                  <a:pt x="558542" y="15204"/>
                </a:cubicBezTo>
                <a:cubicBezTo>
                  <a:pt x="606167" y="17056"/>
                  <a:pt x="671519" y="80292"/>
                  <a:pt x="685542" y="83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FAD280AC-D215-49A5-B81B-45CE7796909A}"/>
              </a:ext>
            </a:extLst>
          </p:cNvPr>
          <p:cNvSpPr/>
          <p:nvPr/>
        </p:nvSpPr>
        <p:spPr>
          <a:xfrm>
            <a:off x="4132234" y="2992320"/>
            <a:ext cx="449366" cy="116068"/>
          </a:xfrm>
          <a:custGeom>
            <a:avLst/>
            <a:gdLst>
              <a:gd name="connsiteX0" fmla="*/ 29 w 449366"/>
              <a:gd name="connsiteY0" fmla="*/ 116005 h 116068"/>
              <a:gd name="connsiteX1" fmla="*/ 295304 w 449366"/>
              <a:gd name="connsiteY1" fmla="*/ 20755 h 116068"/>
              <a:gd name="connsiteX2" fmla="*/ 449291 w 449366"/>
              <a:gd name="connsiteY2" fmla="*/ 11230 h 116068"/>
              <a:gd name="connsiteX3" fmla="*/ 277841 w 449366"/>
              <a:gd name="connsiteY3" fmla="*/ 4880 h 116068"/>
              <a:gd name="connsiteX4" fmla="*/ 29 w 449366"/>
              <a:gd name="connsiteY4" fmla="*/ 116005 h 1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366" h="116068">
                <a:moveTo>
                  <a:pt x="29" y="116005"/>
                </a:moveTo>
                <a:cubicBezTo>
                  <a:pt x="2939" y="118651"/>
                  <a:pt x="220427" y="38217"/>
                  <a:pt x="295304" y="20755"/>
                </a:cubicBezTo>
                <a:cubicBezTo>
                  <a:pt x="370181" y="3293"/>
                  <a:pt x="452201" y="13876"/>
                  <a:pt x="449291" y="11230"/>
                </a:cubicBezTo>
                <a:cubicBezTo>
                  <a:pt x="446381" y="8584"/>
                  <a:pt x="346897" y="-8085"/>
                  <a:pt x="277841" y="4880"/>
                </a:cubicBezTo>
                <a:cubicBezTo>
                  <a:pt x="208785" y="17845"/>
                  <a:pt x="-2881" y="113359"/>
                  <a:pt x="29" y="11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D4301CE3-D0AA-45DB-BAF5-1281EED23820}"/>
              </a:ext>
            </a:extLst>
          </p:cNvPr>
          <p:cNvSpPr/>
          <p:nvPr/>
        </p:nvSpPr>
        <p:spPr>
          <a:xfrm>
            <a:off x="4498820" y="2978949"/>
            <a:ext cx="248325" cy="53561"/>
          </a:xfrm>
          <a:custGeom>
            <a:avLst/>
            <a:gdLst>
              <a:gd name="connsiteX0" fmla="*/ 155 w 248325"/>
              <a:gd name="connsiteY0" fmla="*/ 5551 h 53561"/>
              <a:gd name="connsiteX1" fmla="*/ 179543 w 248325"/>
              <a:gd name="connsiteY1" fmla="*/ 3964 h 53561"/>
              <a:gd name="connsiteX2" fmla="*/ 247805 w 248325"/>
              <a:gd name="connsiteY2" fmla="*/ 53176 h 53561"/>
              <a:gd name="connsiteX3" fmla="*/ 149380 w 248325"/>
              <a:gd name="connsiteY3" fmla="*/ 26189 h 53561"/>
              <a:gd name="connsiteX4" fmla="*/ 155 w 248325"/>
              <a:gd name="connsiteY4" fmla="*/ 5551 h 5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25" h="53561">
                <a:moveTo>
                  <a:pt x="155" y="5551"/>
                </a:moveTo>
                <a:cubicBezTo>
                  <a:pt x="5182" y="1847"/>
                  <a:pt x="138268" y="-3973"/>
                  <a:pt x="179543" y="3964"/>
                </a:cubicBezTo>
                <a:cubicBezTo>
                  <a:pt x="220818" y="11901"/>
                  <a:pt x="252832" y="49472"/>
                  <a:pt x="247805" y="53176"/>
                </a:cubicBezTo>
                <a:cubicBezTo>
                  <a:pt x="242778" y="56880"/>
                  <a:pt x="185099" y="32804"/>
                  <a:pt x="149380" y="26189"/>
                </a:cubicBezTo>
                <a:cubicBezTo>
                  <a:pt x="113661" y="19574"/>
                  <a:pt x="-4872" y="9255"/>
                  <a:pt x="155" y="5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E625DD84-4381-45F5-AC38-666F27019305}"/>
              </a:ext>
            </a:extLst>
          </p:cNvPr>
          <p:cNvSpPr/>
          <p:nvPr/>
        </p:nvSpPr>
        <p:spPr>
          <a:xfrm>
            <a:off x="3717202" y="3103652"/>
            <a:ext cx="295672" cy="202150"/>
          </a:xfrm>
          <a:custGeom>
            <a:avLst/>
            <a:gdLst>
              <a:gd name="connsiteX0" fmla="*/ 723 w 295672"/>
              <a:gd name="connsiteY0" fmla="*/ 201523 h 202150"/>
              <a:gd name="connsiteX1" fmla="*/ 142011 w 295672"/>
              <a:gd name="connsiteY1" fmla="*/ 87223 h 202150"/>
              <a:gd name="connsiteX2" fmla="*/ 294411 w 295672"/>
              <a:gd name="connsiteY2" fmla="*/ 3086 h 202150"/>
              <a:gd name="connsiteX3" fmla="*/ 203923 w 295672"/>
              <a:gd name="connsiteY3" fmla="*/ 33248 h 202150"/>
              <a:gd name="connsiteX4" fmla="*/ 723 w 295672"/>
              <a:gd name="connsiteY4" fmla="*/ 201523 h 20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672" h="202150">
                <a:moveTo>
                  <a:pt x="723" y="201523"/>
                </a:moveTo>
                <a:cubicBezTo>
                  <a:pt x="-9596" y="210519"/>
                  <a:pt x="93063" y="120296"/>
                  <a:pt x="142011" y="87223"/>
                </a:cubicBezTo>
                <a:cubicBezTo>
                  <a:pt x="190959" y="54150"/>
                  <a:pt x="284092" y="12082"/>
                  <a:pt x="294411" y="3086"/>
                </a:cubicBezTo>
                <a:cubicBezTo>
                  <a:pt x="304730" y="-5910"/>
                  <a:pt x="249696" y="4938"/>
                  <a:pt x="203923" y="33248"/>
                </a:cubicBezTo>
                <a:cubicBezTo>
                  <a:pt x="158150" y="61558"/>
                  <a:pt x="11042" y="192527"/>
                  <a:pt x="723" y="20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0357E1DF-B6C6-4461-BB06-0D7A7D0BAE82}"/>
              </a:ext>
            </a:extLst>
          </p:cNvPr>
          <p:cNvSpPr/>
          <p:nvPr/>
        </p:nvSpPr>
        <p:spPr>
          <a:xfrm>
            <a:off x="3726614" y="3095600"/>
            <a:ext cx="332775" cy="225625"/>
          </a:xfrm>
          <a:custGeom>
            <a:avLst/>
            <a:gdLst>
              <a:gd name="connsiteX0" fmla="*/ 836 w 332775"/>
              <a:gd name="connsiteY0" fmla="*/ 225450 h 225625"/>
              <a:gd name="connsiteX1" fmla="*/ 189749 w 332775"/>
              <a:gd name="connsiteY1" fmla="*/ 77813 h 225625"/>
              <a:gd name="connsiteX2" fmla="*/ 264361 w 332775"/>
              <a:gd name="connsiteY2" fmla="*/ 30188 h 225625"/>
              <a:gd name="connsiteX3" fmla="*/ 332624 w 332775"/>
              <a:gd name="connsiteY3" fmla="*/ 25 h 225625"/>
              <a:gd name="connsiteX4" fmla="*/ 245311 w 332775"/>
              <a:gd name="connsiteY4" fmla="*/ 34950 h 225625"/>
              <a:gd name="connsiteX5" fmla="*/ 124661 w 332775"/>
              <a:gd name="connsiteY5" fmla="*/ 106388 h 225625"/>
              <a:gd name="connsiteX6" fmla="*/ 836 w 332775"/>
              <a:gd name="connsiteY6" fmla="*/ 225450 h 22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775" h="225625">
                <a:moveTo>
                  <a:pt x="836" y="225450"/>
                </a:moveTo>
                <a:cubicBezTo>
                  <a:pt x="11684" y="220688"/>
                  <a:pt x="145828" y="110357"/>
                  <a:pt x="189749" y="77813"/>
                </a:cubicBezTo>
                <a:cubicBezTo>
                  <a:pt x="233670" y="45269"/>
                  <a:pt x="240549" y="43153"/>
                  <a:pt x="264361" y="30188"/>
                </a:cubicBezTo>
                <a:cubicBezTo>
                  <a:pt x="288173" y="17223"/>
                  <a:pt x="335799" y="-769"/>
                  <a:pt x="332624" y="25"/>
                </a:cubicBezTo>
                <a:cubicBezTo>
                  <a:pt x="329449" y="819"/>
                  <a:pt x="279972" y="17223"/>
                  <a:pt x="245311" y="34950"/>
                </a:cubicBezTo>
                <a:cubicBezTo>
                  <a:pt x="210650" y="52677"/>
                  <a:pt x="161703" y="76225"/>
                  <a:pt x="124661" y="106388"/>
                </a:cubicBezTo>
                <a:cubicBezTo>
                  <a:pt x="87619" y="136551"/>
                  <a:pt x="-10012" y="230212"/>
                  <a:pt x="836" y="225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E760CD71-A28E-41CB-AE2E-537FFA1ABC53}"/>
              </a:ext>
            </a:extLst>
          </p:cNvPr>
          <p:cNvSpPr/>
          <p:nvPr/>
        </p:nvSpPr>
        <p:spPr>
          <a:xfrm>
            <a:off x="3800665" y="3101871"/>
            <a:ext cx="353283" cy="173484"/>
          </a:xfrm>
          <a:custGeom>
            <a:avLst/>
            <a:gdLst>
              <a:gd name="connsiteX0" fmla="*/ 1398 w 353283"/>
              <a:gd name="connsiteY0" fmla="*/ 173142 h 173484"/>
              <a:gd name="connsiteX1" fmla="*/ 174435 w 353283"/>
              <a:gd name="connsiteY1" fmla="*/ 57254 h 173484"/>
              <a:gd name="connsiteX2" fmla="*/ 237935 w 353283"/>
              <a:gd name="connsiteY2" fmla="*/ 28679 h 173484"/>
              <a:gd name="connsiteX3" fmla="*/ 352235 w 353283"/>
              <a:gd name="connsiteY3" fmla="*/ 4867 h 173484"/>
              <a:gd name="connsiteX4" fmla="*/ 279210 w 353283"/>
              <a:gd name="connsiteY4" fmla="*/ 15979 h 173484"/>
              <a:gd name="connsiteX5" fmla="*/ 1398 w 353283"/>
              <a:gd name="connsiteY5" fmla="*/ 173142 h 17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283" h="173484">
                <a:moveTo>
                  <a:pt x="1398" y="173142"/>
                </a:moveTo>
                <a:cubicBezTo>
                  <a:pt x="-16064" y="180021"/>
                  <a:pt x="135012" y="81331"/>
                  <a:pt x="174435" y="57254"/>
                </a:cubicBezTo>
                <a:cubicBezTo>
                  <a:pt x="213858" y="33177"/>
                  <a:pt x="208302" y="37410"/>
                  <a:pt x="237935" y="28679"/>
                </a:cubicBezTo>
                <a:cubicBezTo>
                  <a:pt x="267568" y="19948"/>
                  <a:pt x="345356" y="6984"/>
                  <a:pt x="352235" y="4867"/>
                </a:cubicBezTo>
                <a:cubicBezTo>
                  <a:pt x="359114" y="2750"/>
                  <a:pt x="331862" y="-9685"/>
                  <a:pt x="279210" y="15979"/>
                </a:cubicBezTo>
                <a:cubicBezTo>
                  <a:pt x="226558" y="41643"/>
                  <a:pt x="18860" y="166263"/>
                  <a:pt x="1398" y="173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856A1A6F-4FD7-4D3D-A808-3A690CADD5CA}"/>
              </a:ext>
            </a:extLst>
          </p:cNvPr>
          <p:cNvSpPr/>
          <p:nvPr/>
        </p:nvSpPr>
        <p:spPr>
          <a:xfrm>
            <a:off x="4727560" y="3023842"/>
            <a:ext cx="41349" cy="181449"/>
          </a:xfrm>
          <a:custGeom>
            <a:avLst/>
            <a:gdLst>
              <a:gd name="connsiteX0" fmla="*/ 15 w 41349"/>
              <a:gd name="connsiteY0" fmla="*/ 346 h 181449"/>
              <a:gd name="connsiteX1" fmla="*/ 34940 w 41349"/>
              <a:gd name="connsiteY1" fmla="*/ 128933 h 181449"/>
              <a:gd name="connsiteX2" fmla="*/ 39703 w 41349"/>
              <a:gd name="connsiteY2" fmla="*/ 181321 h 181449"/>
              <a:gd name="connsiteX3" fmla="*/ 39703 w 41349"/>
              <a:gd name="connsiteY3" fmla="*/ 144808 h 181449"/>
              <a:gd name="connsiteX4" fmla="*/ 39703 w 41349"/>
              <a:gd name="connsiteY4" fmla="*/ 92421 h 181449"/>
              <a:gd name="connsiteX5" fmla="*/ 15 w 41349"/>
              <a:gd name="connsiteY5" fmla="*/ 346 h 18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49" h="181449">
                <a:moveTo>
                  <a:pt x="15" y="346"/>
                </a:moveTo>
                <a:cubicBezTo>
                  <a:pt x="-779" y="6431"/>
                  <a:pt x="28325" y="98771"/>
                  <a:pt x="34940" y="128933"/>
                </a:cubicBezTo>
                <a:cubicBezTo>
                  <a:pt x="41555" y="159096"/>
                  <a:pt x="38909" y="178675"/>
                  <a:pt x="39703" y="181321"/>
                </a:cubicBezTo>
                <a:cubicBezTo>
                  <a:pt x="40497" y="183967"/>
                  <a:pt x="39703" y="144808"/>
                  <a:pt x="39703" y="144808"/>
                </a:cubicBezTo>
                <a:cubicBezTo>
                  <a:pt x="39703" y="129991"/>
                  <a:pt x="43407" y="114911"/>
                  <a:pt x="39703" y="92421"/>
                </a:cubicBezTo>
                <a:cubicBezTo>
                  <a:pt x="35999" y="69931"/>
                  <a:pt x="809" y="-5739"/>
                  <a:pt x="15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735AE863-EFA2-40DE-8DCC-08C74418638E}"/>
              </a:ext>
            </a:extLst>
          </p:cNvPr>
          <p:cNvSpPr/>
          <p:nvPr/>
        </p:nvSpPr>
        <p:spPr>
          <a:xfrm>
            <a:off x="4658789" y="3023873"/>
            <a:ext cx="68786" cy="89820"/>
          </a:xfrm>
          <a:custGeom>
            <a:avLst/>
            <a:gdLst>
              <a:gd name="connsiteX0" fmla="*/ 68786 w 68786"/>
              <a:gd name="connsiteY0" fmla="*/ 315 h 89820"/>
              <a:gd name="connsiteX1" fmla="*/ 6874 w 68786"/>
              <a:gd name="connsiteY1" fmla="*/ 87627 h 89820"/>
              <a:gd name="connsiteX2" fmla="*/ 6874 w 68786"/>
              <a:gd name="connsiteY2" fmla="*/ 59052 h 89820"/>
              <a:gd name="connsiteX3" fmla="*/ 68786 w 68786"/>
              <a:gd name="connsiteY3" fmla="*/ 315 h 8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786" h="89820">
                <a:moveTo>
                  <a:pt x="68786" y="315"/>
                </a:moveTo>
                <a:cubicBezTo>
                  <a:pt x="68786" y="5077"/>
                  <a:pt x="17193" y="77838"/>
                  <a:pt x="6874" y="87627"/>
                </a:cubicBezTo>
                <a:cubicBezTo>
                  <a:pt x="-3445" y="97416"/>
                  <a:pt x="-1063" y="72016"/>
                  <a:pt x="6874" y="59052"/>
                </a:cubicBezTo>
                <a:cubicBezTo>
                  <a:pt x="14811" y="46088"/>
                  <a:pt x="68786" y="-4447"/>
                  <a:pt x="68786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A6B471C1-E82E-4284-81FE-8C9D43172FFB}"/>
              </a:ext>
            </a:extLst>
          </p:cNvPr>
          <p:cNvSpPr/>
          <p:nvPr/>
        </p:nvSpPr>
        <p:spPr>
          <a:xfrm>
            <a:off x="4678347" y="3029866"/>
            <a:ext cx="65891" cy="89893"/>
          </a:xfrm>
          <a:custGeom>
            <a:avLst/>
            <a:gdLst>
              <a:gd name="connsiteX0" fmla="*/ 16 w 65891"/>
              <a:gd name="connsiteY0" fmla="*/ 89572 h 89893"/>
              <a:gd name="connsiteX1" fmla="*/ 61928 w 65891"/>
              <a:gd name="connsiteY1" fmla="*/ 2259 h 89893"/>
              <a:gd name="connsiteX2" fmla="*/ 55578 w 65891"/>
              <a:gd name="connsiteY2" fmla="*/ 30834 h 89893"/>
              <a:gd name="connsiteX3" fmla="*/ 16 w 65891"/>
              <a:gd name="connsiteY3" fmla="*/ 89572 h 8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91" h="89893">
                <a:moveTo>
                  <a:pt x="16" y="89572"/>
                </a:moveTo>
                <a:cubicBezTo>
                  <a:pt x="1074" y="84810"/>
                  <a:pt x="52668" y="12049"/>
                  <a:pt x="61928" y="2259"/>
                </a:cubicBezTo>
                <a:cubicBezTo>
                  <a:pt x="71188" y="-7531"/>
                  <a:pt x="62192" y="16811"/>
                  <a:pt x="55578" y="30834"/>
                </a:cubicBezTo>
                <a:cubicBezTo>
                  <a:pt x="48964" y="44857"/>
                  <a:pt x="-1042" y="94334"/>
                  <a:pt x="16" y="8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C8E4E260-C70C-4178-B4A4-E5F7D9E50EA9}"/>
              </a:ext>
            </a:extLst>
          </p:cNvPr>
          <p:cNvSpPr/>
          <p:nvPr/>
        </p:nvSpPr>
        <p:spPr>
          <a:xfrm>
            <a:off x="4692650" y="3142665"/>
            <a:ext cx="85746" cy="16460"/>
          </a:xfrm>
          <a:custGeom>
            <a:avLst/>
            <a:gdLst>
              <a:gd name="connsiteX0" fmla="*/ 0 w 85746"/>
              <a:gd name="connsiteY0" fmla="*/ 16460 h 16460"/>
              <a:gd name="connsiteX1" fmla="*/ 85725 w 85746"/>
              <a:gd name="connsiteY1" fmla="*/ 585 h 16460"/>
              <a:gd name="connsiteX2" fmla="*/ 0 w 85746"/>
              <a:gd name="connsiteY2" fmla="*/ 16460 h 1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46" h="16460">
                <a:moveTo>
                  <a:pt x="0" y="16460"/>
                </a:moveTo>
                <a:cubicBezTo>
                  <a:pt x="0" y="16460"/>
                  <a:pt x="84138" y="4818"/>
                  <a:pt x="85725" y="585"/>
                </a:cubicBezTo>
                <a:cubicBezTo>
                  <a:pt x="87312" y="-3648"/>
                  <a:pt x="0" y="16460"/>
                  <a:pt x="0" y="16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2C6ABA1C-4D5F-4927-93FD-CBE16F0F3484}"/>
              </a:ext>
            </a:extLst>
          </p:cNvPr>
          <p:cNvSpPr/>
          <p:nvPr/>
        </p:nvSpPr>
        <p:spPr>
          <a:xfrm>
            <a:off x="4681444" y="3113008"/>
            <a:ext cx="96403" cy="12196"/>
          </a:xfrm>
          <a:custGeom>
            <a:avLst/>
            <a:gdLst>
              <a:gd name="connsiteX0" fmla="*/ 94 w 96403"/>
              <a:gd name="connsiteY0" fmla="*/ 6430 h 12196"/>
              <a:gd name="connsiteX1" fmla="*/ 92169 w 96403"/>
              <a:gd name="connsiteY1" fmla="*/ 80 h 12196"/>
              <a:gd name="connsiteX2" fmla="*/ 74706 w 96403"/>
              <a:gd name="connsiteY2" fmla="*/ 11192 h 12196"/>
              <a:gd name="connsiteX3" fmla="*/ 94 w 96403"/>
              <a:gd name="connsiteY3" fmla="*/ 6430 h 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403" h="12196">
                <a:moveTo>
                  <a:pt x="94" y="6430"/>
                </a:moveTo>
                <a:cubicBezTo>
                  <a:pt x="3004" y="4578"/>
                  <a:pt x="79734" y="-714"/>
                  <a:pt x="92169" y="80"/>
                </a:cubicBezTo>
                <a:cubicBezTo>
                  <a:pt x="104604" y="874"/>
                  <a:pt x="86877" y="7753"/>
                  <a:pt x="74706" y="11192"/>
                </a:cubicBezTo>
                <a:cubicBezTo>
                  <a:pt x="62535" y="14632"/>
                  <a:pt x="-2816" y="8282"/>
                  <a:pt x="94" y="6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6290230D-5665-4E19-A2B6-BAD7EE47AFA0}"/>
              </a:ext>
            </a:extLst>
          </p:cNvPr>
          <p:cNvSpPr/>
          <p:nvPr/>
        </p:nvSpPr>
        <p:spPr>
          <a:xfrm>
            <a:off x="4767347" y="3102643"/>
            <a:ext cx="106314" cy="123509"/>
          </a:xfrm>
          <a:custGeom>
            <a:avLst/>
            <a:gdLst>
              <a:gd name="connsiteX0" fmla="*/ 3091 w 106314"/>
              <a:gd name="connsiteY0" fmla="*/ 2507 h 123509"/>
              <a:gd name="connsiteX1" fmla="*/ 63416 w 106314"/>
              <a:gd name="connsiteY1" fmla="*/ 34257 h 123509"/>
              <a:gd name="connsiteX2" fmla="*/ 106278 w 106314"/>
              <a:gd name="connsiteY2" fmla="*/ 88232 h 123509"/>
              <a:gd name="connsiteX3" fmla="*/ 69766 w 106314"/>
              <a:gd name="connsiteY3" fmla="*/ 123157 h 123509"/>
              <a:gd name="connsiteX4" fmla="*/ 12616 w 106314"/>
              <a:gd name="connsiteY4" fmla="*/ 100932 h 123509"/>
              <a:gd name="connsiteX5" fmla="*/ 3091 w 106314"/>
              <a:gd name="connsiteY5" fmla="*/ 2507 h 12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314" h="123509">
                <a:moveTo>
                  <a:pt x="3091" y="2507"/>
                </a:moveTo>
                <a:cubicBezTo>
                  <a:pt x="11558" y="-8605"/>
                  <a:pt x="46218" y="19970"/>
                  <a:pt x="63416" y="34257"/>
                </a:cubicBezTo>
                <a:cubicBezTo>
                  <a:pt x="80614" y="48544"/>
                  <a:pt x="105220" y="73415"/>
                  <a:pt x="106278" y="88232"/>
                </a:cubicBezTo>
                <a:cubicBezTo>
                  <a:pt x="107336" y="103049"/>
                  <a:pt x="85376" y="121040"/>
                  <a:pt x="69766" y="123157"/>
                </a:cubicBezTo>
                <a:cubicBezTo>
                  <a:pt x="54156" y="125274"/>
                  <a:pt x="19760" y="117865"/>
                  <a:pt x="12616" y="100932"/>
                </a:cubicBezTo>
                <a:cubicBezTo>
                  <a:pt x="5472" y="83999"/>
                  <a:pt x="-5376" y="13619"/>
                  <a:pt x="3091" y="2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EA49D9FC-A1C9-4464-8E21-AD10C4BCFCB1}"/>
              </a:ext>
            </a:extLst>
          </p:cNvPr>
          <p:cNvSpPr/>
          <p:nvPr/>
        </p:nvSpPr>
        <p:spPr>
          <a:xfrm>
            <a:off x="4652373" y="3136736"/>
            <a:ext cx="114714" cy="415162"/>
          </a:xfrm>
          <a:custGeom>
            <a:avLst/>
            <a:gdLst>
              <a:gd name="connsiteX0" fmla="*/ 113302 w 114714"/>
              <a:gd name="connsiteY0" fmla="*/ 164 h 415162"/>
              <a:gd name="connsiteX1" fmla="*/ 106952 w 114714"/>
              <a:gd name="connsiteY1" fmla="*/ 198602 h 415162"/>
              <a:gd name="connsiteX2" fmla="*/ 62502 w 114714"/>
              <a:gd name="connsiteY2" fmla="*/ 325602 h 415162"/>
              <a:gd name="connsiteX3" fmla="*/ 590 w 114714"/>
              <a:gd name="connsiteY3" fmla="*/ 412914 h 415162"/>
              <a:gd name="connsiteX4" fmla="*/ 102190 w 114714"/>
              <a:gd name="connsiteY4" fmla="*/ 233527 h 415162"/>
              <a:gd name="connsiteX5" fmla="*/ 113302 w 114714"/>
              <a:gd name="connsiteY5" fmla="*/ 164 h 41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14" h="415162">
                <a:moveTo>
                  <a:pt x="113302" y="164"/>
                </a:moveTo>
                <a:cubicBezTo>
                  <a:pt x="114096" y="-5657"/>
                  <a:pt x="115419" y="144362"/>
                  <a:pt x="106952" y="198602"/>
                </a:cubicBezTo>
                <a:cubicBezTo>
                  <a:pt x="98485" y="252842"/>
                  <a:pt x="80229" y="289883"/>
                  <a:pt x="62502" y="325602"/>
                </a:cubicBezTo>
                <a:cubicBezTo>
                  <a:pt x="44775" y="361321"/>
                  <a:pt x="-6025" y="428260"/>
                  <a:pt x="590" y="412914"/>
                </a:cubicBezTo>
                <a:cubicBezTo>
                  <a:pt x="7205" y="397568"/>
                  <a:pt x="82876" y="299144"/>
                  <a:pt x="102190" y="233527"/>
                </a:cubicBezTo>
                <a:cubicBezTo>
                  <a:pt x="121504" y="167910"/>
                  <a:pt x="112508" y="5985"/>
                  <a:pt x="113302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55D2E648-0691-41F2-968D-70EA48C08697}"/>
              </a:ext>
            </a:extLst>
          </p:cNvPr>
          <p:cNvSpPr/>
          <p:nvPr/>
        </p:nvSpPr>
        <p:spPr>
          <a:xfrm>
            <a:off x="4559227" y="3124367"/>
            <a:ext cx="202374" cy="451478"/>
          </a:xfrm>
          <a:custGeom>
            <a:avLst/>
            <a:gdLst>
              <a:gd name="connsiteX0" fmla="*/ 179461 w 202374"/>
              <a:gd name="connsiteY0" fmla="*/ 1421 h 451478"/>
              <a:gd name="connsiteX1" fmla="*/ 200098 w 202374"/>
              <a:gd name="connsiteY1" fmla="*/ 168108 h 451478"/>
              <a:gd name="connsiteX2" fmla="*/ 123898 w 202374"/>
              <a:gd name="connsiteY2" fmla="*/ 345908 h 451478"/>
              <a:gd name="connsiteX3" fmla="*/ 52461 w 202374"/>
              <a:gd name="connsiteY3" fmla="*/ 420521 h 451478"/>
              <a:gd name="connsiteX4" fmla="*/ 73 w 202374"/>
              <a:gd name="connsiteY4" fmla="*/ 450683 h 451478"/>
              <a:gd name="connsiteX5" fmla="*/ 63573 w 202374"/>
              <a:gd name="connsiteY5" fmla="*/ 391946 h 451478"/>
              <a:gd name="connsiteX6" fmla="*/ 149298 w 202374"/>
              <a:gd name="connsiteY6" fmla="*/ 264946 h 451478"/>
              <a:gd name="connsiteX7" fmla="*/ 179461 w 202374"/>
              <a:gd name="connsiteY7" fmla="*/ 1421 h 45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374" h="451478">
                <a:moveTo>
                  <a:pt x="179461" y="1421"/>
                </a:moveTo>
                <a:cubicBezTo>
                  <a:pt x="187928" y="-14719"/>
                  <a:pt x="209358" y="110694"/>
                  <a:pt x="200098" y="168108"/>
                </a:cubicBezTo>
                <a:cubicBezTo>
                  <a:pt x="190838" y="225522"/>
                  <a:pt x="148504" y="303839"/>
                  <a:pt x="123898" y="345908"/>
                </a:cubicBezTo>
                <a:cubicBezTo>
                  <a:pt x="99292" y="387977"/>
                  <a:pt x="73098" y="403059"/>
                  <a:pt x="52461" y="420521"/>
                </a:cubicBezTo>
                <a:cubicBezTo>
                  <a:pt x="31824" y="437983"/>
                  <a:pt x="-1779" y="455446"/>
                  <a:pt x="73" y="450683"/>
                </a:cubicBezTo>
                <a:cubicBezTo>
                  <a:pt x="1925" y="445920"/>
                  <a:pt x="38702" y="422902"/>
                  <a:pt x="63573" y="391946"/>
                </a:cubicBezTo>
                <a:cubicBezTo>
                  <a:pt x="88444" y="360990"/>
                  <a:pt x="128131" y="326329"/>
                  <a:pt x="149298" y="264946"/>
                </a:cubicBezTo>
                <a:cubicBezTo>
                  <a:pt x="170465" y="203563"/>
                  <a:pt x="170994" y="17561"/>
                  <a:pt x="179461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A9307C7C-7921-457A-B084-C1809A6B3634}"/>
              </a:ext>
            </a:extLst>
          </p:cNvPr>
          <p:cNvSpPr/>
          <p:nvPr/>
        </p:nvSpPr>
        <p:spPr>
          <a:xfrm>
            <a:off x="4689817" y="3171863"/>
            <a:ext cx="95671" cy="368215"/>
          </a:xfrm>
          <a:custGeom>
            <a:avLst/>
            <a:gdLst>
              <a:gd name="connsiteX0" fmla="*/ 80621 w 95671"/>
              <a:gd name="connsiteY0" fmla="*/ 1550 h 368215"/>
              <a:gd name="connsiteX1" fmla="*/ 91733 w 95671"/>
              <a:gd name="connsiteY1" fmla="*/ 220625 h 368215"/>
              <a:gd name="connsiteX2" fmla="*/ 1246 w 95671"/>
              <a:gd name="connsiteY2" fmla="*/ 366675 h 368215"/>
              <a:gd name="connsiteX3" fmla="*/ 42521 w 95671"/>
              <a:gd name="connsiteY3" fmla="*/ 287300 h 368215"/>
              <a:gd name="connsiteX4" fmla="*/ 91733 w 95671"/>
              <a:gd name="connsiteY4" fmla="*/ 131725 h 368215"/>
              <a:gd name="connsiteX5" fmla="*/ 80621 w 95671"/>
              <a:gd name="connsiteY5" fmla="*/ 1550 h 36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71" h="368215">
                <a:moveTo>
                  <a:pt x="80621" y="1550"/>
                </a:moveTo>
                <a:cubicBezTo>
                  <a:pt x="80621" y="16367"/>
                  <a:pt x="104962" y="159771"/>
                  <a:pt x="91733" y="220625"/>
                </a:cubicBezTo>
                <a:cubicBezTo>
                  <a:pt x="78504" y="281479"/>
                  <a:pt x="9448" y="355563"/>
                  <a:pt x="1246" y="366675"/>
                </a:cubicBezTo>
                <a:cubicBezTo>
                  <a:pt x="-6956" y="377787"/>
                  <a:pt x="27440" y="326458"/>
                  <a:pt x="42521" y="287300"/>
                </a:cubicBezTo>
                <a:cubicBezTo>
                  <a:pt x="57602" y="248142"/>
                  <a:pt x="85383" y="181731"/>
                  <a:pt x="91733" y="131725"/>
                </a:cubicBezTo>
                <a:cubicBezTo>
                  <a:pt x="98083" y="81719"/>
                  <a:pt x="80621" y="-13267"/>
                  <a:pt x="80621" y="1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42574043-A7F2-4DC4-A47D-073A91B9519F}"/>
              </a:ext>
            </a:extLst>
          </p:cNvPr>
          <p:cNvSpPr/>
          <p:nvPr/>
        </p:nvSpPr>
        <p:spPr>
          <a:xfrm>
            <a:off x="3992322" y="3549391"/>
            <a:ext cx="595647" cy="152508"/>
          </a:xfrm>
          <a:custGeom>
            <a:avLst/>
            <a:gdLst>
              <a:gd name="connsiteX0" fmla="*/ 241 w 595647"/>
              <a:gd name="connsiteY0" fmla="*/ 149484 h 152508"/>
              <a:gd name="connsiteX1" fmla="*/ 235191 w 595647"/>
              <a:gd name="connsiteY1" fmla="*/ 136784 h 152508"/>
              <a:gd name="connsiteX2" fmla="*/ 463791 w 595647"/>
              <a:gd name="connsiteY2" fmla="*/ 58997 h 152508"/>
              <a:gd name="connsiteX3" fmla="*/ 595553 w 595647"/>
              <a:gd name="connsiteY3" fmla="*/ 259 h 152508"/>
              <a:gd name="connsiteX4" fmla="*/ 481253 w 595647"/>
              <a:gd name="connsiteY4" fmla="*/ 39947 h 152508"/>
              <a:gd name="connsiteX5" fmla="*/ 279641 w 595647"/>
              <a:gd name="connsiteY5" fmla="*/ 97097 h 152508"/>
              <a:gd name="connsiteX6" fmla="*/ 241 w 595647"/>
              <a:gd name="connsiteY6" fmla="*/ 149484 h 15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5647" h="152508">
                <a:moveTo>
                  <a:pt x="241" y="149484"/>
                </a:moveTo>
                <a:cubicBezTo>
                  <a:pt x="-7167" y="156098"/>
                  <a:pt x="157933" y="151865"/>
                  <a:pt x="235191" y="136784"/>
                </a:cubicBezTo>
                <a:cubicBezTo>
                  <a:pt x="312449" y="121703"/>
                  <a:pt x="403731" y="81751"/>
                  <a:pt x="463791" y="58997"/>
                </a:cubicBezTo>
                <a:cubicBezTo>
                  <a:pt x="523851" y="36243"/>
                  <a:pt x="592643" y="3434"/>
                  <a:pt x="595553" y="259"/>
                </a:cubicBezTo>
                <a:cubicBezTo>
                  <a:pt x="598463" y="-2916"/>
                  <a:pt x="533905" y="23807"/>
                  <a:pt x="481253" y="39947"/>
                </a:cubicBezTo>
                <a:cubicBezTo>
                  <a:pt x="428601" y="56087"/>
                  <a:pt x="355047" y="79370"/>
                  <a:pt x="279641" y="97097"/>
                </a:cubicBezTo>
                <a:cubicBezTo>
                  <a:pt x="204235" y="114824"/>
                  <a:pt x="7649" y="142870"/>
                  <a:pt x="241" y="149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AA1D5A29-F2A1-4B2E-AAA8-D90E97E150B4}"/>
              </a:ext>
            </a:extLst>
          </p:cNvPr>
          <p:cNvSpPr/>
          <p:nvPr/>
        </p:nvSpPr>
        <p:spPr>
          <a:xfrm>
            <a:off x="4016330" y="3542822"/>
            <a:ext cx="653164" cy="178971"/>
          </a:xfrm>
          <a:custGeom>
            <a:avLst/>
            <a:gdLst>
              <a:gd name="connsiteX0" fmla="*/ 45 w 653164"/>
              <a:gd name="connsiteY0" fmla="*/ 178278 h 178971"/>
              <a:gd name="connsiteX1" fmla="*/ 263570 w 653164"/>
              <a:gd name="connsiteY1" fmla="*/ 154466 h 178971"/>
              <a:gd name="connsiteX2" fmla="*/ 454070 w 653164"/>
              <a:gd name="connsiteY2" fmla="*/ 94141 h 178971"/>
              <a:gd name="connsiteX3" fmla="*/ 652508 w 653164"/>
              <a:gd name="connsiteY3" fmla="*/ 478 h 178971"/>
              <a:gd name="connsiteX4" fmla="*/ 509633 w 653164"/>
              <a:gd name="connsiteY4" fmla="*/ 60803 h 178971"/>
              <a:gd name="connsiteX5" fmla="*/ 284208 w 653164"/>
              <a:gd name="connsiteY5" fmla="*/ 130653 h 178971"/>
              <a:gd name="connsiteX6" fmla="*/ 45 w 653164"/>
              <a:gd name="connsiteY6" fmla="*/ 178278 h 17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164" h="178971">
                <a:moveTo>
                  <a:pt x="45" y="178278"/>
                </a:moveTo>
                <a:cubicBezTo>
                  <a:pt x="-3395" y="182247"/>
                  <a:pt x="187899" y="168489"/>
                  <a:pt x="263570" y="154466"/>
                </a:cubicBezTo>
                <a:cubicBezTo>
                  <a:pt x="339241" y="140443"/>
                  <a:pt x="389247" y="119806"/>
                  <a:pt x="454070" y="94141"/>
                </a:cubicBezTo>
                <a:cubicBezTo>
                  <a:pt x="518893" y="68476"/>
                  <a:pt x="643248" y="6034"/>
                  <a:pt x="652508" y="478"/>
                </a:cubicBezTo>
                <a:cubicBezTo>
                  <a:pt x="661769" y="-5078"/>
                  <a:pt x="571016" y="39107"/>
                  <a:pt x="509633" y="60803"/>
                </a:cubicBezTo>
                <a:cubicBezTo>
                  <a:pt x="448250" y="82499"/>
                  <a:pt x="368081" y="112661"/>
                  <a:pt x="284208" y="130653"/>
                </a:cubicBezTo>
                <a:cubicBezTo>
                  <a:pt x="200335" y="148645"/>
                  <a:pt x="3485" y="174309"/>
                  <a:pt x="45" y="178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48508B21-D42B-4E55-9642-8742A34E8044}"/>
              </a:ext>
            </a:extLst>
          </p:cNvPr>
          <p:cNvSpPr/>
          <p:nvPr/>
        </p:nvSpPr>
        <p:spPr>
          <a:xfrm>
            <a:off x="3996935" y="3535291"/>
            <a:ext cx="703660" cy="214453"/>
          </a:xfrm>
          <a:custGeom>
            <a:avLst/>
            <a:gdLst>
              <a:gd name="connsiteX0" fmla="*/ 390 w 703660"/>
              <a:gd name="connsiteY0" fmla="*/ 214384 h 214453"/>
              <a:gd name="connsiteX1" fmla="*/ 319478 w 703660"/>
              <a:gd name="connsiteY1" fmla="*/ 181047 h 214453"/>
              <a:gd name="connsiteX2" fmla="*/ 522678 w 703660"/>
              <a:gd name="connsiteY2" fmla="*/ 112784 h 214453"/>
              <a:gd name="connsiteX3" fmla="*/ 703653 w 703660"/>
              <a:gd name="connsiteY3" fmla="*/ 72 h 214453"/>
              <a:gd name="connsiteX4" fmla="*/ 516328 w 703660"/>
              <a:gd name="connsiteY4" fmla="*/ 96909 h 214453"/>
              <a:gd name="connsiteX5" fmla="*/ 259153 w 703660"/>
              <a:gd name="connsiteY5" fmla="*/ 173109 h 214453"/>
              <a:gd name="connsiteX6" fmla="*/ 390 w 703660"/>
              <a:gd name="connsiteY6" fmla="*/ 214384 h 21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660" h="214453">
                <a:moveTo>
                  <a:pt x="390" y="214384"/>
                </a:moveTo>
                <a:cubicBezTo>
                  <a:pt x="10444" y="215707"/>
                  <a:pt x="232430" y="197980"/>
                  <a:pt x="319478" y="181047"/>
                </a:cubicBezTo>
                <a:cubicBezTo>
                  <a:pt x="406526" y="164114"/>
                  <a:pt x="458649" y="142946"/>
                  <a:pt x="522678" y="112784"/>
                </a:cubicBezTo>
                <a:cubicBezTo>
                  <a:pt x="586707" y="82622"/>
                  <a:pt x="704711" y="2718"/>
                  <a:pt x="703653" y="72"/>
                </a:cubicBezTo>
                <a:cubicBezTo>
                  <a:pt x="702595" y="-2574"/>
                  <a:pt x="590411" y="68069"/>
                  <a:pt x="516328" y="96909"/>
                </a:cubicBezTo>
                <a:cubicBezTo>
                  <a:pt x="442245" y="125748"/>
                  <a:pt x="341439" y="156440"/>
                  <a:pt x="259153" y="173109"/>
                </a:cubicBezTo>
                <a:cubicBezTo>
                  <a:pt x="176867" y="189778"/>
                  <a:pt x="-9664" y="213061"/>
                  <a:pt x="390" y="214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1D5C7392-11AB-4DDF-841C-C94DF672BA10}"/>
              </a:ext>
            </a:extLst>
          </p:cNvPr>
          <p:cNvSpPr/>
          <p:nvPr/>
        </p:nvSpPr>
        <p:spPr>
          <a:xfrm>
            <a:off x="3739240" y="3296431"/>
            <a:ext cx="304722" cy="442587"/>
          </a:xfrm>
          <a:custGeom>
            <a:avLst/>
            <a:gdLst>
              <a:gd name="connsiteX0" fmla="*/ 15198 w 304722"/>
              <a:gd name="connsiteY0" fmla="*/ 7157 h 442587"/>
              <a:gd name="connsiteX1" fmla="*/ 18373 w 304722"/>
              <a:gd name="connsiteY1" fmla="*/ 134157 h 442587"/>
              <a:gd name="connsiteX2" fmla="*/ 159660 w 304722"/>
              <a:gd name="connsiteY2" fmla="*/ 362757 h 442587"/>
              <a:gd name="connsiteX3" fmla="*/ 302535 w 304722"/>
              <a:gd name="connsiteY3" fmla="*/ 440544 h 442587"/>
              <a:gd name="connsiteX4" fmla="*/ 239035 w 304722"/>
              <a:gd name="connsiteY4" fmla="*/ 413557 h 442587"/>
              <a:gd name="connsiteX5" fmla="*/ 142198 w 304722"/>
              <a:gd name="connsiteY5" fmla="*/ 345294 h 442587"/>
              <a:gd name="connsiteX6" fmla="*/ 15198 w 304722"/>
              <a:gd name="connsiteY6" fmla="*/ 7157 h 44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722" h="442587">
                <a:moveTo>
                  <a:pt x="15198" y="7157"/>
                </a:moveTo>
                <a:cubicBezTo>
                  <a:pt x="-5440" y="-28033"/>
                  <a:pt x="-5704" y="74890"/>
                  <a:pt x="18373" y="134157"/>
                </a:cubicBezTo>
                <a:cubicBezTo>
                  <a:pt x="42450" y="193424"/>
                  <a:pt x="112300" y="311693"/>
                  <a:pt x="159660" y="362757"/>
                </a:cubicBezTo>
                <a:cubicBezTo>
                  <a:pt x="207020" y="413822"/>
                  <a:pt x="289306" y="432077"/>
                  <a:pt x="302535" y="440544"/>
                </a:cubicBezTo>
                <a:cubicBezTo>
                  <a:pt x="315764" y="449011"/>
                  <a:pt x="265758" y="429432"/>
                  <a:pt x="239035" y="413557"/>
                </a:cubicBezTo>
                <a:cubicBezTo>
                  <a:pt x="212312" y="397682"/>
                  <a:pt x="180562" y="408529"/>
                  <a:pt x="142198" y="345294"/>
                </a:cubicBezTo>
                <a:cubicBezTo>
                  <a:pt x="103834" y="282059"/>
                  <a:pt x="35836" y="42347"/>
                  <a:pt x="15198" y="7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8856A965-663B-4878-A414-790F72F8DC66}"/>
              </a:ext>
            </a:extLst>
          </p:cNvPr>
          <p:cNvSpPr/>
          <p:nvPr/>
        </p:nvSpPr>
        <p:spPr>
          <a:xfrm>
            <a:off x="3741341" y="3458238"/>
            <a:ext cx="295685" cy="298710"/>
          </a:xfrm>
          <a:custGeom>
            <a:avLst/>
            <a:gdLst>
              <a:gd name="connsiteX0" fmla="*/ 397 w 295685"/>
              <a:gd name="connsiteY0" fmla="*/ 925 h 298710"/>
              <a:gd name="connsiteX1" fmla="*/ 130572 w 295685"/>
              <a:gd name="connsiteY1" fmla="*/ 200950 h 298710"/>
              <a:gd name="connsiteX2" fmla="*/ 222647 w 295685"/>
              <a:gd name="connsiteY2" fmla="*/ 281912 h 298710"/>
              <a:gd name="connsiteX3" fmla="*/ 295672 w 295685"/>
              <a:gd name="connsiteY3" fmla="*/ 297787 h 298710"/>
              <a:gd name="connsiteX4" fmla="*/ 227409 w 295685"/>
              <a:gd name="connsiteY4" fmla="*/ 266037 h 298710"/>
              <a:gd name="connsiteX5" fmla="*/ 94059 w 295685"/>
              <a:gd name="connsiteY5" fmla="*/ 131100 h 298710"/>
              <a:gd name="connsiteX6" fmla="*/ 397 w 295685"/>
              <a:gd name="connsiteY6" fmla="*/ 925 h 29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685" h="298710">
                <a:moveTo>
                  <a:pt x="397" y="925"/>
                </a:moveTo>
                <a:cubicBezTo>
                  <a:pt x="6482" y="12567"/>
                  <a:pt x="93530" y="154119"/>
                  <a:pt x="130572" y="200950"/>
                </a:cubicBezTo>
                <a:cubicBezTo>
                  <a:pt x="167614" y="247781"/>
                  <a:pt x="195130" y="265773"/>
                  <a:pt x="222647" y="281912"/>
                </a:cubicBezTo>
                <a:cubicBezTo>
                  <a:pt x="250164" y="298051"/>
                  <a:pt x="294878" y="300433"/>
                  <a:pt x="295672" y="297787"/>
                </a:cubicBezTo>
                <a:cubicBezTo>
                  <a:pt x="296466" y="295141"/>
                  <a:pt x="261011" y="293818"/>
                  <a:pt x="227409" y="266037"/>
                </a:cubicBezTo>
                <a:cubicBezTo>
                  <a:pt x="193807" y="238256"/>
                  <a:pt x="128455" y="171581"/>
                  <a:pt x="94059" y="131100"/>
                </a:cubicBezTo>
                <a:cubicBezTo>
                  <a:pt x="59663" y="90619"/>
                  <a:pt x="-5688" y="-10717"/>
                  <a:pt x="397" y="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1ACDD0DA-0846-4DDD-87B1-A57939FECEB8}"/>
              </a:ext>
            </a:extLst>
          </p:cNvPr>
          <p:cNvSpPr/>
          <p:nvPr/>
        </p:nvSpPr>
        <p:spPr>
          <a:xfrm>
            <a:off x="3572743" y="3348031"/>
            <a:ext cx="186458" cy="64187"/>
          </a:xfrm>
          <a:custGeom>
            <a:avLst/>
            <a:gdLst>
              <a:gd name="connsiteX0" fmla="*/ 720 w 186458"/>
              <a:gd name="connsiteY0" fmla="*/ 7 h 64187"/>
              <a:gd name="connsiteX1" fmla="*/ 83270 w 186458"/>
              <a:gd name="connsiteY1" fmla="*/ 38107 h 64187"/>
              <a:gd name="connsiteX2" fmla="*/ 135657 w 186458"/>
              <a:gd name="connsiteY2" fmla="*/ 63507 h 64187"/>
              <a:gd name="connsiteX3" fmla="*/ 186457 w 186458"/>
              <a:gd name="connsiteY3" fmla="*/ 55569 h 64187"/>
              <a:gd name="connsiteX4" fmla="*/ 134070 w 186458"/>
              <a:gd name="connsiteY4" fmla="*/ 41282 h 64187"/>
              <a:gd name="connsiteX5" fmla="*/ 720 w 186458"/>
              <a:gd name="connsiteY5" fmla="*/ 7 h 6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458" h="64187">
                <a:moveTo>
                  <a:pt x="720" y="7"/>
                </a:moveTo>
                <a:cubicBezTo>
                  <a:pt x="-7747" y="-522"/>
                  <a:pt x="60781" y="27524"/>
                  <a:pt x="83270" y="38107"/>
                </a:cubicBezTo>
                <a:cubicBezTo>
                  <a:pt x="105760" y="48690"/>
                  <a:pt x="118459" y="60597"/>
                  <a:pt x="135657" y="63507"/>
                </a:cubicBezTo>
                <a:cubicBezTo>
                  <a:pt x="152855" y="66417"/>
                  <a:pt x="186721" y="59273"/>
                  <a:pt x="186457" y="55569"/>
                </a:cubicBezTo>
                <a:cubicBezTo>
                  <a:pt x="186193" y="51865"/>
                  <a:pt x="162116" y="50807"/>
                  <a:pt x="134070" y="41282"/>
                </a:cubicBezTo>
                <a:cubicBezTo>
                  <a:pt x="106024" y="31757"/>
                  <a:pt x="9187" y="536"/>
                  <a:pt x="72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B646A526-9BA9-4BDC-92FF-52058956B866}"/>
              </a:ext>
            </a:extLst>
          </p:cNvPr>
          <p:cNvSpPr/>
          <p:nvPr/>
        </p:nvSpPr>
        <p:spPr>
          <a:xfrm>
            <a:off x="3663777" y="3387665"/>
            <a:ext cx="133729" cy="85736"/>
          </a:xfrm>
          <a:custGeom>
            <a:avLst/>
            <a:gdLst>
              <a:gd name="connsiteX0" fmla="*/ 1761 w 133729"/>
              <a:gd name="connsiteY0" fmla="*/ 60 h 85736"/>
              <a:gd name="connsiteX1" fmla="*/ 22398 w 133729"/>
              <a:gd name="connsiteY1" fmla="*/ 84198 h 85736"/>
              <a:gd name="connsiteX2" fmla="*/ 133523 w 133729"/>
              <a:gd name="connsiteY2" fmla="*/ 55623 h 85736"/>
              <a:gd name="connsiteX3" fmla="*/ 49386 w 133729"/>
              <a:gd name="connsiteY3" fmla="*/ 69910 h 85736"/>
              <a:gd name="connsiteX4" fmla="*/ 1761 w 133729"/>
              <a:gd name="connsiteY4" fmla="*/ 60 h 8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29" h="85736">
                <a:moveTo>
                  <a:pt x="1761" y="60"/>
                </a:moveTo>
                <a:cubicBezTo>
                  <a:pt x="-2737" y="2441"/>
                  <a:pt x="438" y="74938"/>
                  <a:pt x="22398" y="84198"/>
                </a:cubicBezTo>
                <a:cubicBezTo>
                  <a:pt x="44358" y="93458"/>
                  <a:pt x="129025" y="58004"/>
                  <a:pt x="133523" y="55623"/>
                </a:cubicBezTo>
                <a:cubicBezTo>
                  <a:pt x="138021" y="53242"/>
                  <a:pt x="67907" y="73879"/>
                  <a:pt x="49386" y="69910"/>
                </a:cubicBezTo>
                <a:cubicBezTo>
                  <a:pt x="30865" y="65941"/>
                  <a:pt x="6259" y="-2321"/>
                  <a:pt x="176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05B1CE5D-A0B3-4E39-B7D3-2B3C50A7EB39}"/>
              </a:ext>
            </a:extLst>
          </p:cNvPr>
          <p:cNvSpPr/>
          <p:nvPr/>
        </p:nvSpPr>
        <p:spPr>
          <a:xfrm>
            <a:off x="3612863" y="3376504"/>
            <a:ext cx="79696" cy="101717"/>
          </a:xfrm>
          <a:custGeom>
            <a:avLst/>
            <a:gdLst>
              <a:gd name="connsiteX0" fmla="*/ 47912 w 79696"/>
              <a:gd name="connsiteY0" fmla="*/ 109 h 101717"/>
              <a:gd name="connsiteX1" fmla="*/ 287 w 79696"/>
              <a:gd name="connsiteY1" fmla="*/ 38209 h 101717"/>
              <a:gd name="connsiteX2" fmla="*/ 30450 w 79696"/>
              <a:gd name="connsiteY2" fmla="*/ 66784 h 101717"/>
              <a:gd name="connsiteX3" fmla="*/ 79662 w 79696"/>
              <a:gd name="connsiteY3" fmla="*/ 101709 h 101717"/>
              <a:gd name="connsiteX4" fmla="*/ 22512 w 79696"/>
              <a:gd name="connsiteY4" fmla="*/ 63609 h 101717"/>
              <a:gd name="connsiteX5" fmla="*/ 17750 w 79696"/>
              <a:gd name="connsiteY5" fmla="*/ 50909 h 101717"/>
              <a:gd name="connsiteX6" fmla="*/ 47912 w 79696"/>
              <a:gd name="connsiteY6" fmla="*/ 109 h 10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96" h="101717">
                <a:moveTo>
                  <a:pt x="47912" y="109"/>
                </a:moveTo>
                <a:cubicBezTo>
                  <a:pt x="45002" y="-2008"/>
                  <a:pt x="3197" y="27096"/>
                  <a:pt x="287" y="38209"/>
                </a:cubicBezTo>
                <a:cubicBezTo>
                  <a:pt x="-2623" y="49322"/>
                  <a:pt x="17221" y="56201"/>
                  <a:pt x="30450" y="66784"/>
                </a:cubicBezTo>
                <a:cubicBezTo>
                  <a:pt x="43679" y="77367"/>
                  <a:pt x="80985" y="102238"/>
                  <a:pt x="79662" y="101709"/>
                </a:cubicBezTo>
                <a:cubicBezTo>
                  <a:pt x="78339" y="101180"/>
                  <a:pt x="32831" y="72076"/>
                  <a:pt x="22512" y="63609"/>
                </a:cubicBezTo>
                <a:cubicBezTo>
                  <a:pt x="12193" y="55142"/>
                  <a:pt x="14839" y="57524"/>
                  <a:pt x="17750" y="50909"/>
                </a:cubicBezTo>
                <a:cubicBezTo>
                  <a:pt x="20660" y="44294"/>
                  <a:pt x="50822" y="2226"/>
                  <a:pt x="4791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25EFF395-FFEB-4C8C-8925-8D8C73C86AE6}"/>
              </a:ext>
            </a:extLst>
          </p:cNvPr>
          <p:cNvSpPr/>
          <p:nvPr/>
        </p:nvSpPr>
        <p:spPr>
          <a:xfrm>
            <a:off x="3326869" y="3135546"/>
            <a:ext cx="292848" cy="249007"/>
          </a:xfrm>
          <a:custGeom>
            <a:avLst/>
            <a:gdLst>
              <a:gd name="connsiteX0" fmla="*/ 531 w 292848"/>
              <a:gd name="connsiteY0" fmla="*/ 1354 h 249007"/>
              <a:gd name="connsiteX1" fmla="*/ 167219 w 292848"/>
              <a:gd name="connsiteY1" fmla="*/ 112479 h 249007"/>
              <a:gd name="connsiteX2" fmla="*/ 291044 w 292848"/>
              <a:gd name="connsiteY2" fmla="*/ 245829 h 249007"/>
              <a:gd name="connsiteX3" fmla="*/ 225956 w 292848"/>
              <a:gd name="connsiteY3" fmla="*/ 190267 h 249007"/>
              <a:gd name="connsiteX4" fmla="*/ 531 w 292848"/>
              <a:gd name="connsiteY4" fmla="*/ 1354 h 24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848" h="249007">
                <a:moveTo>
                  <a:pt x="531" y="1354"/>
                </a:moveTo>
                <a:cubicBezTo>
                  <a:pt x="-9259" y="-11611"/>
                  <a:pt x="118800" y="71733"/>
                  <a:pt x="167219" y="112479"/>
                </a:cubicBezTo>
                <a:cubicBezTo>
                  <a:pt x="215638" y="153225"/>
                  <a:pt x="281255" y="232864"/>
                  <a:pt x="291044" y="245829"/>
                </a:cubicBezTo>
                <a:cubicBezTo>
                  <a:pt x="300834" y="258794"/>
                  <a:pt x="269612" y="230484"/>
                  <a:pt x="225956" y="190267"/>
                </a:cubicBezTo>
                <a:cubicBezTo>
                  <a:pt x="182300" y="150050"/>
                  <a:pt x="10321" y="14319"/>
                  <a:pt x="531" y="1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CF81B663-424A-4E1D-9392-E90A182B7F8E}"/>
              </a:ext>
            </a:extLst>
          </p:cNvPr>
          <p:cNvSpPr/>
          <p:nvPr/>
        </p:nvSpPr>
        <p:spPr>
          <a:xfrm>
            <a:off x="3298823" y="3140211"/>
            <a:ext cx="366898" cy="336550"/>
          </a:xfrm>
          <a:custGeom>
            <a:avLst/>
            <a:gdLst>
              <a:gd name="connsiteX0" fmla="*/ 1590 w 366898"/>
              <a:gd name="connsiteY0" fmla="*/ 3039 h 336550"/>
              <a:gd name="connsiteX1" fmla="*/ 153990 w 366898"/>
              <a:gd name="connsiteY1" fmla="*/ 118927 h 336550"/>
              <a:gd name="connsiteX2" fmla="*/ 257177 w 366898"/>
              <a:gd name="connsiteY2" fmla="*/ 226877 h 336550"/>
              <a:gd name="connsiteX3" fmla="*/ 282577 w 366898"/>
              <a:gd name="connsiteY3" fmla="*/ 268152 h 336550"/>
              <a:gd name="connsiteX4" fmla="*/ 366715 w 366898"/>
              <a:gd name="connsiteY4" fmla="*/ 336414 h 336550"/>
              <a:gd name="connsiteX5" fmla="*/ 257177 w 366898"/>
              <a:gd name="connsiteY5" fmla="*/ 249102 h 336550"/>
              <a:gd name="connsiteX6" fmla="*/ 1590 w 366898"/>
              <a:gd name="connsiteY6" fmla="*/ 3039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898" h="336550">
                <a:moveTo>
                  <a:pt x="1590" y="3039"/>
                </a:moveTo>
                <a:cubicBezTo>
                  <a:pt x="-15608" y="-18657"/>
                  <a:pt x="111392" y="81621"/>
                  <a:pt x="153990" y="118927"/>
                </a:cubicBezTo>
                <a:cubicBezTo>
                  <a:pt x="196588" y="156233"/>
                  <a:pt x="235746" y="202006"/>
                  <a:pt x="257177" y="226877"/>
                </a:cubicBezTo>
                <a:cubicBezTo>
                  <a:pt x="278608" y="251748"/>
                  <a:pt x="264321" y="249896"/>
                  <a:pt x="282577" y="268152"/>
                </a:cubicBezTo>
                <a:cubicBezTo>
                  <a:pt x="300833" y="286408"/>
                  <a:pt x="370948" y="339589"/>
                  <a:pt x="366715" y="336414"/>
                </a:cubicBezTo>
                <a:cubicBezTo>
                  <a:pt x="362482" y="333239"/>
                  <a:pt x="314062" y="301489"/>
                  <a:pt x="257177" y="249102"/>
                </a:cubicBezTo>
                <a:cubicBezTo>
                  <a:pt x="200292" y="196715"/>
                  <a:pt x="18788" y="24735"/>
                  <a:pt x="1590" y="3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44373414-8FC6-4871-A32B-E1EBEDBCA747}"/>
              </a:ext>
            </a:extLst>
          </p:cNvPr>
          <p:cNvSpPr/>
          <p:nvPr/>
        </p:nvSpPr>
        <p:spPr>
          <a:xfrm>
            <a:off x="6015341" y="2386264"/>
            <a:ext cx="819442" cy="2660185"/>
          </a:xfrm>
          <a:custGeom>
            <a:avLst/>
            <a:gdLst>
              <a:gd name="connsiteX0" fmla="*/ 410859 w 819442"/>
              <a:gd name="connsiteY0" fmla="*/ 18269 h 2660185"/>
              <a:gd name="connsiteX1" fmla="*/ 372759 w 819442"/>
              <a:gd name="connsiteY1" fmla="*/ 564369 h 2660185"/>
              <a:gd name="connsiteX2" fmla="*/ 305026 w 819442"/>
              <a:gd name="connsiteY2" fmla="*/ 818369 h 2660185"/>
              <a:gd name="connsiteX3" fmla="*/ 4459 w 819442"/>
              <a:gd name="connsiteY3" fmla="*/ 1182436 h 2660185"/>
              <a:gd name="connsiteX4" fmla="*/ 139926 w 819442"/>
              <a:gd name="connsiteY4" fmla="*/ 1106236 h 2660185"/>
              <a:gd name="connsiteX5" fmla="*/ 343126 w 819442"/>
              <a:gd name="connsiteY5" fmla="*/ 1182436 h 2660185"/>
              <a:gd name="connsiteX6" fmla="*/ 525159 w 819442"/>
              <a:gd name="connsiteY6" fmla="*/ 1690436 h 2660185"/>
              <a:gd name="connsiteX7" fmla="*/ 338892 w 819442"/>
              <a:gd name="connsiteY7" fmla="*/ 2096836 h 2660185"/>
              <a:gd name="connsiteX8" fmla="*/ 220359 w 819442"/>
              <a:gd name="connsiteY8" fmla="*/ 2355069 h 2660185"/>
              <a:gd name="connsiteX9" fmla="*/ 156859 w 819442"/>
              <a:gd name="connsiteY9" fmla="*/ 2659869 h 2660185"/>
              <a:gd name="connsiteX10" fmla="*/ 364292 w 819442"/>
              <a:gd name="connsiteY10" fmla="*/ 2401636 h 2660185"/>
              <a:gd name="connsiteX11" fmla="*/ 741059 w 819442"/>
              <a:gd name="connsiteY11" fmla="*/ 1880936 h 2660185"/>
              <a:gd name="connsiteX12" fmla="*/ 808792 w 819442"/>
              <a:gd name="connsiteY12" fmla="*/ 1411036 h 2660185"/>
              <a:gd name="connsiteX13" fmla="*/ 588659 w 819442"/>
              <a:gd name="connsiteY13" fmla="*/ 251103 h 2660185"/>
              <a:gd name="connsiteX14" fmla="*/ 410859 w 819442"/>
              <a:gd name="connsiteY14" fmla="*/ 18269 h 266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9442" h="2660185">
                <a:moveTo>
                  <a:pt x="410859" y="18269"/>
                </a:moveTo>
                <a:cubicBezTo>
                  <a:pt x="374876" y="70480"/>
                  <a:pt x="390398" y="431019"/>
                  <a:pt x="372759" y="564369"/>
                </a:cubicBezTo>
                <a:cubicBezTo>
                  <a:pt x="355120" y="697719"/>
                  <a:pt x="366409" y="715358"/>
                  <a:pt x="305026" y="818369"/>
                </a:cubicBezTo>
                <a:cubicBezTo>
                  <a:pt x="243643" y="921380"/>
                  <a:pt x="31976" y="1134458"/>
                  <a:pt x="4459" y="1182436"/>
                </a:cubicBezTo>
                <a:cubicBezTo>
                  <a:pt x="-23058" y="1230414"/>
                  <a:pt x="83482" y="1106236"/>
                  <a:pt x="139926" y="1106236"/>
                </a:cubicBezTo>
                <a:cubicBezTo>
                  <a:pt x="196370" y="1106236"/>
                  <a:pt x="278921" y="1085069"/>
                  <a:pt x="343126" y="1182436"/>
                </a:cubicBezTo>
                <a:cubicBezTo>
                  <a:pt x="407331" y="1279803"/>
                  <a:pt x="525865" y="1538036"/>
                  <a:pt x="525159" y="1690436"/>
                </a:cubicBezTo>
                <a:cubicBezTo>
                  <a:pt x="524453" y="1842836"/>
                  <a:pt x="338892" y="2096836"/>
                  <a:pt x="338892" y="2096836"/>
                </a:cubicBezTo>
                <a:cubicBezTo>
                  <a:pt x="288092" y="2207608"/>
                  <a:pt x="250698" y="2261230"/>
                  <a:pt x="220359" y="2355069"/>
                </a:cubicBezTo>
                <a:cubicBezTo>
                  <a:pt x="190020" y="2448908"/>
                  <a:pt x="132870" y="2652108"/>
                  <a:pt x="156859" y="2659869"/>
                </a:cubicBezTo>
                <a:cubicBezTo>
                  <a:pt x="180848" y="2667630"/>
                  <a:pt x="266925" y="2531458"/>
                  <a:pt x="364292" y="2401636"/>
                </a:cubicBezTo>
                <a:cubicBezTo>
                  <a:pt x="461659" y="2271814"/>
                  <a:pt x="666976" y="2046036"/>
                  <a:pt x="741059" y="1880936"/>
                </a:cubicBezTo>
                <a:cubicBezTo>
                  <a:pt x="815142" y="1715836"/>
                  <a:pt x="834192" y="1682675"/>
                  <a:pt x="808792" y="1411036"/>
                </a:cubicBezTo>
                <a:cubicBezTo>
                  <a:pt x="783392" y="1139397"/>
                  <a:pt x="657803" y="481820"/>
                  <a:pt x="588659" y="251103"/>
                </a:cubicBezTo>
                <a:cubicBezTo>
                  <a:pt x="519515" y="20386"/>
                  <a:pt x="446842" y="-33942"/>
                  <a:pt x="410859" y="182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A43FE3B9-4519-400B-B708-8561F4867723}"/>
              </a:ext>
            </a:extLst>
          </p:cNvPr>
          <p:cNvSpPr/>
          <p:nvPr/>
        </p:nvSpPr>
        <p:spPr>
          <a:xfrm>
            <a:off x="3547526" y="3422042"/>
            <a:ext cx="2171899" cy="1895498"/>
          </a:xfrm>
          <a:custGeom>
            <a:avLst/>
            <a:gdLst>
              <a:gd name="connsiteX0" fmla="*/ 7 w 2171899"/>
              <a:gd name="connsiteY0" fmla="*/ 32358 h 1895498"/>
              <a:gd name="connsiteX1" fmla="*/ 457207 w 2171899"/>
              <a:gd name="connsiteY1" fmla="*/ 409125 h 1895498"/>
              <a:gd name="connsiteX2" fmla="*/ 842441 w 2171899"/>
              <a:gd name="connsiteY2" fmla="*/ 1175358 h 1895498"/>
              <a:gd name="connsiteX3" fmla="*/ 1223441 w 2171899"/>
              <a:gd name="connsiteY3" fmla="*/ 1530958 h 1895498"/>
              <a:gd name="connsiteX4" fmla="*/ 2125141 w 2171899"/>
              <a:gd name="connsiteY4" fmla="*/ 1869625 h 1895498"/>
              <a:gd name="connsiteX5" fmla="*/ 1981207 w 2171899"/>
              <a:gd name="connsiteY5" fmla="*/ 1852691 h 1895498"/>
              <a:gd name="connsiteX6" fmla="*/ 1447807 w 2171899"/>
              <a:gd name="connsiteY6" fmla="*/ 1848458 h 1895498"/>
              <a:gd name="connsiteX7" fmla="*/ 448741 w 2171899"/>
              <a:gd name="connsiteY7" fmla="*/ 1221925 h 1895498"/>
              <a:gd name="connsiteX8" fmla="*/ 7 w 2171899"/>
              <a:gd name="connsiteY8" fmla="*/ 32358 h 189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1899" h="1895498">
                <a:moveTo>
                  <a:pt x="7" y="32358"/>
                </a:moveTo>
                <a:cubicBezTo>
                  <a:pt x="1418" y="-103109"/>
                  <a:pt x="316801" y="218625"/>
                  <a:pt x="457207" y="409125"/>
                </a:cubicBezTo>
                <a:cubicBezTo>
                  <a:pt x="597613" y="599625"/>
                  <a:pt x="714735" y="988386"/>
                  <a:pt x="842441" y="1175358"/>
                </a:cubicBezTo>
                <a:cubicBezTo>
                  <a:pt x="970147" y="1362330"/>
                  <a:pt x="1009658" y="1415247"/>
                  <a:pt x="1223441" y="1530958"/>
                </a:cubicBezTo>
                <a:cubicBezTo>
                  <a:pt x="1437224" y="1646669"/>
                  <a:pt x="1998847" y="1816003"/>
                  <a:pt x="2125141" y="1869625"/>
                </a:cubicBezTo>
                <a:cubicBezTo>
                  <a:pt x="2251435" y="1923247"/>
                  <a:pt x="2094096" y="1856219"/>
                  <a:pt x="1981207" y="1852691"/>
                </a:cubicBezTo>
                <a:cubicBezTo>
                  <a:pt x="1868318" y="1849163"/>
                  <a:pt x="1703218" y="1953586"/>
                  <a:pt x="1447807" y="1848458"/>
                </a:cubicBezTo>
                <a:cubicBezTo>
                  <a:pt x="1192396" y="1743330"/>
                  <a:pt x="694980" y="1522492"/>
                  <a:pt x="448741" y="1221925"/>
                </a:cubicBezTo>
                <a:cubicBezTo>
                  <a:pt x="202502" y="921358"/>
                  <a:pt x="-1404" y="167825"/>
                  <a:pt x="7" y="323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BD5267ED-0867-454A-9B28-AD580F6A2402}"/>
              </a:ext>
            </a:extLst>
          </p:cNvPr>
          <p:cNvSpPr/>
          <p:nvPr/>
        </p:nvSpPr>
        <p:spPr>
          <a:xfrm>
            <a:off x="3392019" y="3098259"/>
            <a:ext cx="542815" cy="126186"/>
          </a:xfrm>
          <a:custGeom>
            <a:avLst/>
            <a:gdLst>
              <a:gd name="connsiteX0" fmla="*/ 5231 w 542815"/>
              <a:gd name="connsiteY0" fmla="*/ 541 h 126186"/>
              <a:gd name="connsiteX1" fmla="*/ 290981 w 542815"/>
              <a:gd name="connsiteY1" fmla="*/ 60866 h 126186"/>
              <a:gd name="connsiteX2" fmla="*/ 538631 w 542815"/>
              <a:gd name="connsiteY2" fmla="*/ 38641 h 126186"/>
              <a:gd name="connsiteX3" fmla="*/ 433856 w 542815"/>
              <a:gd name="connsiteY3" fmla="*/ 60866 h 126186"/>
              <a:gd name="connsiteX4" fmla="*/ 268756 w 542815"/>
              <a:gd name="connsiteY4" fmla="*/ 124366 h 126186"/>
              <a:gd name="connsiteX5" fmla="*/ 116356 w 542815"/>
              <a:gd name="connsiteY5" fmla="*/ 102141 h 126186"/>
              <a:gd name="connsiteX6" fmla="*/ 5231 w 542815"/>
              <a:gd name="connsiteY6" fmla="*/ 541 h 12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815" h="126186">
                <a:moveTo>
                  <a:pt x="5231" y="541"/>
                </a:moveTo>
                <a:cubicBezTo>
                  <a:pt x="34335" y="-6338"/>
                  <a:pt x="202081" y="54516"/>
                  <a:pt x="290981" y="60866"/>
                </a:cubicBezTo>
                <a:cubicBezTo>
                  <a:pt x="379881" y="67216"/>
                  <a:pt x="514819" y="38641"/>
                  <a:pt x="538631" y="38641"/>
                </a:cubicBezTo>
                <a:cubicBezTo>
                  <a:pt x="562443" y="38641"/>
                  <a:pt x="478835" y="46579"/>
                  <a:pt x="433856" y="60866"/>
                </a:cubicBezTo>
                <a:cubicBezTo>
                  <a:pt x="388877" y="75153"/>
                  <a:pt x="321672" y="117487"/>
                  <a:pt x="268756" y="124366"/>
                </a:cubicBezTo>
                <a:cubicBezTo>
                  <a:pt x="215840" y="131245"/>
                  <a:pt x="156573" y="117487"/>
                  <a:pt x="116356" y="102141"/>
                </a:cubicBezTo>
                <a:cubicBezTo>
                  <a:pt x="76139" y="86795"/>
                  <a:pt x="-23873" y="7420"/>
                  <a:pt x="5231" y="5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C59D6062-90D2-4682-B7F3-4300A8567375}"/>
              </a:ext>
            </a:extLst>
          </p:cNvPr>
          <p:cNvSpPr/>
          <p:nvPr/>
        </p:nvSpPr>
        <p:spPr>
          <a:xfrm>
            <a:off x="5748749" y="2182586"/>
            <a:ext cx="614784" cy="298579"/>
          </a:xfrm>
          <a:custGeom>
            <a:avLst/>
            <a:gdLst>
              <a:gd name="connsiteX0" fmla="*/ 613951 w 614784"/>
              <a:gd name="connsiteY0" fmla="*/ 1814 h 298579"/>
              <a:gd name="connsiteX1" fmla="*/ 452026 w 614784"/>
              <a:gd name="connsiteY1" fmla="*/ 170089 h 298579"/>
              <a:gd name="connsiteX2" fmla="*/ 315501 w 614784"/>
              <a:gd name="connsiteY2" fmla="*/ 214539 h 298579"/>
              <a:gd name="connsiteX3" fmla="*/ 4351 w 614784"/>
              <a:gd name="connsiteY3" fmla="*/ 182789 h 298579"/>
              <a:gd name="connsiteX4" fmla="*/ 125001 w 614784"/>
              <a:gd name="connsiteY4" fmla="*/ 220889 h 298579"/>
              <a:gd name="connsiteX5" fmla="*/ 379001 w 614784"/>
              <a:gd name="connsiteY5" fmla="*/ 290739 h 298579"/>
              <a:gd name="connsiteX6" fmla="*/ 613951 w 614784"/>
              <a:gd name="connsiteY6" fmla="*/ 1814 h 29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784" h="298579">
                <a:moveTo>
                  <a:pt x="613951" y="1814"/>
                </a:moveTo>
                <a:cubicBezTo>
                  <a:pt x="626122" y="-18294"/>
                  <a:pt x="501768" y="134635"/>
                  <a:pt x="452026" y="170089"/>
                </a:cubicBezTo>
                <a:cubicBezTo>
                  <a:pt x="402284" y="205543"/>
                  <a:pt x="390113" y="212422"/>
                  <a:pt x="315501" y="214539"/>
                </a:cubicBezTo>
                <a:cubicBezTo>
                  <a:pt x="240889" y="216656"/>
                  <a:pt x="36101" y="181731"/>
                  <a:pt x="4351" y="182789"/>
                </a:cubicBezTo>
                <a:cubicBezTo>
                  <a:pt x="-27399" y="183847"/>
                  <a:pt x="125001" y="220889"/>
                  <a:pt x="125001" y="220889"/>
                </a:cubicBezTo>
                <a:cubicBezTo>
                  <a:pt x="187443" y="238881"/>
                  <a:pt x="298568" y="324606"/>
                  <a:pt x="379001" y="290739"/>
                </a:cubicBezTo>
                <a:cubicBezTo>
                  <a:pt x="459434" y="256872"/>
                  <a:pt x="601780" y="21922"/>
                  <a:pt x="613951" y="18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A21EE405-BACA-4478-8515-00C395438B64}"/>
              </a:ext>
            </a:extLst>
          </p:cNvPr>
          <p:cNvSpPr/>
          <p:nvPr/>
        </p:nvSpPr>
        <p:spPr>
          <a:xfrm>
            <a:off x="5001957" y="4330619"/>
            <a:ext cx="984016" cy="655686"/>
          </a:xfrm>
          <a:custGeom>
            <a:avLst/>
            <a:gdLst>
              <a:gd name="connsiteX0" fmla="*/ 983976 w 984016"/>
              <a:gd name="connsiteY0" fmla="*/ 2198 h 655686"/>
              <a:gd name="connsiteX1" fmla="*/ 865443 w 984016"/>
              <a:gd name="connsiteY1" fmla="*/ 144014 h 655686"/>
              <a:gd name="connsiteX2" fmla="*/ 742676 w 984016"/>
              <a:gd name="connsiteY2" fmla="*/ 378964 h 655686"/>
              <a:gd name="connsiteX3" fmla="*/ 450576 w 984016"/>
              <a:gd name="connsiteY3" fmla="*/ 501731 h 655686"/>
              <a:gd name="connsiteX4" fmla="*/ 266426 w 984016"/>
              <a:gd name="connsiteY4" fmla="*/ 546181 h 655686"/>
              <a:gd name="connsiteX5" fmla="*/ 114026 w 984016"/>
              <a:gd name="connsiteY5" fmla="*/ 649898 h 655686"/>
              <a:gd name="connsiteX6" fmla="*/ 88626 w 984016"/>
              <a:gd name="connsiteY6" fmla="*/ 630848 h 655686"/>
              <a:gd name="connsiteX7" fmla="*/ 107676 w 984016"/>
              <a:gd name="connsiteY7" fmla="*/ 533481 h 655686"/>
              <a:gd name="connsiteX8" fmla="*/ 111910 w 984016"/>
              <a:gd name="connsiteY8" fmla="*/ 429764 h 655686"/>
              <a:gd name="connsiteX9" fmla="*/ 6076 w 984016"/>
              <a:gd name="connsiteY9" fmla="*/ 381081 h 655686"/>
              <a:gd name="connsiteX10" fmla="*/ 319343 w 984016"/>
              <a:gd name="connsiteY10" fmla="*/ 457281 h 655686"/>
              <a:gd name="connsiteX11" fmla="*/ 655893 w 984016"/>
              <a:gd name="connsiteY11" fmla="*/ 362031 h 655686"/>
              <a:gd name="connsiteX12" fmla="*/ 774426 w 984016"/>
              <a:gd name="connsiteY12" fmla="*/ 226564 h 655686"/>
              <a:gd name="connsiteX13" fmla="*/ 852743 w 984016"/>
              <a:gd name="connsiteY13" fmla="*/ 69931 h 655686"/>
              <a:gd name="connsiteX14" fmla="*/ 983976 w 984016"/>
              <a:gd name="connsiteY14" fmla="*/ 2198 h 65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4016" h="655686">
                <a:moveTo>
                  <a:pt x="983976" y="2198"/>
                </a:moveTo>
                <a:cubicBezTo>
                  <a:pt x="986093" y="14545"/>
                  <a:pt x="905660" y="81220"/>
                  <a:pt x="865443" y="144014"/>
                </a:cubicBezTo>
                <a:cubicBezTo>
                  <a:pt x="825226" y="206808"/>
                  <a:pt x="811820" y="319345"/>
                  <a:pt x="742676" y="378964"/>
                </a:cubicBezTo>
                <a:cubicBezTo>
                  <a:pt x="673531" y="438584"/>
                  <a:pt x="529951" y="473862"/>
                  <a:pt x="450576" y="501731"/>
                </a:cubicBezTo>
                <a:cubicBezTo>
                  <a:pt x="371201" y="529600"/>
                  <a:pt x="322518" y="521487"/>
                  <a:pt x="266426" y="546181"/>
                </a:cubicBezTo>
                <a:cubicBezTo>
                  <a:pt x="210334" y="570875"/>
                  <a:pt x="143659" y="635787"/>
                  <a:pt x="114026" y="649898"/>
                </a:cubicBezTo>
                <a:cubicBezTo>
                  <a:pt x="84393" y="664009"/>
                  <a:pt x="89684" y="650251"/>
                  <a:pt x="88626" y="630848"/>
                </a:cubicBezTo>
                <a:cubicBezTo>
                  <a:pt x="87568" y="611445"/>
                  <a:pt x="103795" y="566995"/>
                  <a:pt x="107676" y="533481"/>
                </a:cubicBezTo>
                <a:cubicBezTo>
                  <a:pt x="111557" y="499967"/>
                  <a:pt x="128843" y="455164"/>
                  <a:pt x="111910" y="429764"/>
                </a:cubicBezTo>
                <a:cubicBezTo>
                  <a:pt x="94977" y="404364"/>
                  <a:pt x="-28496" y="376495"/>
                  <a:pt x="6076" y="381081"/>
                </a:cubicBezTo>
                <a:cubicBezTo>
                  <a:pt x="40648" y="385667"/>
                  <a:pt x="211040" y="460456"/>
                  <a:pt x="319343" y="457281"/>
                </a:cubicBezTo>
                <a:cubicBezTo>
                  <a:pt x="427646" y="454106"/>
                  <a:pt x="580046" y="400484"/>
                  <a:pt x="655893" y="362031"/>
                </a:cubicBezTo>
                <a:cubicBezTo>
                  <a:pt x="731740" y="323578"/>
                  <a:pt x="741618" y="275247"/>
                  <a:pt x="774426" y="226564"/>
                </a:cubicBezTo>
                <a:cubicBezTo>
                  <a:pt x="807234" y="177881"/>
                  <a:pt x="817818" y="108031"/>
                  <a:pt x="852743" y="69931"/>
                </a:cubicBezTo>
                <a:cubicBezTo>
                  <a:pt x="887668" y="31831"/>
                  <a:pt x="981859" y="-10149"/>
                  <a:pt x="983976" y="21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D6AF1D6C-DB00-46D9-844D-EB4D839A6555}"/>
              </a:ext>
            </a:extLst>
          </p:cNvPr>
          <p:cNvSpPr/>
          <p:nvPr/>
        </p:nvSpPr>
        <p:spPr>
          <a:xfrm>
            <a:off x="3717925" y="2420078"/>
            <a:ext cx="787435" cy="278980"/>
          </a:xfrm>
          <a:custGeom>
            <a:avLst/>
            <a:gdLst>
              <a:gd name="connsiteX0" fmla="*/ 0 w 787435"/>
              <a:gd name="connsiteY0" fmla="*/ 224697 h 278980"/>
              <a:gd name="connsiteX1" fmla="*/ 66675 w 787435"/>
              <a:gd name="connsiteY1" fmla="*/ 234222 h 278980"/>
              <a:gd name="connsiteX2" fmla="*/ 644525 w 787435"/>
              <a:gd name="connsiteY2" fmla="*/ 275497 h 278980"/>
              <a:gd name="connsiteX3" fmla="*/ 787400 w 787435"/>
              <a:gd name="connsiteY3" fmla="*/ 269147 h 278980"/>
              <a:gd name="connsiteX4" fmla="*/ 657225 w 787435"/>
              <a:gd name="connsiteY4" fmla="*/ 208822 h 278980"/>
              <a:gd name="connsiteX5" fmla="*/ 549275 w 787435"/>
              <a:gd name="connsiteY5" fmla="*/ 5622 h 278980"/>
              <a:gd name="connsiteX6" fmla="*/ 561975 w 787435"/>
              <a:gd name="connsiteY6" fmla="*/ 69122 h 278980"/>
              <a:gd name="connsiteX7" fmla="*/ 368300 w 787435"/>
              <a:gd name="connsiteY7" fmla="*/ 199297 h 278980"/>
              <a:gd name="connsiteX8" fmla="*/ 0 w 787435"/>
              <a:gd name="connsiteY8" fmla="*/ 224697 h 27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435" h="278980">
                <a:moveTo>
                  <a:pt x="0" y="224697"/>
                </a:moveTo>
                <a:lnTo>
                  <a:pt x="66675" y="234222"/>
                </a:lnTo>
                <a:lnTo>
                  <a:pt x="644525" y="275497"/>
                </a:lnTo>
                <a:cubicBezTo>
                  <a:pt x="764646" y="281318"/>
                  <a:pt x="785283" y="280259"/>
                  <a:pt x="787400" y="269147"/>
                </a:cubicBezTo>
                <a:cubicBezTo>
                  <a:pt x="789517" y="258035"/>
                  <a:pt x="696913" y="252743"/>
                  <a:pt x="657225" y="208822"/>
                </a:cubicBezTo>
                <a:cubicBezTo>
                  <a:pt x="617538" y="164901"/>
                  <a:pt x="565150" y="28905"/>
                  <a:pt x="549275" y="5622"/>
                </a:cubicBezTo>
                <a:cubicBezTo>
                  <a:pt x="533400" y="-17661"/>
                  <a:pt x="592138" y="36843"/>
                  <a:pt x="561975" y="69122"/>
                </a:cubicBezTo>
                <a:cubicBezTo>
                  <a:pt x="531813" y="101401"/>
                  <a:pt x="459846" y="173368"/>
                  <a:pt x="368300" y="199297"/>
                </a:cubicBezTo>
                <a:cubicBezTo>
                  <a:pt x="276754" y="225226"/>
                  <a:pt x="144727" y="224961"/>
                  <a:pt x="0" y="2246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E32A1735-FFBE-444A-AC52-8ADE806753D9}"/>
              </a:ext>
            </a:extLst>
          </p:cNvPr>
          <p:cNvSpPr/>
          <p:nvPr/>
        </p:nvSpPr>
        <p:spPr>
          <a:xfrm>
            <a:off x="4368238" y="1564875"/>
            <a:ext cx="1440035" cy="460528"/>
          </a:xfrm>
          <a:custGeom>
            <a:avLst/>
            <a:gdLst>
              <a:gd name="connsiteX0" fmla="*/ 562 w 1440035"/>
              <a:gd name="connsiteY0" fmla="*/ 458658 h 460528"/>
              <a:gd name="connsiteX1" fmla="*/ 635562 w 1440035"/>
              <a:gd name="connsiteY1" fmla="*/ 9925 h 460528"/>
              <a:gd name="connsiteX2" fmla="*/ 1245162 w 1440035"/>
              <a:gd name="connsiteY2" fmla="*/ 149625 h 460528"/>
              <a:gd name="connsiteX3" fmla="*/ 1439895 w 1440035"/>
              <a:gd name="connsiteY3" fmla="*/ 170792 h 460528"/>
              <a:gd name="connsiteX4" fmla="*/ 1279029 w 1440035"/>
              <a:gd name="connsiteY4" fmla="*/ 170792 h 460528"/>
              <a:gd name="connsiteX5" fmla="*/ 538195 w 1440035"/>
              <a:gd name="connsiteY5" fmla="*/ 170792 h 460528"/>
              <a:gd name="connsiteX6" fmla="*/ 562 w 1440035"/>
              <a:gd name="connsiteY6" fmla="*/ 458658 h 4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035" h="460528">
                <a:moveTo>
                  <a:pt x="562" y="458658"/>
                </a:moveTo>
                <a:cubicBezTo>
                  <a:pt x="16790" y="431847"/>
                  <a:pt x="428129" y="61430"/>
                  <a:pt x="635562" y="9925"/>
                </a:cubicBezTo>
                <a:cubicBezTo>
                  <a:pt x="842995" y="-41580"/>
                  <a:pt x="1111107" y="122814"/>
                  <a:pt x="1245162" y="149625"/>
                </a:cubicBezTo>
                <a:cubicBezTo>
                  <a:pt x="1379217" y="176436"/>
                  <a:pt x="1434251" y="167264"/>
                  <a:pt x="1439895" y="170792"/>
                </a:cubicBezTo>
                <a:cubicBezTo>
                  <a:pt x="1445540" y="174320"/>
                  <a:pt x="1279029" y="170792"/>
                  <a:pt x="1279029" y="170792"/>
                </a:cubicBezTo>
                <a:cubicBezTo>
                  <a:pt x="1128746" y="170792"/>
                  <a:pt x="753389" y="125637"/>
                  <a:pt x="538195" y="170792"/>
                </a:cubicBezTo>
                <a:cubicBezTo>
                  <a:pt x="323001" y="215947"/>
                  <a:pt x="-15666" y="485469"/>
                  <a:pt x="562" y="4586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3C904F2E-66B4-444A-9567-3F4906B097CB}"/>
              </a:ext>
            </a:extLst>
          </p:cNvPr>
          <p:cNvSpPr/>
          <p:nvPr/>
        </p:nvSpPr>
        <p:spPr>
          <a:xfrm>
            <a:off x="3253842" y="1323373"/>
            <a:ext cx="349837" cy="1721554"/>
          </a:xfrm>
          <a:custGeom>
            <a:avLst/>
            <a:gdLst>
              <a:gd name="connsiteX0" fmla="*/ 349783 w 349837"/>
              <a:gd name="connsiteY0" fmla="*/ 602 h 1721554"/>
              <a:gd name="connsiteX1" fmla="*/ 73558 w 349837"/>
              <a:gd name="connsiteY1" fmla="*/ 476852 h 1721554"/>
              <a:gd name="connsiteX2" fmla="*/ 133883 w 349837"/>
              <a:gd name="connsiteY2" fmla="*/ 1397602 h 1721554"/>
              <a:gd name="connsiteX3" fmla="*/ 108483 w 349837"/>
              <a:gd name="connsiteY3" fmla="*/ 1470627 h 1721554"/>
              <a:gd name="connsiteX4" fmla="*/ 124358 w 349837"/>
              <a:gd name="connsiteY4" fmla="*/ 1721452 h 1721554"/>
              <a:gd name="connsiteX5" fmla="*/ 54508 w 349837"/>
              <a:gd name="connsiteY5" fmla="*/ 1438877 h 1721554"/>
              <a:gd name="connsiteX6" fmla="*/ 533 w 349837"/>
              <a:gd name="connsiteY6" fmla="*/ 705452 h 1721554"/>
              <a:gd name="connsiteX7" fmla="*/ 48158 w 349837"/>
              <a:gd name="connsiteY7" fmla="*/ 384777 h 1721554"/>
              <a:gd name="connsiteX8" fmla="*/ 349783 w 349837"/>
              <a:gd name="connsiteY8" fmla="*/ 602 h 172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837" h="1721554">
                <a:moveTo>
                  <a:pt x="349783" y="602"/>
                </a:moveTo>
                <a:cubicBezTo>
                  <a:pt x="354016" y="15948"/>
                  <a:pt x="109541" y="244019"/>
                  <a:pt x="73558" y="476852"/>
                </a:cubicBezTo>
                <a:cubicBezTo>
                  <a:pt x="37575" y="709685"/>
                  <a:pt x="128062" y="1231973"/>
                  <a:pt x="133883" y="1397602"/>
                </a:cubicBezTo>
                <a:cubicBezTo>
                  <a:pt x="139704" y="1563231"/>
                  <a:pt x="110070" y="1416652"/>
                  <a:pt x="108483" y="1470627"/>
                </a:cubicBezTo>
                <a:cubicBezTo>
                  <a:pt x="106895" y="1524602"/>
                  <a:pt x="133354" y="1726744"/>
                  <a:pt x="124358" y="1721452"/>
                </a:cubicBezTo>
                <a:cubicBezTo>
                  <a:pt x="115362" y="1716160"/>
                  <a:pt x="75145" y="1608210"/>
                  <a:pt x="54508" y="1438877"/>
                </a:cubicBezTo>
                <a:cubicBezTo>
                  <a:pt x="33871" y="1269544"/>
                  <a:pt x="1591" y="881135"/>
                  <a:pt x="533" y="705452"/>
                </a:cubicBezTo>
                <a:cubicBezTo>
                  <a:pt x="-525" y="529769"/>
                  <a:pt x="-4759" y="502252"/>
                  <a:pt x="48158" y="384777"/>
                </a:cubicBezTo>
                <a:cubicBezTo>
                  <a:pt x="101075" y="267302"/>
                  <a:pt x="345550" y="-14744"/>
                  <a:pt x="349783" y="6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9AD5252B-626F-4D0E-B65F-8C01A2AF8A7A}"/>
              </a:ext>
            </a:extLst>
          </p:cNvPr>
          <p:cNvSpPr/>
          <p:nvPr/>
        </p:nvSpPr>
        <p:spPr>
          <a:xfrm>
            <a:off x="3507956" y="928586"/>
            <a:ext cx="1006913" cy="843065"/>
          </a:xfrm>
          <a:custGeom>
            <a:avLst/>
            <a:gdLst>
              <a:gd name="connsiteX0" fmla="*/ 1006894 w 1006913"/>
              <a:gd name="connsiteY0" fmla="*/ 1689 h 843065"/>
              <a:gd name="connsiteX1" fmla="*/ 838619 w 1006913"/>
              <a:gd name="connsiteY1" fmla="*/ 211239 h 843065"/>
              <a:gd name="connsiteX2" fmla="*/ 568744 w 1006913"/>
              <a:gd name="connsiteY2" fmla="*/ 462064 h 843065"/>
              <a:gd name="connsiteX3" fmla="*/ 457619 w 1006913"/>
              <a:gd name="connsiteY3" fmla="*/ 677964 h 843065"/>
              <a:gd name="connsiteX4" fmla="*/ 600494 w 1006913"/>
              <a:gd name="connsiteY4" fmla="*/ 843064 h 843065"/>
              <a:gd name="connsiteX5" fmla="*/ 381419 w 1006913"/>
              <a:gd name="connsiteY5" fmla="*/ 681139 h 843065"/>
              <a:gd name="connsiteX6" fmla="*/ 38519 w 1006913"/>
              <a:gd name="connsiteY6" fmla="*/ 595414 h 843065"/>
              <a:gd name="connsiteX7" fmla="*/ 16294 w 1006913"/>
              <a:gd name="connsiteY7" fmla="*/ 563664 h 843065"/>
              <a:gd name="connsiteX8" fmla="*/ 111544 w 1006913"/>
              <a:gd name="connsiteY8" fmla="*/ 363639 h 843065"/>
              <a:gd name="connsiteX9" fmla="*/ 124244 w 1006913"/>
              <a:gd name="connsiteY9" fmla="*/ 233464 h 843065"/>
              <a:gd name="connsiteX10" fmla="*/ 159169 w 1006913"/>
              <a:gd name="connsiteY10" fmla="*/ 300139 h 843065"/>
              <a:gd name="connsiteX11" fmla="*/ 419519 w 1006913"/>
              <a:gd name="connsiteY11" fmla="*/ 414439 h 843065"/>
              <a:gd name="connsiteX12" fmla="*/ 654469 w 1006913"/>
              <a:gd name="connsiteY12" fmla="*/ 341414 h 843065"/>
              <a:gd name="connsiteX13" fmla="*/ 829094 w 1006913"/>
              <a:gd name="connsiteY13" fmla="*/ 125514 h 843065"/>
              <a:gd name="connsiteX14" fmla="*/ 1006894 w 1006913"/>
              <a:gd name="connsiteY14" fmla="*/ 1689 h 8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6913" h="843065">
                <a:moveTo>
                  <a:pt x="1006894" y="1689"/>
                </a:moveTo>
                <a:cubicBezTo>
                  <a:pt x="1008481" y="15976"/>
                  <a:pt x="911644" y="134510"/>
                  <a:pt x="838619" y="211239"/>
                </a:cubicBezTo>
                <a:cubicBezTo>
                  <a:pt x="765594" y="287968"/>
                  <a:pt x="632244" y="384277"/>
                  <a:pt x="568744" y="462064"/>
                </a:cubicBezTo>
                <a:cubicBezTo>
                  <a:pt x="505244" y="539852"/>
                  <a:pt x="452327" y="614464"/>
                  <a:pt x="457619" y="677964"/>
                </a:cubicBezTo>
                <a:cubicBezTo>
                  <a:pt x="462911" y="741464"/>
                  <a:pt x="613194" y="842535"/>
                  <a:pt x="600494" y="843064"/>
                </a:cubicBezTo>
                <a:cubicBezTo>
                  <a:pt x="587794" y="843593"/>
                  <a:pt x="475081" y="722414"/>
                  <a:pt x="381419" y="681139"/>
                </a:cubicBezTo>
                <a:cubicBezTo>
                  <a:pt x="287757" y="639864"/>
                  <a:pt x="99373" y="614993"/>
                  <a:pt x="38519" y="595414"/>
                </a:cubicBezTo>
                <a:cubicBezTo>
                  <a:pt x="-22335" y="575835"/>
                  <a:pt x="4123" y="602293"/>
                  <a:pt x="16294" y="563664"/>
                </a:cubicBezTo>
                <a:cubicBezTo>
                  <a:pt x="28465" y="525035"/>
                  <a:pt x="93552" y="418672"/>
                  <a:pt x="111544" y="363639"/>
                </a:cubicBezTo>
                <a:cubicBezTo>
                  <a:pt x="129536" y="308606"/>
                  <a:pt x="116307" y="244047"/>
                  <a:pt x="124244" y="233464"/>
                </a:cubicBezTo>
                <a:cubicBezTo>
                  <a:pt x="132181" y="222881"/>
                  <a:pt x="109957" y="269977"/>
                  <a:pt x="159169" y="300139"/>
                </a:cubicBezTo>
                <a:cubicBezTo>
                  <a:pt x="208381" y="330301"/>
                  <a:pt x="336969" y="407560"/>
                  <a:pt x="419519" y="414439"/>
                </a:cubicBezTo>
                <a:cubicBezTo>
                  <a:pt x="502069" y="421318"/>
                  <a:pt x="586206" y="389568"/>
                  <a:pt x="654469" y="341414"/>
                </a:cubicBezTo>
                <a:cubicBezTo>
                  <a:pt x="722731" y="293260"/>
                  <a:pt x="770886" y="184252"/>
                  <a:pt x="829094" y="125514"/>
                </a:cubicBezTo>
                <a:cubicBezTo>
                  <a:pt x="887302" y="66776"/>
                  <a:pt x="1005307" y="-12598"/>
                  <a:pt x="1006894" y="16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9E5DA63C-B1B8-467C-B348-C1B9A1811A12}"/>
              </a:ext>
            </a:extLst>
          </p:cNvPr>
          <p:cNvSpPr/>
          <p:nvPr/>
        </p:nvSpPr>
        <p:spPr>
          <a:xfrm>
            <a:off x="4428578" y="793717"/>
            <a:ext cx="1866704" cy="1109177"/>
          </a:xfrm>
          <a:custGeom>
            <a:avLst/>
            <a:gdLst>
              <a:gd name="connsiteX0" fmla="*/ 1605 w 1866704"/>
              <a:gd name="connsiteY0" fmla="*/ 175716 h 1109177"/>
              <a:gd name="connsiteX1" fmla="*/ 257722 w 1866704"/>
              <a:gd name="connsiteY1" fmla="*/ 194766 h 1109177"/>
              <a:gd name="connsiteX2" fmla="*/ 985855 w 1866704"/>
              <a:gd name="connsiteY2" fmla="*/ 292133 h 1109177"/>
              <a:gd name="connsiteX3" fmla="*/ 1345689 w 1866704"/>
              <a:gd name="connsiteY3" fmla="*/ 592700 h 1109177"/>
              <a:gd name="connsiteX4" fmla="*/ 1561589 w 1866704"/>
              <a:gd name="connsiteY4" fmla="*/ 950416 h 1109177"/>
              <a:gd name="connsiteX5" fmla="*/ 1864272 w 1866704"/>
              <a:gd name="connsiteY5" fmla="*/ 1109166 h 1109177"/>
              <a:gd name="connsiteX6" fmla="*/ 1671655 w 1866704"/>
              <a:gd name="connsiteY6" fmla="*/ 944066 h 1109177"/>
              <a:gd name="connsiteX7" fmla="*/ 1123439 w 1866704"/>
              <a:gd name="connsiteY7" fmla="*/ 156666 h 1109177"/>
              <a:gd name="connsiteX8" fmla="*/ 355089 w 1866704"/>
              <a:gd name="connsiteY8" fmla="*/ 33 h 1109177"/>
              <a:gd name="connsiteX9" fmla="*/ 1605 w 1866704"/>
              <a:gd name="connsiteY9" fmla="*/ 175716 h 110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6704" h="1109177">
                <a:moveTo>
                  <a:pt x="1605" y="175716"/>
                </a:moveTo>
                <a:cubicBezTo>
                  <a:pt x="-14623" y="208172"/>
                  <a:pt x="93680" y="175363"/>
                  <a:pt x="257722" y="194766"/>
                </a:cubicBezTo>
                <a:cubicBezTo>
                  <a:pt x="421764" y="214169"/>
                  <a:pt x="804527" y="225811"/>
                  <a:pt x="985855" y="292133"/>
                </a:cubicBezTo>
                <a:cubicBezTo>
                  <a:pt x="1167183" y="358455"/>
                  <a:pt x="1249733" y="482986"/>
                  <a:pt x="1345689" y="592700"/>
                </a:cubicBezTo>
                <a:cubicBezTo>
                  <a:pt x="1441645" y="702414"/>
                  <a:pt x="1475159" y="864338"/>
                  <a:pt x="1561589" y="950416"/>
                </a:cubicBezTo>
                <a:cubicBezTo>
                  <a:pt x="1648019" y="1036494"/>
                  <a:pt x="1845928" y="1110224"/>
                  <a:pt x="1864272" y="1109166"/>
                </a:cubicBezTo>
                <a:cubicBezTo>
                  <a:pt x="1882616" y="1108108"/>
                  <a:pt x="1795127" y="1102816"/>
                  <a:pt x="1671655" y="944066"/>
                </a:cubicBezTo>
                <a:cubicBezTo>
                  <a:pt x="1548183" y="785316"/>
                  <a:pt x="1342867" y="314005"/>
                  <a:pt x="1123439" y="156666"/>
                </a:cubicBezTo>
                <a:cubicBezTo>
                  <a:pt x="904011" y="-673"/>
                  <a:pt x="542061" y="-320"/>
                  <a:pt x="355089" y="33"/>
                </a:cubicBezTo>
                <a:cubicBezTo>
                  <a:pt x="168117" y="386"/>
                  <a:pt x="17833" y="143260"/>
                  <a:pt x="1605" y="1757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DEF88A70-4775-45A5-89A3-86F7F238E32A}"/>
              </a:ext>
            </a:extLst>
          </p:cNvPr>
          <p:cNvSpPr/>
          <p:nvPr/>
        </p:nvSpPr>
        <p:spPr>
          <a:xfrm>
            <a:off x="3310329" y="1544375"/>
            <a:ext cx="872818" cy="1306269"/>
          </a:xfrm>
          <a:custGeom>
            <a:avLst/>
            <a:gdLst>
              <a:gd name="connsiteX0" fmla="*/ 199104 w 872818"/>
              <a:gd name="connsiteY0" fmla="*/ 792 h 1306269"/>
              <a:gd name="connsiteX1" fmla="*/ 169471 w 872818"/>
              <a:gd name="connsiteY1" fmla="*/ 157425 h 1306269"/>
              <a:gd name="connsiteX2" fmla="*/ 580104 w 872818"/>
              <a:gd name="connsiteY2" fmla="*/ 415658 h 1306269"/>
              <a:gd name="connsiteX3" fmla="*/ 872204 w 872818"/>
              <a:gd name="connsiteY3" fmla="*/ 466458 h 1306269"/>
              <a:gd name="connsiteX4" fmla="*/ 647838 w 872818"/>
              <a:gd name="connsiteY4" fmla="*/ 491858 h 1306269"/>
              <a:gd name="connsiteX5" fmla="*/ 338804 w 872818"/>
              <a:gd name="connsiteY5" fmla="*/ 953292 h 1306269"/>
              <a:gd name="connsiteX6" fmla="*/ 249904 w 872818"/>
              <a:gd name="connsiteY6" fmla="*/ 1173425 h 1306269"/>
              <a:gd name="connsiteX7" fmla="*/ 338804 w 872818"/>
              <a:gd name="connsiteY7" fmla="*/ 1296192 h 1306269"/>
              <a:gd name="connsiteX8" fmla="*/ 211804 w 872818"/>
              <a:gd name="connsiteY8" fmla="*/ 1270792 h 1306269"/>
              <a:gd name="connsiteX9" fmla="*/ 93271 w 872818"/>
              <a:gd name="connsiteY9" fmla="*/ 1046425 h 1306269"/>
              <a:gd name="connsiteX10" fmla="*/ 17071 w 872818"/>
              <a:gd name="connsiteY10" fmla="*/ 212458 h 1306269"/>
              <a:gd name="connsiteX11" fmla="*/ 17071 w 872818"/>
              <a:gd name="connsiteY11" fmla="*/ 102392 h 1306269"/>
              <a:gd name="connsiteX12" fmla="*/ 199104 w 872818"/>
              <a:gd name="connsiteY12" fmla="*/ 792 h 130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2818" h="1306269">
                <a:moveTo>
                  <a:pt x="199104" y="792"/>
                </a:moveTo>
                <a:cubicBezTo>
                  <a:pt x="224504" y="9964"/>
                  <a:pt x="105971" y="88281"/>
                  <a:pt x="169471" y="157425"/>
                </a:cubicBezTo>
                <a:cubicBezTo>
                  <a:pt x="232971" y="226569"/>
                  <a:pt x="462982" y="364153"/>
                  <a:pt x="580104" y="415658"/>
                </a:cubicBezTo>
                <a:cubicBezTo>
                  <a:pt x="697226" y="467163"/>
                  <a:pt x="860915" y="453758"/>
                  <a:pt x="872204" y="466458"/>
                </a:cubicBezTo>
                <a:cubicBezTo>
                  <a:pt x="883493" y="479158"/>
                  <a:pt x="736738" y="410719"/>
                  <a:pt x="647838" y="491858"/>
                </a:cubicBezTo>
                <a:cubicBezTo>
                  <a:pt x="558938" y="572997"/>
                  <a:pt x="405126" y="839698"/>
                  <a:pt x="338804" y="953292"/>
                </a:cubicBezTo>
                <a:cubicBezTo>
                  <a:pt x="272482" y="1066886"/>
                  <a:pt x="249904" y="1116275"/>
                  <a:pt x="249904" y="1173425"/>
                </a:cubicBezTo>
                <a:cubicBezTo>
                  <a:pt x="249904" y="1230575"/>
                  <a:pt x="345154" y="1279964"/>
                  <a:pt x="338804" y="1296192"/>
                </a:cubicBezTo>
                <a:cubicBezTo>
                  <a:pt x="332454" y="1312420"/>
                  <a:pt x="252726" y="1312420"/>
                  <a:pt x="211804" y="1270792"/>
                </a:cubicBezTo>
                <a:cubicBezTo>
                  <a:pt x="170882" y="1229164"/>
                  <a:pt x="125726" y="1222814"/>
                  <a:pt x="93271" y="1046425"/>
                </a:cubicBezTo>
                <a:cubicBezTo>
                  <a:pt x="60816" y="870036"/>
                  <a:pt x="29771" y="369797"/>
                  <a:pt x="17071" y="212458"/>
                </a:cubicBezTo>
                <a:cubicBezTo>
                  <a:pt x="4371" y="55119"/>
                  <a:pt x="-13973" y="140492"/>
                  <a:pt x="17071" y="102392"/>
                </a:cubicBezTo>
                <a:cubicBezTo>
                  <a:pt x="48115" y="64292"/>
                  <a:pt x="173704" y="-8380"/>
                  <a:pt x="199104" y="7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D610E010-7B85-4F54-82E8-6D5E8F8903E8}"/>
              </a:ext>
            </a:extLst>
          </p:cNvPr>
          <p:cNvSpPr/>
          <p:nvPr/>
        </p:nvSpPr>
        <p:spPr>
          <a:xfrm>
            <a:off x="4176880" y="3000286"/>
            <a:ext cx="553228" cy="92164"/>
          </a:xfrm>
          <a:custGeom>
            <a:avLst/>
            <a:gdLst>
              <a:gd name="connsiteX0" fmla="*/ 3008 w 553228"/>
              <a:gd name="connsiteY0" fmla="*/ 88989 h 92164"/>
              <a:gd name="connsiteX1" fmla="*/ 336383 w 553228"/>
              <a:gd name="connsiteY1" fmla="*/ 3264 h 92164"/>
              <a:gd name="connsiteX2" fmla="*/ 542758 w 553228"/>
              <a:gd name="connsiteY2" fmla="*/ 20727 h 92164"/>
              <a:gd name="connsiteX3" fmla="*/ 512595 w 553228"/>
              <a:gd name="connsiteY3" fmla="*/ 47714 h 92164"/>
              <a:gd name="connsiteX4" fmla="*/ 423695 w 553228"/>
              <a:gd name="connsiteY4" fmla="*/ 57239 h 92164"/>
              <a:gd name="connsiteX5" fmla="*/ 185570 w 553228"/>
              <a:gd name="connsiteY5" fmla="*/ 69939 h 92164"/>
              <a:gd name="connsiteX6" fmla="*/ 3008 w 553228"/>
              <a:gd name="connsiteY6" fmla="*/ 88989 h 9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228" h="92164">
                <a:moveTo>
                  <a:pt x="3008" y="88989"/>
                </a:moveTo>
                <a:cubicBezTo>
                  <a:pt x="28144" y="77876"/>
                  <a:pt x="246425" y="14641"/>
                  <a:pt x="336383" y="3264"/>
                </a:cubicBezTo>
                <a:cubicBezTo>
                  <a:pt x="426341" y="-8113"/>
                  <a:pt x="513389" y="13319"/>
                  <a:pt x="542758" y="20727"/>
                </a:cubicBezTo>
                <a:cubicBezTo>
                  <a:pt x="572127" y="28135"/>
                  <a:pt x="532439" y="41629"/>
                  <a:pt x="512595" y="47714"/>
                </a:cubicBezTo>
                <a:cubicBezTo>
                  <a:pt x="492751" y="53799"/>
                  <a:pt x="478199" y="53535"/>
                  <a:pt x="423695" y="57239"/>
                </a:cubicBezTo>
                <a:cubicBezTo>
                  <a:pt x="369191" y="60943"/>
                  <a:pt x="254626" y="60678"/>
                  <a:pt x="185570" y="69939"/>
                </a:cubicBezTo>
                <a:cubicBezTo>
                  <a:pt x="116514" y="79199"/>
                  <a:pt x="-22128" y="100102"/>
                  <a:pt x="3008" y="88989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DEA87AF3-40A7-4C50-891C-6A0C35FBC6C3}"/>
              </a:ext>
            </a:extLst>
          </p:cNvPr>
          <p:cNvSpPr/>
          <p:nvPr/>
        </p:nvSpPr>
        <p:spPr>
          <a:xfrm>
            <a:off x="5113302" y="2587423"/>
            <a:ext cx="847066" cy="608089"/>
          </a:xfrm>
          <a:custGeom>
            <a:avLst/>
            <a:gdLst>
              <a:gd name="connsiteX0" fmla="*/ 749865 w 847066"/>
              <a:gd name="connsiteY0" fmla="*/ 79577 h 608089"/>
              <a:gd name="connsiteX1" fmla="*/ 362515 w 847066"/>
              <a:gd name="connsiteY1" fmla="*/ 128260 h 608089"/>
              <a:gd name="connsiteX2" fmla="*/ 265148 w 847066"/>
              <a:gd name="connsiteY2" fmla="*/ 244677 h 608089"/>
              <a:gd name="connsiteX3" fmla="*/ 239748 w 847066"/>
              <a:gd name="connsiteY3" fmla="*/ 329344 h 608089"/>
              <a:gd name="connsiteX4" fmla="*/ 144498 w 847066"/>
              <a:gd name="connsiteY4" fmla="*/ 439410 h 608089"/>
              <a:gd name="connsiteX5" fmla="*/ 169898 w 847066"/>
              <a:gd name="connsiteY5" fmla="*/ 604510 h 608089"/>
              <a:gd name="connsiteX6" fmla="*/ 123331 w 847066"/>
              <a:gd name="connsiteY6" fmla="*/ 543127 h 608089"/>
              <a:gd name="connsiteX7" fmla="*/ 61948 w 847066"/>
              <a:gd name="connsiteY7" fmla="*/ 428827 h 608089"/>
              <a:gd name="connsiteX8" fmla="*/ 4798 w 847066"/>
              <a:gd name="connsiteY8" fmla="*/ 437294 h 608089"/>
              <a:gd name="connsiteX9" fmla="*/ 51365 w 847066"/>
              <a:gd name="connsiteY9" fmla="*/ 390727 h 608089"/>
              <a:gd name="connsiteX10" fmla="*/ 4798 w 847066"/>
              <a:gd name="connsiteY10" fmla="*/ 308177 h 608089"/>
              <a:gd name="connsiteX11" fmla="*/ 53481 w 847066"/>
              <a:gd name="connsiteY11" fmla="*/ 210810 h 608089"/>
              <a:gd name="connsiteX12" fmla="*/ 464115 w 847066"/>
              <a:gd name="connsiteY12" fmla="*/ 28777 h 608089"/>
              <a:gd name="connsiteX13" fmla="*/ 608048 w 847066"/>
              <a:gd name="connsiteY13" fmla="*/ 1260 h 608089"/>
              <a:gd name="connsiteX14" fmla="*/ 713881 w 847066"/>
              <a:gd name="connsiteY14" fmla="*/ 9727 h 608089"/>
              <a:gd name="connsiteX15" fmla="*/ 845115 w 847066"/>
              <a:gd name="connsiteY15" fmla="*/ 54177 h 608089"/>
              <a:gd name="connsiteX16" fmla="*/ 749865 w 847066"/>
              <a:gd name="connsiteY16" fmla="*/ 79577 h 60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066" h="608089">
                <a:moveTo>
                  <a:pt x="749865" y="79577"/>
                </a:moveTo>
                <a:cubicBezTo>
                  <a:pt x="669432" y="91924"/>
                  <a:pt x="443301" y="100743"/>
                  <a:pt x="362515" y="128260"/>
                </a:cubicBezTo>
                <a:cubicBezTo>
                  <a:pt x="281729" y="155777"/>
                  <a:pt x="285609" y="211163"/>
                  <a:pt x="265148" y="244677"/>
                </a:cubicBezTo>
                <a:cubicBezTo>
                  <a:pt x="244687" y="278191"/>
                  <a:pt x="259856" y="296889"/>
                  <a:pt x="239748" y="329344"/>
                </a:cubicBezTo>
                <a:cubicBezTo>
                  <a:pt x="219640" y="361799"/>
                  <a:pt x="156140" y="393549"/>
                  <a:pt x="144498" y="439410"/>
                </a:cubicBezTo>
                <a:cubicBezTo>
                  <a:pt x="132856" y="485271"/>
                  <a:pt x="173426" y="587224"/>
                  <a:pt x="169898" y="604510"/>
                </a:cubicBezTo>
                <a:cubicBezTo>
                  <a:pt x="166370" y="621796"/>
                  <a:pt x="141323" y="572407"/>
                  <a:pt x="123331" y="543127"/>
                </a:cubicBezTo>
                <a:cubicBezTo>
                  <a:pt x="105339" y="513847"/>
                  <a:pt x="81704" y="446466"/>
                  <a:pt x="61948" y="428827"/>
                </a:cubicBezTo>
                <a:cubicBezTo>
                  <a:pt x="42192" y="411188"/>
                  <a:pt x="6562" y="443644"/>
                  <a:pt x="4798" y="437294"/>
                </a:cubicBezTo>
                <a:cubicBezTo>
                  <a:pt x="3034" y="430944"/>
                  <a:pt x="51365" y="412246"/>
                  <a:pt x="51365" y="390727"/>
                </a:cubicBezTo>
                <a:cubicBezTo>
                  <a:pt x="51365" y="369208"/>
                  <a:pt x="4445" y="338163"/>
                  <a:pt x="4798" y="308177"/>
                </a:cubicBezTo>
                <a:cubicBezTo>
                  <a:pt x="5151" y="278191"/>
                  <a:pt x="-23072" y="257377"/>
                  <a:pt x="53481" y="210810"/>
                </a:cubicBezTo>
                <a:cubicBezTo>
                  <a:pt x="130034" y="164243"/>
                  <a:pt x="371687" y="63702"/>
                  <a:pt x="464115" y="28777"/>
                </a:cubicBezTo>
                <a:cubicBezTo>
                  <a:pt x="556543" y="-6148"/>
                  <a:pt x="566420" y="4435"/>
                  <a:pt x="608048" y="1260"/>
                </a:cubicBezTo>
                <a:cubicBezTo>
                  <a:pt x="649676" y="-1915"/>
                  <a:pt x="674370" y="907"/>
                  <a:pt x="713881" y="9727"/>
                </a:cubicBezTo>
                <a:cubicBezTo>
                  <a:pt x="753392" y="18546"/>
                  <a:pt x="835590" y="40772"/>
                  <a:pt x="845115" y="54177"/>
                </a:cubicBezTo>
                <a:cubicBezTo>
                  <a:pt x="854640" y="67582"/>
                  <a:pt x="830298" y="67230"/>
                  <a:pt x="749865" y="7957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9F10B8D6-F8D4-4D51-9AF3-6B6114D635E5}"/>
              </a:ext>
            </a:extLst>
          </p:cNvPr>
          <p:cNvSpPr/>
          <p:nvPr/>
        </p:nvSpPr>
        <p:spPr>
          <a:xfrm>
            <a:off x="4763770" y="3152748"/>
            <a:ext cx="187941" cy="218808"/>
          </a:xfrm>
          <a:custGeom>
            <a:avLst/>
            <a:gdLst>
              <a:gd name="connsiteX0" fmla="*/ 187643 w 187941"/>
              <a:gd name="connsiteY0" fmla="*/ 27 h 218808"/>
              <a:gd name="connsiteX1" fmla="*/ 100330 w 187941"/>
              <a:gd name="connsiteY1" fmla="*/ 98452 h 218808"/>
              <a:gd name="connsiteX2" fmla="*/ 71755 w 187941"/>
              <a:gd name="connsiteY2" fmla="*/ 200052 h 218808"/>
              <a:gd name="connsiteX3" fmla="*/ 318 w 187941"/>
              <a:gd name="connsiteY3" fmla="*/ 217515 h 218808"/>
              <a:gd name="connsiteX4" fmla="*/ 46355 w 187941"/>
              <a:gd name="connsiteY4" fmla="*/ 182590 h 218808"/>
              <a:gd name="connsiteX5" fmla="*/ 66993 w 187941"/>
              <a:gd name="connsiteY5" fmla="*/ 107977 h 218808"/>
              <a:gd name="connsiteX6" fmla="*/ 187643 w 187941"/>
              <a:gd name="connsiteY6" fmla="*/ 27 h 21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41" h="218808">
                <a:moveTo>
                  <a:pt x="187643" y="27"/>
                </a:moveTo>
                <a:cubicBezTo>
                  <a:pt x="193199" y="-1560"/>
                  <a:pt x="119645" y="65115"/>
                  <a:pt x="100330" y="98452"/>
                </a:cubicBezTo>
                <a:cubicBezTo>
                  <a:pt x="81015" y="131789"/>
                  <a:pt x="88424" y="180208"/>
                  <a:pt x="71755" y="200052"/>
                </a:cubicBezTo>
                <a:cubicBezTo>
                  <a:pt x="55086" y="219896"/>
                  <a:pt x="4551" y="220425"/>
                  <a:pt x="318" y="217515"/>
                </a:cubicBezTo>
                <a:cubicBezTo>
                  <a:pt x="-3915" y="214605"/>
                  <a:pt x="35242" y="200846"/>
                  <a:pt x="46355" y="182590"/>
                </a:cubicBezTo>
                <a:cubicBezTo>
                  <a:pt x="57467" y="164334"/>
                  <a:pt x="45033" y="136817"/>
                  <a:pt x="66993" y="107977"/>
                </a:cubicBezTo>
                <a:cubicBezTo>
                  <a:pt x="88953" y="79137"/>
                  <a:pt x="182087" y="1614"/>
                  <a:pt x="187643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FCC845A-E331-401C-846F-FB4D289586BC}"/>
              </a:ext>
            </a:extLst>
          </p:cNvPr>
          <p:cNvSpPr/>
          <p:nvPr/>
        </p:nvSpPr>
        <p:spPr>
          <a:xfrm>
            <a:off x="5133385" y="3120956"/>
            <a:ext cx="478598" cy="237578"/>
          </a:xfrm>
          <a:custGeom>
            <a:avLst/>
            <a:gdLst>
              <a:gd name="connsiteX0" fmla="*/ 6940 w 478598"/>
              <a:gd name="connsiteY0" fmla="*/ 69 h 237578"/>
              <a:gd name="connsiteX1" fmla="*/ 11703 w 478598"/>
              <a:gd name="connsiteY1" fmla="*/ 101669 h 237578"/>
              <a:gd name="connsiteX2" fmla="*/ 145053 w 478598"/>
              <a:gd name="connsiteY2" fmla="*/ 154057 h 237578"/>
              <a:gd name="connsiteX3" fmla="*/ 470490 w 478598"/>
              <a:gd name="connsiteY3" fmla="*/ 236607 h 237578"/>
              <a:gd name="connsiteX4" fmla="*/ 351428 w 478598"/>
              <a:gd name="connsiteY4" fmla="*/ 193744 h 237578"/>
              <a:gd name="connsiteX5" fmla="*/ 40278 w 478598"/>
              <a:gd name="connsiteY5" fmla="*/ 111194 h 237578"/>
              <a:gd name="connsiteX6" fmla="*/ 13290 w 478598"/>
              <a:gd name="connsiteY6" fmla="*/ 85794 h 237578"/>
              <a:gd name="connsiteX7" fmla="*/ 6940 w 478598"/>
              <a:gd name="connsiteY7" fmla="*/ 69 h 23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598" h="237578">
                <a:moveTo>
                  <a:pt x="6940" y="69"/>
                </a:moveTo>
                <a:cubicBezTo>
                  <a:pt x="6676" y="2715"/>
                  <a:pt x="-11316" y="76004"/>
                  <a:pt x="11703" y="101669"/>
                </a:cubicBezTo>
                <a:cubicBezTo>
                  <a:pt x="34722" y="127334"/>
                  <a:pt x="68589" y="131567"/>
                  <a:pt x="145053" y="154057"/>
                </a:cubicBezTo>
                <a:cubicBezTo>
                  <a:pt x="221518" y="176547"/>
                  <a:pt x="436094" y="229993"/>
                  <a:pt x="470490" y="236607"/>
                </a:cubicBezTo>
                <a:cubicBezTo>
                  <a:pt x="504886" y="243221"/>
                  <a:pt x="423130" y="214646"/>
                  <a:pt x="351428" y="193744"/>
                </a:cubicBezTo>
                <a:cubicBezTo>
                  <a:pt x="279726" y="172842"/>
                  <a:pt x="96634" y="129186"/>
                  <a:pt x="40278" y="111194"/>
                </a:cubicBezTo>
                <a:cubicBezTo>
                  <a:pt x="-16078" y="93202"/>
                  <a:pt x="18846" y="100611"/>
                  <a:pt x="13290" y="85794"/>
                </a:cubicBezTo>
                <a:cubicBezTo>
                  <a:pt x="7734" y="70977"/>
                  <a:pt x="7204" y="-2577"/>
                  <a:pt x="6940" y="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CDD2D077-615E-41AA-956A-6A55CD9597C8}"/>
              </a:ext>
            </a:extLst>
          </p:cNvPr>
          <p:cNvSpPr/>
          <p:nvPr/>
        </p:nvSpPr>
        <p:spPr>
          <a:xfrm>
            <a:off x="6600686" y="2139145"/>
            <a:ext cx="92292" cy="134321"/>
          </a:xfrm>
          <a:custGeom>
            <a:avLst/>
            <a:gdLst>
              <a:gd name="connsiteX0" fmla="*/ 5431 w 92292"/>
              <a:gd name="connsiteY0" fmla="*/ 134155 h 134321"/>
              <a:gd name="connsiteX1" fmla="*/ 92214 w 92292"/>
              <a:gd name="connsiteY1" fmla="*/ 5038 h 134321"/>
              <a:gd name="connsiteX2" fmla="*/ 20247 w 92292"/>
              <a:gd name="connsiteY2" fmla="*/ 32555 h 134321"/>
              <a:gd name="connsiteX3" fmla="*/ 5431 w 92292"/>
              <a:gd name="connsiteY3" fmla="*/ 134155 h 13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92" h="134321">
                <a:moveTo>
                  <a:pt x="5431" y="134155"/>
                </a:moveTo>
                <a:cubicBezTo>
                  <a:pt x="17426" y="129569"/>
                  <a:pt x="89745" y="21971"/>
                  <a:pt x="92214" y="5038"/>
                </a:cubicBezTo>
                <a:cubicBezTo>
                  <a:pt x="94683" y="-11895"/>
                  <a:pt x="37886" y="18091"/>
                  <a:pt x="20247" y="32555"/>
                </a:cubicBezTo>
                <a:cubicBezTo>
                  <a:pt x="2608" y="47019"/>
                  <a:pt x="-6564" y="138741"/>
                  <a:pt x="5431" y="134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95D277C3-FEF0-4EAD-B0A2-49292A0C4850}"/>
              </a:ext>
            </a:extLst>
          </p:cNvPr>
          <p:cNvSpPr/>
          <p:nvPr/>
        </p:nvSpPr>
        <p:spPr>
          <a:xfrm>
            <a:off x="6507900" y="2170082"/>
            <a:ext cx="295853" cy="332233"/>
          </a:xfrm>
          <a:custGeom>
            <a:avLst/>
            <a:gdLst>
              <a:gd name="connsiteX0" fmla="*/ 850 w 295853"/>
              <a:gd name="connsiteY0" fmla="*/ 1618 h 332233"/>
              <a:gd name="connsiteX1" fmla="*/ 261200 w 295853"/>
              <a:gd name="connsiteY1" fmla="*/ 272551 h 332233"/>
              <a:gd name="connsiteX2" fmla="*/ 284483 w 295853"/>
              <a:gd name="connsiteY2" fmla="*/ 325468 h 332233"/>
              <a:gd name="connsiteX3" fmla="*/ 180767 w 295853"/>
              <a:gd name="connsiteY3" fmla="*/ 166718 h 332233"/>
              <a:gd name="connsiteX4" fmla="*/ 850 w 295853"/>
              <a:gd name="connsiteY4" fmla="*/ 1618 h 33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853" h="332233">
                <a:moveTo>
                  <a:pt x="850" y="1618"/>
                </a:moveTo>
                <a:cubicBezTo>
                  <a:pt x="14256" y="19257"/>
                  <a:pt x="213928" y="218576"/>
                  <a:pt x="261200" y="272551"/>
                </a:cubicBezTo>
                <a:cubicBezTo>
                  <a:pt x="308472" y="326526"/>
                  <a:pt x="297889" y="343107"/>
                  <a:pt x="284483" y="325468"/>
                </a:cubicBezTo>
                <a:cubicBezTo>
                  <a:pt x="271077" y="307829"/>
                  <a:pt x="225217" y="218223"/>
                  <a:pt x="180767" y="166718"/>
                </a:cubicBezTo>
                <a:cubicBezTo>
                  <a:pt x="136317" y="115213"/>
                  <a:pt x="-12556" y="-16021"/>
                  <a:pt x="850" y="1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1AD6270-5E87-4955-A084-8315C7839047}"/>
              </a:ext>
            </a:extLst>
          </p:cNvPr>
          <p:cNvSpPr/>
          <p:nvPr/>
        </p:nvSpPr>
        <p:spPr>
          <a:xfrm>
            <a:off x="6527248" y="2194873"/>
            <a:ext cx="376359" cy="569269"/>
          </a:xfrm>
          <a:custGeom>
            <a:avLst/>
            <a:gdLst>
              <a:gd name="connsiteX0" fmla="*/ 552 w 376359"/>
              <a:gd name="connsiteY0" fmla="*/ 2227 h 569269"/>
              <a:gd name="connsiteX1" fmla="*/ 256669 w 376359"/>
              <a:gd name="connsiteY1" fmla="*/ 294327 h 569269"/>
              <a:gd name="connsiteX2" fmla="*/ 354035 w 376359"/>
              <a:gd name="connsiteY2" fmla="*/ 510227 h 569269"/>
              <a:gd name="connsiteX3" fmla="*/ 375202 w 376359"/>
              <a:gd name="connsiteY3" fmla="*/ 567377 h 569269"/>
              <a:gd name="connsiteX4" fmla="*/ 332869 w 376359"/>
              <a:gd name="connsiteY4" fmla="*/ 459427 h 569269"/>
              <a:gd name="connsiteX5" fmla="*/ 552 w 376359"/>
              <a:gd name="connsiteY5" fmla="*/ 2227 h 56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359" h="569269">
                <a:moveTo>
                  <a:pt x="552" y="2227"/>
                </a:moveTo>
                <a:cubicBezTo>
                  <a:pt x="-12148" y="-25290"/>
                  <a:pt x="197755" y="209660"/>
                  <a:pt x="256669" y="294327"/>
                </a:cubicBezTo>
                <a:cubicBezTo>
                  <a:pt x="315583" y="378994"/>
                  <a:pt x="334280" y="464719"/>
                  <a:pt x="354035" y="510227"/>
                </a:cubicBezTo>
                <a:cubicBezTo>
                  <a:pt x="373790" y="555735"/>
                  <a:pt x="378730" y="575844"/>
                  <a:pt x="375202" y="567377"/>
                </a:cubicBezTo>
                <a:cubicBezTo>
                  <a:pt x="371674" y="558910"/>
                  <a:pt x="393899" y="550091"/>
                  <a:pt x="332869" y="459427"/>
                </a:cubicBezTo>
                <a:cubicBezTo>
                  <a:pt x="271839" y="368763"/>
                  <a:pt x="13252" y="29744"/>
                  <a:pt x="552" y="2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A65ADD22-E8CC-4028-891A-541C7F81AF97}"/>
              </a:ext>
            </a:extLst>
          </p:cNvPr>
          <p:cNvSpPr/>
          <p:nvPr/>
        </p:nvSpPr>
        <p:spPr>
          <a:xfrm>
            <a:off x="6527061" y="2247704"/>
            <a:ext cx="124740" cy="403687"/>
          </a:xfrm>
          <a:custGeom>
            <a:avLst/>
            <a:gdLst>
              <a:gd name="connsiteX0" fmla="*/ 26139 w 124740"/>
              <a:gd name="connsiteY0" fmla="*/ 196 h 403687"/>
              <a:gd name="connsiteX1" fmla="*/ 38839 w 124740"/>
              <a:gd name="connsiteY1" fmla="*/ 199163 h 403687"/>
              <a:gd name="connsiteX2" fmla="*/ 123506 w 124740"/>
              <a:gd name="connsiteY2" fmla="*/ 398129 h 403687"/>
              <a:gd name="connsiteX3" fmla="*/ 83289 w 124740"/>
              <a:gd name="connsiteY3" fmla="*/ 332513 h 403687"/>
              <a:gd name="connsiteX4" fmla="*/ 2856 w 124740"/>
              <a:gd name="connsiteY4" fmla="*/ 165296 h 403687"/>
              <a:gd name="connsiteX5" fmla="*/ 26139 w 124740"/>
              <a:gd name="connsiteY5" fmla="*/ 196 h 4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40" h="403687">
                <a:moveTo>
                  <a:pt x="26139" y="196"/>
                </a:moveTo>
                <a:cubicBezTo>
                  <a:pt x="32136" y="5841"/>
                  <a:pt x="22611" y="132841"/>
                  <a:pt x="38839" y="199163"/>
                </a:cubicBezTo>
                <a:cubicBezTo>
                  <a:pt x="55067" y="265485"/>
                  <a:pt x="116098" y="375904"/>
                  <a:pt x="123506" y="398129"/>
                </a:cubicBezTo>
                <a:cubicBezTo>
                  <a:pt x="130914" y="420354"/>
                  <a:pt x="103397" y="371318"/>
                  <a:pt x="83289" y="332513"/>
                </a:cubicBezTo>
                <a:cubicBezTo>
                  <a:pt x="63181" y="293708"/>
                  <a:pt x="14850" y="218566"/>
                  <a:pt x="2856" y="165296"/>
                </a:cubicBezTo>
                <a:cubicBezTo>
                  <a:pt x="-9139" y="112027"/>
                  <a:pt x="20142" y="-5449"/>
                  <a:pt x="2613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3F121DA2-CFB8-49A0-9FBC-254F28413ACB}"/>
              </a:ext>
            </a:extLst>
          </p:cNvPr>
          <p:cNvSpPr/>
          <p:nvPr/>
        </p:nvSpPr>
        <p:spPr>
          <a:xfrm>
            <a:off x="6603648" y="2641555"/>
            <a:ext cx="237129" cy="363824"/>
          </a:xfrm>
          <a:custGeom>
            <a:avLst/>
            <a:gdLst>
              <a:gd name="connsiteX0" fmla="*/ 352 w 237129"/>
              <a:gd name="connsiteY0" fmla="*/ 45 h 363824"/>
              <a:gd name="connsiteX1" fmla="*/ 70202 w 237129"/>
              <a:gd name="connsiteY1" fmla="*/ 186312 h 363824"/>
              <a:gd name="connsiteX2" fmla="*/ 70202 w 237129"/>
              <a:gd name="connsiteY2" fmla="*/ 357762 h 363824"/>
              <a:gd name="connsiteX3" fmla="*/ 89252 w 237129"/>
              <a:gd name="connsiteY3" fmla="*/ 315428 h 363824"/>
              <a:gd name="connsiteX4" fmla="*/ 190852 w 237129"/>
              <a:gd name="connsiteY4" fmla="*/ 220178 h 363824"/>
              <a:gd name="connsiteX5" fmla="*/ 235302 w 237129"/>
              <a:gd name="connsiteY5" fmla="*/ 196895 h 363824"/>
              <a:gd name="connsiteX6" fmla="*/ 133702 w 237129"/>
              <a:gd name="connsiteY6" fmla="*/ 237112 h 363824"/>
              <a:gd name="connsiteX7" fmla="*/ 101952 w 237129"/>
              <a:gd name="connsiteY7" fmla="*/ 283678 h 363824"/>
              <a:gd name="connsiteX8" fmla="*/ 104069 w 237129"/>
              <a:gd name="connsiteY8" fmla="*/ 203245 h 363824"/>
              <a:gd name="connsiteX9" fmla="*/ 352 w 237129"/>
              <a:gd name="connsiteY9" fmla="*/ 45 h 36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129" h="363824">
                <a:moveTo>
                  <a:pt x="352" y="45"/>
                </a:moveTo>
                <a:cubicBezTo>
                  <a:pt x="-5292" y="-2777"/>
                  <a:pt x="58560" y="126693"/>
                  <a:pt x="70202" y="186312"/>
                </a:cubicBezTo>
                <a:cubicBezTo>
                  <a:pt x="81844" y="245931"/>
                  <a:pt x="67027" y="336243"/>
                  <a:pt x="70202" y="357762"/>
                </a:cubicBezTo>
                <a:cubicBezTo>
                  <a:pt x="73377" y="379281"/>
                  <a:pt x="69144" y="338359"/>
                  <a:pt x="89252" y="315428"/>
                </a:cubicBezTo>
                <a:cubicBezTo>
                  <a:pt x="109360" y="292497"/>
                  <a:pt x="166510" y="239933"/>
                  <a:pt x="190852" y="220178"/>
                </a:cubicBezTo>
                <a:cubicBezTo>
                  <a:pt x="215194" y="200423"/>
                  <a:pt x="244827" y="194073"/>
                  <a:pt x="235302" y="196895"/>
                </a:cubicBezTo>
                <a:cubicBezTo>
                  <a:pt x="225777" y="199717"/>
                  <a:pt x="155927" y="222648"/>
                  <a:pt x="133702" y="237112"/>
                </a:cubicBezTo>
                <a:cubicBezTo>
                  <a:pt x="111477" y="251576"/>
                  <a:pt x="106891" y="289322"/>
                  <a:pt x="101952" y="283678"/>
                </a:cubicBezTo>
                <a:cubicBezTo>
                  <a:pt x="97013" y="278034"/>
                  <a:pt x="119238" y="248048"/>
                  <a:pt x="104069" y="203245"/>
                </a:cubicBezTo>
                <a:cubicBezTo>
                  <a:pt x="88900" y="158442"/>
                  <a:pt x="5996" y="2867"/>
                  <a:pt x="352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A5333631-6A82-4573-9123-9E40ACD8AF06}"/>
              </a:ext>
            </a:extLst>
          </p:cNvPr>
          <p:cNvSpPr/>
          <p:nvPr/>
        </p:nvSpPr>
        <p:spPr>
          <a:xfrm>
            <a:off x="6595337" y="2451061"/>
            <a:ext cx="211092" cy="365514"/>
          </a:xfrm>
          <a:custGeom>
            <a:avLst/>
            <a:gdLst>
              <a:gd name="connsiteX0" fmla="*/ 196 w 211092"/>
              <a:gd name="connsiteY0" fmla="*/ 39 h 365514"/>
              <a:gd name="connsiteX1" fmla="*/ 192813 w 211092"/>
              <a:gd name="connsiteY1" fmla="*/ 207472 h 365514"/>
              <a:gd name="connsiteX2" fmla="*/ 203396 w 211092"/>
              <a:gd name="connsiteY2" fmla="*/ 364106 h 365514"/>
              <a:gd name="connsiteX3" fmla="*/ 194930 w 211092"/>
              <a:gd name="connsiteY3" fmla="*/ 279439 h 365514"/>
              <a:gd name="connsiteX4" fmla="*/ 156830 w 211092"/>
              <a:gd name="connsiteY4" fmla="*/ 190539 h 365514"/>
              <a:gd name="connsiteX5" fmla="*/ 196 w 211092"/>
              <a:gd name="connsiteY5" fmla="*/ 39 h 36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092" h="365514">
                <a:moveTo>
                  <a:pt x="196" y="39"/>
                </a:moveTo>
                <a:cubicBezTo>
                  <a:pt x="6193" y="2861"/>
                  <a:pt x="158946" y="146794"/>
                  <a:pt x="192813" y="207472"/>
                </a:cubicBezTo>
                <a:cubicBezTo>
                  <a:pt x="226680" y="268150"/>
                  <a:pt x="203043" y="352112"/>
                  <a:pt x="203396" y="364106"/>
                </a:cubicBezTo>
                <a:cubicBezTo>
                  <a:pt x="203749" y="376100"/>
                  <a:pt x="202691" y="308367"/>
                  <a:pt x="194930" y="279439"/>
                </a:cubicBezTo>
                <a:cubicBezTo>
                  <a:pt x="187169" y="250511"/>
                  <a:pt x="186111" y="236047"/>
                  <a:pt x="156830" y="190539"/>
                </a:cubicBezTo>
                <a:cubicBezTo>
                  <a:pt x="127549" y="145031"/>
                  <a:pt x="-5801" y="-2783"/>
                  <a:pt x="19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CFB090EB-FD0F-45A2-B672-EC5A71ED4BD5}"/>
              </a:ext>
            </a:extLst>
          </p:cNvPr>
          <p:cNvSpPr/>
          <p:nvPr/>
        </p:nvSpPr>
        <p:spPr>
          <a:xfrm>
            <a:off x="6715767" y="2764189"/>
            <a:ext cx="185069" cy="299681"/>
          </a:xfrm>
          <a:custGeom>
            <a:avLst/>
            <a:gdLst>
              <a:gd name="connsiteX0" fmla="*/ 416 w 185069"/>
              <a:gd name="connsiteY0" fmla="*/ 298628 h 299681"/>
              <a:gd name="connsiteX1" fmla="*/ 99900 w 185069"/>
              <a:gd name="connsiteY1" fmla="*/ 222428 h 299681"/>
              <a:gd name="connsiteX2" fmla="*/ 131650 w 185069"/>
              <a:gd name="connsiteY2" fmla="*/ 211844 h 299681"/>
              <a:gd name="connsiteX3" fmla="*/ 163400 w 185069"/>
              <a:gd name="connsiteY3" fmla="*/ 129294 h 299681"/>
              <a:gd name="connsiteX4" fmla="*/ 184566 w 185069"/>
              <a:gd name="connsiteY4" fmla="*/ 178 h 299681"/>
              <a:gd name="connsiteX5" fmla="*/ 142233 w 185069"/>
              <a:gd name="connsiteY5" fmla="*/ 158928 h 299681"/>
              <a:gd name="connsiteX6" fmla="*/ 416 w 185069"/>
              <a:gd name="connsiteY6" fmla="*/ 298628 h 29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069" h="299681">
                <a:moveTo>
                  <a:pt x="416" y="298628"/>
                </a:moveTo>
                <a:cubicBezTo>
                  <a:pt x="-6639" y="309211"/>
                  <a:pt x="78028" y="236892"/>
                  <a:pt x="99900" y="222428"/>
                </a:cubicBezTo>
                <a:cubicBezTo>
                  <a:pt x="121772" y="207964"/>
                  <a:pt x="121067" y="227366"/>
                  <a:pt x="131650" y="211844"/>
                </a:cubicBezTo>
                <a:cubicBezTo>
                  <a:pt x="142233" y="196322"/>
                  <a:pt x="154581" y="164572"/>
                  <a:pt x="163400" y="129294"/>
                </a:cubicBezTo>
                <a:cubicBezTo>
                  <a:pt x="172219" y="94016"/>
                  <a:pt x="188094" y="-4761"/>
                  <a:pt x="184566" y="178"/>
                </a:cubicBezTo>
                <a:cubicBezTo>
                  <a:pt x="181038" y="5117"/>
                  <a:pt x="170455" y="108481"/>
                  <a:pt x="142233" y="158928"/>
                </a:cubicBezTo>
                <a:cubicBezTo>
                  <a:pt x="114011" y="209375"/>
                  <a:pt x="7471" y="288045"/>
                  <a:pt x="416" y="298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DAFBF76-9E0A-4378-89E5-7BB227C7A5CA}"/>
              </a:ext>
            </a:extLst>
          </p:cNvPr>
          <p:cNvSpPr/>
          <p:nvPr/>
        </p:nvSpPr>
        <p:spPr>
          <a:xfrm>
            <a:off x="6779624" y="2872317"/>
            <a:ext cx="132386" cy="507072"/>
          </a:xfrm>
          <a:custGeom>
            <a:avLst/>
            <a:gdLst>
              <a:gd name="connsiteX0" fmla="*/ 131293 w 132386"/>
              <a:gd name="connsiteY0" fmla="*/ 0 h 507072"/>
              <a:gd name="connsiteX1" fmla="*/ 124943 w 132386"/>
              <a:gd name="connsiteY1" fmla="*/ 292100 h 507072"/>
              <a:gd name="connsiteX2" fmla="*/ 93193 w 132386"/>
              <a:gd name="connsiteY2" fmla="*/ 374650 h 507072"/>
              <a:gd name="connsiteX3" fmla="*/ 59 w 132386"/>
              <a:gd name="connsiteY3" fmla="*/ 505883 h 507072"/>
              <a:gd name="connsiteX4" fmla="*/ 108009 w 132386"/>
              <a:gd name="connsiteY4" fmla="*/ 292100 h 507072"/>
              <a:gd name="connsiteX5" fmla="*/ 131293 w 132386"/>
              <a:gd name="connsiteY5" fmla="*/ 0 h 50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86" h="507072">
                <a:moveTo>
                  <a:pt x="131293" y="0"/>
                </a:moveTo>
                <a:cubicBezTo>
                  <a:pt x="134115" y="0"/>
                  <a:pt x="131293" y="229658"/>
                  <a:pt x="124943" y="292100"/>
                </a:cubicBezTo>
                <a:cubicBezTo>
                  <a:pt x="118593" y="354542"/>
                  <a:pt x="114007" y="339019"/>
                  <a:pt x="93193" y="374650"/>
                </a:cubicBezTo>
                <a:cubicBezTo>
                  <a:pt x="72379" y="410281"/>
                  <a:pt x="-2410" y="519641"/>
                  <a:pt x="59" y="505883"/>
                </a:cubicBezTo>
                <a:cubicBezTo>
                  <a:pt x="2528" y="492125"/>
                  <a:pt x="87195" y="373592"/>
                  <a:pt x="108009" y="292100"/>
                </a:cubicBezTo>
                <a:cubicBezTo>
                  <a:pt x="128823" y="210608"/>
                  <a:pt x="128471" y="0"/>
                  <a:pt x="1312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6FEBD73-7DD2-486E-B6E1-6BA8CEABE3B6}"/>
              </a:ext>
            </a:extLst>
          </p:cNvPr>
          <p:cNvSpPr/>
          <p:nvPr/>
        </p:nvSpPr>
        <p:spPr>
          <a:xfrm>
            <a:off x="3213078" y="3291307"/>
            <a:ext cx="163041" cy="320173"/>
          </a:xfrm>
          <a:custGeom>
            <a:avLst/>
            <a:gdLst>
              <a:gd name="connsiteX0" fmla="*/ 22 w 163041"/>
              <a:gd name="connsiteY0" fmla="*/ 110 h 320173"/>
              <a:gd name="connsiteX1" fmla="*/ 124905 w 163041"/>
              <a:gd name="connsiteY1" fmla="*/ 53026 h 320173"/>
              <a:gd name="connsiteX2" fmla="*/ 135489 w 163041"/>
              <a:gd name="connsiteY2" fmla="*/ 211776 h 320173"/>
              <a:gd name="connsiteX3" fmla="*/ 160889 w 163041"/>
              <a:gd name="connsiteY3" fmla="*/ 319726 h 320173"/>
              <a:gd name="connsiteX4" fmla="*/ 158772 w 163041"/>
              <a:gd name="connsiteY4" fmla="*/ 171560 h 320173"/>
              <a:gd name="connsiteX5" fmla="*/ 135489 w 163041"/>
              <a:gd name="connsiteY5" fmla="*/ 63610 h 320173"/>
              <a:gd name="connsiteX6" fmla="*/ 22 w 163041"/>
              <a:gd name="connsiteY6" fmla="*/ 110 h 32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041" h="320173">
                <a:moveTo>
                  <a:pt x="22" y="110"/>
                </a:moveTo>
                <a:cubicBezTo>
                  <a:pt x="-1742" y="-1654"/>
                  <a:pt x="102327" y="17748"/>
                  <a:pt x="124905" y="53026"/>
                </a:cubicBezTo>
                <a:cubicBezTo>
                  <a:pt x="147483" y="88304"/>
                  <a:pt x="129492" y="167326"/>
                  <a:pt x="135489" y="211776"/>
                </a:cubicBezTo>
                <a:cubicBezTo>
                  <a:pt x="141486" y="256226"/>
                  <a:pt x="157009" y="326429"/>
                  <a:pt x="160889" y="319726"/>
                </a:cubicBezTo>
                <a:cubicBezTo>
                  <a:pt x="164769" y="313023"/>
                  <a:pt x="163005" y="214246"/>
                  <a:pt x="158772" y="171560"/>
                </a:cubicBezTo>
                <a:cubicBezTo>
                  <a:pt x="154539" y="128874"/>
                  <a:pt x="162300" y="95007"/>
                  <a:pt x="135489" y="63610"/>
                </a:cubicBezTo>
                <a:cubicBezTo>
                  <a:pt x="108678" y="32213"/>
                  <a:pt x="1786" y="1874"/>
                  <a:pt x="22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5877D55-BD64-418B-97B4-CF21A3C1D91B}"/>
              </a:ext>
            </a:extLst>
          </p:cNvPr>
          <p:cNvSpPr/>
          <p:nvPr/>
        </p:nvSpPr>
        <p:spPr>
          <a:xfrm>
            <a:off x="3223631" y="3293489"/>
            <a:ext cx="140688" cy="300797"/>
          </a:xfrm>
          <a:custGeom>
            <a:avLst/>
            <a:gdLst>
              <a:gd name="connsiteX0" fmla="*/ 52 w 140688"/>
              <a:gd name="connsiteY0" fmla="*/ 8511 h 300797"/>
              <a:gd name="connsiteX1" fmla="*/ 118586 w 140688"/>
              <a:gd name="connsiteY1" fmla="*/ 57194 h 300797"/>
              <a:gd name="connsiteX2" fmla="*/ 129169 w 140688"/>
              <a:gd name="connsiteY2" fmla="*/ 201128 h 300797"/>
              <a:gd name="connsiteX3" fmla="*/ 139752 w 140688"/>
              <a:gd name="connsiteY3" fmla="*/ 300611 h 300797"/>
              <a:gd name="connsiteX4" fmla="*/ 103769 w 140688"/>
              <a:gd name="connsiteY4" fmla="*/ 220178 h 300797"/>
              <a:gd name="connsiteX5" fmla="*/ 52 w 140688"/>
              <a:gd name="connsiteY5" fmla="*/ 8511 h 3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688" h="300797">
                <a:moveTo>
                  <a:pt x="52" y="8511"/>
                </a:moveTo>
                <a:cubicBezTo>
                  <a:pt x="2521" y="-18653"/>
                  <a:pt x="97067" y="25091"/>
                  <a:pt x="118586" y="57194"/>
                </a:cubicBezTo>
                <a:cubicBezTo>
                  <a:pt x="140105" y="89297"/>
                  <a:pt x="125641" y="160559"/>
                  <a:pt x="129169" y="201128"/>
                </a:cubicBezTo>
                <a:cubicBezTo>
                  <a:pt x="132697" y="241698"/>
                  <a:pt x="143985" y="297436"/>
                  <a:pt x="139752" y="300611"/>
                </a:cubicBezTo>
                <a:cubicBezTo>
                  <a:pt x="135519" y="303786"/>
                  <a:pt x="125288" y="266039"/>
                  <a:pt x="103769" y="220178"/>
                </a:cubicBezTo>
                <a:cubicBezTo>
                  <a:pt x="82250" y="174317"/>
                  <a:pt x="-2417" y="35675"/>
                  <a:pt x="52" y="85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7F81D02-0CCC-4015-866D-53F6BB106842}"/>
              </a:ext>
            </a:extLst>
          </p:cNvPr>
          <p:cNvSpPr/>
          <p:nvPr/>
        </p:nvSpPr>
        <p:spPr>
          <a:xfrm>
            <a:off x="3522182" y="3876666"/>
            <a:ext cx="112852" cy="214580"/>
          </a:xfrm>
          <a:custGeom>
            <a:avLst/>
            <a:gdLst>
              <a:gd name="connsiteX0" fmla="*/ 112135 w 112852"/>
              <a:gd name="connsiteY0" fmla="*/ 1067 h 214580"/>
              <a:gd name="connsiteX1" fmla="*/ 50751 w 112852"/>
              <a:gd name="connsiteY1" fmla="*/ 58217 h 214580"/>
              <a:gd name="connsiteX2" fmla="*/ 42285 w 112852"/>
              <a:gd name="connsiteY2" fmla="*/ 212734 h 214580"/>
              <a:gd name="connsiteX3" fmla="*/ 23235 w 112852"/>
              <a:gd name="connsiteY3" fmla="*/ 140767 h 214580"/>
              <a:gd name="connsiteX4" fmla="*/ 4185 w 112852"/>
              <a:gd name="connsiteY4" fmla="*/ 100551 h 214580"/>
              <a:gd name="connsiteX5" fmla="*/ 112135 w 112852"/>
              <a:gd name="connsiteY5" fmla="*/ 1067 h 21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52" h="214580">
                <a:moveTo>
                  <a:pt x="112135" y="1067"/>
                </a:moveTo>
                <a:cubicBezTo>
                  <a:pt x="119896" y="-5989"/>
                  <a:pt x="62393" y="22939"/>
                  <a:pt x="50751" y="58217"/>
                </a:cubicBezTo>
                <a:cubicBezTo>
                  <a:pt x="39109" y="93495"/>
                  <a:pt x="46871" y="198976"/>
                  <a:pt x="42285" y="212734"/>
                </a:cubicBezTo>
                <a:cubicBezTo>
                  <a:pt x="37699" y="226492"/>
                  <a:pt x="29585" y="159464"/>
                  <a:pt x="23235" y="140767"/>
                </a:cubicBezTo>
                <a:cubicBezTo>
                  <a:pt x="16885" y="122070"/>
                  <a:pt x="-10279" y="121718"/>
                  <a:pt x="4185" y="100551"/>
                </a:cubicBezTo>
                <a:cubicBezTo>
                  <a:pt x="18649" y="79384"/>
                  <a:pt x="104374" y="8123"/>
                  <a:pt x="112135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32D0BC7D-5C43-49F3-9302-44470AB0B3FA}"/>
              </a:ext>
            </a:extLst>
          </p:cNvPr>
          <p:cNvSpPr/>
          <p:nvPr/>
        </p:nvSpPr>
        <p:spPr>
          <a:xfrm>
            <a:off x="5830451" y="3159884"/>
            <a:ext cx="340204" cy="103467"/>
          </a:xfrm>
          <a:custGeom>
            <a:avLst/>
            <a:gdLst>
              <a:gd name="connsiteX0" fmla="*/ 104682 w 340204"/>
              <a:gd name="connsiteY0" fmla="*/ 299 h 103467"/>
              <a:gd name="connsiteX1" fmla="*/ 70816 w 340204"/>
              <a:gd name="connsiteY1" fmla="*/ 48983 h 103467"/>
              <a:gd name="connsiteX2" fmla="*/ 339632 w 340204"/>
              <a:gd name="connsiteY2" fmla="*/ 99783 h 103467"/>
              <a:gd name="connsiteX3" fmla="*/ 138549 w 340204"/>
              <a:gd name="connsiteY3" fmla="*/ 97666 h 103467"/>
              <a:gd name="connsiteX4" fmla="*/ 17899 w 340204"/>
              <a:gd name="connsiteY4" fmla="*/ 82849 h 103467"/>
              <a:gd name="connsiteX5" fmla="*/ 7316 w 340204"/>
              <a:gd name="connsiteY5" fmla="*/ 29933 h 103467"/>
              <a:gd name="connsiteX6" fmla="*/ 104682 w 340204"/>
              <a:gd name="connsiteY6" fmla="*/ 299 h 10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204" h="103467">
                <a:moveTo>
                  <a:pt x="104682" y="299"/>
                </a:moveTo>
                <a:cubicBezTo>
                  <a:pt x="115265" y="3474"/>
                  <a:pt x="31658" y="32402"/>
                  <a:pt x="70816" y="48983"/>
                </a:cubicBezTo>
                <a:cubicBezTo>
                  <a:pt x="109974" y="65564"/>
                  <a:pt x="328343" y="91669"/>
                  <a:pt x="339632" y="99783"/>
                </a:cubicBezTo>
                <a:cubicBezTo>
                  <a:pt x="350921" y="107897"/>
                  <a:pt x="192171" y="100488"/>
                  <a:pt x="138549" y="97666"/>
                </a:cubicBezTo>
                <a:cubicBezTo>
                  <a:pt x="84927" y="94844"/>
                  <a:pt x="39771" y="94138"/>
                  <a:pt x="17899" y="82849"/>
                </a:cubicBezTo>
                <a:cubicBezTo>
                  <a:pt x="-3973" y="71560"/>
                  <a:pt x="-3620" y="39811"/>
                  <a:pt x="7316" y="29933"/>
                </a:cubicBezTo>
                <a:cubicBezTo>
                  <a:pt x="18252" y="20055"/>
                  <a:pt x="94099" y="-2876"/>
                  <a:pt x="104682" y="2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AEDEE883-1B37-4DFE-BFDF-A893B6FB6672}"/>
              </a:ext>
            </a:extLst>
          </p:cNvPr>
          <p:cNvSpPr/>
          <p:nvPr/>
        </p:nvSpPr>
        <p:spPr>
          <a:xfrm>
            <a:off x="4344153" y="3039683"/>
            <a:ext cx="393592" cy="226950"/>
          </a:xfrm>
          <a:custGeom>
            <a:avLst/>
            <a:gdLst>
              <a:gd name="connsiteX0" fmla="*/ 835 w 393592"/>
              <a:gd name="connsiteY0" fmla="*/ 19430 h 226950"/>
              <a:gd name="connsiteX1" fmla="*/ 326272 w 393592"/>
              <a:gd name="connsiteY1" fmla="*/ 21017 h 226950"/>
              <a:gd name="connsiteX2" fmla="*/ 358022 w 393592"/>
              <a:gd name="connsiteY2" fmla="*/ 380 h 226950"/>
              <a:gd name="connsiteX3" fmla="*/ 319922 w 393592"/>
              <a:gd name="connsiteY3" fmla="*/ 41655 h 226950"/>
              <a:gd name="connsiteX4" fmla="*/ 381835 w 393592"/>
              <a:gd name="connsiteY4" fmla="*/ 97217 h 226950"/>
              <a:gd name="connsiteX5" fmla="*/ 392947 w 393592"/>
              <a:gd name="connsiteY5" fmla="*/ 103567 h 226950"/>
              <a:gd name="connsiteX6" fmla="*/ 372310 w 393592"/>
              <a:gd name="connsiteY6" fmla="*/ 130555 h 226950"/>
              <a:gd name="connsiteX7" fmla="*/ 345322 w 393592"/>
              <a:gd name="connsiteY7" fmla="*/ 222630 h 226950"/>
              <a:gd name="connsiteX8" fmla="*/ 345322 w 393592"/>
              <a:gd name="connsiteY8" fmla="*/ 209930 h 226950"/>
              <a:gd name="connsiteX9" fmla="*/ 189747 w 393592"/>
              <a:gd name="connsiteY9" fmla="*/ 192467 h 226950"/>
              <a:gd name="connsiteX10" fmla="*/ 250072 w 393592"/>
              <a:gd name="connsiteY10" fmla="*/ 178180 h 226950"/>
              <a:gd name="connsiteX11" fmla="*/ 316747 w 393592"/>
              <a:gd name="connsiteY11" fmla="*/ 152780 h 226950"/>
              <a:gd name="connsiteX12" fmla="*/ 234197 w 393592"/>
              <a:gd name="connsiteY12" fmla="*/ 103567 h 226950"/>
              <a:gd name="connsiteX13" fmla="*/ 835 w 393592"/>
              <a:gd name="connsiteY13" fmla="*/ 19430 h 22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3592" h="226950">
                <a:moveTo>
                  <a:pt x="835" y="19430"/>
                </a:moveTo>
                <a:cubicBezTo>
                  <a:pt x="16181" y="5672"/>
                  <a:pt x="266741" y="24192"/>
                  <a:pt x="326272" y="21017"/>
                </a:cubicBezTo>
                <a:cubicBezTo>
                  <a:pt x="385803" y="17842"/>
                  <a:pt x="359080" y="-3059"/>
                  <a:pt x="358022" y="380"/>
                </a:cubicBezTo>
                <a:cubicBezTo>
                  <a:pt x="356964" y="3819"/>
                  <a:pt x="315953" y="25516"/>
                  <a:pt x="319922" y="41655"/>
                </a:cubicBezTo>
                <a:cubicBezTo>
                  <a:pt x="323891" y="57795"/>
                  <a:pt x="369664" y="86898"/>
                  <a:pt x="381835" y="97217"/>
                </a:cubicBezTo>
                <a:cubicBezTo>
                  <a:pt x="394006" y="107536"/>
                  <a:pt x="394534" y="98011"/>
                  <a:pt x="392947" y="103567"/>
                </a:cubicBezTo>
                <a:cubicBezTo>
                  <a:pt x="391360" y="109123"/>
                  <a:pt x="380247" y="110711"/>
                  <a:pt x="372310" y="130555"/>
                </a:cubicBezTo>
                <a:cubicBezTo>
                  <a:pt x="364373" y="150399"/>
                  <a:pt x="349820" y="209401"/>
                  <a:pt x="345322" y="222630"/>
                </a:cubicBezTo>
                <a:cubicBezTo>
                  <a:pt x="340824" y="235859"/>
                  <a:pt x="371251" y="214957"/>
                  <a:pt x="345322" y="209930"/>
                </a:cubicBezTo>
                <a:cubicBezTo>
                  <a:pt x="319393" y="204903"/>
                  <a:pt x="205622" y="197759"/>
                  <a:pt x="189747" y="192467"/>
                </a:cubicBezTo>
                <a:cubicBezTo>
                  <a:pt x="173872" y="187175"/>
                  <a:pt x="228905" y="184795"/>
                  <a:pt x="250072" y="178180"/>
                </a:cubicBezTo>
                <a:cubicBezTo>
                  <a:pt x="271239" y="171566"/>
                  <a:pt x="319393" y="165215"/>
                  <a:pt x="316747" y="152780"/>
                </a:cubicBezTo>
                <a:cubicBezTo>
                  <a:pt x="314101" y="140345"/>
                  <a:pt x="282351" y="125263"/>
                  <a:pt x="234197" y="103567"/>
                </a:cubicBezTo>
                <a:cubicBezTo>
                  <a:pt x="186043" y="81871"/>
                  <a:pt x="-14511" y="33188"/>
                  <a:pt x="835" y="194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173D20B9-B713-42FE-821A-8C7BFAAFD3D3}"/>
              </a:ext>
            </a:extLst>
          </p:cNvPr>
          <p:cNvSpPr/>
          <p:nvPr/>
        </p:nvSpPr>
        <p:spPr>
          <a:xfrm>
            <a:off x="6013433" y="1468950"/>
            <a:ext cx="459914" cy="613997"/>
          </a:xfrm>
          <a:custGeom>
            <a:avLst/>
            <a:gdLst>
              <a:gd name="connsiteX0" fmla="*/ 17 w 459914"/>
              <a:gd name="connsiteY0" fmla="*/ 17 h 613997"/>
              <a:gd name="connsiteX1" fmla="*/ 340800 w 459914"/>
              <a:gd name="connsiteY1" fmla="*/ 294233 h 613997"/>
              <a:gd name="connsiteX2" fmla="*/ 457217 w 459914"/>
              <a:gd name="connsiteY2" fmla="*/ 605383 h 613997"/>
              <a:gd name="connsiteX3" fmla="*/ 414884 w 459914"/>
              <a:gd name="connsiteY3" fmla="*/ 508017 h 613997"/>
              <a:gd name="connsiteX4" fmla="*/ 325984 w 459914"/>
              <a:gd name="connsiteY4" fmla="*/ 306933 h 613997"/>
              <a:gd name="connsiteX5" fmla="*/ 17 w 459914"/>
              <a:gd name="connsiteY5" fmla="*/ 17 h 61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914" h="613997">
                <a:moveTo>
                  <a:pt x="17" y="17"/>
                </a:moveTo>
                <a:cubicBezTo>
                  <a:pt x="2486" y="-2100"/>
                  <a:pt x="264600" y="193339"/>
                  <a:pt x="340800" y="294233"/>
                </a:cubicBezTo>
                <a:cubicBezTo>
                  <a:pt x="417000" y="395127"/>
                  <a:pt x="444870" y="569752"/>
                  <a:pt x="457217" y="605383"/>
                </a:cubicBezTo>
                <a:cubicBezTo>
                  <a:pt x="469564" y="641014"/>
                  <a:pt x="436756" y="557759"/>
                  <a:pt x="414884" y="508017"/>
                </a:cubicBezTo>
                <a:cubicBezTo>
                  <a:pt x="393012" y="458275"/>
                  <a:pt x="391248" y="388072"/>
                  <a:pt x="325984" y="306933"/>
                </a:cubicBezTo>
                <a:cubicBezTo>
                  <a:pt x="260720" y="225794"/>
                  <a:pt x="-2452" y="2134"/>
                  <a:pt x="17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450AB7A-FB41-4440-B5FA-5B19AA218C7C}"/>
              </a:ext>
            </a:extLst>
          </p:cNvPr>
          <p:cNvSpPr/>
          <p:nvPr/>
        </p:nvSpPr>
        <p:spPr>
          <a:xfrm>
            <a:off x="6052712" y="1335613"/>
            <a:ext cx="466364" cy="451482"/>
          </a:xfrm>
          <a:custGeom>
            <a:avLst/>
            <a:gdLst>
              <a:gd name="connsiteX0" fmla="*/ 955 w 466364"/>
              <a:gd name="connsiteY0" fmla="*/ 4 h 451482"/>
              <a:gd name="connsiteX1" fmla="*/ 199921 w 466364"/>
              <a:gd name="connsiteY1" fmla="*/ 249770 h 451482"/>
              <a:gd name="connsiteX2" fmla="*/ 458155 w 466364"/>
              <a:gd name="connsiteY2" fmla="*/ 442387 h 451482"/>
              <a:gd name="connsiteX3" fmla="*/ 377721 w 466364"/>
              <a:gd name="connsiteY3" fmla="*/ 402170 h 451482"/>
              <a:gd name="connsiteX4" fmla="*/ 134305 w 466364"/>
              <a:gd name="connsiteY4" fmla="*/ 243420 h 451482"/>
              <a:gd name="connsiteX5" fmla="*/ 955 w 466364"/>
              <a:gd name="connsiteY5" fmla="*/ 4 h 45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364" h="451482">
                <a:moveTo>
                  <a:pt x="955" y="4"/>
                </a:moveTo>
                <a:cubicBezTo>
                  <a:pt x="11891" y="1062"/>
                  <a:pt x="123721" y="176040"/>
                  <a:pt x="199921" y="249770"/>
                </a:cubicBezTo>
                <a:cubicBezTo>
                  <a:pt x="276121" y="323500"/>
                  <a:pt x="428522" y="416987"/>
                  <a:pt x="458155" y="442387"/>
                </a:cubicBezTo>
                <a:cubicBezTo>
                  <a:pt x="487788" y="467787"/>
                  <a:pt x="431696" y="435331"/>
                  <a:pt x="377721" y="402170"/>
                </a:cubicBezTo>
                <a:cubicBezTo>
                  <a:pt x="323746" y="369009"/>
                  <a:pt x="193219" y="306567"/>
                  <a:pt x="134305" y="243420"/>
                </a:cubicBezTo>
                <a:cubicBezTo>
                  <a:pt x="75391" y="180273"/>
                  <a:pt x="-9981" y="-1054"/>
                  <a:pt x="95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3914065-8591-46F7-BCE1-19CEEBDCFD1A}"/>
              </a:ext>
            </a:extLst>
          </p:cNvPr>
          <p:cNvSpPr/>
          <p:nvPr/>
        </p:nvSpPr>
        <p:spPr>
          <a:xfrm>
            <a:off x="5606776" y="960926"/>
            <a:ext cx="356593" cy="662594"/>
          </a:xfrm>
          <a:custGeom>
            <a:avLst/>
            <a:gdLst>
              <a:gd name="connsiteX0" fmla="*/ 274 w 356593"/>
              <a:gd name="connsiteY0" fmla="*/ 41 h 662594"/>
              <a:gd name="connsiteX1" fmla="*/ 322007 w 356593"/>
              <a:gd name="connsiteY1" fmla="*/ 323891 h 662594"/>
              <a:gd name="connsiteX2" fmla="*/ 349524 w 356593"/>
              <a:gd name="connsiteY2" fmla="*/ 658324 h 662594"/>
              <a:gd name="connsiteX3" fmla="*/ 338941 w 356593"/>
              <a:gd name="connsiteY3" fmla="*/ 499574 h 662594"/>
              <a:gd name="connsiteX4" fmla="*/ 266974 w 356593"/>
              <a:gd name="connsiteY4" fmla="*/ 302724 h 662594"/>
              <a:gd name="connsiteX5" fmla="*/ 274 w 356593"/>
              <a:gd name="connsiteY5" fmla="*/ 41 h 66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593" h="662594">
                <a:moveTo>
                  <a:pt x="274" y="41"/>
                </a:moveTo>
                <a:cubicBezTo>
                  <a:pt x="9446" y="3569"/>
                  <a:pt x="263799" y="214177"/>
                  <a:pt x="322007" y="323891"/>
                </a:cubicBezTo>
                <a:cubicBezTo>
                  <a:pt x="380215" y="433605"/>
                  <a:pt x="346702" y="629044"/>
                  <a:pt x="349524" y="658324"/>
                </a:cubicBezTo>
                <a:cubicBezTo>
                  <a:pt x="352346" y="687605"/>
                  <a:pt x="352699" y="558841"/>
                  <a:pt x="338941" y="499574"/>
                </a:cubicBezTo>
                <a:cubicBezTo>
                  <a:pt x="325183" y="440307"/>
                  <a:pt x="319185" y="384921"/>
                  <a:pt x="266974" y="302724"/>
                </a:cubicBezTo>
                <a:cubicBezTo>
                  <a:pt x="214763" y="220527"/>
                  <a:pt x="-8898" y="-3487"/>
                  <a:pt x="27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4B32AA5D-2F8B-4E90-AE2A-85C7D635B3FD}"/>
              </a:ext>
            </a:extLst>
          </p:cNvPr>
          <p:cNvSpPr/>
          <p:nvPr/>
        </p:nvSpPr>
        <p:spPr>
          <a:xfrm>
            <a:off x="5953557" y="1622713"/>
            <a:ext cx="418773" cy="664478"/>
          </a:xfrm>
          <a:custGeom>
            <a:avLst/>
            <a:gdLst>
              <a:gd name="connsiteX0" fmla="*/ 9093 w 418773"/>
              <a:gd name="connsiteY0" fmla="*/ 5004 h 664478"/>
              <a:gd name="connsiteX1" fmla="*/ 282143 w 418773"/>
              <a:gd name="connsiteY1" fmla="*/ 307687 h 664478"/>
              <a:gd name="connsiteX2" fmla="*/ 392210 w 418773"/>
              <a:gd name="connsiteY2" fmla="*/ 487604 h 664478"/>
              <a:gd name="connsiteX3" fmla="*/ 417610 w 418773"/>
              <a:gd name="connsiteY3" fmla="*/ 663287 h 664478"/>
              <a:gd name="connsiteX4" fmla="*/ 366810 w 418773"/>
              <a:gd name="connsiteY4" fmla="*/ 542637 h 664478"/>
              <a:gd name="connsiteX5" fmla="*/ 91643 w 418773"/>
              <a:gd name="connsiteY5" fmla="*/ 148937 h 664478"/>
              <a:gd name="connsiteX6" fmla="*/ 9093 w 418773"/>
              <a:gd name="connsiteY6" fmla="*/ 5004 h 66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773" h="664478">
                <a:moveTo>
                  <a:pt x="9093" y="5004"/>
                </a:moveTo>
                <a:cubicBezTo>
                  <a:pt x="40843" y="31462"/>
                  <a:pt x="218290" y="227254"/>
                  <a:pt x="282143" y="307687"/>
                </a:cubicBezTo>
                <a:cubicBezTo>
                  <a:pt x="345996" y="388120"/>
                  <a:pt x="369632" y="428337"/>
                  <a:pt x="392210" y="487604"/>
                </a:cubicBezTo>
                <a:cubicBezTo>
                  <a:pt x="414788" y="546871"/>
                  <a:pt x="421843" y="654115"/>
                  <a:pt x="417610" y="663287"/>
                </a:cubicBezTo>
                <a:cubicBezTo>
                  <a:pt x="413377" y="672459"/>
                  <a:pt x="421138" y="628362"/>
                  <a:pt x="366810" y="542637"/>
                </a:cubicBezTo>
                <a:cubicBezTo>
                  <a:pt x="312482" y="456912"/>
                  <a:pt x="148793" y="236426"/>
                  <a:pt x="91643" y="148937"/>
                </a:cubicBezTo>
                <a:cubicBezTo>
                  <a:pt x="34493" y="61448"/>
                  <a:pt x="-22657" y="-21454"/>
                  <a:pt x="9093" y="50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2BA895F-997A-4CF3-951C-26638B6A16CB}"/>
              </a:ext>
            </a:extLst>
          </p:cNvPr>
          <p:cNvSpPr/>
          <p:nvPr/>
        </p:nvSpPr>
        <p:spPr>
          <a:xfrm>
            <a:off x="5899647" y="1066008"/>
            <a:ext cx="573290" cy="586922"/>
          </a:xfrm>
          <a:custGeom>
            <a:avLst/>
            <a:gdLst>
              <a:gd name="connsiteX0" fmla="*/ 1620 w 573290"/>
              <a:gd name="connsiteY0" fmla="*/ 792 h 586922"/>
              <a:gd name="connsiteX1" fmla="*/ 397436 w 573290"/>
              <a:gd name="connsiteY1" fmla="*/ 265375 h 586922"/>
              <a:gd name="connsiteX2" fmla="*/ 566770 w 573290"/>
              <a:gd name="connsiteY2" fmla="*/ 576525 h 586922"/>
              <a:gd name="connsiteX3" fmla="*/ 511736 w 573290"/>
              <a:gd name="connsiteY3" fmla="*/ 483392 h 586922"/>
              <a:gd name="connsiteX4" fmla="*/ 266203 w 573290"/>
              <a:gd name="connsiteY4" fmla="*/ 193409 h 586922"/>
              <a:gd name="connsiteX5" fmla="*/ 1620 w 573290"/>
              <a:gd name="connsiteY5" fmla="*/ 792 h 58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290" h="586922">
                <a:moveTo>
                  <a:pt x="1620" y="792"/>
                </a:moveTo>
                <a:cubicBezTo>
                  <a:pt x="23492" y="12786"/>
                  <a:pt x="303244" y="169420"/>
                  <a:pt x="397436" y="265375"/>
                </a:cubicBezTo>
                <a:cubicBezTo>
                  <a:pt x="491628" y="361330"/>
                  <a:pt x="547720" y="540189"/>
                  <a:pt x="566770" y="576525"/>
                </a:cubicBezTo>
                <a:cubicBezTo>
                  <a:pt x="585820" y="612861"/>
                  <a:pt x="561830" y="547245"/>
                  <a:pt x="511736" y="483392"/>
                </a:cubicBezTo>
                <a:cubicBezTo>
                  <a:pt x="461642" y="419539"/>
                  <a:pt x="347342" y="271020"/>
                  <a:pt x="266203" y="193409"/>
                </a:cubicBezTo>
                <a:cubicBezTo>
                  <a:pt x="185064" y="115798"/>
                  <a:pt x="-20252" y="-11202"/>
                  <a:pt x="1620" y="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5B769A39-68B8-40CD-9967-9A00E4D364DD}"/>
              </a:ext>
            </a:extLst>
          </p:cNvPr>
          <p:cNvSpPr/>
          <p:nvPr/>
        </p:nvSpPr>
        <p:spPr>
          <a:xfrm>
            <a:off x="5979509" y="1237581"/>
            <a:ext cx="391322" cy="342135"/>
          </a:xfrm>
          <a:custGeom>
            <a:avLst/>
            <a:gdLst>
              <a:gd name="connsiteX0" fmla="*/ 74 w 391322"/>
              <a:gd name="connsiteY0" fmla="*/ 669 h 342135"/>
              <a:gd name="connsiteX1" fmla="*/ 302758 w 391322"/>
              <a:gd name="connsiteY1" fmla="*/ 197519 h 342135"/>
              <a:gd name="connsiteX2" fmla="*/ 389541 w 391322"/>
              <a:gd name="connsiteY2" fmla="*/ 339336 h 342135"/>
              <a:gd name="connsiteX3" fmla="*/ 332391 w 391322"/>
              <a:gd name="connsiteY3" fmla="*/ 269486 h 342135"/>
              <a:gd name="connsiteX4" fmla="*/ 74 w 391322"/>
              <a:gd name="connsiteY4" fmla="*/ 669 h 34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322" h="342135">
                <a:moveTo>
                  <a:pt x="74" y="669"/>
                </a:moveTo>
                <a:cubicBezTo>
                  <a:pt x="-4865" y="-11326"/>
                  <a:pt x="237847" y="141074"/>
                  <a:pt x="302758" y="197519"/>
                </a:cubicBezTo>
                <a:cubicBezTo>
                  <a:pt x="367669" y="253964"/>
                  <a:pt x="384602" y="327342"/>
                  <a:pt x="389541" y="339336"/>
                </a:cubicBezTo>
                <a:cubicBezTo>
                  <a:pt x="394480" y="351331"/>
                  <a:pt x="393069" y="324167"/>
                  <a:pt x="332391" y="269486"/>
                </a:cubicBezTo>
                <a:cubicBezTo>
                  <a:pt x="271713" y="214805"/>
                  <a:pt x="5013" y="12664"/>
                  <a:pt x="74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41480EED-E8BA-4BFA-89B0-B2E6AD88AAF8}"/>
              </a:ext>
            </a:extLst>
          </p:cNvPr>
          <p:cNvSpPr/>
          <p:nvPr/>
        </p:nvSpPr>
        <p:spPr>
          <a:xfrm>
            <a:off x="5717527" y="651635"/>
            <a:ext cx="322302" cy="418462"/>
          </a:xfrm>
          <a:custGeom>
            <a:avLst/>
            <a:gdLst>
              <a:gd name="connsiteX0" fmla="*/ 321323 w 322302"/>
              <a:gd name="connsiteY0" fmla="*/ 406698 h 418462"/>
              <a:gd name="connsiteX1" fmla="*/ 88490 w 322302"/>
              <a:gd name="connsiteY1" fmla="*/ 231015 h 418462"/>
              <a:gd name="connsiteX2" fmla="*/ 14406 w 322302"/>
              <a:gd name="connsiteY2" fmla="*/ 10882 h 418462"/>
              <a:gd name="connsiteX3" fmla="*/ 14406 w 322302"/>
              <a:gd name="connsiteY3" fmla="*/ 68032 h 418462"/>
              <a:gd name="connsiteX4" fmla="*/ 164690 w 322302"/>
              <a:gd name="connsiteY4" fmla="*/ 364365 h 418462"/>
              <a:gd name="connsiteX5" fmla="*/ 321323 w 322302"/>
              <a:gd name="connsiteY5" fmla="*/ 406698 h 41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302" h="418462">
                <a:moveTo>
                  <a:pt x="321323" y="406698"/>
                </a:moveTo>
                <a:cubicBezTo>
                  <a:pt x="308623" y="384473"/>
                  <a:pt x="139643" y="296984"/>
                  <a:pt x="88490" y="231015"/>
                </a:cubicBezTo>
                <a:cubicBezTo>
                  <a:pt x="37337" y="165046"/>
                  <a:pt x="26753" y="38046"/>
                  <a:pt x="14406" y="10882"/>
                </a:cubicBezTo>
                <a:cubicBezTo>
                  <a:pt x="2059" y="-16282"/>
                  <a:pt x="-10641" y="9118"/>
                  <a:pt x="14406" y="68032"/>
                </a:cubicBezTo>
                <a:cubicBezTo>
                  <a:pt x="39453" y="126946"/>
                  <a:pt x="109304" y="306509"/>
                  <a:pt x="164690" y="364365"/>
                </a:cubicBezTo>
                <a:cubicBezTo>
                  <a:pt x="220076" y="422221"/>
                  <a:pt x="334023" y="428923"/>
                  <a:pt x="321323" y="406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B7B2B548-6630-487D-A88A-CDF158D48C14}"/>
              </a:ext>
            </a:extLst>
          </p:cNvPr>
          <p:cNvSpPr/>
          <p:nvPr/>
        </p:nvSpPr>
        <p:spPr>
          <a:xfrm>
            <a:off x="5587904" y="625159"/>
            <a:ext cx="273327" cy="434620"/>
          </a:xfrm>
          <a:custGeom>
            <a:avLst/>
            <a:gdLst>
              <a:gd name="connsiteX0" fmla="*/ 42429 w 273327"/>
              <a:gd name="connsiteY0" fmla="*/ 1374 h 434620"/>
              <a:gd name="connsiteX1" fmla="*/ 76296 w 273327"/>
              <a:gd name="connsiteY1" fmla="*/ 202458 h 434620"/>
              <a:gd name="connsiteX2" fmla="*/ 268913 w 273327"/>
              <a:gd name="connsiteY2" fmla="*/ 426824 h 434620"/>
              <a:gd name="connsiteX3" fmla="*/ 194829 w 273327"/>
              <a:gd name="connsiteY3" fmla="*/ 359091 h 434620"/>
              <a:gd name="connsiteX4" fmla="*/ 8563 w 273327"/>
              <a:gd name="connsiteY4" fmla="*/ 126258 h 434620"/>
              <a:gd name="connsiteX5" fmla="*/ 42429 w 273327"/>
              <a:gd name="connsiteY5" fmla="*/ 1374 h 43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327" h="434620">
                <a:moveTo>
                  <a:pt x="42429" y="1374"/>
                </a:moveTo>
                <a:cubicBezTo>
                  <a:pt x="53718" y="14074"/>
                  <a:pt x="38549" y="131550"/>
                  <a:pt x="76296" y="202458"/>
                </a:cubicBezTo>
                <a:cubicBezTo>
                  <a:pt x="114043" y="273366"/>
                  <a:pt x="249158" y="400719"/>
                  <a:pt x="268913" y="426824"/>
                </a:cubicBezTo>
                <a:cubicBezTo>
                  <a:pt x="288669" y="452930"/>
                  <a:pt x="238221" y="409185"/>
                  <a:pt x="194829" y="359091"/>
                </a:cubicBezTo>
                <a:cubicBezTo>
                  <a:pt x="151437" y="308997"/>
                  <a:pt x="37138" y="185877"/>
                  <a:pt x="8563" y="126258"/>
                </a:cubicBezTo>
                <a:cubicBezTo>
                  <a:pt x="-20012" y="66639"/>
                  <a:pt x="31140" y="-11326"/>
                  <a:pt x="42429" y="1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906158E9-782E-42D6-A41B-776C13B19D96}"/>
              </a:ext>
            </a:extLst>
          </p:cNvPr>
          <p:cNvSpPr/>
          <p:nvPr/>
        </p:nvSpPr>
        <p:spPr>
          <a:xfrm>
            <a:off x="5455932" y="599017"/>
            <a:ext cx="248660" cy="546658"/>
          </a:xfrm>
          <a:custGeom>
            <a:avLst/>
            <a:gdLst>
              <a:gd name="connsiteX0" fmla="*/ 140535 w 248660"/>
              <a:gd name="connsiteY0" fmla="*/ 0 h 546658"/>
              <a:gd name="connsiteX1" fmla="*/ 70685 w 248660"/>
              <a:gd name="connsiteY1" fmla="*/ 118533 h 546658"/>
              <a:gd name="connsiteX2" fmla="*/ 235785 w 248660"/>
              <a:gd name="connsiteY2" fmla="*/ 524933 h 546658"/>
              <a:gd name="connsiteX3" fmla="*/ 214618 w 248660"/>
              <a:gd name="connsiteY3" fmla="*/ 465666 h 546658"/>
              <a:gd name="connsiteX4" fmla="*/ 30468 w 248660"/>
              <a:gd name="connsiteY4" fmla="*/ 247650 h 546658"/>
              <a:gd name="connsiteX5" fmla="*/ 9301 w 248660"/>
              <a:gd name="connsiteY5" fmla="*/ 118533 h 546658"/>
              <a:gd name="connsiteX6" fmla="*/ 140535 w 248660"/>
              <a:gd name="connsiteY6" fmla="*/ 0 h 54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660" h="546658">
                <a:moveTo>
                  <a:pt x="140535" y="0"/>
                </a:moveTo>
                <a:cubicBezTo>
                  <a:pt x="150766" y="0"/>
                  <a:pt x="54810" y="31044"/>
                  <a:pt x="70685" y="118533"/>
                </a:cubicBezTo>
                <a:cubicBezTo>
                  <a:pt x="86560" y="206022"/>
                  <a:pt x="211796" y="467078"/>
                  <a:pt x="235785" y="524933"/>
                </a:cubicBezTo>
                <a:cubicBezTo>
                  <a:pt x="259774" y="582789"/>
                  <a:pt x="248837" y="511880"/>
                  <a:pt x="214618" y="465666"/>
                </a:cubicBezTo>
                <a:cubicBezTo>
                  <a:pt x="180399" y="419452"/>
                  <a:pt x="64687" y="305505"/>
                  <a:pt x="30468" y="247650"/>
                </a:cubicBezTo>
                <a:cubicBezTo>
                  <a:pt x="-3751" y="189795"/>
                  <a:pt x="-6574" y="163688"/>
                  <a:pt x="9301" y="118533"/>
                </a:cubicBezTo>
                <a:cubicBezTo>
                  <a:pt x="25176" y="73378"/>
                  <a:pt x="130304" y="0"/>
                  <a:pt x="1405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1C0307CA-EC5E-47A7-9303-C45C461546C7}"/>
              </a:ext>
            </a:extLst>
          </p:cNvPr>
          <p:cNvSpPr/>
          <p:nvPr/>
        </p:nvSpPr>
        <p:spPr>
          <a:xfrm>
            <a:off x="5289035" y="575665"/>
            <a:ext cx="198196" cy="394739"/>
          </a:xfrm>
          <a:custGeom>
            <a:avLst/>
            <a:gdLst>
              <a:gd name="connsiteX0" fmla="*/ 197365 w 198196"/>
              <a:gd name="connsiteY0" fmla="*/ 68 h 394739"/>
              <a:gd name="connsiteX1" fmla="*/ 74598 w 198196"/>
              <a:gd name="connsiteY1" fmla="*/ 184218 h 394739"/>
              <a:gd name="connsiteX2" fmla="*/ 161382 w 198196"/>
              <a:gd name="connsiteY2" fmla="*/ 387418 h 394739"/>
              <a:gd name="connsiteX3" fmla="*/ 125398 w 198196"/>
              <a:gd name="connsiteY3" fmla="*/ 332385 h 394739"/>
              <a:gd name="connsiteX4" fmla="*/ 515 w 198196"/>
              <a:gd name="connsiteY4" fmla="*/ 165168 h 394739"/>
              <a:gd name="connsiteX5" fmla="*/ 197365 w 198196"/>
              <a:gd name="connsiteY5" fmla="*/ 68 h 39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96" h="394739">
                <a:moveTo>
                  <a:pt x="197365" y="68"/>
                </a:moveTo>
                <a:cubicBezTo>
                  <a:pt x="209712" y="3243"/>
                  <a:pt x="80595" y="119660"/>
                  <a:pt x="74598" y="184218"/>
                </a:cubicBezTo>
                <a:cubicBezTo>
                  <a:pt x="68601" y="248776"/>
                  <a:pt x="152915" y="362724"/>
                  <a:pt x="161382" y="387418"/>
                </a:cubicBezTo>
                <a:cubicBezTo>
                  <a:pt x="169849" y="412112"/>
                  <a:pt x="152209" y="369427"/>
                  <a:pt x="125398" y="332385"/>
                </a:cubicBezTo>
                <a:cubicBezTo>
                  <a:pt x="98587" y="295343"/>
                  <a:pt x="-8304" y="225140"/>
                  <a:pt x="515" y="165168"/>
                </a:cubicBezTo>
                <a:cubicBezTo>
                  <a:pt x="9334" y="105196"/>
                  <a:pt x="185018" y="-3107"/>
                  <a:pt x="19736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7A151E86-FBC1-40EE-8567-588841A43BC5}"/>
              </a:ext>
            </a:extLst>
          </p:cNvPr>
          <p:cNvSpPr/>
          <p:nvPr/>
        </p:nvSpPr>
        <p:spPr>
          <a:xfrm>
            <a:off x="5134091" y="447535"/>
            <a:ext cx="254971" cy="429346"/>
          </a:xfrm>
          <a:custGeom>
            <a:avLst/>
            <a:gdLst>
              <a:gd name="connsiteX0" fmla="*/ 254942 w 254971"/>
              <a:gd name="connsiteY0" fmla="*/ 1198 h 429346"/>
              <a:gd name="connsiteX1" fmla="*/ 87726 w 254971"/>
              <a:gd name="connsiteY1" fmla="*/ 149365 h 429346"/>
              <a:gd name="connsiteX2" fmla="*/ 153342 w 254971"/>
              <a:gd name="connsiteY2" fmla="*/ 418182 h 429346"/>
              <a:gd name="connsiteX3" fmla="*/ 119476 w 254971"/>
              <a:gd name="connsiteY3" fmla="*/ 363148 h 429346"/>
              <a:gd name="connsiteX4" fmla="*/ 942 w 254971"/>
              <a:gd name="connsiteY4" fmla="*/ 223448 h 429346"/>
              <a:gd name="connsiteX5" fmla="*/ 72909 w 254971"/>
              <a:gd name="connsiteY5" fmla="*/ 87982 h 429346"/>
              <a:gd name="connsiteX6" fmla="*/ 254942 w 254971"/>
              <a:gd name="connsiteY6" fmla="*/ 1198 h 42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971" h="429346">
                <a:moveTo>
                  <a:pt x="254942" y="1198"/>
                </a:moveTo>
                <a:cubicBezTo>
                  <a:pt x="257411" y="11428"/>
                  <a:pt x="104659" y="79868"/>
                  <a:pt x="87726" y="149365"/>
                </a:cubicBezTo>
                <a:cubicBezTo>
                  <a:pt x="70793" y="218862"/>
                  <a:pt x="148050" y="382552"/>
                  <a:pt x="153342" y="418182"/>
                </a:cubicBezTo>
                <a:cubicBezTo>
                  <a:pt x="158634" y="453812"/>
                  <a:pt x="144876" y="395604"/>
                  <a:pt x="119476" y="363148"/>
                </a:cubicBezTo>
                <a:cubicBezTo>
                  <a:pt x="94076" y="330692"/>
                  <a:pt x="8703" y="269309"/>
                  <a:pt x="942" y="223448"/>
                </a:cubicBezTo>
                <a:cubicBezTo>
                  <a:pt x="-6819" y="177587"/>
                  <a:pt x="34809" y="127493"/>
                  <a:pt x="72909" y="87982"/>
                </a:cubicBezTo>
                <a:cubicBezTo>
                  <a:pt x="111009" y="48471"/>
                  <a:pt x="252473" y="-9032"/>
                  <a:pt x="254942" y="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3EFAC060-A16F-4365-8ADC-71782D1B7B95}"/>
              </a:ext>
            </a:extLst>
          </p:cNvPr>
          <p:cNvSpPr/>
          <p:nvPr/>
        </p:nvSpPr>
        <p:spPr>
          <a:xfrm>
            <a:off x="4837044" y="436002"/>
            <a:ext cx="484459" cy="369179"/>
          </a:xfrm>
          <a:custGeom>
            <a:avLst/>
            <a:gdLst>
              <a:gd name="connsiteX0" fmla="*/ 18589 w 484459"/>
              <a:gd name="connsiteY0" fmla="*/ 368331 h 369179"/>
              <a:gd name="connsiteX1" fmla="*/ 219673 w 484459"/>
              <a:gd name="connsiteY1" fmla="*/ 163015 h 369179"/>
              <a:gd name="connsiteX2" fmla="*/ 475789 w 484459"/>
              <a:gd name="connsiteY2" fmla="*/ 8498 h 369179"/>
              <a:gd name="connsiteX3" fmla="*/ 389006 w 484459"/>
              <a:gd name="connsiteY3" fmla="*/ 42365 h 369179"/>
              <a:gd name="connsiteX4" fmla="*/ 48223 w 484459"/>
              <a:gd name="connsiteY4" fmla="*/ 228631 h 369179"/>
              <a:gd name="connsiteX5" fmla="*/ 18589 w 484459"/>
              <a:gd name="connsiteY5" fmla="*/ 368331 h 36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459" h="369179">
                <a:moveTo>
                  <a:pt x="18589" y="368331"/>
                </a:moveTo>
                <a:cubicBezTo>
                  <a:pt x="47164" y="357395"/>
                  <a:pt x="143473" y="222987"/>
                  <a:pt x="219673" y="163015"/>
                </a:cubicBezTo>
                <a:cubicBezTo>
                  <a:pt x="295873" y="103043"/>
                  <a:pt x="447567" y="28606"/>
                  <a:pt x="475789" y="8498"/>
                </a:cubicBezTo>
                <a:cubicBezTo>
                  <a:pt x="504011" y="-11610"/>
                  <a:pt x="460267" y="5676"/>
                  <a:pt x="389006" y="42365"/>
                </a:cubicBezTo>
                <a:cubicBezTo>
                  <a:pt x="317745" y="79054"/>
                  <a:pt x="106079" y="175362"/>
                  <a:pt x="48223" y="228631"/>
                </a:cubicBezTo>
                <a:cubicBezTo>
                  <a:pt x="-9633" y="281900"/>
                  <a:pt x="-9986" y="379267"/>
                  <a:pt x="18589" y="368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58F32AB-2909-4525-AF45-708B231E194E}"/>
              </a:ext>
            </a:extLst>
          </p:cNvPr>
          <p:cNvSpPr/>
          <p:nvPr/>
        </p:nvSpPr>
        <p:spPr>
          <a:xfrm>
            <a:off x="4455465" y="718719"/>
            <a:ext cx="415105" cy="83751"/>
          </a:xfrm>
          <a:custGeom>
            <a:avLst/>
            <a:gdLst>
              <a:gd name="connsiteX0" fmla="*/ 414985 w 415105"/>
              <a:gd name="connsiteY0" fmla="*/ 17881 h 83751"/>
              <a:gd name="connsiteX1" fmla="*/ 194852 w 415105"/>
              <a:gd name="connsiteY1" fmla="*/ 3064 h 83751"/>
              <a:gd name="connsiteX2" fmla="*/ 118 w 415105"/>
              <a:gd name="connsiteY2" fmla="*/ 83498 h 83751"/>
              <a:gd name="connsiteX3" fmla="*/ 222368 w 415105"/>
              <a:gd name="connsiteY3" fmla="*/ 28464 h 83751"/>
              <a:gd name="connsiteX4" fmla="*/ 414985 w 415105"/>
              <a:gd name="connsiteY4" fmla="*/ 17881 h 8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105" h="83751">
                <a:moveTo>
                  <a:pt x="414985" y="17881"/>
                </a:moveTo>
                <a:cubicBezTo>
                  <a:pt x="410399" y="13648"/>
                  <a:pt x="263996" y="-7872"/>
                  <a:pt x="194852" y="3064"/>
                </a:cubicBezTo>
                <a:cubicBezTo>
                  <a:pt x="125708" y="14000"/>
                  <a:pt x="-4468" y="79265"/>
                  <a:pt x="118" y="83498"/>
                </a:cubicBezTo>
                <a:cubicBezTo>
                  <a:pt x="4704" y="87731"/>
                  <a:pt x="152518" y="37636"/>
                  <a:pt x="222368" y="28464"/>
                </a:cubicBezTo>
                <a:cubicBezTo>
                  <a:pt x="292218" y="19292"/>
                  <a:pt x="419571" y="22114"/>
                  <a:pt x="414985" y="17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5B7DD34A-AE0B-4431-8DF8-20E06F03D728}"/>
              </a:ext>
            </a:extLst>
          </p:cNvPr>
          <p:cNvSpPr/>
          <p:nvPr/>
        </p:nvSpPr>
        <p:spPr>
          <a:xfrm>
            <a:off x="4726599" y="351146"/>
            <a:ext cx="368588" cy="477072"/>
          </a:xfrm>
          <a:custGeom>
            <a:avLst/>
            <a:gdLst>
              <a:gd name="connsiteX0" fmla="*/ 12618 w 368588"/>
              <a:gd name="connsiteY0" fmla="*/ 476471 h 477072"/>
              <a:gd name="connsiteX1" fmla="*/ 35901 w 368588"/>
              <a:gd name="connsiteY1" fmla="*/ 254221 h 477072"/>
              <a:gd name="connsiteX2" fmla="*/ 363984 w 368588"/>
              <a:gd name="connsiteY2" fmla="*/ 4454 h 477072"/>
              <a:gd name="connsiteX3" fmla="*/ 217934 w 368588"/>
              <a:gd name="connsiteY3" fmla="*/ 110287 h 477072"/>
              <a:gd name="connsiteX4" fmla="*/ 71884 w 368588"/>
              <a:gd name="connsiteY4" fmla="*/ 313487 h 477072"/>
              <a:gd name="connsiteX5" fmla="*/ 12618 w 368588"/>
              <a:gd name="connsiteY5" fmla="*/ 476471 h 47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588" h="477072">
                <a:moveTo>
                  <a:pt x="12618" y="476471"/>
                </a:moveTo>
                <a:cubicBezTo>
                  <a:pt x="6621" y="466593"/>
                  <a:pt x="-22660" y="332890"/>
                  <a:pt x="35901" y="254221"/>
                </a:cubicBezTo>
                <a:cubicBezTo>
                  <a:pt x="94462" y="175552"/>
                  <a:pt x="333645" y="28443"/>
                  <a:pt x="363984" y="4454"/>
                </a:cubicBezTo>
                <a:cubicBezTo>
                  <a:pt x="394323" y="-19535"/>
                  <a:pt x="266617" y="58781"/>
                  <a:pt x="217934" y="110287"/>
                </a:cubicBezTo>
                <a:cubicBezTo>
                  <a:pt x="169251" y="161792"/>
                  <a:pt x="108926" y="254926"/>
                  <a:pt x="71884" y="313487"/>
                </a:cubicBezTo>
                <a:cubicBezTo>
                  <a:pt x="34842" y="372048"/>
                  <a:pt x="18615" y="486349"/>
                  <a:pt x="12618" y="476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387C33B5-851D-4837-BABA-A68EDA94802D}"/>
              </a:ext>
            </a:extLst>
          </p:cNvPr>
          <p:cNvSpPr/>
          <p:nvPr/>
        </p:nvSpPr>
        <p:spPr>
          <a:xfrm>
            <a:off x="4538969" y="344499"/>
            <a:ext cx="314625" cy="528359"/>
          </a:xfrm>
          <a:custGeom>
            <a:avLst/>
            <a:gdLst>
              <a:gd name="connsiteX0" fmla="*/ 314548 w 314625"/>
              <a:gd name="connsiteY0" fmla="*/ 518 h 528359"/>
              <a:gd name="connsiteX1" fmla="*/ 13981 w 314625"/>
              <a:gd name="connsiteY1" fmla="*/ 220651 h 528359"/>
              <a:gd name="connsiteX2" fmla="*/ 47848 w 314625"/>
              <a:gd name="connsiteY2" fmla="*/ 521218 h 528359"/>
              <a:gd name="connsiteX3" fmla="*/ 30914 w 314625"/>
              <a:gd name="connsiteY3" fmla="*/ 421734 h 528359"/>
              <a:gd name="connsiteX4" fmla="*/ 43614 w 314625"/>
              <a:gd name="connsiteY4" fmla="*/ 282034 h 528359"/>
              <a:gd name="connsiteX5" fmla="*/ 314548 w 314625"/>
              <a:gd name="connsiteY5" fmla="*/ 518 h 52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625" h="528359">
                <a:moveTo>
                  <a:pt x="314548" y="518"/>
                </a:moveTo>
                <a:cubicBezTo>
                  <a:pt x="309609" y="-9712"/>
                  <a:pt x="58431" y="133868"/>
                  <a:pt x="13981" y="220651"/>
                </a:cubicBezTo>
                <a:cubicBezTo>
                  <a:pt x="-30469" y="307434"/>
                  <a:pt x="45026" y="487704"/>
                  <a:pt x="47848" y="521218"/>
                </a:cubicBezTo>
                <a:cubicBezTo>
                  <a:pt x="50670" y="554732"/>
                  <a:pt x="31620" y="461598"/>
                  <a:pt x="30914" y="421734"/>
                </a:cubicBezTo>
                <a:cubicBezTo>
                  <a:pt x="30208" y="381870"/>
                  <a:pt x="-131" y="352590"/>
                  <a:pt x="43614" y="282034"/>
                </a:cubicBezTo>
                <a:cubicBezTo>
                  <a:pt x="87358" y="211479"/>
                  <a:pt x="319487" y="10748"/>
                  <a:pt x="314548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26F47621-0DE4-45BC-837B-18DFFC677BE9}"/>
              </a:ext>
            </a:extLst>
          </p:cNvPr>
          <p:cNvSpPr/>
          <p:nvPr/>
        </p:nvSpPr>
        <p:spPr>
          <a:xfrm>
            <a:off x="4424914" y="303850"/>
            <a:ext cx="272953" cy="629126"/>
          </a:xfrm>
          <a:custGeom>
            <a:avLst/>
            <a:gdLst>
              <a:gd name="connsiteX0" fmla="*/ 271969 w 272953"/>
              <a:gd name="connsiteY0" fmla="*/ 950 h 629126"/>
              <a:gd name="connsiteX1" fmla="*/ 94169 w 272953"/>
              <a:gd name="connsiteY1" fmla="*/ 242250 h 629126"/>
              <a:gd name="connsiteX2" fmla="*/ 102636 w 272953"/>
              <a:gd name="connsiteY2" fmla="*/ 612667 h 629126"/>
              <a:gd name="connsiteX3" fmla="*/ 102636 w 272953"/>
              <a:gd name="connsiteY3" fmla="*/ 540700 h 629126"/>
              <a:gd name="connsiteX4" fmla="*/ 3153 w 272953"/>
              <a:gd name="connsiteY4" fmla="*/ 329033 h 629126"/>
              <a:gd name="connsiteX5" fmla="*/ 271969 w 272953"/>
              <a:gd name="connsiteY5" fmla="*/ 950 h 62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953" h="629126">
                <a:moveTo>
                  <a:pt x="271969" y="950"/>
                </a:moveTo>
                <a:cubicBezTo>
                  <a:pt x="287138" y="-13514"/>
                  <a:pt x="122391" y="140297"/>
                  <a:pt x="94169" y="242250"/>
                </a:cubicBezTo>
                <a:cubicBezTo>
                  <a:pt x="65947" y="344203"/>
                  <a:pt x="101225" y="562925"/>
                  <a:pt x="102636" y="612667"/>
                </a:cubicBezTo>
                <a:cubicBezTo>
                  <a:pt x="104047" y="662409"/>
                  <a:pt x="119216" y="587972"/>
                  <a:pt x="102636" y="540700"/>
                </a:cubicBezTo>
                <a:cubicBezTo>
                  <a:pt x="86056" y="493428"/>
                  <a:pt x="-19425" y="417228"/>
                  <a:pt x="3153" y="329033"/>
                </a:cubicBezTo>
                <a:cubicBezTo>
                  <a:pt x="25731" y="240839"/>
                  <a:pt x="256800" y="15414"/>
                  <a:pt x="271969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0243A06-4DC0-47C1-83A8-C8CD58F70B17}"/>
              </a:ext>
            </a:extLst>
          </p:cNvPr>
          <p:cNvSpPr/>
          <p:nvPr/>
        </p:nvSpPr>
        <p:spPr>
          <a:xfrm>
            <a:off x="4233115" y="271848"/>
            <a:ext cx="324878" cy="730925"/>
          </a:xfrm>
          <a:custGeom>
            <a:avLst/>
            <a:gdLst>
              <a:gd name="connsiteX0" fmla="*/ 120868 w 324878"/>
              <a:gd name="connsiteY0" fmla="*/ 727219 h 730925"/>
              <a:gd name="connsiteX1" fmla="*/ 218 w 324878"/>
              <a:gd name="connsiteY1" fmla="*/ 524019 h 730925"/>
              <a:gd name="connsiteX2" fmla="*/ 97585 w 324878"/>
              <a:gd name="connsiteY2" fmla="*/ 240385 h 730925"/>
              <a:gd name="connsiteX3" fmla="*/ 317718 w 324878"/>
              <a:gd name="connsiteY3" fmla="*/ 7552 h 730925"/>
              <a:gd name="connsiteX4" fmla="*/ 254218 w 324878"/>
              <a:gd name="connsiteY4" fmla="*/ 83752 h 730925"/>
              <a:gd name="connsiteX5" fmla="*/ 84885 w 324878"/>
              <a:gd name="connsiteY5" fmla="*/ 348335 h 730925"/>
              <a:gd name="connsiteX6" fmla="*/ 120868 w 324878"/>
              <a:gd name="connsiteY6" fmla="*/ 727219 h 73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878" h="730925">
                <a:moveTo>
                  <a:pt x="120868" y="727219"/>
                </a:moveTo>
                <a:cubicBezTo>
                  <a:pt x="106757" y="756500"/>
                  <a:pt x="4098" y="605158"/>
                  <a:pt x="218" y="524019"/>
                </a:cubicBezTo>
                <a:cubicBezTo>
                  <a:pt x="-3663" y="442880"/>
                  <a:pt x="44668" y="326463"/>
                  <a:pt x="97585" y="240385"/>
                </a:cubicBezTo>
                <a:cubicBezTo>
                  <a:pt x="150502" y="154307"/>
                  <a:pt x="291613" y="33657"/>
                  <a:pt x="317718" y="7552"/>
                </a:cubicBezTo>
                <a:cubicBezTo>
                  <a:pt x="343823" y="-18553"/>
                  <a:pt x="293024" y="26955"/>
                  <a:pt x="254218" y="83752"/>
                </a:cubicBezTo>
                <a:cubicBezTo>
                  <a:pt x="215413" y="140549"/>
                  <a:pt x="107463" y="241443"/>
                  <a:pt x="84885" y="348335"/>
                </a:cubicBezTo>
                <a:cubicBezTo>
                  <a:pt x="62307" y="455227"/>
                  <a:pt x="134979" y="697938"/>
                  <a:pt x="120868" y="727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1C8FB60-491A-4ABE-AAFF-2FEF17D05FC7}"/>
              </a:ext>
            </a:extLst>
          </p:cNvPr>
          <p:cNvSpPr/>
          <p:nvPr/>
        </p:nvSpPr>
        <p:spPr>
          <a:xfrm>
            <a:off x="4034339" y="894877"/>
            <a:ext cx="222372" cy="349815"/>
          </a:xfrm>
          <a:custGeom>
            <a:avLst/>
            <a:gdLst>
              <a:gd name="connsiteX0" fmla="*/ 28 w 222372"/>
              <a:gd name="connsiteY0" fmla="*/ 347606 h 349815"/>
              <a:gd name="connsiteX1" fmla="*/ 190528 w 222372"/>
              <a:gd name="connsiteY1" fmla="*/ 176156 h 349815"/>
              <a:gd name="connsiteX2" fmla="*/ 209578 w 222372"/>
              <a:gd name="connsiteY2" fmla="*/ 11056 h 349815"/>
              <a:gd name="connsiteX3" fmla="*/ 205344 w 222372"/>
              <a:gd name="connsiteY3" fmla="*/ 49156 h 349815"/>
              <a:gd name="connsiteX4" fmla="*/ 28 w 222372"/>
              <a:gd name="connsiteY4" fmla="*/ 347606 h 34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72" h="349815">
                <a:moveTo>
                  <a:pt x="28" y="347606"/>
                </a:moveTo>
                <a:cubicBezTo>
                  <a:pt x="-2441" y="368773"/>
                  <a:pt x="155603" y="232248"/>
                  <a:pt x="190528" y="176156"/>
                </a:cubicBezTo>
                <a:cubicBezTo>
                  <a:pt x="225453" y="120064"/>
                  <a:pt x="207109" y="32223"/>
                  <a:pt x="209578" y="11056"/>
                </a:cubicBezTo>
                <a:cubicBezTo>
                  <a:pt x="212047" y="-10111"/>
                  <a:pt x="239563" y="-2702"/>
                  <a:pt x="205344" y="49156"/>
                </a:cubicBezTo>
                <a:cubicBezTo>
                  <a:pt x="171125" y="101014"/>
                  <a:pt x="2497" y="326439"/>
                  <a:pt x="28" y="347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E3789A0-E2A3-408F-B262-873F0CA866C2}"/>
              </a:ext>
            </a:extLst>
          </p:cNvPr>
          <p:cNvSpPr/>
          <p:nvPr/>
        </p:nvSpPr>
        <p:spPr>
          <a:xfrm>
            <a:off x="3934550" y="370398"/>
            <a:ext cx="391265" cy="891168"/>
          </a:xfrm>
          <a:custGeom>
            <a:avLst/>
            <a:gdLst>
              <a:gd name="connsiteX0" fmla="*/ 57483 w 391265"/>
              <a:gd name="connsiteY0" fmla="*/ 872085 h 891168"/>
              <a:gd name="connsiteX1" fmla="*/ 17267 w 391265"/>
              <a:gd name="connsiteY1" fmla="*/ 704869 h 891168"/>
              <a:gd name="connsiteX2" fmla="*/ 379217 w 391265"/>
              <a:gd name="connsiteY2" fmla="*/ 31769 h 891168"/>
              <a:gd name="connsiteX3" fmla="*/ 281850 w 391265"/>
              <a:gd name="connsiteY3" fmla="*/ 133369 h 891168"/>
              <a:gd name="connsiteX4" fmla="*/ 53250 w 391265"/>
              <a:gd name="connsiteY4" fmla="*/ 347152 h 891168"/>
              <a:gd name="connsiteX5" fmla="*/ 57483 w 391265"/>
              <a:gd name="connsiteY5" fmla="*/ 872085 h 89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65" h="891168">
                <a:moveTo>
                  <a:pt x="57483" y="872085"/>
                </a:moveTo>
                <a:cubicBezTo>
                  <a:pt x="51486" y="931704"/>
                  <a:pt x="-36355" y="844922"/>
                  <a:pt x="17267" y="704869"/>
                </a:cubicBezTo>
                <a:cubicBezTo>
                  <a:pt x="70889" y="564816"/>
                  <a:pt x="335120" y="127019"/>
                  <a:pt x="379217" y="31769"/>
                </a:cubicBezTo>
                <a:cubicBezTo>
                  <a:pt x="423314" y="-63481"/>
                  <a:pt x="336178" y="80805"/>
                  <a:pt x="281850" y="133369"/>
                </a:cubicBezTo>
                <a:cubicBezTo>
                  <a:pt x="227522" y="185933"/>
                  <a:pt x="91350" y="227208"/>
                  <a:pt x="53250" y="347152"/>
                </a:cubicBezTo>
                <a:cubicBezTo>
                  <a:pt x="15150" y="467096"/>
                  <a:pt x="63480" y="812466"/>
                  <a:pt x="57483" y="872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D5E9EBB-2F17-4D3F-8028-B4EB296B5B4A}"/>
              </a:ext>
            </a:extLst>
          </p:cNvPr>
          <p:cNvSpPr/>
          <p:nvPr/>
        </p:nvSpPr>
        <p:spPr>
          <a:xfrm>
            <a:off x="3495212" y="1144961"/>
            <a:ext cx="496452" cy="121835"/>
          </a:xfrm>
          <a:custGeom>
            <a:avLst/>
            <a:gdLst>
              <a:gd name="connsiteX0" fmla="*/ 492588 w 496452"/>
              <a:gd name="connsiteY0" fmla="*/ 118689 h 121835"/>
              <a:gd name="connsiteX1" fmla="*/ 441788 w 496452"/>
              <a:gd name="connsiteY1" fmla="*/ 82706 h 121835"/>
              <a:gd name="connsiteX2" fmla="*/ 289388 w 496452"/>
              <a:gd name="connsiteY2" fmla="*/ 29789 h 121835"/>
              <a:gd name="connsiteX3" fmla="*/ 12105 w 496452"/>
              <a:gd name="connsiteY3" fmla="*/ 114456 h 121835"/>
              <a:gd name="connsiteX4" fmla="*/ 79838 w 496452"/>
              <a:gd name="connsiteY4" fmla="*/ 84822 h 121835"/>
              <a:gd name="connsiteX5" fmla="*/ 350771 w 496452"/>
              <a:gd name="connsiteY5" fmla="*/ 156 h 121835"/>
              <a:gd name="connsiteX6" fmla="*/ 492588 w 496452"/>
              <a:gd name="connsiteY6" fmla="*/ 118689 h 12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452" h="121835">
                <a:moveTo>
                  <a:pt x="492588" y="118689"/>
                </a:moveTo>
                <a:cubicBezTo>
                  <a:pt x="507757" y="132447"/>
                  <a:pt x="475655" y="97523"/>
                  <a:pt x="441788" y="82706"/>
                </a:cubicBezTo>
                <a:cubicBezTo>
                  <a:pt x="407921" y="67889"/>
                  <a:pt x="361002" y="24497"/>
                  <a:pt x="289388" y="29789"/>
                </a:cubicBezTo>
                <a:cubicBezTo>
                  <a:pt x="217774" y="35081"/>
                  <a:pt x="47030" y="105284"/>
                  <a:pt x="12105" y="114456"/>
                </a:cubicBezTo>
                <a:cubicBezTo>
                  <a:pt x="-22820" y="123628"/>
                  <a:pt x="23394" y="103872"/>
                  <a:pt x="79838" y="84822"/>
                </a:cubicBezTo>
                <a:cubicBezTo>
                  <a:pt x="136282" y="65772"/>
                  <a:pt x="284802" y="-3725"/>
                  <a:pt x="350771" y="156"/>
                </a:cubicBezTo>
                <a:cubicBezTo>
                  <a:pt x="416740" y="4037"/>
                  <a:pt x="477419" y="104931"/>
                  <a:pt x="492588" y="118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1C325D09-501E-430C-8600-B863EFFB15DF}"/>
              </a:ext>
            </a:extLst>
          </p:cNvPr>
          <p:cNvSpPr/>
          <p:nvPr/>
        </p:nvSpPr>
        <p:spPr>
          <a:xfrm>
            <a:off x="3618233" y="531272"/>
            <a:ext cx="554677" cy="209324"/>
          </a:xfrm>
          <a:custGeom>
            <a:avLst/>
            <a:gdLst>
              <a:gd name="connsiteX0" fmla="*/ 534667 w 554677"/>
              <a:gd name="connsiteY0" fmla="*/ 2128 h 209324"/>
              <a:gd name="connsiteX1" fmla="*/ 223517 w 554677"/>
              <a:gd name="connsiteY1" fmla="*/ 31761 h 209324"/>
              <a:gd name="connsiteX2" fmla="*/ 3384 w 554677"/>
              <a:gd name="connsiteY2" fmla="*/ 207445 h 209324"/>
              <a:gd name="connsiteX3" fmla="*/ 117684 w 554677"/>
              <a:gd name="connsiteY3" fmla="*/ 120661 h 209324"/>
              <a:gd name="connsiteX4" fmla="*/ 475400 w 554677"/>
              <a:gd name="connsiteY4" fmla="*/ 59278 h 209324"/>
              <a:gd name="connsiteX5" fmla="*/ 534667 w 554677"/>
              <a:gd name="connsiteY5" fmla="*/ 2128 h 20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677" h="209324">
                <a:moveTo>
                  <a:pt x="534667" y="2128"/>
                </a:moveTo>
                <a:cubicBezTo>
                  <a:pt x="492687" y="-2458"/>
                  <a:pt x="312064" y="-2459"/>
                  <a:pt x="223517" y="31761"/>
                </a:cubicBezTo>
                <a:cubicBezTo>
                  <a:pt x="134970" y="65981"/>
                  <a:pt x="21023" y="192628"/>
                  <a:pt x="3384" y="207445"/>
                </a:cubicBezTo>
                <a:cubicBezTo>
                  <a:pt x="-14255" y="222262"/>
                  <a:pt x="39015" y="145355"/>
                  <a:pt x="117684" y="120661"/>
                </a:cubicBezTo>
                <a:cubicBezTo>
                  <a:pt x="196353" y="95967"/>
                  <a:pt x="400258" y="81150"/>
                  <a:pt x="475400" y="59278"/>
                </a:cubicBezTo>
                <a:cubicBezTo>
                  <a:pt x="550542" y="37406"/>
                  <a:pt x="576647" y="6714"/>
                  <a:pt x="534667" y="2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3098732B-529D-4742-8D71-B920A0325795}"/>
              </a:ext>
            </a:extLst>
          </p:cNvPr>
          <p:cNvSpPr/>
          <p:nvPr/>
        </p:nvSpPr>
        <p:spPr>
          <a:xfrm>
            <a:off x="3409390" y="764381"/>
            <a:ext cx="514355" cy="248713"/>
          </a:xfrm>
          <a:custGeom>
            <a:avLst/>
            <a:gdLst>
              <a:gd name="connsiteX0" fmla="*/ 512793 w 514355"/>
              <a:gd name="connsiteY0" fmla="*/ 8202 h 248713"/>
              <a:gd name="connsiteX1" fmla="*/ 288427 w 514355"/>
              <a:gd name="connsiteY1" fmla="*/ 65352 h 248713"/>
              <a:gd name="connsiteX2" fmla="*/ 11143 w 514355"/>
              <a:gd name="connsiteY2" fmla="*/ 245269 h 248713"/>
              <a:gd name="connsiteX3" fmla="*/ 66177 w 514355"/>
              <a:gd name="connsiteY3" fmla="*/ 171186 h 248713"/>
              <a:gd name="connsiteX4" fmla="*/ 174127 w 514355"/>
              <a:gd name="connsiteY4" fmla="*/ 18786 h 248713"/>
              <a:gd name="connsiteX5" fmla="*/ 512793 w 514355"/>
              <a:gd name="connsiteY5" fmla="*/ 8202 h 24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355" h="248713">
                <a:moveTo>
                  <a:pt x="512793" y="8202"/>
                </a:moveTo>
                <a:cubicBezTo>
                  <a:pt x="531843" y="15963"/>
                  <a:pt x="372035" y="25841"/>
                  <a:pt x="288427" y="65352"/>
                </a:cubicBezTo>
                <a:cubicBezTo>
                  <a:pt x="204819" y="104863"/>
                  <a:pt x="48185" y="227630"/>
                  <a:pt x="11143" y="245269"/>
                </a:cubicBezTo>
                <a:cubicBezTo>
                  <a:pt x="-25899" y="262908"/>
                  <a:pt x="39013" y="208933"/>
                  <a:pt x="66177" y="171186"/>
                </a:cubicBezTo>
                <a:cubicBezTo>
                  <a:pt x="93341" y="133439"/>
                  <a:pt x="101455" y="47008"/>
                  <a:pt x="174127" y="18786"/>
                </a:cubicBezTo>
                <a:cubicBezTo>
                  <a:pt x="246799" y="-9436"/>
                  <a:pt x="493743" y="441"/>
                  <a:pt x="512793" y="8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3033871-5DD0-4F36-8117-C34385927EE7}"/>
              </a:ext>
            </a:extLst>
          </p:cNvPr>
          <p:cNvSpPr/>
          <p:nvPr/>
        </p:nvSpPr>
        <p:spPr>
          <a:xfrm>
            <a:off x="3542330" y="861086"/>
            <a:ext cx="437660" cy="365238"/>
          </a:xfrm>
          <a:custGeom>
            <a:avLst/>
            <a:gdLst>
              <a:gd name="connsiteX0" fmla="*/ 437003 w 437660"/>
              <a:gd name="connsiteY0" fmla="*/ 10981 h 365238"/>
              <a:gd name="connsiteX1" fmla="*/ 172420 w 437660"/>
              <a:gd name="connsiteY1" fmla="*/ 59664 h 365238"/>
              <a:gd name="connsiteX2" fmla="*/ 3087 w 437660"/>
              <a:gd name="connsiteY2" fmla="*/ 362347 h 365238"/>
              <a:gd name="connsiteX3" fmla="*/ 89870 w 437660"/>
              <a:gd name="connsiteY3" fmla="*/ 201481 h 365238"/>
              <a:gd name="connsiteX4" fmla="*/ 437003 w 437660"/>
              <a:gd name="connsiteY4" fmla="*/ 10981 h 36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660" h="365238">
                <a:moveTo>
                  <a:pt x="437003" y="10981"/>
                </a:moveTo>
                <a:cubicBezTo>
                  <a:pt x="450761" y="-12655"/>
                  <a:pt x="244739" y="1103"/>
                  <a:pt x="172420" y="59664"/>
                </a:cubicBezTo>
                <a:cubicBezTo>
                  <a:pt x="100101" y="118225"/>
                  <a:pt x="16845" y="338711"/>
                  <a:pt x="3087" y="362347"/>
                </a:cubicBezTo>
                <a:cubicBezTo>
                  <a:pt x="-10671" y="385983"/>
                  <a:pt x="22137" y="258631"/>
                  <a:pt x="89870" y="201481"/>
                </a:cubicBezTo>
                <a:cubicBezTo>
                  <a:pt x="157603" y="144331"/>
                  <a:pt x="423245" y="34617"/>
                  <a:pt x="437003" y="1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AE4579C-BAE6-4A49-83A3-BEE382913F56}"/>
              </a:ext>
            </a:extLst>
          </p:cNvPr>
          <p:cNvSpPr/>
          <p:nvPr/>
        </p:nvSpPr>
        <p:spPr>
          <a:xfrm>
            <a:off x="3575644" y="970929"/>
            <a:ext cx="417263" cy="403327"/>
          </a:xfrm>
          <a:custGeom>
            <a:avLst/>
            <a:gdLst>
              <a:gd name="connsiteX0" fmla="*/ 414273 w 417263"/>
              <a:gd name="connsiteY0" fmla="*/ 9088 h 403327"/>
              <a:gd name="connsiteX1" fmla="*/ 198373 w 417263"/>
              <a:gd name="connsiteY1" fmla="*/ 70471 h 403327"/>
              <a:gd name="connsiteX2" fmla="*/ 24806 w 417263"/>
              <a:gd name="connsiteY2" fmla="*/ 392204 h 403327"/>
              <a:gd name="connsiteX3" fmla="*/ 24806 w 417263"/>
              <a:gd name="connsiteY3" fmla="*/ 335054 h 403327"/>
              <a:gd name="connsiteX4" fmla="*/ 29039 w 417263"/>
              <a:gd name="connsiteY4" fmla="*/ 208054 h 403327"/>
              <a:gd name="connsiteX5" fmla="*/ 414273 w 417263"/>
              <a:gd name="connsiteY5" fmla="*/ 9088 h 40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263" h="403327">
                <a:moveTo>
                  <a:pt x="414273" y="9088"/>
                </a:moveTo>
                <a:cubicBezTo>
                  <a:pt x="442495" y="-13843"/>
                  <a:pt x="263284" y="6618"/>
                  <a:pt x="198373" y="70471"/>
                </a:cubicBezTo>
                <a:cubicBezTo>
                  <a:pt x="133462" y="134324"/>
                  <a:pt x="53734" y="348107"/>
                  <a:pt x="24806" y="392204"/>
                </a:cubicBezTo>
                <a:cubicBezTo>
                  <a:pt x="-4122" y="436301"/>
                  <a:pt x="24806" y="335054"/>
                  <a:pt x="24806" y="335054"/>
                </a:cubicBezTo>
                <a:cubicBezTo>
                  <a:pt x="25511" y="304362"/>
                  <a:pt x="-34108" y="264146"/>
                  <a:pt x="29039" y="208054"/>
                </a:cubicBezTo>
                <a:cubicBezTo>
                  <a:pt x="92186" y="151962"/>
                  <a:pt x="386051" y="32019"/>
                  <a:pt x="414273" y="9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330C6E79-2B2B-4B49-BC33-AA1334577E4F}"/>
              </a:ext>
            </a:extLst>
          </p:cNvPr>
          <p:cNvSpPr/>
          <p:nvPr/>
        </p:nvSpPr>
        <p:spPr>
          <a:xfrm>
            <a:off x="3366858" y="876260"/>
            <a:ext cx="357569" cy="602799"/>
          </a:xfrm>
          <a:custGeom>
            <a:avLst/>
            <a:gdLst>
              <a:gd name="connsiteX0" fmla="*/ 356359 w 357569"/>
              <a:gd name="connsiteY0" fmla="*/ 40 h 602799"/>
              <a:gd name="connsiteX1" fmla="*/ 51559 w 357569"/>
              <a:gd name="connsiteY1" fmla="*/ 241340 h 602799"/>
              <a:gd name="connsiteX2" fmla="*/ 13459 w 357569"/>
              <a:gd name="connsiteY2" fmla="*/ 590590 h 602799"/>
              <a:gd name="connsiteX3" fmla="*/ 11342 w 357569"/>
              <a:gd name="connsiteY3" fmla="*/ 495340 h 602799"/>
              <a:gd name="connsiteX4" fmla="*/ 153159 w 357569"/>
              <a:gd name="connsiteY4" fmla="*/ 224407 h 602799"/>
              <a:gd name="connsiteX5" fmla="*/ 356359 w 357569"/>
              <a:gd name="connsiteY5" fmla="*/ 40 h 60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569" h="602799">
                <a:moveTo>
                  <a:pt x="356359" y="40"/>
                </a:moveTo>
                <a:cubicBezTo>
                  <a:pt x="339426" y="2862"/>
                  <a:pt x="108709" y="142915"/>
                  <a:pt x="51559" y="241340"/>
                </a:cubicBezTo>
                <a:cubicBezTo>
                  <a:pt x="-5591" y="339765"/>
                  <a:pt x="20162" y="548257"/>
                  <a:pt x="13459" y="590590"/>
                </a:cubicBezTo>
                <a:cubicBezTo>
                  <a:pt x="6756" y="632923"/>
                  <a:pt x="-11941" y="556371"/>
                  <a:pt x="11342" y="495340"/>
                </a:cubicBezTo>
                <a:cubicBezTo>
                  <a:pt x="34625" y="434309"/>
                  <a:pt x="98479" y="304487"/>
                  <a:pt x="153159" y="224407"/>
                </a:cubicBezTo>
                <a:cubicBezTo>
                  <a:pt x="207839" y="144327"/>
                  <a:pt x="373292" y="-2782"/>
                  <a:pt x="356359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4F0D858-8B01-487B-8277-4B5F46DEE3DA}"/>
              </a:ext>
            </a:extLst>
          </p:cNvPr>
          <p:cNvSpPr/>
          <p:nvPr/>
        </p:nvSpPr>
        <p:spPr>
          <a:xfrm>
            <a:off x="3017536" y="1041391"/>
            <a:ext cx="449160" cy="262918"/>
          </a:xfrm>
          <a:custGeom>
            <a:avLst/>
            <a:gdLst>
              <a:gd name="connsiteX0" fmla="*/ 447447 w 449160"/>
              <a:gd name="connsiteY0" fmla="*/ 9 h 262918"/>
              <a:gd name="connsiteX1" fmla="*/ 250597 w 449160"/>
              <a:gd name="connsiteY1" fmla="*/ 201092 h 262918"/>
              <a:gd name="connsiteX2" fmla="*/ 9297 w 449160"/>
              <a:gd name="connsiteY2" fmla="*/ 258242 h 262918"/>
              <a:gd name="connsiteX3" fmla="*/ 77031 w 449160"/>
              <a:gd name="connsiteY3" fmla="*/ 254009 h 262918"/>
              <a:gd name="connsiteX4" fmla="*/ 331031 w 449160"/>
              <a:gd name="connsiteY4" fmla="*/ 209559 h 262918"/>
              <a:gd name="connsiteX5" fmla="*/ 447447 w 449160"/>
              <a:gd name="connsiteY5" fmla="*/ 9 h 26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160" h="262918">
                <a:moveTo>
                  <a:pt x="447447" y="9"/>
                </a:moveTo>
                <a:cubicBezTo>
                  <a:pt x="434041" y="-1402"/>
                  <a:pt x="323622" y="158053"/>
                  <a:pt x="250597" y="201092"/>
                </a:cubicBezTo>
                <a:cubicBezTo>
                  <a:pt x="177572" y="244131"/>
                  <a:pt x="38225" y="249423"/>
                  <a:pt x="9297" y="258242"/>
                </a:cubicBezTo>
                <a:cubicBezTo>
                  <a:pt x="-19631" y="267062"/>
                  <a:pt x="23409" y="262123"/>
                  <a:pt x="77031" y="254009"/>
                </a:cubicBezTo>
                <a:cubicBezTo>
                  <a:pt x="130653" y="245895"/>
                  <a:pt x="268942" y="248012"/>
                  <a:pt x="331031" y="209559"/>
                </a:cubicBezTo>
                <a:cubicBezTo>
                  <a:pt x="393120" y="171106"/>
                  <a:pt x="460853" y="1420"/>
                  <a:pt x="44744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4DE5322-B16C-4AC3-9140-2BE6FEC17683}"/>
              </a:ext>
            </a:extLst>
          </p:cNvPr>
          <p:cNvSpPr/>
          <p:nvPr/>
        </p:nvSpPr>
        <p:spPr>
          <a:xfrm>
            <a:off x="3169617" y="1057810"/>
            <a:ext cx="120282" cy="585683"/>
          </a:xfrm>
          <a:custGeom>
            <a:avLst/>
            <a:gdLst>
              <a:gd name="connsiteX0" fmla="*/ 119683 w 120282"/>
              <a:gd name="connsiteY0" fmla="*/ 523 h 585683"/>
              <a:gd name="connsiteX1" fmla="*/ 7500 w 120282"/>
              <a:gd name="connsiteY1" fmla="*/ 155040 h 585683"/>
              <a:gd name="connsiteX2" fmla="*/ 9616 w 120282"/>
              <a:gd name="connsiteY2" fmla="*/ 580490 h 585683"/>
              <a:gd name="connsiteX3" fmla="*/ 3266 w 120282"/>
              <a:gd name="connsiteY3" fmla="*/ 379407 h 585683"/>
              <a:gd name="connsiteX4" fmla="*/ 49833 w 120282"/>
              <a:gd name="connsiteY4" fmla="*/ 197373 h 585683"/>
              <a:gd name="connsiteX5" fmla="*/ 119683 w 120282"/>
              <a:gd name="connsiteY5" fmla="*/ 523 h 58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82" h="585683">
                <a:moveTo>
                  <a:pt x="119683" y="523"/>
                </a:moveTo>
                <a:cubicBezTo>
                  <a:pt x="112628" y="-6532"/>
                  <a:pt x="25844" y="58379"/>
                  <a:pt x="7500" y="155040"/>
                </a:cubicBezTo>
                <a:cubicBezTo>
                  <a:pt x="-10844" y="251701"/>
                  <a:pt x="10322" y="543096"/>
                  <a:pt x="9616" y="580490"/>
                </a:cubicBezTo>
                <a:cubicBezTo>
                  <a:pt x="8910" y="617884"/>
                  <a:pt x="-3437" y="443260"/>
                  <a:pt x="3266" y="379407"/>
                </a:cubicBezTo>
                <a:cubicBezTo>
                  <a:pt x="9969" y="315554"/>
                  <a:pt x="30077" y="257345"/>
                  <a:pt x="49833" y="197373"/>
                </a:cubicBezTo>
                <a:cubicBezTo>
                  <a:pt x="69589" y="137401"/>
                  <a:pt x="126738" y="7578"/>
                  <a:pt x="119683" y="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75B0DD98-F02F-4180-ADA7-54F27285DE05}"/>
              </a:ext>
            </a:extLst>
          </p:cNvPr>
          <p:cNvSpPr/>
          <p:nvPr/>
        </p:nvSpPr>
        <p:spPr>
          <a:xfrm>
            <a:off x="3205253" y="1313881"/>
            <a:ext cx="251417" cy="607702"/>
          </a:xfrm>
          <a:custGeom>
            <a:avLst/>
            <a:gdLst>
              <a:gd name="connsiteX0" fmla="*/ 251264 w 251417"/>
              <a:gd name="connsiteY0" fmla="*/ 9036 h 607702"/>
              <a:gd name="connsiteX1" fmla="*/ 81930 w 251417"/>
              <a:gd name="connsiteY1" fmla="*/ 174136 h 607702"/>
              <a:gd name="connsiteX2" fmla="*/ 1497 w 251417"/>
              <a:gd name="connsiteY2" fmla="*/ 599586 h 607702"/>
              <a:gd name="connsiteX3" fmla="*/ 50180 w 251417"/>
              <a:gd name="connsiteY3" fmla="*/ 421786 h 607702"/>
              <a:gd name="connsiteX4" fmla="*/ 251264 w 251417"/>
              <a:gd name="connsiteY4" fmla="*/ 9036 h 60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17" h="607702">
                <a:moveTo>
                  <a:pt x="251264" y="9036"/>
                </a:moveTo>
                <a:cubicBezTo>
                  <a:pt x="256556" y="-32239"/>
                  <a:pt x="123558" y="75711"/>
                  <a:pt x="81930" y="174136"/>
                </a:cubicBezTo>
                <a:cubicBezTo>
                  <a:pt x="40302" y="272561"/>
                  <a:pt x="6789" y="558311"/>
                  <a:pt x="1497" y="599586"/>
                </a:cubicBezTo>
                <a:cubicBezTo>
                  <a:pt x="-3795" y="640861"/>
                  <a:pt x="3260" y="515978"/>
                  <a:pt x="50180" y="421786"/>
                </a:cubicBezTo>
                <a:cubicBezTo>
                  <a:pt x="97099" y="327594"/>
                  <a:pt x="245972" y="50311"/>
                  <a:pt x="251264" y="9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E9B876F4-DE2D-4210-9A0B-C92E840F2435}"/>
              </a:ext>
            </a:extLst>
          </p:cNvPr>
          <p:cNvSpPr/>
          <p:nvPr/>
        </p:nvSpPr>
        <p:spPr>
          <a:xfrm>
            <a:off x="3109237" y="1282240"/>
            <a:ext cx="256344" cy="752750"/>
          </a:xfrm>
          <a:custGeom>
            <a:avLst/>
            <a:gdLst>
              <a:gd name="connsiteX0" fmla="*/ 254146 w 256344"/>
              <a:gd name="connsiteY0" fmla="*/ 4693 h 752750"/>
              <a:gd name="connsiteX1" fmla="*/ 97513 w 256344"/>
              <a:gd name="connsiteY1" fmla="*/ 176143 h 752750"/>
              <a:gd name="connsiteX2" fmla="*/ 2263 w 256344"/>
              <a:gd name="connsiteY2" fmla="*/ 730710 h 752750"/>
              <a:gd name="connsiteX3" fmla="*/ 42480 w 256344"/>
              <a:gd name="connsiteY3" fmla="*/ 588893 h 752750"/>
              <a:gd name="connsiteX4" fmla="*/ 180063 w 256344"/>
              <a:gd name="connsiteY4" fmla="*/ 95710 h 752750"/>
              <a:gd name="connsiteX5" fmla="*/ 254146 w 256344"/>
              <a:gd name="connsiteY5" fmla="*/ 4693 h 75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344" h="752750">
                <a:moveTo>
                  <a:pt x="254146" y="4693"/>
                </a:moveTo>
                <a:cubicBezTo>
                  <a:pt x="240388" y="18098"/>
                  <a:pt x="139493" y="55140"/>
                  <a:pt x="97513" y="176143"/>
                </a:cubicBezTo>
                <a:cubicBezTo>
                  <a:pt x="55533" y="297146"/>
                  <a:pt x="11435" y="661919"/>
                  <a:pt x="2263" y="730710"/>
                </a:cubicBezTo>
                <a:cubicBezTo>
                  <a:pt x="-6909" y="799501"/>
                  <a:pt x="12847" y="694726"/>
                  <a:pt x="42480" y="588893"/>
                </a:cubicBezTo>
                <a:cubicBezTo>
                  <a:pt x="72113" y="483060"/>
                  <a:pt x="146196" y="189196"/>
                  <a:pt x="180063" y="95710"/>
                </a:cubicBezTo>
                <a:cubicBezTo>
                  <a:pt x="213930" y="2224"/>
                  <a:pt x="267904" y="-8712"/>
                  <a:pt x="254146" y="4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0D3D524-512D-478A-92BE-EAB23EAEBCCB}"/>
              </a:ext>
            </a:extLst>
          </p:cNvPr>
          <p:cNvSpPr/>
          <p:nvPr/>
        </p:nvSpPr>
        <p:spPr>
          <a:xfrm>
            <a:off x="2916767" y="1363004"/>
            <a:ext cx="292100" cy="375216"/>
          </a:xfrm>
          <a:custGeom>
            <a:avLst/>
            <a:gdLst>
              <a:gd name="connsiteX0" fmla="*/ 292100 w 292100"/>
              <a:gd name="connsiteY0" fmla="*/ 129 h 375216"/>
              <a:gd name="connsiteX1" fmla="*/ 118533 w 292100"/>
              <a:gd name="connsiteY1" fmla="*/ 237196 h 375216"/>
              <a:gd name="connsiteX2" fmla="*/ 0 w 292100"/>
              <a:gd name="connsiteY2" fmla="*/ 374779 h 375216"/>
              <a:gd name="connsiteX3" fmla="*/ 118533 w 292100"/>
              <a:gd name="connsiteY3" fmla="*/ 271063 h 375216"/>
              <a:gd name="connsiteX4" fmla="*/ 292100 w 292100"/>
              <a:gd name="connsiteY4" fmla="*/ 129 h 37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100" h="375216">
                <a:moveTo>
                  <a:pt x="292100" y="129"/>
                </a:moveTo>
                <a:cubicBezTo>
                  <a:pt x="292100" y="-5515"/>
                  <a:pt x="167216" y="174754"/>
                  <a:pt x="118533" y="237196"/>
                </a:cubicBezTo>
                <a:cubicBezTo>
                  <a:pt x="69850" y="299638"/>
                  <a:pt x="0" y="369135"/>
                  <a:pt x="0" y="374779"/>
                </a:cubicBezTo>
                <a:cubicBezTo>
                  <a:pt x="0" y="380423"/>
                  <a:pt x="70202" y="330682"/>
                  <a:pt x="118533" y="271063"/>
                </a:cubicBezTo>
                <a:cubicBezTo>
                  <a:pt x="166864" y="211444"/>
                  <a:pt x="292100" y="5773"/>
                  <a:pt x="292100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D7B5F407-F52C-418B-AA5C-E98ECD864073}"/>
              </a:ext>
            </a:extLst>
          </p:cNvPr>
          <p:cNvSpPr/>
          <p:nvPr/>
        </p:nvSpPr>
        <p:spPr>
          <a:xfrm>
            <a:off x="2943492" y="1555159"/>
            <a:ext cx="207089" cy="571093"/>
          </a:xfrm>
          <a:custGeom>
            <a:avLst/>
            <a:gdLst>
              <a:gd name="connsiteX0" fmla="*/ 206108 w 207089"/>
              <a:gd name="connsiteY0" fmla="*/ 591 h 571093"/>
              <a:gd name="connsiteX1" fmla="*/ 81225 w 207089"/>
              <a:gd name="connsiteY1" fmla="*/ 191091 h 571093"/>
              <a:gd name="connsiteX2" fmla="*/ 66408 w 207089"/>
              <a:gd name="connsiteY2" fmla="*/ 557274 h 571093"/>
              <a:gd name="connsiteX3" fmla="*/ 66408 w 207089"/>
              <a:gd name="connsiteY3" fmla="*/ 470491 h 571093"/>
              <a:gd name="connsiteX4" fmla="*/ 5025 w 207089"/>
              <a:gd name="connsiteY4" fmla="*/ 248241 h 571093"/>
              <a:gd name="connsiteX5" fmla="*/ 206108 w 207089"/>
              <a:gd name="connsiteY5" fmla="*/ 591 h 57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89" h="571093">
                <a:moveTo>
                  <a:pt x="206108" y="591"/>
                </a:moveTo>
                <a:cubicBezTo>
                  <a:pt x="218808" y="-8934"/>
                  <a:pt x="104508" y="98311"/>
                  <a:pt x="81225" y="191091"/>
                </a:cubicBezTo>
                <a:cubicBezTo>
                  <a:pt x="57942" y="283872"/>
                  <a:pt x="68877" y="510707"/>
                  <a:pt x="66408" y="557274"/>
                </a:cubicBezTo>
                <a:cubicBezTo>
                  <a:pt x="63938" y="603841"/>
                  <a:pt x="76638" y="521997"/>
                  <a:pt x="66408" y="470491"/>
                </a:cubicBezTo>
                <a:cubicBezTo>
                  <a:pt x="56177" y="418986"/>
                  <a:pt x="-20022" y="323030"/>
                  <a:pt x="5025" y="248241"/>
                </a:cubicBezTo>
                <a:cubicBezTo>
                  <a:pt x="30072" y="173452"/>
                  <a:pt x="193408" y="10116"/>
                  <a:pt x="206108" y="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CDE3E4A-72C4-4706-BB0C-D189E936B949}"/>
              </a:ext>
            </a:extLst>
          </p:cNvPr>
          <p:cNvSpPr/>
          <p:nvPr/>
        </p:nvSpPr>
        <p:spPr>
          <a:xfrm>
            <a:off x="3191830" y="1792521"/>
            <a:ext cx="76863" cy="622959"/>
          </a:xfrm>
          <a:custGeom>
            <a:avLst/>
            <a:gdLst>
              <a:gd name="connsiteX0" fmla="*/ 76303 w 76863"/>
              <a:gd name="connsiteY0" fmla="*/ 296 h 622959"/>
              <a:gd name="connsiteX1" fmla="*/ 36087 w 76863"/>
              <a:gd name="connsiteY1" fmla="*/ 211962 h 622959"/>
              <a:gd name="connsiteX2" fmla="*/ 63603 w 76863"/>
              <a:gd name="connsiteY2" fmla="*/ 603546 h 622959"/>
              <a:gd name="connsiteX3" fmla="*/ 63603 w 76863"/>
              <a:gd name="connsiteY3" fmla="*/ 523112 h 622959"/>
              <a:gd name="connsiteX4" fmla="*/ 103 w 76863"/>
              <a:gd name="connsiteY4" fmla="*/ 173862 h 622959"/>
              <a:gd name="connsiteX5" fmla="*/ 76303 w 76863"/>
              <a:gd name="connsiteY5" fmla="*/ 296 h 62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63" h="622959">
                <a:moveTo>
                  <a:pt x="76303" y="296"/>
                </a:moveTo>
                <a:cubicBezTo>
                  <a:pt x="82300" y="6646"/>
                  <a:pt x="38204" y="111420"/>
                  <a:pt x="36087" y="211962"/>
                </a:cubicBezTo>
                <a:cubicBezTo>
                  <a:pt x="33970" y="312504"/>
                  <a:pt x="59017" y="551688"/>
                  <a:pt x="63603" y="603546"/>
                </a:cubicBezTo>
                <a:cubicBezTo>
                  <a:pt x="68189" y="655404"/>
                  <a:pt x="74186" y="594726"/>
                  <a:pt x="63603" y="523112"/>
                </a:cubicBezTo>
                <a:cubicBezTo>
                  <a:pt x="53020" y="451498"/>
                  <a:pt x="-2719" y="256765"/>
                  <a:pt x="103" y="173862"/>
                </a:cubicBezTo>
                <a:cubicBezTo>
                  <a:pt x="2925" y="90959"/>
                  <a:pt x="70306" y="-6054"/>
                  <a:pt x="76303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5EC50FF-D1F6-454E-A8D1-EA32C7F68184}"/>
              </a:ext>
            </a:extLst>
          </p:cNvPr>
          <p:cNvSpPr/>
          <p:nvPr/>
        </p:nvSpPr>
        <p:spPr>
          <a:xfrm>
            <a:off x="3042330" y="1950339"/>
            <a:ext cx="139123" cy="581512"/>
          </a:xfrm>
          <a:custGeom>
            <a:avLst/>
            <a:gdLst>
              <a:gd name="connsiteX0" fmla="*/ 139020 w 139123"/>
              <a:gd name="connsiteY0" fmla="*/ 1228 h 581512"/>
              <a:gd name="connsiteX1" fmla="*/ 24720 w 139123"/>
              <a:gd name="connsiteY1" fmla="*/ 208661 h 581512"/>
              <a:gd name="connsiteX2" fmla="*/ 67053 w 139123"/>
              <a:gd name="connsiteY2" fmla="*/ 564261 h 581512"/>
              <a:gd name="connsiteX3" fmla="*/ 67053 w 139123"/>
              <a:gd name="connsiteY3" fmla="*/ 485944 h 581512"/>
              <a:gd name="connsiteX4" fmla="*/ 1437 w 139123"/>
              <a:gd name="connsiteY4" fmla="*/ 138811 h 581512"/>
              <a:gd name="connsiteX5" fmla="*/ 139020 w 139123"/>
              <a:gd name="connsiteY5" fmla="*/ 1228 h 58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23" h="581512">
                <a:moveTo>
                  <a:pt x="139020" y="1228"/>
                </a:moveTo>
                <a:cubicBezTo>
                  <a:pt x="142901" y="12870"/>
                  <a:pt x="36714" y="114822"/>
                  <a:pt x="24720" y="208661"/>
                </a:cubicBezTo>
                <a:cubicBezTo>
                  <a:pt x="12726" y="302500"/>
                  <a:pt x="59997" y="518047"/>
                  <a:pt x="67053" y="564261"/>
                </a:cubicBezTo>
                <a:cubicBezTo>
                  <a:pt x="74108" y="610475"/>
                  <a:pt x="77989" y="556852"/>
                  <a:pt x="67053" y="485944"/>
                </a:cubicBezTo>
                <a:cubicBezTo>
                  <a:pt x="56117" y="415036"/>
                  <a:pt x="-10558" y="215011"/>
                  <a:pt x="1437" y="138811"/>
                </a:cubicBezTo>
                <a:cubicBezTo>
                  <a:pt x="13431" y="62611"/>
                  <a:pt x="135139" y="-10414"/>
                  <a:pt x="139020" y="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14B2D09-0E21-4B6A-A9BF-6DDF8F685EB5}"/>
              </a:ext>
            </a:extLst>
          </p:cNvPr>
          <p:cNvSpPr/>
          <p:nvPr/>
        </p:nvSpPr>
        <p:spPr>
          <a:xfrm>
            <a:off x="3056386" y="1605818"/>
            <a:ext cx="122851" cy="281218"/>
          </a:xfrm>
          <a:custGeom>
            <a:avLst/>
            <a:gdLst>
              <a:gd name="connsiteX0" fmla="*/ 122847 w 122851"/>
              <a:gd name="connsiteY0" fmla="*/ 732 h 281218"/>
              <a:gd name="connsiteX1" fmla="*/ 27597 w 122851"/>
              <a:gd name="connsiteY1" fmla="*/ 129849 h 281218"/>
              <a:gd name="connsiteX2" fmla="*/ 81 w 122851"/>
              <a:gd name="connsiteY2" fmla="*/ 280132 h 281218"/>
              <a:gd name="connsiteX3" fmla="*/ 23364 w 122851"/>
              <a:gd name="connsiteY3" fmla="*/ 189115 h 281218"/>
              <a:gd name="connsiteX4" fmla="*/ 122847 w 122851"/>
              <a:gd name="connsiteY4" fmla="*/ 732 h 28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51" h="281218">
                <a:moveTo>
                  <a:pt x="122847" y="732"/>
                </a:moveTo>
                <a:cubicBezTo>
                  <a:pt x="123552" y="-9146"/>
                  <a:pt x="48058" y="83282"/>
                  <a:pt x="27597" y="129849"/>
                </a:cubicBezTo>
                <a:cubicBezTo>
                  <a:pt x="7136" y="176416"/>
                  <a:pt x="786" y="270254"/>
                  <a:pt x="81" y="280132"/>
                </a:cubicBezTo>
                <a:cubicBezTo>
                  <a:pt x="-624" y="290010"/>
                  <a:pt x="2903" y="230390"/>
                  <a:pt x="23364" y="189115"/>
                </a:cubicBezTo>
                <a:cubicBezTo>
                  <a:pt x="43825" y="147840"/>
                  <a:pt x="122142" y="10610"/>
                  <a:pt x="122847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0A0BC296-6DD3-45F8-8A27-ACD58BB594D9}"/>
              </a:ext>
            </a:extLst>
          </p:cNvPr>
          <p:cNvSpPr/>
          <p:nvPr/>
        </p:nvSpPr>
        <p:spPr>
          <a:xfrm>
            <a:off x="2879112" y="2124154"/>
            <a:ext cx="154377" cy="525105"/>
          </a:xfrm>
          <a:custGeom>
            <a:avLst/>
            <a:gdLst>
              <a:gd name="connsiteX0" fmla="*/ 149838 w 154377"/>
              <a:gd name="connsiteY0" fmla="*/ 979 h 525105"/>
              <a:gd name="connsiteX1" fmla="*/ 118088 w 154377"/>
              <a:gd name="connsiteY1" fmla="*/ 242279 h 525105"/>
              <a:gd name="connsiteX2" fmla="*/ 105388 w 154377"/>
              <a:gd name="connsiteY2" fmla="*/ 523796 h 525105"/>
              <a:gd name="connsiteX3" fmla="*/ 71521 w 154377"/>
              <a:gd name="connsiteY3" fmla="*/ 341763 h 525105"/>
              <a:gd name="connsiteX4" fmla="*/ 22838 w 154377"/>
              <a:gd name="connsiteY4" fmla="*/ 204179 h 525105"/>
              <a:gd name="connsiteX5" fmla="*/ 8021 w 154377"/>
              <a:gd name="connsiteY5" fmla="*/ 157613 h 525105"/>
              <a:gd name="connsiteX6" fmla="*/ 149838 w 154377"/>
              <a:gd name="connsiteY6" fmla="*/ 979 h 52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77" h="525105">
                <a:moveTo>
                  <a:pt x="149838" y="979"/>
                </a:moveTo>
                <a:cubicBezTo>
                  <a:pt x="168182" y="15090"/>
                  <a:pt x="125496" y="155143"/>
                  <a:pt x="118088" y="242279"/>
                </a:cubicBezTo>
                <a:cubicBezTo>
                  <a:pt x="110680" y="329415"/>
                  <a:pt x="113149" y="507215"/>
                  <a:pt x="105388" y="523796"/>
                </a:cubicBezTo>
                <a:cubicBezTo>
                  <a:pt x="97627" y="540377"/>
                  <a:pt x="85279" y="395033"/>
                  <a:pt x="71521" y="341763"/>
                </a:cubicBezTo>
                <a:cubicBezTo>
                  <a:pt x="57763" y="288493"/>
                  <a:pt x="33421" y="234871"/>
                  <a:pt x="22838" y="204179"/>
                </a:cubicBezTo>
                <a:cubicBezTo>
                  <a:pt x="12255" y="173487"/>
                  <a:pt x="-12793" y="185835"/>
                  <a:pt x="8021" y="157613"/>
                </a:cubicBezTo>
                <a:cubicBezTo>
                  <a:pt x="28835" y="129391"/>
                  <a:pt x="131494" y="-13132"/>
                  <a:pt x="149838" y="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133D3F6E-D236-43EE-B47C-8185AA59BBE4}"/>
              </a:ext>
            </a:extLst>
          </p:cNvPr>
          <p:cNvSpPr/>
          <p:nvPr/>
        </p:nvSpPr>
        <p:spPr>
          <a:xfrm>
            <a:off x="3183175" y="2161815"/>
            <a:ext cx="128548" cy="614361"/>
          </a:xfrm>
          <a:custGeom>
            <a:avLst/>
            <a:gdLst>
              <a:gd name="connsiteX0" fmla="*/ 8758 w 128548"/>
              <a:gd name="connsiteY0" fmla="*/ 1418 h 614361"/>
              <a:gd name="connsiteX1" fmla="*/ 17225 w 128548"/>
              <a:gd name="connsiteY1" fmla="*/ 223668 h 614361"/>
              <a:gd name="connsiteX2" fmla="*/ 123058 w 128548"/>
              <a:gd name="connsiteY2" fmla="*/ 606785 h 614361"/>
              <a:gd name="connsiteX3" fmla="*/ 112475 w 128548"/>
              <a:gd name="connsiteY3" fmla="*/ 467085 h 614361"/>
              <a:gd name="connsiteX4" fmla="*/ 104008 w 128548"/>
              <a:gd name="connsiteY4" fmla="*/ 325268 h 614361"/>
              <a:gd name="connsiteX5" fmla="*/ 8758 w 128548"/>
              <a:gd name="connsiteY5" fmla="*/ 1418 h 61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548" h="614361">
                <a:moveTo>
                  <a:pt x="8758" y="1418"/>
                </a:moveTo>
                <a:cubicBezTo>
                  <a:pt x="-5706" y="-15515"/>
                  <a:pt x="-1825" y="122774"/>
                  <a:pt x="17225" y="223668"/>
                </a:cubicBezTo>
                <a:cubicBezTo>
                  <a:pt x="36275" y="324562"/>
                  <a:pt x="107183" y="566216"/>
                  <a:pt x="123058" y="606785"/>
                </a:cubicBezTo>
                <a:cubicBezTo>
                  <a:pt x="138933" y="647354"/>
                  <a:pt x="115650" y="514004"/>
                  <a:pt x="112475" y="467085"/>
                </a:cubicBezTo>
                <a:cubicBezTo>
                  <a:pt x="109300" y="420166"/>
                  <a:pt x="123058" y="396529"/>
                  <a:pt x="104008" y="325268"/>
                </a:cubicBezTo>
                <a:cubicBezTo>
                  <a:pt x="84958" y="254007"/>
                  <a:pt x="23222" y="18351"/>
                  <a:pt x="8758" y="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2FA2562B-D9C5-4743-A27C-468E691188D0}"/>
              </a:ext>
            </a:extLst>
          </p:cNvPr>
          <p:cNvSpPr/>
          <p:nvPr/>
        </p:nvSpPr>
        <p:spPr>
          <a:xfrm>
            <a:off x="3056006" y="2092803"/>
            <a:ext cx="145451" cy="496490"/>
          </a:xfrm>
          <a:custGeom>
            <a:avLst/>
            <a:gdLst>
              <a:gd name="connsiteX0" fmla="*/ 91477 w 145451"/>
              <a:gd name="connsiteY0" fmla="*/ 4814 h 496490"/>
              <a:gd name="connsiteX1" fmla="*/ 461 w 145451"/>
              <a:gd name="connsiteY1" fmla="*/ 322314 h 496490"/>
              <a:gd name="connsiteX2" fmla="*/ 55494 w 145451"/>
              <a:gd name="connsiteY2" fmla="*/ 495880 h 496490"/>
              <a:gd name="connsiteX3" fmla="*/ 40677 w 145451"/>
              <a:gd name="connsiteY3" fmla="*/ 370997 h 496490"/>
              <a:gd name="connsiteX4" fmla="*/ 144394 w 145451"/>
              <a:gd name="connsiteY4" fmla="*/ 144514 h 496490"/>
              <a:gd name="connsiteX5" fmla="*/ 91477 w 145451"/>
              <a:gd name="connsiteY5" fmla="*/ 4814 h 49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1" h="496490">
                <a:moveTo>
                  <a:pt x="91477" y="4814"/>
                </a:moveTo>
                <a:cubicBezTo>
                  <a:pt x="67488" y="34447"/>
                  <a:pt x="6458" y="240470"/>
                  <a:pt x="461" y="322314"/>
                </a:cubicBezTo>
                <a:cubicBezTo>
                  <a:pt x="-5536" y="404158"/>
                  <a:pt x="48791" y="487766"/>
                  <a:pt x="55494" y="495880"/>
                </a:cubicBezTo>
                <a:cubicBezTo>
                  <a:pt x="62197" y="503994"/>
                  <a:pt x="25860" y="429558"/>
                  <a:pt x="40677" y="370997"/>
                </a:cubicBezTo>
                <a:cubicBezTo>
                  <a:pt x="55494" y="312436"/>
                  <a:pt x="136633" y="199195"/>
                  <a:pt x="144394" y="144514"/>
                </a:cubicBezTo>
                <a:cubicBezTo>
                  <a:pt x="152155" y="89833"/>
                  <a:pt x="115466" y="-24819"/>
                  <a:pt x="91477" y="4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5F3D6FF1-EB8E-4C52-ADAF-17D84CABEF2B}"/>
              </a:ext>
            </a:extLst>
          </p:cNvPr>
          <p:cNvSpPr/>
          <p:nvPr/>
        </p:nvSpPr>
        <p:spPr>
          <a:xfrm>
            <a:off x="3158064" y="2475407"/>
            <a:ext cx="167426" cy="453569"/>
          </a:xfrm>
          <a:custGeom>
            <a:avLst/>
            <a:gdLst>
              <a:gd name="connsiteX0" fmla="*/ 3 w 167426"/>
              <a:gd name="connsiteY0" fmla="*/ 3210 h 453569"/>
              <a:gd name="connsiteX1" fmla="*/ 52919 w 167426"/>
              <a:gd name="connsiteY1" fmla="*/ 269910 h 453569"/>
              <a:gd name="connsiteX2" fmla="*/ 165103 w 167426"/>
              <a:gd name="connsiteY2" fmla="*/ 449826 h 453569"/>
              <a:gd name="connsiteX3" fmla="*/ 122769 w 167426"/>
              <a:gd name="connsiteY3" fmla="*/ 371510 h 453569"/>
              <a:gd name="connsiteX4" fmla="*/ 50803 w 167426"/>
              <a:gd name="connsiteY4" fmla="*/ 136560 h 453569"/>
              <a:gd name="connsiteX5" fmla="*/ 3 w 167426"/>
              <a:gd name="connsiteY5" fmla="*/ 3210 h 45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6" h="453569">
                <a:moveTo>
                  <a:pt x="3" y="3210"/>
                </a:moveTo>
                <a:cubicBezTo>
                  <a:pt x="356" y="25435"/>
                  <a:pt x="25402" y="195474"/>
                  <a:pt x="52919" y="269910"/>
                </a:cubicBezTo>
                <a:cubicBezTo>
                  <a:pt x="80436" y="344346"/>
                  <a:pt x="153461" y="432893"/>
                  <a:pt x="165103" y="449826"/>
                </a:cubicBezTo>
                <a:cubicBezTo>
                  <a:pt x="176745" y="466759"/>
                  <a:pt x="141819" y="423721"/>
                  <a:pt x="122769" y="371510"/>
                </a:cubicBezTo>
                <a:cubicBezTo>
                  <a:pt x="103719" y="319299"/>
                  <a:pt x="72322" y="193710"/>
                  <a:pt x="50803" y="136560"/>
                </a:cubicBezTo>
                <a:cubicBezTo>
                  <a:pt x="29284" y="79410"/>
                  <a:pt x="-350" y="-19015"/>
                  <a:pt x="3" y="3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F9F72D5-ABF9-4C80-8DAD-AE6EB64823C5}"/>
              </a:ext>
            </a:extLst>
          </p:cNvPr>
          <p:cNvSpPr/>
          <p:nvPr/>
        </p:nvSpPr>
        <p:spPr>
          <a:xfrm>
            <a:off x="2996029" y="2460762"/>
            <a:ext cx="261384" cy="499084"/>
          </a:xfrm>
          <a:custGeom>
            <a:avLst/>
            <a:gdLst>
              <a:gd name="connsiteX0" fmla="*/ 62554 w 261384"/>
              <a:gd name="connsiteY0" fmla="*/ 5155 h 499084"/>
              <a:gd name="connsiteX1" fmla="*/ 128171 w 261384"/>
              <a:gd name="connsiteY1" fmla="*/ 288788 h 499084"/>
              <a:gd name="connsiteX2" fmla="*/ 255171 w 261384"/>
              <a:gd name="connsiteY2" fmla="*/ 489871 h 499084"/>
              <a:gd name="connsiteX3" fmla="*/ 217071 w 261384"/>
              <a:gd name="connsiteY3" fmla="*/ 430605 h 499084"/>
              <a:gd name="connsiteX4" fmla="*/ 5404 w 261384"/>
              <a:gd name="connsiteY4" fmla="*/ 127921 h 499084"/>
              <a:gd name="connsiteX5" fmla="*/ 62554 w 261384"/>
              <a:gd name="connsiteY5" fmla="*/ 5155 h 499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384" h="499084">
                <a:moveTo>
                  <a:pt x="62554" y="5155"/>
                </a:moveTo>
                <a:cubicBezTo>
                  <a:pt x="83015" y="31966"/>
                  <a:pt x="96068" y="208002"/>
                  <a:pt x="128171" y="288788"/>
                </a:cubicBezTo>
                <a:cubicBezTo>
                  <a:pt x="160274" y="369574"/>
                  <a:pt x="240354" y="466235"/>
                  <a:pt x="255171" y="489871"/>
                </a:cubicBezTo>
                <a:cubicBezTo>
                  <a:pt x="269988" y="513507"/>
                  <a:pt x="258699" y="490930"/>
                  <a:pt x="217071" y="430605"/>
                </a:cubicBezTo>
                <a:cubicBezTo>
                  <a:pt x="175443" y="370280"/>
                  <a:pt x="29040" y="194243"/>
                  <a:pt x="5404" y="127921"/>
                </a:cubicBezTo>
                <a:cubicBezTo>
                  <a:pt x="-18232" y="61599"/>
                  <a:pt x="42093" y="-21656"/>
                  <a:pt x="62554" y="5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74F088A-41F6-4B2C-91EB-AA0EEAA24DFE}"/>
              </a:ext>
            </a:extLst>
          </p:cNvPr>
          <p:cNvSpPr/>
          <p:nvPr/>
        </p:nvSpPr>
        <p:spPr>
          <a:xfrm>
            <a:off x="3117481" y="2844641"/>
            <a:ext cx="360255" cy="595378"/>
          </a:xfrm>
          <a:custGeom>
            <a:avLst/>
            <a:gdLst>
              <a:gd name="connsiteX0" fmla="*/ 369 w 360255"/>
              <a:gd name="connsiteY0" fmla="*/ 159 h 595378"/>
              <a:gd name="connsiteX1" fmla="*/ 279769 w 360255"/>
              <a:gd name="connsiteY1" fmla="*/ 260509 h 595378"/>
              <a:gd name="connsiteX2" fmla="*/ 355969 w 360255"/>
              <a:gd name="connsiteY2" fmla="*/ 575892 h 595378"/>
              <a:gd name="connsiteX3" fmla="*/ 336919 w 360255"/>
              <a:gd name="connsiteY3" fmla="*/ 525092 h 595378"/>
              <a:gd name="connsiteX4" fmla="*/ 222619 w 360255"/>
              <a:gd name="connsiteY4" fmla="*/ 226642 h 595378"/>
              <a:gd name="connsiteX5" fmla="*/ 369 w 360255"/>
              <a:gd name="connsiteY5" fmla="*/ 159 h 5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255" h="595378">
                <a:moveTo>
                  <a:pt x="369" y="159"/>
                </a:moveTo>
                <a:cubicBezTo>
                  <a:pt x="9894" y="5804"/>
                  <a:pt x="220502" y="164554"/>
                  <a:pt x="279769" y="260509"/>
                </a:cubicBezTo>
                <a:cubicBezTo>
                  <a:pt x="339036" y="356464"/>
                  <a:pt x="346444" y="531795"/>
                  <a:pt x="355969" y="575892"/>
                </a:cubicBezTo>
                <a:cubicBezTo>
                  <a:pt x="365494" y="619989"/>
                  <a:pt x="359144" y="583300"/>
                  <a:pt x="336919" y="525092"/>
                </a:cubicBezTo>
                <a:cubicBezTo>
                  <a:pt x="314694" y="466884"/>
                  <a:pt x="276947" y="313425"/>
                  <a:pt x="222619" y="226642"/>
                </a:cubicBezTo>
                <a:cubicBezTo>
                  <a:pt x="168291" y="139859"/>
                  <a:pt x="-9156" y="-5486"/>
                  <a:pt x="369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AE51A3EF-6BB9-467B-A725-A58075AF5744}"/>
              </a:ext>
            </a:extLst>
          </p:cNvPr>
          <p:cNvSpPr/>
          <p:nvPr/>
        </p:nvSpPr>
        <p:spPr>
          <a:xfrm>
            <a:off x="3115650" y="2892775"/>
            <a:ext cx="244154" cy="253932"/>
          </a:xfrm>
          <a:custGeom>
            <a:avLst/>
            <a:gdLst>
              <a:gd name="connsiteX0" fmla="*/ 83 w 244154"/>
              <a:gd name="connsiteY0" fmla="*/ 708 h 253932"/>
              <a:gd name="connsiteX1" fmla="*/ 192700 w 244154"/>
              <a:gd name="connsiteY1" fmla="*/ 142525 h 253932"/>
              <a:gd name="connsiteX2" fmla="*/ 239267 w 244154"/>
              <a:gd name="connsiteY2" fmla="*/ 250475 h 253932"/>
              <a:gd name="connsiteX3" fmla="*/ 218100 w 244154"/>
              <a:gd name="connsiteY3" fmla="*/ 206025 h 253932"/>
              <a:gd name="connsiteX4" fmla="*/ 83 w 244154"/>
              <a:gd name="connsiteY4" fmla="*/ 708 h 25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154" h="253932">
                <a:moveTo>
                  <a:pt x="83" y="708"/>
                </a:moveTo>
                <a:cubicBezTo>
                  <a:pt x="-4150" y="-9875"/>
                  <a:pt x="152836" y="100897"/>
                  <a:pt x="192700" y="142525"/>
                </a:cubicBezTo>
                <a:cubicBezTo>
                  <a:pt x="232564" y="184153"/>
                  <a:pt x="235034" y="239892"/>
                  <a:pt x="239267" y="250475"/>
                </a:cubicBezTo>
                <a:cubicBezTo>
                  <a:pt x="243500" y="261058"/>
                  <a:pt x="254436" y="247653"/>
                  <a:pt x="218100" y="206025"/>
                </a:cubicBezTo>
                <a:cubicBezTo>
                  <a:pt x="181764" y="164397"/>
                  <a:pt x="4316" y="11291"/>
                  <a:pt x="83" y="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113DACDB-7ED0-4648-ACF3-4A155F9691C4}"/>
              </a:ext>
            </a:extLst>
          </p:cNvPr>
          <p:cNvSpPr/>
          <p:nvPr/>
        </p:nvSpPr>
        <p:spPr>
          <a:xfrm>
            <a:off x="3387893" y="3241947"/>
            <a:ext cx="183270" cy="399090"/>
          </a:xfrm>
          <a:custGeom>
            <a:avLst/>
            <a:gdLst>
              <a:gd name="connsiteX0" fmla="*/ 41107 w 183270"/>
              <a:gd name="connsiteY0" fmla="*/ 5020 h 399090"/>
              <a:gd name="connsiteX1" fmla="*/ 91907 w 183270"/>
              <a:gd name="connsiteY1" fmla="*/ 229386 h 399090"/>
              <a:gd name="connsiteX2" fmla="*/ 180807 w 183270"/>
              <a:gd name="connsiteY2" fmla="*/ 390253 h 399090"/>
              <a:gd name="connsiteX3" fmla="*/ 144824 w 183270"/>
              <a:gd name="connsiteY3" fmla="*/ 347920 h 399090"/>
              <a:gd name="connsiteX4" fmla="*/ 5124 w 183270"/>
              <a:gd name="connsiteY4" fmla="*/ 96036 h 399090"/>
              <a:gd name="connsiteX5" fmla="*/ 41107 w 183270"/>
              <a:gd name="connsiteY5" fmla="*/ 5020 h 39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270" h="399090">
                <a:moveTo>
                  <a:pt x="41107" y="5020"/>
                </a:moveTo>
                <a:cubicBezTo>
                  <a:pt x="55571" y="27245"/>
                  <a:pt x="68624" y="165181"/>
                  <a:pt x="91907" y="229386"/>
                </a:cubicBezTo>
                <a:cubicBezTo>
                  <a:pt x="115190" y="293591"/>
                  <a:pt x="171988" y="370497"/>
                  <a:pt x="180807" y="390253"/>
                </a:cubicBezTo>
                <a:cubicBezTo>
                  <a:pt x="189626" y="410009"/>
                  <a:pt x="174105" y="396956"/>
                  <a:pt x="144824" y="347920"/>
                </a:cubicBezTo>
                <a:cubicBezTo>
                  <a:pt x="115543" y="298884"/>
                  <a:pt x="24527" y="153892"/>
                  <a:pt x="5124" y="96036"/>
                </a:cubicBezTo>
                <a:cubicBezTo>
                  <a:pt x="-14279" y="38180"/>
                  <a:pt x="26643" y="-17205"/>
                  <a:pt x="41107" y="5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68548782-9AC3-47DD-96EC-71E2B3BF8407}"/>
              </a:ext>
            </a:extLst>
          </p:cNvPr>
          <p:cNvSpPr/>
          <p:nvPr/>
        </p:nvSpPr>
        <p:spPr>
          <a:xfrm>
            <a:off x="3428820" y="3448041"/>
            <a:ext cx="215261" cy="410166"/>
          </a:xfrm>
          <a:custGeom>
            <a:avLst/>
            <a:gdLst>
              <a:gd name="connsiteX0" fmla="*/ 180 w 215261"/>
              <a:gd name="connsiteY0" fmla="*/ 9 h 410166"/>
              <a:gd name="connsiteX1" fmla="*/ 63680 w 215261"/>
              <a:gd name="connsiteY1" fmla="*/ 218026 h 410166"/>
              <a:gd name="connsiteX2" fmla="*/ 213963 w 215261"/>
              <a:gd name="connsiteY2" fmla="*/ 408526 h 410166"/>
              <a:gd name="connsiteX3" fmla="*/ 133530 w 215261"/>
              <a:gd name="connsiteY3" fmla="*/ 304809 h 410166"/>
              <a:gd name="connsiteX4" fmla="*/ 80613 w 215261"/>
              <a:gd name="connsiteY4" fmla="*/ 209559 h 410166"/>
              <a:gd name="connsiteX5" fmla="*/ 180 w 215261"/>
              <a:gd name="connsiteY5" fmla="*/ 9 h 41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261" h="410166">
                <a:moveTo>
                  <a:pt x="180" y="9"/>
                </a:moveTo>
                <a:cubicBezTo>
                  <a:pt x="-2642" y="1420"/>
                  <a:pt x="28050" y="149940"/>
                  <a:pt x="63680" y="218026"/>
                </a:cubicBezTo>
                <a:cubicBezTo>
                  <a:pt x="99311" y="286112"/>
                  <a:pt x="202321" y="394062"/>
                  <a:pt x="213963" y="408526"/>
                </a:cubicBezTo>
                <a:cubicBezTo>
                  <a:pt x="225605" y="422990"/>
                  <a:pt x="155755" y="337970"/>
                  <a:pt x="133530" y="304809"/>
                </a:cubicBezTo>
                <a:cubicBezTo>
                  <a:pt x="111305" y="271648"/>
                  <a:pt x="100016" y="257890"/>
                  <a:pt x="80613" y="209559"/>
                </a:cubicBezTo>
                <a:cubicBezTo>
                  <a:pt x="61210" y="161228"/>
                  <a:pt x="3002" y="-1402"/>
                  <a:pt x="18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4D95F4C3-4B09-435C-8546-12040590D607}"/>
              </a:ext>
            </a:extLst>
          </p:cNvPr>
          <p:cNvSpPr/>
          <p:nvPr/>
        </p:nvSpPr>
        <p:spPr>
          <a:xfrm>
            <a:off x="4502118" y="5119789"/>
            <a:ext cx="843219" cy="773050"/>
          </a:xfrm>
          <a:custGeom>
            <a:avLst/>
            <a:gdLst>
              <a:gd name="connsiteX0" fmla="*/ 32 w 843219"/>
              <a:gd name="connsiteY0" fmla="*/ 1486 h 773050"/>
              <a:gd name="connsiteX1" fmla="*/ 352457 w 843219"/>
              <a:gd name="connsiteY1" fmla="*/ 392011 h 773050"/>
              <a:gd name="connsiteX2" fmla="*/ 536607 w 843219"/>
              <a:gd name="connsiteY2" fmla="*/ 690461 h 773050"/>
              <a:gd name="connsiteX3" fmla="*/ 841407 w 843219"/>
              <a:gd name="connsiteY3" fmla="*/ 773011 h 773050"/>
              <a:gd name="connsiteX4" fmla="*/ 647732 w 843219"/>
              <a:gd name="connsiteY4" fmla="*/ 684111 h 773050"/>
              <a:gd name="connsiteX5" fmla="*/ 333407 w 843219"/>
              <a:gd name="connsiteY5" fmla="*/ 274536 h 773050"/>
              <a:gd name="connsiteX6" fmla="*/ 32 w 843219"/>
              <a:gd name="connsiteY6" fmla="*/ 1486 h 7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219" h="773050">
                <a:moveTo>
                  <a:pt x="32" y="1486"/>
                </a:moveTo>
                <a:cubicBezTo>
                  <a:pt x="3207" y="21065"/>
                  <a:pt x="263028" y="277182"/>
                  <a:pt x="352457" y="392011"/>
                </a:cubicBezTo>
                <a:cubicBezTo>
                  <a:pt x="441886" y="506840"/>
                  <a:pt x="455115" y="626961"/>
                  <a:pt x="536607" y="690461"/>
                </a:cubicBezTo>
                <a:cubicBezTo>
                  <a:pt x="618099" y="753961"/>
                  <a:pt x="822886" y="774069"/>
                  <a:pt x="841407" y="773011"/>
                </a:cubicBezTo>
                <a:cubicBezTo>
                  <a:pt x="859928" y="771953"/>
                  <a:pt x="732399" y="767190"/>
                  <a:pt x="647732" y="684111"/>
                </a:cubicBezTo>
                <a:cubicBezTo>
                  <a:pt x="563065" y="601032"/>
                  <a:pt x="437124" y="388836"/>
                  <a:pt x="333407" y="274536"/>
                </a:cubicBezTo>
                <a:cubicBezTo>
                  <a:pt x="229690" y="160236"/>
                  <a:pt x="-3143" y="-18093"/>
                  <a:pt x="32" y="1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47FFD38A-17B9-46C7-B6E7-49723B9C6972}"/>
              </a:ext>
            </a:extLst>
          </p:cNvPr>
          <p:cNvSpPr/>
          <p:nvPr/>
        </p:nvSpPr>
        <p:spPr>
          <a:xfrm>
            <a:off x="5330978" y="4662315"/>
            <a:ext cx="1248608" cy="1221472"/>
          </a:xfrm>
          <a:custGeom>
            <a:avLst/>
            <a:gdLst>
              <a:gd name="connsiteX0" fmla="*/ 1247622 w 1248608"/>
              <a:gd name="connsiteY0" fmla="*/ 1760 h 1221472"/>
              <a:gd name="connsiteX1" fmla="*/ 863447 w 1248608"/>
              <a:gd name="connsiteY1" fmla="*/ 424035 h 1221472"/>
              <a:gd name="connsiteX2" fmla="*/ 310997 w 1248608"/>
              <a:gd name="connsiteY2" fmla="*/ 817735 h 1221472"/>
              <a:gd name="connsiteX3" fmla="*/ 123672 w 1248608"/>
              <a:gd name="connsiteY3" fmla="*/ 992360 h 1221472"/>
              <a:gd name="connsiteX4" fmla="*/ 3022 w 1248608"/>
              <a:gd name="connsiteY4" fmla="*/ 1220960 h 1221472"/>
              <a:gd name="connsiteX5" fmla="*/ 247497 w 1248608"/>
              <a:gd name="connsiteY5" fmla="*/ 925685 h 1221472"/>
              <a:gd name="connsiteX6" fmla="*/ 752322 w 1248608"/>
              <a:gd name="connsiteY6" fmla="*/ 592310 h 1221472"/>
              <a:gd name="connsiteX7" fmla="*/ 1247622 w 1248608"/>
              <a:gd name="connsiteY7" fmla="*/ 1760 h 12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608" h="1221472">
                <a:moveTo>
                  <a:pt x="1247622" y="1760"/>
                </a:moveTo>
                <a:cubicBezTo>
                  <a:pt x="1266143" y="-26286"/>
                  <a:pt x="1019551" y="288039"/>
                  <a:pt x="863447" y="424035"/>
                </a:cubicBezTo>
                <a:cubicBezTo>
                  <a:pt x="707343" y="560031"/>
                  <a:pt x="434293" y="723014"/>
                  <a:pt x="310997" y="817735"/>
                </a:cubicBezTo>
                <a:cubicBezTo>
                  <a:pt x="187701" y="912456"/>
                  <a:pt x="175001" y="925156"/>
                  <a:pt x="123672" y="992360"/>
                </a:cubicBezTo>
                <a:cubicBezTo>
                  <a:pt x="72343" y="1059564"/>
                  <a:pt x="-17615" y="1232072"/>
                  <a:pt x="3022" y="1220960"/>
                </a:cubicBezTo>
                <a:cubicBezTo>
                  <a:pt x="23659" y="1209848"/>
                  <a:pt x="122614" y="1030460"/>
                  <a:pt x="247497" y="925685"/>
                </a:cubicBezTo>
                <a:cubicBezTo>
                  <a:pt x="372380" y="820910"/>
                  <a:pt x="584047" y="739418"/>
                  <a:pt x="752322" y="592310"/>
                </a:cubicBezTo>
                <a:cubicBezTo>
                  <a:pt x="920597" y="445202"/>
                  <a:pt x="1229101" y="29806"/>
                  <a:pt x="1247622" y="1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B588C896-7A49-4775-99E2-2130B8650BB1}"/>
              </a:ext>
            </a:extLst>
          </p:cNvPr>
          <p:cNvSpPr/>
          <p:nvPr/>
        </p:nvSpPr>
        <p:spPr>
          <a:xfrm>
            <a:off x="6547447" y="3603306"/>
            <a:ext cx="317044" cy="1153307"/>
          </a:xfrm>
          <a:custGeom>
            <a:avLst/>
            <a:gdLst>
              <a:gd name="connsiteX0" fmla="*/ 297853 w 317044"/>
              <a:gd name="connsiteY0" fmla="*/ 319 h 1153307"/>
              <a:gd name="connsiteX1" fmla="*/ 294678 w 317044"/>
              <a:gd name="connsiteY1" fmla="*/ 628969 h 1153307"/>
              <a:gd name="connsiteX2" fmla="*/ 5753 w 317044"/>
              <a:gd name="connsiteY2" fmla="*/ 1136969 h 1153307"/>
              <a:gd name="connsiteX3" fmla="*/ 116878 w 317044"/>
              <a:gd name="connsiteY3" fmla="*/ 984569 h 1153307"/>
              <a:gd name="connsiteX4" fmla="*/ 297853 w 317044"/>
              <a:gd name="connsiteY4" fmla="*/ 549594 h 1153307"/>
              <a:gd name="connsiteX5" fmla="*/ 297853 w 317044"/>
              <a:gd name="connsiteY5" fmla="*/ 319 h 115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44" h="1153307">
                <a:moveTo>
                  <a:pt x="297853" y="319"/>
                </a:moveTo>
                <a:cubicBezTo>
                  <a:pt x="297324" y="13548"/>
                  <a:pt x="343361" y="439527"/>
                  <a:pt x="294678" y="628969"/>
                </a:cubicBezTo>
                <a:cubicBezTo>
                  <a:pt x="245995" y="818411"/>
                  <a:pt x="35386" y="1077702"/>
                  <a:pt x="5753" y="1136969"/>
                </a:cubicBezTo>
                <a:cubicBezTo>
                  <a:pt x="-23880" y="1196236"/>
                  <a:pt x="68195" y="1082465"/>
                  <a:pt x="116878" y="984569"/>
                </a:cubicBezTo>
                <a:cubicBezTo>
                  <a:pt x="165561" y="886673"/>
                  <a:pt x="268220" y="710990"/>
                  <a:pt x="297853" y="549594"/>
                </a:cubicBezTo>
                <a:cubicBezTo>
                  <a:pt x="327486" y="388198"/>
                  <a:pt x="298382" y="-12910"/>
                  <a:pt x="297853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512C65B-05B2-470E-936D-9123DB8E8902}"/>
              </a:ext>
            </a:extLst>
          </p:cNvPr>
          <p:cNvSpPr/>
          <p:nvPr/>
        </p:nvSpPr>
        <p:spPr>
          <a:xfrm>
            <a:off x="6810225" y="3568638"/>
            <a:ext cx="294735" cy="370619"/>
          </a:xfrm>
          <a:custGeom>
            <a:avLst/>
            <a:gdLst>
              <a:gd name="connsiteX0" fmla="*/ 150 w 294735"/>
              <a:gd name="connsiteY0" fmla="*/ 62 h 370619"/>
              <a:gd name="connsiteX1" fmla="*/ 276375 w 294735"/>
              <a:gd name="connsiteY1" fmla="*/ 342962 h 370619"/>
              <a:gd name="connsiteX2" fmla="*/ 238275 w 294735"/>
              <a:gd name="connsiteY2" fmla="*/ 314387 h 370619"/>
              <a:gd name="connsiteX3" fmla="*/ 150 w 294735"/>
              <a:gd name="connsiteY3" fmla="*/ 62 h 37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735" h="370619">
                <a:moveTo>
                  <a:pt x="150" y="62"/>
                </a:moveTo>
                <a:cubicBezTo>
                  <a:pt x="6500" y="4824"/>
                  <a:pt x="236688" y="290575"/>
                  <a:pt x="276375" y="342962"/>
                </a:cubicBezTo>
                <a:cubicBezTo>
                  <a:pt x="316063" y="395350"/>
                  <a:pt x="285900" y="366245"/>
                  <a:pt x="238275" y="314387"/>
                </a:cubicBezTo>
                <a:cubicBezTo>
                  <a:pt x="190650" y="262529"/>
                  <a:pt x="-6200" y="-4700"/>
                  <a:pt x="150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6A48FA4-D8C4-4559-8037-6800012FA88D}"/>
              </a:ext>
            </a:extLst>
          </p:cNvPr>
          <p:cNvSpPr/>
          <p:nvPr/>
        </p:nvSpPr>
        <p:spPr>
          <a:xfrm>
            <a:off x="6433470" y="3913098"/>
            <a:ext cx="626530" cy="1269395"/>
          </a:xfrm>
          <a:custGeom>
            <a:avLst/>
            <a:gdLst>
              <a:gd name="connsiteX0" fmla="*/ 624555 w 626530"/>
              <a:gd name="connsiteY0" fmla="*/ 4852 h 1269395"/>
              <a:gd name="connsiteX1" fmla="*/ 202280 w 626530"/>
              <a:gd name="connsiteY1" fmla="*/ 912902 h 1269395"/>
              <a:gd name="connsiteX2" fmla="*/ 11780 w 626530"/>
              <a:gd name="connsiteY2" fmla="*/ 1262152 h 1269395"/>
              <a:gd name="connsiteX3" fmla="*/ 56230 w 626530"/>
              <a:gd name="connsiteY3" fmla="*/ 1103402 h 1269395"/>
              <a:gd name="connsiteX4" fmla="*/ 348330 w 626530"/>
              <a:gd name="connsiteY4" fmla="*/ 576352 h 1269395"/>
              <a:gd name="connsiteX5" fmla="*/ 624555 w 626530"/>
              <a:gd name="connsiteY5" fmla="*/ 4852 h 12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530" h="1269395">
                <a:moveTo>
                  <a:pt x="624555" y="4852"/>
                </a:moveTo>
                <a:cubicBezTo>
                  <a:pt x="600213" y="60944"/>
                  <a:pt x="304409" y="703352"/>
                  <a:pt x="202280" y="912902"/>
                </a:cubicBezTo>
                <a:cubicBezTo>
                  <a:pt x="100151" y="1122452"/>
                  <a:pt x="36122" y="1230402"/>
                  <a:pt x="11780" y="1262152"/>
                </a:cubicBezTo>
                <a:cubicBezTo>
                  <a:pt x="-12562" y="1293902"/>
                  <a:pt x="138" y="1217702"/>
                  <a:pt x="56230" y="1103402"/>
                </a:cubicBezTo>
                <a:cubicBezTo>
                  <a:pt x="112322" y="989102"/>
                  <a:pt x="254668" y="758914"/>
                  <a:pt x="348330" y="576352"/>
                </a:cubicBezTo>
                <a:cubicBezTo>
                  <a:pt x="441992" y="393790"/>
                  <a:pt x="648897" y="-51240"/>
                  <a:pt x="624555" y="4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DE5E6304-4A39-4EB1-B370-634CD92A3C94}"/>
              </a:ext>
            </a:extLst>
          </p:cNvPr>
          <p:cNvSpPr/>
          <p:nvPr/>
        </p:nvSpPr>
        <p:spPr>
          <a:xfrm>
            <a:off x="5972066" y="5171143"/>
            <a:ext cx="473204" cy="985133"/>
          </a:xfrm>
          <a:custGeom>
            <a:avLst/>
            <a:gdLst>
              <a:gd name="connsiteX0" fmla="*/ 473184 w 473204"/>
              <a:gd name="connsiteY0" fmla="*/ 932 h 985133"/>
              <a:gd name="connsiteX1" fmla="*/ 142984 w 473204"/>
              <a:gd name="connsiteY1" fmla="*/ 639107 h 985133"/>
              <a:gd name="connsiteX2" fmla="*/ 109 w 473204"/>
              <a:gd name="connsiteY2" fmla="*/ 978832 h 985133"/>
              <a:gd name="connsiteX3" fmla="*/ 127109 w 473204"/>
              <a:gd name="connsiteY3" fmla="*/ 791507 h 985133"/>
              <a:gd name="connsiteX4" fmla="*/ 473184 w 473204"/>
              <a:gd name="connsiteY4" fmla="*/ 932 h 98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204" h="985133">
                <a:moveTo>
                  <a:pt x="473184" y="932"/>
                </a:moveTo>
                <a:cubicBezTo>
                  <a:pt x="475830" y="-24468"/>
                  <a:pt x="221830" y="476124"/>
                  <a:pt x="142984" y="639107"/>
                </a:cubicBezTo>
                <a:cubicBezTo>
                  <a:pt x="64138" y="802090"/>
                  <a:pt x="2755" y="953432"/>
                  <a:pt x="109" y="978832"/>
                </a:cubicBezTo>
                <a:cubicBezTo>
                  <a:pt x="-2537" y="1004232"/>
                  <a:pt x="42972" y="955019"/>
                  <a:pt x="127109" y="791507"/>
                </a:cubicBezTo>
                <a:cubicBezTo>
                  <a:pt x="211246" y="627995"/>
                  <a:pt x="470538" y="26332"/>
                  <a:pt x="473184" y="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BF39E6D-80E8-46C2-B3CC-5EF1435025C7}"/>
              </a:ext>
            </a:extLst>
          </p:cNvPr>
          <p:cNvSpPr/>
          <p:nvPr/>
        </p:nvSpPr>
        <p:spPr>
          <a:xfrm>
            <a:off x="5500216" y="5878137"/>
            <a:ext cx="581549" cy="602622"/>
          </a:xfrm>
          <a:custGeom>
            <a:avLst/>
            <a:gdLst>
              <a:gd name="connsiteX0" fmla="*/ 581497 w 581549"/>
              <a:gd name="connsiteY0" fmla="*/ 376 h 602622"/>
              <a:gd name="connsiteX1" fmla="*/ 383059 w 581549"/>
              <a:gd name="connsiteY1" fmla="*/ 203576 h 602622"/>
              <a:gd name="connsiteX2" fmla="*/ 216372 w 581549"/>
              <a:gd name="connsiteY2" fmla="*/ 451226 h 602622"/>
              <a:gd name="connsiteX3" fmla="*/ 171922 w 581549"/>
              <a:gd name="connsiteY3" fmla="*/ 494088 h 602622"/>
              <a:gd name="connsiteX4" fmla="*/ 472 w 581549"/>
              <a:gd name="connsiteY4" fmla="*/ 602038 h 602622"/>
              <a:gd name="connsiteX5" fmla="*/ 230659 w 581549"/>
              <a:gd name="connsiteY5" fmla="*/ 441701 h 602622"/>
              <a:gd name="connsiteX6" fmla="*/ 364009 w 581549"/>
              <a:gd name="connsiteY6" fmla="*/ 254376 h 602622"/>
              <a:gd name="connsiteX7" fmla="*/ 581497 w 581549"/>
              <a:gd name="connsiteY7" fmla="*/ 376 h 60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549" h="602622">
                <a:moveTo>
                  <a:pt x="581497" y="376"/>
                </a:moveTo>
                <a:cubicBezTo>
                  <a:pt x="584672" y="-8091"/>
                  <a:pt x="443913" y="128434"/>
                  <a:pt x="383059" y="203576"/>
                </a:cubicBezTo>
                <a:cubicBezTo>
                  <a:pt x="322205" y="278718"/>
                  <a:pt x="251561" y="402807"/>
                  <a:pt x="216372" y="451226"/>
                </a:cubicBezTo>
                <a:cubicBezTo>
                  <a:pt x="181183" y="499645"/>
                  <a:pt x="207905" y="468953"/>
                  <a:pt x="171922" y="494088"/>
                </a:cubicBezTo>
                <a:cubicBezTo>
                  <a:pt x="135939" y="519223"/>
                  <a:pt x="-9317" y="610769"/>
                  <a:pt x="472" y="602038"/>
                </a:cubicBezTo>
                <a:cubicBezTo>
                  <a:pt x="10261" y="593307"/>
                  <a:pt x="170070" y="499645"/>
                  <a:pt x="230659" y="441701"/>
                </a:cubicBezTo>
                <a:cubicBezTo>
                  <a:pt x="291248" y="383757"/>
                  <a:pt x="307388" y="325814"/>
                  <a:pt x="364009" y="254376"/>
                </a:cubicBezTo>
                <a:cubicBezTo>
                  <a:pt x="420630" y="182939"/>
                  <a:pt x="578322" y="8843"/>
                  <a:pt x="581497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53569E69-41CA-4D8E-9D16-A70A04855E60}"/>
              </a:ext>
            </a:extLst>
          </p:cNvPr>
          <p:cNvSpPr/>
          <p:nvPr/>
        </p:nvSpPr>
        <p:spPr>
          <a:xfrm>
            <a:off x="5484330" y="5858774"/>
            <a:ext cx="637265" cy="591298"/>
          </a:xfrm>
          <a:custGeom>
            <a:avLst/>
            <a:gdLst>
              <a:gd name="connsiteX0" fmla="*/ 637070 w 637265"/>
              <a:gd name="connsiteY0" fmla="*/ 689 h 591298"/>
              <a:gd name="connsiteX1" fmla="*/ 446570 w 637265"/>
              <a:gd name="connsiteY1" fmla="*/ 121339 h 591298"/>
              <a:gd name="connsiteX2" fmla="*/ 230670 w 637265"/>
              <a:gd name="connsiteY2" fmla="*/ 442014 h 591298"/>
              <a:gd name="connsiteX3" fmla="*/ 135420 w 637265"/>
              <a:gd name="connsiteY3" fmla="*/ 499164 h 591298"/>
              <a:gd name="connsiteX4" fmla="*/ 483 w 637265"/>
              <a:gd name="connsiteY4" fmla="*/ 591239 h 591298"/>
              <a:gd name="connsiteX5" fmla="*/ 186220 w 637265"/>
              <a:gd name="connsiteY5" fmla="*/ 484876 h 591298"/>
              <a:gd name="connsiteX6" fmla="*/ 310045 w 637265"/>
              <a:gd name="connsiteY6" fmla="*/ 300726 h 591298"/>
              <a:gd name="connsiteX7" fmla="*/ 479908 w 637265"/>
              <a:gd name="connsiteY7" fmla="*/ 81651 h 591298"/>
              <a:gd name="connsiteX8" fmla="*/ 637070 w 637265"/>
              <a:gd name="connsiteY8" fmla="*/ 689 h 59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7265" h="591298">
                <a:moveTo>
                  <a:pt x="637070" y="689"/>
                </a:moveTo>
                <a:cubicBezTo>
                  <a:pt x="631514" y="7304"/>
                  <a:pt x="514303" y="47785"/>
                  <a:pt x="446570" y="121339"/>
                </a:cubicBezTo>
                <a:cubicBezTo>
                  <a:pt x="378837" y="194893"/>
                  <a:pt x="282528" y="379043"/>
                  <a:pt x="230670" y="442014"/>
                </a:cubicBezTo>
                <a:cubicBezTo>
                  <a:pt x="178812" y="504985"/>
                  <a:pt x="173784" y="474293"/>
                  <a:pt x="135420" y="499164"/>
                </a:cubicBezTo>
                <a:cubicBezTo>
                  <a:pt x="97056" y="524035"/>
                  <a:pt x="-7984" y="593620"/>
                  <a:pt x="483" y="591239"/>
                </a:cubicBezTo>
                <a:cubicBezTo>
                  <a:pt x="8950" y="588858"/>
                  <a:pt x="134626" y="533295"/>
                  <a:pt x="186220" y="484876"/>
                </a:cubicBezTo>
                <a:cubicBezTo>
                  <a:pt x="237814" y="436457"/>
                  <a:pt x="261097" y="367930"/>
                  <a:pt x="310045" y="300726"/>
                </a:cubicBezTo>
                <a:cubicBezTo>
                  <a:pt x="358993" y="233522"/>
                  <a:pt x="431489" y="127159"/>
                  <a:pt x="479908" y="81651"/>
                </a:cubicBezTo>
                <a:cubicBezTo>
                  <a:pt x="528327" y="36143"/>
                  <a:pt x="642626" y="-5926"/>
                  <a:pt x="637070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53394BAF-AD73-4228-96A5-D4F8D81070FD}"/>
              </a:ext>
            </a:extLst>
          </p:cNvPr>
          <p:cNvSpPr/>
          <p:nvPr/>
        </p:nvSpPr>
        <p:spPr>
          <a:xfrm>
            <a:off x="5307603" y="6016177"/>
            <a:ext cx="220345" cy="438994"/>
          </a:xfrm>
          <a:custGeom>
            <a:avLst/>
            <a:gdLst>
              <a:gd name="connsiteX0" fmla="*/ 997 w 220345"/>
              <a:gd name="connsiteY0" fmla="*/ 448 h 438994"/>
              <a:gd name="connsiteX1" fmla="*/ 110535 w 220345"/>
              <a:gd name="connsiteY1" fmla="*/ 289373 h 438994"/>
              <a:gd name="connsiteX2" fmla="*/ 216897 w 220345"/>
              <a:gd name="connsiteY2" fmla="*/ 435423 h 438994"/>
              <a:gd name="connsiteX3" fmla="*/ 177210 w 220345"/>
              <a:gd name="connsiteY3" fmla="*/ 360811 h 438994"/>
              <a:gd name="connsiteX4" fmla="*/ 997 w 220345"/>
              <a:gd name="connsiteY4" fmla="*/ 448 h 43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45" h="438994">
                <a:moveTo>
                  <a:pt x="997" y="448"/>
                </a:moveTo>
                <a:cubicBezTo>
                  <a:pt x="-10115" y="-11458"/>
                  <a:pt x="74552" y="216877"/>
                  <a:pt x="110535" y="289373"/>
                </a:cubicBezTo>
                <a:cubicBezTo>
                  <a:pt x="146518" y="361869"/>
                  <a:pt x="205785" y="423517"/>
                  <a:pt x="216897" y="435423"/>
                </a:cubicBezTo>
                <a:cubicBezTo>
                  <a:pt x="228009" y="447329"/>
                  <a:pt x="211606" y="431190"/>
                  <a:pt x="177210" y="360811"/>
                </a:cubicBezTo>
                <a:cubicBezTo>
                  <a:pt x="142814" y="290432"/>
                  <a:pt x="12109" y="12354"/>
                  <a:pt x="997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226C9ECF-E83C-42CB-AD68-54F3C1F3C3F9}"/>
              </a:ext>
            </a:extLst>
          </p:cNvPr>
          <p:cNvSpPr/>
          <p:nvPr/>
        </p:nvSpPr>
        <p:spPr>
          <a:xfrm>
            <a:off x="5261643" y="5909950"/>
            <a:ext cx="253000" cy="565087"/>
          </a:xfrm>
          <a:custGeom>
            <a:avLst/>
            <a:gdLst>
              <a:gd name="connsiteX0" fmla="*/ 4095 w 253000"/>
              <a:gd name="connsiteY0" fmla="*/ 313 h 565087"/>
              <a:gd name="connsiteX1" fmla="*/ 15207 w 253000"/>
              <a:gd name="connsiteY1" fmla="*/ 160650 h 565087"/>
              <a:gd name="connsiteX2" fmla="*/ 118395 w 253000"/>
              <a:gd name="connsiteY2" fmla="*/ 382900 h 565087"/>
              <a:gd name="connsiteX3" fmla="*/ 251745 w 253000"/>
              <a:gd name="connsiteY3" fmla="*/ 563875 h 565087"/>
              <a:gd name="connsiteX4" fmla="*/ 175545 w 253000"/>
              <a:gd name="connsiteY4" fmla="*/ 444813 h 565087"/>
              <a:gd name="connsiteX5" fmla="*/ 16795 w 253000"/>
              <a:gd name="connsiteY5" fmla="*/ 128900 h 565087"/>
              <a:gd name="connsiteX6" fmla="*/ 4095 w 253000"/>
              <a:gd name="connsiteY6" fmla="*/ 313 h 56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000" h="565087">
                <a:moveTo>
                  <a:pt x="4095" y="313"/>
                </a:moveTo>
                <a:cubicBezTo>
                  <a:pt x="3830" y="5605"/>
                  <a:pt x="-3843" y="96886"/>
                  <a:pt x="15207" y="160650"/>
                </a:cubicBezTo>
                <a:cubicBezTo>
                  <a:pt x="34257" y="224414"/>
                  <a:pt x="78972" y="315696"/>
                  <a:pt x="118395" y="382900"/>
                </a:cubicBezTo>
                <a:cubicBezTo>
                  <a:pt x="157818" y="450104"/>
                  <a:pt x="242220" y="553556"/>
                  <a:pt x="251745" y="563875"/>
                </a:cubicBezTo>
                <a:cubicBezTo>
                  <a:pt x="261270" y="574194"/>
                  <a:pt x="214703" y="517309"/>
                  <a:pt x="175545" y="444813"/>
                </a:cubicBezTo>
                <a:cubicBezTo>
                  <a:pt x="136387" y="372317"/>
                  <a:pt x="44841" y="200337"/>
                  <a:pt x="16795" y="128900"/>
                </a:cubicBezTo>
                <a:cubicBezTo>
                  <a:pt x="-11251" y="57463"/>
                  <a:pt x="4360" y="-4979"/>
                  <a:pt x="4095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F2FA2217-003D-4CA0-9252-2011E4282BA2}"/>
              </a:ext>
            </a:extLst>
          </p:cNvPr>
          <p:cNvSpPr/>
          <p:nvPr/>
        </p:nvSpPr>
        <p:spPr>
          <a:xfrm>
            <a:off x="5319360" y="5474481"/>
            <a:ext cx="453391" cy="439780"/>
          </a:xfrm>
          <a:custGeom>
            <a:avLst/>
            <a:gdLst>
              <a:gd name="connsiteX0" fmla="*/ 452790 w 453391"/>
              <a:gd name="connsiteY0" fmla="*/ 807 h 439780"/>
              <a:gd name="connsiteX1" fmla="*/ 227365 w 453391"/>
              <a:gd name="connsiteY1" fmla="*/ 229407 h 439780"/>
              <a:gd name="connsiteX2" fmla="*/ 36865 w 453391"/>
              <a:gd name="connsiteY2" fmla="*/ 383394 h 439780"/>
              <a:gd name="connsiteX3" fmla="*/ 9878 w 453391"/>
              <a:gd name="connsiteY3" fmla="*/ 437369 h 439780"/>
              <a:gd name="connsiteX4" fmla="*/ 155928 w 453391"/>
              <a:gd name="connsiteY4" fmla="*/ 315132 h 439780"/>
              <a:gd name="connsiteX5" fmla="*/ 452790 w 453391"/>
              <a:gd name="connsiteY5" fmla="*/ 807 h 4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391" h="439780">
                <a:moveTo>
                  <a:pt x="452790" y="807"/>
                </a:moveTo>
                <a:cubicBezTo>
                  <a:pt x="464696" y="-13480"/>
                  <a:pt x="296686" y="165642"/>
                  <a:pt x="227365" y="229407"/>
                </a:cubicBezTo>
                <a:cubicBezTo>
                  <a:pt x="158044" y="293172"/>
                  <a:pt x="73113" y="348734"/>
                  <a:pt x="36865" y="383394"/>
                </a:cubicBezTo>
                <a:cubicBezTo>
                  <a:pt x="617" y="418054"/>
                  <a:pt x="-9966" y="448746"/>
                  <a:pt x="9878" y="437369"/>
                </a:cubicBezTo>
                <a:cubicBezTo>
                  <a:pt x="29722" y="425992"/>
                  <a:pt x="81845" y="385776"/>
                  <a:pt x="155928" y="315132"/>
                </a:cubicBezTo>
                <a:cubicBezTo>
                  <a:pt x="230011" y="244488"/>
                  <a:pt x="440884" y="15094"/>
                  <a:pt x="452790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69D61CA-3947-443D-915E-12A76E8D81E2}"/>
              </a:ext>
            </a:extLst>
          </p:cNvPr>
          <p:cNvSpPr/>
          <p:nvPr/>
        </p:nvSpPr>
        <p:spPr>
          <a:xfrm>
            <a:off x="4781545" y="5434010"/>
            <a:ext cx="511185" cy="493935"/>
          </a:xfrm>
          <a:custGeom>
            <a:avLst/>
            <a:gdLst>
              <a:gd name="connsiteX0" fmla="*/ 5 w 511185"/>
              <a:gd name="connsiteY0" fmla="*/ 3 h 493935"/>
              <a:gd name="connsiteX1" fmla="*/ 152405 w 511185"/>
              <a:gd name="connsiteY1" fmla="*/ 323853 h 493935"/>
              <a:gd name="connsiteX2" fmla="*/ 355605 w 511185"/>
              <a:gd name="connsiteY2" fmla="*/ 468315 h 493935"/>
              <a:gd name="connsiteX3" fmla="*/ 511180 w 511185"/>
              <a:gd name="connsiteY3" fmla="*/ 492128 h 493935"/>
              <a:gd name="connsiteX4" fmla="*/ 360368 w 511185"/>
              <a:gd name="connsiteY4" fmla="*/ 446090 h 493935"/>
              <a:gd name="connsiteX5" fmla="*/ 157168 w 511185"/>
              <a:gd name="connsiteY5" fmla="*/ 317503 h 493935"/>
              <a:gd name="connsiteX6" fmla="*/ 5 w 511185"/>
              <a:gd name="connsiteY6" fmla="*/ 3 h 49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185" h="493935">
                <a:moveTo>
                  <a:pt x="5" y="3"/>
                </a:moveTo>
                <a:cubicBezTo>
                  <a:pt x="-789" y="1061"/>
                  <a:pt x="93138" y="245801"/>
                  <a:pt x="152405" y="323853"/>
                </a:cubicBezTo>
                <a:cubicBezTo>
                  <a:pt x="211672" y="401905"/>
                  <a:pt x="295809" y="440269"/>
                  <a:pt x="355605" y="468315"/>
                </a:cubicBezTo>
                <a:cubicBezTo>
                  <a:pt x="415401" y="496361"/>
                  <a:pt x="510386" y="495832"/>
                  <a:pt x="511180" y="492128"/>
                </a:cubicBezTo>
                <a:cubicBezTo>
                  <a:pt x="511974" y="488424"/>
                  <a:pt x="419370" y="475194"/>
                  <a:pt x="360368" y="446090"/>
                </a:cubicBezTo>
                <a:cubicBezTo>
                  <a:pt x="301366" y="416986"/>
                  <a:pt x="215112" y="389205"/>
                  <a:pt x="157168" y="317503"/>
                </a:cubicBezTo>
                <a:cubicBezTo>
                  <a:pt x="99224" y="245801"/>
                  <a:pt x="799" y="-1055"/>
                  <a:pt x="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D395D908-66AA-4F1F-8AC7-1EB4601D7E24}"/>
              </a:ext>
            </a:extLst>
          </p:cNvPr>
          <p:cNvSpPr/>
          <p:nvPr/>
        </p:nvSpPr>
        <p:spPr>
          <a:xfrm>
            <a:off x="4990313" y="5916327"/>
            <a:ext cx="182039" cy="311730"/>
          </a:xfrm>
          <a:custGeom>
            <a:avLst/>
            <a:gdLst>
              <a:gd name="connsiteX0" fmla="*/ 181762 w 182039"/>
              <a:gd name="connsiteY0" fmla="*/ 38386 h 311730"/>
              <a:gd name="connsiteX1" fmla="*/ 105562 w 182039"/>
              <a:gd name="connsiteY1" fmla="*/ 16161 h 311730"/>
              <a:gd name="connsiteX2" fmla="*/ 5550 w 182039"/>
              <a:gd name="connsiteY2" fmla="*/ 308261 h 311730"/>
              <a:gd name="connsiteX3" fmla="*/ 19837 w 182039"/>
              <a:gd name="connsiteY3" fmla="*/ 168561 h 311730"/>
              <a:gd name="connsiteX4" fmla="*/ 78575 w 182039"/>
              <a:gd name="connsiteY4" fmla="*/ 43148 h 311730"/>
              <a:gd name="connsiteX5" fmla="*/ 181762 w 182039"/>
              <a:gd name="connsiteY5" fmla="*/ 38386 h 31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039" h="311730">
                <a:moveTo>
                  <a:pt x="181762" y="38386"/>
                </a:moveTo>
                <a:cubicBezTo>
                  <a:pt x="186260" y="33888"/>
                  <a:pt x="134931" y="-28818"/>
                  <a:pt x="105562" y="16161"/>
                </a:cubicBezTo>
                <a:cubicBezTo>
                  <a:pt x="76193" y="61140"/>
                  <a:pt x="19837" y="282861"/>
                  <a:pt x="5550" y="308261"/>
                </a:cubicBezTo>
                <a:cubicBezTo>
                  <a:pt x="-8737" y="333661"/>
                  <a:pt x="7666" y="212747"/>
                  <a:pt x="19837" y="168561"/>
                </a:cubicBezTo>
                <a:cubicBezTo>
                  <a:pt x="32008" y="124376"/>
                  <a:pt x="53175" y="66961"/>
                  <a:pt x="78575" y="43148"/>
                </a:cubicBezTo>
                <a:cubicBezTo>
                  <a:pt x="103975" y="19335"/>
                  <a:pt x="177264" y="42884"/>
                  <a:pt x="181762" y="38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F978D76-48AF-4376-BEE9-AADF0CC5A3DC}"/>
              </a:ext>
            </a:extLst>
          </p:cNvPr>
          <p:cNvSpPr/>
          <p:nvPr/>
        </p:nvSpPr>
        <p:spPr>
          <a:xfrm>
            <a:off x="4989407" y="6214890"/>
            <a:ext cx="14857" cy="478967"/>
          </a:xfrm>
          <a:custGeom>
            <a:avLst/>
            <a:gdLst>
              <a:gd name="connsiteX0" fmla="*/ 8043 w 14857"/>
              <a:gd name="connsiteY0" fmla="*/ 173 h 478967"/>
              <a:gd name="connsiteX1" fmla="*/ 106 w 14857"/>
              <a:gd name="connsiteY1" fmla="*/ 420860 h 478967"/>
              <a:gd name="connsiteX2" fmla="*/ 14393 w 14857"/>
              <a:gd name="connsiteY2" fmla="*/ 470073 h 478967"/>
              <a:gd name="connsiteX3" fmla="*/ 11218 w 14857"/>
              <a:gd name="connsiteY3" fmla="*/ 370060 h 478967"/>
              <a:gd name="connsiteX4" fmla="*/ 8043 w 14857"/>
              <a:gd name="connsiteY4" fmla="*/ 173 h 47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7" h="478967">
                <a:moveTo>
                  <a:pt x="8043" y="173"/>
                </a:moveTo>
                <a:cubicBezTo>
                  <a:pt x="6191" y="8640"/>
                  <a:pt x="-952" y="342543"/>
                  <a:pt x="106" y="420860"/>
                </a:cubicBezTo>
                <a:cubicBezTo>
                  <a:pt x="1164" y="499177"/>
                  <a:pt x="12541" y="478540"/>
                  <a:pt x="14393" y="470073"/>
                </a:cubicBezTo>
                <a:cubicBezTo>
                  <a:pt x="16245" y="461606"/>
                  <a:pt x="12012" y="444937"/>
                  <a:pt x="11218" y="370060"/>
                </a:cubicBezTo>
                <a:cubicBezTo>
                  <a:pt x="10424" y="295183"/>
                  <a:pt x="9895" y="-8294"/>
                  <a:pt x="8043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7E46D45C-7766-406F-981D-34C87344C614}"/>
              </a:ext>
            </a:extLst>
          </p:cNvPr>
          <p:cNvSpPr/>
          <p:nvPr/>
        </p:nvSpPr>
        <p:spPr>
          <a:xfrm>
            <a:off x="4975091" y="6198124"/>
            <a:ext cx="22644" cy="474127"/>
          </a:xfrm>
          <a:custGeom>
            <a:avLst/>
            <a:gdLst>
              <a:gd name="connsiteX0" fmla="*/ 22359 w 22644"/>
              <a:gd name="connsiteY0" fmla="*/ 2651 h 474127"/>
              <a:gd name="connsiteX1" fmla="*/ 134 w 22644"/>
              <a:gd name="connsiteY1" fmla="*/ 285226 h 474127"/>
              <a:gd name="connsiteX2" fmla="*/ 12834 w 22644"/>
              <a:gd name="connsiteY2" fmla="*/ 466201 h 474127"/>
              <a:gd name="connsiteX3" fmla="*/ 22359 w 22644"/>
              <a:gd name="connsiteY3" fmla="*/ 2651 h 47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4" h="474127">
                <a:moveTo>
                  <a:pt x="22359" y="2651"/>
                </a:moveTo>
                <a:cubicBezTo>
                  <a:pt x="20242" y="-27511"/>
                  <a:pt x="1722" y="207968"/>
                  <a:pt x="134" y="285226"/>
                </a:cubicBezTo>
                <a:cubicBezTo>
                  <a:pt x="-1454" y="362484"/>
                  <a:pt x="11511" y="509857"/>
                  <a:pt x="12834" y="466201"/>
                </a:cubicBezTo>
                <a:cubicBezTo>
                  <a:pt x="14157" y="422545"/>
                  <a:pt x="24476" y="32813"/>
                  <a:pt x="22359" y="2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8217584-1AF3-4876-925C-DC6ABF1589C9}"/>
              </a:ext>
            </a:extLst>
          </p:cNvPr>
          <p:cNvSpPr/>
          <p:nvPr/>
        </p:nvSpPr>
        <p:spPr>
          <a:xfrm>
            <a:off x="4775200" y="5430132"/>
            <a:ext cx="130176" cy="745337"/>
          </a:xfrm>
          <a:custGeom>
            <a:avLst/>
            <a:gdLst>
              <a:gd name="connsiteX0" fmla="*/ 0 w 130176"/>
              <a:gd name="connsiteY0" fmla="*/ 706 h 745337"/>
              <a:gd name="connsiteX1" fmla="*/ 115888 w 130176"/>
              <a:gd name="connsiteY1" fmla="*/ 708731 h 745337"/>
              <a:gd name="connsiteX2" fmla="*/ 115888 w 130176"/>
              <a:gd name="connsiteY2" fmla="*/ 578556 h 745337"/>
              <a:gd name="connsiteX3" fmla="*/ 0 w 130176"/>
              <a:gd name="connsiteY3" fmla="*/ 706 h 74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176" h="745337">
                <a:moveTo>
                  <a:pt x="0" y="706"/>
                </a:moveTo>
                <a:cubicBezTo>
                  <a:pt x="0" y="22402"/>
                  <a:pt x="96573" y="612423"/>
                  <a:pt x="115888" y="708731"/>
                </a:cubicBezTo>
                <a:cubicBezTo>
                  <a:pt x="135203" y="805039"/>
                  <a:pt x="134673" y="693650"/>
                  <a:pt x="115888" y="578556"/>
                </a:cubicBezTo>
                <a:cubicBezTo>
                  <a:pt x="97103" y="463462"/>
                  <a:pt x="0" y="-20990"/>
                  <a:pt x="0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78522900-B1C1-4568-9060-A0A3A6B97B7D}"/>
              </a:ext>
            </a:extLst>
          </p:cNvPr>
          <p:cNvSpPr/>
          <p:nvPr/>
        </p:nvSpPr>
        <p:spPr>
          <a:xfrm>
            <a:off x="4897388" y="6178123"/>
            <a:ext cx="92229" cy="563418"/>
          </a:xfrm>
          <a:custGeom>
            <a:avLst/>
            <a:gdLst>
              <a:gd name="connsiteX0" fmla="*/ 50 w 92229"/>
              <a:gd name="connsiteY0" fmla="*/ 427 h 563418"/>
              <a:gd name="connsiteX1" fmla="*/ 87362 w 92229"/>
              <a:gd name="connsiteY1" fmla="*/ 533827 h 563418"/>
              <a:gd name="connsiteX2" fmla="*/ 74662 w 92229"/>
              <a:gd name="connsiteY2" fmla="*/ 444927 h 563418"/>
              <a:gd name="connsiteX3" fmla="*/ 50 w 92229"/>
              <a:gd name="connsiteY3" fmla="*/ 427 h 56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29" h="563418">
                <a:moveTo>
                  <a:pt x="50" y="427"/>
                </a:moveTo>
                <a:cubicBezTo>
                  <a:pt x="2167" y="15244"/>
                  <a:pt x="74927" y="459744"/>
                  <a:pt x="87362" y="533827"/>
                </a:cubicBezTo>
                <a:cubicBezTo>
                  <a:pt x="99797" y="607910"/>
                  <a:pt x="85774" y="529594"/>
                  <a:pt x="74662" y="444927"/>
                </a:cubicBezTo>
                <a:cubicBezTo>
                  <a:pt x="63550" y="360260"/>
                  <a:pt x="-2067" y="-14390"/>
                  <a:pt x="50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643046C8-96F7-430D-9694-D56DCB5DA67E}"/>
              </a:ext>
            </a:extLst>
          </p:cNvPr>
          <p:cNvSpPr/>
          <p:nvPr/>
        </p:nvSpPr>
        <p:spPr>
          <a:xfrm>
            <a:off x="6808746" y="3468447"/>
            <a:ext cx="288507" cy="408633"/>
          </a:xfrm>
          <a:custGeom>
            <a:avLst/>
            <a:gdLst>
              <a:gd name="connsiteX0" fmla="*/ 42 w 288507"/>
              <a:gd name="connsiteY0" fmla="*/ 31991 h 408633"/>
              <a:gd name="connsiteX1" fmla="*/ 230229 w 288507"/>
              <a:gd name="connsiteY1" fmla="*/ 9766 h 408633"/>
              <a:gd name="connsiteX2" fmla="*/ 215942 w 288507"/>
              <a:gd name="connsiteY2" fmla="*/ 35166 h 408633"/>
              <a:gd name="connsiteX3" fmla="*/ 287379 w 288507"/>
              <a:gd name="connsiteY3" fmla="*/ 370128 h 408633"/>
              <a:gd name="connsiteX4" fmla="*/ 258804 w 288507"/>
              <a:gd name="connsiteY4" fmla="*/ 389178 h 408633"/>
              <a:gd name="connsiteX5" fmla="*/ 246104 w 288507"/>
              <a:gd name="connsiteY5" fmla="*/ 260591 h 408633"/>
              <a:gd name="connsiteX6" fmla="*/ 211179 w 288507"/>
              <a:gd name="connsiteY6" fmla="*/ 24053 h 408633"/>
              <a:gd name="connsiteX7" fmla="*/ 42 w 288507"/>
              <a:gd name="connsiteY7" fmla="*/ 31991 h 40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507" h="408633">
                <a:moveTo>
                  <a:pt x="42" y="31991"/>
                </a:moveTo>
                <a:cubicBezTo>
                  <a:pt x="3217" y="29610"/>
                  <a:pt x="194246" y="9237"/>
                  <a:pt x="230229" y="9766"/>
                </a:cubicBezTo>
                <a:cubicBezTo>
                  <a:pt x="266212" y="10295"/>
                  <a:pt x="206417" y="-24894"/>
                  <a:pt x="215942" y="35166"/>
                </a:cubicBezTo>
                <a:cubicBezTo>
                  <a:pt x="225467" y="95226"/>
                  <a:pt x="280235" y="311126"/>
                  <a:pt x="287379" y="370128"/>
                </a:cubicBezTo>
                <a:cubicBezTo>
                  <a:pt x="294523" y="429130"/>
                  <a:pt x="265683" y="407434"/>
                  <a:pt x="258804" y="389178"/>
                </a:cubicBezTo>
                <a:cubicBezTo>
                  <a:pt x="251925" y="370922"/>
                  <a:pt x="254042" y="321445"/>
                  <a:pt x="246104" y="260591"/>
                </a:cubicBezTo>
                <a:cubicBezTo>
                  <a:pt x="238166" y="199737"/>
                  <a:pt x="247956" y="60830"/>
                  <a:pt x="211179" y="24053"/>
                </a:cubicBezTo>
                <a:cubicBezTo>
                  <a:pt x="174402" y="-12724"/>
                  <a:pt x="-3133" y="34372"/>
                  <a:pt x="42" y="31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49D6F166-C1FD-4EFF-8D21-A9AD339079D1}"/>
              </a:ext>
            </a:extLst>
          </p:cNvPr>
          <p:cNvSpPr/>
          <p:nvPr/>
        </p:nvSpPr>
        <p:spPr>
          <a:xfrm>
            <a:off x="6807341" y="3422303"/>
            <a:ext cx="565013" cy="455963"/>
          </a:xfrm>
          <a:custGeom>
            <a:avLst/>
            <a:gdLst>
              <a:gd name="connsiteX0" fmla="*/ 1447 w 565013"/>
              <a:gd name="connsiteY0" fmla="*/ 49560 h 455963"/>
              <a:gd name="connsiteX1" fmla="*/ 271322 w 565013"/>
              <a:gd name="connsiteY1" fmla="*/ 22572 h 455963"/>
              <a:gd name="connsiteX2" fmla="*/ 250684 w 565013"/>
              <a:gd name="connsiteY2" fmla="*/ 36860 h 455963"/>
              <a:gd name="connsiteX3" fmla="*/ 565009 w 565013"/>
              <a:gd name="connsiteY3" fmla="*/ 455960 h 455963"/>
              <a:gd name="connsiteX4" fmla="*/ 242747 w 565013"/>
              <a:gd name="connsiteY4" fmla="*/ 44797 h 455963"/>
              <a:gd name="connsiteX5" fmla="*/ 166547 w 565013"/>
              <a:gd name="connsiteY5" fmla="*/ 40035 h 455963"/>
              <a:gd name="connsiteX6" fmla="*/ 1447 w 565013"/>
              <a:gd name="connsiteY6" fmla="*/ 49560 h 4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013" h="455963">
                <a:moveTo>
                  <a:pt x="1447" y="49560"/>
                </a:moveTo>
                <a:cubicBezTo>
                  <a:pt x="18909" y="46650"/>
                  <a:pt x="229783" y="24689"/>
                  <a:pt x="271322" y="22572"/>
                </a:cubicBezTo>
                <a:cubicBezTo>
                  <a:pt x="312861" y="20455"/>
                  <a:pt x="201736" y="-35371"/>
                  <a:pt x="250684" y="36860"/>
                </a:cubicBezTo>
                <a:cubicBezTo>
                  <a:pt x="299632" y="109091"/>
                  <a:pt x="566332" y="454637"/>
                  <a:pt x="565009" y="455960"/>
                </a:cubicBezTo>
                <a:cubicBezTo>
                  <a:pt x="563686" y="457283"/>
                  <a:pt x="309157" y="114118"/>
                  <a:pt x="242747" y="44797"/>
                </a:cubicBezTo>
                <a:cubicBezTo>
                  <a:pt x="176337" y="-24524"/>
                  <a:pt x="203589" y="37918"/>
                  <a:pt x="166547" y="40035"/>
                </a:cubicBezTo>
                <a:cubicBezTo>
                  <a:pt x="129505" y="42152"/>
                  <a:pt x="-16015" y="52470"/>
                  <a:pt x="1447" y="49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18536FB0-8518-44CB-9074-770F84D91F3E}"/>
              </a:ext>
            </a:extLst>
          </p:cNvPr>
          <p:cNvSpPr/>
          <p:nvPr/>
        </p:nvSpPr>
        <p:spPr>
          <a:xfrm>
            <a:off x="7178568" y="3626561"/>
            <a:ext cx="387341" cy="600137"/>
          </a:xfrm>
          <a:custGeom>
            <a:avLst/>
            <a:gdLst>
              <a:gd name="connsiteX0" fmla="*/ 107 w 387341"/>
              <a:gd name="connsiteY0" fmla="*/ 877 h 600137"/>
              <a:gd name="connsiteX1" fmla="*/ 311257 w 387341"/>
              <a:gd name="connsiteY1" fmla="*/ 369177 h 600137"/>
              <a:gd name="connsiteX2" fmla="*/ 376345 w 387341"/>
              <a:gd name="connsiteY2" fmla="*/ 545389 h 600137"/>
              <a:gd name="connsiteX3" fmla="*/ 384282 w 387341"/>
              <a:gd name="connsiteY3" fmla="*/ 597777 h 600137"/>
              <a:gd name="connsiteX4" fmla="*/ 347770 w 387341"/>
              <a:gd name="connsiteY4" fmla="*/ 483477 h 600137"/>
              <a:gd name="connsiteX5" fmla="*/ 107 w 387341"/>
              <a:gd name="connsiteY5" fmla="*/ 877 h 6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341" h="600137">
                <a:moveTo>
                  <a:pt x="107" y="877"/>
                </a:moveTo>
                <a:cubicBezTo>
                  <a:pt x="-5978" y="-18173"/>
                  <a:pt x="248551" y="278425"/>
                  <a:pt x="311257" y="369177"/>
                </a:cubicBezTo>
                <a:cubicBezTo>
                  <a:pt x="373963" y="459929"/>
                  <a:pt x="364174" y="507289"/>
                  <a:pt x="376345" y="545389"/>
                </a:cubicBezTo>
                <a:cubicBezTo>
                  <a:pt x="388516" y="583489"/>
                  <a:pt x="389044" y="608096"/>
                  <a:pt x="384282" y="597777"/>
                </a:cubicBezTo>
                <a:cubicBezTo>
                  <a:pt x="379520" y="587458"/>
                  <a:pt x="409153" y="581373"/>
                  <a:pt x="347770" y="483477"/>
                </a:cubicBezTo>
                <a:cubicBezTo>
                  <a:pt x="286387" y="385581"/>
                  <a:pt x="6192" y="19927"/>
                  <a:pt x="107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2FC2E1EC-3DC8-4DCE-B250-618A3D7F77CE}"/>
              </a:ext>
            </a:extLst>
          </p:cNvPr>
          <p:cNvSpPr/>
          <p:nvPr/>
        </p:nvSpPr>
        <p:spPr>
          <a:xfrm>
            <a:off x="7083409" y="3441387"/>
            <a:ext cx="533970" cy="878226"/>
          </a:xfrm>
          <a:custGeom>
            <a:avLst/>
            <a:gdLst>
              <a:gd name="connsiteX0" fmla="*/ 16 w 533970"/>
              <a:gd name="connsiteY0" fmla="*/ 313 h 878226"/>
              <a:gd name="connsiteX1" fmla="*/ 487379 w 533970"/>
              <a:gd name="connsiteY1" fmla="*/ 638488 h 878226"/>
              <a:gd name="connsiteX2" fmla="*/ 517541 w 533970"/>
              <a:gd name="connsiteY2" fmla="*/ 875026 h 878226"/>
              <a:gd name="connsiteX3" fmla="*/ 515954 w 533970"/>
              <a:gd name="connsiteY3" fmla="*/ 760726 h 878226"/>
              <a:gd name="connsiteX4" fmla="*/ 469916 w 533970"/>
              <a:gd name="connsiteY4" fmla="*/ 555938 h 878226"/>
              <a:gd name="connsiteX5" fmla="*/ 16 w 533970"/>
              <a:gd name="connsiteY5" fmla="*/ 313 h 87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970" h="878226">
                <a:moveTo>
                  <a:pt x="16" y="313"/>
                </a:moveTo>
                <a:cubicBezTo>
                  <a:pt x="2926" y="14071"/>
                  <a:pt x="401125" y="492703"/>
                  <a:pt x="487379" y="638488"/>
                </a:cubicBezTo>
                <a:cubicBezTo>
                  <a:pt x="573633" y="784273"/>
                  <a:pt x="512779" y="854653"/>
                  <a:pt x="517541" y="875026"/>
                </a:cubicBezTo>
                <a:cubicBezTo>
                  <a:pt x="522303" y="895399"/>
                  <a:pt x="523891" y="813907"/>
                  <a:pt x="515954" y="760726"/>
                </a:cubicBezTo>
                <a:cubicBezTo>
                  <a:pt x="508017" y="707545"/>
                  <a:pt x="554847" y="682673"/>
                  <a:pt x="469916" y="555938"/>
                </a:cubicBezTo>
                <a:cubicBezTo>
                  <a:pt x="384985" y="429203"/>
                  <a:pt x="-2894" y="-13445"/>
                  <a:pt x="16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55A853D6-BD83-4442-92CE-2FCB37A877ED}"/>
              </a:ext>
            </a:extLst>
          </p:cNvPr>
          <p:cNvSpPr/>
          <p:nvPr/>
        </p:nvSpPr>
        <p:spPr>
          <a:xfrm>
            <a:off x="7523242" y="4205852"/>
            <a:ext cx="66742" cy="571488"/>
          </a:xfrm>
          <a:custGeom>
            <a:avLst/>
            <a:gdLst>
              <a:gd name="connsiteX0" fmla="*/ 41196 w 66742"/>
              <a:gd name="connsiteY0" fmla="*/ 4198 h 571488"/>
              <a:gd name="connsiteX1" fmla="*/ 65008 w 66742"/>
              <a:gd name="connsiteY1" fmla="*/ 305823 h 571488"/>
              <a:gd name="connsiteX2" fmla="*/ 1508 w 66742"/>
              <a:gd name="connsiteY2" fmla="*/ 566173 h 571488"/>
              <a:gd name="connsiteX3" fmla="*/ 23733 w 66742"/>
              <a:gd name="connsiteY3" fmla="*/ 455048 h 571488"/>
              <a:gd name="connsiteX4" fmla="*/ 66596 w 66742"/>
              <a:gd name="connsiteY4" fmla="*/ 150248 h 571488"/>
              <a:gd name="connsiteX5" fmla="*/ 41196 w 66742"/>
              <a:gd name="connsiteY5" fmla="*/ 4198 h 57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42" h="571488">
                <a:moveTo>
                  <a:pt x="41196" y="4198"/>
                </a:moveTo>
                <a:cubicBezTo>
                  <a:pt x="40931" y="30127"/>
                  <a:pt x="71623" y="212161"/>
                  <a:pt x="65008" y="305823"/>
                </a:cubicBezTo>
                <a:cubicBezTo>
                  <a:pt x="58393" y="399485"/>
                  <a:pt x="8387" y="541302"/>
                  <a:pt x="1508" y="566173"/>
                </a:cubicBezTo>
                <a:cubicBezTo>
                  <a:pt x="-5371" y="591044"/>
                  <a:pt x="12885" y="524369"/>
                  <a:pt x="23733" y="455048"/>
                </a:cubicBezTo>
                <a:cubicBezTo>
                  <a:pt x="34581" y="385727"/>
                  <a:pt x="64215" y="222479"/>
                  <a:pt x="66596" y="150248"/>
                </a:cubicBezTo>
                <a:cubicBezTo>
                  <a:pt x="68977" y="78017"/>
                  <a:pt x="41461" y="-21731"/>
                  <a:pt x="41196" y="4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D48C6BB5-6EB3-4ACA-BA67-0D12A52F25A3}"/>
              </a:ext>
            </a:extLst>
          </p:cNvPr>
          <p:cNvSpPr/>
          <p:nvPr/>
        </p:nvSpPr>
        <p:spPr>
          <a:xfrm>
            <a:off x="7459551" y="4278670"/>
            <a:ext cx="187824" cy="709255"/>
          </a:xfrm>
          <a:custGeom>
            <a:avLst/>
            <a:gdLst>
              <a:gd name="connsiteX0" fmla="*/ 154099 w 187824"/>
              <a:gd name="connsiteY0" fmla="*/ 2818 h 709255"/>
              <a:gd name="connsiteX1" fmla="*/ 160449 w 187824"/>
              <a:gd name="connsiteY1" fmla="*/ 236180 h 709255"/>
              <a:gd name="connsiteX2" fmla="*/ 60437 w 187824"/>
              <a:gd name="connsiteY2" fmla="*/ 556855 h 709255"/>
              <a:gd name="connsiteX3" fmla="*/ 112 w 187824"/>
              <a:gd name="connsiteY3" fmla="*/ 709255 h 709255"/>
              <a:gd name="connsiteX4" fmla="*/ 74724 w 187824"/>
              <a:gd name="connsiteY4" fmla="*/ 555268 h 709255"/>
              <a:gd name="connsiteX5" fmla="*/ 174737 w 187824"/>
              <a:gd name="connsiteY5" fmla="*/ 217130 h 709255"/>
              <a:gd name="connsiteX6" fmla="*/ 184262 w 187824"/>
              <a:gd name="connsiteY6" fmla="*/ 112355 h 709255"/>
              <a:gd name="connsiteX7" fmla="*/ 154099 w 187824"/>
              <a:gd name="connsiteY7" fmla="*/ 2818 h 70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824" h="709255">
                <a:moveTo>
                  <a:pt x="154099" y="2818"/>
                </a:moveTo>
                <a:cubicBezTo>
                  <a:pt x="150130" y="23456"/>
                  <a:pt x="176059" y="143841"/>
                  <a:pt x="160449" y="236180"/>
                </a:cubicBezTo>
                <a:cubicBezTo>
                  <a:pt x="144839" y="328519"/>
                  <a:pt x="87160" y="478009"/>
                  <a:pt x="60437" y="556855"/>
                </a:cubicBezTo>
                <a:cubicBezTo>
                  <a:pt x="33714" y="635701"/>
                  <a:pt x="-2269" y="709519"/>
                  <a:pt x="112" y="709255"/>
                </a:cubicBezTo>
                <a:cubicBezTo>
                  <a:pt x="2493" y="708991"/>
                  <a:pt x="45620" y="637289"/>
                  <a:pt x="74724" y="555268"/>
                </a:cubicBezTo>
                <a:cubicBezTo>
                  <a:pt x="103828" y="473247"/>
                  <a:pt x="156481" y="290949"/>
                  <a:pt x="174737" y="217130"/>
                </a:cubicBezTo>
                <a:cubicBezTo>
                  <a:pt x="192993" y="143311"/>
                  <a:pt x="187966" y="144105"/>
                  <a:pt x="184262" y="112355"/>
                </a:cubicBezTo>
                <a:cubicBezTo>
                  <a:pt x="180558" y="80605"/>
                  <a:pt x="158068" y="-17820"/>
                  <a:pt x="154099" y="2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B69903A2-7515-454C-9224-AF75997AB871}"/>
              </a:ext>
            </a:extLst>
          </p:cNvPr>
          <p:cNvSpPr/>
          <p:nvPr/>
        </p:nvSpPr>
        <p:spPr>
          <a:xfrm>
            <a:off x="7361287" y="4950519"/>
            <a:ext cx="121303" cy="373618"/>
          </a:xfrm>
          <a:custGeom>
            <a:avLst/>
            <a:gdLst>
              <a:gd name="connsiteX0" fmla="*/ 120601 w 121303"/>
              <a:gd name="connsiteY0" fmla="*/ 894 h 373618"/>
              <a:gd name="connsiteX1" fmla="*/ 9476 w 121303"/>
              <a:gd name="connsiteY1" fmla="*/ 332681 h 373618"/>
              <a:gd name="connsiteX2" fmla="*/ 11063 w 121303"/>
              <a:gd name="connsiteY2" fmla="*/ 358081 h 373618"/>
              <a:gd name="connsiteX3" fmla="*/ 53926 w 121303"/>
              <a:gd name="connsiteY3" fmla="*/ 239019 h 373618"/>
              <a:gd name="connsiteX4" fmla="*/ 120601 w 121303"/>
              <a:gd name="connsiteY4" fmla="*/ 894 h 37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03" h="373618">
                <a:moveTo>
                  <a:pt x="120601" y="894"/>
                </a:moveTo>
                <a:cubicBezTo>
                  <a:pt x="113193" y="16504"/>
                  <a:pt x="27732" y="273150"/>
                  <a:pt x="9476" y="332681"/>
                </a:cubicBezTo>
                <a:cubicBezTo>
                  <a:pt x="-8780" y="392212"/>
                  <a:pt x="3655" y="373691"/>
                  <a:pt x="11063" y="358081"/>
                </a:cubicBezTo>
                <a:cubicBezTo>
                  <a:pt x="18471" y="342471"/>
                  <a:pt x="33024" y="299608"/>
                  <a:pt x="53926" y="239019"/>
                </a:cubicBezTo>
                <a:cubicBezTo>
                  <a:pt x="74828" y="178430"/>
                  <a:pt x="128009" y="-14716"/>
                  <a:pt x="120601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7511B07-7D75-4D1F-B5A3-4E26C0482847}"/>
              </a:ext>
            </a:extLst>
          </p:cNvPr>
          <p:cNvSpPr/>
          <p:nvPr/>
        </p:nvSpPr>
        <p:spPr>
          <a:xfrm>
            <a:off x="7324736" y="4688884"/>
            <a:ext cx="215916" cy="651112"/>
          </a:xfrm>
          <a:custGeom>
            <a:avLst/>
            <a:gdLst>
              <a:gd name="connsiteX0" fmla="*/ 215889 w 215916"/>
              <a:gd name="connsiteY0" fmla="*/ 591 h 651112"/>
              <a:gd name="connsiteX1" fmla="*/ 17452 w 215916"/>
              <a:gd name="connsiteY1" fmla="*/ 618129 h 651112"/>
              <a:gd name="connsiteX2" fmla="*/ 31739 w 215916"/>
              <a:gd name="connsiteY2" fmla="*/ 507004 h 651112"/>
              <a:gd name="connsiteX3" fmla="*/ 215889 w 215916"/>
              <a:gd name="connsiteY3" fmla="*/ 591 h 65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916" h="651112">
                <a:moveTo>
                  <a:pt x="215889" y="591"/>
                </a:moveTo>
                <a:cubicBezTo>
                  <a:pt x="213508" y="19112"/>
                  <a:pt x="48144" y="533727"/>
                  <a:pt x="17452" y="618129"/>
                </a:cubicBezTo>
                <a:cubicBezTo>
                  <a:pt x="-13240" y="702531"/>
                  <a:pt x="-276" y="610192"/>
                  <a:pt x="31739" y="507004"/>
                </a:cubicBezTo>
                <a:cubicBezTo>
                  <a:pt x="63754" y="403816"/>
                  <a:pt x="218270" y="-17930"/>
                  <a:pt x="215889" y="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45DD8865-5A5D-4D2A-BA19-F002BCD9BCF9}"/>
              </a:ext>
            </a:extLst>
          </p:cNvPr>
          <p:cNvSpPr/>
          <p:nvPr/>
        </p:nvSpPr>
        <p:spPr>
          <a:xfrm>
            <a:off x="6442096" y="5319251"/>
            <a:ext cx="935059" cy="553717"/>
          </a:xfrm>
          <a:custGeom>
            <a:avLst/>
            <a:gdLst>
              <a:gd name="connsiteX0" fmla="*/ 923904 w 935059"/>
              <a:gd name="connsiteY0" fmla="*/ 8399 h 553717"/>
              <a:gd name="connsiteX1" fmla="*/ 611167 w 935059"/>
              <a:gd name="connsiteY1" fmla="*/ 179849 h 553717"/>
              <a:gd name="connsiteX2" fmla="*/ 114279 w 935059"/>
              <a:gd name="connsiteY2" fmla="*/ 487824 h 553717"/>
              <a:gd name="connsiteX3" fmla="*/ 4742 w 935059"/>
              <a:gd name="connsiteY3" fmla="*/ 551324 h 553717"/>
              <a:gd name="connsiteX4" fmla="*/ 214292 w 935059"/>
              <a:gd name="connsiteY4" fmla="*/ 440199 h 553717"/>
              <a:gd name="connsiteX5" fmla="*/ 923904 w 935059"/>
              <a:gd name="connsiteY5" fmla="*/ 8399 h 55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059" h="553717">
                <a:moveTo>
                  <a:pt x="923904" y="8399"/>
                </a:moveTo>
                <a:cubicBezTo>
                  <a:pt x="990050" y="-34993"/>
                  <a:pt x="746104" y="99945"/>
                  <a:pt x="611167" y="179849"/>
                </a:cubicBezTo>
                <a:cubicBezTo>
                  <a:pt x="476230" y="259753"/>
                  <a:pt x="215350" y="425912"/>
                  <a:pt x="114279" y="487824"/>
                </a:cubicBezTo>
                <a:cubicBezTo>
                  <a:pt x="13208" y="549737"/>
                  <a:pt x="-11927" y="559261"/>
                  <a:pt x="4742" y="551324"/>
                </a:cubicBezTo>
                <a:cubicBezTo>
                  <a:pt x="21411" y="543387"/>
                  <a:pt x="62421" y="530157"/>
                  <a:pt x="214292" y="440199"/>
                </a:cubicBezTo>
                <a:cubicBezTo>
                  <a:pt x="366163" y="350241"/>
                  <a:pt x="857758" y="51791"/>
                  <a:pt x="923904" y="8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505ED95F-67D9-43AD-B1D6-EB65A18DA40E}"/>
              </a:ext>
            </a:extLst>
          </p:cNvPr>
          <p:cNvSpPr/>
          <p:nvPr/>
        </p:nvSpPr>
        <p:spPr>
          <a:xfrm>
            <a:off x="5943880" y="5316538"/>
            <a:ext cx="1398308" cy="855323"/>
          </a:xfrm>
          <a:custGeom>
            <a:avLst/>
            <a:gdLst>
              <a:gd name="connsiteX0" fmla="*/ 1398308 w 1398308"/>
              <a:gd name="connsiteY0" fmla="*/ 0 h 855323"/>
              <a:gd name="connsiteX1" fmla="*/ 615670 w 1398308"/>
              <a:gd name="connsiteY1" fmla="*/ 471487 h 855323"/>
              <a:gd name="connsiteX2" fmla="*/ 429933 w 1398308"/>
              <a:gd name="connsiteY2" fmla="*/ 565150 h 855323"/>
              <a:gd name="connsiteX3" fmla="*/ 12420 w 1398308"/>
              <a:gd name="connsiteY3" fmla="*/ 847725 h 855323"/>
              <a:gd name="connsiteX4" fmla="*/ 177520 w 1398308"/>
              <a:gd name="connsiteY4" fmla="*/ 735012 h 855323"/>
              <a:gd name="connsiteX5" fmla="*/ 852208 w 1398308"/>
              <a:gd name="connsiteY5" fmla="*/ 323850 h 855323"/>
              <a:gd name="connsiteX6" fmla="*/ 1398308 w 1398308"/>
              <a:gd name="connsiteY6" fmla="*/ 0 h 85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308" h="855323">
                <a:moveTo>
                  <a:pt x="1398308" y="0"/>
                </a:moveTo>
                <a:lnTo>
                  <a:pt x="615670" y="471487"/>
                </a:lnTo>
                <a:cubicBezTo>
                  <a:pt x="454274" y="565679"/>
                  <a:pt x="530475" y="502444"/>
                  <a:pt x="429933" y="565150"/>
                </a:cubicBezTo>
                <a:cubicBezTo>
                  <a:pt x="329391" y="627856"/>
                  <a:pt x="54489" y="819415"/>
                  <a:pt x="12420" y="847725"/>
                </a:cubicBezTo>
                <a:cubicBezTo>
                  <a:pt x="-29649" y="876035"/>
                  <a:pt x="37555" y="822324"/>
                  <a:pt x="177520" y="735012"/>
                </a:cubicBezTo>
                <a:cubicBezTo>
                  <a:pt x="317485" y="647700"/>
                  <a:pt x="852208" y="323850"/>
                  <a:pt x="852208" y="323850"/>
                </a:cubicBezTo>
                <a:lnTo>
                  <a:pt x="139830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9B6CFA6A-3F69-459E-9161-9250E26D0F32}"/>
              </a:ext>
            </a:extLst>
          </p:cNvPr>
          <p:cNvSpPr/>
          <p:nvPr/>
        </p:nvSpPr>
        <p:spPr>
          <a:xfrm>
            <a:off x="5951355" y="5837219"/>
            <a:ext cx="596890" cy="343875"/>
          </a:xfrm>
          <a:custGeom>
            <a:avLst/>
            <a:gdLst>
              <a:gd name="connsiteX0" fmla="*/ 590733 w 596890"/>
              <a:gd name="connsiteY0" fmla="*/ 3194 h 343875"/>
              <a:gd name="connsiteX1" fmla="*/ 6533 w 596890"/>
              <a:gd name="connsiteY1" fmla="*/ 339744 h 343875"/>
              <a:gd name="connsiteX2" fmla="*/ 295458 w 596890"/>
              <a:gd name="connsiteY2" fmla="*/ 179406 h 343875"/>
              <a:gd name="connsiteX3" fmla="*/ 590733 w 596890"/>
              <a:gd name="connsiteY3" fmla="*/ 3194 h 34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890" h="343875">
                <a:moveTo>
                  <a:pt x="590733" y="3194"/>
                </a:moveTo>
                <a:cubicBezTo>
                  <a:pt x="542579" y="29917"/>
                  <a:pt x="55745" y="310375"/>
                  <a:pt x="6533" y="339744"/>
                </a:cubicBezTo>
                <a:cubicBezTo>
                  <a:pt x="-42680" y="369113"/>
                  <a:pt x="199150" y="234175"/>
                  <a:pt x="295458" y="179406"/>
                </a:cubicBezTo>
                <a:cubicBezTo>
                  <a:pt x="391766" y="124637"/>
                  <a:pt x="638887" y="-23529"/>
                  <a:pt x="590733" y="3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1D2260EB-3535-4BB5-A0DD-067DE6C18AEB}"/>
              </a:ext>
            </a:extLst>
          </p:cNvPr>
          <p:cNvSpPr/>
          <p:nvPr/>
        </p:nvSpPr>
        <p:spPr>
          <a:xfrm>
            <a:off x="6805058" y="3473391"/>
            <a:ext cx="295871" cy="435034"/>
          </a:xfrm>
          <a:custGeom>
            <a:avLst/>
            <a:gdLst>
              <a:gd name="connsiteX0" fmla="*/ 555 w 295871"/>
              <a:gd name="connsiteY0" fmla="*/ 31809 h 435034"/>
              <a:gd name="connsiteX1" fmla="*/ 202167 w 295871"/>
              <a:gd name="connsiteY1" fmla="*/ 7997 h 435034"/>
              <a:gd name="connsiteX2" fmla="*/ 203755 w 295871"/>
              <a:gd name="connsiteY2" fmla="*/ 74672 h 435034"/>
              <a:gd name="connsiteX3" fmla="*/ 256142 w 295871"/>
              <a:gd name="connsiteY3" fmla="*/ 281047 h 435034"/>
              <a:gd name="connsiteX4" fmla="*/ 291067 w 295871"/>
              <a:gd name="connsiteY4" fmla="*/ 435034 h 435034"/>
              <a:gd name="connsiteX5" fmla="*/ 146605 w 295871"/>
              <a:gd name="connsiteY5" fmla="*/ 281047 h 435034"/>
              <a:gd name="connsiteX6" fmla="*/ 555 w 295871"/>
              <a:gd name="connsiteY6" fmla="*/ 31809 h 4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871" h="435034">
                <a:moveTo>
                  <a:pt x="555" y="31809"/>
                </a:moveTo>
                <a:cubicBezTo>
                  <a:pt x="9815" y="-13699"/>
                  <a:pt x="168301" y="853"/>
                  <a:pt x="202167" y="7997"/>
                </a:cubicBezTo>
                <a:cubicBezTo>
                  <a:pt x="236033" y="15141"/>
                  <a:pt x="194759" y="29164"/>
                  <a:pt x="203755" y="74672"/>
                </a:cubicBezTo>
                <a:cubicBezTo>
                  <a:pt x="212751" y="120180"/>
                  <a:pt x="241590" y="220987"/>
                  <a:pt x="256142" y="281047"/>
                </a:cubicBezTo>
                <a:cubicBezTo>
                  <a:pt x="270694" y="341107"/>
                  <a:pt x="309323" y="435034"/>
                  <a:pt x="291067" y="435034"/>
                </a:cubicBezTo>
                <a:cubicBezTo>
                  <a:pt x="272811" y="435034"/>
                  <a:pt x="192907" y="347986"/>
                  <a:pt x="146605" y="281047"/>
                </a:cubicBezTo>
                <a:cubicBezTo>
                  <a:pt x="100303" y="214108"/>
                  <a:pt x="-8705" y="77317"/>
                  <a:pt x="555" y="31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7B25CCD-4A7F-4692-9CC0-1026FF3622C3}"/>
              </a:ext>
            </a:extLst>
          </p:cNvPr>
          <p:cNvSpPr/>
          <p:nvPr/>
        </p:nvSpPr>
        <p:spPr>
          <a:xfrm>
            <a:off x="4040077" y="3064931"/>
            <a:ext cx="313098" cy="152403"/>
          </a:xfrm>
          <a:custGeom>
            <a:avLst/>
            <a:gdLst>
              <a:gd name="connsiteX0" fmla="*/ 640 w 313098"/>
              <a:gd name="connsiteY0" fmla="*/ 152402 h 152403"/>
              <a:gd name="connsiteX1" fmla="*/ 218656 w 313098"/>
              <a:gd name="connsiteY1" fmla="*/ 57152 h 152403"/>
              <a:gd name="connsiteX2" fmla="*/ 311790 w 313098"/>
              <a:gd name="connsiteY2" fmla="*/ 2 h 152403"/>
              <a:gd name="connsiteX3" fmla="*/ 157273 w 313098"/>
              <a:gd name="connsiteY3" fmla="*/ 55036 h 152403"/>
              <a:gd name="connsiteX4" fmla="*/ 640 w 313098"/>
              <a:gd name="connsiteY4" fmla="*/ 152402 h 15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098" h="152403">
                <a:moveTo>
                  <a:pt x="640" y="152402"/>
                </a:moveTo>
                <a:cubicBezTo>
                  <a:pt x="10870" y="152755"/>
                  <a:pt x="166798" y="82552"/>
                  <a:pt x="218656" y="57152"/>
                </a:cubicBezTo>
                <a:cubicBezTo>
                  <a:pt x="270514" y="31752"/>
                  <a:pt x="322020" y="355"/>
                  <a:pt x="311790" y="2"/>
                </a:cubicBezTo>
                <a:cubicBezTo>
                  <a:pt x="301560" y="-351"/>
                  <a:pt x="209131" y="32811"/>
                  <a:pt x="157273" y="55036"/>
                </a:cubicBezTo>
                <a:cubicBezTo>
                  <a:pt x="105415" y="77261"/>
                  <a:pt x="-9590" y="152049"/>
                  <a:pt x="640" y="152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FD483859-E7EA-4AC5-BAD5-735B602E01E6}"/>
              </a:ext>
            </a:extLst>
          </p:cNvPr>
          <p:cNvSpPr/>
          <p:nvPr/>
        </p:nvSpPr>
        <p:spPr>
          <a:xfrm>
            <a:off x="4389034" y="3077728"/>
            <a:ext cx="202968" cy="91459"/>
          </a:xfrm>
          <a:custGeom>
            <a:avLst/>
            <a:gdLst>
              <a:gd name="connsiteX0" fmla="*/ 1991 w 202968"/>
              <a:gd name="connsiteY0" fmla="*/ 435 h 91459"/>
              <a:gd name="connsiteX1" fmla="*/ 195666 w 202968"/>
              <a:gd name="connsiteY1" fmla="*/ 55997 h 91459"/>
              <a:gd name="connsiteX2" fmla="*/ 155979 w 202968"/>
              <a:gd name="connsiteY2" fmla="*/ 71872 h 91459"/>
              <a:gd name="connsiteX3" fmla="*/ 97241 w 202968"/>
              <a:gd name="connsiteY3" fmla="*/ 89335 h 91459"/>
              <a:gd name="connsiteX4" fmla="*/ 1991 w 202968"/>
              <a:gd name="connsiteY4" fmla="*/ 435 h 9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968" h="91459">
                <a:moveTo>
                  <a:pt x="1991" y="435"/>
                </a:moveTo>
                <a:cubicBezTo>
                  <a:pt x="18395" y="-5121"/>
                  <a:pt x="170001" y="44091"/>
                  <a:pt x="195666" y="55997"/>
                </a:cubicBezTo>
                <a:cubicBezTo>
                  <a:pt x="221331" y="67903"/>
                  <a:pt x="172383" y="66316"/>
                  <a:pt x="155979" y="71872"/>
                </a:cubicBezTo>
                <a:cubicBezTo>
                  <a:pt x="139575" y="77428"/>
                  <a:pt x="119201" y="98066"/>
                  <a:pt x="97241" y="89335"/>
                </a:cubicBezTo>
                <a:cubicBezTo>
                  <a:pt x="75281" y="80604"/>
                  <a:pt x="-14413" y="5991"/>
                  <a:pt x="1991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F7DB6194-7278-4415-8E39-3F5B2DBF3F74}"/>
              </a:ext>
            </a:extLst>
          </p:cNvPr>
          <p:cNvSpPr/>
          <p:nvPr/>
        </p:nvSpPr>
        <p:spPr>
          <a:xfrm>
            <a:off x="5035193" y="4333443"/>
            <a:ext cx="711861" cy="253405"/>
          </a:xfrm>
          <a:custGeom>
            <a:avLst/>
            <a:gdLst>
              <a:gd name="connsiteX0" fmla="*/ 357 w 711861"/>
              <a:gd name="connsiteY0" fmla="*/ 252845 h 253405"/>
              <a:gd name="connsiteX1" fmla="*/ 186095 w 711861"/>
              <a:gd name="connsiteY1" fmla="*/ 182995 h 253405"/>
              <a:gd name="connsiteX2" fmla="*/ 286107 w 711861"/>
              <a:gd name="connsiteY2" fmla="*/ 198870 h 253405"/>
              <a:gd name="connsiteX3" fmla="*/ 468670 w 711861"/>
              <a:gd name="connsiteY3" fmla="*/ 125845 h 253405"/>
              <a:gd name="connsiteX4" fmla="*/ 557570 w 711861"/>
              <a:gd name="connsiteY4" fmla="*/ 73457 h 253405"/>
              <a:gd name="connsiteX5" fmla="*/ 711557 w 711861"/>
              <a:gd name="connsiteY5" fmla="*/ 14720 h 253405"/>
              <a:gd name="connsiteX6" fmla="*/ 514707 w 711861"/>
              <a:gd name="connsiteY6" fmla="*/ 432 h 253405"/>
              <a:gd name="connsiteX7" fmla="*/ 405170 w 711861"/>
              <a:gd name="connsiteY7" fmla="*/ 25832 h 253405"/>
              <a:gd name="connsiteX8" fmla="*/ 336907 w 711861"/>
              <a:gd name="connsiteY8" fmla="*/ 82982 h 253405"/>
              <a:gd name="connsiteX9" fmla="*/ 267057 w 711861"/>
              <a:gd name="connsiteY9" fmla="*/ 87745 h 253405"/>
              <a:gd name="connsiteX10" fmla="*/ 195620 w 711861"/>
              <a:gd name="connsiteY10" fmla="*/ 87745 h 253405"/>
              <a:gd name="connsiteX11" fmla="*/ 140057 w 711861"/>
              <a:gd name="connsiteY11" fmla="*/ 138545 h 253405"/>
              <a:gd name="connsiteX12" fmla="*/ 357 w 711861"/>
              <a:gd name="connsiteY12" fmla="*/ 252845 h 25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861" h="253405">
                <a:moveTo>
                  <a:pt x="357" y="252845"/>
                </a:moveTo>
                <a:cubicBezTo>
                  <a:pt x="8030" y="260253"/>
                  <a:pt x="138470" y="191991"/>
                  <a:pt x="186095" y="182995"/>
                </a:cubicBezTo>
                <a:cubicBezTo>
                  <a:pt x="233720" y="173999"/>
                  <a:pt x="239011" y="208395"/>
                  <a:pt x="286107" y="198870"/>
                </a:cubicBezTo>
                <a:cubicBezTo>
                  <a:pt x="333203" y="189345"/>
                  <a:pt x="423426" y="146747"/>
                  <a:pt x="468670" y="125845"/>
                </a:cubicBezTo>
                <a:cubicBezTo>
                  <a:pt x="513914" y="104943"/>
                  <a:pt x="517089" y="91978"/>
                  <a:pt x="557570" y="73457"/>
                </a:cubicBezTo>
                <a:cubicBezTo>
                  <a:pt x="598051" y="54936"/>
                  <a:pt x="718701" y="26891"/>
                  <a:pt x="711557" y="14720"/>
                </a:cubicBezTo>
                <a:cubicBezTo>
                  <a:pt x="704413" y="2549"/>
                  <a:pt x="565771" y="-1420"/>
                  <a:pt x="514707" y="432"/>
                </a:cubicBezTo>
                <a:cubicBezTo>
                  <a:pt x="463643" y="2284"/>
                  <a:pt x="434803" y="12074"/>
                  <a:pt x="405170" y="25832"/>
                </a:cubicBezTo>
                <a:cubicBezTo>
                  <a:pt x="375537" y="39590"/>
                  <a:pt x="359926" y="72663"/>
                  <a:pt x="336907" y="82982"/>
                </a:cubicBezTo>
                <a:cubicBezTo>
                  <a:pt x="313888" y="93301"/>
                  <a:pt x="290605" y="86951"/>
                  <a:pt x="267057" y="87745"/>
                </a:cubicBezTo>
                <a:cubicBezTo>
                  <a:pt x="243509" y="88539"/>
                  <a:pt x="216787" y="79278"/>
                  <a:pt x="195620" y="87745"/>
                </a:cubicBezTo>
                <a:cubicBezTo>
                  <a:pt x="174453" y="96212"/>
                  <a:pt x="169426" y="116849"/>
                  <a:pt x="140057" y="138545"/>
                </a:cubicBezTo>
                <a:cubicBezTo>
                  <a:pt x="110688" y="160241"/>
                  <a:pt x="-7316" y="245437"/>
                  <a:pt x="357" y="25284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0AA30E4B-195B-462B-86EF-5559F2425665}"/>
              </a:ext>
            </a:extLst>
          </p:cNvPr>
          <p:cNvSpPr/>
          <p:nvPr/>
        </p:nvSpPr>
        <p:spPr>
          <a:xfrm>
            <a:off x="3707808" y="5093075"/>
            <a:ext cx="826789" cy="1563860"/>
          </a:xfrm>
          <a:custGeom>
            <a:avLst/>
            <a:gdLst>
              <a:gd name="connsiteX0" fmla="*/ 762592 w 826789"/>
              <a:gd name="connsiteY0" fmla="*/ 31375 h 1563860"/>
              <a:gd name="connsiteX1" fmla="*/ 438742 w 826789"/>
              <a:gd name="connsiteY1" fmla="*/ 558425 h 1563860"/>
              <a:gd name="connsiteX2" fmla="*/ 102192 w 826789"/>
              <a:gd name="connsiteY2" fmla="*/ 1225175 h 1563860"/>
              <a:gd name="connsiteX3" fmla="*/ 592 w 826789"/>
              <a:gd name="connsiteY3" fmla="*/ 1561725 h 1563860"/>
              <a:gd name="connsiteX4" fmla="*/ 57742 w 826789"/>
              <a:gd name="connsiteY4" fmla="*/ 1377575 h 1563860"/>
              <a:gd name="connsiteX5" fmla="*/ 324442 w 826789"/>
              <a:gd name="connsiteY5" fmla="*/ 552075 h 1563860"/>
              <a:gd name="connsiteX6" fmla="*/ 654642 w 826789"/>
              <a:gd name="connsiteY6" fmla="*/ 75825 h 1563860"/>
              <a:gd name="connsiteX7" fmla="*/ 826092 w 826789"/>
              <a:gd name="connsiteY7" fmla="*/ 18675 h 1563860"/>
              <a:gd name="connsiteX8" fmla="*/ 718142 w 826789"/>
              <a:gd name="connsiteY8" fmla="*/ 56775 h 1563860"/>
              <a:gd name="connsiteX9" fmla="*/ 762592 w 826789"/>
              <a:gd name="connsiteY9" fmla="*/ 31375 h 156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6789" h="1563860">
                <a:moveTo>
                  <a:pt x="762592" y="31375"/>
                </a:moveTo>
                <a:cubicBezTo>
                  <a:pt x="716025" y="114983"/>
                  <a:pt x="548809" y="359458"/>
                  <a:pt x="438742" y="558425"/>
                </a:cubicBezTo>
                <a:cubicBezTo>
                  <a:pt x="328675" y="757392"/>
                  <a:pt x="175217" y="1057958"/>
                  <a:pt x="102192" y="1225175"/>
                </a:cubicBezTo>
                <a:cubicBezTo>
                  <a:pt x="29167" y="1392392"/>
                  <a:pt x="8000" y="1536325"/>
                  <a:pt x="592" y="1561725"/>
                </a:cubicBezTo>
                <a:cubicBezTo>
                  <a:pt x="-6816" y="1587125"/>
                  <a:pt x="57742" y="1377575"/>
                  <a:pt x="57742" y="1377575"/>
                </a:cubicBezTo>
                <a:cubicBezTo>
                  <a:pt x="111717" y="1209300"/>
                  <a:pt x="224959" y="769033"/>
                  <a:pt x="324442" y="552075"/>
                </a:cubicBezTo>
                <a:cubicBezTo>
                  <a:pt x="423925" y="335117"/>
                  <a:pt x="571034" y="164725"/>
                  <a:pt x="654642" y="75825"/>
                </a:cubicBezTo>
                <a:cubicBezTo>
                  <a:pt x="738250" y="-13075"/>
                  <a:pt x="815509" y="21850"/>
                  <a:pt x="826092" y="18675"/>
                </a:cubicBezTo>
                <a:cubicBezTo>
                  <a:pt x="836675" y="15500"/>
                  <a:pt x="723433" y="55717"/>
                  <a:pt x="718142" y="56775"/>
                </a:cubicBezTo>
                <a:cubicBezTo>
                  <a:pt x="712851" y="57833"/>
                  <a:pt x="809159" y="-52233"/>
                  <a:pt x="762592" y="31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D08E11E2-7E3A-4989-A29C-5B52AED980CE}"/>
              </a:ext>
            </a:extLst>
          </p:cNvPr>
          <p:cNvSpPr/>
          <p:nvPr/>
        </p:nvSpPr>
        <p:spPr>
          <a:xfrm>
            <a:off x="7501250" y="4126923"/>
            <a:ext cx="658991" cy="427155"/>
          </a:xfrm>
          <a:custGeom>
            <a:avLst/>
            <a:gdLst>
              <a:gd name="connsiteX0" fmla="*/ 88270 w 658991"/>
              <a:gd name="connsiteY0" fmla="*/ 38677 h 427155"/>
              <a:gd name="connsiteX1" fmla="*/ 652150 w 658991"/>
              <a:gd name="connsiteY1" fmla="*/ 419677 h 427155"/>
              <a:gd name="connsiteX2" fmla="*/ 377830 w 658991"/>
              <a:gd name="connsiteY2" fmla="*/ 272357 h 427155"/>
              <a:gd name="connsiteX3" fmla="*/ 32390 w 658991"/>
              <a:gd name="connsiteY3" fmla="*/ 38677 h 427155"/>
              <a:gd name="connsiteX4" fmla="*/ 88270 w 658991"/>
              <a:gd name="connsiteY4" fmla="*/ 38677 h 42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991" h="427155">
                <a:moveTo>
                  <a:pt x="88270" y="38677"/>
                </a:moveTo>
                <a:cubicBezTo>
                  <a:pt x="191563" y="102177"/>
                  <a:pt x="603890" y="380730"/>
                  <a:pt x="652150" y="419677"/>
                </a:cubicBezTo>
                <a:cubicBezTo>
                  <a:pt x="700410" y="458624"/>
                  <a:pt x="481123" y="335857"/>
                  <a:pt x="377830" y="272357"/>
                </a:cubicBezTo>
                <a:cubicBezTo>
                  <a:pt x="274537" y="208857"/>
                  <a:pt x="84037" y="76777"/>
                  <a:pt x="32390" y="38677"/>
                </a:cubicBezTo>
                <a:cubicBezTo>
                  <a:pt x="-19257" y="577"/>
                  <a:pt x="-15023" y="-24823"/>
                  <a:pt x="88270" y="38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B1DEC217-EFF5-41E2-AA8D-65B3AF28630A}"/>
              </a:ext>
            </a:extLst>
          </p:cNvPr>
          <p:cNvSpPr/>
          <p:nvPr/>
        </p:nvSpPr>
        <p:spPr>
          <a:xfrm>
            <a:off x="7487820" y="4614038"/>
            <a:ext cx="1096650" cy="742899"/>
          </a:xfrm>
          <a:custGeom>
            <a:avLst/>
            <a:gdLst>
              <a:gd name="connsiteX0" fmla="*/ 1088913 w 1096650"/>
              <a:gd name="connsiteY0" fmla="*/ 106129 h 742899"/>
              <a:gd name="connsiteX1" fmla="*/ 885713 w 1096650"/>
              <a:gd name="connsiteY1" fmla="*/ 295 h 742899"/>
              <a:gd name="connsiteX2" fmla="*/ 428513 w 1096650"/>
              <a:gd name="connsiteY2" fmla="*/ 144229 h 742899"/>
              <a:gd name="connsiteX3" fmla="*/ 47513 w 1096650"/>
              <a:gd name="connsiteY3" fmla="*/ 520995 h 742899"/>
              <a:gd name="connsiteX4" fmla="*/ 26347 w 1096650"/>
              <a:gd name="connsiteY4" fmla="*/ 703029 h 742899"/>
              <a:gd name="connsiteX5" fmla="*/ 43280 w 1096650"/>
              <a:gd name="connsiteY5" fmla="*/ 732662 h 742899"/>
              <a:gd name="connsiteX6" fmla="*/ 43280 w 1096650"/>
              <a:gd name="connsiteY6" fmla="*/ 567562 h 742899"/>
              <a:gd name="connsiteX7" fmla="*/ 635947 w 1096650"/>
              <a:gd name="connsiteY7" fmla="*/ 84962 h 742899"/>
              <a:gd name="connsiteX8" fmla="*/ 1088913 w 1096650"/>
              <a:gd name="connsiteY8" fmla="*/ 106129 h 74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6650" h="742899">
                <a:moveTo>
                  <a:pt x="1088913" y="106129"/>
                </a:moveTo>
                <a:cubicBezTo>
                  <a:pt x="1130541" y="92018"/>
                  <a:pt x="995780" y="-6055"/>
                  <a:pt x="885713" y="295"/>
                </a:cubicBezTo>
                <a:cubicBezTo>
                  <a:pt x="775646" y="6645"/>
                  <a:pt x="568213" y="57446"/>
                  <a:pt x="428513" y="144229"/>
                </a:cubicBezTo>
                <a:cubicBezTo>
                  <a:pt x="288813" y="231012"/>
                  <a:pt x="114541" y="427862"/>
                  <a:pt x="47513" y="520995"/>
                </a:cubicBezTo>
                <a:cubicBezTo>
                  <a:pt x="-19515" y="614128"/>
                  <a:pt x="27052" y="667751"/>
                  <a:pt x="26347" y="703029"/>
                </a:cubicBezTo>
                <a:cubicBezTo>
                  <a:pt x="25642" y="738307"/>
                  <a:pt x="40458" y="755240"/>
                  <a:pt x="43280" y="732662"/>
                </a:cubicBezTo>
                <a:cubicBezTo>
                  <a:pt x="46102" y="710084"/>
                  <a:pt x="-55498" y="675512"/>
                  <a:pt x="43280" y="567562"/>
                </a:cubicBezTo>
                <a:cubicBezTo>
                  <a:pt x="142058" y="459612"/>
                  <a:pt x="460969" y="162573"/>
                  <a:pt x="635947" y="84962"/>
                </a:cubicBezTo>
                <a:cubicBezTo>
                  <a:pt x="810925" y="7351"/>
                  <a:pt x="1047285" y="120240"/>
                  <a:pt x="1088913" y="106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A0BE7099-97EC-4481-A660-52A46F6DE61D}"/>
              </a:ext>
            </a:extLst>
          </p:cNvPr>
          <p:cNvSpPr/>
          <p:nvPr/>
        </p:nvSpPr>
        <p:spPr>
          <a:xfrm>
            <a:off x="7468647" y="4527375"/>
            <a:ext cx="1021477" cy="475904"/>
          </a:xfrm>
          <a:custGeom>
            <a:avLst/>
            <a:gdLst>
              <a:gd name="connsiteX0" fmla="*/ 11653 w 1021477"/>
              <a:gd name="connsiteY0" fmla="*/ 472192 h 475904"/>
              <a:gd name="connsiteX1" fmla="*/ 219086 w 1021477"/>
              <a:gd name="connsiteY1" fmla="*/ 262642 h 475904"/>
              <a:gd name="connsiteX2" fmla="*/ 600086 w 1021477"/>
              <a:gd name="connsiteY2" fmla="*/ 36158 h 475904"/>
              <a:gd name="connsiteX3" fmla="*/ 722853 w 1021477"/>
              <a:gd name="connsiteY3" fmla="*/ 2292 h 475904"/>
              <a:gd name="connsiteX4" fmla="*/ 1021303 w 1021477"/>
              <a:gd name="connsiteY4" fmla="*/ 55208 h 475904"/>
              <a:gd name="connsiteX5" fmla="*/ 763070 w 1021477"/>
              <a:gd name="connsiteY5" fmla="*/ 31925 h 475904"/>
              <a:gd name="connsiteX6" fmla="*/ 561986 w 1021477"/>
              <a:gd name="connsiteY6" fmla="*/ 78492 h 475904"/>
              <a:gd name="connsiteX7" fmla="*/ 11653 w 1021477"/>
              <a:gd name="connsiteY7" fmla="*/ 472192 h 47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477" h="475904">
                <a:moveTo>
                  <a:pt x="11653" y="472192"/>
                </a:moveTo>
                <a:cubicBezTo>
                  <a:pt x="-45497" y="502884"/>
                  <a:pt x="121014" y="335314"/>
                  <a:pt x="219086" y="262642"/>
                </a:cubicBezTo>
                <a:cubicBezTo>
                  <a:pt x="317158" y="189970"/>
                  <a:pt x="516125" y="79550"/>
                  <a:pt x="600086" y="36158"/>
                </a:cubicBezTo>
                <a:cubicBezTo>
                  <a:pt x="684047" y="-7234"/>
                  <a:pt x="652650" y="-883"/>
                  <a:pt x="722853" y="2292"/>
                </a:cubicBezTo>
                <a:cubicBezTo>
                  <a:pt x="793056" y="5467"/>
                  <a:pt x="1014600" y="50269"/>
                  <a:pt x="1021303" y="55208"/>
                </a:cubicBezTo>
                <a:cubicBezTo>
                  <a:pt x="1028006" y="60147"/>
                  <a:pt x="839623" y="28044"/>
                  <a:pt x="763070" y="31925"/>
                </a:cubicBezTo>
                <a:cubicBezTo>
                  <a:pt x="686517" y="35806"/>
                  <a:pt x="683694" y="6173"/>
                  <a:pt x="561986" y="78492"/>
                </a:cubicBezTo>
                <a:cubicBezTo>
                  <a:pt x="440278" y="150811"/>
                  <a:pt x="68803" y="441500"/>
                  <a:pt x="11653" y="472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4464A65E-2546-4C05-A36E-9D2E66F9E587}"/>
              </a:ext>
            </a:extLst>
          </p:cNvPr>
          <p:cNvSpPr/>
          <p:nvPr/>
        </p:nvSpPr>
        <p:spPr>
          <a:xfrm>
            <a:off x="5851330" y="5263815"/>
            <a:ext cx="1768432" cy="1152260"/>
          </a:xfrm>
          <a:custGeom>
            <a:avLst/>
            <a:gdLst>
              <a:gd name="connsiteX0" fmla="*/ 1690353 w 1768432"/>
              <a:gd name="connsiteY0" fmla="*/ 76535 h 1152260"/>
              <a:gd name="connsiteX1" fmla="*/ 1101920 w 1768432"/>
              <a:gd name="connsiteY1" fmla="*/ 501985 h 1152260"/>
              <a:gd name="connsiteX2" fmla="*/ 13953 w 1768432"/>
              <a:gd name="connsiteY2" fmla="*/ 1145452 h 1152260"/>
              <a:gd name="connsiteX3" fmla="*/ 456337 w 1768432"/>
              <a:gd name="connsiteY3" fmla="*/ 857585 h 1152260"/>
              <a:gd name="connsiteX4" fmla="*/ 1626853 w 1768432"/>
              <a:gd name="connsiteY4" fmla="*/ 76535 h 1152260"/>
              <a:gd name="connsiteX5" fmla="*/ 1690353 w 1768432"/>
              <a:gd name="connsiteY5" fmla="*/ 76535 h 115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432" h="1152260">
                <a:moveTo>
                  <a:pt x="1690353" y="76535"/>
                </a:moveTo>
                <a:cubicBezTo>
                  <a:pt x="1602864" y="147443"/>
                  <a:pt x="1381320" y="323832"/>
                  <a:pt x="1101920" y="501985"/>
                </a:cubicBezTo>
                <a:cubicBezTo>
                  <a:pt x="822520" y="680138"/>
                  <a:pt x="121550" y="1086185"/>
                  <a:pt x="13953" y="1145452"/>
                </a:cubicBezTo>
                <a:cubicBezTo>
                  <a:pt x="-93644" y="1204719"/>
                  <a:pt x="456337" y="857585"/>
                  <a:pt x="456337" y="857585"/>
                </a:cubicBezTo>
                <a:lnTo>
                  <a:pt x="1626853" y="76535"/>
                </a:lnTo>
                <a:cubicBezTo>
                  <a:pt x="1832170" y="-52582"/>
                  <a:pt x="1777842" y="5627"/>
                  <a:pt x="1690353" y="76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18C595A8-61AF-4F60-9EC8-7F9A551FD9AC}"/>
              </a:ext>
            </a:extLst>
          </p:cNvPr>
          <p:cNvSpPr/>
          <p:nvPr/>
        </p:nvSpPr>
        <p:spPr>
          <a:xfrm>
            <a:off x="4929712" y="6346787"/>
            <a:ext cx="799673" cy="405312"/>
          </a:xfrm>
          <a:custGeom>
            <a:avLst/>
            <a:gdLst>
              <a:gd name="connsiteX0" fmla="*/ 797988 w 799673"/>
              <a:gd name="connsiteY0" fmla="*/ 1096 h 405312"/>
              <a:gd name="connsiteX1" fmla="*/ 425455 w 799673"/>
              <a:gd name="connsiteY1" fmla="*/ 229696 h 405312"/>
              <a:gd name="connsiteX2" fmla="*/ 110071 w 799673"/>
              <a:gd name="connsiteY2" fmla="*/ 371513 h 405312"/>
              <a:gd name="connsiteX3" fmla="*/ 6355 w 799673"/>
              <a:gd name="connsiteY3" fmla="*/ 403263 h 405312"/>
              <a:gd name="connsiteX4" fmla="*/ 268821 w 799673"/>
              <a:gd name="connsiteY4" fmla="*/ 331296 h 405312"/>
              <a:gd name="connsiteX5" fmla="*/ 797988 w 799673"/>
              <a:gd name="connsiteY5" fmla="*/ 1096 h 40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673" h="405312">
                <a:moveTo>
                  <a:pt x="797988" y="1096"/>
                </a:moveTo>
                <a:cubicBezTo>
                  <a:pt x="824094" y="-15837"/>
                  <a:pt x="540108" y="167960"/>
                  <a:pt x="425455" y="229696"/>
                </a:cubicBezTo>
                <a:cubicBezTo>
                  <a:pt x="310802" y="291432"/>
                  <a:pt x="179921" y="342585"/>
                  <a:pt x="110071" y="371513"/>
                </a:cubicBezTo>
                <a:cubicBezTo>
                  <a:pt x="40221" y="400441"/>
                  <a:pt x="-20103" y="409966"/>
                  <a:pt x="6355" y="403263"/>
                </a:cubicBezTo>
                <a:cubicBezTo>
                  <a:pt x="32813" y="396560"/>
                  <a:pt x="134766" y="396913"/>
                  <a:pt x="268821" y="331296"/>
                </a:cubicBezTo>
                <a:cubicBezTo>
                  <a:pt x="402876" y="265679"/>
                  <a:pt x="771882" y="18029"/>
                  <a:pt x="797988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434F8141-433C-4DCE-8711-258F3D9B2916}"/>
              </a:ext>
            </a:extLst>
          </p:cNvPr>
          <p:cNvSpPr/>
          <p:nvPr/>
        </p:nvSpPr>
        <p:spPr>
          <a:xfrm>
            <a:off x="4677874" y="6479062"/>
            <a:ext cx="831886" cy="276492"/>
          </a:xfrm>
          <a:custGeom>
            <a:avLst/>
            <a:gdLst>
              <a:gd name="connsiteX0" fmla="*/ 831809 w 831886"/>
              <a:gd name="connsiteY0" fmla="*/ 55 h 276492"/>
              <a:gd name="connsiteX1" fmla="*/ 232793 w 831886"/>
              <a:gd name="connsiteY1" fmla="*/ 260405 h 276492"/>
              <a:gd name="connsiteX2" fmla="*/ 42293 w 831886"/>
              <a:gd name="connsiteY2" fmla="*/ 247705 h 276492"/>
              <a:gd name="connsiteX3" fmla="*/ 19009 w 831886"/>
              <a:gd name="connsiteY3" fmla="*/ 241355 h 276492"/>
              <a:gd name="connsiteX4" fmla="*/ 273009 w 831886"/>
              <a:gd name="connsiteY4" fmla="*/ 237121 h 276492"/>
              <a:gd name="connsiteX5" fmla="*/ 831809 w 831886"/>
              <a:gd name="connsiteY5" fmla="*/ 55 h 27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886" h="276492">
                <a:moveTo>
                  <a:pt x="831809" y="55"/>
                </a:moveTo>
                <a:cubicBezTo>
                  <a:pt x="825106" y="3936"/>
                  <a:pt x="364379" y="219130"/>
                  <a:pt x="232793" y="260405"/>
                </a:cubicBezTo>
                <a:cubicBezTo>
                  <a:pt x="101207" y="301680"/>
                  <a:pt x="77924" y="250880"/>
                  <a:pt x="42293" y="247705"/>
                </a:cubicBezTo>
                <a:cubicBezTo>
                  <a:pt x="6662" y="244530"/>
                  <a:pt x="-19443" y="243119"/>
                  <a:pt x="19009" y="241355"/>
                </a:cubicBezTo>
                <a:cubicBezTo>
                  <a:pt x="57461" y="239591"/>
                  <a:pt x="139306" y="275927"/>
                  <a:pt x="273009" y="237121"/>
                </a:cubicBezTo>
                <a:cubicBezTo>
                  <a:pt x="406712" y="198315"/>
                  <a:pt x="838512" y="-3826"/>
                  <a:pt x="83180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418E7063-EA29-4CFF-A56F-C33019EA34C0}"/>
              </a:ext>
            </a:extLst>
          </p:cNvPr>
          <p:cNvSpPr/>
          <p:nvPr/>
        </p:nvSpPr>
        <p:spPr>
          <a:xfrm>
            <a:off x="4687845" y="6751897"/>
            <a:ext cx="346910" cy="32186"/>
          </a:xfrm>
          <a:custGeom>
            <a:avLst/>
            <a:gdLst>
              <a:gd name="connsiteX0" fmla="*/ 572 w 346910"/>
              <a:gd name="connsiteY0" fmla="*/ 12970 h 32186"/>
              <a:gd name="connsiteX1" fmla="*/ 243988 w 346910"/>
              <a:gd name="connsiteY1" fmla="*/ 32020 h 32186"/>
              <a:gd name="connsiteX2" fmla="*/ 345588 w 346910"/>
              <a:gd name="connsiteY2" fmla="*/ 270 h 32186"/>
              <a:gd name="connsiteX3" fmla="*/ 180488 w 346910"/>
              <a:gd name="connsiteY3" fmla="*/ 17203 h 32186"/>
              <a:gd name="connsiteX4" fmla="*/ 572 w 346910"/>
              <a:gd name="connsiteY4" fmla="*/ 12970 h 3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10" h="32186">
                <a:moveTo>
                  <a:pt x="572" y="12970"/>
                </a:moveTo>
                <a:cubicBezTo>
                  <a:pt x="11155" y="15440"/>
                  <a:pt x="186485" y="34137"/>
                  <a:pt x="243988" y="32020"/>
                </a:cubicBezTo>
                <a:cubicBezTo>
                  <a:pt x="301491" y="29903"/>
                  <a:pt x="356171" y="2740"/>
                  <a:pt x="345588" y="270"/>
                </a:cubicBezTo>
                <a:cubicBezTo>
                  <a:pt x="335005" y="-2200"/>
                  <a:pt x="231994" y="12970"/>
                  <a:pt x="180488" y="17203"/>
                </a:cubicBezTo>
                <a:cubicBezTo>
                  <a:pt x="128982" y="21436"/>
                  <a:pt x="-10011" y="10500"/>
                  <a:pt x="572" y="12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3552CD65-E6F4-421C-831B-07A0153629E9}"/>
              </a:ext>
            </a:extLst>
          </p:cNvPr>
          <p:cNvSpPr/>
          <p:nvPr/>
        </p:nvSpPr>
        <p:spPr>
          <a:xfrm>
            <a:off x="4605235" y="5905500"/>
            <a:ext cx="260982" cy="673633"/>
          </a:xfrm>
          <a:custGeom>
            <a:avLst/>
            <a:gdLst>
              <a:gd name="connsiteX0" fmla="*/ 260982 w 260982"/>
              <a:gd name="connsiteY0" fmla="*/ 0 h 673633"/>
              <a:gd name="connsiteX1" fmla="*/ 157265 w 260982"/>
              <a:gd name="connsiteY1" fmla="*/ 169333 h 673633"/>
              <a:gd name="connsiteX2" fmla="*/ 95882 w 260982"/>
              <a:gd name="connsiteY2" fmla="*/ 336550 h 673633"/>
              <a:gd name="connsiteX3" fmla="*/ 47198 w 260982"/>
              <a:gd name="connsiteY3" fmla="*/ 662517 h 673633"/>
              <a:gd name="connsiteX4" fmla="*/ 40848 w 260982"/>
              <a:gd name="connsiteY4" fmla="*/ 586317 h 673633"/>
              <a:gd name="connsiteX5" fmla="*/ 632 w 260982"/>
              <a:gd name="connsiteY5" fmla="*/ 474133 h 673633"/>
              <a:gd name="connsiteX6" fmla="*/ 76832 w 260982"/>
              <a:gd name="connsiteY6" fmla="*/ 319617 h 673633"/>
              <a:gd name="connsiteX7" fmla="*/ 260982 w 260982"/>
              <a:gd name="connsiteY7" fmla="*/ 0 h 67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982" h="673633">
                <a:moveTo>
                  <a:pt x="260982" y="0"/>
                </a:moveTo>
                <a:cubicBezTo>
                  <a:pt x="222882" y="56620"/>
                  <a:pt x="184782" y="113241"/>
                  <a:pt x="157265" y="169333"/>
                </a:cubicBezTo>
                <a:cubicBezTo>
                  <a:pt x="129748" y="225425"/>
                  <a:pt x="114226" y="254353"/>
                  <a:pt x="95882" y="336550"/>
                </a:cubicBezTo>
                <a:cubicBezTo>
                  <a:pt x="77538" y="418747"/>
                  <a:pt x="56370" y="620889"/>
                  <a:pt x="47198" y="662517"/>
                </a:cubicBezTo>
                <a:cubicBezTo>
                  <a:pt x="38026" y="704145"/>
                  <a:pt x="48609" y="617714"/>
                  <a:pt x="40848" y="586317"/>
                </a:cubicBezTo>
                <a:cubicBezTo>
                  <a:pt x="33087" y="554920"/>
                  <a:pt x="-5365" y="518583"/>
                  <a:pt x="632" y="474133"/>
                </a:cubicBezTo>
                <a:cubicBezTo>
                  <a:pt x="6629" y="429683"/>
                  <a:pt x="76832" y="319617"/>
                  <a:pt x="76832" y="319617"/>
                </a:cubicBezTo>
                <a:lnTo>
                  <a:pt x="26098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7E755AF1-3E09-4683-AF07-6618785C482F}"/>
              </a:ext>
            </a:extLst>
          </p:cNvPr>
          <p:cNvSpPr/>
          <p:nvPr/>
        </p:nvSpPr>
        <p:spPr>
          <a:xfrm>
            <a:off x="4640998" y="5613551"/>
            <a:ext cx="140553" cy="510441"/>
          </a:xfrm>
          <a:custGeom>
            <a:avLst/>
            <a:gdLst>
              <a:gd name="connsiteX0" fmla="*/ 140552 w 140553"/>
              <a:gd name="connsiteY0" fmla="*/ 1437 h 510441"/>
              <a:gd name="connsiteX1" fmla="*/ 67527 w 140553"/>
              <a:gd name="connsiteY1" fmla="*/ 188762 h 510441"/>
              <a:gd name="connsiteX2" fmla="*/ 13552 w 140553"/>
              <a:gd name="connsiteY2" fmla="*/ 457049 h 510441"/>
              <a:gd name="connsiteX3" fmla="*/ 4027 w 140553"/>
              <a:gd name="connsiteY3" fmla="*/ 496737 h 510441"/>
              <a:gd name="connsiteX4" fmla="*/ 69115 w 140553"/>
              <a:gd name="connsiteY4" fmla="*/ 287187 h 510441"/>
              <a:gd name="connsiteX5" fmla="*/ 140552 w 140553"/>
              <a:gd name="connsiteY5" fmla="*/ 1437 h 51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53" h="510441">
                <a:moveTo>
                  <a:pt x="140552" y="1437"/>
                </a:moveTo>
                <a:cubicBezTo>
                  <a:pt x="140287" y="-14967"/>
                  <a:pt x="88694" y="112827"/>
                  <a:pt x="67527" y="188762"/>
                </a:cubicBezTo>
                <a:cubicBezTo>
                  <a:pt x="46360" y="264697"/>
                  <a:pt x="24135" y="405720"/>
                  <a:pt x="13552" y="457049"/>
                </a:cubicBezTo>
                <a:cubicBezTo>
                  <a:pt x="2969" y="508378"/>
                  <a:pt x="-5233" y="525047"/>
                  <a:pt x="4027" y="496737"/>
                </a:cubicBezTo>
                <a:cubicBezTo>
                  <a:pt x="13287" y="468427"/>
                  <a:pt x="46625" y="365768"/>
                  <a:pt x="69115" y="287187"/>
                </a:cubicBezTo>
                <a:cubicBezTo>
                  <a:pt x="91605" y="208606"/>
                  <a:pt x="140817" y="17841"/>
                  <a:pt x="140552" y="1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AD6577BF-BD27-4B44-87C9-2C6364C1BAC7}"/>
              </a:ext>
            </a:extLst>
          </p:cNvPr>
          <p:cNvSpPr/>
          <p:nvPr/>
        </p:nvSpPr>
        <p:spPr>
          <a:xfrm>
            <a:off x="4610095" y="5457606"/>
            <a:ext cx="157102" cy="646332"/>
          </a:xfrm>
          <a:custGeom>
            <a:avLst/>
            <a:gdLst>
              <a:gd name="connsiteX0" fmla="*/ 147643 w 157102"/>
              <a:gd name="connsiteY0" fmla="*/ 6569 h 646332"/>
              <a:gd name="connsiteX1" fmla="*/ 109543 w 157102"/>
              <a:gd name="connsiteY1" fmla="*/ 260569 h 646332"/>
              <a:gd name="connsiteX2" fmla="*/ 55568 w 157102"/>
              <a:gd name="connsiteY2" fmla="*/ 473294 h 646332"/>
              <a:gd name="connsiteX3" fmla="*/ 5 w 157102"/>
              <a:gd name="connsiteY3" fmla="*/ 646332 h 646332"/>
              <a:gd name="connsiteX4" fmla="*/ 58743 w 157102"/>
              <a:gd name="connsiteY4" fmla="*/ 473294 h 646332"/>
              <a:gd name="connsiteX5" fmla="*/ 149230 w 157102"/>
              <a:gd name="connsiteY5" fmla="*/ 106582 h 646332"/>
              <a:gd name="connsiteX6" fmla="*/ 147643 w 157102"/>
              <a:gd name="connsiteY6" fmla="*/ 6569 h 64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102" h="646332">
                <a:moveTo>
                  <a:pt x="147643" y="6569"/>
                </a:moveTo>
                <a:cubicBezTo>
                  <a:pt x="141028" y="32234"/>
                  <a:pt x="124889" y="182782"/>
                  <a:pt x="109543" y="260569"/>
                </a:cubicBezTo>
                <a:cubicBezTo>
                  <a:pt x="94197" y="338357"/>
                  <a:pt x="73824" y="409000"/>
                  <a:pt x="55568" y="473294"/>
                </a:cubicBezTo>
                <a:cubicBezTo>
                  <a:pt x="37312" y="537588"/>
                  <a:pt x="-524" y="646332"/>
                  <a:pt x="5" y="646332"/>
                </a:cubicBezTo>
                <a:cubicBezTo>
                  <a:pt x="534" y="646332"/>
                  <a:pt x="33872" y="563252"/>
                  <a:pt x="58743" y="473294"/>
                </a:cubicBezTo>
                <a:cubicBezTo>
                  <a:pt x="83614" y="383336"/>
                  <a:pt x="134149" y="179342"/>
                  <a:pt x="149230" y="106582"/>
                </a:cubicBezTo>
                <a:cubicBezTo>
                  <a:pt x="164311" y="33822"/>
                  <a:pt x="154258" y="-19096"/>
                  <a:pt x="147643" y="6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DCB8FF13-2785-4D8A-BAC7-05BEA0BCDE7E}"/>
              </a:ext>
            </a:extLst>
          </p:cNvPr>
          <p:cNvSpPr/>
          <p:nvPr/>
        </p:nvSpPr>
        <p:spPr>
          <a:xfrm>
            <a:off x="4606919" y="6108400"/>
            <a:ext cx="43507" cy="181594"/>
          </a:xfrm>
          <a:custGeom>
            <a:avLst/>
            <a:gdLst>
              <a:gd name="connsiteX0" fmla="*/ 6 w 43507"/>
              <a:gd name="connsiteY0" fmla="*/ 300 h 181594"/>
              <a:gd name="connsiteX1" fmla="*/ 36519 w 43507"/>
              <a:gd name="connsiteY1" fmla="*/ 147938 h 181594"/>
              <a:gd name="connsiteX2" fmla="*/ 42869 w 43507"/>
              <a:gd name="connsiteY2" fmla="*/ 179688 h 181594"/>
              <a:gd name="connsiteX3" fmla="*/ 39694 w 43507"/>
              <a:gd name="connsiteY3" fmla="*/ 111425 h 181594"/>
              <a:gd name="connsiteX4" fmla="*/ 6 w 43507"/>
              <a:gd name="connsiteY4" fmla="*/ 300 h 18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7" h="181594">
                <a:moveTo>
                  <a:pt x="6" y="300"/>
                </a:moveTo>
                <a:cubicBezTo>
                  <a:pt x="-523" y="6385"/>
                  <a:pt x="29375" y="118040"/>
                  <a:pt x="36519" y="147938"/>
                </a:cubicBezTo>
                <a:cubicBezTo>
                  <a:pt x="43663" y="177836"/>
                  <a:pt x="42340" y="185773"/>
                  <a:pt x="42869" y="179688"/>
                </a:cubicBezTo>
                <a:cubicBezTo>
                  <a:pt x="43398" y="173603"/>
                  <a:pt x="44986" y="140529"/>
                  <a:pt x="39694" y="111425"/>
                </a:cubicBezTo>
                <a:cubicBezTo>
                  <a:pt x="34402" y="82321"/>
                  <a:pt x="535" y="-5785"/>
                  <a:pt x="6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E0268609-C324-480C-AC2B-14BD109459A8}"/>
              </a:ext>
            </a:extLst>
          </p:cNvPr>
          <p:cNvSpPr/>
          <p:nvPr/>
        </p:nvSpPr>
        <p:spPr>
          <a:xfrm>
            <a:off x="4491568" y="5830718"/>
            <a:ext cx="175908" cy="555880"/>
          </a:xfrm>
          <a:custGeom>
            <a:avLst/>
            <a:gdLst>
              <a:gd name="connsiteX0" fmla="*/ 175682 w 175908"/>
              <a:gd name="connsiteY0" fmla="*/ 170 h 555880"/>
              <a:gd name="connsiteX1" fmla="*/ 35982 w 175908"/>
              <a:gd name="connsiteY1" fmla="*/ 268457 h 555880"/>
              <a:gd name="connsiteX2" fmla="*/ 8995 w 175908"/>
              <a:gd name="connsiteY2" fmla="*/ 438320 h 555880"/>
              <a:gd name="connsiteX3" fmla="*/ 1057 w 175908"/>
              <a:gd name="connsiteY3" fmla="*/ 555795 h 555880"/>
              <a:gd name="connsiteX4" fmla="*/ 29632 w 175908"/>
              <a:gd name="connsiteY4" fmla="*/ 420857 h 555880"/>
              <a:gd name="connsiteX5" fmla="*/ 67732 w 175908"/>
              <a:gd name="connsiteY5" fmla="*/ 230357 h 555880"/>
              <a:gd name="connsiteX6" fmla="*/ 175682 w 175908"/>
              <a:gd name="connsiteY6" fmla="*/ 170 h 55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908" h="555880">
                <a:moveTo>
                  <a:pt x="175682" y="170"/>
                </a:moveTo>
                <a:cubicBezTo>
                  <a:pt x="170390" y="6520"/>
                  <a:pt x="63763" y="195432"/>
                  <a:pt x="35982" y="268457"/>
                </a:cubicBezTo>
                <a:cubicBezTo>
                  <a:pt x="8201" y="341482"/>
                  <a:pt x="14816" y="390430"/>
                  <a:pt x="8995" y="438320"/>
                </a:cubicBezTo>
                <a:cubicBezTo>
                  <a:pt x="3174" y="486210"/>
                  <a:pt x="-2383" y="558706"/>
                  <a:pt x="1057" y="555795"/>
                </a:cubicBezTo>
                <a:cubicBezTo>
                  <a:pt x="4496" y="552885"/>
                  <a:pt x="18520" y="475097"/>
                  <a:pt x="29632" y="420857"/>
                </a:cubicBezTo>
                <a:cubicBezTo>
                  <a:pt x="40744" y="366617"/>
                  <a:pt x="43390" y="294651"/>
                  <a:pt x="67732" y="230357"/>
                </a:cubicBezTo>
                <a:cubicBezTo>
                  <a:pt x="92074" y="166063"/>
                  <a:pt x="180974" y="-6180"/>
                  <a:pt x="175682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235EC951-3C3E-4E20-9558-EEA3EAA41BA8}"/>
              </a:ext>
            </a:extLst>
          </p:cNvPr>
          <p:cNvSpPr/>
          <p:nvPr/>
        </p:nvSpPr>
        <p:spPr>
          <a:xfrm>
            <a:off x="4460154" y="5824074"/>
            <a:ext cx="210691" cy="908530"/>
          </a:xfrm>
          <a:custGeom>
            <a:avLst/>
            <a:gdLst>
              <a:gd name="connsiteX0" fmla="*/ 210271 w 210691"/>
              <a:gd name="connsiteY0" fmla="*/ 2051 h 908530"/>
              <a:gd name="connsiteX1" fmla="*/ 5484 w 210691"/>
              <a:gd name="connsiteY1" fmla="*/ 410039 h 908530"/>
              <a:gd name="connsiteX2" fmla="*/ 65809 w 210691"/>
              <a:gd name="connsiteY2" fmla="*/ 749764 h 908530"/>
              <a:gd name="connsiteX3" fmla="*/ 142009 w 210691"/>
              <a:gd name="connsiteY3" fmla="*/ 908514 h 908530"/>
              <a:gd name="connsiteX4" fmla="*/ 102321 w 210691"/>
              <a:gd name="connsiteY4" fmla="*/ 757701 h 908530"/>
              <a:gd name="connsiteX5" fmla="*/ 18184 w 210691"/>
              <a:gd name="connsiteY5" fmla="*/ 459251 h 908530"/>
              <a:gd name="connsiteX6" fmla="*/ 57871 w 210691"/>
              <a:gd name="connsiteY6" fmla="*/ 260814 h 908530"/>
              <a:gd name="connsiteX7" fmla="*/ 210271 w 210691"/>
              <a:gd name="connsiteY7" fmla="*/ 2051 h 90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691" h="908530">
                <a:moveTo>
                  <a:pt x="210271" y="2051"/>
                </a:moveTo>
                <a:cubicBezTo>
                  <a:pt x="201540" y="26922"/>
                  <a:pt x="29561" y="285420"/>
                  <a:pt x="5484" y="410039"/>
                </a:cubicBezTo>
                <a:cubicBezTo>
                  <a:pt x="-18593" y="534658"/>
                  <a:pt x="43055" y="666685"/>
                  <a:pt x="65809" y="749764"/>
                </a:cubicBezTo>
                <a:cubicBezTo>
                  <a:pt x="88563" y="832843"/>
                  <a:pt x="135924" y="907191"/>
                  <a:pt x="142009" y="908514"/>
                </a:cubicBezTo>
                <a:cubicBezTo>
                  <a:pt x="148094" y="909837"/>
                  <a:pt x="122959" y="832578"/>
                  <a:pt x="102321" y="757701"/>
                </a:cubicBezTo>
                <a:cubicBezTo>
                  <a:pt x="81683" y="682824"/>
                  <a:pt x="25592" y="542066"/>
                  <a:pt x="18184" y="459251"/>
                </a:cubicBezTo>
                <a:cubicBezTo>
                  <a:pt x="10776" y="376437"/>
                  <a:pt x="26386" y="336485"/>
                  <a:pt x="57871" y="260814"/>
                </a:cubicBezTo>
                <a:cubicBezTo>
                  <a:pt x="89356" y="185143"/>
                  <a:pt x="219002" y="-22820"/>
                  <a:pt x="210271" y="2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675135F1-9446-4FA0-AB60-29281D9C7103}"/>
              </a:ext>
            </a:extLst>
          </p:cNvPr>
          <p:cNvSpPr/>
          <p:nvPr/>
        </p:nvSpPr>
        <p:spPr>
          <a:xfrm>
            <a:off x="4551853" y="5887349"/>
            <a:ext cx="163549" cy="830822"/>
          </a:xfrm>
          <a:custGeom>
            <a:avLst/>
            <a:gdLst>
              <a:gd name="connsiteX0" fmla="*/ 99522 w 163549"/>
              <a:gd name="connsiteY0" fmla="*/ 7039 h 830822"/>
              <a:gd name="connsiteX1" fmla="*/ 31260 w 163549"/>
              <a:gd name="connsiteY1" fmla="*/ 294376 h 830822"/>
              <a:gd name="connsiteX2" fmla="*/ 31260 w 163549"/>
              <a:gd name="connsiteY2" fmla="*/ 321364 h 830822"/>
              <a:gd name="connsiteX3" fmla="*/ 53485 w 163549"/>
              <a:gd name="connsiteY3" fmla="*/ 638864 h 830822"/>
              <a:gd name="connsiteX4" fmla="*/ 163022 w 163549"/>
              <a:gd name="connsiteY4" fmla="*/ 824601 h 830822"/>
              <a:gd name="connsiteX5" fmla="*/ 2685 w 163549"/>
              <a:gd name="connsiteY5" fmla="*/ 415026 h 830822"/>
              <a:gd name="connsiteX6" fmla="*/ 64597 w 163549"/>
              <a:gd name="connsiteY6" fmla="*/ 114989 h 830822"/>
              <a:gd name="connsiteX7" fmla="*/ 99522 w 163549"/>
              <a:gd name="connsiteY7" fmla="*/ 7039 h 83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549" h="830822">
                <a:moveTo>
                  <a:pt x="99522" y="7039"/>
                </a:moveTo>
                <a:cubicBezTo>
                  <a:pt x="93966" y="36937"/>
                  <a:pt x="42637" y="241989"/>
                  <a:pt x="31260" y="294376"/>
                </a:cubicBezTo>
                <a:cubicBezTo>
                  <a:pt x="19883" y="346763"/>
                  <a:pt x="27556" y="263949"/>
                  <a:pt x="31260" y="321364"/>
                </a:cubicBezTo>
                <a:cubicBezTo>
                  <a:pt x="34964" y="378779"/>
                  <a:pt x="31525" y="554991"/>
                  <a:pt x="53485" y="638864"/>
                </a:cubicBezTo>
                <a:cubicBezTo>
                  <a:pt x="75445" y="722737"/>
                  <a:pt x="171489" y="861907"/>
                  <a:pt x="163022" y="824601"/>
                </a:cubicBezTo>
                <a:cubicBezTo>
                  <a:pt x="154555" y="787295"/>
                  <a:pt x="19089" y="533295"/>
                  <a:pt x="2685" y="415026"/>
                </a:cubicBezTo>
                <a:cubicBezTo>
                  <a:pt x="-13719" y="296757"/>
                  <a:pt x="49780" y="181928"/>
                  <a:pt x="64597" y="114989"/>
                </a:cubicBezTo>
                <a:cubicBezTo>
                  <a:pt x="79414" y="48050"/>
                  <a:pt x="105078" y="-22859"/>
                  <a:pt x="99522" y="7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AD2A2127-8AB9-45C2-9874-EF31DA5CB9D1}"/>
              </a:ext>
            </a:extLst>
          </p:cNvPr>
          <p:cNvSpPr/>
          <p:nvPr/>
        </p:nvSpPr>
        <p:spPr>
          <a:xfrm>
            <a:off x="5051978" y="6440781"/>
            <a:ext cx="804367" cy="409898"/>
          </a:xfrm>
          <a:custGeom>
            <a:avLst/>
            <a:gdLst>
              <a:gd name="connsiteX0" fmla="*/ 802722 w 804367"/>
              <a:gd name="connsiteY0" fmla="*/ 236 h 409898"/>
              <a:gd name="connsiteX1" fmla="*/ 205822 w 804367"/>
              <a:gd name="connsiteY1" fmla="*/ 313502 h 409898"/>
              <a:gd name="connsiteX2" fmla="*/ 4739 w 804367"/>
              <a:gd name="connsiteY2" fmla="*/ 408752 h 409898"/>
              <a:gd name="connsiteX3" fmla="*/ 370922 w 804367"/>
              <a:gd name="connsiteY3" fmla="*/ 264819 h 409898"/>
              <a:gd name="connsiteX4" fmla="*/ 802722 w 804367"/>
              <a:gd name="connsiteY4" fmla="*/ 236 h 40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367" h="409898">
                <a:moveTo>
                  <a:pt x="802722" y="236"/>
                </a:moveTo>
                <a:cubicBezTo>
                  <a:pt x="775205" y="8350"/>
                  <a:pt x="338819" y="245416"/>
                  <a:pt x="205822" y="313502"/>
                </a:cubicBezTo>
                <a:cubicBezTo>
                  <a:pt x="72825" y="381588"/>
                  <a:pt x="-22778" y="416866"/>
                  <a:pt x="4739" y="408752"/>
                </a:cubicBezTo>
                <a:cubicBezTo>
                  <a:pt x="32256" y="400638"/>
                  <a:pt x="236514" y="335022"/>
                  <a:pt x="370922" y="264819"/>
                </a:cubicBezTo>
                <a:cubicBezTo>
                  <a:pt x="505330" y="194616"/>
                  <a:pt x="830239" y="-7878"/>
                  <a:pt x="802722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5CA20B5D-18AF-4A5B-B3CF-F895E3352AEC}"/>
              </a:ext>
            </a:extLst>
          </p:cNvPr>
          <p:cNvSpPr/>
          <p:nvPr/>
        </p:nvSpPr>
        <p:spPr>
          <a:xfrm>
            <a:off x="4899583" y="6387991"/>
            <a:ext cx="951210" cy="445912"/>
          </a:xfrm>
          <a:custGeom>
            <a:avLst/>
            <a:gdLst>
              <a:gd name="connsiteX0" fmla="*/ 6850 w 951210"/>
              <a:gd name="connsiteY0" fmla="*/ 442492 h 445912"/>
              <a:gd name="connsiteX1" fmla="*/ 146550 w 951210"/>
              <a:gd name="connsiteY1" fmla="*/ 402276 h 445912"/>
              <a:gd name="connsiteX2" fmla="*/ 667250 w 951210"/>
              <a:gd name="connsiteY2" fmla="*/ 163092 h 445912"/>
              <a:gd name="connsiteX3" fmla="*/ 950884 w 951210"/>
              <a:gd name="connsiteY3" fmla="*/ 109 h 445912"/>
              <a:gd name="connsiteX4" fmla="*/ 616450 w 951210"/>
              <a:gd name="connsiteY4" fmla="*/ 186376 h 445912"/>
              <a:gd name="connsiteX5" fmla="*/ 311650 w 951210"/>
              <a:gd name="connsiteY5" fmla="*/ 357826 h 445912"/>
              <a:gd name="connsiteX6" fmla="*/ 6850 w 951210"/>
              <a:gd name="connsiteY6" fmla="*/ 442492 h 44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1210" h="445912">
                <a:moveTo>
                  <a:pt x="6850" y="442492"/>
                </a:moveTo>
                <a:cubicBezTo>
                  <a:pt x="-20667" y="449900"/>
                  <a:pt x="36483" y="448843"/>
                  <a:pt x="146550" y="402276"/>
                </a:cubicBezTo>
                <a:cubicBezTo>
                  <a:pt x="256617" y="355709"/>
                  <a:pt x="533194" y="230120"/>
                  <a:pt x="667250" y="163092"/>
                </a:cubicBezTo>
                <a:cubicBezTo>
                  <a:pt x="801306" y="96064"/>
                  <a:pt x="959351" y="-3772"/>
                  <a:pt x="950884" y="109"/>
                </a:cubicBezTo>
                <a:cubicBezTo>
                  <a:pt x="942417" y="3990"/>
                  <a:pt x="616450" y="186376"/>
                  <a:pt x="616450" y="186376"/>
                </a:cubicBezTo>
                <a:cubicBezTo>
                  <a:pt x="509911" y="245995"/>
                  <a:pt x="409369" y="313376"/>
                  <a:pt x="311650" y="357826"/>
                </a:cubicBezTo>
                <a:cubicBezTo>
                  <a:pt x="213931" y="402276"/>
                  <a:pt x="34367" y="435084"/>
                  <a:pt x="6850" y="442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A6D01AC4-E134-4898-890F-B83F4D876229}"/>
              </a:ext>
            </a:extLst>
          </p:cNvPr>
          <p:cNvSpPr/>
          <p:nvPr/>
        </p:nvSpPr>
        <p:spPr>
          <a:xfrm>
            <a:off x="4586817" y="6680200"/>
            <a:ext cx="127070" cy="158875"/>
          </a:xfrm>
          <a:custGeom>
            <a:avLst/>
            <a:gdLst>
              <a:gd name="connsiteX0" fmla="*/ 0 w 127070"/>
              <a:gd name="connsiteY0" fmla="*/ 0 h 158875"/>
              <a:gd name="connsiteX1" fmla="*/ 127000 w 127070"/>
              <a:gd name="connsiteY1" fmla="*/ 158750 h 158875"/>
              <a:gd name="connsiteX2" fmla="*/ 0 w 127070"/>
              <a:gd name="connsiteY2" fmla="*/ 0 h 15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70" h="158875">
                <a:moveTo>
                  <a:pt x="0" y="0"/>
                </a:moveTo>
                <a:lnTo>
                  <a:pt x="127000" y="158750"/>
                </a:lnTo>
                <a:cubicBezTo>
                  <a:pt x="130528" y="16404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FB167A8-5208-4723-90F3-55185A837C2A}"/>
              </a:ext>
            </a:extLst>
          </p:cNvPr>
          <p:cNvSpPr/>
          <p:nvPr/>
        </p:nvSpPr>
        <p:spPr>
          <a:xfrm>
            <a:off x="4567767" y="6650567"/>
            <a:ext cx="114300" cy="186324"/>
          </a:xfrm>
          <a:custGeom>
            <a:avLst/>
            <a:gdLst>
              <a:gd name="connsiteX0" fmla="*/ 0 w 114300"/>
              <a:gd name="connsiteY0" fmla="*/ 0 h 186324"/>
              <a:gd name="connsiteX1" fmla="*/ 114300 w 114300"/>
              <a:gd name="connsiteY1" fmla="*/ 186266 h 186324"/>
              <a:gd name="connsiteX2" fmla="*/ 0 w 114300"/>
              <a:gd name="connsiteY2" fmla="*/ 0 h 18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86324">
                <a:moveTo>
                  <a:pt x="0" y="0"/>
                </a:moveTo>
                <a:cubicBezTo>
                  <a:pt x="0" y="0"/>
                  <a:pt x="114300" y="182386"/>
                  <a:pt x="114300" y="186266"/>
                </a:cubicBezTo>
                <a:cubicBezTo>
                  <a:pt x="114300" y="190146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FE24BD0D-C40D-4F81-8DB3-6DE1C7232BD8}"/>
              </a:ext>
            </a:extLst>
          </p:cNvPr>
          <p:cNvSpPr/>
          <p:nvPr/>
        </p:nvSpPr>
        <p:spPr>
          <a:xfrm>
            <a:off x="4994513" y="5991732"/>
            <a:ext cx="274014" cy="140672"/>
          </a:xfrm>
          <a:custGeom>
            <a:avLst/>
            <a:gdLst>
              <a:gd name="connsiteX0" fmla="*/ 62204 w 274014"/>
              <a:gd name="connsiteY0" fmla="*/ 551 h 140672"/>
              <a:gd name="connsiteX1" fmla="*/ 206137 w 274014"/>
              <a:gd name="connsiteY1" fmla="*/ 89451 h 140672"/>
              <a:gd name="connsiteX2" fmla="*/ 271754 w 274014"/>
              <a:gd name="connsiteY2" fmla="*/ 78868 h 140672"/>
              <a:gd name="connsiteX3" fmla="*/ 129937 w 274014"/>
              <a:gd name="connsiteY3" fmla="*/ 95801 h 140672"/>
              <a:gd name="connsiteX4" fmla="*/ 2937 w 274014"/>
              <a:gd name="connsiteY4" fmla="*/ 138135 h 140672"/>
              <a:gd name="connsiteX5" fmla="*/ 62204 w 274014"/>
              <a:gd name="connsiteY5" fmla="*/ 551 h 14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14" h="140672">
                <a:moveTo>
                  <a:pt x="62204" y="551"/>
                </a:moveTo>
                <a:cubicBezTo>
                  <a:pt x="96071" y="-7563"/>
                  <a:pt x="171212" y="76398"/>
                  <a:pt x="206137" y="89451"/>
                </a:cubicBezTo>
                <a:cubicBezTo>
                  <a:pt x="241062" y="102504"/>
                  <a:pt x="284454" y="77810"/>
                  <a:pt x="271754" y="78868"/>
                </a:cubicBezTo>
                <a:cubicBezTo>
                  <a:pt x="259054" y="79926"/>
                  <a:pt x="174740" y="85923"/>
                  <a:pt x="129937" y="95801"/>
                </a:cubicBezTo>
                <a:cubicBezTo>
                  <a:pt x="85134" y="105679"/>
                  <a:pt x="17048" y="151893"/>
                  <a:pt x="2937" y="138135"/>
                </a:cubicBezTo>
                <a:cubicBezTo>
                  <a:pt x="-11174" y="124377"/>
                  <a:pt x="28337" y="8665"/>
                  <a:pt x="62204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7FC7200D-F39B-41C8-8F69-86B6F55051D2}"/>
              </a:ext>
            </a:extLst>
          </p:cNvPr>
          <p:cNvSpPr/>
          <p:nvPr/>
        </p:nvSpPr>
        <p:spPr>
          <a:xfrm>
            <a:off x="5953170" y="3428074"/>
            <a:ext cx="1614259" cy="2748025"/>
          </a:xfrm>
          <a:custGeom>
            <a:avLst/>
            <a:gdLst>
              <a:gd name="connsiteX0" fmla="*/ 1088980 w 1614259"/>
              <a:gd name="connsiteY0" fmla="*/ 26326 h 2748025"/>
              <a:gd name="connsiteX1" fmla="*/ 1571580 w 1614259"/>
              <a:gd name="connsiteY1" fmla="*/ 578776 h 2748025"/>
              <a:gd name="connsiteX2" fmla="*/ 1571580 w 1614259"/>
              <a:gd name="connsiteY2" fmla="*/ 1321726 h 2748025"/>
              <a:gd name="connsiteX3" fmla="*/ 1406480 w 1614259"/>
              <a:gd name="connsiteY3" fmla="*/ 1804326 h 2748025"/>
              <a:gd name="connsiteX4" fmla="*/ 1108030 w 1614259"/>
              <a:gd name="connsiteY4" fmla="*/ 2001176 h 2748025"/>
              <a:gd name="connsiteX5" fmla="*/ 41230 w 1614259"/>
              <a:gd name="connsiteY5" fmla="*/ 2744126 h 2748025"/>
              <a:gd name="connsiteX6" fmla="*/ 314280 w 1614259"/>
              <a:gd name="connsiteY6" fmla="*/ 2198026 h 2748025"/>
              <a:gd name="connsiteX7" fmla="*/ 1203280 w 1614259"/>
              <a:gd name="connsiteY7" fmla="*/ 312076 h 2748025"/>
              <a:gd name="connsiteX8" fmla="*/ 1088980 w 1614259"/>
              <a:gd name="connsiteY8" fmla="*/ 26326 h 274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4259" h="2748025">
                <a:moveTo>
                  <a:pt x="1088980" y="26326"/>
                </a:moveTo>
                <a:cubicBezTo>
                  <a:pt x="1150363" y="70776"/>
                  <a:pt x="1491147" y="362876"/>
                  <a:pt x="1571580" y="578776"/>
                </a:cubicBezTo>
                <a:cubicBezTo>
                  <a:pt x="1652013" y="794676"/>
                  <a:pt x="1599097" y="1117468"/>
                  <a:pt x="1571580" y="1321726"/>
                </a:cubicBezTo>
                <a:cubicBezTo>
                  <a:pt x="1544063" y="1525984"/>
                  <a:pt x="1483738" y="1691084"/>
                  <a:pt x="1406480" y="1804326"/>
                </a:cubicBezTo>
                <a:cubicBezTo>
                  <a:pt x="1329222" y="1917568"/>
                  <a:pt x="1108030" y="2001176"/>
                  <a:pt x="1108030" y="2001176"/>
                </a:cubicBezTo>
                <a:cubicBezTo>
                  <a:pt x="880488" y="2157809"/>
                  <a:pt x="173522" y="2711318"/>
                  <a:pt x="41230" y="2744126"/>
                </a:cubicBezTo>
                <a:cubicBezTo>
                  <a:pt x="-91062" y="2776934"/>
                  <a:pt x="120605" y="2603368"/>
                  <a:pt x="314280" y="2198026"/>
                </a:cubicBezTo>
                <a:cubicBezTo>
                  <a:pt x="507955" y="1792684"/>
                  <a:pt x="1072047" y="674026"/>
                  <a:pt x="1203280" y="312076"/>
                </a:cubicBezTo>
                <a:cubicBezTo>
                  <a:pt x="1334513" y="-49874"/>
                  <a:pt x="1027597" y="-18124"/>
                  <a:pt x="1088980" y="2632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6CAE122E-2D54-47CC-89FC-CC2666410FFD}"/>
              </a:ext>
            </a:extLst>
          </p:cNvPr>
          <p:cNvSpPr/>
          <p:nvPr/>
        </p:nvSpPr>
        <p:spPr>
          <a:xfrm>
            <a:off x="4613027" y="5549684"/>
            <a:ext cx="244748" cy="811118"/>
          </a:xfrm>
          <a:custGeom>
            <a:avLst/>
            <a:gdLst>
              <a:gd name="connsiteX0" fmla="*/ 181223 w 244748"/>
              <a:gd name="connsiteY0" fmla="*/ 2333 h 811118"/>
              <a:gd name="connsiteX1" fmla="*/ 244723 w 244748"/>
              <a:gd name="connsiteY1" fmla="*/ 349466 h 811118"/>
              <a:gd name="connsiteX2" fmla="*/ 187573 w 244748"/>
              <a:gd name="connsiteY2" fmla="*/ 432016 h 811118"/>
              <a:gd name="connsiteX3" fmla="*/ 85973 w 244748"/>
              <a:gd name="connsiteY3" fmla="*/ 643683 h 811118"/>
              <a:gd name="connsiteX4" fmla="*/ 71156 w 244748"/>
              <a:gd name="connsiteY4" fmla="*/ 810899 h 811118"/>
              <a:gd name="connsiteX5" fmla="*/ 37290 w 244748"/>
              <a:gd name="connsiteY5" fmla="*/ 675433 h 811118"/>
              <a:gd name="connsiteX6" fmla="*/ 3423 w 244748"/>
              <a:gd name="connsiteY6" fmla="*/ 516683 h 811118"/>
              <a:gd name="connsiteX7" fmla="*/ 126190 w 244748"/>
              <a:gd name="connsiteY7" fmla="*/ 211883 h 811118"/>
              <a:gd name="connsiteX8" fmla="*/ 181223 w 244748"/>
              <a:gd name="connsiteY8" fmla="*/ 2333 h 81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48" h="811118">
                <a:moveTo>
                  <a:pt x="181223" y="2333"/>
                </a:moveTo>
                <a:cubicBezTo>
                  <a:pt x="200979" y="25264"/>
                  <a:pt x="243665" y="277852"/>
                  <a:pt x="244723" y="349466"/>
                </a:cubicBezTo>
                <a:cubicBezTo>
                  <a:pt x="245781" y="421080"/>
                  <a:pt x="214031" y="382980"/>
                  <a:pt x="187573" y="432016"/>
                </a:cubicBezTo>
                <a:cubicBezTo>
                  <a:pt x="161115" y="481052"/>
                  <a:pt x="105376" y="580536"/>
                  <a:pt x="85973" y="643683"/>
                </a:cubicBezTo>
                <a:cubicBezTo>
                  <a:pt x="66570" y="706830"/>
                  <a:pt x="79270" y="805607"/>
                  <a:pt x="71156" y="810899"/>
                </a:cubicBezTo>
                <a:cubicBezTo>
                  <a:pt x="63042" y="816191"/>
                  <a:pt x="48579" y="724469"/>
                  <a:pt x="37290" y="675433"/>
                </a:cubicBezTo>
                <a:cubicBezTo>
                  <a:pt x="26001" y="626397"/>
                  <a:pt x="-11394" y="593941"/>
                  <a:pt x="3423" y="516683"/>
                </a:cubicBezTo>
                <a:cubicBezTo>
                  <a:pt x="18240" y="439425"/>
                  <a:pt x="95146" y="292669"/>
                  <a:pt x="126190" y="211883"/>
                </a:cubicBezTo>
                <a:cubicBezTo>
                  <a:pt x="157234" y="131097"/>
                  <a:pt x="161467" y="-20598"/>
                  <a:pt x="181223" y="233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2CB92997-39DE-4F54-BC63-C9B003793A1A}"/>
              </a:ext>
            </a:extLst>
          </p:cNvPr>
          <p:cNvSpPr/>
          <p:nvPr/>
        </p:nvSpPr>
        <p:spPr>
          <a:xfrm>
            <a:off x="4970422" y="6065399"/>
            <a:ext cx="530899" cy="674092"/>
          </a:xfrm>
          <a:custGeom>
            <a:avLst/>
            <a:gdLst>
              <a:gd name="connsiteX0" fmla="*/ 54545 w 530899"/>
              <a:gd name="connsiteY0" fmla="*/ 34834 h 674092"/>
              <a:gd name="connsiteX1" fmla="*/ 312778 w 530899"/>
              <a:gd name="connsiteY1" fmla="*/ 7318 h 674092"/>
              <a:gd name="connsiteX2" fmla="*/ 393211 w 530899"/>
              <a:gd name="connsiteY2" fmla="*/ 163951 h 674092"/>
              <a:gd name="connsiteX3" fmla="*/ 530795 w 530899"/>
              <a:gd name="connsiteY3" fmla="*/ 384084 h 674092"/>
              <a:gd name="connsiteX4" fmla="*/ 369928 w 530899"/>
              <a:gd name="connsiteY4" fmla="*/ 492034 h 674092"/>
              <a:gd name="connsiteX5" fmla="*/ 27028 w 530899"/>
              <a:gd name="connsiteY5" fmla="*/ 674068 h 674092"/>
              <a:gd name="connsiteX6" fmla="*/ 22795 w 530899"/>
              <a:gd name="connsiteY6" fmla="*/ 479334 h 674092"/>
              <a:gd name="connsiteX7" fmla="*/ 31261 w 530899"/>
              <a:gd name="connsiteY7" fmla="*/ 115268 h 674092"/>
              <a:gd name="connsiteX8" fmla="*/ 54545 w 530899"/>
              <a:gd name="connsiteY8" fmla="*/ 34834 h 67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899" h="674092">
                <a:moveTo>
                  <a:pt x="54545" y="34834"/>
                </a:moveTo>
                <a:cubicBezTo>
                  <a:pt x="101465" y="16842"/>
                  <a:pt x="256334" y="-14201"/>
                  <a:pt x="312778" y="7318"/>
                </a:cubicBezTo>
                <a:cubicBezTo>
                  <a:pt x="369222" y="28837"/>
                  <a:pt x="356875" y="101157"/>
                  <a:pt x="393211" y="163951"/>
                </a:cubicBezTo>
                <a:cubicBezTo>
                  <a:pt x="429547" y="226745"/>
                  <a:pt x="534676" y="329404"/>
                  <a:pt x="530795" y="384084"/>
                </a:cubicBezTo>
                <a:cubicBezTo>
                  <a:pt x="526915" y="438765"/>
                  <a:pt x="453889" y="443703"/>
                  <a:pt x="369928" y="492034"/>
                </a:cubicBezTo>
                <a:cubicBezTo>
                  <a:pt x="285967" y="540365"/>
                  <a:pt x="84883" y="676185"/>
                  <a:pt x="27028" y="674068"/>
                </a:cubicBezTo>
                <a:cubicBezTo>
                  <a:pt x="-30827" y="671951"/>
                  <a:pt x="22089" y="572467"/>
                  <a:pt x="22795" y="479334"/>
                </a:cubicBezTo>
                <a:cubicBezTo>
                  <a:pt x="23500" y="386201"/>
                  <a:pt x="22442" y="188293"/>
                  <a:pt x="31261" y="115268"/>
                </a:cubicBezTo>
                <a:cubicBezTo>
                  <a:pt x="40080" y="42243"/>
                  <a:pt x="7625" y="52826"/>
                  <a:pt x="54545" y="34834"/>
                </a:cubicBezTo>
                <a:close/>
              </a:path>
            </a:pathLst>
          </a:cu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D00B5AE5-A58E-4BD1-8EC3-553C14352AEB}"/>
              </a:ext>
            </a:extLst>
          </p:cNvPr>
          <p:cNvSpPr/>
          <p:nvPr/>
        </p:nvSpPr>
        <p:spPr>
          <a:xfrm>
            <a:off x="6246602" y="4541142"/>
            <a:ext cx="2313843" cy="1631240"/>
          </a:xfrm>
          <a:custGeom>
            <a:avLst/>
            <a:gdLst>
              <a:gd name="connsiteX0" fmla="*/ 2262398 w 2313843"/>
              <a:gd name="connsiteY0" fmla="*/ 147698 h 1631240"/>
              <a:gd name="connsiteX1" fmla="*/ 1576598 w 2313843"/>
              <a:gd name="connsiteY1" fmla="*/ 259458 h 1631240"/>
              <a:gd name="connsiteX2" fmla="*/ 1261638 w 2313843"/>
              <a:gd name="connsiteY2" fmla="*/ 736978 h 1631240"/>
              <a:gd name="connsiteX3" fmla="*/ 875558 w 2313843"/>
              <a:gd name="connsiteY3" fmla="*/ 1072258 h 1631240"/>
              <a:gd name="connsiteX4" fmla="*/ 1798 w 2313843"/>
              <a:gd name="connsiteY4" fmla="*/ 1631058 h 1631240"/>
              <a:gd name="connsiteX5" fmla="*/ 662198 w 2313843"/>
              <a:gd name="connsiteY5" fmla="*/ 1128138 h 1631240"/>
              <a:gd name="connsiteX6" fmla="*/ 1170198 w 2313843"/>
              <a:gd name="connsiteY6" fmla="*/ 655698 h 1631240"/>
              <a:gd name="connsiteX7" fmla="*/ 1271798 w 2313843"/>
              <a:gd name="connsiteY7" fmla="*/ 386458 h 1631240"/>
              <a:gd name="connsiteX8" fmla="*/ 1683278 w 2313843"/>
              <a:gd name="connsiteY8" fmla="*/ 91818 h 1631240"/>
              <a:gd name="connsiteX9" fmla="*/ 1927118 w 2313843"/>
              <a:gd name="connsiteY9" fmla="*/ 378 h 1631240"/>
              <a:gd name="connsiteX10" fmla="*/ 2303038 w 2313843"/>
              <a:gd name="connsiteY10" fmla="*/ 117218 h 1631240"/>
              <a:gd name="connsiteX11" fmla="*/ 2216678 w 2313843"/>
              <a:gd name="connsiteY11" fmla="*/ 127378 h 1631240"/>
              <a:gd name="connsiteX12" fmla="*/ 2262398 w 2313843"/>
              <a:gd name="connsiteY12" fmla="*/ 147698 h 163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3843" h="1631240">
                <a:moveTo>
                  <a:pt x="2262398" y="147698"/>
                </a:moveTo>
                <a:cubicBezTo>
                  <a:pt x="2155718" y="169711"/>
                  <a:pt x="1743391" y="161245"/>
                  <a:pt x="1576598" y="259458"/>
                </a:cubicBezTo>
                <a:cubicBezTo>
                  <a:pt x="1409805" y="357671"/>
                  <a:pt x="1378478" y="601511"/>
                  <a:pt x="1261638" y="736978"/>
                </a:cubicBezTo>
                <a:cubicBezTo>
                  <a:pt x="1144798" y="872445"/>
                  <a:pt x="1085531" y="923245"/>
                  <a:pt x="875558" y="1072258"/>
                </a:cubicBezTo>
                <a:cubicBezTo>
                  <a:pt x="665585" y="1221271"/>
                  <a:pt x="37358" y="1621745"/>
                  <a:pt x="1798" y="1631058"/>
                </a:cubicBezTo>
                <a:cubicBezTo>
                  <a:pt x="-33762" y="1640371"/>
                  <a:pt x="467465" y="1290698"/>
                  <a:pt x="662198" y="1128138"/>
                </a:cubicBezTo>
                <a:cubicBezTo>
                  <a:pt x="856931" y="965578"/>
                  <a:pt x="1068598" y="779311"/>
                  <a:pt x="1170198" y="655698"/>
                </a:cubicBezTo>
                <a:cubicBezTo>
                  <a:pt x="1271798" y="532085"/>
                  <a:pt x="1186285" y="480438"/>
                  <a:pt x="1271798" y="386458"/>
                </a:cubicBezTo>
                <a:cubicBezTo>
                  <a:pt x="1357311" y="292478"/>
                  <a:pt x="1574058" y="156165"/>
                  <a:pt x="1683278" y="91818"/>
                </a:cubicBezTo>
                <a:cubicBezTo>
                  <a:pt x="1792498" y="27471"/>
                  <a:pt x="1823825" y="-3855"/>
                  <a:pt x="1927118" y="378"/>
                </a:cubicBezTo>
                <a:cubicBezTo>
                  <a:pt x="2030411" y="4611"/>
                  <a:pt x="2254778" y="96051"/>
                  <a:pt x="2303038" y="117218"/>
                </a:cubicBezTo>
                <a:cubicBezTo>
                  <a:pt x="2351298" y="138385"/>
                  <a:pt x="2222605" y="126531"/>
                  <a:pt x="2216678" y="127378"/>
                </a:cubicBezTo>
                <a:cubicBezTo>
                  <a:pt x="2210751" y="128225"/>
                  <a:pt x="2369078" y="125685"/>
                  <a:pt x="2262398" y="14769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2497260F-4353-41D4-98EE-8CEC6ED6BEFB}"/>
              </a:ext>
            </a:extLst>
          </p:cNvPr>
          <p:cNvSpPr/>
          <p:nvPr/>
        </p:nvSpPr>
        <p:spPr>
          <a:xfrm>
            <a:off x="4754876" y="5494854"/>
            <a:ext cx="2392921" cy="1316537"/>
          </a:xfrm>
          <a:custGeom>
            <a:avLst/>
            <a:gdLst>
              <a:gd name="connsiteX0" fmla="*/ 71124 w 2392921"/>
              <a:gd name="connsiteY0" fmla="*/ 1261546 h 1316537"/>
              <a:gd name="connsiteX1" fmla="*/ 147324 w 2392921"/>
              <a:gd name="connsiteY1" fmla="*/ 1253079 h 1316537"/>
              <a:gd name="connsiteX2" fmla="*/ 1205657 w 2392921"/>
              <a:gd name="connsiteY2" fmla="*/ 508013 h 1316537"/>
              <a:gd name="connsiteX3" fmla="*/ 1349591 w 2392921"/>
              <a:gd name="connsiteY3" fmla="*/ 406413 h 1316537"/>
              <a:gd name="connsiteX4" fmla="*/ 1163324 w 2392921"/>
              <a:gd name="connsiteY4" fmla="*/ 685813 h 1316537"/>
              <a:gd name="connsiteX5" fmla="*/ 1341124 w 2392921"/>
              <a:gd name="connsiteY5" fmla="*/ 651946 h 1316537"/>
              <a:gd name="connsiteX6" fmla="*/ 2390991 w 2392921"/>
              <a:gd name="connsiteY6" fmla="*/ 13 h 1316537"/>
              <a:gd name="connsiteX7" fmla="*/ 1578191 w 2392921"/>
              <a:gd name="connsiteY7" fmla="*/ 635013 h 1316537"/>
              <a:gd name="connsiteX8" fmla="*/ 739991 w 2392921"/>
              <a:gd name="connsiteY8" fmla="*/ 1126079 h 1316537"/>
              <a:gd name="connsiteX9" fmla="*/ 71124 w 2392921"/>
              <a:gd name="connsiteY9" fmla="*/ 1261546 h 131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2921" h="1316537">
                <a:moveTo>
                  <a:pt x="71124" y="1261546"/>
                </a:moveTo>
                <a:cubicBezTo>
                  <a:pt x="-27654" y="1282713"/>
                  <a:pt x="-41765" y="1378668"/>
                  <a:pt x="147324" y="1253079"/>
                </a:cubicBezTo>
                <a:cubicBezTo>
                  <a:pt x="336413" y="1127490"/>
                  <a:pt x="1005279" y="649124"/>
                  <a:pt x="1205657" y="508013"/>
                </a:cubicBezTo>
                <a:cubicBezTo>
                  <a:pt x="1406035" y="366902"/>
                  <a:pt x="1356646" y="376780"/>
                  <a:pt x="1349591" y="406413"/>
                </a:cubicBezTo>
                <a:cubicBezTo>
                  <a:pt x="1342536" y="436046"/>
                  <a:pt x="1164735" y="644891"/>
                  <a:pt x="1163324" y="685813"/>
                </a:cubicBezTo>
                <a:cubicBezTo>
                  <a:pt x="1161913" y="726735"/>
                  <a:pt x="1136513" y="766246"/>
                  <a:pt x="1341124" y="651946"/>
                </a:cubicBezTo>
                <a:cubicBezTo>
                  <a:pt x="1545735" y="537646"/>
                  <a:pt x="2351480" y="2835"/>
                  <a:pt x="2390991" y="13"/>
                </a:cubicBezTo>
                <a:cubicBezTo>
                  <a:pt x="2430502" y="-2809"/>
                  <a:pt x="1853358" y="447335"/>
                  <a:pt x="1578191" y="635013"/>
                </a:cubicBezTo>
                <a:cubicBezTo>
                  <a:pt x="1303024" y="822691"/>
                  <a:pt x="998224" y="1020246"/>
                  <a:pt x="739991" y="1126079"/>
                </a:cubicBezTo>
                <a:cubicBezTo>
                  <a:pt x="481758" y="1231912"/>
                  <a:pt x="169902" y="1240379"/>
                  <a:pt x="71124" y="1261546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B4FD404-7D57-4EB9-8B29-1EFDD9D9FF01}"/>
              </a:ext>
            </a:extLst>
          </p:cNvPr>
          <p:cNvSpPr/>
          <p:nvPr/>
        </p:nvSpPr>
        <p:spPr>
          <a:xfrm>
            <a:off x="4389674" y="5899309"/>
            <a:ext cx="400549" cy="949416"/>
          </a:xfrm>
          <a:custGeom>
            <a:avLst/>
            <a:gdLst>
              <a:gd name="connsiteX0" fmla="*/ 258526 w 400549"/>
              <a:gd name="connsiteY0" fmla="*/ 748 h 949416"/>
              <a:gd name="connsiteX1" fmla="*/ 160555 w 400549"/>
              <a:gd name="connsiteY1" fmla="*/ 599462 h 949416"/>
              <a:gd name="connsiteX2" fmla="*/ 400040 w 400549"/>
              <a:gd name="connsiteY2" fmla="*/ 947805 h 949416"/>
              <a:gd name="connsiteX3" fmla="*/ 84355 w 400549"/>
              <a:gd name="connsiteY3" fmla="*/ 719205 h 949416"/>
              <a:gd name="connsiteX4" fmla="*/ 8155 w 400549"/>
              <a:gd name="connsiteY4" fmla="*/ 479720 h 949416"/>
              <a:gd name="connsiteX5" fmla="*/ 258526 w 400549"/>
              <a:gd name="connsiteY5" fmla="*/ 748 h 9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549" h="949416">
                <a:moveTo>
                  <a:pt x="258526" y="748"/>
                </a:moveTo>
                <a:cubicBezTo>
                  <a:pt x="283926" y="20705"/>
                  <a:pt x="136969" y="441619"/>
                  <a:pt x="160555" y="599462"/>
                </a:cubicBezTo>
                <a:cubicBezTo>
                  <a:pt x="184141" y="757305"/>
                  <a:pt x="412740" y="927848"/>
                  <a:pt x="400040" y="947805"/>
                </a:cubicBezTo>
                <a:cubicBezTo>
                  <a:pt x="387340" y="967762"/>
                  <a:pt x="149669" y="797219"/>
                  <a:pt x="84355" y="719205"/>
                </a:cubicBezTo>
                <a:cubicBezTo>
                  <a:pt x="19041" y="641191"/>
                  <a:pt x="-17245" y="594020"/>
                  <a:pt x="8155" y="479720"/>
                </a:cubicBezTo>
                <a:cubicBezTo>
                  <a:pt x="33555" y="365420"/>
                  <a:pt x="233126" y="-19209"/>
                  <a:pt x="258526" y="748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F9ACB4F8-0118-4554-B008-EF15F9D79271}"/>
              </a:ext>
            </a:extLst>
          </p:cNvPr>
          <p:cNvSpPr/>
          <p:nvPr/>
        </p:nvSpPr>
        <p:spPr>
          <a:xfrm>
            <a:off x="5230784" y="6175357"/>
            <a:ext cx="66414" cy="60939"/>
          </a:xfrm>
          <a:custGeom>
            <a:avLst/>
            <a:gdLst>
              <a:gd name="connsiteX0" fmla="*/ 61941 w 66414"/>
              <a:gd name="connsiteY0" fmla="*/ 18 h 60939"/>
              <a:gd name="connsiteX1" fmla="*/ 29 w 66414"/>
              <a:gd name="connsiteY1" fmla="*/ 57168 h 60939"/>
              <a:gd name="connsiteX2" fmla="*/ 54004 w 66414"/>
              <a:gd name="connsiteY2" fmla="*/ 50818 h 60939"/>
              <a:gd name="connsiteX3" fmla="*/ 61941 w 66414"/>
              <a:gd name="connsiteY3" fmla="*/ 18 h 6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14" h="60939">
                <a:moveTo>
                  <a:pt x="61941" y="18"/>
                </a:moveTo>
                <a:cubicBezTo>
                  <a:pt x="52945" y="1076"/>
                  <a:pt x="1352" y="48701"/>
                  <a:pt x="29" y="57168"/>
                </a:cubicBezTo>
                <a:cubicBezTo>
                  <a:pt x="-1294" y="65635"/>
                  <a:pt x="42627" y="58226"/>
                  <a:pt x="54004" y="50818"/>
                </a:cubicBezTo>
                <a:cubicBezTo>
                  <a:pt x="65381" y="43410"/>
                  <a:pt x="70937" y="-1040"/>
                  <a:pt x="61941" y="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BD750B83-70F6-4F2E-8FF6-A5C81C8BF1F1}"/>
              </a:ext>
            </a:extLst>
          </p:cNvPr>
          <p:cNvSpPr/>
          <p:nvPr/>
        </p:nvSpPr>
        <p:spPr>
          <a:xfrm>
            <a:off x="5122732" y="6103812"/>
            <a:ext cx="32627" cy="64197"/>
          </a:xfrm>
          <a:custGeom>
            <a:avLst/>
            <a:gdLst>
              <a:gd name="connsiteX0" fmla="*/ 31881 w 32627"/>
              <a:gd name="connsiteY0" fmla="*/ 126 h 64197"/>
              <a:gd name="connsiteX1" fmla="*/ 20768 w 32627"/>
              <a:gd name="connsiteY1" fmla="*/ 62038 h 64197"/>
              <a:gd name="connsiteX2" fmla="*/ 131 w 32627"/>
              <a:gd name="connsiteY2" fmla="*/ 46163 h 64197"/>
              <a:gd name="connsiteX3" fmla="*/ 31881 w 32627"/>
              <a:gd name="connsiteY3" fmla="*/ 126 h 6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27" h="64197">
                <a:moveTo>
                  <a:pt x="31881" y="126"/>
                </a:moveTo>
                <a:cubicBezTo>
                  <a:pt x="35321" y="2772"/>
                  <a:pt x="26060" y="54365"/>
                  <a:pt x="20768" y="62038"/>
                </a:cubicBezTo>
                <a:cubicBezTo>
                  <a:pt x="15476" y="69711"/>
                  <a:pt x="2512" y="55159"/>
                  <a:pt x="131" y="46163"/>
                </a:cubicBezTo>
                <a:cubicBezTo>
                  <a:pt x="-2250" y="37167"/>
                  <a:pt x="28441" y="-2520"/>
                  <a:pt x="31881" y="1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50621B7B-AFF5-4EAB-B94E-F6419EC609B6}"/>
              </a:ext>
            </a:extLst>
          </p:cNvPr>
          <p:cNvSpPr/>
          <p:nvPr/>
        </p:nvSpPr>
        <p:spPr>
          <a:xfrm>
            <a:off x="5130619" y="6267189"/>
            <a:ext cx="67206" cy="76291"/>
          </a:xfrm>
          <a:custGeom>
            <a:avLst/>
            <a:gdLst>
              <a:gd name="connsiteX0" fmla="*/ 181 w 67206"/>
              <a:gd name="connsiteY0" fmla="*/ 261 h 76291"/>
              <a:gd name="connsiteX1" fmla="*/ 65269 w 67206"/>
              <a:gd name="connsiteY1" fmla="*/ 51061 h 76291"/>
              <a:gd name="connsiteX2" fmla="*/ 46219 w 67206"/>
              <a:gd name="connsiteY2" fmla="*/ 74874 h 76291"/>
              <a:gd name="connsiteX3" fmla="*/ 181 w 67206"/>
              <a:gd name="connsiteY3" fmla="*/ 261 h 7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06" h="76291">
                <a:moveTo>
                  <a:pt x="181" y="261"/>
                </a:moveTo>
                <a:cubicBezTo>
                  <a:pt x="3356" y="-3708"/>
                  <a:pt x="57596" y="38626"/>
                  <a:pt x="65269" y="51061"/>
                </a:cubicBezTo>
                <a:cubicBezTo>
                  <a:pt x="72942" y="63496"/>
                  <a:pt x="56009" y="81489"/>
                  <a:pt x="46219" y="74874"/>
                </a:cubicBezTo>
                <a:cubicBezTo>
                  <a:pt x="36429" y="68260"/>
                  <a:pt x="-2994" y="4230"/>
                  <a:pt x="181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71307A3F-43FE-45F2-8244-0DDAFC42CAE5}"/>
              </a:ext>
            </a:extLst>
          </p:cNvPr>
          <p:cNvSpPr/>
          <p:nvPr/>
        </p:nvSpPr>
        <p:spPr>
          <a:xfrm>
            <a:off x="5037930" y="6173784"/>
            <a:ext cx="61299" cy="73055"/>
          </a:xfrm>
          <a:custGeom>
            <a:avLst/>
            <a:gdLst>
              <a:gd name="connsiteX0" fmla="*/ 53183 w 61299"/>
              <a:gd name="connsiteY0" fmla="*/ 4 h 73055"/>
              <a:gd name="connsiteX1" fmla="*/ 57945 w 61299"/>
              <a:gd name="connsiteY1" fmla="*/ 53979 h 73055"/>
              <a:gd name="connsiteX2" fmla="*/ 21433 w 61299"/>
              <a:gd name="connsiteY2" fmla="*/ 73029 h 73055"/>
              <a:gd name="connsiteX3" fmla="*/ 795 w 61299"/>
              <a:gd name="connsiteY3" fmla="*/ 57154 h 73055"/>
              <a:gd name="connsiteX4" fmla="*/ 53183 w 61299"/>
              <a:gd name="connsiteY4" fmla="*/ 4 h 7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99" h="73055">
                <a:moveTo>
                  <a:pt x="53183" y="4"/>
                </a:moveTo>
                <a:cubicBezTo>
                  <a:pt x="62708" y="-525"/>
                  <a:pt x="63237" y="41808"/>
                  <a:pt x="57945" y="53979"/>
                </a:cubicBezTo>
                <a:cubicBezTo>
                  <a:pt x="52653" y="66150"/>
                  <a:pt x="30958" y="72500"/>
                  <a:pt x="21433" y="73029"/>
                </a:cubicBezTo>
                <a:cubicBezTo>
                  <a:pt x="11908" y="73558"/>
                  <a:pt x="-3703" y="66150"/>
                  <a:pt x="795" y="57154"/>
                </a:cubicBezTo>
                <a:cubicBezTo>
                  <a:pt x="5293" y="48158"/>
                  <a:pt x="43658" y="533"/>
                  <a:pt x="53183" y="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D1CC185D-7C34-4B33-ABE3-51E7AC905D22}"/>
              </a:ext>
            </a:extLst>
          </p:cNvPr>
          <p:cNvSpPr/>
          <p:nvPr/>
        </p:nvSpPr>
        <p:spPr>
          <a:xfrm>
            <a:off x="5032050" y="6351583"/>
            <a:ext cx="78393" cy="57240"/>
          </a:xfrm>
          <a:custGeom>
            <a:avLst/>
            <a:gdLst>
              <a:gd name="connsiteX0" fmla="*/ 76525 w 78393"/>
              <a:gd name="connsiteY0" fmla="*/ 5 h 57240"/>
              <a:gd name="connsiteX1" fmla="*/ 52713 w 78393"/>
              <a:gd name="connsiteY1" fmla="*/ 46042 h 57240"/>
              <a:gd name="connsiteX2" fmla="*/ 17788 w 78393"/>
              <a:gd name="connsiteY2" fmla="*/ 57155 h 57240"/>
              <a:gd name="connsiteX3" fmla="*/ 1913 w 78393"/>
              <a:gd name="connsiteY3" fmla="*/ 49217 h 57240"/>
              <a:gd name="connsiteX4" fmla="*/ 76525 w 78393"/>
              <a:gd name="connsiteY4" fmla="*/ 5 h 5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93" h="57240">
                <a:moveTo>
                  <a:pt x="76525" y="5"/>
                </a:moveTo>
                <a:cubicBezTo>
                  <a:pt x="84992" y="-524"/>
                  <a:pt x="62502" y="36517"/>
                  <a:pt x="52713" y="46042"/>
                </a:cubicBezTo>
                <a:cubicBezTo>
                  <a:pt x="42924" y="55567"/>
                  <a:pt x="26255" y="56626"/>
                  <a:pt x="17788" y="57155"/>
                </a:cubicBezTo>
                <a:cubicBezTo>
                  <a:pt x="9321" y="57684"/>
                  <a:pt x="-5231" y="55832"/>
                  <a:pt x="1913" y="49217"/>
                </a:cubicBezTo>
                <a:cubicBezTo>
                  <a:pt x="9057" y="42602"/>
                  <a:pt x="68058" y="534"/>
                  <a:pt x="76525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EE9D648C-017C-40C4-A4DF-D5DBB36DF26D}"/>
              </a:ext>
            </a:extLst>
          </p:cNvPr>
          <p:cNvSpPr/>
          <p:nvPr/>
        </p:nvSpPr>
        <p:spPr>
          <a:xfrm>
            <a:off x="5222842" y="6375337"/>
            <a:ext cx="75669" cy="34330"/>
          </a:xfrm>
          <a:custGeom>
            <a:avLst/>
            <a:gdLst>
              <a:gd name="connsiteX0" fmla="*/ 33 w 75669"/>
              <a:gd name="connsiteY0" fmla="*/ 23876 h 34330"/>
              <a:gd name="connsiteX1" fmla="*/ 71471 w 75669"/>
              <a:gd name="connsiteY1" fmla="*/ 63 h 34330"/>
              <a:gd name="connsiteX2" fmla="*/ 61946 w 75669"/>
              <a:gd name="connsiteY2" fmla="*/ 31813 h 34330"/>
              <a:gd name="connsiteX3" fmla="*/ 33 w 75669"/>
              <a:gd name="connsiteY3" fmla="*/ 23876 h 3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69" h="34330">
                <a:moveTo>
                  <a:pt x="33" y="23876"/>
                </a:moveTo>
                <a:cubicBezTo>
                  <a:pt x="1620" y="18584"/>
                  <a:pt x="61152" y="-1260"/>
                  <a:pt x="71471" y="63"/>
                </a:cubicBezTo>
                <a:cubicBezTo>
                  <a:pt x="81790" y="1386"/>
                  <a:pt x="70942" y="24669"/>
                  <a:pt x="61946" y="31813"/>
                </a:cubicBezTo>
                <a:cubicBezTo>
                  <a:pt x="52950" y="38957"/>
                  <a:pt x="-1554" y="29168"/>
                  <a:pt x="33" y="238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EB73B5E4-8668-4129-9D25-040967F988DC}"/>
              </a:ext>
            </a:extLst>
          </p:cNvPr>
          <p:cNvSpPr/>
          <p:nvPr/>
        </p:nvSpPr>
        <p:spPr>
          <a:xfrm>
            <a:off x="5111324" y="6451237"/>
            <a:ext cx="95132" cy="58412"/>
          </a:xfrm>
          <a:custGeom>
            <a:avLst/>
            <a:gdLst>
              <a:gd name="connsiteX0" fmla="*/ 426 w 95132"/>
              <a:gd name="connsiteY0" fmla="*/ 363 h 58412"/>
              <a:gd name="connsiteX1" fmla="*/ 60751 w 95132"/>
              <a:gd name="connsiteY1" fmla="*/ 57513 h 58412"/>
              <a:gd name="connsiteX2" fmla="*/ 94089 w 95132"/>
              <a:gd name="connsiteY2" fmla="*/ 33701 h 58412"/>
              <a:gd name="connsiteX3" fmla="*/ 426 w 95132"/>
              <a:gd name="connsiteY3" fmla="*/ 363 h 5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132" h="58412">
                <a:moveTo>
                  <a:pt x="426" y="363"/>
                </a:moveTo>
                <a:cubicBezTo>
                  <a:pt x="-5130" y="4332"/>
                  <a:pt x="45141" y="51957"/>
                  <a:pt x="60751" y="57513"/>
                </a:cubicBezTo>
                <a:cubicBezTo>
                  <a:pt x="76361" y="63069"/>
                  <a:pt x="100439" y="41374"/>
                  <a:pt x="94089" y="33701"/>
                </a:cubicBezTo>
                <a:cubicBezTo>
                  <a:pt x="87739" y="26028"/>
                  <a:pt x="5982" y="-3606"/>
                  <a:pt x="426" y="3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2A31643B-3CA4-4524-AA94-0F133CEA012F}"/>
              </a:ext>
            </a:extLst>
          </p:cNvPr>
          <p:cNvSpPr/>
          <p:nvPr/>
        </p:nvSpPr>
        <p:spPr>
          <a:xfrm>
            <a:off x="5039033" y="6533359"/>
            <a:ext cx="80658" cy="64305"/>
          </a:xfrm>
          <a:custGeom>
            <a:avLst/>
            <a:gdLst>
              <a:gd name="connsiteX0" fmla="*/ 80655 w 80658"/>
              <a:gd name="connsiteY0" fmla="*/ 791 h 64305"/>
              <a:gd name="connsiteX1" fmla="*/ 6042 w 80658"/>
              <a:gd name="connsiteY1" fmla="*/ 30954 h 64305"/>
              <a:gd name="connsiteX2" fmla="*/ 9217 w 80658"/>
              <a:gd name="connsiteY2" fmla="*/ 64291 h 64305"/>
              <a:gd name="connsiteX3" fmla="*/ 80655 w 80658"/>
              <a:gd name="connsiteY3" fmla="*/ 791 h 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58" h="64305">
                <a:moveTo>
                  <a:pt x="80655" y="791"/>
                </a:moveTo>
                <a:cubicBezTo>
                  <a:pt x="80126" y="-4765"/>
                  <a:pt x="17948" y="20371"/>
                  <a:pt x="6042" y="30954"/>
                </a:cubicBezTo>
                <a:cubicBezTo>
                  <a:pt x="-5864" y="41537"/>
                  <a:pt x="2338" y="63233"/>
                  <a:pt x="9217" y="64291"/>
                </a:cubicBezTo>
                <a:cubicBezTo>
                  <a:pt x="16096" y="65349"/>
                  <a:pt x="81184" y="6347"/>
                  <a:pt x="80655" y="7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91391A2D-3610-4E04-B102-0FC9D55D2819}"/>
              </a:ext>
            </a:extLst>
          </p:cNvPr>
          <p:cNvSpPr/>
          <p:nvPr/>
        </p:nvSpPr>
        <p:spPr>
          <a:xfrm>
            <a:off x="3868452" y="5361211"/>
            <a:ext cx="797113" cy="904168"/>
          </a:xfrm>
          <a:custGeom>
            <a:avLst/>
            <a:gdLst>
              <a:gd name="connsiteX0" fmla="*/ 796681 w 797113"/>
              <a:gd name="connsiteY0" fmla="*/ 2422 h 904168"/>
              <a:gd name="connsiteX1" fmla="*/ 335248 w 797113"/>
              <a:gd name="connsiteY1" fmla="*/ 497722 h 904168"/>
              <a:gd name="connsiteX2" fmla="*/ 815 w 797113"/>
              <a:gd name="connsiteY2" fmla="*/ 904122 h 904168"/>
              <a:gd name="connsiteX3" fmla="*/ 246348 w 797113"/>
              <a:gd name="connsiteY3" fmla="*/ 523122 h 904168"/>
              <a:gd name="connsiteX4" fmla="*/ 415681 w 797113"/>
              <a:gd name="connsiteY4" fmla="*/ 315689 h 904168"/>
              <a:gd name="connsiteX5" fmla="*/ 796681 w 797113"/>
              <a:gd name="connsiteY5" fmla="*/ 2422 h 90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7113" h="904168">
                <a:moveTo>
                  <a:pt x="796681" y="2422"/>
                </a:moveTo>
                <a:cubicBezTo>
                  <a:pt x="783276" y="32761"/>
                  <a:pt x="467892" y="347439"/>
                  <a:pt x="335248" y="497722"/>
                </a:cubicBezTo>
                <a:cubicBezTo>
                  <a:pt x="202604" y="648005"/>
                  <a:pt x="15632" y="899889"/>
                  <a:pt x="815" y="904122"/>
                </a:cubicBezTo>
                <a:cubicBezTo>
                  <a:pt x="-14002" y="908355"/>
                  <a:pt x="177204" y="621194"/>
                  <a:pt x="246348" y="523122"/>
                </a:cubicBezTo>
                <a:cubicBezTo>
                  <a:pt x="315492" y="425050"/>
                  <a:pt x="323253" y="396122"/>
                  <a:pt x="415681" y="315689"/>
                </a:cubicBezTo>
                <a:cubicBezTo>
                  <a:pt x="508109" y="235256"/>
                  <a:pt x="810086" y="-27917"/>
                  <a:pt x="796681" y="242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B005927D-7290-46BE-927F-328D4AD1C95A}"/>
              </a:ext>
            </a:extLst>
          </p:cNvPr>
          <p:cNvSpPr/>
          <p:nvPr/>
        </p:nvSpPr>
        <p:spPr>
          <a:xfrm>
            <a:off x="4228536" y="5213078"/>
            <a:ext cx="325733" cy="415437"/>
          </a:xfrm>
          <a:custGeom>
            <a:avLst/>
            <a:gdLst>
              <a:gd name="connsiteX0" fmla="*/ 322297 w 325733"/>
              <a:gd name="connsiteY0" fmla="*/ 15089 h 415437"/>
              <a:gd name="connsiteX1" fmla="*/ 275731 w 325733"/>
              <a:gd name="connsiteY1" fmla="*/ 48955 h 415437"/>
              <a:gd name="connsiteX2" fmla="*/ 59831 w 325733"/>
              <a:gd name="connsiteY2" fmla="*/ 311422 h 415437"/>
              <a:gd name="connsiteX3" fmla="*/ 9031 w 325733"/>
              <a:gd name="connsiteY3" fmla="*/ 413022 h 415437"/>
              <a:gd name="connsiteX4" fmla="*/ 212231 w 325733"/>
              <a:gd name="connsiteY4" fmla="*/ 222522 h 415437"/>
              <a:gd name="connsiteX5" fmla="*/ 322297 w 325733"/>
              <a:gd name="connsiteY5" fmla="*/ 15089 h 41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733" h="415437">
                <a:moveTo>
                  <a:pt x="322297" y="15089"/>
                </a:moveTo>
                <a:cubicBezTo>
                  <a:pt x="332880" y="-13839"/>
                  <a:pt x="319475" y="-434"/>
                  <a:pt x="275731" y="48955"/>
                </a:cubicBezTo>
                <a:cubicBezTo>
                  <a:pt x="231987" y="98344"/>
                  <a:pt x="104281" y="250744"/>
                  <a:pt x="59831" y="311422"/>
                </a:cubicBezTo>
                <a:cubicBezTo>
                  <a:pt x="15381" y="372100"/>
                  <a:pt x="-16369" y="427839"/>
                  <a:pt x="9031" y="413022"/>
                </a:cubicBezTo>
                <a:cubicBezTo>
                  <a:pt x="34431" y="398205"/>
                  <a:pt x="158609" y="286728"/>
                  <a:pt x="212231" y="222522"/>
                </a:cubicBezTo>
                <a:cubicBezTo>
                  <a:pt x="265853" y="158317"/>
                  <a:pt x="311714" y="44017"/>
                  <a:pt x="322297" y="1508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072109C1-FF9F-4D65-92E9-6EB03F8C888F}"/>
              </a:ext>
            </a:extLst>
          </p:cNvPr>
          <p:cNvSpPr/>
          <p:nvPr/>
        </p:nvSpPr>
        <p:spPr>
          <a:xfrm>
            <a:off x="4102091" y="3187400"/>
            <a:ext cx="159416" cy="88154"/>
          </a:xfrm>
          <a:custGeom>
            <a:avLst/>
            <a:gdLst>
              <a:gd name="connsiteX0" fmla="*/ 9 w 159416"/>
              <a:gd name="connsiteY0" fmla="*/ 300 h 88154"/>
              <a:gd name="connsiteX1" fmla="*/ 38109 w 159416"/>
              <a:gd name="connsiteY1" fmla="*/ 54275 h 88154"/>
              <a:gd name="connsiteX2" fmla="*/ 158759 w 159416"/>
              <a:gd name="connsiteY2" fmla="*/ 66975 h 88154"/>
              <a:gd name="connsiteX3" fmla="*/ 84147 w 159416"/>
              <a:gd name="connsiteY3" fmla="*/ 86025 h 88154"/>
              <a:gd name="connsiteX4" fmla="*/ 34934 w 159416"/>
              <a:gd name="connsiteY4" fmla="*/ 81263 h 88154"/>
              <a:gd name="connsiteX5" fmla="*/ 9 w 159416"/>
              <a:gd name="connsiteY5" fmla="*/ 300 h 8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416" h="88154">
                <a:moveTo>
                  <a:pt x="9" y="300"/>
                </a:moveTo>
                <a:cubicBezTo>
                  <a:pt x="538" y="-4198"/>
                  <a:pt x="11651" y="43163"/>
                  <a:pt x="38109" y="54275"/>
                </a:cubicBezTo>
                <a:cubicBezTo>
                  <a:pt x="64567" y="65388"/>
                  <a:pt x="151086" y="61683"/>
                  <a:pt x="158759" y="66975"/>
                </a:cubicBezTo>
                <a:cubicBezTo>
                  <a:pt x="166432" y="72267"/>
                  <a:pt x="104784" y="83644"/>
                  <a:pt x="84147" y="86025"/>
                </a:cubicBezTo>
                <a:cubicBezTo>
                  <a:pt x="63510" y="88406"/>
                  <a:pt x="48428" y="90788"/>
                  <a:pt x="34934" y="81263"/>
                </a:cubicBezTo>
                <a:cubicBezTo>
                  <a:pt x="21440" y="71738"/>
                  <a:pt x="-520" y="4798"/>
                  <a:pt x="9" y="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9" name="グループ化 318">
            <a:extLst>
              <a:ext uri="{FF2B5EF4-FFF2-40B4-BE49-F238E27FC236}">
                <a16:creationId xmlns:a16="http://schemas.microsoft.com/office/drawing/2014/main" id="{2616168A-D2A8-4639-BB22-2EC058257DCF}"/>
              </a:ext>
            </a:extLst>
          </p:cNvPr>
          <p:cNvGrpSpPr/>
          <p:nvPr/>
        </p:nvGrpSpPr>
        <p:grpSpPr>
          <a:xfrm rot="19513098">
            <a:off x="3651604" y="5301782"/>
            <a:ext cx="6623629" cy="1179241"/>
            <a:chOff x="2833109" y="2748870"/>
            <a:chExt cx="6623629" cy="1179241"/>
          </a:xfrm>
          <a:effectLst>
            <a:outerShdw blurRad="50800" dist="38100" dir="2700000" algn="tl" rotWithShape="0">
              <a:schemeClr val="tx2">
                <a:lumMod val="50000"/>
                <a:alpha val="40000"/>
              </a:schemeClr>
            </a:outerShdw>
          </a:effectLst>
        </p:grpSpPr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E7C4F994-0C39-4B4C-837D-0C09C505C44C}"/>
                </a:ext>
              </a:extLst>
            </p:cNvPr>
            <p:cNvSpPr/>
            <p:nvPr/>
          </p:nvSpPr>
          <p:spPr>
            <a:xfrm>
              <a:off x="2833109" y="2748870"/>
              <a:ext cx="1046443" cy="1179241"/>
            </a:xfrm>
            <a:custGeom>
              <a:avLst/>
              <a:gdLst>
                <a:gd name="connsiteX0" fmla="*/ 40266 w 1046443"/>
                <a:gd name="connsiteY0" fmla="*/ 38780 h 1179241"/>
                <a:gd name="connsiteX1" fmla="*/ 186316 w 1046443"/>
                <a:gd name="connsiteY1" fmla="*/ 159430 h 1179241"/>
                <a:gd name="connsiteX2" fmla="*/ 214891 w 1046443"/>
                <a:gd name="connsiteY2" fmla="*/ 705530 h 1179241"/>
                <a:gd name="connsiteX3" fmla="*/ 205366 w 1046443"/>
                <a:gd name="connsiteY3" fmla="*/ 1023030 h 1179241"/>
                <a:gd name="connsiteX4" fmla="*/ 81541 w 1046443"/>
                <a:gd name="connsiteY4" fmla="*/ 1111930 h 1179241"/>
                <a:gd name="connsiteX5" fmla="*/ 2166 w 1046443"/>
                <a:gd name="connsiteY5" fmla="*/ 1143680 h 1179241"/>
                <a:gd name="connsiteX6" fmla="*/ 167266 w 1046443"/>
                <a:gd name="connsiteY6" fmla="*/ 1156380 h 1179241"/>
                <a:gd name="connsiteX7" fmla="*/ 668916 w 1046443"/>
                <a:gd name="connsiteY7" fmla="*/ 1175430 h 1179241"/>
                <a:gd name="connsiteX8" fmla="*/ 494291 w 1046443"/>
                <a:gd name="connsiteY8" fmla="*/ 1073830 h 1179241"/>
                <a:gd name="connsiteX9" fmla="*/ 430791 w 1046443"/>
                <a:gd name="connsiteY9" fmla="*/ 648380 h 1179241"/>
                <a:gd name="connsiteX10" fmla="*/ 522866 w 1046443"/>
                <a:gd name="connsiteY10" fmla="*/ 556305 h 1179241"/>
                <a:gd name="connsiteX11" fmla="*/ 678441 w 1046443"/>
                <a:gd name="connsiteY11" fmla="*/ 578530 h 1179241"/>
                <a:gd name="connsiteX12" fmla="*/ 767341 w 1046443"/>
                <a:gd name="connsiteY12" fmla="*/ 749980 h 1179241"/>
                <a:gd name="connsiteX13" fmla="*/ 808616 w 1046443"/>
                <a:gd name="connsiteY13" fmla="*/ 749980 h 1179241"/>
                <a:gd name="connsiteX14" fmla="*/ 821316 w 1046443"/>
                <a:gd name="connsiteY14" fmla="*/ 619805 h 1179241"/>
                <a:gd name="connsiteX15" fmla="*/ 824491 w 1046443"/>
                <a:gd name="connsiteY15" fmla="*/ 276905 h 1179241"/>
                <a:gd name="connsiteX16" fmla="*/ 732416 w 1046443"/>
                <a:gd name="connsiteY16" fmla="*/ 407080 h 1179241"/>
                <a:gd name="connsiteX17" fmla="*/ 503816 w 1046443"/>
                <a:gd name="connsiteY17" fmla="*/ 467405 h 1179241"/>
                <a:gd name="connsiteX18" fmla="*/ 453016 w 1046443"/>
                <a:gd name="connsiteY18" fmla="*/ 457880 h 1179241"/>
                <a:gd name="connsiteX19" fmla="*/ 408566 w 1046443"/>
                <a:gd name="connsiteY19" fmla="*/ 168955 h 1179241"/>
                <a:gd name="connsiteX20" fmla="*/ 449841 w 1046443"/>
                <a:gd name="connsiteY20" fmla="*/ 70530 h 1179241"/>
                <a:gd name="connsiteX21" fmla="*/ 840366 w 1046443"/>
                <a:gd name="connsiteY21" fmla="*/ 99105 h 1179241"/>
                <a:gd name="connsiteX22" fmla="*/ 935616 w 1046443"/>
                <a:gd name="connsiteY22" fmla="*/ 235630 h 1179241"/>
                <a:gd name="connsiteX23" fmla="*/ 1027691 w 1046443"/>
                <a:gd name="connsiteY23" fmla="*/ 292780 h 1179241"/>
                <a:gd name="connsiteX24" fmla="*/ 1027691 w 1046443"/>
                <a:gd name="connsiteY24" fmla="*/ 168955 h 1179241"/>
                <a:gd name="connsiteX25" fmla="*/ 1008641 w 1046443"/>
                <a:gd name="connsiteY25" fmla="*/ 7030 h 1179241"/>
                <a:gd name="connsiteX26" fmla="*/ 583191 w 1046443"/>
                <a:gd name="connsiteY26" fmla="*/ 26080 h 1179241"/>
                <a:gd name="connsiteX27" fmla="*/ 40266 w 1046443"/>
                <a:gd name="connsiteY27" fmla="*/ 38780 h 117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46443" h="1179241">
                  <a:moveTo>
                    <a:pt x="40266" y="38780"/>
                  </a:moveTo>
                  <a:cubicBezTo>
                    <a:pt x="-25880" y="61005"/>
                    <a:pt x="157212" y="48305"/>
                    <a:pt x="186316" y="159430"/>
                  </a:cubicBezTo>
                  <a:cubicBezTo>
                    <a:pt x="215420" y="270555"/>
                    <a:pt x="211716" y="561597"/>
                    <a:pt x="214891" y="705530"/>
                  </a:cubicBezTo>
                  <a:cubicBezTo>
                    <a:pt x="218066" y="849463"/>
                    <a:pt x="227591" y="955297"/>
                    <a:pt x="205366" y="1023030"/>
                  </a:cubicBezTo>
                  <a:cubicBezTo>
                    <a:pt x="183141" y="1090763"/>
                    <a:pt x="115408" y="1091822"/>
                    <a:pt x="81541" y="1111930"/>
                  </a:cubicBezTo>
                  <a:cubicBezTo>
                    <a:pt x="47674" y="1132038"/>
                    <a:pt x="-12121" y="1136272"/>
                    <a:pt x="2166" y="1143680"/>
                  </a:cubicBezTo>
                  <a:cubicBezTo>
                    <a:pt x="16453" y="1151088"/>
                    <a:pt x="167266" y="1156380"/>
                    <a:pt x="167266" y="1156380"/>
                  </a:cubicBezTo>
                  <a:cubicBezTo>
                    <a:pt x="278391" y="1161672"/>
                    <a:pt x="614412" y="1189188"/>
                    <a:pt x="668916" y="1175430"/>
                  </a:cubicBezTo>
                  <a:cubicBezTo>
                    <a:pt x="723420" y="1161672"/>
                    <a:pt x="533978" y="1161671"/>
                    <a:pt x="494291" y="1073830"/>
                  </a:cubicBezTo>
                  <a:cubicBezTo>
                    <a:pt x="454604" y="985989"/>
                    <a:pt x="426029" y="734634"/>
                    <a:pt x="430791" y="648380"/>
                  </a:cubicBezTo>
                  <a:cubicBezTo>
                    <a:pt x="435553" y="562126"/>
                    <a:pt x="481591" y="567947"/>
                    <a:pt x="522866" y="556305"/>
                  </a:cubicBezTo>
                  <a:cubicBezTo>
                    <a:pt x="564141" y="544663"/>
                    <a:pt x="637695" y="546251"/>
                    <a:pt x="678441" y="578530"/>
                  </a:cubicBezTo>
                  <a:cubicBezTo>
                    <a:pt x="719187" y="610809"/>
                    <a:pt x="745645" y="721405"/>
                    <a:pt x="767341" y="749980"/>
                  </a:cubicBezTo>
                  <a:cubicBezTo>
                    <a:pt x="789037" y="778555"/>
                    <a:pt x="799620" y="771676"/>
                    <a:pt x="808616" y="749980"/>
                  </a:cubicBezTo>
                  <a:cubicBezTo>
                    <a:pt x="817612" y="728284"/>
                    <a:pt x="818670" y="698651"/>
                    <a:pt x="821316" y="619805"/>
                  </a:cubicBezTo>
                  <a:cubicBezTo>
                    <a:pt x="823962" y="540959"/>
                    <a:pt x="839308" y="312359"/>
                    <a:pt x="824491" y="276905"/>
                  </a:cubicBezTo>
                  <a:cubicBezTo>
                    <a:pt x="809674" y="241451"/>
                    <a:pt x="785862" y="375330"/>
                    <a:pt x="732416" y="407080"/>
                  </a:cubicBezTo>
                  <a:cubicBezTo>
                    <a:pt x="678970" y="438830"/>
                    <a:pt x="550383" y="458938"/>
                    <a:pt x="503816" y="467405"/>
                  </a:cubicBezTo>
                  <a:cubicBezTo>
                    <a:pt x="457249" y="475872"/>
                    <a:pt x="468891" y="507622"/>
                    <a:pt x="453016" y="457880"/>
                  </a:cubicBezTo>
                  <a:cubicBezTo>
                    <a:pt x="437141" y="408138"/>
                    <a:pt x="409095" y="233513"/>
                    <a:pt x="408566" y="168955"/>
                  </a:cubicBezTo>
                  <a:cubicBezTo>
                    <a:pt x="408037" y="104397"/>
                    <a:pt x="377874" y="82172"/>
                    <a:pt x="449841" y="70530"/>
                  </a:cubicBezTo>
                  <a:cubicBezTo>
                    <a:pt x="521808" y="58888"/>
                    <a:pt x="759404" y="71588"/>
                    <a:pt x="840366" y="99105"/>
                  </a:cubicBezTo>
                  <a:cubicBezTo>
                    <a:pt x="921329" y="126622"/>
                    <a:pt x="904395" y="203351"/>
                    <a:pt x="935616" y="235630"/>
                  </a:cubicBezTo>
                  <a:cubicBezTo>
                    <a:pt x="966837" y="267909"/>
                    <a:pt x="1012345" y="303892"/>
                    <a:pt x="1027691" y="292780"/>
                  </a:cubicBezTo>
                  <a:cubicBezTo>
                    <a:pt x="1043037" y="281668"/>
                    <a:pt x="1030866" y="216580"/>
                    <a:pt x="1027691" y="168955"/>
                  </a:cubicBezTo>
                  <a:cubicBezTo>
                    <a:pt x="1024516" y="121330"/>
                    <a:pt x="1082724" y="30842"/>
                    <a:pt x="1008641" y="7030"/>
                  </a:cubicBezTo>
                  <a:cubicBezTo>
                    <a:pt x="934558" y="-16783"/>
                    <a:pt x="746174" y="27667"/>
                    <a:pt x="583191" y="26080"/>
                  </a:cubicBezTo>
                  <a:cubicBezTo>
                    <a:pt x="420208" y="24492"/>
                    <a:pt x="106412" y="16555"/>
                    <a:pt x="40266" y="387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1C1B6AC1-882C-4399-A973-BD9B6B8ADDD6}"/>
                </a:ext>
              </a:extLst>
            </p:cNvPr>
            <p:cNvSpPr/>
            <p:nvPr/>
          </p:nvSpPr>
          <p:spPr>
            <a:xfrm>
              <a:off x="3732213" y="3282069"/>
              <a:ext cx="396881" cy="509789"/>
            </a:xfrm>
            <a:custGeom>
              <a:avLst/>
              <a:gdLst>
                <a:gd name="connsiteX0" fmla="*/ 0 w 396881"/>
                <a:gd name="connsiteY0" fmla="*/ 43744 h 509789"/>
                <a:gd name="connsiteX1" fmla="*/ 49212 w 396881"/>
                <a:gd name="connsiteY1" fmla="*/ 100894 h 509789"/>
                <a:gd name="connsiteX2" fmla="*/ 63500 w 396881"/>
                <a:gd name="connsiteY2" fmla="*/ 353306 h 509789"/>
                <a:gd name="connsiteX3" fmla="*/ 119062 w 396881"/>
                <a:gd name="connsiteY3" fmla="*/ 489831 h 509789"/>
                <a:gd name="connsiteX4" fmla="*/ 274637 w 396881"/>
                <a:gd name="connsiteY4" fmla="*/ 497769 h 509789"/>
                <a:gd name="connsiteX5" fmla="*/ 396875 w 396881"/>
                <a:gd name="connsiteY5" fmla="*/ 381881 h 509789"/>
                <a:gd name="connsiteX6" fmla="*/ 269875 w 396881"/>
                <a:gd name="connsiteY6" fmla="*/ 418394 h 509789"/>
                <a:gd name="connsiteX7" fmla="*/ 196850 w 396881"/>
                <a:gd name="connsiteY7" fmla="*/ 358069 h 509789"/>
                <a:gd name="connsiteX8" fmla="*/ 201612 w 396881"/>
                <a:gd name="connsiteY8" fmla="*/ 24694 h 509789"/>
                <a:gd name="connsiteX9" fmla="*/ 125412 w 396881"/>
                <a:gd name="connsiteY9" fmla="*/ 24694 h 509789"/>
                <a:gd name="connsiteX10" fmla="*/ 0 w 396881"/>
                <a:gd name="connsiteY10" fmla="*/ 43744 h 50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881" h="509789">
                  <a:moveTo>
                    <a:pt x="0" y="43744"/>
                  </a:moveTo>
                  <a:cubicBezTo>
                    <a:pt x="19314" y="46522"/>
                    <a:pt x="38629" y="49300"/>
                    <a:pt x="49212" y="100894"/>
                  </a:cubicBezTo>
                  <a:cubicBezTo>
                    <a:pt x="59795" y="152488"/>
                    <a:pt x="51858" y="288483"/>
                    <a:pt x="63500" y="353306"/>
                  </a:cubicBezTo>
                  <a:cubicBezTo>
                    <a:pt x="75142" y="418129"/>
                    <a:pt x="83872" y="465754"/>
                    <a:pt x="119062" y="489831"/>
                  </a:cubicBezTo>
                  <a:cubicBezTo>
                    <a:pt x="154252" y="513908"/>
                    <a:pt x="228335" y="515761"/>
                    <a:pt x="274637" y="497769"/>
                  </a:cubicBezTo>
                  <a:cubicBezTo>
                    <a:pt x="320939" y="479777"/>
                    <a:pt x="397669" y="395110"/>
                    <a:pt x="396875" y="381881"/>
                  </a:cubicBezTo>
                  <a:cubicBezTo>
                    <a:pt x="396081" y="368652"/>
                    <a:pt x="303212" y="422363"/>
                    <a:pt x="269875" y="418394"/>
                  </a:cubicBezTo>
                  <a:cubicBezTo>
                    <a:pt x="236538" y="414425"/>
                    <a:pt x="208227" y="423686"/>
                    <a:pt x="196850" y="358069"/>
                  </a:cubicBezTo>
                  <a:cubicBezTo>
                    <a:pt x="185473" y="292452"/>
                    <a:pt x="213518" y="80257"/>
                    <a:pt x="201612" y="24694"/>
                  </a:cubicBezTo>
                  <a:cubicBezTo>
                    <a:pt x="189706" y="-30869"/>
                    <a:pt x="125412" y="24694"/>
                    <a:pt x="125412" y="24694"/>
                  </a:cubicBezTo>
                  <a:lnTo>
                    <a:pt x="0" y="4374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66BCE6D6-65F4-4E45-9B1F-3E9A3C346A48}"/>
                </a:ext>
              </a:extLst>
            </p:cNvPr>
            <p:cNvSpPr/>
            <p:nvPr/>
          </p:nvSpPr>
          <p:spPr>
            <a:xfrm>
              <a:off x="4026787" y="3277088"/>
              <a:ext cx="291744" cy="512788"/>
            </a:xfrm>
            <a:custGeom>
              <a:avLst/>
              <a:gdLst>
                <a:gd name="connsiteX0" fmla="*/ 2288 w 291744"/>
                <a:gd name="connsiteY0" fmla="*/ 36025 h 512788"/>
                <a:gd name="connsiteX1" fmla="*/ 178501 w 291744"/>
                <a:gd name="connsiteY1" fmla="*/ 28087 h 512788"/>
                <a:gd name="connsiteX2" fmla="*/ 208663 w 291744"/>
                <a:gd name="connsiteY2" fmla="*/ 18562 h 512788"/>
                <a:gd name="connsiteX3" fmla="*/ 189613 w 291744"/>
                <a:gd name="connsiteY3" fmla="*/ 301137 h 512788"/>
                <a:gd name="connsiteX4" fmla="*/ 215013 w 291744"/>
                <a:gd name="connsiteY4" fmla="*/ 439250 h 512788"/>
                <a:gd name="connsiteX5" fmla="*/ 278513 w 291744"/>
                <a:gd name="connsiteY5" fmla="*/ 466237 h 512788"/>
                <a:gd name="connsiteX6" fmla="*/ 278513 w 291744"/>
                <a:gd name="connsiteY6" fmla="*/ 480525 h 512788"/>
                <a:gd name="connsiteX7" fmla="*/ 137226 w 291744"/>
                <a:gd name="connsiteY7" fmla="*/ 496400 h 512788"/>
                <a:gd name="connsiteX8" fmla="*/ 65788 w 291744"/>
                <a:gd name="connsiteY8" fmla="*/ 478937 h 512788"/>
                <a:gd name="connsiteX9" fmla="*/ 75313 w 291744"/>
                <a:gd name="connsiteY9" fmla="*/ 110637 h 512788"/>
                <a:gd name="connsiteX10" fmla="*/ 2288 w 291744"/>
                <a:gd name="connsiteY10" fmla="*/ 36025 h 51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744" h="512788">
                  <a:moveTo>
                    <a:pt x="2288" y="36025"/>
                  </a:moveTo>
                  <a:cubicBezTo>
                    <a:pt x="19486" y="22267"/>
                    <a:pt x="144105" y="30997"/>
                    <a:pt x="178501" y="28087"/>
                  </a:cubicBezTo>
                  <a:cubicBezTo>
                    <a:pt x="212897" y="25176"/>
                    <a:pt x="206811" y="-26946"/>
                    <a:pt x="208663" y="18562"/>
                  </a:cubicBezTo>
                  <a:cubicBezTo>
                    <a:pt x="210515" y="64070"/>
                    <a:pt x="188555" y="231022"/>
                    <a:pt x="189613" y="301137"/>
                  </a:cubicBezTo>
                  <a:cubicBezTo>
                    <a:pt x="190671" y="371252"/>
                    <a:pt x="200196" y="411733"/>
                    <a:pt x="215013" y="439250"/>
                  </a:cubicBezTo>
                  <a:cubicBezTo>
                    <a:pt x="229830" y="466767"/>
                    <a:pt x="267930" y="459358"/>
                    <a:pt x="278513" y="466237"/>
                  </a:cubicBezTo>
                  <a:cubicBezTo>
                    <a:pt x="289096" y="473116"/>
                    <a:pt x="302061" y="475498"/>
                    <a:pt x="278513" y="480525"/>
                  </a:cubicBezTo>
                  <a:cubicBezTo>
                    <a:pt x="254965" y="485552"/>
                    <a:pt x="172680" y="496665"/>
                    <a:pt x="137226" y="496400"/>
                  </a:cubicBezTo>
                  <a:cubicBezTo>
                    <a:pt x="101772" y="496135"/>
                    <a:pt x="76107" y="543231"/>
                    <a:pt x="65788" y="478937"/>
                  </a:cubicBezTo>
                  <a:cubicBezTo>
                    <a:pt x="55469" y="414643"/>
                    <a:pt x="80340" y="179429"/>
                    <a:pt x="75313" y="110637"/>
                  </a:cubicBezTo>
                  <a:cubicBezTo>
                    <a:pt x="70286" y="41845"/>
                    <a:pt x="-14910" y="49783"/>
                    <a:pt x="2288" y="360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20497DD0-9375-4247-9BBF-2A4E5ACD005F}"/>
                </a:ext>
              </a:extLst>
            </p:cNvPr>
            <p:cNvSpPr/>
            <p:nvPr/>
          </p:nvSpPr>
          <p:spPr>
            <a:xfrm>
              <a:off x="4330604" y="2863290"/>
              <a:ext cx="304081" cy="911184"/>
            </a:xfrm>
            <a:custGeom>
              <a:avLst/>
              <a:gdLst>
                <a:gd name="connsiteX0" fmla="*/ 1684 w 304081"/>
                <a:gd name="connsiteY0" fmla="*/ 91048 h 911184"/>
                <a:gd name="connsiteX1" fmla="*/ 79471 w 304081"/>
                <a:gd name="connsiteY1" fmla="*/ 130735 h 911184"/>
                <a:gd name="connsiteX2" fmla="*/ 68359 w 304081"/>
                <a:gd name="connsiteY2" fmla="*/ 522848 h 911184"/>
                <a:gd name="connsiteX3" fmla="*/ 79471 w 304081"/>
                <a:gd name="connsiteY3" fmla="*/ 784785 h 911184"/>
                <a:gd name="connsiteX4" fmla="*/ 35021 w 304081"/>
                <a:gd name="connsiteY4" fmla="*/ 868923 h 911184"/>
                <a:gd name="connsiteX5" fmla="*/ 3271 w 304081"/>
                <a:gd name="connsiteY5" fmla="*/ 900673 h 911184"/>
                <a:gd name="connsiteX6" fmla="*/ 62009 w 304081"/>
                <a:gd name="connsiteY6" fmla="*/ 880035 h 911184"/>
                <a:gd name="connsiteX7" fmla="*/ 298546 w 304081"/>
                <a:gd name="connsiteY7" fmla="*/ 910198 h 911184"/>
                <a:gd name="connsiteX8" fmla="*/ 228696 w 304081"/>
                <a:gd name="connsiteY8" fmla="*/ 887973 h 911184"/>
                <a:gd name="connsiteX9" fmla="*/ 223934 w 304081"/>
                <a:gd name="connsiteY9" fmla="*/ 745098 h 911184"/>
                <a:gd name="connsiteX10" fmla="*/ 222346 w 304081"/>
                <a:gd name="connsiteY10" fmla="*/ 451410 h 911184"/>
                <a:gd name="connsiteX11" fmla="*/ 225521 w 304081"/>
                <a:gd name="connsiteY11" fmla="*/ 27548 h 911184"/>
                <a:gd name="connsiteX12" fmla="*/ 211234 w 304081"/>
                <a:gd name="connsiteY12" fmla="*/ 45010 h 911184"/>
                <a:gd name="connsiteX13" fmla="*/ 165196 w 304081"/>
                <a:gd name="connsiteY13" fmla="*/ 73585 h 911184"/>
                <a:gd name="connsiteX14" fmla="*/ 1684 w 304081"/>
                <a:gd name="connsiteY14" fmla="*/ 91048 h 91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4081" h="911184">
                  <a:moveTo>
                    <a:pt x="1684" y="91048"/>
                  </a:moveTo>
                  <a:cubicBezTo>
                    <a:pt x="-12603" y="100573"/>
                    <a:pt x="68359" y="58768"/>
                    <a:pt x="79471" y="130735"/>
                  </a:cubicBezTo>
                  <a:cubicBezTo>
                    <a:pt x="90584" y="202702"/>
                    <a:pt x="68359" y="413840"/>
                    <a:pt x="68359" y="522848"/>
                  </a:cubicBezTo>
                  <a:cubicBezTo>
                    <a:pt x="68359" y="631856"/>
                    <a:pt x="85027" y="727106"/>
                    <a:pt x="79471" y="784785"/>
                  </a:cubicBezTo>
                  <a:cubicBezTo>
                    <a:pt x="73915" y="842464"/>
                    <a:pt x="47721" y="849608"/>
                    <a:pt x="35021" y="868923"/>
                  </a:cubicBezTo>
                  <a:cubicBezTo>
                    <a:pt x="22321" y="888238"/>
                    <a:pt x="-1227" y="898821"/>
                    <a:pt x="3271" y="900673"/>
                  </a:cubicBezTo>
                  <a:cubicBezTo>
                    <a:pt x="7769" y="902525"/>
                    <a:pt x="12797" y="878448"/>
                    <a:pt x="62009" y="880035"/>
                  </a:cubicBezTo>
                  <a:cubicBezTo>
                    <a:pt x="111221" y="881622"/>
                    <a:pt x="270765" y="908875"/>
                    <a:pt x="298546" y="910198"/>
                  </a:cubicBezTo>
                  <a:cubicBezTo>
                    <a:pt x="326327" y="911521"/>
                    <a:pt x="241131" y="915490"/>
                    <a:pt x="228696" y="887973"/>
                  </a:cubicBezTo>
                  <a:cubicBezTo>
                    <a:pt x="216261" y="860456"/>
                    <a:pt x="224992" y="817858"/>
                    <a:pt x="223934" y="745098"/>
                  </a:cubicBezTo>
                  <a:cubicBezTo>
                    <a:pt x="222876" y="672338"/>
                    <a:pt x="222081" y="571002"/>
                    <a:pt x="222346" y="451410"/>
                  </a:cubicBezTo>
                  <a:cubicBezTo>
                    <a:pt x="222611" y="331818"/>
                    <a:pt x="227373" y="95281"/>
                    <a:pt x="225521" y="27548"/>
                  </a:cubicBezTo>
                  <a:cubicBezTo>
                    <a:pt x="223669" y="-40185"/>
                    <a:pt x="221288" y="37337"/>
                    <a:pt x="211234" y="45010"/>
                  </a:cubicBezTo>
                  <a:cubicBezTo>
                    <a:pt x="201180" y="52683"/>
                    <a:pt x="198269" y="68558"/>
                    <a:pt x="165196" y="73585"/>
                  </a:cubicBezTo>
                  <a:cubicBezTo>
                    <a:pt x="132123" y="78612"/>
                    <a:pt x="15971" y="81523"/>
                    <a:pt x="1684" y="9104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281E791F-B9A1-41E9-979D-2F80D633FE84}"/>
                </a:ext>
              </a:extLst>
            </p:cNvPr>
            <p:cNvSpPr/>
            <p:nvPr/>
          </p:nvSpPr>
          <p:spPr>
            <a:xfrm>
              <a:off x="4498971" y="3304158"/>
              <a:ext cx="475196" cy="475693"/>
            </a:xfrm>
            <a:custGeom>
              <a:avLst/>
              <a:gdLst>
                <a:gd name="connsiteX0" fmla="*/ 144467 w 475196"/>
                <a:gd name="connsiteY0" fmla="*/ 4192 h 475693"/>
                <a:gd name="connsiteX1" fmla="*/ 415929 w 475196"/>
                <a:gd name="connsiteY1" fmla="*/ 2605 h 475693"/>
                <a:gd name="connsiteX2" fmla="*/ 379417 w 475196"/>
                <a:gd name="connsiteY2" fmla="*/ 16892 h 475693"/>
                <a:gd name="connsiteX3" fmla="*/ 215904 w 475196"/>
                <a:gd name="connsiteY3" fmla="*/ 166117 h 475693"/>
                <a:gd name="connsiteX4" fmla="*/ 227017 w 475196"/>
                <a:gd name="connsiteY4" fmla="*/ 220092 h 475693"/>
                <a:gd name="connsiteX5" fmla="*/ 377829 w 475196"/>
                <a:gd name="connsiteY5" fmla="*/ 415355 h 475693"/>
                <a:gd name="connsiteX6" fmla="*/ 474667 w 475196"/>
                <a:gd name="connsiteY6" fmla="*/ 458217 h 475693"/>
                <a:gd name="connsiteX7" fmla="*/ 419104 w 475196"/>
                <a:gd name="connsiteY7" fmla="*/ 458217 h 475693"/>
                <a:gd name="connsiteX8" fmla="*/ 117479 w 475196"/>
                <a:gd name="connsiteY8" fmla="*/ 475680 h 475693"/>
                <a:gd name="connsiteX9" fmla="*/ 184154 w 475196"/>
                <a:gd name="connsiteY9" fmla="*/ 455042 h 475693"/>
                <a:gd name="connsiteX10" fmla="*/ 196854 w 475196"/>
                <a:gd name="connsiteY10" fmla="*/ 396305 h 475693"/>
                <a:gd name="connsiteX11" fmla="*/ 96842 w 475196"/>
                <a:gd name="connsiteY11" fmla="*/ 261367 h 475693"/>
                <a:gd name="connsiteX12" fmla="*/ 58742 w 475196"/>
                <a:gd name="connsiteY12" fmla="*/ 274067 h 475693"/>
                <a:gd name="connsiteX13" fmla="*/ 4 w 475196"/>
                <a:gd name="connsiteY13" fmla="*/ 299467 h 475693"/>
                <a:gd name="connsiteX14" fmla="*/ 61917 w 475196"/>
                <a:gd name="connsiteY14" fmla="*/ 243905 h 475693"/>
                <a:gd name="connsiteX15" fmla="*/ 196854 w 475196"/>
                <a:gd name="connsiteY15" fmla="*/ 89917 h 475693"/>
                <a:gd name="connsiteX16" fmla="*/ 182567 w 475196"/>
                <a:gd name="connsiteY16" fmla="*/ 43880 h 475693"/>
                <a:gd name="connsiteX17" fmla="*/ 144467 w 475196"/>
                <a:gd name="connsiteY17" fmla="*/ 4192 h 47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5196" h="475693">
                  <a:moveTo>
                    <a:pt x="144467" y="4192"/>
                  </a:moveTo>
                  <a:cubicBezTo>
                    <a:pt x="183361" y="-2687"/>
                    <a:pt x="376771" y="488"/>
                    <a:pt x="415929" y="2605"/>
                  </a:cubicBezTo>
                  <a:cubicBezTo>
                    <a:pt x="455087" y="4722"/>
                    <a:pt x="412755" y="-10360"/>
                    <a:pt x="379417" y="16892"/>
                  </a:cubicBezTo>
                  <a:cubicBezTo>
                    <a:pt x="346080" y="44144"/>
                    <a:pt x="241304" y="132250"/>
                    <a:pt x="215904" y="166117"/>
                  </a:cubicBezTo>
                  <a:cubicBezTo>
                    <a:pt x="190504" y="199984"/>
                    <a:pt x="200030" y="178552"/>
                    <a:pt x="227017" y="220092"/>
                  </a:cubicBezTo>
                  <a:cubicBezTo>
                    <a:pt x="254004" y="261632"/>
                    <a:pt x="336554" y="375668"/>
                    <a:pt x="377829" y="415355"/>
                  </a:cubicBezTo>
                  <a:cubicBezTo>
                    <a:pt x="419104" y="455042"/>
                    <a:pt x="467788" y="451073"/>
                    <a:pt x="474667" y="458217"/>
                  </a:cubicBezTo>
                  <a:cubicBezTo>
                    <a:pt x="481546" y="465361"/>
                    <a:pt x="419104" y="458217"/>
                    <a:pt x="419104" y="458217"/>
                  </a:cubicBezTo>
                  <a:cubicBezTo>
                    <a:pt x="359573" y="461127"/>
                    <a:pt x="156637" y="476209"/>
                    <a:pt x="117479" y="475680"/>
                  </a:cubicBezTo>
                  <a:cubicBezTo>
                    <a:pt x="78321" y="475151"/>
                    <a:pt x="170925" y="468271"/>
                    <a:pt x="184154" y="455042"/>
                  </a:cubicBezTo>
                  <a:cubicBezTo>
                    <a:pt x="197383" y="441813"/>
                    <a:pt x="211406" y="428584"/>
                    <a:pt x="196854" y="396305"/>
                  </a:cubicBezTo>
                  <a:cubicBezTo>
                    <a:pt x="182302" y="364026"/>
                    <a:pt x="119861" y="281740"/>
                    <a:pt x="96842" y="261367"/>
                  </a:cubicBezTo>
                  <a:cubicBezTo>
                    <a:pt x="73823" y="240994"/>
                    <a:pt x="74881" y="267717"/>
                    <a:pt x="58742" y="274067"/>
                  </a:cubicBezTo>
                  <a:cubicBezTo>
                    <a:pt x="42603" y="280417"/>
                    <a:pt x="-525" y="304494"/>
                    <a:pt x="4" y="299467"/>
                  </a:cubicBezTo>
                  <a:cubicBezTo>
                    <a:pt x="533" y="294440"/>
                    <a:pt x="29109" y="278830"/>
                    <a:pt x="61917" y="243905"/>
                  </a:cubicBezTo>
                  <a:cubicBezTo>
                    <a:pt x="94725" y="208980"/>
                    <a:pt x="176746" y="123255"/>
                    <a:pt x="196854" y="89917"/>
                  </a:cubicBezTo>
                  <a:cubicBezTo>
                    <a:pt x="216962" y="56580"/>
                    <a:pt x="190240" y="55257"/>
                    <a:pt x="182567" y="43880"/>
                  </a:cubicBezTo>
                  <a:cubicBezTo>
                    <a:pt x="174894" y="32503"/>
                    <a:pt x="105573" y="11071"/>
                    <a:pt x="144467" y="41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921EDE23-33B6-487A-8C5A-0CD7F22FC968}"/>
                </a:ext>
              </a:extLst>
            </p:cNvPr>
            <p:cNvSpPr/>
            <p:nvPr/>
          </p:nvSpPr>
          <p:spPr>
            <a:xfrm>
              <a:off x="4932014" y="3288803"/>
              <a:ext cx="436923" cy="501563"/>
            </a:xfrm>
            <a:custGeom>
              <a:avLst/>
              <a:gdLst>
                <a:gd name="connsiteX0" fmla="*/ 5111 w 436923"/>
                <a:gd name="connsiteY0" fmla="*/ 25897 h 501563"/>
                <a:gd name="connsiteX1" fmla="*/ 198786 w 436923"/>
                <a:gd name="connsiteY1" fmla="*/ 6847 h 501563"/>
                <a:gd name="connsiteX2" fmla="*/ 206724 w 436923"/>
                <a:gd name="connsiteY2" fmla="*/ 144960 h 501563"/>
                <a:gd name="connsiteX3" fmla="*/ 208311 w 436923"/>
                <a:gd name="connsiteY3" fmla="*/ 316410 h 501563"/>
                <a:gd name="connsiteX4" fmla="*/ 257524 w 436923"/>
                <a:gd name="connsiteY4" fmla="*/ 419597 h 501563"/>
                <a:gd name="connsiteX5" fmla="*/ 390874 w 436923"/>
                <a:gd name="connsiteY5" fmla="*/ 387847 h 501563"/>
                <a:gd name="connsiteX6" fmla="*/ 436911 w 436923"/>
                <a:gd name="connsiteY6" fmla="*/ 352922 h 501563"/>
                <a:gd name="connsiteX7" fmla="*/ 387699 w 436923"/>
                <a:gd name="connsiteY7" fmla="*/ 405310 h 501563"/>
                <a:gd name="connsiteX8" fmla="*/ 247999 w 436923"/>
                <a:gd name="connsiteY8" fmla="*/ 492622 h 501563"/>
                <a:gd name="connsiteX9" fmla="*/ 103536 w 436923"/>
                <a:gd name="connsiteY9" fmla="*/ 454522 h 501563"/>
                <a:gd name="connsiteX10" fmla="*/ 68611 w 436923"/>
                <a:gd name="connsiteY10" fmla="*/ 102097 h 501563"/>
                <a:gd name="connsiteX11" fmla="*/ 57499 w 436923"/>
                <a:gd name="connsiteY11" fmla="*/ 68760 h 501563"/>
                <a:gd name="connsiteX12" fmla="*/ 5111 w 436923"/>
                <a:gd name="connsiteY12" fmla="*/ 25897 h 50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6923" h="501563">
                  <a:moveTo>
                    <a:pt x="5111" y="25897"/>
                  </a:moveTo>
                  <a:cubicBezTo>
                    <a:pt x="28659" y="15578"/>
                    <a:pt x="165184" y="-12997"/>
                    <a:pt x="198786" y="6847"/>
                  </a:cubicBezTo>
                  <a:cubicBezTo>
                    <a:pt x="232388" y="26691"/>
                    <a:pt x="205137" y="93366"/>
                    <a:pt x="206724" y="144960"/>
                  </a:cubicBezTo>
                  <a:cubicBezTo>
                    <a:pt x="208311" y="196554"/>
                    <a:pt x="199844" y="270637"/>
                    <a:pt x="208311" y="316410"/>
                  </a:cubicBezTo>
                  <a:cubicBezTo>
                    <a:pt x="216778" y="362183"/>
                    <a:pt x="227097" y="407691"/>
                    <a:pt x="257524" y="419597"/>
                  </a:cubicBezTo>
                  <a:cubicBezTo>
                    <a:pt x="287951" y="431503"/>
                    <a:pt x="360976" y="398959"/>
                    <a:pt x="390874" y="387847"/>
                  </a:cubicBezTo>
                  <a:cubicBezTo>
                    <a:pt x="420772" y="376735"/>
                    <a:pt x="437440" y="350012"/>
                    <a:pt x="436911" y="352922"/>
                  </a:cubicBezTo>
                  <a:cubicBezTo>
                    <a:pt x="436382" y="355833"/>
                    <a:pt x="419184" y="382027"/>
                    <a:pt x="387699" y="405310"/>
                  </a:cubicBezTo>
                  <a:cubicBezTo>
                    <a:pt x="356214" y="428593"/>
                    <a:pt x="295359" y="484420"/>
                    <a:pt x="247999" y="492622"/>
                  </a:cubicBezTo>
                  <a:cubicBezTo>
                    <a:pt x="200639" y="500824"/>
                    <a:pt x="133434" y="519609"/>
                    <a:pt x="103536" y="454522"/>
                  </a:cubicBezTo>
                  <a:cubicBezTo>
                    <a:pt x="73638" y="389435"/>
                    <a:pt x="76284" y="166391"/>
                    <a:pt x="68611" y="102097"/>
                  </a:cubicBezTo>
                  <a:cubicBezTo>
                    <a:pt x="60938" y="37803"/>
                    <a:pt x="68612" y="78550"/>
                    <a:pt x="57499" y="68760"/>
                  </a:cubicBezTo>
                  <a:cubicBezTo>
                    <a:pt x="46387" y="58971"/>
                    <a:pt x="-18437" y="36216"/>
                    <a:pt x="5111" y="258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051165A6-86A3-49C1-A69C-284D22655C44}"/>
                </a:ext>
              </a:extLst>
            </p:cNvPr>
            <p:cNvSpPr/>
            <p:nvPr/>
          </p:nvSpPr>
          <p:spPr>
            <a:xfrm>
              <a:off x="5226236" y="3304821"/>
              <a:ext cx="289092" cy="478929"/>
            </a:xfrm>
            <a:custGeom>
              <a:avLst/>
              <a:gdLst>
                <a:gd name="connsiteX0" fmla="*/ 4577 w 289092"/>
                <a:gd name="connsiteY0" fmla="*/ 13054 h 478929"/>
                <a:gd name="connsiteX1" fmla="*/ 222064 w 289092"/>
                <a:gd name="connsiteY1" fmla="*/ 9879 h 478929"/>
                <a:gd name="connsiteX2" fmla="*/ 206189 w 289092"/>
                <a:gd name="connsiteY2" fmla="*/ 9879 h 478929"/>
                <a:gd name="connsiteX3" fmla="*/ 193489 w 289092"/>
                <a:gd name="connsiteY3" fmla="*/ 141642 h 478929"/>
                <a:gd name="connsiteX4" fmla="*/ 207777 w 289092"/>
                <a:gd name="connsiteY4" fmla="*/ 397229 h 478929"/>
                <a:gd name="connsiteX5" fmla="*/ 287152 w 289092"/>
                <a:gd name="connsiteY5" fmla="*/ 449617 h 478929"/>
                <a:gd name="connsiteX6" fmla="*/ 266514 w 289092"/>
                <a:gd name="connsiteY6" fmla="*/ 451204 h 478929"/>
                <a:gd name="connsiteX7" fmla="*/ 72839 w 289092"/>
                <a:gd name="connsiteY7" fmla="*/ 463904 h 478929"/>
                <a:gd name="connsiteX8" fmla="*/ 82364 w 289092"/>
                <a:gd name="connsiteY8" fmla="*/ 216254 h 478929"/>
                <a:gd name="connsiteX9" fmla="*/ 74427 w 289092"/>
                <a:gd name="connsiteY9" fmla="*/ 65442 h 478929"/>
                <a:gd name="connsiteX10" fmla="*/ 4577 w 289092"/>
                <a:gd name="connsiteY10" fmla="*/ 13054 h 47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9092" h="478929">
                  <a:moveTo>
                    <a:pt x="4577" y="13054"/>
                  </a:moveTo>
                  <a:cubicBezTo>
                    <a:pt x="29183" y="3794"/>
                    <a:pt x="188462" y="10408"/>
                    <a:pt x="222064" y="9879"/>
                  </a:cubicBezTo>
                  <a:cubicBezTo>
                    <a:pt x="255666" y="9350"/>
                    <a:pt x="210952" y="-12082"/>
                    <a:pt x="206189" y="9879"/>
                  </a:cubicBezTo>
                  <a:cubicBezTo>
                    <a:pt x="201427" y="31840"/>
                    <a:pt x="193224" y="77084"/>
                    <a:pt x="193489" y="141642"/>
                  </a:cubicBezTo>
                  <a:cubicBezTo>
                    <a:pt x="193754" y="206200"/>
                    <a:pt x="192167" y="345900"/>
                    <a:pt x="207777" y="397229"/>
                  </a:cubicBezTo>
                  <a:cubicBezTo>
                    <a:pt x="223387" y="448558"/>
                    <a:pt x="277363" y="440621"/>
                    <a:pt x="287152" y="449617"/>
                  </a:cubicBezTo>
                  <a:cubicBezTo>
                    <a:pt x="296941" y="458613"/>
                    <a:pt x="266514" y="451204"/>
                    <a:pt x="266514" y="451204"/>
                  </a:cubicBezTo>
                  <a:cubicBezTo>
                    <a:pt x="230795" y="453585"/>
                    <a:pt x="103531" y="503062"/>
                    <a:pt x="72839" y="463904"/>
                  </a:cubicBezTo>
                  <a:cubicBezTo>
                    <a:pt x="42147" y="424746"/>
                    <a:pt x="82099" y="282664"/>
                    <a:pt x="82364" y="216254"/>
                  </a:cubicBezTo>
                  <a:cubicBezTo>
                    <a:pt x="82629" y="149844"/>
                    <a:pt x="86862" y="98515"/>
                    <a:pt x="74427" y="65442"/>
                  </a:cubicBezTo>
                  <a:cubicBezTo>
                    <a:pt x="61992" y="32369"/>
                    <a:pt x="-20029" y="22314"/>
                    <a:pt x="4577" y="130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474E89FB-69A4-47EF-8ED0-ACCDCB29F553}"/>
                </a:ext>
              </a:extLst>
            </p:cNvPr>
            <p:cNvSpPr/>
            <p:nvPr/>
          </p:nvSpPr>
          <p:spPr>
            <a:xfrm>
              <a:off x="5533638" y="3294788"/>
              <a:ext cx="379171" cy="479908"/>
            </a:xfrm>
            <a:custGeom>
              <a:avLst/>
              <a:gdLst>
                <a:gd name="connsiteX0" fmla="*/ 354400 w 379171"/>
                <a:gd name="connsiteY0" fmla="*/ 185012 h 479908"/>
                <a:gd name="connsiteX1" fmla="*/ 349637 w 379171"/>
                <a:gd name="connsiteY1" fmla="*/ 21500 h 479908"/>
                <a:gd name="connsiteX2" fmla="*/ 343287 w 379171"/>
                <a:gd name="connsiteY2" fmla="*/ 21500 h 479908"/>
                <a:gd name="connsiteX3" fmla="*/ 227400 w 379171"/>
                <a:gd name="connsiteY3" fmla="*/ 18325 h 479908"/>
                <a:gd name="connsiteX4" fmla="*/ 121037 w 379171"/>
                <a:gd name="connsiteY4" fmla="*/ 2450 h 479908"/>
                <a:gd name="connsiteX5" fmla="*/ 13087 w 379171"/>
                <a:gd name="connsiteY5" fmla="*/ 77062 h 479908"/>
                <a:gd name="connsiteX6" fmla="*/ 60712 w 379171"/>
                <a:gd name="connsiteY6" fmla="*/ 251687 h 479908"/>
                <a:gd name="connsiteX7" fmla="*/ 232162 w 379171"/>
                <a:gd name="connsiteY7" fmla="*/ 334237 h 479908"/>
                <a:gd name="connsiteX8" fmla="*/ 300425 w 379171"/>
                <a:gd name="connsiteY8" fmla="*/ 410437 h 479908"/>
                <a:gd name="connsiteX9" fmla="*/ 249625 w 379171"/>
                <a:gd name="connsiteY9" fmla="*/ 448537 h 479908"/>
                <a:gd name="connsiteX10" fmla="*/ 175012 w 379171"/>
                <a:gd name="connsiteY10" fmla="*/ 448537 h 479908"/>
                <a:gd name="connsiteX11" fmla="*/ 84525 w 379171"/>
                <a:gd name="connsiteY11" fmla="*/ 386625 h 479908"/>
                <a:gd name="connsiteX12" fmla="*/ 28962 w 379171"/>
                <a:gd name="connsiteY12" fmla="*/ 286612 h 479908"/>
                <a:gd name="connsiteX13" fmla="*/ 387 w 379171"/>
                <a:gd name="connsiteY13" fmla="*/ 124687 h 479908"/>
                <a:gd name="connsiteX14" fmla="*/ 13087 w 379171"/>
                <a:gd name="connsiteY14" fmla="*/ 243750 h 479908"/>
                <a:gd name="connsiteX15" fmla="*/ 22612 w 379171"/>
                <a:gd name="connsiteY15" fmla="*/ 431075 h 479908"/>
                <a:gd name="connsiteX16" fmla="*/ 148025 w 379171"/>
                <a:gd name="connsiteY16" fmla="*/ 472350 h 479908"/>
                <a:gd name="connsiteX17" fmla="*/ 338525 w 379171"/>
                <a:gd name="connsiteY17" fmla="*/ 461237 h 479908"/>
                <a:gd name="connsiteX18" fmla="*/ 370275 w 379171"/>
                <a:gd name="connsiteY18" fmla="*/ 292962 h 479908"/>
                <a:gd name="connsiteX19" fmla="*/ 219462 w 379171"/>
                <a:gd name="connsiteY19" fmla="*/ 221525 h 479908"/>
                <a:gd name="connsiteX20" fmla="*/ 121037 w 379171"/>
                <a:gd name="connsiteY20" fmla="*/ 65950 h 479908"/>
                <a:gd name="connsiteX21" fmla="*/ 192475 w 379171"/>
                <a:gd name="connsiteY21" fmla="*/ 40550 h 479908"/>
                <a:gd name="connsiteX22" fmla="*/ 354400 w 379171"/>
                <a:gd name="connsiteY22" fmla="*/ 185012 h 479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79171" h="479908">
                  <a:moveTo>
                    <a:pt x="354400" y="185012"/>
                  </a:moveTo>
                  <a:cubicBezTo>
                    <a:pt x="380594" y="181837"/>
                    <a:pt x="349637" y="21500"/>
                    <a:pt x="349637" y="21500"/>
                  </a:cubicBezTo>
                  <a:cubicBezTo>
                    <a:pt x="347785" y="-5752"/>
                    <a:pt x="343287" y="21500"/>
                    <a:pt x="343287" y="21500"/>
                  </a:cubicBezTo>
                  <a:cubicBezTo>
                    <a:pt x="322914" y="20971"/>
                    <a:pt x="264442" y="21500"/>
                    <a:pt x="227400" y="18325"/>
                  </a:cubicBezTo>
                  <a:cubicBezTo>
                    <a:pt x="190358" y="15150"/>
                    <a:pt x="156756" y="-7339"/>
                    <a:pt x="121037" y="2450"/>
                  </a:cubicBezTo>
                  <a:cubicBezTo>
                    <a:pt x="85318" y="12239"/>
                    <a:pt x="23141" y="35522"/>
                    <a:pt x="13087" y="77062"/>
                  </a:cubicBezTo>
                  <a:cubicBezTo>
                    <a:pt x="3033" y="118602"/>
                    <a:pt x="24199" y="208825"/>
                    <a:pt x="60712" y="251687"/>
                  </a:cubicBezTo>
                  <a:cubicBezTo>
                    <a:pt x="97224" y="294550"/>
                    <a:pt x="192210" y="307779"/>
                    <a:pt x="232162" y="334237"/>
                  </a:cubicBezTo>
                  <a:cubicBezTo>
                    <a:pt x="272114" y="360695"/>
                    <a:pt x="297515" y="391387"/>
                    <a:pt x="300425" y="410437"/>
                  </a:cubicBezTo>
                  <a:cubicBezTo>
                    <a:pt x="303335" y="429487"/>
                    <a:pt x="270527" y="442187"/>
                    <a:pt x="249625" y="448537"/>
                  </a:cubicBezTo>
                  <a:cubicBezTo>
                    <a:pt x="228723" y="454887"/>
                    <a:pt x="202529" y="458856"/>
                    <a:pt x="175012" y="448537"/>
                  </a:cubicBezTo>
                  <a:cubicBezTo>
                    <a:pt x="147495" y="438218"/>
                    <a:pt x="108867" y="413612"/>
                    <a:pt x="84525" y="386625"/>
                  </a:cubicBezTo>
                  <a:cubicBezTo>
                    <a:pt x="60183" y="359638"/>
                    <a:pt x="42985" y="330268"/>
                    <a:pt x="28962" y="286612"/>
                  </a:cubicBezTo>
                  <a:cubicBezTo>
                    <a:pt x="14939" y="242956"/>
                    <a:pt x="3033" y="131831"/>
                    <a:pt x="387" y="124687"/>
                  </a:cubicBezTo>
                  <a:cubicBezTo>
                    <a:pt x="-2259" y="117543"/>
                    <a:pt x="9383" y="192685"/>
                    <a:pt x="13087" y="243750"/>
                  </a:cubicBezTo>
                  <a:cubicBezTo>
                    <a:pt x="16791" y="294815"/>
                    <a:pt x="122" y="392975"/>
                    <a:pt x="22612" y="431075"/>
                  </a:cubicBezTo>
                  <a:cubicBezTo>
                    <a:pt x="45102" y="469175"/>
                    <a:pt x="95373" y="467323"/>
                    <a:pt x="148025" y="472350"/>
                  </a:cubicBezTo>
                  <a:cubicBezTo>
                    <a:pt x="200677" y="477377"/>
                    <a:pt x="301483" y="491135"/>
                    <a:pt x="338525" y="461237"/>
                  </a:cubicBezTo>
                  <a:cubicBezTo>
                    <a:pt x="375567" y="431339"/>
                    <a:pt x="390119" y="332914"/>
                    <a:pt x="370275" y="292962"/>
                  </a:cubicBezTo>
                  <a:cubicBezTo>
                    <a:pt x="350431" y="253010"/>
                    <a:pt x="261002" y="259360"/>
                    <a:pt x="219462" y="221525"/>
                  </a:cubicBezTo>
                  <a:cubicBezTo>
                    <a:pt x="177922" y="183690"/>
                    <a:pt x="125535" y="96112"/>
                    <a:pt x="121037" y="65950"/>
                  </a:cubicBezTo>
                  <a:cubicBezTo>
                    <a:pt x="116539" y="35787"/>
                    <a:pt x="157021" y="24146"/>
                    <a:pt x="192475" y="40550"/>
                  </a:cubicBezTo>
                  <a:cubicBezTo>
                    <a:pt x="227929" y="56954"/>
                    <a:pt x="328206" y="188187"/>
                    <a:pt x="354400" y="1850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BF42E38E-A4CD-43D5-AB3A-132B0698B7F7}"/>
                </a:ext>
              </a:extLst>
            </p:cNvPr>
            <p:cNvSpPr/>
            <p:nvPr/>
          </p:nvSpPr>
          <p:spPr>
            <a:xfrm>
              <a:off x="5884806" y="2842859"/>
              <a:ext cx="331951" cy="925777"/>
            </a:xfrm>
            <a:custGeom>
              <a:avLst/>
              <a:gdLst>
                <a:gd name="connsiteX0" fmla="*/ 39744 w 331951"/>
                <a:gd name="connsiteY0" fmla="*/ 101954 h 925777"/>
                <a:gd name="connsiteX1" fmla="*/ 112769 w 331951"/>
                <a:gd name="connsiteY1" fmla="*/ 167041 h 925777"/>
                <a:gd name="connsiteX2" fmla="*/ 108007 w 331951"/>
                <a:gd name="connsiteY2" fmla="*/ 594079 h 925777"/>
                <a:gd name="connsiteX3" fmla="*/ 104832 w 331951"/>
                <a:gd name="connsiteY3" fmla="*/ 851254 h 925777"/>
                <a:gd name="connsiteX4" fmla="*/ 57 w 331951"/>
                <a:gd name="connsiteY4" fmla="*/ 924279 h 925777"/>
                <a:gd name="connsiteX5" fmla="*/ 120707 w 331951"/>
                <a:gd name="connsiteY5" fmla="*/ 902054 h 925777"/>
                <a:gd name="connsiteX6" fmla="*/ 323907 w 331951"/>
                <a:gd name="connsiteY6" fmla="*/ 921104 h 925777"/>
                <a:gd name="connsiteX7" fmla="*/ 287394 w 331951"/>
                <a:gd name="connsiteY7" fmla="*/ 892529 h 925777"/>
                <a:gd name="connsiteX8" fmla="*/ 250882 w 331951"/>
                <a:gd name="connsiteY8" fmla="*/ 681391 h 925777"/>
                <a:gd name="connsiteX9" fmla="*/ 263582 w 331951"/>
                <a:gd name="connsiteY9" fmla="*/ 41629 h 925777"/>
                <a:gd name="connsiteX10" fmla="*/ 261994 w 331951"/>
                <a:gd name="connsiteY10" fmla="*/ 65441 h 925777"/>
                <a:gd name="connsiteX11" fmla="*/ 39744 w 331951"/>
                <a:gd name="connsiteY11" fmla="*/ 101954 h 92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1951" h="925777">
                  <a:moveTo>
                    <a:pt x="39744" y="101954"/>
                  </a:moveTo>
                  <a:cubicBezTo>
                    <a:pt x="14873" y="118887"/>
                    <a:pt x="101392" y="85020"/>
                    <a:pt x="112769" y="167041"/>
                  </a:cubicBezTo>
                  <a:cubicBezTo>
                    <a:pt x="124146" y="249062"/>
                    <a:pt x="109330" y="480044"/>
                    <a:pt x="108007" y="594079"/>
                  </a:cubicBezTo>
                  <a:cubicBezTo>
                    <a:pt x="106684" y="708114"/>
                    <a:pt x="122824" y="796221"/>
                    <a:pt x="104832" y="851254"/>
                  </a:cubicBezTo>
                  <a:cubicBezTo>
                    <a:pt x="86840" y="906287"/>
                    <a:pt x="-2589" y="915812"/>
                    <a:pt x="57" y="924279"/>
                  </a:cubicBezTo>
                  <a:cubicBezTo>
                    <a:pt x="2703" y="932746"/>
                    <a:pt x="66732" y="902583"/>
                    <a:pt x="120707" y="902054"/>
                  </a:cubicBezTo>
                  <a:cubicBezTo>
                    <a:pt x="174682" y="901525"/>
                    <a:pt x="296126" y="922691"/>
                    <a:pt x="323907" y="921104"/>
                  </a:cubicBezTo>
                  <a:cubicBezTo>
                    <a:pt x="351688" y="919517"/>
                    <a:pt x="299565" y="932481"/>
                    <a:pt x="287394" y="892529"/>
                  </a:cubicBezTo>
                  <a:cubicBezTo>
                    <a:pt x="275223" y="852577"/>
                    <a:pt x="254851" y="823208"/>
                    <a:pt x="250882" y="681391"/>
                  </a:cubicBezTo>
                  <a:cubicBezTo>
                    <a:pt x="246913" y="539574"/>
                    <a:pt x="261730" y="144287"/>
                    <a:pt x="263582" y="41629"/>
                  </a:cubicBezTo>
                  <a:cubicBezTo>
                    <a:pt x="265434" y="-61029"/>
                    <a:pt x="299300" y="57503"/>
                    <a:pt x="261994" y="65441"/>
                  </a:cubicBezTo>
                  <a:cubicBezTo>
                    <a:pt x="224688" y="73379"/>
                    <a:pt x="64615" y="85021"/>
                    <a:pt x="39744" y="1019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4242808F-4B69-4F1E-8B5E-AD2668A6647D}"/>
                </a:ext>
              </a:extLst>
            </p:cNvPr>
            <p:cNvSpPr/>
            <p:nvPr/>
          </p:nvSpPr>
          <p:spPr>
            <a:xfrm>
              <a:off x="6098111" y="3297623"/>
              <a:ext cx="418542" cy="479290"/>
            </a:xfrm>
            <a:custGeom>
              <a:avLst/>
              <a:gdLst>
                <a:gd name="connsiteX0" fmla="*/ 4239 w 418542"/>
                <a:gd name="connsiteY0" fmla="*/ 96452 h 479290"/>
                <a:gd name="connsiteX1" fmla="*/ 197914 w 418542"/>
                <a:gd name="connsiteY1" fmla="*/ 1202 h 479290"/>
                <a:gd name="connsiteX2" fmla="*/ 316977 w 418542"/>
                <a:gd name="connsiteY2" fmla="*/ 66290 h 479290"/>
                <a:gd name="connsiteX3" fmla="*/ 345552 w 418542"/>
                <a:gd name="connsiteY3" fmla="*/ 369502 h 479290"/>
                <a:gd name="connsiteX4" fmla="*/ 385239 w 418542"/>
                <a:gd name="connsiteY4" fmla="*/ 434590 h 479290"/>
                <a:gd name="connsiteX5" fmla="*/ 413814 w 418542"/>
                <a:gd name="connsiteY5" fmla="*/ 467927 h 479290"/>
                <a:gd name="connsiteX6" fmla="*/ 282052 w 418542"/>
                <a:gd name="connsiteY6" fmla="*/ 467927 h 479290"/>
                <a:gd name="connsiteX7" fmla="*/ 118539 w 418542"/>
                <a:gd name="connsiteY7" fmla="*/ 475865 h 479290"/>
                <a:gd name="connsiteX8" fmla="*/ 210614 w 418542"/>
                <a:gd name="connsiteY8" fmla="*/ 404427 h 479290"/>
                <a:gd name="connsiteX9" fmla="*/ 216964 w 418542"/>
                <a:gd name="connsiteY9" fmla="*/ 209165 h 479290"/>
                <a:gd name="connsiteX10" fmla="*/ 199502 w 418542"/>
                <a:gd name="connsiteY10" fmla="*/ 99627 h 479290"/>
                <a:gd name="connsiteX11" fmla="*/ 74089 w 418542"/>
                <a:gd name="connsiteY11" fmla="*/ 115502 h 479290"/>
                <a:gd name="connsiteX12" fmla="*/ 4239 w 418542"/>
                <a:gd name="connsiteY12" fmla="*/ 96452 h 479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8542" h="479290">
                  <a:moveTo>
                    <a:pt x="4239" y="96452"/>
                  </a:moveTo>
                  <a:cubicBezTo>
                    <a:pt x="24876" y="77402"/>
                    <a:pt x="145791" y="6229"/>
                    <a:pt x="197914" y="1202"/>
                  </a:cubicBezTo>
                  <a:cubicBezTo>
                    <a:pt x="250037" y="-3825"/>
                    <a:pt x="292371" y="4907"/>
                    <a:pt x="316977" y="66290"/>
                  </a:cubicBezTo>
                  <a:cubicBezTo>
                    <a:pt x="341583" y="127673"/>
                    <a:pt x="334175" y="308119"/>
                    <a:pt x="345552" y="369502"/>
                  </a:cubicBezTo>
                  <a:cubicBezTo>
                    <a:pt x="356929" y="430885"/>
                    <a:pt x="373862" y="418186"/>
                    <a:pt x="385239" y="434590"/>
                  </a:cubicBezTo>
                  <a:cubicBezTo>
                    <a:pt x="396616" y="450994"/>
                    <a:pt x="431012" y="462371"/>
                    <a:pt x="413814" y="467927"/>
                  </a:cubicBezTo>
                  <a:cubicBezTo>
                    <a:pt x="396616" y="473483"/>
                    <a:pt x="331264" y="466604"/>
                    <a:pt x="282052" y="467927"/>
                  </a:cubicBezTo>
                  <a:cubicBezTo>
                    <a:pt x="232840" y="469250"/>
                    <a:pt x="130445" y="486448"/>
                    <a:pt x="118539" y="475865"/>
                  </a:cubicBezTo>
                  <a:cubicBezTo>
                    <a:pt x="106633" y="465282"/>
                    <a:pt x="194210" y="448877"/>
                    <a:pt x="210614" y="404427"/>
                  </a:cubicBezTo>
                  <a:cubicBezTo>
                    <a:pt x="227018" y="359977"/>
                    <a:pt x="218816" y="259965"/>
                    <a:pt x="216964" y="209165"/>
                  </a:cubicBezTo>
                  <a:cubicBezTo>
                    <a:pt x="215112" y="158365"/>
                    <a:pt x="223315" y="115238"/>
                    <a:pt x="199502" y="99627"/>
                  </a:cubicBezTo>
                  <a:cubicBezTo>
                    <a:pt x="175690" y="84016"/>
                    <a:pt x="104781" y="111798"/>
                    <a:pt x="74089" y="115502"/>
                  </a:cubicBezTo>
                  <a:cubicBezTo>
                    <a:pt x="43397" y="119206"/>
                    <a:pt x="-16398" y="115502"/>
                    <a:pt x="4239" y="964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A0DD8871-D29C-41C0-AA5F-FD8758D5C891}"/>
                </a:ext>
              </a:extLst>
            </p:cNvPr>
            <p:cNvSpPr/>
            <p:nvPr/>
          </p:nvSpPr>
          <p:spPr>
            <a:xfrm>
              <a:off x="6606635" y="2960866"/>
              <a:ext cx="156527" cy="188781"/>
            </a:xfrm>
            <a:custGeom>
              <a:avLst/>
              <a:gdLst>
                <a:gd name="connsiteX0" fmla="*/ 25940 w 156527"/>
                <a:gd name="connsiteY0" fmla="*/ 14109 h 188781"/>
                <a:gd name="connsiteX1" fmla="*/ 148178 w 156527"/>
                <a:gd name="connsiteY1" fmla="*/ 25222 h 188781"/>
                <a:gd name="connsiteX2" fmla="*/ 130715 w 156527"/>
                <a:gd name="connsiteY2" fmla="*/ 168097 h 188781"/>
                <a:gd name="connsiteX3" fmla="*/ 10065 w 156527"/>
                <a:gd name="connsiteY3" fmla="*/ 172859 h 188781"/>
                <a:gd name="connsiteX4" fmla="*/ 25940 w 156527"/>
                <a:gd name="connsiteY4" fmla="*/ 14109 h 18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27" h="188781">
                  <a:moveTo>
                    <a:pt x="25940" y="14109"/>
                  </a:moveTo>
                  <a:cubicBezTo>
                    <a:pt x="48959" y="-10497"/>
                    <a:pt x="130716" y="-443"/>
                    <a:pt x="148178" y="25222"/>
                  </a:cubicBezTo>
                  <a:cubicBezTo>
                    <a:pt x="165640" y="50887"/>
                    <a:pt x="153734" y="143491"/>
                    <a:pt x="130715" y="168097"/>
                  </a:cubicBezTo>
                  <a:cubicBezTo>
                    <a:pt x="107696" y="192703"/>
                    <a:pt x="30438" y="196671"/>
                    <a:pt x="10065" y="172859"/>
                  </a:cubicBezTo>
                  <a:cubicBezTo>
                    <a:pt x="-10308" y="149047"/>
                    <a:pt x="2921" y="38715"/>
                    <a:pt x="25940" y="141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FD7F13A6-A8D7-4EA4-84A7-98125536A2B0}"/>
                </a:ext>
              </a:extLst>
            </p:cNvPr>
            <p:cNvSpPr/>
            <p:nvPr/>
          </p:nvSpPr>
          <p:spPr>
            <a:xfrm>
              <a:off x="6505098" y="3263279"/>
              <a:ext cx="339303" cy="510987"/>
            </a:xfrm>
            <a:custGeom>
              <a:avLst/>
              <a:gdLst>
                <a:gd name="connsiteX0" fmla="*/ 32227 w 339303"/>
                <a:gd name="connsiteY0" fmla="*/ 59359 h 510987"/>
                <a:gd name="connsiteX1" fmla="*/ 86202 w 339303"/>
                <a:gd name="connsiteY1" fmla="*/ 83171 h 510987"/>
                <a:gd name="connsiteX2" fmla="*/ 119540 w 339303"/>
                <a:gd name="connsiteY2" fmla="*/ 137146 h 510987"/>
                <a:gd name="connsiteX3" fmla="*/ 116365 w 339303"/>
                <a:gd name="connsiteY3" fmla="*/ 427659 h 510987"/>
                <a:gd name="connsiteX4" fmla="*/ 83027 w 339303"/>
                <a:gd name="connsiteY4" fmla="*/ 473696 h 510987"/>
                <a:gd name="connsiteX5" fmla="*/ 6827 w 339303"/>
                <a:gd name="connsiteY5" fmla="*/ 507034 h 510987"/>
                <a:gd name="connsiteX6" fmla="*/ 275115 w 339303"/>
                <a:gd name="connsiteY6" fmla="*/ 505446 h 510987"/>
                <a:gd name="connsiteX7" fmla="*/ 338615 w 339303"/>
                <a:gd name="connsiteY7" fmla="*/ 503859 h 510987"/>
                <a:gd name="connsiteX8" fmla="*/ 251302 w 339303"/>
                <a:gd name="connsiteY8" fmla="*/ 413371 h 510987"/>
                <a:gd name="connsiteX9" fmla="*/ 249715 w 339303"/>
                <a:gd name="connsiteY9" fmla="*/ 26021 h 510987"/>
                <a:gd name="connsiteX10" fmla="*/ 179865 w 339303"/>
                <a:gd name="connsiteY10" fmla="*/ 35546 h 510987"/>
                <a:gd name="connsiteX11" fmla="*/ 32227 w 339303"/>
                <a:gd name="connsiteY11" fmla="*/ 59359 h 510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303" h="510987">
                  <a:moveTo>
                    <a:pt x="32227" y="59359"/>
                  </a:moveTo>
                  <a:cubicBezTo>
                    <a:pt x="16616" y="67297"/>
                    <a:pt x="71650" y="70207"/>
                    <a:pt x="86202" y="83171"/>
                  </a:cubicBezTo>
                  <a:cubicBezTo>
                    <a:pt x="100754" y="96136"/>
                    <a:pt x="114513" y="79731"/>
                    <a:pt x="119540" y="137146"/>
                  </a:cubicBezTo>
                  <a:cubicBezTo>
                    <a:pt x="124567" y="194561"/>
                    <a:pt x="122451" y="371567"/>
                    <a:pt x="116365" y="427659"/>
                  </a:cubicBezTo>
                  <a:cubicBezTo>
                    <a:pt x="110279" y="483751"/>
                    <a:pt x="101283" y="460467"/>
                    <a:pt x="83027" y="473696"/>
                  </a:cubicBezTo>
                  <a:cubicBezTo>
                    <a:pt x="64771" y="486925"/>
                    <a:pt x="-25188" y="501742"/>
                    <a:pt x="6827" y="507034"/>
                  </a:cubicBezTo>
                  <a:cubicBezTo>
                    <a:pt x="38842" y="512326"/>
                    <a:pt x="219817" y="505975"/>
                    <a:pt x="275115" y="505446"/>
                  </a:cubicBezTo>
                  <a:cubicBezTo>
                    <a:pt x="330413" y="504917"/>
                    <a:pt x="342584" y="519205"/>
                    <a:pt x="338615" y="503859"/>
                  </a:cubicBezTo>
                  <a:cubicBezTo>
                    <a:pt x="334646" y="488513"/>
                    <a:pt x="266119" y="493011"/>
                    <a:pt x="251302" y="413371"/>
                  </a:cubicBezTo>
                  <a:cubicBezTo>
                    <a:pt x="236485" y="333731"/>
                    <a:pt x="261621" y="88992"/>
                    <a:pt x="249715" y="26021"/>
                  </a:cubicBezTo>
                  <a:cubicBezTo>
                    <a:pt x="237809" y="-36950"/>
                    <a:pt x="219023" y="33959"/>
                    <a:pt x="179865" y="35546"/>
                  </a:cubicBezTo>
                  <a:cubicBezTo>
                    <a:pt x="140707" y="37133"/>
                    <a:pt x="47838" y="51421"/>
                    <a:pt x="32227" y="5935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0111F658-00B4-4C6F-A1DE-78D1344E3587}"/>
                </a:ext>
              </a:extLst>
            </p:cNvPr>
            <p:cNvSpPr/>
            <p:nvPr/>
          </p:nvSpPr>
          <p:spPr>
            <a:xfrm>
              <a:off x="6845098" y="3274172"/>
              <a:ext cx="294181" cy="503053"/>
            </a:xfrm>
            <a:custGeom>
              <a:avLst/>
              <a:gdLst>
                <a:gd name="connsiteX0" fmla="*/ 1790 w 294181"/>
                <a:gd name="connsiteY0" fmla="*/ 40528 h 503053"/>
                <a:gd name="connsiteX1" fmla="*/ 87515 w 294181"/>
                <a:gd name="connsiteY1" fmla="*/ 81803 h 503053"/>
                <a:gd name="connsiteX2" fmla="*/ 98627 w 294181"/>
                <a:gd name="connsiteY2" fmla="*/ 399303 h 503053"/>
                <a:gd name="connsiteX3" fmla="*/ 79577 w 294181"/>
                <a:gd name="connsiteY3" fmla="*/ 438991 h 503053"/>
                <a:gd name="connsiteX4" fmla="*/ 9727 w 294181"/>
                <a:gd name="connsiteY4" fmla="*/ 492966 h 503053"/>
                <a:gd name="connsiteX5" fmla="*/ 92277 w 294181"/>
                <a:gd name="connsiteY5" fmla="*/ 478678 h 503053"/>
                <a:gd name="connsiteX6" fmla="*/ 289127 w 294181"/>
                <a:gd name="connsiteY6" fmla="*/ 502491 h 503053"/>
                <a:gd name="connsiteX7" fmla="*/ 233565 w 294181"/>
                <a:gd name="connsiteY7" fmla="*/ 450103 h 503053"/>
                <a:gd name="connsiteX8" fmla="*/ 208165 w 294181"/>
                <a:gd name="connsiteY8" fmla="*/ 296116 h 503053"/>
                <a:gd name="connsiteX9" fmla="*/ 224040 w 294181"/>
                <a:gd name="connsiteY9" fmla="*/ 16716 h 503053"/>
                <a:gd name="connsiteX10" fmla="*/ 178002 w 294181"/>
                <a:gd name="connsiteY10" fmla="*/ 32591 h 503053"/>
                <a:gd name="connsiteX11" fmla="*/ 1790 w 294181"/>
                <a:gd name="connsiteY11" fmla="*/ 40528 h 50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181" h="503053">
                  <a:moveTo>
                    <a:pt x="1790" y="40528"/>
                  </a:moveTo>
                  <a:cubicBezTo>
                    <a:pt x="-13291" y="48730"/>
                    <a:pt x="71376" y="22007"/>
                    <a:pt x="87515" y="81803"/>
                  </a:cubicBezTo>
                  <a:cubicBezTo>
                    <a:pt x="103654" y="141599"/>
                    <a:pt x="99950" y="339772"/>
                    <a:pt x="98627" y="399303"/>
                  </a:cubicBezTo>
                  <a:cubicBezTo>
                    <a:pt x="97304" y="458834"/>
                    <a:pt x="94394" y="423381"/>
                    <a:pt x="79577" y="438991"/>
                  </a:cubicBezTo>
                  <a:cubicBezTo>
                    <a:pt x="64760" y="454602"/>
                    <a:pt x="7610" y="486352"/>
                    <a:pt x="9727" y="492966"/>
                  </a:cubicBezTo>
                  <a:cubicBezTo>
                    <a:pt x="11844" y="499580"/>
                    <a:pt x="45710" y="477091"/>
                    <a:pt x="92277" y="478678"/>
                  </a:cubicBezTo>
                  <a:cubicBezTo>
                    <a:pt x="138844" y="480266"/>
                    <a:pt x="265579" y="507253"/>
                    <a:pt x="289127" y="502491"/>
                  </a:cubicBezTo>
                  <a:cubicBezTo>
                    <a:pt x="312675" y="497729"/>
                    <a:pt x="247059" y="484499"/>
                    <a:pt x="233565" y="450103"/>
                  </a:cubicBezTo>
                  <a:cubicBezTo>
                    <a:pt x="220071" y="415707"/>
                    <a:pt x="209752" y="368347"/>
                    <a:pt x="208165" y="296116"/>
                  </a:cubicBezTo>
                  <a:cubicBezTo>
                    <a:pt x="206578" y="223885"/>
                    <a:pt x="229067" y="60637"/>
                    <a:pt x="224040" y="16716"/>
                  </a:cubicBezTo>
                  <a:cubicBezTo>
                    <a:pt x="219013" y="-27205"/>
                    <a:pt x="212663" y="28887"/>
                    <a:pt x="178002" y="32591"/>
                  </a:cubicBezTo>
                  <a:cubicBezTo>
                    <a:pt x="143341" y="36295"/>
                    <a:pt x="16871" y="32326"/>
                    <a:pt x="1790" y="405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6A10769F-E247-4DD3-B7E8-6FC90ED09214}"/>
                </a:ext>
              </a:extLst>
            </p:cNvPr>
            <p:cNvSpPr/>
            <p:nvPr/>
          </p:nvSpPr>
          <p:spPr>
            <a:xfrm>
              <a:off x="7030684" y="3304582"/>
              <a:ext cx="425912" cy="467548"/>
            </a:xfrm>
            <a:custGeom>
              <a:avLst/>
              <a:gdLst>
                <a:gd name="connsiteX0" fmla="*/ 354 w 425912"/>
                <a:gd name="connsiteY0" fmla="*/ 97431 h 467548"/>
                <a:gd name="connsiteX1" fmla="*/ 143229 w 425912"/>
                <a:gd name="connsiteY1" fmla="*/ 3768 h 467548"/>
                <a:gd name="connsiteX2" fmla="*/ 309916 w 425912"/>
                <a:gd name="connsiteY2" fmla="*/ 24406 h 467548"/>
                <a:gd name="connsiteX3" fmla="*/ 340079 w 425912"/>
                <a:gd name="connsiteY3" fmla="*/ 79968 h 467548"/>
                <a:gd name="connsiteX4" fmla="*/ 319441 w 425912"/>
                <a:gd name="connsiteY4" fmla="*/ 245068 h 467548"/>
                <a:gd name="connsiteX5" fmla="*/ 338491 w 425912"/>
                <a:gd name="connsiteY5" fmla="*/ 411756 h 467548"/>
                <a:gd name="connsiteX6" fmla="*/ 330554 w 425912"/>
                <a:gd name="connsiteY6" fmla="*/ 460968 h 467548"/>
                <a:gd name="connsiteX7" fmla="*/ 425804 w 425912"/>
                <a:gd name="connsiteY7" fmla="*/ 464143 h 467548"/>
                <a:gd name="connsiteX8" fmla="*/ 348016 w 425912"/>
                <a:gd name="connsiteY8" fmla="*/ 433981 h 467548"/>
                <a:gd name="connsiteX9" fmla="*/ 279754 w 425912"/>
                <a:gd name="connsiteY9" fmla="*/ 446681 h 467548"/>
                <a:gd name="connsiteX10" fmla="*/ 155929 w 425912"/>
                <a:gd name="connsiteY10" fmla="*/ 464143 h 467548"/>
                <a:gd name="connsiteX11" fmla="*/ 121004 w 425912"/>
                <a:gd name="connsiteY11" fmla="*/ 453031 h 467548"/>
                <a:gd name="connsiteX12" fmla="*/ 201966 w 425912"/>
                <a:gd name="connsiteY12" fmla="*/ 376831 h 467548"/>
                <a:gd name="connsiteX13" fmla="*/ 186091 w 425912"/>
                <a:gd name="connsiteY13" fmla="*/ 78381 h 467548"/>
                <a:gd name="connsiteX14" fmla="*/ 105129 w 425912"/>
                <a:gd name="connsiteY14" fmla="*/ 97431 h 467548"/>
                <a:gd name="connsiteX15" fmla="*/ 354 w 425912"/>
                <a:gd name="connsiteY15" fmla="*/ 97431 h 467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5912" h="467548">
                  <a:moveTo>
                    <a:pt x="354" y="97431"/>
                  </a:moveTo>
                  <a:cubicBezTo>
                    <a:pt x="6704" y="81821"/>
                    <a:pt x="91635" y="15939"/>
                    <a:pt x="143229" y="3768"/>
                  </a:cubicBezTo>
                  <a:cubicBezTo>
                    <a:pt x="194823" y="-8403"/>
                    <a:pt x="277108" y="11706"/>
                    <a:pt x="309916" y="24406"/>
                  </a:cubicBezTo>
                  <a:cubicBezTo>
                    <a:pt x="342724" y="37106"/>
                    <a:pt x="338492" y="43191"/>
                    <a:pt x="340079" y="79968"/>
                  </a:cubicBezTo>
                  <a:cubicBezTo>
                    <a:pt x="341666" y="116745"/>
                    <a:pt x="319706" y="189770"/>
                    <a:pt x="319441" y="245068"/>
                  </a:cubicBezTo>
                  <a:cubicBezTo>
                    <a:pt x="319176" y="300366"/>
                    <a:pt x="336639" y="375773"/>
                    <a:pt x="338491" y="411756"/>
                  </a:cubicBezTo>
                  <a:cubicBezTo>
                    <a:pt x="340343" y="447739"/>
                    <a:pt x="316002" y="452237"/>
                    <a:pt x="330554" y="460968"/>
                  </a:cubicBezTo>
                  <a:cubicBezTo>
                    <a:pt x="345106" y="469699"/>
                    <a:pt x="422894" y="468641"/>
                    <a:pt x="425804" y="464143"/>
                  </a:cubicBezTo>
                  <a:cubicBezTo>
                    <a:pt x="428714" y="459645"/>
                    <a:pt x="372358" y="436891"/>
                    <a:pt x="348016" y="433981"/>
                  </a:cubicBezTo>
                  <a:cubicBezTo>
                    <a:pt x="323674" y="431071"/>
                    <a:pt x="311768" y="441654"/>
                    <a:pt x="279754" y="446681"/>
                  </a:cubicBezTo>
                  <a:cubicBezTo>
                    <a:pt x="247740" y="451708"/>
                    <a:pt x="182387" y="463085"/>
                    <a:pt x="155929" y="464143"/>
                  </a:cubicBezTo>
                  <a:cubicBezTo>
                    <a:pt x="129471" y="465201"/>
                    <a:pt x="113331" y="467583"/>
                    <a:pt x="121004" y="453031"/>
                  </a:cubicBezTo>
                  <a:cubicBezTo>
                    <a:pt x="128677" y="438479"/>
                    <a:pt x="191118" y="439273"/>
                    <a:pt x="201966" y="376831"/>
                  </a:cubicBezTo>
                  <a:cubicBezTo>
                    <a:pt x="212814" y="314389"/>
                    <a:pt x="202230" y="124948"/>
                    <a:pt x="186091" y="78381"/>
                  </a:cubicBezTo>
                  <a:cubicBezTo>
                    <a:pt x="169952" y="31814"/>
                    <a:pt x="135556" y="88171"/>
                    <a:pt x="105129" y="97431"/>
                  </a:cubicBezTo>
                  <a:cubicBezTo>
                    <a:pt x="74702" y="106691"/>
                    <a:pt x="-5996" y="113041"/>
                    <a:pt x="354" y="974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51BBFB6E-6661-417F-BDB2-4EC043FC40E2}"/>
                </a:ext>
              </a:extLst>
            </p:cNvPr>
            <p:cNvSpPr/>
            <p:nvPr/>
          </p:nvSpPr>
          <p:spPr>
            <a:xfrm>
              <a:off x="7338517" y="3290468"/>
              <a:ext cx="429709" cy="490264"/>
            </a:xfrm>
            <a:custGeom>
              <a:avLst/>
              <a:gdLst>
                <a:gd name="connsiteX0" fmla="*/ 2083 w 429709"/>
                <a:gd name="connsiteY0" fmla="*/ 89320 h 490264"/>
                <a:gd name="connsiteX1" fmla="*/ 179883 w 429709"/>
                <a:gd name="connsiteY1" fmla="*/ 420 h 490264"/>
                <a:gd name="connsiteX2" fmla="*/ 303708 w 429709"/>
                <a:gd name="connsiteY2" fmla="*/ 67095 h 490264"/>
                <a:gd name="connsiteX3" fmla="*/ 322758 w 429709"/>
                <a:gd name="connsiteY3" fmla="*/ 298870 h 490264"/>
                <a:gd name="connsiteX4" fmla="*/ 329108 w 429709"/>
                <a:gd name="connsiteY4" fmla="*/ 433807 h 490264"/>
                <a:gd name="connsiteX5" fmla="*/ 429121 w 429709"/>
                <a:gd name="connsiteY5" fmla="*/ 479845 h 490264"/>
                <a:gd name="connsiteX6" fmla="*/ 276721 w 429709"/>
                <a:gd name="connsiteY6" fmla="*/ 475082 h 490264"/>
                <a:gd name="connsiteX7" fmla="*/ 110033 w 429709"/>
                <a:gd name="connsiteY7" fmla="*/ 489370 h 490264"/>
                <a:gd name="connsiteX8" fmla="*/ 203696 w 429709"/>
                <a:gd name="connsiteY8" fmla="*/ 444920 h 490264"/>
                <a:gd name="connsiteX9" fmla="*/ 173533 w 429709"/>
                <a:gd name="connsiteY9" fmla="*/ 113132 h 490264"/>
                <a:gd name="connsiteX10" fmla="*/ 87808 w 429709"/>
                <a:gd name="connsiteY10" fmla="*/ 105195 h 490264"/>
                <a:gd name="connsiteX11" fmla="*/ 2083 w 429709"/>
                <a:gd name="connsiteY11" fmla="*/ 89320 h 49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9709" h="490264">
                  <a:moveTo>
                    <a:pt x="2083" y="89320"/>
                  </a:moveTo>
                  <a:cubicBezTo>
                    <a:pt x="17429" y="71858"/>
                    <a:pt x="129612" y="4124"/>
                    <a:pt x="179883" y="420"/>
                  </a:cubicBezTo>
                  <a:cubicBezTo>
                    <a:pt x="230154" y="-3284"/>
                    <a:pt x="279896" y="17353"/>
                    <a:pt x="303708" y="67095"/>
                  </a:cubicBezTo>
                  <a:cubicBezTo>
                    <a:pt x="327520" y="116837"/>
                    <a:pt x="318525" y="237751"/>
                    <a:pt x="322758" y="298870"/>
                  </a:cubicBezTo>
                  <a:cubicBezTo>
                    <a:pt x="326991" y="359989"/>
                    <a:pt x="311381" y="403645"/>
                    <a:pt x="329108" y="433807"/>
                  </a:cubicBezTo>
                  <a:cubicBezTo>
                    <a:pt x="346835" y="463970"/>
                    <a:pt x="437852" y="472966"/>
                    <a:pt x="429121" y="479845"/>
                  </a:cubicBezTo>
                  <a:cubicBezTo>
                    <a:pt x="420390" y="486724"/>
                    <a:pt x="329902" y="473495"/>
                    <a:pt x="276721" y="475082"/>
                  </a:cubicBezTo>
                  <a:cubicBezTo>
                    <a:pt x="223540" y="476670"/>
                    <a:pt x="122204" y="494397"/>
                    <a:pt x="110033" y="489370"/>
                  </a:cubicBezTo>
                  <a:cubicBezTo>
                    <a:pt x="97862" y="484343"/>
                    <a:pt x="193113" y="507626"/>
                    <a:pt x="203696" y="444920"/>
                  </a:cubicBezTo>
                  <a:cubicBezTo>
                    <a:pt x="214279" y="382214"/>
                    <a:pt x="192848" y="169753"/>
                    <a:pt x="173533" y="113132"/>
                  </a:cubicBezTo>
                  <a:cubicBezTo>
                    <a:pt x="154218" y="56511"/>
                    <a:pt x="115325" y="101491"/>
                    <a:pt x="87808" y="105195"/>
                  </a:cubicBezTo>
                  <a:cubicBezTo>
                    <a:pt x="60291" y="108899"/>
                    <a:pt x="-13263" y="106782"/>
                    <a:pt x="2083" y="893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9555DE46-52D9-4259-A0D0-BDA203FD28C6}"/>
                </a:ext>
              </a:extLst>
            </p:cNvPr>
            <p:cNvSpPr/>
            <p:nvPr/>
          </p:nvSpPr>
          <p:spPr>
            <a:xfrm>
              <a:off x="7744914" y="3300015"/>
              <a:ext cx="548473" cy="500944"/>
            </a:xfrm>
            <a:custGeom>
              <a:avLst/>
              <a:gdLst>
                <a:gd name="connsiteX0" fmla="*/ 5261 w 548473"/>
                <a:gd name="connsiteY0" fmla="*/ 106760 h 500944"/>
                <a:gd name="connsiteX1" fmla="*/ 159249 w 548473"/>
                <a:gd name="connsiteY1" fmla="*/ 160735 h 500944"/>
                <a:gd name="connsiteX2" fmla="*/ 170361 w 548473"/>
                <a:gd name="connsiteY2" fmla="*/ 114698 h 500944"/>
                <a:gd name="connsiteX3" fmla="*/ 267199 w 548473"/>
                <a:gd name="connsiteY3" fmla="*/ 44848 h 500944"/>
                <a:gd name="connsiteX4" fmla="*/ 284661 w 548473"/>
                <a:gd name="connsiteY4" fmla="*/ 143273 h 500944"/>
                <a:gd name="connsiteX5" fmla="*/ 281486 w 548473"/>
                <a:gd name="connsiteY5" fmla="*/ 403623 h 500944"/>
                <a:gd name="connsiteX6" fmla="*/ 413249 w 548473"/>
                <a:gd name="connsiteY6" fmla="*/ 500460 h 500944"/>
                <a:gd name="connsiteX7" fmla="*/ 548186 w 548473"/>
                <a:gd name="connsiteY7" fmla="*/ 370285 h 500944"/>
                <a:gd name="connsiteX8" fmla="*/ 448174 w 548473"/>
                <a:gd name="connsiteY8" fmla="*/ 386160 h 500944"/>
                <a:gd name="connsiteX9" fmla="*/ 419599 w 548473"/>
                <a:gd name="connsiteY9" fmla="*/ 260748 h 500944"/>
                <a:gd name="connsiteX10" fmla="*/ 386261 w 548473"/>
                <a:gd name="connsiteY10" fmla="*/ 36910 h 500944"/>
                <a:gd name="connsiteX11" fmla="*/ 133849 w 548473"/>
                <a:gd name="connsiteY11" fmla="*/ 398 h 500944"/>
                <a:gd name="connsiteX12" fmla="*/ 41774 w 548473"/>
                <a:gd name="connsiteY12" fmla="*/ 36910 h 500944"/>
                <a:gd name="connsiteX13" fmla="*/ 5261 w 548473"/>
                <a:gd name="connsiteY13" fmla="*/ 106760 h 50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473" h="500944">
                  <a:moveTo>
                    <a:pt x="5261" y="106760"/>
                  </a:moveTo>
                  <a:cubicBezTo>
                    <a:pt x="24840" y="127397"/>
                    <a:pt x="131732" y="159412"/>
                    <a:pt x="159249" y="160735"/>
                  </a:cubicBezTo>
                  <a:cubicBezTo>
                    <a:pt x="186766" y="162058"/>
                    <a:pt x="152369" y="134012"/>
                    <a:pt x="170361" y="114698"/>
                  </a:cubicBezTo>
                  <a:cubicBezTo>
                    <a:pt x="188353" y="95384"/>
                    <a:pt x="248149" y="40086"/>
                    <a:pt x="267199" y="44848"/>
                  </a:cubicBezTo>
                  <a:cubicBezTo>
                    <a:pt x="286249" y="49610"/>
                    <a:pt x="282280" y="83477"/>
                    <a:pt x="284661" y="143273"/>
                  </a:cubicBezTo>
                  <a:cubicBezTo>
                    <a:pt x="287042" y="203069"/>
                    <a:pt x="260055" y="344092"/>
                    <a:pt x="281486" y="403623"/>
                  </a:cubicBezTo>
                  <a:cubicBezTo>
                    <a:pt x="302917" y="463154"/>
                    <a:pt x="368799" y="506016"/>
                    <a:pt x="413249" y="500460"/>
                  </a:cubicBezTo>
                  <a:cubicBezTo>
                    <a:pt x="457699" y="494904"/>
                    <a:pt x="542365" y="389335"/>
                    <a:pt x="548186" y="370285"/>
                  </a:cubicBezTo>
                  <a:cubicBezTo>
                    <a:pt x="554007" y="351235"/>
                    <a:pt x="469605" y="404416"/>
                    <a:pt x="448174" y="386160"/>
                  </a:cubicBezTo>
                  <a:cubicBezTo>
                    <a:pt x="426743" y="367904"/>
                    <a:pt x="429918" y="318956"/>
                    <a:pt x="419599" y="260748"/>
                  </a:cubicBezTo>
                  <a:cubicBezTo>
                    <a:pt x="409280" y="202540"/>
                    <a:pt x="433886" y="80302"/>
                    <a:pt x="386261" y="36910"/>
                  </a:cubicBezTo>
                  <a:cubicBezTo>
                    <a:pt x="338636" y="-6482"/>
                    <a:pt x="191263" y="398"/>
                    <a:pt x="133849" y="398"/>
                  </a:cubicBezTo>
                  <a:cubicBezTo>
                    <a:pt x="76435" y="398"/>
                    <a:pt x="57649" y="19183"/>
                    <a:pt x="41774" y="36910"/>
                  </a:cubicBezTo>
                  <a:cubicBezTo>
                    <a:pt x="25899" y="54637"/>
                    <a:pt x="-14318" y="86123"/>
                    <a:pt x="5261" y="1067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FBA02398-A546-4F57-8699-503B915963A4}"/>
                </a:ext>
              </a:extLst>
            </p:cNvPr>
            <p:cNvSpPr/>
            <p:nvPr/>
          </p:nvSpPr>
          <p:spPr>
            <a:xfrm>
              <a:off x="7719597" y="3496715"/>
              <a:ext cx="387110" cy="309487"/>
            </a:xfrm>
            <a:custGeom>
              <a:avLst/>
              <a:gdLst>
                <a:gd name="connsiteX0" fmla="*/ 336966 w 387110"/>
                <a:gd name="connsiteY0" fmla="*/ 54523 h 309487"/>
                <a:gd name="connsiteX1" fmla="*/ 184566 w 387110"/>
                <a:gd name="connsiteY1" fmla="*/ 83098 h 309487"/>
                <a:gd name="connsiteX2" fmla="*/ 167103 w 387110"/>
                <a:gd name="connsiteY2" fmla="*/ 203748 h 309487"/>
                <a:gd name="connsiteX3" fmla="*/ 230603 w 387110"/>
                <a:gd name="connsiteY3" fmla="*/ 222798 h 309487"/>
                <a:gd name="connsiteX4" fmla="*/ 379828 w 387110"/>
                <a:gd name="connsiteY4" fmla="*/ 167235 h 309487"/>
                <a:gd name="connsiteX5" fmla="*/ 365541 w 387110"/>
                <a:gd name="connsiteY5" fmla="*/ 184698 h 309487"/>
                <a:gd name="connsiteX6" fmla="*/ 286166 w 387110"/>
                <a:gd name="connsiteY6" fmla="*/ 278360 h 309487"/>
                <a:gd name="connsiteX7" fmla="*/ 106778 w 387110"/>
                <a:gd name="connsiteY7" fmla="*/ 305348 h 309487"/>
                <a:gd name="connsiteX8" fmla="*/ 9941 w 387110"/>
                <a:gd name="connsiteY8" fmla="*/ 200573 h 309487"/>
                <a:gd name="connsiteX9" fmla="*/ 38516 w 387110"/>
                <a:gd name="connsiteY9" fmla="*/ 87860 h 309487"/>
                <a:gd name="connsiteX10" fmla="*/ 322678 w 387110"/>
                <a:gd name="connsiteY10" fmla="*/ 548 h 309487"/>
                <a:gd name="connsiteX11" fmla="*/ 336966 w 387110"/>
                <a:gd name="connsiteY11" fmla="*/ 54523 h 30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7110" h="309487">
                  <a:moveTo>
                    <a:pt x="336966" y="54523"/>
                  </a:moveTo>
                  <a:cubicBezTo>
                    <a:pt x="313947" y="68281"/>
                    <a:pt x="212876" y="58227"/>
                    <a:pt x="184566" y="83098"/>
                  </a:cubicBezTo>
                  <a:cubicBezTo>
                    <a:pt x="156256" y="107969"/>
                    <a:pt x="159430" y="180465"/>
                    <a:pt x="167103" y="203748"/>
                  </a:cubicBezTo>
                  <a:cubicBezTo>
                    <a:pt x="174776" y="227031"/>
                    <a:pt x="195149" y="228883"/>
                    <a:pt x="230603" y="222798"/>
                  </a:cubicBezTo>
                  <a:cubicBezTo>
                    <a:pt x="266057" y="216713"/>
                    <a:pt x="357338" y="173585"/>
                    <a:pt x="379828" y="167235"/>
                  </a:cubicBezTo>
                  <a:cubicBezTo>
                    <a:pt x="402318" y="160885"/>
                    <a:pt x="365541" y="184698"/>
                    <a:pt x="365541" y="184698"/>
                  </a:cubicBezTo>
                  <a:cubicBezTo>
                    <a:pt x="349931" y="203219"/>
                    <a:pt x="329293" y="258252"/>
                    <a:pt x="286166" y="278360"/>
                  </a:cubicBezTo>
                  <a:cubicBezTo>
                    <a:pt x="243039" y="298468"/>
                    <a:pt x="152816" y="318313"/>
                    <a:pt x="106778" y="305348"/>
                  </a:cubicBezTo>
                  <a:cubicBezTo>
                    <a:pt x="60740" y="292383"/>
                    <a:pt x="21318" y="236821"/>
                    <a:pt x="9941" y="200573"/>
                  </a:cubicBezTo>
                  <a:cubicBezTo>
                    <a:pt x="-1436" y="164325"/>
                    <a:pt x="-13607" y="121197"/>
                    <a:pt x="38516" y="87860"/>
                  </a:cubicBezTo>
                  <a:cubicBezTo>
                    <a:pt x="90639" y="54523"/>
                    <a:pt x="271084" y="6633"/>
                    <a:pt x="322678" y="548"/>
                  </a:cubicBezTo>
                  <a:cubicBezTo>
                    <a:pt x="374272" y="-5537"/>
                    <a:pt x="359985" y="40765"/>
                    <a:pt x="336966" y="5452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662C1213-D954-48D4-A474-449161FC6CF5}"/>
                </a:ext>
              </a:extLst>
            </p:cNvPr>
            <p:cNvSpPr/>
            <p:nvPr/>
          </p:nvSpPr>
          <p:spPr>
            <a:xfrm>
              <a:off x="8371107" y="2952306"/>
              <a:ext cx="560465" cy="849760"/>
            </a:xfrm>
            <a:custGeom>
              <a:avLst/>
              <a:gdLst>
                <a:gd name="connsiteX0" fmla="*/ 172818 w 560465"/>
                <a:gd name="connsiteY0" fmla="*/ 24257 h 849760"/>
                <a:gd name="connsiteX1" fmla="*/ 107731 w 560465"/>
                <a:gd name="connsiteY1" fmla="*/ 332232 h 849760"/>
                <a:gd name="connsiteX2" fmla="*/ 55343 w 560465"/>
                <a:gd name="connsiteY2" fmla="*/ 484632 h 849760"/>
                <a:gd name="connsiteX3" fmla="*/ 75981 w 560465"/>
                <a:gd name="connsiteY3" fmla="*/ 498919 h 849760"/>
                <a:gd name="connsiteX4" fmla="*/ 106143 w 560465"/>
                <a:gd name="connsiteY4" fmla="*/ 475107 h 849760"/>
                <a:gd name="connsiteX5" fmla="*/ 263306 w 560465"/>
                <a:gd name="connsiteY5" fmla="*/ 402082 h 849760"/>
                <a:gd name="connsiteX6" fmla="*/ 353793 w 560465"/>
                <a:gd name="connsiteY6" fmla="*/ 446532 h 849760"/>
                <a:gd name="connsiteX7" fmla="*/ 382368 w 560465"/>
                <a:gd name="connsiteY7" fmla="*/ 668782 h 849760"/>
                <a:gd name="connsiteX8" fmla="*/ 295056 w 560465"/>
                <a:gd name="connsiteY8" fmla="*/ 771969 h 849760"/>
                <a:gd name="connsiteX9" fmla="*/ 183931 w 560465"/>
                <a:gd name="connsiteY9" fmla="*/ 771969 h 849760"/>
                <a:gd name="connsiteX10" fmla="*/ 153768 w 560465"/>
                <a:gd name="connsiteY10" fmla="*/ 706882 h 849760"/>
                <a:gd name="connsiteX11" fmla="*/ 153768 w 560465"/>
                <a:gd name="connsiteY11" fmla="*/ 621157 h 849760"/>
                <a:gd name="connsiteX12" fmla="*/ 85506 w 560465"/>
                <a:gd name="connsiteY12" fmla="*/ 586232 h 849760"/>
                <a:gd name="connsiteX13" fmla="*/ 4543 w 560465"/>
                <a:gd name="connsiteY13" fmla="*/ 637032 h 849760"/>
                <a:gd name="connsiteX14" fmla="*/ 33118 w 560465"/>
                <a:gd name="connsiteY14" fmla="*/ 757682 h 849760"/>
                <a:gd name="connsiteX15" fmla="*/ 222031 w 560465"/>
                <a:gd name="connsiteY15" fmla="*/ 849757 h 849760"/>
                <a:gd name="connsiteX16" fmla="*/ 461743 w 560465"/>
                <a:gd name="connsiteY16" fmla="*/ 754507 h 849760"/>
                <a:gd name="connsiteX17" fmla="*/ 517306 w 560465"/>
                <a:gd name="connsiteY17" fmla="*/ 564007 h 849760"/>
                <a:gd name="connsiteX18" fmla="*/ 466506 w 560465"/>
                <a:gd name="connsiteY18" fmla="*/ 406844 h 849760"/>
                <a:gd name="connsiteX19" fmla="*/ 323631 w 560465"/>
                <a:gd name="connsiteY19" fmla="*/ 336994 h 849760"/>
                <a:gd name="connsiteX20" fmla="*/ 128368 w 560465"/>
                <a:gd name="connsiteY20" fmla="*/ 381444 h 849760"/>
                <a:gd name="connsiteX21" fmla="*/ 109318 w 560465"/>
                <a:gd name="connsiteY21" fmla="*/ 406844 h 849760"/>
                <a:gd name="connsiteX22" fmla="*/ 142656 w 560465"/>
                <a:gd name="connsiteY22" fmla="*/ 354457 h 849760"/>
                <a:gd name="connsiteX23" fmla="*/ 209331 w 560465"/>
                <a:gd name="connsiteY23" fmla="*/ 146494 h 849760"/>
                <a:gd name="connsiteX24" fmla="*/ 285531 w 560465"/>
                <a:gd name="connsiteY24" fmla="*/ 143319 h 849760"/>
                <a:gd name="connsiteX25" fmla="*/ 414118 w 560465"/>
                <a:gd name="connsiteY25" fmla="*/ 105219 h 849760"/>
                <a:gd name="connsiteX26" fmla="*/ 549056 w 560465"/>
                <a:gd name="connsiteY26" fmla="*/ 21082 h 849760"/>
                <a:gd name="connsiteX27" fmla="*/ 539531 w 560465"/>
                <a:gd name="connsiteY27" fmla="*/ 2032 h 849760"/>
                <a:gd name="connsiteX28" fmla="*/ 429993 w 560465"/>
                <a:gd name="connsiteY28" fmla="*/ 57594 h 849760"/>
                <a:gd name="connsiteX29" fmla="*/ 345856 w 560465"/>
                <a:gd name="connsiteY29" fmla="*/ 67119 h 849760"/>
                <a:gd name="connsiteX30" fmla="*/ 279181 w 560465"/>
                <a:gd name="connsiteY30" fmla="*/ 25844 h 849760"/>
                <a:gd name="connsiteX31" fmla="*/ 172818 w 560465"/>
                <a:gd name="connsiteY31" fmla="*/ 24257 h 84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60465" h="849760">
                  <a:moveTo>
                    <a:pt x="172818" y="24257"/>
                  </a:moveTo>
                  <a:cubicBezTo>
                    <a:pt x="144243" y="75322"/>
                    <a:pt x="127310" y="255503"/>
                    <a:pt x="107731" y="332232"/>
                  </a:cubicBezTo>
                  <a:cubicBezTo>
                    <a:pt x="88152" y="408961"/>
                    <a:pt x="60635" y="456851"/>
                    <a:pt x="55343" y="484632"/>
                  </a:cubicBezTo>
                  <a:cubicBezTo>
                    <a:pt x="50051" y="512413"/>
                    <a:pt x="67514" y="500506"/>
                    <a:pt x="75981" y="498919"/>
                  </a:cubicBezTo>
                  <a:cubicBezTo>
                    <a:pt x="84448" y="497332"/>
                    <a:pt x="74922" y="491247"/>
                    <a:pt x="106143" y="475107"/>
                  </a:cubicBezTo>
                  <a:cubicBezTo>
                    <a:pt x="137364" y="458968"/>
                    <a:pt x="222031" y="406844"/>
                    <a:pt x="263306" y="402082"/>
                  </a:cubicBezTo>
                  <a:cubicBezTo>
                    <a:pt x="304581" y="397320"/>
                    <a:pt x="333949" y="402082"/>
                    <a:pt x="353793" y="446532"/>
                  </a:cubicBezTo>
                  <a:cubicBezTo>
                    <a:pt x="373637" y="490982"/>
                    <a:pt x="392157" y="614543"/>
                    <a:pt x="382368" y="668782"/>
                  </a:cubicBezTo>
                  <a:cubicBezTo>
                    <a:pt x="372579" y="723021"/>
                    <a:pt x="328129" y="754771"/>
                    <a:pt x="295056" y="771969"/>
                  </a:cubicBezTo>
                  <a:cubicBezTo>
                    <a:pt x="261983" y="789167"/>
                    <a:pt x="207479" y="782817"/>
                    <a:pt x="183931" y="771969"/>
                  </a:cubicBezTo>
                  <a:cubicBezTo>
                    <a:pt x="160383" y="761121"/>
                    <a:pt x="158795" y="732017"/>
                    <a:pt x="153768" y="706882"/>
                  </a:cubicBezTo>
                  <a:cubicBezTo>
                    <a:pt x="148741" y="681747"/>
                    <a:pt x="165145" y="641265"/>
                    <a:pt x="153768" y="621157"/>
                  </a:cubicBezTo>
                  <a:cubicBezTo>
                    <a:pt x="142391" y="601049"/>
                    <a:pt x="110377" y="583586"/>
                    <a:pt x="85506" y="586232"/>
                  </a:cubicBezTo>
                  <a:cubicBezTo>
                    <a:pt x="60635" y="588878"/>
                    <a:pt x="13274" y="608457"/>
                    <a:pt x="4543" y="637032"/>
                  </a:cubicBezTo>
                  <a:cubicBezTo>
                    <a:pt x="-4188" y="665607"/>
                    <a:pt x="-3130" y="722228"/>
                    <a:pt x="33118" y="757682"/>
                  </a:cubicBezTo>
                  <a:cubicBezTo>
                    <a:pt x="69366" y="793136"/>
                    <a:pt x="150593" y="850286"/>
                    <a:pt x="222031" y="849757"/>
                  </a:cubicBezTo>
                  <a:cubicBezTo>
                    <a:pt x="293469" y="849228"/>
                    <a:pt x="412531" y="802132"/>
                    <a:pt x="461743" y="754507"/>
                  </a:cubicBezTo>
                  <a:cubicBezTo>
                    <a:pt x="510956" y="706882"/>
                    <a:pt x="516512" y="621951"/>
                    <a:pt x="517306" y="564007"/>
                  </a:cubicBezTo>
                  <a:cubicBezTo>
                    <a:pt x="518100" y="506063"/>
                    <a:pt x="498785" y="444679"/>
                    <a:pt x="466506" y="406844"/>
                  </a:cubicBezTo>
                  <a:cubicBezTo>
                    <a:pt x="434227" y="369009"/>
                    <a:pt x="379987" y="341227"/>
                    <a:pt x="323631" y="336994"/>
                  </a:cubicBezTo>
                  <a:cubicBezTo>
                    <a:pt x="267275" y="332761"/>
                    <a:pt x="164087" y="369802"/>
                    <a:pt x="128368" y="381444"/>
                  </a:cubicBezTo>
                  <a:cubicBezTo>
                    <a:pt x="92649" y="393086"/>
                    <a:pt x="106937" y="411342"/>
                    <a:pt x="109318" y="406844"/>
                  </a:cubicBezTo>
                  <a:cubicBezTo>
                    <a:pt x="111699" y="402346"/>
                    <a:pt x="125987" y="397849"/>
                    <a:pt x="142656" y="354457"/>
                  </a:cubicBezTo>
                  <a:cubicBezTo>
                    <a:pt x="159325" y="311065"/>
                    <a:pt x="185519" y="181684"/>
                    <a:pt x="209331" y="146494"/>
                  </a:cubicBezTo>
                  <a:cubicBezTo>
                    <a:pt x="233143" y="111304"/>
                    <a:pt x="251400" y="150198"/>
                    <a:pt x="285531" y="143319"/>
                  </a:cubicBezTo>
                  <a:cubicBezTo>
                    <a:pt x="319662" y="136440"/>
                    <a:pt x="370197" y="125592"/>
                    <a:pt x="414118" y="105219"/>
                  </a:cubicBezTo>
                  <a:cubicBezTo>
                    <a:pt x="458039" y="84846"/>
                    <a:pt x="528154" y="38280"/>
                    <a:pt x="549056" y="21082"/>
                  </a:cubicBezTo>
                  <a:cubicBezTo>
                    <a:pt x="569958" y="3884"/>
                    <a:pt x="559375" y="-4053"/>
                    <a:pt x="539531" y="2032"/>
                  </a:cubicBezTo>
                  <a:cubicBezTo>
                    <a:pt x="519687" y="8117"/>
                    <a:pt x="462272" y="46746"/>
                    <a:pt x="429993" y="57594"/>
                  </a:cubicBezTo>
                  <a:cubicBezTo>
                    <a:pt x="397714" y="68442"/>
                    <a:pt x="370991" y="72411"/>
                    <a:pt x="345856" y="67119"/>
                  </a:cubicBezTo>
                  <a:cubicBezTo>
                    <a:pt x="320721" y="61827"/>
                    <a:pt x="304052" y="31136"/>
                    <a:pt x="279181" y="25844"/>
                  </a:cubicBezTo>
                  <a:cubicBezTo>
                    <a:pt x="254310" y="20552"/>
                    <a:pt x="201393" y="-26808"/>
                    <a:pt x="172818" y="242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0591BBBA-7769-473C-B198-57475713D306}"/>
                </a:ext>
              </a:extLst>
            </p:cNvPr>
            <p:cNvSpPr/>
            <p:nvPr/>
          </p:nvSpPr>
          <p:spPr>
            <a:xfrm>
              <a:off x="8940790" y="2926918"/>
              <a:ext cx="433322" cy="872087"/>
            </a:xfrm>
            <a:custGeom>
              <a:avLst/>
              <a:gdLst>
                <a:gd name="connsiteX0" fmla="*/ 250835 w 433322"/>
                <a:gd name="connsiteY0" fmla="*/ 68695 h 872087"/>
                <a:gd name="connsiteX1" fmla="*/ 173048 w 433322"/>
                <a:gd name="connsiteY1" fmla="*/ 157595 h 872087"/>
                <a:gd name="connsiteX2" fmla="*/ 152410 w 433322"/>
                <a:gd name="connsiteY2" fmla="*/ 594157 h 872087"/>
                <a:gd name="connsiteX3" fmla="*/ 244485 w 433322"/>
                <a:gd name="connsiteY3" fmla="*/ 821170 h 872087"/>
                <a:gd name="connsiteX4" fmla="*/ 330210 w 433322"/>
                <a:gd name="connsiteY4" fmla="*/ 783070 h 872087"/>
                <a:gd name="connsiteX5" fmla="*/ 365135 w 433322"/>
                <a:gd name="connsiteY5" fmla="*/ 638607 h 872087"/>
                <a:gd name="connsiteX6" fmla="*/ 365135 w 433322"/>
                <a:gd name="connsiteY6" fmla="*/ 673532 h 872087"/>
                <a:gd name="connsiteX7" fmla="*/ 431810 w 433322"/>
                <a:gd name="connsiteY7" fmla="*/ 779895 h 872087"/>
                <a:gd name="connsiteX8" fmla="*/ 290523 w 433322"/>
                <a:gd name="connsiteY8" fmla="*/ 865620 h 872087"/>
                <a:gd name="connsiteX9" fmla="*/ 117485 w 433322"/>
                <a:gd name="connsiteY9" fmla="*/ 811645 h 872087"/>
                <a:gd name="connsiteX10" fmla="*/ 10 w 433322"/>
                <a:gd name="connsiteY10" fmla="*/ 383020 h 872087"/>
                <a:gd name="connsiteX11" fmla="*/ 111135 w 433322"/>
                <a:gd name="connsiteY11" fmla="*/ 90920 h 872087"/>
                <a:gd name="connsiteX12" fmla="*/ 188923 w 433322"/>
                <a:gd name="connsiteY12" fmla="*/ 5195 h 872087"/>
                <a:gd name="connsiteX13" fmla="*/ 309573 w 433322"/>
                <a:gd name="connsiteY13" fmla="*/ 14720 h 872087"/>
                <a:gd name="connsiteX14" fmla="*/ 250835 w 433322"/>
                <a:gd name="connsiteY14" fmla="*/ 68695 h 87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3322" h="872087">
                  <a:moveTo>
                    <a:pt x="250835" y="68695"/>
                  </a:moveTo>
                  <a:cubicBezTo>
                    <a:pt x="228081" y="92507"/>
                    <a:pt x="189452" y="70018"/>
                    <a:pt x="173048" y="157595"/>
                  </a:cubicBezTo>
                  <a:cubicBezTo>
                    <a:pt x="156644" y="245172"/>
                    <a:pt x="140504" y="483561"/>
                    <a:pt x="152410" y="594157"/>
                  </a:cubicBezTo>
                  <a:cubicBezTo>
                    <a:pt x="164316" y="704753"/>
                    <a:pt x="214852" y="789684"/>
                    <a:pt x="244485" y="821170"/>
                  </a:cubicBezTo>
                  <a:cubicBezTo>
                    <a:pt x="274118" y="852656"/>
                    <a:pt x="310102" y="813497"/>
                    <a:pt x="330210" y="783070"/>
                  </a:cubicBezTo>
                  <a:cubicBezTo>
                    <a:pt x="350318" y="752643"/>
                    <a:pt x="359314" y="656863"/>
                    <a:pt x="365135" y="638607"/>
                  </a:cubicBezTo>
                  <a:cubicBezTo>
                    <a:pt x="370956" y="620351"/>
                    <a:pt x="354023" y="649984"/>
                    <a:pt x="365135" y="673532"/>
                  </a:cubicBezTo>
                  <a:cubicBezTo>
                    <a:pt x="376248" y="697080"/>
                    <a:pt x="444245" y="747880"/>
                    <a:pt x="431810" y="779895"/>
                  </a:cubicBezTo>
                  <a:cubicBezTo>
                    <a:pt x="419375" y="811910"/>
                    <a:pt x="342910" y="860328"/>
                    <a:pt x="290523" y="865620"/>
                  </a:cubicBezTo>
                  <a:cubicBezTo>
                    <a:pt x="238136" y="870912"/>
                    <a:pt x="165904" y="892078"/>
                    <a:pt x="117485" y="811645"/>
                  </a:cubicBezTo>
                  <a:cubicBezTo>
                    <a:pt x="69066" y="731212"/>
                    <a:pt x="1068" y="503141"/>
                    <a:pt x="10" y="383020"/>
                  </a:cubicBezTo>
                  <a:cubicBezTo>
                    <a:pt x="-1048" y="262899"/>
                    <a:pt x="79649" y="153891"/>
                    <a:pt x="111135" y="90920"/>
                  </a:cubicBezTo>
                  <a:cubicBezTo>
                    <a:pt x="142620" y="27949"/>
                    <a:pt x="155850" y="17895"/>
                    <a:pt x="188923" y="5195"/>
                  </a:cubicBezTo>
                  <a:cubicBezTo>
                    <a:pt x="221996" y="-7505"/>
                    <a:pt x="297402" y="5989"/>
                    <a:pt x="309573" y="14720"/>
                  </a:cubicBezTo>
                  <a:cubicBezTo>
                    <a:pt x="321744" y="23451"/>
                    <a:pt x="273589" y="44883"/>
                    <a:pt x="250835" y="686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4BD49506-02B0-4409-A162-765F1B727CCC}"/>
                </a:ext>
              </a:extLst>
            </p:cNvPr>
            <p:cNvSpPr/>
            <p:nvPr/>
          </p:nvSpPr>
          <p:spPr>
            <a:xfrm>
              <a:off x="9099452" y="2950923"/>
              <a:ext cx="357286" cy="773824"/>
            </a:xfrm>
            <a:custGeom>
              <a:avLst/>
              <a:gdLst>
                <a:gd name="connsiteX0" fmla="*/ 141386 w 357286"/>
                <a:gd name="connsiteY0" fmla="*/ 240 h 773824"/>
                <a:gd name="connsiteX1" fmla="*/ 260448 w 357286"/>
                <a:gd name="connsiteY1" fmla="*/ 82790 h 773824"/>
                <a:gd name="connsiteX2" fmla="*/ 357286 w 357286"/>
                <a:gd name="connsiteY2" fmla="*/ 463790 h 773824"/>
                <a:gd name="connsiteX3" fmla="*/ 258861 w 357286"/>
                <a:gd name="connsiteY3" fmla="*/ 752715 h 773824"/>
                <a:gd name="connsiteX4" fmla="*/ 247748 w 357286"/>
                <a:gd name="connsiteY4" fmla="*/ 738427 h 773824"/>
                <a:gd name="connsiteX5" fmla="*/ 209648 w 357286"/>
                <a:gd name="connsiteY5" fmla="*/ 632065 h 773824"/>
                <a:gd name="connsiteX6" fmla="*/ 225523 w 357286"/>
                <a:gd name="connsiteY6" fmla="*/ 432040 h 773824"/>
                <a:gd name="connsiteX7" fmla="*/ 179486 w 357286"/>
                <a:gd name="connsiteY7" fmla="*/ 122477 h 773824"/>
                <a:gd name="connsiteX8" fmla="*/ 141386 w 357286"/>
                <a:gd name="connsiteY8" fmla="*/ 76440 h 773824"/>
                <a:gd name="connsiteX9" fmla="*/ 98 w 357286"/>
                <a:gd name="connsiteY9" fmla="*/ 93902 h 773824"/>
                <a:gd name="connsiteX10" fmla="*/ 141386 w 357286"/>
                <a:gd name="connsiteY10" fmla="*/ 240 h 773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7286" h="773824">
                  <a:moveTo>
                    <a:pt x="141386" y="240"/>
                  </a:moveTo>
                  <a:cubicBezTo>
                    <a:pt x="184778" y="-1612"/>
                    <a:pt x="224465" y="5532"/>
                    <a:pt x="260448" y="82790"/>
                  </a:cubicBezTo>
                  <a:cubicBezTo>
                    <a:pt x="296431" y="160048"/>
                    <a:pt x="357550" y="352136"/>
                    <a:pt x="357286" y="463790"/>
                  </a:cubicBezTo>
                  <a:cubicBezTo>
                    <a:pt x="357022" y="575444"/>
                    <a:pt x="277117" y="706942"/>
                    <a:pt x="258861" y="752715"/>
                  </a:cubicBezTo>
                  <a:cubicBezTo>
                    <a:pt x="240605" y="798488"/>
                    <a:pt x="255950" y="758535"/>
                    <a:pt x="247748" y="738427"/>
                  </a:cubicBezTo>
                  <a:cubicBezTo>
                    <a:pt x="239546" y="718319"/>
                    <a:pt x="213352" y="683130"/>
                    <a:pt x="209648" y="632065"/>
                  </a:cubicBezTo>
                  <a:cubicBezTo>
                    <a:pt x="205944" y="581001"/>
                    <a:pt x="230550" y="516971"/>
                    <a:pt x="225523" y="432040"/>
                  </a:cubicBezTo>
                  <a:cubicBezTo>
                    <a:pt x="220496" y="347109"/>
                    <a:pt x="193509" y="181744"/>
                    <a:pt x="179486" y="122477"/>
                  </a:cubicBezTo>
                  <a:cubicBezTo>
                    <a:pt x="165463" y="63210"/>
                    <a:pt x="171284" y="81203"/>
                    <a:pt x="141386" y="76440"/>
                  </a:cubicBezTo>
                  <a:cubicBezTo>
                    <a:pt x="111488" y="71678"/>
                    <a:pt x="3802" y="107131"/>
                    <a:pt x="98" y="93902"/>
                  </a:cubicBezTo>
                  <a:cubicBezTo>
                    <a:pt x="-3606" y="80673"/>
                    <a:pt x="97994" y="2092"/>
                    <a:pt x="141386" y="24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2799434E-EE10-47CD-A41C-8F51FD0BD13D}"/>
              </a:ext>
            </a:extLst>
          </p:cNvPr>
          <p:cNvSpPr/>
          <p:nvPr/>
        </p:nvSpPr>
        <p:spPr>
          <a:xfrm>
            <a:off x="4203121" y="7229265"/>
            <a:ext cx="748451" cy="715605"/>
          </a:xfrm>
          <a:custGeom>
            <a:avLst/>
            <a:gdLst>
              <a:gd name="connsiteX0" fmla="*/ 579 w 748451"/>
              <a:gd name="connsiteY0" fmla="*/ 5502 h 715605"/>
              <a:gd name="connsiteX1" fmla="*/ 292679 w 748451"/>
              <a:gd name="connsiteY1" fmla="*/ 221402 h 715605"/>
              <a:gd name="connsiteX2" fmla="*/ 495879 w 748451"/>
              <a:gd name="connsiteY2" fmla="*/ 589702 h 715605"/>
              <a:gd name="connsiteX3" fmla="*/ 745646 w 748451"/>
              <a:gd name="connsiteY3" fmla="*/ 708235 h 715605"/>
              <a:gd name="connsiteX4" fmla="*/ 614412 w 748451"/>
              <a:gd name="connsiteY4" fmla="*/ 674368 h 715605"/>
              <a:gd name="connsiteX5" fmla="*/ 373112 w 748451"/>
              <a:gd name="connsiteY5" fmla="*/ 441535 h 715605"/>
              <a:gd name="connsiteX6" fmla="*/ 579 w 748451"/>
              <a:gd name="connsiteY6" fmla="*/ 5502 h 71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451" h="715605">
                <a:moveTo>
                  <a:pt x="579" y="5502"/>
                </a:moveTo>
                <a:cubicBezTo>
                  <a:pt x="-12826" y="-31187"/>
                  <a:pt x="210129" y="124035"/>
                  <a:pt x="292679" y="221402"/>
                </a:cubicBezTo>
                <a:cubicBezTo>
                  <a:pt x="375229" y="318769"/>
                  <a:pt x="420385" y="508563"/>
                  <a:pt x="495879" y="589702"/>
                </a:cubicBezTo>
                <a:cubicBezTo>
                  <a:pt x="571374" y="670841"/>
                  <a:pt x="725891" y="694124"/>
                  <a:pt x="745646" y="708235"/>
                </a:cubicBezTo>
                <a:cubicBezTo>
                  <a:pt x="765401" y="722346"/>
                  <a:pt x="676501" y="718818"/>
                  <a:pt x="614412" y="674368"/>
                </a:cubicBezTo>
                <a:cubicBezTo>
                  <a:pt x="552323" y="629918"/>
                  <a:pt x="471890" y="549485"/>
                  <a:pt x="373112" y="441535"/>
                </a:cubicBezTo>
                <a:cubicBezTo>
                  <a:pt x="274334" y="333585"/>
                  <a:pt x="13984" y="42191"/>
                  <a:pt x="579" y="5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楕円 255">
            <a:extLst>
              <a:ext uri="{FF2B5EF4-FFF2-40B4-BE49-F238E27FC236}">
                <a16:creationId xmlns:a16="http://schemas.microsoft.com/office/drawing/2014/main" id="{48FDBF1A-FE54-473E-8993-733722F96D6B}"/>
              </a:ext>
            </a:extLst>
          </p:cNvPr>
          <p:cNvSpPr/>
          <p:nvPr/>
        </p:nvSpPr>
        <p:spPr>
          <a:xfrm>
            <a:off x="5591175" y="2705100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楕円 341">
            <a:extLst>
              <a:ext uri="{FF2B5EF4-FFF2-40B4-BE49-F238E27FC236}">
                <a16:creationId xmlns:a16="http://schemas.microsoft.com/office/drawing/2014/main" id="{6DFDF681-70FB-4D78-80C0-B36933DE9176}"/>
              </a:ext>
            </a:extLst>
          </p:cNvPr>
          <p:cNvSpPr/>
          <p:nvPr/>
        </p:nvSpPr>
        <p:spPr>
          <a:xfrm>
            <a:off x="5672137" y="2711450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楕円 342">
            <a:extLst>
              <a:ext uri="{FF2B5EF4-FFF2-40B4-BE49-F238E27FC236}">
                <a16:creationId xmlns:a16="http://schemas.microsoft.com/office/drawing/2014/main" id="{A89F3560-1B43-450D-BE81-7CEA3F1C4531}"/>
              </a:ext>
            </a:extLst>
          </p:cNvPr>
          <p:cNvSpPr/>
          <p:nvPr/>
        </p:nvSpPr>
        <p:spPr>
          <a:xfrm>
            <a:off x="4392612" y="3124199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17FC6691-2461-4749-B606-B6C997C8DF80}"/>
              </a:ext>
            </a:extLst>
          </p:cNvPr>
          <p:cNvSpPr/>
          <p:nvPr/>
        </p:nvSpPr>
        <p:spPr>
          <a:xfrm>
            <a:off x="5153759" y="4382816"/>
            <a:ext cx="624426" cy="186099"/>
          </a:xfrm>
          <a:custGeom>
            <a:avLst/>
            <a:gdLst>
              <a:gd name="connsiteX0" fmla="*/ 324 w 624426"/>
              <a:gd name="connsiteY0" fmla="*/ 163784 h 186099"/>
              <a:gd name="connsiteX1" fmla="*/ 224691 w 624426"/>
              <a:gd name="connsiteY1" fmla="*/ 165901 h 186099"/>
              <a:gd name="connsiteX2" fmla="*/ 440591 w 624426"/>
              <a:gd name="connsiteY2" fmla="*/ 81234 h 186099"/>
              <a:gd name="connsiteX3" fmla="*/ 620508 w 624426"/>
              <a:gd name="connsiteY3" fmla="*/ 801 h 186099"/>
              <a:gd name="connsiteX4" fmla="*/ 554891 w 624426"/>
              <a:gd name="connsiteY4" fmla="*/ 45251 h 186099"/>
              <a:gd name="connsiteX5" fmla="*/ 442708 w 624426"/>
              <a:gd name="connsiteY5" fmla="*/ 129917 h 186099"/>
              <a:gd name="connsiteX6" fmla="*/ 275491 w 624426"/>
              <a:gd name="connsiteY6" fmla="*/ 184951 h 186099"/>
              <a:gd name="connsiteX7" fmla="*/ 324 w 624426"/>
              <a:gd name="connsiteY7" fmla="*/ 163784 h 18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426" h="186099">
                <a:moveTo>
                  <a:pt x="324" y="163784"/>
                </a:moveTo>
                <a:cubicBezTo>
                  <a:pt x="-8143" y="160609"/>
                  <a:pt x="151313" y="179659"/>
                  <a:pt x="224691" y="165901"/>
                </a:cubicBezTo>
                <a:cubicBezTo>
                  <a:pt x="298069" y="152143"/>
                  <a:pt x="374622" y="108751"/>
                  <a:pt x="440591" y="81234"/>
                </a:cubicBezTo>
                <a:cubicBezTo>
                  <a:pt x="506560" y="53717"/>
                  <a:pt x="601458" y="6798"/>
                  <a:pt x="620508" y="801"/>
                </a:cubicBezTo>
                <a:cubicBezTo>
                  <a:pt x="639558" y="-5196"/>
                  <a:pt x="584524" y="23732"/>
                  <a:pt x="554891" y="45251"/>
                </a:cubicBezTo>
                <a:cubicBezTo>
                  <a:pt x="525258" y="66770"/>
                  <a:pt x="489275" y="106634"/>
                  <a:pt x="442708" y="129917"/>
                </a:cubicBezTo>
                <a:cubicBezTo>
                  <a:pt x="396141" y="153200"/>
                  <a:pt x="346047" y="178248"/>
                  <a:pt x="275491" y="184951"/>
                </a:cubicBezTo>
                <a:cubicBezTo>
                  <a:pt x="204935" y="191654"/>
                  <a:pt x="8791" y="166959"/>
                  <a:pt x="324" y="1637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4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 が含まれている画像&#10;&#10;自動的に生成された説明" hidden="1">
            <a:extLst>
              <a:ext uri="{FF2B5EF4-FFF2-40B4-BE49-F238E27FC236}">
                <a16:creationId xmlns:a16="http://schemas.microsoft.com/office/drawing/2014/main" id="{8A9E74FE-409B-4C71-AE8E-2E4C269C9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179" y="2443025"/>
            <a:ext cx="6925642" cy="1971950"/>
          </a:xfrm>
          <a:prstGeom prst="rect">
            <a:avLst/>
          </a:prstGeom>
        </p:spPr>
      </p:pic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A0B054C-AE13-481B-B739-D27FC2219530}"/>
              </a:ext>
            </a:extLst>
          </p:cNvPr>
          <p:cNvGrpSpPr/>
          <p:nvPr/>
        </p:nvGrpSpPr>
        <p:grpSpPr>
          <a:xfrm>
            <a:off x="2833109" y="2748870"/>
            <a:ext cx="6623629" cy="1179241"/>
            <a:chOff x="2833109" y="2748870"/>
            <a:chExt cx="6623629" cy="1179241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9679E7E-8720-4B1A-BB89-91D22FB69944}"/>
                </a:ext>
              </a:extLst>
            </p:cNvPr>
            <p:cNvSpPr/>
            <p:nvPr/>
          </p:nvSpPr>
          <p:spPr>
            <a:xfrm>
              <a:off x="2833109" y="2748870"/>
              <a:ext cx="1046443" cy="1179241"/>
            </a:xfrm>
            <a:custGeom>
              <a:avLst/>
              <a:gdLst>
                <a:gd name="connsiteX0" fmla="*/ 40266 w 1046443"/>
                <a:gd name="connsiteY0" fmla="*/ 38780 h 1179241"/>
                <a:gd name="connsiteX1" fmla="*/ 186316 w 1046443"/>
                <a:gd name="connsiteY1" fmla="*/ 159430 h 1179241"/>
                <a:gd name="connsiteX2" fmla="*/ 214891 w 1046443"/>
                <a:gd name="connsiteY2" fmla="*/ 705530 h 1179241"/>
                <a:gd name="connsiteX3" fmla="*/ 205366 w 1046443"/>
                <a:gd name="connsiteY3" fmla="*/ 1023030 h 1179241"/>
                <a:gd name="connsiteX4" fmla="*/ 81541 w 1046443"/>
                <a:gd name="connsiteY4" fmla="*/ 1111930 h 1179241"/>
                <a:gd name="connsiteX5" fmla="*/ 2166 w 1046443"/>
                <a:gd name="connsiteY5" fmla="*/ 1143680 h 1179241"/>
                <a:gd name="connsiteX6" fmla="*/ 167266 w 1046443"/>
                <a:gd name="connsiteY6" fmla="*/ 1156380 h 1179241"/>
                <a:gd name="connsiteX7" fmla="*/ 668916 w 1046443"/>
                <a:gd name="connsiteY7" fmla="*/ 1175430 h 1179241"/>
                <a:gd name="connsiteX8" fmla="*/ 494291 w 1046443"/>
                <a:gd name="connsiteY8" fmla="*/ 1073830 h 1179241"/>
                <a:gd name="connsiteX9" fmla="*/ 430791 w 1046443"/>
                <a:gd name="connsiteY9" fmla="*/ 648380 h 1179241"/>
                <a:gd name="connsiteX10" fmla="*/ 522866 w 1046443"/>
                <a:gd name="connsiteY10" fmla="*/ 556305 h 1179241"/>
                <a:gd name="connsiteX11" fmla="*/ 678441 w 1046443"/>
                <a:gd name="connsiteY11" fmla="*/ 578530 h 1179241"/>
                <a:gd name="connsiteX12" fmla="*/ 767341 w 1046443"/>
                <a:gd name="connsiteY12" fmla="*/ 749980 h 1179241"/>
                <a:gd name="connsiteX13" fmla="*/ 808616 w 1046443"/>
                <a:gd name="connsiteY13" fmla="*/ 749980 h 1179241"/>
                <a:gd name="connsiteX14" fmla="*/ 821316 w 1046443"/>
                <a:gd name="connsiteY14" fmla="*/ 619805 h 1179241"/>
                <a:gd name="connsiteX15" fmla="*/ 824491 w 1046443"/>
                <a:gd name="connsiteY15" fmla="*/ 276905 h 1179241"/>
                <a:gd name="connsiteX16" fmla="*/ 732416 w 1046443"/>
                <a:gd name="connsiteY16" fmla="*/ 407080 h 1179241"/>
                <a:gd name="connsiteX17" fmla="*/ 503816 w 1046443"/>
                <a:gd name="connsiteY17" fmla="*/ 467405 h 1179241"/>
                <a:gd name="connsiteX18" fmla="*/ 453016 w 1046443"/>
                <a:gd name="connsiteY18" fmla="*/ 457880 h 1179241"/>
                <a:gd name="connsiteX19" fmla="*/ 408566 w 1046443"/>
                <a:gd name="connsiteY19" fmla="*/ 168955 h 1179241"/>
                <a:gd name="connsiteX20" fmla="*/ 449841 w 1046443"/>
                <a:gd name="connsiteY20" fmla="*/ 70530 h 1179241"/>
                <a:gd name="connsiteX21" fmla="*/ 840366 w 1046443"/>
                <a:gd name="connsiteY21" fmla="*/ 99105 h 1179241"/>
                <a:gd name="connsiteX22" fmla="*/ 935616 w 1046443"/>
                <a:gd name="connsiteY22" fmla="*/ 235630 h 1179241"/>
                <a:gd name="connsiteX23" fmla="*/ 1027691 w 1046443"/>
                <a:gd name="connsiteY23" fmla="*/ 292780 h 1179241"/>
                <a:gd name="connsiteX24" fmla="*/ 1027691 w 1046443"/>
                <a:gd name="connsiteY24" fmla="*/ 168955 h 1179241"/>
                <a:gd name="connsiteX25" fmla="*/ 1008641 w 1046443"/>
                <a:gd name="connsiteY25" fmla="*/ 7030 h 1179241"/>
                <a:gd name="connsiteX26" fmla="*/ 583191 w 1046443"/>
                <a:gd name="connsiteY26" fmla="*/ 26080 h 1179241"/>
                <a:gd name="connsiteX27" fmla="*/ 40266 w 1046443"/>
                <a:gd name="connsiteY27" fmla="*/ 38780 h 117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46443" h="1179241">
                  <a:moveTo>
                    <a:pt x="40266" y="38780"/>
                  </a:moveTo>
                  <a:cubicBezTo>
                    <a:pt x="-25880" y="61005"/>
                    <a:pt x="157212" y="48305"/>
                    <a:pt x="186316" y="159430"/>
                  </a:cubicBezTo>
                  <a:cubicBezTo>
                    <a:pt x="215420" y="270555"/>
                    <a:pt x="211716" y="561597"/>
                    <a:pt x="214891" y="705530"/>
                  </a:cubicBezTo>
                  <a:cubicBezTo>
                    <a:pt x="218066" y="849463"/>
                    <a:pt x="227591" y="955297"/>
                    <a:pt x="205366" y="1023030"/>
                  </a:cubicBezTo>
                  <a:cubicBezTo>
                    <a:pt x="183141" y="1090763"/>
                    <a:pt x="115408" y="1091822"/>
                    <a:pt x="81541" y="1111930"/>
                  </a:cubicBezTo>
                  <a:cubicBezTo>
                    <a:pt x="47674" y="1132038"/>
                    <a:pt x="-12121" y="1136272"/>
                    <a:pt x="2166" y="1143680"/>
                  </a:cubicBezTo>
                  <a:cubicBezTo>
                    <a:pt x="16453" y="1151088"/>
                    <a:pt x="167266" y="1156380"/>
                    <a:pt x="167266" y="1156380"/>
                  </a:cubicBezTo>
                  <a:cubicBezTo>
                    <a:pt x="278391" y="1161672"/>
                    <a:pt x="614412" y="1189188"/>
                    <a:pt x="668916" y="1175430"/>
                  </a:cubicBezTo>
                  <a:cubicBezTo>
                    <a:pt x="723420" y="1161672"/>
                    <a:pt x="533978" y="1161671"/>
                    <a:pt x="494291" y="1073830"/>
                  </a:cubicBezTo>
                  <a:cubicBezTo>
                    <a:pt x="454604" y="985989"/>
                    <a:pt x="426029" y="734634"/>
                    <a:pt x="430791" y="648380"/>
                  </a:cubicBezTo>
                  <a:cubicBezTo>
                    <a:pt x="435553" y="562126"/>
                    <a:pt x="481591" y="567947"/>
                    <a:pt x="522866" y="556305"/>
                  </a:cubicBezTo>
                  <a:cubicBezTo>
                    <a:pt x="564141" y="544663"/>
                    <a:pt x="637695" y="546251"/>
                    <a:pt x="678441" y="578530"/>
                  </a:cubicBezTo>
                  <a:cubicBezTo>
                    <a:pt x="719187" y="610809"/>
                    <a:pt x="745645" y="721405"/>
                    <a:pt x="767341" y="749980"/>
                  </a:cubicBezTo>
                  <a:cubicBezTo>
                    <a:pt x="789037" y="778555"/>
                    <a:pt x="799620" y="771676"/>
                    <a:pt x="808616" y="749980"/>
                  </a:cubicBezTo>
                  <a:cubicBezTo>
                    <a:pt x="817612" y="728284"/>
                    <a:pt x="818670" y="698651"/>
                    <a:pt x="821316" y="619805"/>
                  </a:cubicBezTo>
                  <a:cubicBezTo>
                    <a:pt x="823962" y="540959"/>
                    <a:pt x="839308" y="312359"/>
                    <a:pt x="824491" y="276905"/>
                  </a:cubicBezTo>
                  <a:cubicBezTo>
                    <a:pt x="809674" y="241451"/>
                    <a:pt x="785862" y="375330"/>
                    <a:pt x="732416" y="407080"/>
                  </a:cubicBezTo>
                  <a:cubicBezTo>
                    <a:pt x="678970" y="438830"/>
                    <a:pt x="550383" y="458938"/>
                    <a:pt x="503816" y="467405"/>
                  </a:cubicBezTo>
                  <a:cubicBezTo>
                    <a:pt x="457249" y="475872"/>
                    <a:pt x="468891" y="507622"/>
                    <a:pt x="453016" y="457880"/>
                  </a:cubicBezTo>
                  <a:cubicBezTo>
                    <a:pt x="437141" y="408138"/>
                    <a:pt x="409095" y="233513"/>
                    <a:pt x="408566" y="168955"/>
                  </a:cubicBezTo>
                  <a:cubicBezTo>
                    <a:pt x="408037" y="104397"/>
                    <a:pt x="377874" y="82172"/>
                    <a:pt x="449841" y="70530"/>
                  </a:cubicBezTo>
                  <a:cubicBezTo>
                    <a:pt x="521808" y="58888"/>
                    <a:pt x="759404" y="71588"/>
                    <a:pt x="840366" y="99105"/>
                  </a:cubicBezTo>
                  <a:cubicBezTo>
                    <a:pt x="921329" y="126622"/>
                    <a:pt x="904395" y="203351"/>
                    <a:pt x="935616" y="235630"/>
                  </a:cubicBezTo>
                  <a:cubicBezTo>
                    <a:pt x="966837" y="267909"/>
                    <a:pt x="1012345" y="303892"/>
                    <a:pt x="1027691" y="292780"/>
                  </a:cubicBezTo>
                  <a:cubicBezTo>
                    <a:pt x="1043037" y="281668"/>
                    <a:pt x="1030866" y="216580"/>
                    <a:pt x="1027691" y="168955"/>
                  </a:cubicBezTo>
                  <a:cubicBezTo>
                    <a:pt x="1024516" y="121330"/>
                    <a:pt x="1082724" y="30842"/>
                    <a:pt x="1008641" y="7030"/>
                  </a:cubicBezTo>
                  <a:cubicBezTo>
                    <a:pt x="934558" y="-16783"/>
                    <a:pt x="746174" y="27667"/>
                    <a:pt x="583191" y="26080"/>
                  </a:cubicBezTo>
                  <a:cubicBezTo>
                    <a:pt x="420208" y="24492"/>
                    <a:pt x="106412" y="16555"/>
                    <a:pt x="40266" y="387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35F1F230-ABA9-4EC7-A98F-B51C1E01155D}"/>
                </a:ext>
              </a:extLst>
            </p:cNvPr>
            <p:cNvSpPr/>
            <p:nvPr/>
          </p:nvSpPr>
          <p:spPr>
            <a:xfrm>
              <a:off x="3732213" y="3282069"/>
              <a:ext cx="396881" cy="509789"/>
            </a:xfrm>
            <a:custGeom>
              <a:avLst/>
              <a:gdLst>
                <a:gd name="connsiteX0" fmla="*/ 0 w 396881"/>
                <a:gd name="connsiteY0" fmla="*/ 43744 h 509789"/>
                <a:gd name="connsiteX1" fmla="*/ 49212 w 396881"/>
                <a:gd name="connsiteY1" fmla="*/ 100894 h 509789"/>
                <a:gd name="connsiteX2" fmla="*/ 63500 w 396881"/>
                <a:gd name="connsiteY2" fmla="*/ 353306 h 509789"/>
                <a:gd name="connsiteX3" fmla="*/ 119062 w 396881"/>
                <a:gd name="connsiteY3" fmla="*/ 489831 h 509789"/>
                <a:gd name="connsiteX4" fmla="*/ 274637 w 396881"/>
                <a:gd name="connsiteY4" fmla="*/ 497769 h 509789"/>
                <a:gd name="connsiteX5" fmla="*/ 396875 w 396881"/>
                <a:gd name="connsiteY5" fmla="*/ 381881 h 509789"/>
                <a:gd name="connsiteX6" fmla="*/ 269875 w 396881"/>
                <a:gd name="connsiteY6" fmla="*/ 418394 h 509789"/>
                <a:gd name="connsiteX7" fmla="*/ 196850 w 396881"/>
                <a:gd name="connsiteY7" fmla="*/ 358069 h 509789"/>
                <a:gd name="connsiteX8" fmla="*/ 201612 w 396881"/>
                <a:gd name="connsiteY8" fmla="*/ 24694 h 509789"/>
                <a:gd name="connsiteX9" fmla="*/ 125412 w 396881"/>
                <a:gd name="connsiteY9" fmla="*/ 24694 h 509789"/>
                <a:gd name="connsiteX10" fmla="*/ 0 w 396881"/>
                <a:gd name="connsiteY10" fmla="*/ 43744 h 50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881" h="509789">
                  <a:moveTo>
                    <a:pt x="0" y="43744"/>
                  </a:moveTo>
                  <a:cubicBezTo>
                    <a:pt x="19314" y="46522"/>
                    <a:pt x="38629" y="49300"/>
                    <a:pt x="49212" y="100894"/>
                  </a:cubicBezTo>
                  <a:cubicBezTo>
                    <a:pt x="59795" y="152488"/>
                    <a:pt x="51858" y="288483"/>
                    <a:pt x="63500" y="353306"/>
                  </a:cubicBezTo>
                  <a:cubicBezTo>
                    <a:pt x="75142" y="418129"/>
                    <a:pt x="83872" y="465754"/>
                    <a:pt x="119062" y="489831"/>
                  </a:cubicBezTo>
                  <a:cubicBezTo>
                    <a:pt x="154252" y="513908"/>
                    <a:pt x="228335" y="515761"/>
                    <a:pt x="274637" y="497769"/>
                  </a:cubicBezTo>
                  <a:cubicBezTo>
                    <a:pt x="320939" y="479777"/>
                    <a:pt x="397669" y="395110"/>
                    <a:pt x="396875" y="381881"/>
                  </a:cubicBezTo>
                  <a:cubicBezTo>
                    <a:pt x="396081" y="368652"/>
                    <a:pt x="303212" y="422363"/>
                    <a:pt x="269875" y="418394"/>
                  </a:cubicBezTo>
                  <a:cubicBezTo>
                    <a:pt x="236538" y="414425"/>
                    <a:pt x="208227" y="423686"/>
                    <a:pt x="196850" y="358069"/>
                  </a:cubicBezTo>
                  <a:cubicBezTo>
                    <a:pt x="185473" y="292452"/>
                    <a:pt x="213518" y="80257"/>
                    <a:pt x="201612" y="24694"/>
                  </a:cubicBezTo>
                  <a:cubicBezTo>
                    <a:pt x="189706" y="-30869"/>
                    <a:pt x="125412" y="24694"/>
                    <a:pt x="125412" y="24694"/>
                  </a:cubicBezTo>
                  <a:lnTo>
                    <a:pt x="0" y="4374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01CA5C81-3F95-424C-8065-35A0DDC65431}"/>
                </a:ext>
              </a:extLst>
            </p:cNvPr>
            <p:cNvSpPr/>
            <p:nvPr/>
          </p:nvSpPr>
          <p:spPr>
            <a:xfrm>
              <a:off x="4026787" y="3277088"/>
              <a:ext cx="291744" cy="512788"/>
            </a:xfrm>
            <a:custGeom>
              <a:avLst/>
              <a:gdLst>
                <a:gd name="connsiteX0" fmla="*/ 2288 w 291744"/>
                <a:gd name="connsiteY0" fmla="*/ 36025 h 512788"/>
                <a:gd name="connsiteX1" fmla="*/ 178501 w 291744"/>
                <a:gd name="connsiteY1" fmla="*/ 28087 h 512788"/>
                <a:gd name="connsiteX2" fmla="*/ 208663 w 291744"/>
                <a:gd name="connsiteY2" fmla="*/ 18562 h 512788"/>
                <a:gd name="connsiteX3" fmla="*/ 189613 w 291744"/>
                <a:gd name="connsiteY3" fmla="*/ 301137 h 512788"/>
                <a:gd name="connsiteX4" fmla="*/ 215013 w 291744"/>
                <a:gd name="connsiteY4" fmla="*/ 439250 h 512788"/>
                <a:gd name="connsiteX5" fmla="*/ 278513 w 291744"/>
                <a:gd name="connsiteY5" fmla="*/ 466237 h 512788"/>
                <a:gd name="connsiteX6" fmla="*/ 278513 w 291744"/>
                <a:gd name="connsiteY6" fmla="*/ 480525 h 512788"/>
                <a:gd name="connsiteX7" fmla="*/ 137226 w 291744"/>
                <a:gd name="connsiteY7" fmla="*/ 496400 h 512788"/>
                <a:gd name="connsiteX8" fmla="*/ 65788 w 291744"/>
                <a:gd name="connsiteY8" fmla="*/ 478937 h 512788"/>
                <a:gd name="connsiteX9" fmla="*/ 75313 w 291744"/>
                <a:gd name="connsiteY9" fmla="*/ 110637 h 512788"/>
                <a:gd name="connsiteX10" fmla="*/ 2288 w 291744"/>
                <a:gd name="connsiteY10" fmla="*/ 36025 h 51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744" h="512788">
                  <a:moveTo>
                    <a:pt x="2288" y="36025"/>
                  </a:moveTo>
                  <a:cubicBezTo>
                    <a:pt x="19486" y="22267"/>
                    <a:pt x="144105" y="30997"/>
                    <a:pt x="178501" y="28087"/>
                  </a:cubicBezTo>
                  <a:cubicBezTo>
                    <a:pt x="212897" y="25176"/>
                    <a:pt x="206811" y="-26946"/>
                    <a:pt x="208663" y="18562"/>
                  </a:cubicBezTo>
                  <a:cubicBezTo>
                    <a:pt x="210515" y="64070"/>
                    <a:pt x="188555" y="231022"/>
                    <a:pt x="189613" y="301137"/>
                  </a:cubicBezTo>
                  <a:cubicBezTo>
                    <a:pt x="190671" y="371252"/>
                    <a:pt x="200196" y="411733"/>
                    <a:pt x="215013" y="439250"/>
                  </a:cubicBezTo>
                  <a:cubicBezTo>
                    <a:pt x="229830" y="466767"/>
                    <a:pt x="267930" y="459358"/>
                    <a:pt x="278513" y="466237"/>
                  </a:cubicBezTo>
                  <a:cubicBezTo>
                    <a:pt x="289096" y="473116"/>
                    <a:pt x="302061" y="475498"/>
                    <a:pt x="278513" y="480525"/>
                  </a:cubicBezTo>
                  <a:cubicBezTo>
                    <a:pt x="254965" y="485552"/>
                    <a:pt x="172680" y="496665"/>
                    <a:pt x="137226" y="496400"/>
                  </a:cubicBezTo>
                  <a:cubicBezTo>
                    <a:pt x="101772" y="496135"/>
                    <a:pt x="76107" y="543231"/>
                    <a:pt x="65788" y="478937"/>
                  </a:cubicBezTo>
                  <a:cubicBezTo>
                    <a:pt x="55469" y="414643"/>
                    <a:pt x="80340" y="179429"/>
                    <a:pt x="75313" y="110637"/>
                  </a:cubicBezTo>
                  <a:cubicBezTo>
                    <a:pt x="70286" y="41845"/>
                    <a:pt x="-14910" y="49783"/>
                    <a:pt x="2288" y="360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B32B98D-E983-4C64-AC2B-21AD445BA1A7}"/>
                </a:ext>
              </a:extLst>
            </p:cNvPr>
            <p:cNvSpPr/>
            <p:nvPr/>
          </p:nvSpPr>
          <p:spPr>
            <a:xfrm>
              <a:off x="4330604" y="2863290"/>
              <a:ext cx="304081" cy="911184"/>
            </a:xfrm>
            <a:custGeom>
              <a:avLst/>
              <a:gdLst>
                <a:gd name="connsiteX0" fmla="*/ 1684 w 304081"/>
                <a:gd name="connsiteY0" fmla="*/ 91048 h 911184"/>
                <a:gd name="connsiteX1" fmla="*/ 79471 w 304081"/>
                <a:gd name="connsiteY1" fmla="*/ 130735 h 911184"/>
                <a:gd name="connsiteX2" fmla="*/ 68359 w 304081"/>
                <a:gd name="connsiteY2" fmla="*/ 522848 h 911184"/>
                <a:gd name="connsiteX3" fmla="*/ 79471 w 304081"/>
                <a:gd name="connsiteY3" fmla="*/ 784785 h 911184"/>
                <a:gd name="connsiteX4" fmla="*/ 35021 w 304081"/>
                <a:gd name="connsiteY4" fmla="*/ 868923 h 911184"/>
                <a:gd name="connsiteX5" fmla="*/ 3271 w 304081"/>
                <a:gd name="connsiteY5" fmla="*/ 900673 h 911184"/>
                <a:gd name="connsiteX6" fmla="*/ 62009 w 304081"/>
                <a:gd name="connsiteY6" fmla="*/ 880035 h 911184"/>
                <a:gd name="connsiteX7" fmla="*/ 298546 w 304081"/>
                <a:gd name="connsiteY7" fmla="*/ 910198 h 911184"/>
                <a:gd name="connsiteX8" fmla="*/ 228696 w 304081"/>
                <a:gd name="connsiteY8" fmla="*/ 887973 h 911184"/>
                <a:gd name="connsiteX9" fmla="*/ 223934 w 304081"/>
                <a:gd name="connsiteY9" fmla="*/ 745098 h 911184"/>
                <a:gd name="connsiteX10" fmla="*/ 222346 w 304081"/>
                <a:gd name="connsiteY10" fmla="*/ 451410 h 911184"/>
                <a:gd name="connsiteX11" fmla="*/ 225521 w 304081"/>
                <a:gd name="connsiteY11" fmla="*/ 27548 h 911184"/>
                <a:gd name="connsiteX12" fmla="*/ 211234 w 304081"/>
                <a:gd name="connsiteY12" fmla="*/ 45010 h 911184"/>
                <a:gd name="connsiteX13" fmla="*/ 165196 w 304081"/>
                <a:gd name="connsiteY13" fmla="*/ 73585 h 911184"/>
                <a:gd name="connsiteX14" fmla="*/ 1684 w 304081"/>
                <a:gd name="connsiteY14" fmla="*/ 91048 h 91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4081" h="911184">
                  <a:moveTo>
                    <a:pt x="1684" y="91048"/>
                  </a:moveTo>
                  <a:cubicBezTo>
                    <a:pt x="-12603" y="100573"/>
                    <a:pt x="68359" y="58768"/>
                    <a:pt x="79471" y="130735"/>
                  </a:cubicBezTo>
                  <a:cubicBezTo>
                    <a:pt x="90584" y="202702"/>
                    <a:pt x="68359" y="413840"/>
                    <a:pt x="68359" y="522848"/>
                  </a:cubicBezTo>
                  <a:cubicBezTo>
                    <a:pt x="68359" y="631856"/>
                    <a:pt x="85027" y="727106"/>
                    <a:pt x="79471" y="784785"/>
                  </a:cubicBezTo>
                  <a:cubicBezTo>
                    <a:pt x="73915" y="842464"/>
                    <a:pt x="47721" y="849608"/>
                    <a:pt x="35021" y="868923"/>
                  </a:cubicBezTo>
                  <a:cubicBezTo>
                    <a:pt x="22321" y="888238"/>
                    <a:pt x="-1227" y="898821"/>
                    <a:pt x="3271" y="900673"/>
                  </a:cubicBezTo>
                  <a:cubicBezTo>
                    <a:pt x="7769" y="902525"/>
                    <a:pt x="12797" y="878448"/>
                    <a:pt x="62009" y="880035"/>
                  </a:cubicBezTo>
                  <a:cubicBezTo>
                    <a:pt x="111221" y="881622"/>
                    <a:pt x="270765" y="908875"/>
                    <a:pt x="298546" y="910198"/>
                  </a:cubicBezTo>
                  <a:cubicBezTo>
                    <a:pt x="326327" y="911521"/>
                    <a:pt x="241131" y="915490"/>
                    <a:pt x="228696" y="887973"/>
                  </a:cubicBezTo>
                  <a:cubicBezTo>
                    <a:pt x="216261" y="860456"/>
                    <a:pt x="224992" y="817858"/>
                    <a:pt x="223934" y="745098"/>
                  </a:cubicBezTo>
                  <a:cubicBezTo>
                    <a:pt x="222876" y="672338"/>
                    <a:pt x="222081" y="571002"/>
                    <a:pt x="222346" y="451410"/>
                  </a:cubicBezTo>
                  <a:cubicBezTo>
                    <a:pt x="222611" y="331818"/>
                    <a:pt x="227373" y="95281"/>
                    <a:pt x="225521" y="27548"/>
                  </a:cubicBezTo>
                  <a:cubicBezTo>
                    <a:pt x="223669" y="-40185"/>
                    <a:pt x="221288" y="37337"/>
                    <a:pt x="211234" y="45010"/>
                  </a:cubicBezTo>
                  <a:cubicBezTo>
                    <a:pt x="201180" y="52683"/>
                    <a:pt x="198269" y="68558"/>
                    <a:pt x="165196" y="73585"/>
                  </a:cubicBezTo>
                  <a:cubicBezTo>
                    <a:pt x="132123" y="78612"/>
                    <a:pt x="15971" y="81523"/>
                    <a:pt x="1684" y="9104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058E47B-3279-46BF-9BC2-1CAAA6E723FB}"/>
                </a:ext>
              </a:extLst>
            </p:cNvPr>
            <p:cNvSpPr/>
            <p:nvPr/>
          </p:nvSpPr>
          <p:spPr>
            <a:xfrm>
              <a:off x="4498971" y="3304158"/>
              <a:ext cx="475196" cy="475693"/>
            </a:xfrm>
            <a:custGeom>
              <a:avLst/>
              <a:gdLst>
                <a:gd name="connsiteX0" fmla="*/ 144467 w 475196"/>
                <a:gd name="connsiteY0" fmla="*/ 4192 h 475693"/>
                <a:gd name="connsiteX1" fmla="*/ 415929 w 475196"/>
                <a:gd name="connsiteY1" fmla="*/ 2605 h 475693"/>
                <a:gd name="connsiteX2" fmla="*/ 379417 w 475196"/>
                <a:gd name="connsiteY2" fmla="*/ 16892 h 475693"/>
                <a:gd name="connsiteX3" fmla="*/ 215904 w 475196"/>
                <a:gd name="connsiteY3" fmla="*/ 166117 h 475693"/>
                <a:gd name="connsiteX4" fmla="*/ 227017 w 475196"/>
                <a:gd name="connsiteY4" fmla="*/ 220092 h 475693"/>
                <a:gd name="connsiteX5" fmla="*/ 377829 w 475196"/>
                <a:gd name="connsiteY5" fmla="*/ 415355 h 475693"/>
                <a:gd name="connsiteX6" fmla="*/ 474667 w 475196"/>
                <a:gd name="connsiteY6" fmla="*/ 458217 h 475693"/>
                <a:gd name="connsiteX7" fmla="*/ 419104 w 475196"/>
                <a:gd name="connsiteY7" fmla="*/ 458217 h 475693"/>
                <a:gd name="connsiteX8" fmla="*/ 117479 w 475196"/>
                <a:gd name="connsiteY8" fmla="*/ 475680 h 475693"/>
                <a:gd name="connsiteX9" fmla="*/ 184154 w 475196"/>
                <a:gd name="connsiteY9" fmla="*/ 455042 h 475693"/>
                <a:gd name="connsiteX10" fmla="*/ 196854 w 475196"/>
                <a:gd name="connsiteY10" fmla="*/ 396305 h 475693"/>
                <a:gd name="connsiteX11" fmla="*/ 96842 w 475196"/>
                <a:gd name="connsiteY11" fmla="*/ 261367 h 475693"/>
                <a:gd name="connsiteX12" fmla="*/ 58742 w 475196"/>
                <a:gd name="connsiteY12" fmla="*/ 274067 h 475693"/>
                <a:gd name="connsiteX13" fmla="*/ 4 w 475196"/>
                <a:gd name="connsiteY13" fmla="*/ 299467 h 475693"/>
                <a:gd name="connsiteX14" fmla="*/ 61917 w 475196"/>
                <a:gd name="connsiteY14" fmla="*/ 243905 h 475693"/>
                <a:gd name="connsiteX15" fmla="*/ 196854 w 475196"/>
                <a:gd name="connsiteY15" fmla="*/ 89917 h 475693"/>
                <a:gd name="connsiteX16" fmla="*/ 182567 w 475196"/>
                <a:gd name="connsiteY16" fmla="*/ 43880 h 475693"/>
                <a:gd name="connsiteX17" fmla="*/ 144467 w 475196"/>
                <a:gd name="connsiteY17" fmla="*/ 4192 h 47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5196" h="475693">
                  <a:moveTo>
                    <a:pt x="144467" y="4192"/>
                  </a:moveTo>
                  <a:cubicBezTo>
                    <a:pt x="183361" y="-2687"/>
                    <a:pt x="376771" y="488"/>
                    <a:pt x="415929" y="2605"/>
                  </a:cubicBezTo>
                  <a:cubicBezTo>
                    <a:pt x="455087" y="4722"/>
                    <a:pt x="412755" y="-10360"/>
                    <a:pt x="379417" y="16892"/>
                  </a:cubicBezTo>
                  <a:cubicBezTo>
                    <a:pt x="346080" y="44144"/>
                    <a:pt x="241304" y="132250"/>
                    <a:pt x="215904" y="166117"/>
                  </a:cubicBezTo>
                  <a:cubicBezTo>
                    <a:pt x="190504" y="199984"/>
                    <a:pt x="200030" y="178552"/>
                    <a:pt x="227017" y="220092"/>
                  </a:cubicBezTo>
                  <a:cubicBezTo>
                    <a:pt x="254004" y="261632"/>
                    <a:pt x="336554" y="375668"/>
                    <a:pt x="377829" y="415355"/>
                  </a:cubicBezTo>
                  <a:cubicBezTo>
                    <a:pt x="419104" y="455042"/>
                    <a:pt x="467788" y="451073"/>
                    <a:pt x="474667" y="458217"/>
                  </a:cubicBezTo>
                  <a:cubicBezTo>
                    <a:pt x="481546" y="465361"/>
                    <a:pt x="419104" y="458217"/>
                    <a:pt x="419104" y="458217"/>
                  </a:cubicBezTo>
                  <a:cubicBezTo>
                    <a:pt x="359573" y="461127"/>
                    <a:pt x="156637" y="476209"/>
                    <a:pt x="117479" y="475680"/>
                  </a:cubicBezTo>
                  <a:cubicBezTo>
                    <a:pt x="78321" y="475151"/>
                    <a:pt x="170925" y="468271"/>
                    <a:pt x="184154" y="455042"/>
                  </a:cubicBezTo>
                  <a:cubicBezTo>
                    <a:pt x="197383" y="441813"/>
                    <a:pt x="211406" y="428584"/>
                    <a:pt x="196854" y="396305"/>
                  </a:cubicBezTo>
                  <a:cubicBezTo>
                    <a:pt x="182302" y="364026"/>
                    <a:pt x="119861" y="281740"/>
                    <a:pt x="96842" y="261367"/>
                  </a:cubicBezTo>
                  <a:cubicBezTo>
                    <a:pt x="73823" y="240994"/>
                    <a:pt x="74881" y="267717"/>
                    <a:pt x="58742" y="274067"/>
                  </a:cubicBezTo>
                  <a:cubicBezTo>
                    <a:pt x="42603" y="280417"/>
                    <a:pt x="-525" y="304494"/>
                    <a:pt x="4" y="299467"/>
                  </a:cubicBezTo>
                  <a:cubicBezTo>
                    <a:pt x="533" y="294440"/>
                    <a:pt x="29109" y="278830"/>
                    <a:pt x="61917" y="243905"/>
                  </a:cubicBezTo>
                  <a:cubicBezTo>
                    <a:pt x="94725" y="208980"/>
                    <a:pt x="176746" y="123255"/>
                    <a:pt x="196854" y="89917"/>
                  </a:cubicBezTo>
                  <a:cubicBezTo>
                    <a:pt x="216962" y="56580"/>
                    <a:pt x="190240" y="55257"/>
                    <a:pt x="182567" y="43880"/>
                  </a:cubicBezTo>
                  <a:cubicBezTo>
                    <a:pt x="174894" y="32503"/>
                    <a:pt x="105573" y="11071"/>
                    <a:pt x="144467" y="41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EA03AEBF-239F-4352-BF08-73FC5FE4AFCE}"/>
                </a:ext>
              </a:extLst>
            </p:cNvPr>
            <p:cNvSpPr/>
            <p:nvPr/>
          </p:nvSpPr>
          <p:spPr>
            <a:xfrm>
              <a:off x="4932014" y="3288803"/>
              <a:ext cx="436923" cy="501563"/>
            </a:xfrm>
            <a:custGeom>
              <a:avLst/>
              <a:gdLst>
                <a:gd name="connsiteX0" fmla="*/ 5111 w 436923"/>
                <a:gd name="connsiteY0" fmla="*/ 25897 h 501563"/>
                <a:gd name="connsiteX1" fmla="*/ 198786 w 436923"/>
                <a:gd name="connsiteY1" fmla="*/ 6847 h 501563"/>
                <a:gd name="connsiteX2" fmla="*/ 206724 w 436923"/>
                <a:gd name="connsiteY2" fmla="*/ 144960 h 501563"/>
                <a:gd name="connsiteX3" fmla="*/ 208311 w 436923"/>
                <a:gd name="connsiteY3" fmla="*/ 316410 h 501563"/>
                <a:gd name="connsiteX4" fmla="*/ 257524 w 436923"/>
                <a:gd name="connsiteY4" fmla="*/ 419597 h 501563"/>
                <a:gd name="connsiteX5" fmla="*/ 390874 w 436923"/>
                <a:gd name="connsiteY5" fmla="*/ 387847 h 501563"/>
                <a:gd name="connsiteX6" fmla="*/ 436911 w 436923"/>
                <a:gd name="connsiteY6" fmla="*/ 352922 h 501563"/>
                <a:gd name="connsiteX7" fmla="*/ 387699 w 436923"/>
                <a:gd name="connsiteY7" fmla="*/ 405310 h 501563"/>
                <a:gd name="connsiteX8" fmla="*/ 247999 w 436923"/>
                <a:gd name="connsiteY8" fmla="*/ 492622 h 501563"/>
                <a:gd name="connsiteX9" fmla="*/ 103536 w 436923"/>
                <a:gd name="connsiteY9" fmla="*/ 454522 h 501563"/>
                <a:gd name="connsiteX10" fmla="*/ 68611 w 436923"/>
                <a:gd name="connsiteY10" fmla="*/ 102097 h 501563"/>
                <a:gd name="connsiteX11" fmla="*/ 57499 w 436923"/>
                <a:gd name="connsiteY11" fmla="*/ 68760 h 501563"/>
                <a:gd name="connsiteX12" fmla="*/ 5111 w 436923"/>
                <a:gd name="connsiteY12" fmla="*/ 25897 h 50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6923" h="501563">
                  <a:moveTo>
                    <a:pt x="5111" y="25897"/>
                  </a:moveTo>
                  <a:cubicBezTo>
                    <a:pt x="28659" y="15578"/>
                    <a:pt x="165184" y="-12997"/>
                    <a:pt x="198786" y="6847"/>
                  </a:cubicBezTo>
                  <a:cubicBezTo>
                    <a:pt x="232388" y="26691"/>
                    <a:pt x="205137" y="93366"/>
                    <a:pt x="206724" y="144960"/>
                  </a:cubicBezTo>
                  <a:cubicBezTo>
                    <a:pt x="208311" y="196554"/>
                    <a:pt x="199844" y="270637"/>
                    <a:pt x="208311" y="316410"/>
                  </a:cubicBezTo>
                  <a:cubicBezTo>
                    <a:pt x="216778" y="362183"/>
                    <a:pt x="227097" y="407691"/>
                    <a:pt x="257524" y="419597"/>
                  </a:cubicBezTo>
                  <a:cubicBezTo>
                    <a:pt x="287951" y="431503"/>
                    <a:pt x="360976" y="398959"/>
                    <a:pt x="390874" y="387847"/>
                  </a:cubicBezTo>
                  <a:cubicBezTo>
                    <a:pt x="420772" y="376735"/>
                    <a:pt x="437440" y="350012"/>
                    <a:pt x="436911" y="352922"/>
                  </a:cubicBezTo>
                  <a:cubicBezTo>
                    <a:pt x="436382" y="355833"/>
                    <a:pt x="419184" y="382027"/>
                    <a:pt x="387699" y="405310"/>
                  </a:cubicBezTo>
                  <a:cubicBezTo>
                    <a:pt x="356214" y="428593"/>
                    <a:pt x="295359" y="484420"/>
                    <a:pt x="247999" y="492622"/>
                  </a:cubicBezTo>
                  <a:cubicBezTo>
                    <a:pt x="200639" y="500824"/>
                    <a:pt x="133434" y="519609"/>
                    <a:pt x="103536" y="454522"/>
                  </a:cubicBezTo>
                  <a:cubicBezTo>
                    <a:pt x="73638" y="389435"/>
                    <a:pt x="76284" y="166391"/>
                    <a:pt x="68611" y="102097"/>
                  </a:cubicBezTo>
                  <a:cubicBezTo>
                    <a:pt x="60938" y="37803"/>
                    <a:pt x="68612" y="78550"/>
                    <a:pt x="57499" y="68760"/>
                  </a:cubicBezTo>
                  <a:cubicBezTo>
                    <a:pt x="46387" y="58971"/>
                    <a:pt x="-18437" y="36216"/>
                    <a:pt x="5111" y="258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95735167-801B-4ED9-AEF2-A1E7A7F43AE8}"/>
                </a:ext>
              </a:extLst>
            </p:cNvPr>
            <p:cNvSpPr/>
            <p:nvPr/>
          </p:nvSpPr>
          <p:spPr>
            <a:xfrm>
              <a:off x="5226236" y="3304821"/>
              <a:ext cx="289092" cy="478929"/>
            </a:xfrm>
            <a:custGeom>
              <a:avLst/>
              <a:gdLst>
                <a:gd name="connsiteX0" fmla="*/ 4577 w 289092"/>
                <a:gd name="connsiteY0" fmla="*/ 13054 h 478929"/>
                <a:gd name="connsiteX1" fmla="*/ 222064 w 289092"/>
                <a:gd name="connsiteY1" fmla="*/ 9879 h 478929"/>
                <a:gd name="connsiteX2" fmla="*/ 206189 w 289092"/>
                <a:gd name="connsiteY2" fmla="*/ 9879 h 478929"/>
                <a:gd name="connsiteX3" fmla="*/ 193489 w 289092"/>
                <a:gd name="connsiteY3" fmla="*/ 141642 h 478929"/>
                <a:gd name="connsiteX4" fmla="*/ 207777 w 289092"/>
                <a:gd name="connsiteY4" fmla="*/ 397229 h 478929"/>
                <a:gd name="connsiteX5" fmla="*/ 287152 w 289092"/>
                <a:gd name="connsiteY5" fmla="*/ 449617 h 478929"/>
                <a:gd name="connsiteX6" fmla="*/ 266514 w 289092"/>
                <a:gd name="connsiteY6" fmla="*/ 451204 h 478929"/>
                <a:gd name="connsiteX7" fmla="*/ 72839 w 289092"/>
                <a:gd name="connsiteY7" fmla="*/ 463904 h 478929"/>
                <a:gd name="connsiteX8" fmla="*/ 82364 w 289092"/>
                <a:gd name="connsiteY8" fmla="*/ 216254 h 478929"/>
                <a:gd name="connsiteX9" fmla="*/ 74427 w 289092"/>
                <a:gd name="connsiteY9" fmla="*/ 65442 h 478929"/>
                <a:gd name="connsiteX10" fmla="*/ 4577 w 289092"/>
                <a:gd name="connsiteY10" fmla="*/ 13054 h 47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9092" h="478929">
                  <a:moveTo>
                    <a:pt x="4577" y="13054"/>
                  </a:moveTo>
                  <a:cubicBezTo>
                    <a:pt x="29183" y="3794"/>
                    <a:pt x="188462" y="10408"/>
                    <a:pt x="222064" y="9879"/>
                  </a:cubicBezTo>
                  <a:cubicBezTo>
                    <a:pt x="255666" y="9350"/>
                    <a:pt x="210952" y="-12082"/>
                    <a:pt x="206189" y="9879"/>
                  </a:cubicBezTo>
                  <a:cubicBezTo>
                    <a:pt x="201427" y="31840"/>
                    <a:pt x="193224" y="77084"/>
                    <a:pt x="193489" y="141642"/>
                  </a:cubicBezTo>
                  <a:cubicBezTo>
                    <a:pt x="193754" y="206200"/>
                    <a:pt x="192167" y="345900"/>
                    <a:pt x="207777" y="397229"/>
                  </a:cubicBezTo>
                  <a:cubicBezTo>
                    <a:pt x="223387" y="448558"/>
                    <a:pt x="277363" y="440621"/>
                    <a:pt x="287152" y="449617"/>
                  </a:cubicBezTo>
                  <a:cubicBezTo>
                    <a:pt x="296941" y="458613"/>
                    <a:pt x="266514" y="451204"/>
                    <a:pt x="266514" y="451204"/>
                  </a:cubicBezTo>
                  <a:cubicBezTo>
                    <a:pt x="230795" y="453585"/>
                    <a:pt x="103531" y="503062"/>
                    <a:pt x="72839" y="463904"/>
                  </a:cubicBezTo>
                  <a:cubicBezTo>
                    <a:pt x="42147" y="424746"/>
                    <a:pt x="82099" y="282664"/>
                    <a:pt x="82364" y="216254"/>
                  </a:cubicBezTo>
                  <a:cubicBezTo>
                    <a:pt x="82629" y="149844"/>
                    <a:pt x="86862" y="98515"/>
                    <a:pt x="74427" y="65442"/>
                  </a:cubicBezTo>
                  <a:cubicBezTo>
                    <a:pt x="61992" y="32369"/>
                    <a:pt x="-20029" y="22314"/>
                    <a:pt x="4577" y="130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110DF83B-5A0D-4263-96DD-03F71B810D52}"/>
                </a:ext>
              </a:extLst>
            </p:cNvPr>
            <p:cNvSpPr/>
            <p:nvPr/>
          </p:nvSpPr>
          <p:spPr>
            <a:xfrm>
              <a:off x="5533638" y="3294788"/>
              <a:ext cx="379171" cy="479908"/>
            </a:xfrm>
            <a:custGeom>
              <a:avLst/>
              <a:gdLst>
                <a:gd name="connsiteX0" fmla="*/ 354400 w 379171"/>
                <a:gd name="connsiteY0" fmla="*/ 185012 h 479908"/>
                <a:gd name="connsiteX1" fmla="*/ 349637 w 379171"/>
                <a:gd name="connsiteY1" fmla="*/ 21500 h 479908"/>
                <a:gd name="connsiteX2" fmla="*/ 343287 w 379171"/>
                <a:gd name="connsiteY2" fmla="*/ 21500 h 479908"/>
                <a:gd name="connsiteX3" fmla="*/ 227400 w 379171"/>
                <a:gd name="connsiteY3" fmla="*/ 18325 h 479908"/>
                <a:gd name="connsiteX4" fmla="*/ 121037 w 379171"/>
                <a:gd name="connsiteY4" fmla="*/ 2450 h 479908"/>
                <a:gd name="connsiteX5" fmla="*/ 13087 w 379171"/>
                <a:gd name="connsiteY5" fmla="*/ 77062 h 479908"/>
                <a:gd name="connsiteX6" fmla="*/ 60712 w 379171"/>
                <a:gd name="connsiteY6" fmla="*/ 251687 h 479908"/>
                <a:gd name="connsiteX7" fmla="*/ 232162 w 379171"/>
                <a:gd name="connsiteY7" fmla="*/ 334237 h 479908"/>
                <a:gd name="connsiteX8" fmla="*/ 300425 w 379171"/>
                <a:gd name="connsiteY8" fmla="*/ 410437 h 479908"/>
                <a:gd name="connsiteX9" fmla="*/ 249625 w 379171"/>
                <a:gd name="connsiteY9" fmla="*/ 448537 h 479908"/>
                <a:gd name="connsiteX10" fmla="*/ 175012 w 379171"/>
                <a:gd name="connsiteY10" fmla="*/ 448537 h 479908"/>
                <a:gd name="connsiteX11" fmla="*/ 84525 w 379171"/>
                <a:gd name="connsiteY11" fmla="*/ 386625 h 479908"/>
                <a:gd name="connsiteX12" fmla="*/ 28962 w 379171"/>
                <a:gd name="connsiteY12" fmla="*/ 286612 h 479908"/>
                <a:gd name="connsiteX13" fmla="*/ 387 w 379171"/>
                <a:gd name="connsiteY13" fmla="*/ 124687 h 479908"/>
                <a:gd name="connsiteX14" fmla="*/ 13087 w 379171"/>
                <a:gd name="connsiteY14" fmla="*/ 243750 h 479908"/>
                <a:gd name="connsiteX15" fmla="*/ 22612 w 379171"/>
                <a:gd name="connsiteY15" fmla="*/ 431075 h 479908"/>
                <a:gd name="connsiteX16" fmla="*/ 148025 w 379171"/>
                <a:gd name="connsiteY16" fmla="*/ 472350 h 479908"/>
                <a:gd name="connsiteX17" fmla="*/ 338525 w 379171"/>
                <a:gd name="connsiteY17" fmla="*/ 461237 h 479908"/>
                <a:gd name="connsiteX18" fmla="*/ 370275 w 379171"/>
                <a:gd name="connsiteY18" fmla="*/ 292962 h 479908"/>
                <a:gd name="connsiteX19" fmla="*/ 219462 w 379171"/>
                <a:gd name="connsiteY19" fmla="*/ 221525 h 479908"/>
                <a:gd name="connsiteX20" fmla="*/ 121037 w 379171"/>
                <a:gd name="connsiteY20" fmla="*/ 65950 h 479908"/>
                <a:gd name="connsiteX21" fmla="*/ 192475 w 379171"/>
                <a:gd name="connsiteY21" fmla="*/ 40550 h 479908"/>
                <a:gd name="connsiteX22" fmla="*/ 354400 w 379171"/>
                <a:gd name="connsiteY22" fmla="*/ 185012 h 479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79171" h="479908">
                  <a:moveTo>
                    <a:pt x="354400" y="185012"/>
                  </a:moveTo>
                  <a:cubicBezTo>
                    <a:pt x="380594" y="181837"/>
                    <a:pt x="349637" y="21500"/>
                    <a:pt x="349637" y="21500"/>
                  </a:cubicBezTo>
                  <a:cubicBezTo>
                    <a:pt x="347785" y="-5752"/>
                    <a:pt x="343287" y="21500"/>
                    <a:pt x="343287" y="21500"/>
                  </a:cubicBezTo>
                  <a:cubicBezTo>
                    <a:pt x="322914" y="20971"/>
                    <a:pt x="264442" y="21500"/>
                    <a:pt x="227400" y="18325"/>
                  </a:cubicBezTo>
                  <a:cubicBezTo>
                    <a:pt x="190358" y="15150"/>
                    <a:pt x="156756" y="-7339"/>
                    <a:pt x="121037" y="2450"/>
                  </a:cubicBezTo>
                  <a:cubicBezTo>
                    <a:pt x="85318" y="12239"/>
                    <a:pt x="23141" y="35522"/>
                    <a:pt x="13087" y="77062"/>
                  </a:cubicBezTo>
                  <a:cubicBezTo>
                    <a:pt x="3033" y="118602"/>
                    <a:pt x="24199" y="208825"/>
                    <a:pt x="60712" y="251687"/>
                  </a:cubicBezTo>
                  <a:cubicBezTo>
                    <a:pt x="97224" y="294550"/>
                    <a:pt x="192210" y="307779"/>
                    <a:pt x="232162" y="334237"/>
                  </a:cubicBezTo>
                  <a:cubicBezTo>
                    <a:pt x="272114" y="360695"/>
                    <a:pt x="297515" y="391387"/>
                    <a:pt x="300425" y="410437"/>
                  </a:cubicBezTo>
                  <a:cubicBezTo>
                    <a:pt x="303335" y="429487"/>
                    <a:pt x="270527" y="442187"/>
                    <a:pt x="249625" y="448537"/>
                  </a:cubicBezTo>
                  <a:cubicBezTo>
                    <a:pt x="228723" y="454887"/>
                    <a:pt x="202529" y="458856"/>
                    <a:pt x="175012" y="448537"/>
                  </a:cubicBezTo>
                  <a:cubicBezTo>
                    <a:pt x="147495" y="438218"/>
                    <a:pt x="108867" y="413612"/>
                    <a:pt x="84525" y="386625"/>
                  </a:cubicBezTo>
                  <a:cubicBezTo>
                    <a:pt x="60183" y="359638"/>
                    <a:pt x="42985" y="330268"/>
                    <a:pt x="28962" y="286612"/>
                  </a:cubicBezTo>
                  <a:cubicBezTo>
                    <a:pt x="14939" y="242956"/>
                    <a:pt x="3033" y="131831"/>
                    <a:pt x="387" y="124687"/>
                  </a:cubicBezTo>
                  <a:cubicBezTo>
                    <a:pt x="-2259" y="117543"/>
                    <a:pt x="9383" y="192685"/>
                    <a:pt x="13087" y="243750"/>
                  </a:cubicBezTo>
                  <a:cubicBezTo>
                    <a:pt x="16791" y="294815"/>
                    <a:pt x="122" y="392975"/>
                    <a:pt x="22612" y="431075"/>
                  </a:cubicBezTo>
                  <a:cubicBezTo>
                    <a:pt x="45102" y="469175"/>
                    <a:pt x="95373" y="467323"/>
                    <a:pt x="148025" y="472350"/>
                  </a:cubicBezTo>
                  <a:cubicBezTo>
                    <a:pt x="200677" y="477377"/>
                    <a:pt x="301483" y="491135"/>
                    <a:pt x="338525" y="461237"/>
                  </a:cubicBezTo>
                  <a:cubicBezTo>
                    <a:pt x="375567" y="431339"/>
                    <a:pt x="390119" y="332914"/>
                    <a:pt x="370275" y="292962"/>
                  </a:cubicBezTo>
                  <a:cubicBezTo>
                    <a:pt x="350431" y="253010"/>
                    <a:pt x="261002" y="259360"/>
                    <a:pt x="219462" y="221525"/>
                  </a:cubicBezTo>
                  <a:cubicBezTo>
                    <a:pt x="177922" y="183690"/>
                    <a:pt x="125535" y="96112"/>
                    <a:pt x="121037" y="65950"/>
                  </a:cubicBezTo>
                  <a:cubicBezTo>
                    <a:pt x="116539" y="35787"/>
                    <a:pt x="157021" y="24146"/>
                    <a:pt x="192475" y="40550"/>
                  </a:cubicBezTo>
                  <a:cubicBezTo>
                    <a:pt x="227929" y="56954"/>
                    <a:pt x="328206" y="188187"/>
                    <a:pt x="354400" y="1850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9DD6D074-D063-45F3-B535-3D73CF0616D5}"/>
                </a:ext>
              </a:extLst>
            </p:cNvPr>
            <p:cNvSpPr/>
            <p:nvPr/>
          </p:nvSpPr>
          <p:spPr>
            <a:xfrm>
              <a:off x="5884806" y="2842859"/>
              <a:ext cx="331951" cy="925777"/>
            </a:xfrm>
            <a:custGeom>
              <a:avLst/>
              <a:gdLst>
                <a:gd name="connsiteX0" fmla="*/ 39744 w 331951"/>
                <a:gd name="connsiteY0" fmla="*/ 101954 h 925777"/>
                <a:gd name="connsiteX1" fmla="*/ 112769 w 331951"/>
                <a:gd name="connsiteY1" fmla="*/ 167041 h 925777"/>
                <a:gd name="connsiteX2" fmla="*/ 108007 w 331951"/>
                <a:gd name="connsiteY2" fmla="*/ 594079 h 925777"/>
                <a:gd name="connsiteX3" fmla="*/ 104832 w 331951"/>
                <a:gd name="connsiteY3" fmla="*/ 851254 h 925777"/>
                <a:gd name="connsiteX4" fmla="*/ 57 w 331951"/>
                <a:gd name="connsiteY4" fmla="*/ 924279 h 925777"/>
                <a:gd name="connsiteX5" fmla="*/ 120707 w 331951"/>
                <a:gd name="connsiteY5" fmla="*/ 902054 h 925777"/>
                <a:gd name="connsiteX6" fmla="*/ 323907 w 331951"/>
                <a:gd name="connsiteY6" fmla="*/ 921104 h 925777"/>
                <a:gd name="connsiteX7" fmla="*/ 287394 w 331951"/>
                <a:gd name="connsiteY7" fmla="*/ 892529 h 925777"/>
                <a:gd name="connsiteX8" fmla="*/ 250882 w 331951"/>
                <a:gd name="connsiteY8" fmla="*/ 681391 h 925777"/>
                <a:gd name="connsiteX9" fmla="*/ 263582 w 331951"/>
                <a:gd name="connsiteY9" fmla="*/ 41629 h 925777"/>
                <a:gd name="connsiteX10" fmla="*/ 261994 w 331951"/>
                <a:gd name="connsiteY10" fmla="*/ 65441 h 925777"/>
                <a:gd name="connsiteX11" fmla="*/ 39744 w 331951"/>
                <a:gd name="connsiteY11" fmla="*/ 101954 h 92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1951" h="925777">
                  <a:moveTo>
                    <a:pt x="39744" y="101954"/>
                  </a:moveTo>
                  <a:cubicBezTo>
                    <a:pt x="14873" y="118887"/>
                    <a:pt x="101392" y="85020"/>
                    <a:pt x="112769" y="167041"/>
                  </a:cubicBezTo>
                  <a:cubicBezTo>
                    <a:pt x="124146" y="249062"/>
                    <a:pt x="109330" y="480044"/>
                    <a:pt x="108007" y="594079"/>
                  </a:cubicBezTo>
                  <a:cubicBezTo>
                    <a:pt x="106684" y="708114"/>
                    <a:pt x="122824" y="796221"/>
                    <a:pt x="104832" y="851254"/>
                  </a:cubicBezTo>
                  <a:cubicBezTo>
                    <a:pt x="86840" y="906287"/>
                    <a:pt x="-2589" y="915812"/>
                    <a:pt x="57" y="924279"/>
                  </a:cubicBezTo>
                  <a:cubicBezTo>
                    <a:pt x="2703" y="932746"/>
                    <a:pt x="66732" y="902583"/>
                    <a:pt x="120707" y="902054"/>
                  </a:cubicBezTo>
                  <a:cubicBezTo>
                    <a:pt x="174682" y="901525"/>
                    <a:pt x="296126" y="922691"/>
                    <a:pt x="323907" y="921104"/>
                  </a:cubicBezTo>
                  <a:cubicBezTo>
                    <a:pt x="351688" y="919517"/>
                    <a:pt x="299565" y="932481"/>
                    <a:pt x="287394" y="892529"/>
                  </a:cubicBezTo>
                  <a:cubicBezTo>
                    <a:pt x="275223" y="852577"/>
                    <a:pt x="254851" y="823208"/>
                    <a:pt x="250882" y="681391"/>
                  </a:cubicBezTo>
                  <a:cubicBezTo>
                    <a:pt x="246913" y="539574"/>
                    <a:pt x="261730" y="144287"/>
                    <a:pt x="263582" y="41629"/>
                  </a:cubicBezTo>
                  <a:cubicBezTo>
                    <a:pt x="265434" y="-61029"/>
                    <a:pt x="299300" y="57503"/>
                    <a:pt x="261994" y="65441"/>
                  </a:cubicBezTo>
                  <a:cubicBezTo>
                    <a:pt x="224688" y="73379"/>
                    <a:pt x="64615" y="85021"/>
                    <a:pt x="39744" y="1019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3CD5FBAB-FEF1-4E41-904F-D4DF53FE89D3}"/>
                </a:ext>
              </a:extLst>
            </p:cNvPr>
            <p:cNvSpPr/>
            <p:nvPr/>
          </p:nvSpPr>
          <p:spPr>
            <a:xfrm>
              <a:off x="6098111" y="3297623"/>
              <a:ext cx="418542" cy="479290"/>
            </a:xfrm>
            <a:custGeom>
              <a:avLst/>
              <a:gdLst>
                <a:gd name="connsiteX0" fmla="*/ 4239 w 418542"/>
                <a:gd name="connsiteY0" fmla="*/ 96452 h 479290"/>
                <a:gd name="connsiteX1" fmla="*/ 197914 w 418542"/>
                <a:gd name="connsiteY1" fmla="*/ 1202 h 479290"/>
                <a:gd name="connsiteX2" fmla="*/ 316977 w 418542"/>
                <a:gd name="connsiteY2" fmla="*/ 66290 h 479290"/>
                <a:gd name="connsiteX3" fmla="*/ 345552 w 418542"/>
                <a:gd name="connsiteY3" fmla="*/ 369502 h 479290"/>
                <a:gd name="connsiteX4" fmla="*/ 385239 w 418542"/>
                <a:gd name="connsiteY4" fmla="*/ 434590 h 479290"/>
                <a:gd name="connsiteX5" fmla="*/ 413814 w 418542"/>
                <a:gd name="connsiteY5" fmla="*/ 467927 h 479290"/>
                <a:gd name="connsiteX6" fmla="*/ 282052 w 418542"/>
                <a:gd name="connsiteY6" fmla="*/ 467927 h 479290"/>
                <a:gd name="connsiteX7" fmla="*/ 118539 w 418542"/>
                <a:gd name="connsiteY7" fmla="*/ 475865 h 479290"/>
                <a:gd name="connsiteX8" fmla="*/ 210614 w 418542"/>
                <a:gd name="connsiteY8" fmla="*/ 404427 h 479290"/>
                <a:gd name="connsiteX9" fmla="*/ 216964 w 418542"/>
                <a:gd name="connsiteY9" fmla="*/ 209165 h 479290"/>
                <a:gd name="connsiteX10" fmla="*/ 199502 w 418542"/>
                <a:gd name="connsiteY10" fmla="*/ 99627 h 479290"/>
                <a:gd name="connsiteX11" fmla="*/ 74089 w 418542"/>
                <a:gd name="connsiteY11" fmla="*/ 115502 h 479290"/>
                <a:gd name="connsiteX12" fmla="*/ 4239 w 418542"/>
                <a:gd name="connsiteY12" fmla="*/ 96452 h 479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8542" h="479290">
                  <a:moveTo>
                    <a:pt x="4239" y="96452"/>
                  </a:moveTo>
                  <a:cubicBezTo>
                    <a:pt x="24876" y="77402"/>
                    <a:pt x="145791" y="6229"/>
                    <a:pt x="197914" y="1202"/>
                  </a:cubicBezTo>
                  <a:cubicBezTo>
                    <a:pt x="250037" y="-3825"/>
                    <a:pt x="292371" y="4907"/>
                    <a:pt x="316977" y="66290"/>
                  </a:cubicBezTo>
                  <a:cubicBezTo>
                    <a:pt x="341583" y="127673"/>
                    <a:pt x="334175" y="308119"/>
                    <a:pt x="345552" y="369502"/>
                  </a:cubicBezTo>
                  <a:cubicBezTo>
                    <a:pt x="356929" y="430885"/>
                    <a:pt x="373862" y="418186"/>
                    <a:pt x="385239" y="434590"/>
                  </a:cubicBezTo>
                  <a:cubicBezTo>
                    <a:pt x="396616" y="450994"/>
                    <a:pt x="431012" y="462371"/>
                    <a:pt x="413814" y="467927"/>
                  </a:cubicBezTo>
                  <a:cubicBezTo>
                    <a:pt x="396616" y="473483"/>
                    <a:pt x="331264" y="466604"/>
                    <a:pt x="282052" y="467927"/>
                  </a:cubicBezTo>
                  <a:cubicBezTo>
                    <a:pt x="232840" y="469250"/>
                    <a:pt x="130445" y="486448"/>
                    <a:pt x="118539" y="475865"/>
                  </a:cubicBezTo>
                  <a:cubicBezTo>
                    <a:pt x="106633" y="465282"/>
                    <a:pt x="194210" y="448877"/>
                    <a:pt x="210614" y="404427"/>
                  </a:cubicBezTo>
                  <a:cubicBezTo>
                    <a:pt x="227018" y="359977"/>
                    <a:pt x="218816" y="259965"/>
                    <a:pt x="216964" y="209165"/>
                  </a:cubicBezTo>
                  <a:cubicBezTo>
                    <a:pt x="215112" y="158365"/>
                    <a:pt x="223315" y="115238"/>
                    <a:pt x="199502" y="99627"/>
                  </a:cubicBezTo>
                  <a:cubicBezTo>
                    <a:pt x="175690" y="84016"/>
                    <a:pt x="104781" y="111798"/>
                    <a:pt x="74089" y="115502"/>
                  </a:cubicBezTo>
                  <a:cubicBezTo>
                    <a:pt x="43397" y="119206"/>
                    <a:pt x="-16398" y="115502"/>
                    <a:pt x="4239" y="964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DDD5999A-1BA2-4D66-84A6-4DF1D7423DFF}"/>
                </a:ext>
              </a:extLst>
            </p:cNvPr>
            <p:cNvSpPr/>
            <p:nvPr/>
          </p:nvSpPr>
          <p:spPr>
            <a:xfrm>
              <a:off x="6606635" y="2960866"/>
              <a:ext cx="156527" cy="188781"/>
            </a:xfrm>
            <a:custGeom>
              <a:avLst/>
              <a:gdLst>
                <a:gd name="connsiteX0" fmla="*/ 25940 w 156527"/>
                <a:gd name="connsiteY0" fmla="*/ 14109 h 188781"/>
                <a:gd name="connsiteX1" fmla="*/ 148178 w 156527"/>
                <a:gd name="connsiteY1" fmla="*/ 25222 h 188781"/>
                <a:gd name="connsiteX2" fmla="*/ 130715 w 156527"/>
                <a:gd name="connsiteY2" fmla="*/ 168097 h 188781"/>
                <a:gd name="connsiteX3" fmla="*/ 10065 w 156527"/>
                <a:gd name="connsiteY3" fmla="*/ 172859 h 188781"/>
                <a:gd name="connsiteX4" fmla="*/ 25940 w 156527"/>
                <a:gd name="connsiteY4" fmla="*/ 14109 h 18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27" h="188781">
                  <a:moveTo>
                    <a:pt x="25940" y="14109"/>
                  </a:moveTo>
                  <a:cubicBezTo>
                    <a:pt x="48959" y="-10497"/>
                    <a:pt x="130716" y="-443"/>
                    <a:pt x="148178" y="25222"/>
                  </a:cubicBezTo>
                  <a:cubicBezTo>
                    <a:pt x="165640" y="50887"/>
                    <a:pt x="153734" y="143491"/>
                    <a:pt x="130715" y="168097"/>
                  </a:cubicBezTo>
                  <a:cubicBezTo>
                    <a:pt x="107696" y="192703"/>
                    <a:pt x="30438" y="196671"/>
                    <a:pt x="10065" y="172859"/>
                  </a:cubicBezTo>
                  <a:cubicBezTo>
                    <a:pt x="-10308" y="149047"/>
                    <a:pt x="2921" y="38715"/>
                    <a:pt x="25940" y="141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9D9BEB7-E3BA-4FB6-8193-ADBC6512CBD2}"/>
                </a:ext>
              </a:extLst>
            </p:cNvPr>
            <p:cNvSpPr/>
            <p:nvPr/>
          </p:nvSpPr>
          <p:spPr>
            <a:xfrm>
              <a:off x="6505098" y="3263279"/>
              <a:ext cx="339303" cy="510987"/>
            </a:xfrm>
            <a:custGeom>
              <a:avLst/>
              <a:gdLst>
                <a:gd name="connsiteX0" fmla="*/ 32227 w 339303"/>
                <a:gd name="connsiteY0" fmla="*/ 59359 h 510987"/>
                <a:gd name="connsiteX1" fmla="*/ 86202 w 339303"/>
                <a:gd name="connsiteY1" fmla="*/ 83171 h 510987"/>
                <a:gd name="connsiteX2" fmla="*/ 119540 w 339303"/>
                <a:gd name="connsiteY2" fmla="*/ 137146 h 510987"/>
                <a:gd name="connsiteX3" fmla="*/ 116365 w 339303"/>
                <a:gd name="connsiteY3" fmla="*/ 427659 h 510987"/>
                <a:gd name="connsiteX4" fmla="*/ 83027 w 339303"/>
                <a:gd name="connsiteY4" fmla="*/ 473696 h 510987"/>
                <a:gd name="connsiteX5" fmla="*/ 6827 w 339303"/>
                <a:gd name="connsiteY5" fmla="*/ 507034 h 510987"/>
                <a:gd name="connsiteX6" fmla="*/ 275115 w 339303"/>
                <a:gd name="connsiteY6" fmla="*/ 505446 h 510987"/>
                <a:gd name="connsiteX7" fmla="*/ 338615 w 339303"/>
                <a:gd name="connsiteY7" fmla="*/ 503859 h 510987"/>
                <a:gd name="connsiteX8" fmla="*/ 251302 w 339303"/>
                <a:gd name="connsiteY8" fmla="*/ 413371 h 510987"/>
                <a:gd name="connsiteX9" fmla="*/ 249715 w 339303"/>
                <a:gd name="connsiteY9" fmla="*/ 26021 h 510987"/>
                <a:gd name="connsiteX10" fmla="*/ 179865 w 339303"/>
                <a:gd name="connsiteY10" fmla="*/ 35546 h 510987"/>
                <a:gd name="connsiteX11" fmla="*/ 32227 w 339303"/>
                <a:gd name="connsiteY11" fmla="*/ 59359 h 510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303" h="510987">
                  <a:moveTo>
                    <a:pt x="32227" y="59359"/>
                  </a:moveTo>
                  <a:cubicBezTo>
                    <a:pt x="16616" y="67297"/>
                    <a:pt x="71650" y="70207"/>
                    <a:pt x="86202" y="83171"/>
                  </a:cubicBezTo>
                  <a:cubicBezTo>
                    <a:pt x="100754" y="96136"/>
                    <a:pt x="114513" y="79731"/>
                    <a:pt x="119540" y="137146"/>
                  </a:cubicBezTo>
                  <a:cubicBezTo>
                    <a:pt x="124567" y="194561"/>
                    <a:pt x="122451" y="371567"/>
                    <a:pt x="116365" y="427659"/>
                  </a:cubicBezTo>
                  <a:cubicBezTo>
                    <a:pt x="110279" y="483751"/>
                    <a:pt x="101283" y="460467"/>
                    <a:pt x="83027" y="473696"/>
                  </a:cubicBezTo>
                  <a:cubicBezTo>
                    <a:pt x="64771" y="486925"/>
                    <a:pt x="-25188" y="501742"/>
                    <a:pt x="6827" y="507034"/>
                  </a:cubicBezTo>
                  <a:cubicBezTo>
                    <a:pt x="38842" y="512326"/>
                    <a:pt x="219817" y="505975"/>
                    <a:pt x="275115" y="505446"/>
                  </a:cubicBezTo>
                  <a:cubicBezTo>
                    <a:pt x="330413" y="504917"/>
                    <a:pt x="342584" y="519205"/>
                    <a:pt x="338615" y="503859"/>
                  </a:cubicBezTo>
                  <a:cubicBezTo>
                    <a:pt x="334646" y="488513"/>
                    <a:pt x="266119" y="493011"/>
                    <a:pt x="251302" y="413371"/>
                  </a:cubicBezTo>
                  <a:cubicBezTo>
                    <a:pt x="236485" y="333731"/>
                    <a:pt x="261621" y="88992"/>
                    <a:pt x="249715" y="26021"/>
                  </a:cubicBezTo>
                  <a:cubicBezTo>
                    <a:pt x="237809" y="-36950"/>
                    <a:pt x="219023" y="33959"/>
                    <a:pt x="179865" y="35546"/>
                  </a:cubicBezTo>
                  <a:cubicBezTo>
                    <a:pt x="140707" y="37133"/>
                    <a:pt x="47838" y="51421"/>
                    <a:pt x="32227" y="5935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159B716B-A103-42A0-9FB8-C72655B2E78B}"/>
                </a:ext>
              </a:extLst>
            </p:cNvPr>
            <p:cNvSpPr/>
            <p:nvPr/>
          </p:nvSpPr>
          <p:spPr>
            <a:xfrm>
              <a:off x="6845098" y="3274172"/>
              <a:ext cx="294181" cy="503053"/>
            </a:xfrm>
            <a:custGeom>
              <a:avLst/>
              <a:gdLst>
                <a:gd name="connsiteX0" fmla="*/ 1790 w 294181"/>
                <a:gd name="connsiteY0" fmla="*/ 40528 h 503053"/>
                <a:gd name="connsiteX1" fmla="*/ 87515 w 294181"/>
                <a:gd name="connsiteY1" fmla="*/ 81803 h 503053"/>
                <a:gd name="connsiteX2" fmla="*/ 98627 w 294181"/>
                <a:gd name="connsiteY2" fmla="*/ 399303 h 503053"/>
                <a:gd name="connsiteX3" fmla="*/ 79577 w 294181"/>
                <a:gd name="connsiteY3" fmla="*/ 438991 h 503053"/>
                <a:gd name="connsiteX4" fmla="*/ 9727 w 294181"/>
                <a:gd name="connsiteY4" fmla="*/ 492966 h 503053"/>
                <a:gd name="connsiteX5" fmla="*/ 92277 w 294181"/>
                <a:gd name="connsiteY5" fmla="*/ 478678 h 503053"/>
                <a:gd name="connsiteX6" fmla="*/ 289127 w 294181"/>
                <a:gd name="connsiteY6" fmla="*/ 502491 h 503053"/>
                <a:gd name="connsiteX7" fmla="*/ 233565 w 294181"/>
                <a:gd name="connsiteY7" fmla="*/ 450103 h 503053"/>
                <a:gd name="connsiteX8" fmla="*/ 208165 w 294181"/>
                <a:gd name="connsiteY8" fmla="*/ 296116 h 503053"/>
                <a:gd name="connsiteX9" fmla="*/ 224040 w 294181"/>
                <a:gd name="connsiteY9" fmla="*/ 16716 h 503053"/>
                <a:gd name="connsiteX10" fmla="*/ 178002 w 294181"/>
                <a:gd name="connsiteY10" fmla="*/ 32591 h 503053"/>
                <a:gd name="connsiteX11" fmla="*/ 1790 w 294181"/>
                <a:gd name="connsiteY11" fmla="*/ 40528 h 50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181" h="503053">
                  <a:moveTo>
                    <a:pt x="1790" y="40528"/>
                  </a:moveTo>
                  <a:cubicBezTo>
                    <a:pt x="-13291" y="48730"/>
                    <a:pt x="71376" y="22007"/>
                    <a:pt x="87515" y="81803"/>
                  </a:cubicBezTo>
                  <a:cubicBezTo>
                    <a:pt x="103654" y="141599"/>
                    <a:pt x="99950" y="339772"/>
                    <a:pt x="98627" y="399303"/>
                  </a:cubicBezTo>
                  <a:cubicBezTo>
                    <a:pt x="97304" y="458834"/>
                    <a:pt x="94394" y="423381"/>
                    <a:pt x="79577" y="438991"/>
                  </a:cubicBezTo>
                  <a:cubicBezTo>
                    <a:pt x="64760" y="454602"/>
                    <a:pt x="7610" y="486352"/>
                    <a:pt x="9727" y="492966"/>
                  </a:cubicBezTo>
                  <a:cubicBezTo>
                    <a:pt x="11844" y="499580"/>
                    <a:pt x="45710" y="477091"/>
                    <a:pt x="92277" y="478678"/>
                  </a:cubicBezTo>
                  <a:cubicBezTo>
                    <a:pt x="138844" y="480266"/>
                    <a:pt x="265579" y="507253"/>
                    <a:pt x="289127" y="502491"/>
                  </a:cubicBezTo>
                  <a:cubicBezTo>
                    <a:pt x="312675" y="497729"/>
                    <a:pt x="247059" y="484499"/>
                    <a:pt x="233565" y="450103"/>
                  </a:cubicBezTo>
                  <a:cubicBezTo>
                    <a:pt x="220071" y="415707"/>
                    <a:pt x="209752" y="368347"/>
                    <a:pt x="208165" y="296116"/>
                  </a:cubicBezTo>
                  <a:cubicBezTo>
                    <a:pt x="206578" y="223885"/>
                    <a:pt x="229067" y="60637"/>
                    <a:pt x="224040" y="16716"/>
                  </a:cubicBezTo>
                  <a:cubicBezTo>
                    <a:pt x="219013" y="-27205"/>
                    <a:pt x="212663" y="28887"/>
                    <a:pt x="178002" y="32591"/>
                  </a:cubicBezTo>
                  <a:cubicBezTo>
                    <a:pt x="143341" y="36295"/>
                    <a:pt x="16871" y="32326"/>
                    <a:pt x="1790" y="405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AE539C2F-1CAD-478A-AB70-3AA518BAA9CD}"/>
                </a:ext>
              </a:extLst>
            </p:cNvPr>
            <p:cNvSpPr/>
            <p:nvPr/>
          </p:nvSpPr>
          <p:spPr>
            <a:xfrm>
              <a:off x="7030684" y="3304582"/>
              <a:ext cx="425912" cy="467548"/>
            </a:xfrm>
            <a:custGeom>
              <a:avLst/>
              <a:gdLst>
                <a:gd name="connsiteX0" fmla="*/ 354 w 425912"/>
                <a:gd name="connsiteY0" fmla="*/ 97431 h 467548"/>
                <a:gd name="connsiteX1" fmla="*/ 143229 w 425912"/>
                <a:gd name="connsiteY1" fmla="*/ 3768 h 467548"/>
                <a:gd name="connsiteX2" fmla="*/ 309916 w 425912"/>
                <a:gd name="connsiteY2" fmla="*/ 24406 h 467548"/>
                <a:gd name="connsiteX3" fmla="*/ 340079 w 425912"/>
                <a:gd name="connsiteY3" fmla="*/ 79968 h 467548"/>
                <a:gd name="connsiteX4" fmla="*/ 319441 w 425912"/>
                <a:gd name="connsiteY4" fmla="*/ 245068 h 467548"/>
                <a:gd name="connsiteX5" fmla="*/ 338491 w 425912"/>
                <a:gd name="connsiteY5" fmla="*/ 411756 h 467548"/>
                <a:gd name="connsiteX6" fmla="*/ 330554 w 425912"/>
                <a:gd name="connsiteY6" fmla="*/ 460968 h 467548"/>
                <a:gd name="connsiteX7" fmla="*/ 425804 w 425912"/>
                <a:gd name="connsiteY7" fmla="*/ 464143 h 467548"/>
                <a:gd name="connsiteX8" fmla="*/ 348016 w 425912"/>
                <a:gd name="connsiteY8" fmla="*/ 433981 h 467548"/>
                <a:gd name="connsiteX9" fmla="*/ 279754 w 425912"/>
                <a:gd name="connsiteY9" fmla="*/ 446681 h 467548"/>
                <a:gd name="connsiteX10" fmla="*/ 155929 w 425912"/>
                <a:gd name="connsiteY10" fmla="*/ 464143 h 467548"/>
                <a:gd name="connsiteX11" fmla="*/ 121004 w 425912"/>
                <a:gd name="connsiteY11" fmla="*/ 453031 h 467548"/>
                <a:gd name="connsiteX12" fmla="*/ 201966 w 425912"/>
                <a:gd name="connsiteY12" fmla="*/ 376831 h 467548"/>
                <a:gd name="connsiteX13" fmla="*/ 186091 w 425912"/>
                <a:gd name="connsiteY13" fmla="*/ 78381 h 467548"/>
                <a:gd name="connsiteX14" fmla="*/ 105129 w 425912"/>
                <a:gd name="connsiteY14" fmla="*/ 97431 h 467548"/>
                <a:gd name="connsiteX15" fmla="*/ 354 w 425912"/>
                <a:gd name="connsiteY15" fmla="*/ 97431 h 467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5912" h="467548">
                  <a:moveTo>
                    <a:pt x="354" y="97431"/>
                  </a:moveTo>
                  <a:cubicBezTo>
                    <a:pt x="6704" y="81821"/>
                    <a:pt x="91635" y="15939"/>
                    <a:pt x="143229" y="3768"/>
                  </a:cubicBezTo>
                  <a:cubicBezTo>
                    <a:pt x="194823" y="-8403"/>
                    <a:pt x="277108" y="11706"/>
                    <a:pt x="309916" y="24406"/>
                  </a:cubicBezTo>
                  <a:cubicBezTo>
                    <a:pt x="342724" y="37106"/>
                    <a:pt x="338492" y="43191"/>
                    <a:pt x="340079" y="79968"/>
                  </a:cubicBezTo>
                  <a:cubicBezTo>
                    <a:pt x="341666" y="116745"/>
                    <a:pt x="319706" y="189770"/>
                    <a:pt x="319441" y="245068"/>
                  </a:cubicBezTo>
                  <a:cubicBezTo>
                    <a:pt x="319176" y="300366"/>
                    <a:pt x="336639" y="375773"/>
                    <a:pt x="338491" y="411756"/>
                  </a:cubicBezTo>
                  <a:cubicBezTo>
                    <a:pt x="340343" y="447739"/>
                    <a:pt x="316002" y="452237"/>
                    <a:pt x="330554" y="460968"/>
                  </a:cubicBezTo>
                  <a:cubicBezTo>
                    <a:pt x="345106" y="469699"/>
                    <a:pt x="422894" y="468641"/>
                    <a:pt x="425804" y="464143"/>
                  </a:cubicBezTo>
                  <a:cubicBezTo>
                    <a:pt x="428714" y="459645"/>
                    <a:pt x="372358" y="436891"/>
                    <a:pt x="348016" y="433981"/>
                  </a:cubicBezTo>
                  <a:cubicBezTo>
                    <a:pt x="323674" y="431071"/>
                    <a:pt x="311768" y="441654"/>
                    <a:pt x="279754" y="446681"/>
                  </a:cubicBezTo>
                  <a:cubicBezTo>
                    <a:pt x="247740" y="451708"/>
                    <a:pt x="182387" y="463085"/>
                    <a:pt x="155929" y="464143"/>
                  </a:cubicBezTo>
                  <a:cubicBezTo>
                    <a:pt x="129471" y="465201"/>
                    <a:pt x="113331" y="467583"/>
                    <a:pt x="121004" y="453031"/>
                  </a:cubicBezTo>
                  <a:cubicBezTo>
                    <a:pt x="128677" y="438479"/>
                    <a:pt x="191118" y="439273"/>
                    <a:pt x="201966" y="376831"/>
                  </a:cubicBezTo>
                  <a:cubicBezTo>
                    <a:pt x="212814" y="314389"/>
                    <a:pt x="202230" y="124948"/>
                    <a:pt x="186091" y="78381"/>
                  </a:cubicBezTo>
                  <a:cubicBezTo>
                    <a:pt x="169952" y="31814"/>
                    <a:pt x="135556" y="88171"/>
                    <a:pt x="105129" y="97431"/>
                  </a:cubicBezTo>
                  <a:cubicBezTo>
                    <a:pt x="74702" y="106691"/>
                    <a:pt x="-5996" y="113041"/>
                    <a:pt x="354" y="974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BBEAE72B-A568-4649-AE4F-6964898D17C0}"/>
                </a:ext>
              </a:extLst>
            </p:cNvPr>
            <p:cNvSpPr/>
            <p:nvPr/>
          </p:nvSpPr>
          <p:spPr>
            <a:xfrm>
              <a:off x="7338517" y="3290468"/>
              <a:ext cx="429709" cy="490264"/>
            </a:xfrm>
            <a:custGeom>
              <a:avLst/>
              <a:gdLst>
                <a:gd name="connsiteX0" fmla="*/ 2083 w 429709"/>
                <a:gd name="connsiteY0" fmla="*/ 89320 h 490264"/>
                <a:gd name="connsiteX1" fmla="*/ 179883 w 429709"/>
                <a:gd name="connsiteY1" fmla="*/ 420 h 490264"/>
                <a:gd name="connsiteX2" fmla="*/ 303708 w 429709"/>
                <a:gd name="connsiteY2" fmla="*/ 67095 h 490264"/>
                <a:gd name="connsiteX3" fmla="*/ 322758 w 429709"/>
                <a:gd name="connsiteY3" fmla="*/ 298870 h 490264"/>
                <a:gd name="connsiteX4" fmla="*/ 329108 w 429709"/>
                <a:gd name="connsiteY4" fmla="*/ 433807 h 490264"/>
                <a:gd name="connsiteX5" fmla="*/ 429121 w 429709"/>
                <a:gd name="connsiteY5" fmla="*/ 479845 h 490264"/>
                <a:gd name="connsiteX6" fmla="*/ 276721 w 429709"/>
                <a:gd name="connsiteY6" fmla="*/ 475082 h 490264"/>
                <a:gd name="connsiteX7" fmla="*/ 110033 w 429709"/>
                <a:gd name="connsiteY7" fmla="*/ 489370 h 490264"/>
                <a:gd name="connsiteX8" fmla="*/ 203696 w 429709"/>
                <a:gd name="connsiteY8" fmla="*/ 444920 h 490264"/>
                <a:gd name="connsiteX9" fmla="*/ 173533 w 429709"/>
                <a:gd name="connsiteY9" fmla="*/ 113132 h 490264"/>
                <a:gd name="connsiteX10" fmla="*/ 87808 w 429709"/>
                <a:gd name="connsiteY10" fmla="*/ 105195 h 490264"/>
                <a:gd name="connsiteX11" fmla="*/ 2083 w 429709"/>
                <a:gd name="connsiteY11" fmla="*/ 89320 h 49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9709" h="490264">
                  <a:moveTo>
                    <a:pt x="2083" y="89320"/>
                  </a:moveTo>
                  <a:cubicBezTo>
                    <a:pt x="17429" y="71858"/>
                    <a:pt x="129612" y="4124"/>
                    <a:pt x="179883" y="420"/>
                  </a:cubicBezTo>
                  <a:cubicBezTo>
                    <a:pt x="230154" y="-3284"/>
                    <a:pt x="279896" y="17353"/>
                    <a:pt x="303708" y="67095"/>
                  </a:cubicBezTo>
                  <a:cubicBezTo>
                    <a:pt x="327520" y="116837"/>
                    <a:pt x="318525" y="237751"/>
                    <a:pt x="322758" y="298870"/>
                  </a:cubicBezTo>
                  <a:cubicBezTo>
                    <a:pt x="326991" y="359989"/>
                    <a:pt x="311381" y="403645"/>
                    <a:pt x="329108" y="433807"/>
                  </a:cubicBezTo>
                  <a:cubicBezTo>
                    <a:pt x="346835" y="463970"/>
                    <a:pt x="437852" y="472966"/>
                    <a:pt x="429121" y="479845"/>
                  </a:cubicBezTo>
                  <a:cubicBezTo>
                    <a:pt x="420390" y="486724"/>
                    <a:pt x="329902" y="473495"/>
                    <a:pt x="276721" y="475082"/>
                  </a:cubicBezTo>
                  <a:cubicBezTo>
                    <a:pt x="223540" y="476670"/>
                    <a:pt x="122204" y="494397"/>
                    <a:pt x="110033" y="489370"/>
                  </a:cubicBezTo>
                  <a:cubicBezTo>
                    <a:pt x="97862" y="484343"/>
                    <a:pt x="193113" y="507626"/>
                    <a:pt x="203696" y="444920"/>
                  </a:cubicBezTo>
                  <a:cubicBezTo>
                    <a:pt x="214279" y="382214"/>
                    <a:pt x="192848" y="169753"/>
                    <a:pt x="173533" y="113132"/>
                  </a:cubicBezTo>
                  <a:cubicBezTo>
                    <a:pt x="154218" y="56511"/>
                    <a:pt x="115325" y="101491"/>
                    <a:pt x="87808" y="105195"/>
                  </a:cubicBezTo>
                  <a:cubicBezTo>
                    <a:pt x="60291" y="108899"/>
                    <a:pt x="-13263" y="106782"/>
                    <a:pt x="2083" y="893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988D14BC-9E11-4192-8C7E-1782389BD52D}"/>
                </a:ext>
              </a:extLst>
            </p:cNvPr>
            <p:cNvSpPr/>
            <p:nvPr/>
          </p:nvSpPr>
          <p:spPr>
            <a:xfrm>
              <a:off x="7744914" y="3300015"/>
              <a:ext cx="548473" cy="500944"/>
            </a:xfrm>
            <a:custGeom>
              <a:avLst/>
              <a:gdLst>
                <a:gd name="connsiteX0" fmla="*/ 5261 w 548473"/>
                <a:gd name="connsiteY0" fmla="*/ 106760 h 500944"/>
                <a:gd name="connsiteX1" fmla="*/ 159249 w 548473"/>
                <a:gd name="connsiteY1" fmla="*/ 160735 h 500944"/>
                <a:gd name="connsiteX2" fmla="*/ 170361 w 548473"/>
                <a:gd name="connsiteY2" fmla="*/ 114698 h 500944"/>
                <a:gd name="connsiteX3" fmla="*/ 267199 w 548473"/>
                <a:gd name="connsiteY3" fmla="*/ 44848 h 500944"/>
                <a:gd name="connsiteX4" fmla="*/ 284661 w 548473"/>
                <a:gd name="connsiteY4" fmla="*/ 143273 h 500944"/>
                <a:gd name="connsiteX5" fmla="*/ 281486 w 548473"/>
                <a:gd name="connsiteY5" fmla="*/ 403623 h 500944"/>
                <a:gd name="connsiteX6" fmla="*/ 413249 w 548473"/>
                <a:gd name="connsiteY6" fmla="*/ 500460 h 500944"/>
                <a:gd name="connsiteX7" fmla="*/ 548186 w 548473"/>
                <a:gd name="connsiteY7" fmla="*/ 370285 h 500944"/>
                <a:gd name="connsiteX8" fmla="*/ 448174 w 548473"/>
                <a:gd name="connsiteY8" fmla="*/ 386160 h 500944"/>
                <a:gd name="connsiteX9" fmla="*/ 419599 w 548473"/>
                <a:gd name="connsiteY9" fmla="*/ 260748 h 500944"/>
                <a:gd name="connsiteX10" fmla="*/ 386261 w 548473"/>
                <a:gd name="connsiteY10" fmla="*/ 36910 h 500944"/>
                <a:gd name="connsiteX11" fmla="*/ 133849 w 548473"/>
                <a:gd name="connsiteY11" fmla="*/ 398 h 500944"/>
                <a:gd name="connsiteX12" fmla="*/ 41774 w 548473"/>
                <a:gd name="connsiteY12" fmla="*/ 36910 h 500944"/>
                <a:gd name="connsiteX13" fmla="*/ 5261 w 548473"/>
                <a:gd name="connsiteY13" fmla="*/ 106760 h 50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473" h="500944">
                  <a:moveTo>
                    <a:pt x="5261" y="106760"/>
                  </a:moveTo>
                  <a:cubicBezTo>
                    <a:pt x="24840" y="127397"/>
                    <a:pt x="131732" y="159412"/>
                    <a:pt x="159249" y="160735"/>
                  </a:cubicBezTo>
                  <a:cubicBezTo>
                    <a:pt x="186766" y="162058"/>
                    <a:pt x="152369" y="134012"/>
                    <a:pt x="170361" y="114698"/>
                  </a:cubicBezTo>
                  <a:cubicBezTo>
                    <a:pt x="188353" y="95384"/>
                    <a:pt x="248149" y="40086"/>
                    <a:pt x="267199" y="44848"/>
                  </a:cubicBezTo>
                  <a:cubicBezTo>
                    <a:pt x="286249" y="49610"/>
                    <a:pt x="282280" y="83477"/>
                    <a:pt x="284661" y="143273"/>
                  </a:cubicBezTo>
                  <a:cubicBezTo>
                    <a:pt x="287042" y="203069"/>
                    <a:pt x="260055" y="344092"/>
                    <a:pt x="281486" y="403623"/>
                  </a:cubicBezTo>
                  <a:cubicBezTo>
                    <a:pt x="302917" y="463154"/>
                    <a:pt x="368799" y="506016"/>
                    <a:pt x="413249" y="500460"/>
                  </a:cubicBezTo>
                  <a:cubicBezTo>
                    <a:pt x="457699" y="494904"/>
                    <a:pt x="542365" y="389335"/>
                    <a:pt x="548186" y="370285"/>
                  </a:cubicBezTo>
                  <a:cubicBezTo>
                    <a:pt x="554007" y="351235"/>
                    <a:pt x="469605" y="404416"/>
                    <a:pt x="448174" y="386160"/>
                  </a:cubicBezTo>
                  <a:cubicBezTo>
                    <a:pt x="426743" y="367904"/>
                    <a:pt x="429918" y="318956"/>
                    <a:pt x="419599" y="260748"/>
                  </a:cubicBezTo>
                  <a:cubicBezTo>
                    <a:pt x="409280" y="202540"/>
                    <a:pt x="433886" y="80302"/>
                    <a:pt x="386261" y="36910"/>
                  </a:cubicBezTo>
                  <a:cubicBezTo>
                    <a:pt x="338636" y="-6482"/>
                    <a:pt x="191263" y="398"/>
                    <a:pt x="133849" y="398"/>
                  </a:cubicBezTo>
                  <a:cubicBezTo>
                    <a:pt x="76435" y="398"/>
                    <a:pt x="57649" y="19183"/>
                    <a:pt x="41774" y="36910"/>
                  </a:cubicBezTo>
                  <a:cubicBezTo>
                    <a:pt x="25899" y="54637"/>
                    <a:pt x="-14318" y="86123"/>
                    <a:pt x="5261" y="1067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041800BC-BE5F-4E84-8AFE-7C83F34AE5D1}"/>
                </a:ext>
              </a:extLst>
            </p:cNvPr>
            <p:cNvSpPr/>
            <p:nvPr/>
          </p:nvSpPr>
          <p:spPr>
            <a:xfrm>
              <a:off x="7719597" y="3496715"/>
              <a:ext cx="387110" cy="309487"/>
            </a:xfrm>
            <a:custGeom>
              <a:avLst/>
              <a:gdLst>
                <a:gd name="connsiteX0" fmla="*/ 336966 w 387110"/>
                <a:gd name="connsiteY0" fmla="*/ 54523 h 309487"/>
                <a:gd name="connsiteX1" fmla="*/ 184566 w 387110"/>
                <a:gd name="connsiteY1" fmla="*/ 83098 h 309487"/>
                <a:gd name="connsiteX2" fmla="*/ 167103 w 387110"/>
                <a:gd name="connsiteY2" fmla="*/ 203748 h 309487"/>
                <a:gd name="connsiteX3" fmla="*/ 230603 w 387110"/>
                <a:gd name="connsiteY3" fmla="*/ 222798 h 309487"/>
                <a:gd name="connsiteX4" fmla="*/ 379828 w 387110"/>
                <a:gd name="connsiteY4" fmla="*/ 167235 h 309487"/>
                <a:gd name="connsiteX5" fmla="*/ 365541 w 387110"/>
                <a:gd name="connsiteY5" fmla="*/ 184698 h 309487"/>
                <a:gd name="connsiteX6" fmla="*/ 286166 w 387110"/>
                <a:gd name="connsiteY6" fmla="*/ 278360 h 309487"/>
                <a:gd name="connsiteX7" fmla="*/ 106778 w 387110"/>
                <a:gd name="connsiteY7" fmla="*/ 305348 h 309487"/>
                <a:gd name="connsiteX8" fmla="*/ 9941 w 387110"/>
                <a:gd name="connsiteY8" fmla="*/ 200573 h 309487"/>
                <a:gd name="connsiteX9" fmla="*/ 38516 w 387110"/>
                <a:gd name="connsiteY9" fmla="*/ 87860 h 309487"/>
                <a:gd name="connsiteX10" fmla="*/ 322678 w 387110"/>
                <a:gd name="connsiteY10" fmla="*/ 548 h 309487"/>
                <a:gd name="connsiteX11" fmla="*/ 336966 w 387110"/>
                <a:gd name="connsiteY11" fmla="*/ 54523 h 30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7110" h="309487">
                  <a:moveTo>
                    <a:pt x="336966" y="54523"/>
                  </a:moveTo>
                  <a:cubicBezTo>
                    <a:pt x="313947" y="68281"/>
                    <a:pt x="212876" y="58227"/>
                    <a:pt x="184566" y="83098"/>
                  </a:cubicBezTo>
                  <a:cubicBezTo>
                    <a:pt x="156256" y="107969"/>
                    <a:pt x="159430" y="180465"/>
                    <a:pt x="167103" y="203748"/>
                  </a:cubicBezTo>
                  <a:cubicBezTo>
                    <a:pt x="174776" y="227031"/>
                    <a:pt x="195149" y="228883"/>
                    <a:pt x="230603" y="222798"/>
                  </a:cubicBezTo>
                  <a:cubicBezTo>
                    <a:pt x="266057" y="216713"/>
                    <a:pt x="357338" y="173585"/>
                    <a:pt x="379828" y="167235"/>
                  </a:cubicBezTo>
                  <a:cubicBezTo>
                    <a:pt x="402318" y="160885"/>
                    <a:pt x="365541" y="184698"/>
                    <a:pt x="365541" y="184698"/>
                  </a:cubicBezTo>
                  <a:cubicBezTo>
                    <a:pt x="349931" y="203219"/>
                    <a:pt x="329293" y="258252"/>
                    <a:pt x="286166" y="278360"/>
                  </a:cubicBezTo>
                  <a:cubicBezTo>
                    <a:pt x="243039" y="298468"/>
                    <a:pt x="152816" y="318313"/>
                    <a:pt x="106778" y="305348"/>
                  </a:cubicBezTo>
                  <a:cubicBezTo>
                    <a:pt x="60740" y="292383"/>
                    <a:pt x="21318" y="236821"/>
                    <a:pt x="9941" y="200573"/>
                  </a:cubicBezTo>
                  <a:cubicBezTo>
                    <a:pt x="-1436" y="164325"/>
                    <a:pt x="-13607" y="121197"/>
                    <a:pt x="38516" y="87860"/>
                  </a:cubicBezTo>
                  <a:cubicBezTo>
                    <a:pt x="90639" y="54523"/>
                    <a:pt x="271084" y="6633"/>
                    <a:pt x="322678" y="548"/>
                  </a:cubicBezTo>
                  <a:cubicBezTo>
                    <a:pt x="374272" y="-5537"/>
                    <a:pt x="359985" y="40765"/>
                    <a:pt x="336966" y="5452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F47B4CE8-3693-4CEB-9547-2AD7F91ACE7A}"/>
                </a:ext>
              </a:extLst>
            </p:cNvPr>
            <p:cNvSpPr/>
            <p:nvPr/>
          </p:nvSpPr>
          <p:spPr>
            <a:xfrm>
              <a:off x="8371107" y="2952306"/>
              <a:ext cx="560465" cy="849760"/>
            </a:xfrm>
            <a:custGeom>
              <a:avLst/>
              <a:gdLst>
                <a:gd name="connsiteX0" fmla="*/ 172818 w 560465"/>
                <a:gd name="connsiteY0" fmla="*/ 24257 h 849760"/>
                <a:gd name="connsiteX1" fmla="*/ 107731 w 560465"/>
                <a:gd name="connsiteY1" fmla="*/ 332232 h 849760"/>
                <a:gd name="connsiteX2" fmla="*/ 55343 w 560465"/>
                <a:gd name="connsiteY2" fmla="*/ 484632 h 849760"/>
                <a:gd name="connsiteX3" fmla="*/ 75981 w 560465"/>
                <a:gd name="connsiteY3" fmla="*/ 498919 h 849760"/>
                <a:gd name="connsiteX4" fmla="*/ 106143 w 560465"/>
                <a:gd name="connsiteY4" fmla="*/ 475107 h 849760"/>
                <a:gd name="connsiteX5" fmla="*/ 263306 w 560465"/>
                <a:gd name="connsiteY5" fmla="*/ 402082 h 849760"/>
                <a:gd name="connsiteX6" fmla="*/ 353793 w 560465"/>
                <a:gd name="connsiteY6" fmla="*/ 446532 h 849760"/>
                <a:gd name="connsiteX7" fmla="*/ 382368 w 560465"/>
                <a:gd name="connsiteY7" fmla="*/ 668782 h 849760"/>
                <a:gd name="connsiteX8" fmla="*/ 295056 w 560465"/>
                <a:gd name="connsiteY8" fmla="*/ 771969 h 849760"/>
                <a:gd name="connsiteX9" fmla="*/ 183931 w 560465"/>
                <a:gd name="connsiteY9" fmla="*/ 771969 h 849760"/>
                <a:gd name="connsiteX10" fmla="*/ 153768 w 560465"/>
                <a:gd name="connsiteY10" fmla="*/ 706882 h 849760"/>
                <a:gd name="connsiteX11" fmla="*/ 153768 w 560465"/>
                <a:gd name="connsiteY11" fmla="*/ 621157 h 849760"/>
                <a:gd name="connsiteX12" fmla="*/ 85506 w 560465"/>
                <a:gd name="connsiteY12" fmla="*/ 586232 h 849760"/>
                <a:gd name="connsiteX13" fmla="*/ 4543 w 560465"/>
                <a:gd name="connsiteY13" fmla="*/ 637032 h 849760"/>
                <a:gd name="connsiteX14" fmla="*/ 33118 w 560465"/>
                <a:gd name="connsiteY14" fmla="*/ 757682 h 849760"/>
                <a:gd name="connsiteX15" fmla="*/ 222031 w 560465"/>
                <a:gd name="connsiteY15" fmla="*/ 849757 h 849760"/>
                <a:gd name="connsiteX16" fmla="*/ 461743 w 560465"/>
                <a:gd name="connsiteY16" fmla="*/ 754507 h 849760"/>
                <a:gd name="connsiteX17" fmla="*/ 517306 w 560465"/>
                <a:gd name="connsiteY17" fmla="*/ 564007 h 849760"/>
                <a:gd name="connsiteX18" fmla="*/ 466506 w 560465"/>
                <a:gd name="connsiteY18" fmla="*/ 406844 h 849760"/>
                <a:gd name="connsiteX19" fmla="*/ 323631 w 560465"/>
                <a:gd name="connsiteY19" fmla="*/ 336994 h 849760"/>
                <a:gd name="connsiteX20" fmla="*/ 128368 w 560465"/>
                <a:gd name="connsiteY20" fmla="*/ 381444 h 849760"/>
                <a:gd name="connsiteX21" fmla="*/ 109318 w 560465"/>
                <a:gd name="connsiteY21" fmla="*/ 406844 h 849760"/>
                <a:gd name="connsiteX22" fmla="*/ 142656 w 560465"/>
                <a:gd name="connsiteY22" fmla="*/ 354457 h 849760"/>
                <a:gd name="connsiteX23" fmla="*/ 209331 w 560465"/>
                <a:gd name="connsiteY23" fmla="*/ 146494 h 849760"/>
                <a:gd name="connsiteX24" fmla="*/ 285531 w 560465"/>
                <a:gd name="connsiteY24" fmla="*/ 143319 h 849760"/>
                <a:gd name="connsiteX25" fmla="*/ 414118 w 560465"/>
                <a:gd name="connsiteY25" fmla="*/ 105219 h 849760"/>
                <a:gd name="connsiteX26" fmla="*/ 549056 w 560465"/>
                <a:gd name="connsiteY26" fmla="*/ 21082 h 849760"/>
                <a:gd name="connsiteX27" fmla="*/ 539531 w 560465"/>
                <a:gd name="connsiteY27" fmla="*/ 2032 h 849760"/>
                <a:gd name="connsiteX28" fmla="*/ 429993 w 560465"/>
                <a:gd name="connsiteY28" fmla="*/ 57594 h 849760"/>
                <a:gd name="connsiteX29" fmla="*/ 345856 w 560465"/>
                <a:gd name="connsiteY29" fmla="*/ 67119 h 849760"/>
                <a:gd name="connsiteX30" fmla="*/ 279181 w 560465"/>
                <a:gd name="connsiteY30" fmla="*/ 25844 h 849760"/>
                <a:gd name="connsiteX31" fmla="*/ 172818 w 560465"/>
                <a:gd name="connsiteY31" fmla="*/ 24257 h 84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60465" h="849760">
                  <a:moveTo>
                    <a:pt x="172818" y="24257"/>
                  </a:moveTo>
                  <a:cubicBezTo>
                    <a:pt x="144243" y="75322"/>
                    <a:pt x="127310" y="255503"/>
                    <a:pt x="107731" y="332232"/>
                  </a:cubicBezTo>
                  <a:cubicBezTo>
                    <a:pt x="88152" y="408961"/>
                    <a:pt x="60635" y="456851"/>
                    <a:pt x="55343" y="484632"/>
                  </a:cubicBezTo>
                  <a:cubicBezTo>
                    <a:pt x="50051" y="512413"/>
                    <a:pt x="67514" y="500506"/>
                    <a:pt x="75981" y="498919"/>
                  </a:cubicBezTo>
                  <a:cubicBezTo>
                    <a:pt x="84448" y="497332"/>
                    <a:pt x="74922" y="491247"/>
                    <a:pt x="106143" y="475107"/>
                  </a:cubicBezTo>
                  <a:cubicBezTo>
                    <a:pt x="137364" y="458968"/>
                    <a:pt x="222031" y="406844"/>
                    <a:pt x="263306" y="402082"/>
                  </a:cubicBezTo>
                  <a:cubicBezTo>
                    <a:pt x="304581" y="397320"/>
                    <a:pt x="333949" y="402082"/>
                    <a:pt x="353793" y="446532"/>
                  </a:cubicBezTo>
                  <a:cubicBezTo>
                    <a:pt x="373637" y="490982"/>
                    <a:pt x="392157" y="614543"/>
                    <a:pt x="382368" y="668782"/>
                  </a:cubicBezTo>
                  <a:cubicBezTo>
                    <a:pt x="372579" y="723021"/>
                    <a:pt x="328129" y="754771"/>
                    <a:pt x="295056" y="771969"/>
                  </a:cubicBezTo>
                  <a:cubicBezTo>
                    <a:pt x="261983" y="789167"/>
                    <a:pt x="207479" y="782817"/>
                    <a:pt x="183931" y="771969"/>
                  </a:cubicBezTo>
                  <a:cubicBezTo>
                    <a:pt x="160383" y="761121"/>
                    <a:pt x="158795" y="732017"/>
                    <a:pt x="153768" y="706882"/>
                  </a:cubicBezTo>
                  <a:cubicBezTo>
                    <a:pt x="148741" y="681747"/>
                    <a:pt x="165145" y="641265"/>
                    <a:pt x="153768" y="621157"/>
                  </a:cubicBezTo>
                  <a:cubicBezTo>
                    <a:pt x="142391" y="601049"/>
                    <a:pt x="110377" y="583586"/>
                    <a:pt x="85506" y="586232"/>
                  </a:cubicBezTo>
                  <a:cubicBezTo>
                    <a:pt x="60635" y="588878"/>
                    <a:pt x="13274" y="608457"/>
                    <a:pt x="4543" y="637032"/>
                  </a:cubicBezTo>
                  <a:cubicBezTo>
                    <a:pt x="-4188" y="665607"/>
                    <a:pt x="-3130" y="722228"/>
                    <a:pt x="33118" y="757682"/>
                  </a:cubicBezTo>
                  <a:cubicBezTo>
                    <a:pt x="69366" y="793136"/>
                    <a:pt x="150593" y="850286"/>
                    <a:pt x="222031" y="849757"/>
                  </a:cubicBezTo>
                  <a:cubicBezTo>
                    <a:pt x="293469" y="849228"/>
                    <a:pt x="412531" y="802132"/>
                    <a:pt x="461743" y="754507"/>
                  </a:cubicBezTo>
                  <a:cubicBezTo>
                    <a:pt x="510956" y="706882"/>
                    <a:pt x="516512" y="621951"/>
                    <a:pt x="517306" y="564007"/>
                  </a:cubicBezTo>
                  <a:cubicBezTo>
                    <a:pt x="518100" y="506063"/>
                    <a:pt x="498785" y="444679"/>
                    <a:pt x="466506" y="406844"/>
                  </a:cubicBezTo>
                  <a:cubicBezTo>
                    <a:pt x="434227" y="369009"/>
                    <a:pt x="379987" y="341227"/>
                    <a:pt x="323631" y="336994"/>
                  </a:cubicBezTo>
                  <a:cubicBezTo>
                    <a:pt x="267275" y="332761"/>
                    <a:pt x="164087" y="369802"/>
                    <a:pt x="128368" y="381444"/>
                  </a:cubicBezTo>
                  <a:cubicBezTo>
                    <a:pt x="92649" y="393086"/>
                    <a:pt x="106937" y="411342"/>
                    <a:pt x="109318" y="406844"/>
                  </a:cubicBezTo>
                  <a:cubicBezTo>
                    <a:pt x="111699" y="402346"/>
                    <a:pt x="125987" y="397849"/>
                    <a:pt x="142656" y="354457"/>
                  </a:cubicBezTo>
                  <a:cubicBezTo>
                    <a:pt x="159325" y="311065"/>
                    <a:pt x="185519" y="181684"/>
                    <a:pt x="209331" y="146494"/>
                  </a:cubicBezTo>
                  <a:cubicBezTo>
                    <a:pt x="233143" y="111304"/>
                    <a:pt x="251400" y="150198"/>
                    <a:pt x="285531" y="143319"/>
                  </a:cubicBezTo>
                  <a:cubicBezTo>
                    <a:pt x="319662" y="136440"/>
                    <a:pt x="370197" y="125592"/>
                    <a:pt x="414118" y="105219"/>
                  </a:cubicBezTo>
                  <a:cubicBezTo>
                    <a:pt x="458039" y="84846"/>
                    <a:pt x="528154" y="38280"/>
                    <a:pt x="549056" y="21082"/>
                  </a:cubicBezTo>
                  <a:cubicBezTo>
                    <a:pt x="569958" y="3884"/>
                    <a:pt x="559375" y="-4053"/>
                    <a:pt x="539531" y="2032"/>
                  </a:cubicBezTo>
                  <a:cubicBezTo>
                    <a:pt x="519687" y="8117"/>
                    <a:pt x="462272" y="46746"/>
                    <a:pt x="429993" y="57594"/>
                  </a:cubicBezTo>
                  <a:cubicBezTo>
                    <a:pt x="397714" y="68442"/>
                    <a:pt x="370991" y="72411"/>
                    <a:pt x="345856" y="67119"/>
                  </a:cubicBezTo>
                  <a:cubicBezTo>
                    <a:pt x="320721" y="61827"/>
                    <a:pt x="304052" y="31136"/>
                    <a:pt x="279181" y="25844"/>
                  </a:cubicBezTo>
                  <a:cubicBezTo>
                    <a:pt x="254310" y="20552"/>
                    <a:pt x="201393" y="-26808"/>
                    <a:pt x="172818" y="242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27DAEB1-8768-4ECB-A195-D2F45464F4CF}"/>
                </a:ext>
              </a:extLst>
            </p:cNvPr>
            <p:cNvSpPr/>
            <p:nvPr/>
          </p:nvSpPr>
          <p:spPr>
            <a:xfrm>
              <a:off x="8940790" y="2926918"/>
              <a:ext cx="433322" cy="872087"/>
            </a:xfrm>
            <a:custGeom>
              <a:avLst/>
              <a:gdLst>
                <a:gd name="connsiteX0" fmla="*/ 250835 w 433322"/>
                <a:gd name="connsiteY0" fmla="*/ 68695 h 872087"/>
                <a:gd name="connsiteX1" fmla="*/ 173048 w 433322"/>
                <a:gd name="connsiteY1" fmla="*/ 157595 h 872087"/>
                <a:gd name="connsiteX2" fmla="*/ 152410 w 433322"/>
                <a:gd name="connsiteY2" fmla="*/ 594157 h 872087"/>
                <a:gd name="connsiteX3" fmla="*/ 244485 w 433322"/>
                <a:gd name="connsiteY3" fmla="*/ 821170 h 872087"/>
                <a:gd name="connsiteX4" fmla="*/ 330210 w 433322"/>
                <a:gd name="connsiteY4" fmla="*/ 783070 h 872087"/>
                <a:gd name="connsiteX5" fmla="*/ 365135 w 433322"/>
                <a:gd name="connsiteY5" fmla="*/ 638607 h 872087"/>
                <a:gd name="connsiteX6" fmla="*/ 365135 w 433322"/>
                <a:gd name="connsiteY6" fmla="*/ 673532 h 872087"/>
                <a:gd name="connsiteX7" fmla="*/ 431810 w 433322"/>
                <a:gd name="connsiteY7" fmla="*/ 779895 h 872087"/>
                <a:gd name="connsiteX8" fmla="*/ 290523 w 433322"/>
                <a:gd name="connsiteY8" fmla="*/ 865620 h 872087"/>
                <a:gd name="connsiteX9" fmla="*/ 117485 w 433322"/>
                <a:gd name="connsiteY9" fmla="*/ 811645 h 872087"/>
                <a:gd name="connsiteX10" fmla="*/ 10 w 433322"/>
                <a:gd name="connsiteY10" fmla="*/ 383020 h 872087"/>
                <a:gd name="connsiteX11" fmla="*/ 111135 w 433322"/>
                <a:gd name="connsiteY11" fmla="*/ 90920 h 872087"/>
                <a:gd name="connsiteX12" fmla="*/ 188923 w 433322"/>
                <a:gd name="connsiteY12" fmla="*/ 5195 h 872087"/>
                <a:gd name="connsiteX13" fmla="*/ 309573 w 433322"/>
                <a:gd name="connsiteY13" fmla="*/ 14720 h 872087"/>
                <a:gd name="connsiteX14" fmla="*/ 250835 w 433322"/>
                <a:gd name="connsiteY14" fmla="*/ 68695 h 87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3322" h="872087">
                  <a:moveTo>
                    <a:pt x="250835" y="68695"/>
                  </a:moveTo>
                  <a:cubicBezTo>
                    <a:pt x="228081" y="92507"/>
                    <a:pt x="189452" y="70018"/>
                    <a:pt x="173048" y="157595"/>
                  </a:cubicBezTo>
                  <a:cubicBezTo>
                    <a:pt x="156644" y="245172"/>
                    <a:pt x="140504" y="483561"/>
                    <a:pt x="152410" y="594157"/>
                  </a:cubicBezTo>
                  <a:cubicBezTo>
                    <a:pt x="164316" y="704753"/>
                    <a:pt x="214852" y="789684"/>
                    <a:pt x="244485" y="821170"/>
                  </a:cubicBezTo>
                  <a:cubicBezTo>
                    <a:pt x="274118" y="852656"/>
                    <a:pt x="310102" y="813497"/>
                    <a:pt x="330210" y="783070"/>
                  </a:cubicBezTo>
                  <a:cubicBezTo>
                    <a:pt x="350318" y="752643"/>
                    <a:pt x="359314" y="656863"/>
                    <a:pt x="365135" y="638607"/>
                  </a:cubicBezTo>
                  <a:cubicBezTo>
                    <a:pt x="370956" y="620351"/>
                    <a:pt x="354023" y="649984"/>
                    <a:pt x="365135" y="673532"/>
                  </a:cubicBezTo>
                  <a:cubicBezTo>
                    <a:pt x="376248" y="697080"/>
                    <a:pt x="444245" y="747880"/>
                    <a:pt x="431810" y="779895"/>
                  </a:cubicBezTo>
                  <a:cubicBezTo>
                    <a:pt x="419375" y="811910"/>
                    <a:pt x="342910" y="860328"/>
                    <a:pt x="290523" y="865620"/>
                  </a:cubicBezTo>
                  <a:cubicBezTo>
                    <a:pt x="238136" y="870912"/>
                    <a:pt x="165904" y="892078"/>
                    <a:pt x="117485" y="811645"/>
                  </a:cubicBezTo>
                  <a:cubicBezTo>
                    <a:pt x="69066" y="731212"/>
                    <a:pt x="1068" y="503141"/>
                    <a:pt x="10" y="383020"/>
                  </a:cubicBezTo>
                  <a:cubicBezTo>
                    <a:pt x="-1048" y="262899"/>
                    <a:pt x="79649" y="153891"/>
                    <a:pt x="111135" y="90920"/>
                  </a:cubicBezTo>
                  <a:cubicBezTo>
                    <a:pt x="142620" y="27949"/>
                    <a:pt x="155850" y="17895"/>
                    <a:pt x="188923" y="5195"/>
                  </a:cubicBezTo>
                  <a:cubicBezTo>
                    <a:pt x="221996" y="-7505"/>
                    <a:pt x="297402" y="5989"/>
                    <a:pt x="309573" y="14720"/>
                  </a:cubicBezTo>
                  <a:cubicBezTo>
                    <a:pt x="321744" y="23451"/>
                    <a:pt x="273589" y="44883"/>
                    <a:pt x="250835" y="686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07E040AA-3F32-4BC8-86DE-CB5599C030A4}"/>
                </a:ext>
              </a:extLst>
            </p:cNvPr>
            <p:cNvSpPr/>
            <p:nvPr/>
          </p:nvSpPr>
          <p:spPr>
            <a:xfrm>
              <a:off x="9099452" y="2950923"/>
              <a:ext cx="357286" cy="773824"/>
            </a:xfrm>
            <a:custGeom>
              <a:avLst/>
              <a:gdLst>
                <a:gd name="connsiteX0" fmla="*/ 141386 w 357286"/>
                <a:gd name="connsiteY0" fmla="*/ 240 h 773824"/>
                <a:gd name="connsiteX1" fmla="*/ 260448 w 357286"/>
                <a:gd name="connsiteY1" fmla="*/ 82790 h 773824"/>
                <a:gd name="connsiteX2" fmla="*/ 357286 w 357286"/>
                <a:gd name="connsiteY2" fmla="*/ 463790 h 773824"/>
                <a:gd name="connsiteX3" fmla="*/ 258861 w 357286"/>
                <a:gd name="connsiteY3" fmla="*/ 752715 h 773824"/>
                <a:gd name="connsiteX4" fmla="*/ 247748 w 357286"/>
                <a:gd name="connsiteY4" fmla="*/ 738427 h 773824"/>
                <a:gd name="connsiteX5" fmla="*/ 209648 w 357286"/>
                <a:gd name="connsiteY5" fmla="*/ 632065 h 773824"/>
                <a:gd name="connsiteX6" fmla="*/ 225523 w 357286"/>
                <a:gd name="connsiteY6" fmla="*/ 432040 h 773824"/>
                <a:gd name="connsiteX7" fmla="*/ 179486 w 357286"/>
                <a:gd name="connsiteY7" fmla="*/ 122477 h 773824"/>
                <a:gd name="connsiteX8" fmla="*/ 141386 w 357286"/>
                <a:gd name="connsiteY8" fmla="*/ 76440 h 773824"/>
                <a:gd name="connsiteX9" fmla="*/ 98 w 357286"/>
                <a:gd name="connsiteY9" fmla="*/ 93902 h 773824"/>
                <a:gd name="connsiteX10" fmla="*/ 141386 w 357286"/>
                <a:gd name="connsiteY10" fmla="*/ 240 h 773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7286" h="773824">
                  <a:moveTo>
                    <a:pt x="141386" y="240"/>
                  </a:moveTo>
                  <a:cubicBezTo>
                    <a:pt x="184778" y="-1612"/>
                    <a:pt x="224465" y="5532"/>
                    <a:pt x="260448" y="82790"/>
                  </a:cubicBezTo>
                  <a:cubicBezTo>
                    <a:pt x="296431" y="160048"/>
                    <a:pt x="357550" y="352136"/>
                    <a:pt x="357286" y="463790"/>
                  </a:cubicBezTo>
                  <a:cubicBezTo>
                    <a:pt x="357022" y="575444"/>
                    <a:pt x="277117" y="706942"/>
                    <a:pt x="258861" y="752715"/>
                  </a:cubicBezTo>
                  <a:cubicBezTo>
                    <a:pt x="240605" y="798488"/>
                    <a:pt x="255950" y="758535"/>
                    <a:pt x="247748" y="738427"/>
                  </a:cubicBezTo>
                  <a:cubicBezTo>
                    <a:pt x="239546" y="718319"/>
                    <a:pt x="213352" y="683130"/>
                    <a:pt x="209648" y="632065"/>
                  </a:cubicBezTo>
                  <a:cubicBezTo>
                    <a:pt x="205944" y="581001"/>
                    <a:pt x="230550" y="516971"/>
                    <a:pt x="225523" y="432040"/>
                  </a:cubicBezTo>
                  <a:cubicBezTo>
                    <a:pt x="220496" y="347109"/>
                    <a:pt x="193509" y="181744"/>
                    <a:pt x="179486" y="122477"/>
                  </a:cubicBezTo>
                  <a:cubicBezTo>
                    <a:pt x="165463" y="63210"/>
                    <a:pt x="171284" y="81203"/>
                    <a:pt x="141386" y="76440"/>
                  </a:cubicBezTo>
                  <a:cubicBezTo>
                    <a:pt x="111488" y="71678"/>
                    <a:pt x="3802" y="107131"/>
                    <a:pt x="98" y="93902"/>
                  </a:cubicBezTo>
                  <a:cubicBezTo>
                    <a:pt x="-3606" y="80673"/>
                    <a:pt x="97994" y="2092"/>
                    <a:pt x="141386" y="24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248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2021-08-11T13:28:08Z</dcterms:created>
  <dcterms:modified xsi:type="dcterms:W3CDTF">2021-08-12T14:58:38Z</dcterms:modified>
</cp:coreProperties>
</file>