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6" r:id="rId5"/>
    <p:sldId id="262" r:id="rId6"/>
    <p:sldId id="263" r:id="rId7"/>
    <p:sldId id="260" r:id="rId8"/>
    <p:sldId id="264" r:id="rId9"/>
    <p:sldId id="259" r:id="rId10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4" d="100"/>
          <a:sy n="34" d="100"/>
        </p:scale>
        <p:origin x="1296" y="6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94B2-3413-452E-A824-A332CF2D6FC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0C4-CE5B-4168-8DF0-D44A25CA9F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26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94B2-3413-452E-A824-A332CF2D6FC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0C4-CE5B-4168-8DF0-D44A25CA9F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26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94B2-3413-452E-A824-A332CF2D6FC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0C4-CE5B-4168-8DF0-D44A25CA9F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49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94B2-3413-452E-A824-A332CF2D6FC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0C4-CE5B-4168-8DF0-D44A25CA9F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58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94B2-3413-452E-A824-A332CF2D6FC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0C4-CE5B-4168-8DF0-D44A25CA9F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68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94B2-3413-452E-A824-A332CF2D6FC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0C4-CE5B-4168-8DF0-D44A25CA9F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22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94B2-3413-452E-A824-A332CF2D6FC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0C4-CE5B-4168-8DF0-D44A25CA9F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7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94B2-3413-452E-A824-A332CF2D6FC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0C4-CE5B-4168-8DF0-D44A25CA9F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4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94B2-3413-452E-A824-A332CF2D6FC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0C4-CE5B-4168-8DF0-D44A25CA9F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92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94B2-3413-452E-A824-A332CF2D6FC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0C4-CE5B-4168-8DF0-D44A25CA9F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23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94B2-3413-452E-A824-A332CF2D6FC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0C4-CE5B-4168-8DF0-D44A25CA9F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88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594B2-3413-452E-A824-A332CF2D6FC6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10C4-CE5B-4168-8DF0-D44A25CA9F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66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yPayフリマ｜椎名林檎/本能" hidden="1">
            <a:extLst>
              <a:ext uri="{FF2B5EF4-FFF2-40B4-BE49-F238E27FC236}">
                <a16:creationId xmlns:a16="http://schemas.microsoft.com/office/drawing/2014/main" id="{CB4D9EAD-09C2-46EA-8794-31FA36237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11111" r="14088" b="11508"/>
          <a:stretch/>
        </p:blipFill>
        <p:spPr bwMode="auto">
          <a:xfrm>
            <a:off x="-25888" y="1524742"/>
            <a:ext cx="9627088" cy="975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1A64364-0FE7-4FBF-B5E7-3F2103D8FFA8}"/>
              </a:ext>
            </a:extLst>
          </p:cNvPr>
          <p:cNvGrpSpPr/>
          <p:nvPr/>
        </p:nvGrpSpPr>
        <p:grpSpPr>
          <a:xfrm>
            <a:off x="330392" y="1836113"/>
            <a:ext cx="8626386" cy="9475496"/>
            <a:chOff x="330392" y="1836113"/>
            <a:chExt cx="8626386" cy="9475496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6E56CADD-A669-4F79-891C-AE95A1ED09EA}"/>
                </a:ext>
              </a:extLst>
            </p:cNvPr>
            <p:cNvSpPr/>
            <p:nvPr/>
          </p:nvSpPr>
          <p:spPr>
            <a:xfrm>
              <a:off x="3971925" y="3759104"/>
              <a:ext cx="174754" cy="71534"/>
            </a:xfrm>
            <a:custGeom>
              <a:avLst/>
              <a:gdLst>
                <a:gd name="connsiteX0" fmla="*/ 0 w 174754"/>
                <a:gd name="connsiteY0" fmla="*/ 71534 h 71534"/>
                <a:gd name="connsiteX1" fmla="*/ 66675 w 174754"/>
                <a:gd name="connsiteY1" fmla="*/ 60421 h 71534"/>
                <a:gd name="connsiteX2" fmla="*/ 95250 w 174754"/>
                <a:gd name="connsiteY2" fmla="*/ 17559 h 71534"/>
                <a:gd name="connsiteX3" fmla="*/ 174625 w 174754"/>
                <a:gd name="connsiteY3" fmla="*/ 4859 h 71534"/>
                <a:gd name="connsiteX4" fmla="*/ 112713 w 174754"/>
                <a:gd name="connsiteY4" fmla="*/ 1684 h 71534"/>
                <a:gd name="connsiteX5" fmla="*/ 68263 w 174754"/>
                <a:gd name="connsiteY5" fmla="*/ 30259 h 71534"/>
                <a:gd name="connsiteX6" fmla="*/ 0 w 174754"/>
                <a:gd name="connsiteY6" fmla="*/ 71534 h 7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754" h="71534">
                  <a:moveTo>
                    <a:pt x="0" y="71534"/>
                  </a:moveTo>
                  <a:cubicBezTo>
                    <a:pt x="25400" y="70475"/>
                    <a:pt x="50800" y="69417"/>
                    <a:pt x="66675" y="60421"/>
                  </a:cubicBezTo>
                  <a:cubicBezTo>
                    <a:pt x="82550" y="51425"/>
                    <a:pt x="77259" y="26819"/>
                    <a:pt x="95250" y="17559"/>
                  </a:cubicBezTo>
                  <a:cubicBezTo>
                    <a:pt x="113241" y="8299"/>
                    <a:pt x="171715" y="7505"/>
                    <a:pt x="174625" y="4859"/>
                  </a:cubicBezTo>
                  <a:cubicBezTo>
                    <a:pt x="177535" y="2213"/>
                    <a:pt x="130440" y="-2549"/>
                    <a:pt x="112713" y="1684"/>
                  </a:cubicBezTo>
                  <a:cubicBezTo>
                    <a:pt x="94986" y="5917"/>
                    <a:pt x="68263" y="30259"/>
                    <a:pt x="68263" y="30259"/>
                  </a:cubicBezTo>
                  <a:lnTo>
                    <a:pt x="0" y="715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FE4CE097-6F08-4E2F-AE11-92E27CFD0F17}"/>
                </a:ext>
              </a:extLst>
            </p:cNvPr>
            <p:cNvSpPr/>
            <p:nvPr/>
          </p:nvSpPr>
          <p:spPr>
            <a:xfrm>
              <a:off x="4002419" y="3683000"/>
              <a:ext cx="154612" cy="52387"/>
            </a:xfrm>
            <a:custGeom>
              <a:avLst/>
              <a:gdLst>
                <a:gd name="connsiteX0" fmla="*/ 1256 w 154612"/>
                <a:gd name="connsiteY0" fmla="*/ 50800 h 52387"/>
                <a:gd name="connsiteX1" fmla="*/ 58406 w 154612"/>
                <a:gd name="connsiteY1" fmla="*/ 41275 h 52387"/>
                <a:gd name="connsiteX2" fmla="*/ 85394 w 154612"/>
                <a:gd name="connsiteY2" fmla="*/ 11113 h 52387"/>
                <a:gd name="connsiteX3" fmla="*/ 153656 w 154612"/>
                <a:gd name="connsiteY3" fmla="*/ 0 h 52387"/>
                <a:gd name="connsiteX4" fmla="*/ 118731 w 154612"/>
                <a:gd name="connsiteY4" fmla="*/ 11113 h 52387"/>
                <a:gd name="connsiteX5" fmla="*/ 1256 w 154612"/>
                <a:gd name="connsiteY5" fmla="*/ 50800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612" h="52387">
                  <a:moveTo>
                    <a:pt x="1256" y="50800"/>
                  </a:moveTo>
                  <a:cubicBezTo>
                    <a:pt x="-8798" y="55827"/>
                    <a:pt x="44383" y="47889"/>
                    <a:pt x="58406" y="41275"/>
                  </a:cubicBezTo>
                  <a:cubicBezTo>
                    <a:pt x="72429" y="34661"/>
                    <a:pt x="69519" y="17992"/>
                    <a:pt x="85394" y="11113"/>
                  </a:cubicBezTo>
                  <a:cubicBezTo>
                    <a:pt x="101269" y="4234"/>
                    <a:pt x="148100" y="0"/>
                    <a:pt x="153656" y="0"/>
                  </a:cubicBezTo>
                  <a:cubicBezTo>
                    <a:pt x="159212" y="0"/>
                    <a:pt x="139633" y="2646"/>
                    <a:pt x="118731" y="11113"/>
                  </a:cubicBezTo>
                  <a:cubicBezTo>
                    <a:pt x="97829" y="19580"/>
                    <a:pt x="11310" y="45773"/>
                    <a:pt x="1256" y="508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46ED666D-7FBF-4063-A7DC-9EEDAE44BF1E}"/>
                </a:ext>
              </a:extLst>
            </p:cNvPr>
            <p:cNvSpPr/>
            <p:nvPr/>
          </p:nvSpPr>
          <p:spPr>
            <a:xfrm>
              <a:off x="4148034" y="3662422"/>
              <a:ext cx="147282" cy="22166"/>
            </a:xfrm>
            <a:custGeom>
              <a:avLst/>
              <a:gdLst>
                <a:gd name="connsiteX0" fmla="*/ 1691 w 147282"/>
                <a:gd name="connsiteY0" fmla="*/ 22166 h 22166"/>
                <a:gd name="connsiteX1" fmla="*/ 68366 w 147282"/>
                <a:gd name="connsiteY1" fmla="*/ 1528 h 22166"/>
                <a:gd name="connsiteX2" fmla="*/ 103291 w 147282"/>
                <a:gd name="connsiteY2" fmla="*/ 1528 h 22166"/>
                <a:gd name="connsiteX3" fmla="*/ 144566 w 147282"/>
                <a:gd name="connsiteY3" fmla="*/ 1528 h 22166"/>
                <a:gd name="connsiteX4" fmla="*/ 1691 w 147282"/>
                <a:gd name="connsiteY4" fmla="*/ 22166 h 2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82" h="22166">
                  <a:moveTo>
                    <a:pt x="1691" y="22166"/>
                  </a:moveTo>
                  <a:cubicBezTo>
                    <a:pt x="-11009" y="22166"/>
                    <a:pt x="51433" y="4968"/>
                    <a:pt x="68366" y="1528"/>
                  </a:cubicBezTo>
                  <a:cubicBezTo>
                    <a:pt x="85299" y="-1912"/>
                    <a:pt x="103291" y="1528"/>
                    <a:pt x="103291" y="1528"/>
                  </a:cubicBezTo>
                  <a:cubicBezTo>
                    <a:pt x="115991" y="1528"/>
                    <a:pt x="158324" y="-59"/>
                    <a:pt x="144566" y="1528"/>
                  </a:cubicBezTo>
                  <a:cubicBezTo>
                    <a:pt x="130808" y="3115"/>
                    <a:pt x="14391" y="22166"/>
                    <a:pt x="1691" y="221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E510C843-C7E4-40A1-9F34-E6A403008E0A}"/>
                </a:ext>
              </a:extLst>
            </p:cNvPr>
            <p:cNvSpPr/>
            <p:nvPr/>
          </p:nvSpPr>
          <p:spPr>
            <a:xfrm>
              <a:off x="4121385" y="3678222"/>
              <a:ext cx="168077" cy="84155"/>
            </a:xfrm>
            <a:custGeom>
              <a:avLst/>
              <a:gdLst>
                <a:gd name="connsiteX0" fmla="*/ 168040 w 168077"/>
                <a:gd name="connsiteY0" fmla="*/ 16 h 84155"/>
                <a:gd name="connsiteX1" fmla="*/ 56915 w 168077"/>
                <a:gd name="connsiteY1" fmla="*/ 23828 h 84155"/>
                <a:gd name="connsiteX2" fmla="*/ 14053 w 168077"/>
                <a:gd name="connsiteY2" fmla="*/ 50816 h 84155"/>
                <a:gd name="connsiteX3" fmla="*/ 4528 w 168077"/>
                <a:gd name="connsiteY3" fmla="*/ 84153 h 84155"/>
                <a:gd name="connsiteX4" fmla="*/ 2940 w 168077"/>
                <a:gd name="connsiteY4" fmla="*/ 52403 h 84155"/>
                <a:gd name="connsiteX5" fmla="*/ 44215 w 168077"/>
                <a:gd name="connsiteY5" fmla="*/ 20653 h 84155"/>
                <a:gd name="connsiteX6" fmla="*/ 168040 w 168077"/>
                <a:gd name="connsiteY6" fmla="*/ 16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077" h="84155">
                  <a:moveTo>
                    <a:pt x="168040" y="16"/>
                  </a:moveTo>
                  <a:cubicBezTo>
                    <a:pt x="170157" y="545"/>
                    <a:pt x="82579" y="15361"/>
                    <a:pt x="56915" y="23828"/>
                  </a:cubicBezTo>
                  <a:cubicBezTo>
                    <a:pt x="31251" y="32295"/>
                    <a:pt x="22784" y="40762"/>
                    <a:pt x="14053" y="50816"/>
                  </a:cubicBezTo>
                  <a:cubicBezTo>
                    <a:pt x="5322" y="60870"/>
                    <a:pt x="6380" y="83889"/>
                    <a:pt x="4528" y="84153"/>
                  </a:cubicBezTo>
                  <a:cubicBezTo>
                    <a:pt x="2676" y="84417"/>
                    <a:pt x="-3674" y="62986"/>
                    <a:pt x="2940" y="52403"/>
                  </a:cubicBezTo>
                  <a:cubicBezTo>
                    <a:pt x="9554" y="41820"/>
                    <a:pt x="21990" y="29384"/>
                    <a:pt x="44215" y="20653"/>
                  </a:cubicBezTo>
                  <a:cubicBezTo>
                    <a:pt x="66440" y="11922"/>
                    <a:pt x="165923" y="-513"/>
                    <a:pt x="168040" y="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7FAFCBC7-86D1-4195-8477-2C13767F0183}"/>
                </a:ext>
              </a:extLst>
            </p:cNvPr>
            <p:cNvSpPr/>
            <p:nvPr/>
          </p:nvSpPr>
          <p:spPr>
            <a:xfrm>
              <a:off x="3966801" y="3736126"/>
              <a:ext cx="32120" cy="95630"/>
            </a:xfrm>
            <a:custGeom>
              <a:avLst/>
              <a:gdLst>
                <a:gd name="connsiteX0" fmla="*/ 32112 w 32120"/>
                <a:gd name="connsiteY0" fmla="*/ 849 h 95630"/>
                <a:gd name="connsiteX1" fmla="*/ 1949 w 32120"/>
                <a:gd name="connsiteY1" fmla="*/ 94512 h 95630"/>
                <a:gd name="connsiteX2" fmla="*/ 5124 w 32120"/>
                <a:gd name="connsiteY2" fmla="*/ 50062 h 95630"/>
                <a:gd name="connsiteX3" fmla="*/ 32112 w 32120"/>
                <a:gd name="connsiteY3" fmla="*/ 849 h 9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20" h="95630">
                  <a:moveTo>
                    <a:pt x="32112" y="849"/>
                  </a:moveTo>
                  <a:cubicBezTo>
                    <a:pt x="31583" y="8257"/>
                    <a:pt x="6447" y="86310"/>
                    <a:pt x="1949" y="94512"/>
                  </a:cubicBezTo>
                  <a:cubicBezTo>
                    <a:pt x="-2549" y="102714"/>
                    <a:pt x="1684" y="63556"/>
                    <a:pt x="5124" y="50062"/>
                  </a:cubicBezTo>
                  <a:cubicBezTo>
                    <a:pt x="8564" y="36568"/>
                    <a:pt x="32641" y="-6559"/>
                    <a:pt x="32112" y="8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BC2BFD3F-F4F6-4B64-91DF-51338C2B94D3}"/>
                </a:ext>
              </a:extLst>
            </p:cNvPr>
            <p:cNvSpPr/>
            <p:nvPr/>
          </p:nvSpPr>
          <p:spPr>
            <a:xfrm>
              <a:off x="4070327" y="3906455"/>
              <a:ext cx="243769" cy="82988"/>
            </a:xfrm>
            <a:custGeom>
              <a:avLst/>
              <a:gdLst>
                <a:gd name="connsiteX0" fmla="*/ 23 w 243769"/>
                <a:gd name="connsiteY0" fmla="*/ 82933 h 82988"/>
                <a:gd name="connsiteX1" fmla="*/ 114323 w 243769"/>
                <a:gd name="connsiteY1" fmla="*/ 17845 h 82988"/>
                <a:gd name="connsiteX2" fmla="*/ 211161 w 243769"/>
                <a:gd name="connsiteY2" fmla="*/ 32133 h 82988"/>
                <a:gd name="connsiteX3" fmla="*/ 241323 w 243769"/>
                <a:gd name="connsiteY3" fmla="*/ 52770 h 82988"/>
                <a:gd name="connsiteX4" fmla="*/ 236561 w 243769"/>
                <a:gd name="connsiteY4" fmla="*/ 28958 h 82988"/>
                <a:gd name="connsiteX5" fmla="*/ 193698 w 243769"/>
                <a:gd name="connsiteY5" fmla="*/ 5145 h 82988"/>
                <a:gd name="connsiteX6" fmla="*/ 123848 w 243769"/>
                <a:gd name="connsiteY6" fmla="*/ 5145 h 82988"/>
                <a:gd name="connsiteX7" fmla="*/ 23 w 243769"/>
                <a:gd name="connsiteY7" fmla="*/ 82933 h 8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769" h="82988">
                  <a:moveTo>
                    <a:pt x="23" y="82933"/>
                  </a:moveTo>
                  <a:cubicBezTo>
                    <a:pt x="-1565" y="85050"/>
                    <a:pt x="79133" y="26312"/>
                    <a:pt x="114323" y="17845"/>
                  </a:cubicBezTo>
                  <a:cubicBezTo>
                    <a:pt x="149513" y="9378"/>
                    <a:pt x="189994" y="26312"/>
                    <a:pt x="211161" y="32133"/>
                  </a:cubicBezTo>
                  <a:cubicBezTo>
                    <a:pt x="232328" y="37954"/>
                    <a:pt x="237090" y="53299"/>
                    <a:pt x="241323" y="52770"/>
                  </a:cubicBezTo>
                  <a:cubicBezTo>
                    <a:pt x="245556" y="52241"/>
                    <a:pt x="244498" y="36895"/>
                    <a:pt x="236561" y="28958"/>
                  </a:cubicBezTo>
                  <a:cubicBezTo>
                    <a:pt x="228624" y="21021"/>
                    <a:pt x="212483" y="9114"/>
                    <a:pt x="193698" y="5145"/>
                  </a:cubicBezTo>
                  <a:cubicBezTo>
                    <a:pt x="174913" y="1176"/>
                    <a:pt x="154540" y="-4115"/>
                    <a:pt x="123848" y="5145"/>
                  </a:cubicBezTo>
                  <a:cubicBezTo>
                    <a:pt x="93156" y="14405"/>
                    <a:pt x="1611" y="80816"/>
                    <a:pt x="23" y="829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524F2955-E207-4680-9308-E24EB1112CF9}"/>
                </a:ext>
              </a:extLst>
            </p:cNvPr>
            <p:cNvSpPr/>
            <p:nvPr/>
          </p:nvSpPr>
          <p:spPr>
            <a:xfrm>
              <a:off x="4030599" y="3953635"/>
              <a:ext cx="273067" cy="113586"/>
            </a:xfrm>
            <a:custGeom>
              <a:avLst/>
              <a:gdLst>
                <a:gd name="connsiteX0" fmla="*/ 64 w 273067"/>
                <a:gd name="connsiteY0" fmla="*/ 113540 h 113586"/>
                <a:gd name="connsiteX1" fmla="*/ 42926 w 273067"/>
                <a:gd name="connsiteY1" fmla="*/ 59565 h 113586"/>
                <a:gd name="connsiteX2" fmla="*/ 147701 w 273067"/>
                <a:gd name="connsiteY2" fmla="*/ 18290 h 113586"/>
                <a:gd name="connsiteX3" fmla="*/ 214376 w 273067"/>
                <a:gd name="connsiteY3" fmla="*/ 10353 h 113586"/>
                <a:gd name="connsiteX4" fmla="*/ 255651 w 273067"/>
                <a:gd name="connsiteY4" fmla="*/ 29403 h 113586"/>
                <a:gd name="connsiteX5" fmla="*/ 271526 w 273067"/>
                <a:gd name="connsiteY5" fmla="*/ 80203 h 113586"/>
                <a:gd name="connsiteX6" fmla="*/ 269939 w 273067"/>
                <a:gd name="connsiteY6" fmla="*/ 40515 h 113586"/>
                <a:gd name="connsiteX7" fmla="*/ 249301 w 273067"/>
                <a:gd name="connsiteY7" fmla="*/ 8765 h 113586"/>
                <a:gd name="connsiteX8" fmla="*/ 193739 w 273067"/>
                <a:gd name="connsiteY8" fmla="*/ 828 h 113586"/>
                <a:gd name="connsiteX9" fmla="*/ 103251 w 273067"/>
                <a:gd name="connsiteY9" fmla="*/ 24640 h 113586"/>
                <a:gd name="connsiteX10" fmla="*/ 34989 w 273067"/>
                <a:gd name="connsiteY10" fmla="*/ 50040 h 113586"/>
                <a:gd name="connsiteX11" fmla="*/ 64 w 273067"/>
                <a:gd name="connsiteY11" fmla="*/ 113540 h 11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067" h="113586">
                  <a:moveTo>
                    <a:pt x="64" y="113540"/>
                  </a:moveTo>
                  <a:cubicBezTo>
                    <a:pt x="1387" y="115127"/>
                    <a:pt x="18320" y="75440"/>
                    <a:pt x="42926" y="59565"/>
                  </a:cubicBezTo>
                  <a:cubicBezTo>
                    <a:pt x="67532" y="43690"/>
                    <a:pt x="119126" y="26492"/>
                    <a:pt x="147701" y="18290"/>
                  </a:cubicBezTo>
                  <a:cubicBezTo>
                    <a:pt x="176276" y="10088"/>
                    <a:pt x="196384" y="8501"/>
                    <a:pt x="214376" y="10353"/>
                  </a:cubicBezTo>
                  <a:cubicBezTo>
                    <a:pt x="232368" y="12205"/>
                    <a:pt x="246126" y="17761"/>
                    <a:pt x="255651" y="29403"/>
                  </a:cubicBezTo>
                  <a:cubicBezTo>
                    <a:pt x="265176" y="41045"/>
                    <a:pt x="269145" y="78351"/>
                    <a:pt x="271526" y="80203"/>
                  </a:cubicBezTo>
                  <a:cubicBezTo>
                    <a:pt x="273907" y="82055"/>
                    <a:pt x="273643" y="52421"/>
                    <a:pt x="269939" y="40515"/>
                  </a:cubicBezTo>
                  <a:cubicBezTo>
                    <a:pt x="266235" y="28609"/>
                    <a:pt x="262001" y="15379"/>
                    <a:pt x="249301" y="8765"/>
                  </a:cubicBezTo>
                  <a:cubicBezTo>
                    <a:pt x="236601" y="2151"/>
                    <a:pt x="218081" y="-1818"/>
                    <a:pt x="193739" y="828"/>
                  </a:cubicBezTo>
                  <a:cubicBezTo>
                    <a:pt x="169397" y="3474"/>
                    <a:pt x="129709" y="16438"/>
                    <a:pt x="103251" y="24640"/>
                  </a:cubicBezTo>
                  <a:cubicBezTo>
                    <a:pt x="76793" y="32842"/>
                    <a:pt x="51922" y="37869"/>
                    <a:pt x="34989" y="50040"/>
                  </a:cubicBezTo>
                  <a:cubicBezTo>
                    <a:pt x="18056" y="62211"/>
                    <a:pt x="-1259" y="111953"/>
                    <a:pt x="64" y="1135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8094AE26-DC00-4F3D-9221-03CDE46BDEDD}"/>
                </a:ext>
              </a:extLst>
            </p:cNvPr>
            <p:cNvSpPr/>
            <p:nvPr/>
          </p:nvSpPr>
          <p:spPr>
            <a:xfrm>
              <a:off x="4053619" y="4020963"/>
              <a:ext cx="248573" cy="90842"/>
            </a:xfrm>
            <a:custGeom>
              <a:avLst/>
              <a:gdLst>
                <a:gd name="connsiteX0" fmla="*/ 248506 w 248573"/>
                <a:gd name="connsiteY0" fmla="*/ 14462 h 90842"/>
                <a:gd name="connsiteX1" fmla="*/ 204056 w 248573"/>
                <a:gd name="connsiteY1" fmla="*/ 60500 h 90842"/>
                <a:gd name="connsiteX2" fmla="*/ 192944 w 248573"/>
                <a:gd name="connsiteY2" fmla="*/ 90662 h 90842"/>
                <a:gd name="connsiteX3" fmla="*/ 185006 w 248573"/>
                <a:gd name="connsiteY3" fmla="*/ 73200 h 90842"/>
                <a:gd name="connsiteX4" fmla="*/ 150081 w 248573"/>
                <a:gd name="connsiteY4" fmla="*/ 76375 h 90842"/>
                <a:gd name="connsiteX5" fmla="*/ 97694 w 248573"/>
                <a:gd name="connsiteY5" fmla="*/ 62087 h 90842"/>
                <a:gd name="connsiteX6" fmla="*/ 11969 w 248573"/>
                <a:gd name="connsiteY6" fmla="*/ 49387 h 90842"/>
                <a:gd name="connsiteX7" fmla="*/ 856 w 248573"/>
                <a:gd name="connsiteY7" fmla="*/ 175 h 90842"/>
                <a:gd name="connsiteX8" fmla="*/ 13556 w 248573"/>
                <a:gd name="connsiteY8" fmla="*/ 33512 h 90842"/>
                <a:gd name="connsiteX9" fmla="*/ 67531 w 248573"/>
                <a:gd name="connsiteY9" fmla="*/ 47800 h 90842"/>
                <a:gd name="connsiteX10" fmla="*/ 150081 w 248573"/>
                <a:gd name="connsiteY10" fmla="*/ 63675 h 90842"/>
                <a:gd name="connsiteX11" fmla="*/ 180244 w 248573"/>
                <a:gd name="connsiteY11" fmla="*/ 71612 h 90842"/>
                <a:gd name="connsiteX12" fmla="*/ 192944 w 248573"/>
                <a:gd name="connsiteY12" fmla="*/ 60500 h 90842"/>
                <a:gd name="connsiteX13" fmla="*/ 248506 w 248573"/>
                <a:gd name="connsiteY13" fmla="*/ 14462 h 9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573" h="90842">
                  <a:moveTo>
                    <a:pt x="248506" y="14462"/>
                  </a:moveTo>
                  <a:cubicBezTo>
                    <a:pt x="250358" y="14462"/>
                    <a:pt x="213316" y="47800"/>
                    <a:pt x="204056" y="60500"/>
                  </a:cubicBezTo>
                  <a:cubicBezTo>
                    <a:pt x="194796" y="73200"/>
                    <a:pt x="196119" y="88545"/>
                    <a:pt x="192944" y="90662"/>
                  </a:cubicBezTo>
                  <a:cubicBezTo>
                    <a:pt x="189769" y="92779"/>
                    <a:pt x="192150" y="75581"/>
                    <a:pt x="185006" y="73200"/>
                  </a:cubicBezTo>
                  <a:cubicBezTo>
                    <a:pt x="177862" y="70819"/>
                    <a:pt x="164633" y="78227"/>
                    <a:pt x="150081" y="76375"/>
                  </a:cubicBezTo>
                  <a:cubicBezTo>
                    <a:pt x="135529" y="74523"/>
                    <a:pt x="120713" y="66585"/>
                    <a:pt x="97694" y="62087"/>
                  </a:cubicBezTo>
                  <a:cubicBezTo>
                    <a:pt x="74675" y="57589"/>
                    <a:pt x="28109" y="59706"/>
                    <a:pt x="11969" y="49387"/>
                  </a:cubicBezTo>
                  <a:cubicBezTo>
                    <a:pt x="-4171" y="39068"/>
                    <a:pt x="592" y="2821"/>
                    <a:pt x="856" y="175"/>
                  </a:cubicBezTo>
                  <a:cubicBezTo>
                    <a:pt x="1120" y="-2471"/>
                    <a:pt x="2443" y="25575"/>
                    <a:pt x="13556" y="33512"/>
                  </a:cubicBezTo>
                  <a:cubicBezTo>
                    <a:pt x="24668" y="41450"/>
                    <a:pt x="44777" y="42773"/>
                    <a:pt x="67531" y="47800"/>
                  </a:cubicBezTo>
                  <a:cubicBezTo>
                    <a:pt x="90285" y="52827"/>
                    <a:pt x="131296" y="59706"/>
                    <a:pt x="150081" y="63675"/>
                  </a:cubicBezTo>
                  <a:cubicBezTo>
                    <a:pt x="168866" y="67644"/>
                    <a:pt x="173100" y="72141"/>
                    <a:pt x="180244" y="71612"/>
                  </a:cubicBezTo>
                  <a:cubicBezTo>
                    <a:pt x="187388" y="71083"/>
                    <a:pt x="184213" y="68967"/>
                    <a:pt x="192944" y="60500"/>
                  </a:cubicBezTo>
                  <a:cubicBezTo>
                    <a:pt x="201675" y="52033"/>
                    <a:pt x="246654" y="14462"/>
                    <a:pt x="248506" y="144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52AAE01A-7E4B-4FA3-A08C-BE4977D99A7F}"/>
                </a:ext>
              </a:extLst>
            </p:cNvPr>
            <p:cNvSpPr/>
            <p:nvPr/>
          </p:nvSpPr>
          <p:spPr>
            <a:xfrm>
              <a:off x="4033704" y="4073460"/>
              <a:ext cx="218894" cy="28337"/>
            </a:xfrm>
            <a:custGeom>
              <a:avLst/>
              <a:gdLst>
                <a:gd name="connsiteX0" fmla="*/ 134 w 218894"/>
                <a:gd name="connsiteY0" fmla="*/ 1653 h 28337"/>
                <a:gd name="connsiteX1" fmla="*/ 89034 w 218894"/>
                <a:gd name="connsiteY1" fmla="*/ 4828 h 28337"/>
                <a:gd name="connsiteX2" fmla="*/ 143009 w 218894"/>
                <a:gd name="connsiteY2" fmla="*/ 27053 h 28337"/>
                <a:gd name="connsiteX3" fmla="*/ 217621 w 218894"/>
                <a:gd name="connsiteY3" fmla="*/ 25465 h 28337"/>
                <a:gd name="connsiteX4" fmla="*/ 185871 w 218894"/>
                <a:gd name="connsiteY4" fmla="*/ 23878 h 28337"/>
                <a:gd name="connsiteX5" fmla="*/ 131896 w 218894"/>
                <a:gd name="connsiteY5" fmla="*/ 11178 h 28337"/>
                <a:gd name="connsiteX6" fmla="*/ 69984 w 218894"/>
                <a:gd name="connsiteY6" fmla="*/ 1653 h 28337"/>
                <a:gd name="connsiteX7" fmla="*/ 134 w 218894"/>
                <a:gd name="connsiteY7" fmla="*/ 1653 h 2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894" h="28337">
                  <a:moveTo>
                    <a:pt x="134" y="1653"/>
                  </a:moveTo>
                  <a:cubicBezTo>
                    <a:pt x="3309" y="2182"/>
                    <a:pt x="65222" y="595"/>
                    <a:pt x="89034" y="4828"/>
                  </a:cubicBezTo>
                  <a:cubicBezTo>
                    <a:pt x="112846" y="9061"/>
                    <a:pt x="121578" y="23614"/>
                    <a:pt x="143009" y="27053"/>
                  </a:cubicBezTo>
                  <a:cubicBezTo>
                    <a:pt x="164440" y="30492"/>
                    <a:pt x="210477" y="25994"/>
                    <a:pt x="217621" y="25465"/>
                  </a:cubicBezTo>
                  <a:cubicBezTo>
                    <a:pt x="224765" y="24936"/>
                    <a:pt x="200159" y="26259"/>
                    <a:pt x="185871" y="23878"/>
                  </a:cubicBezTo>
                  <a:cubicBezTo>
                    <a:pt x="171584" y="21497"/>
                    <a:pt x="151210" y="14882"/>
                    <a:pt x="131896" y="11178"/>
                  </a:cubicBezTo>
                  <a:cubicBezTo>
                    <a:pt x="112582" y="7474"/>
                    <a:pt x="89034" y="5093"/>
                    <a:pt x="69984" y="1653"/>
                  </a:cubicBezTo>
                  <a:cubicBezTo>
                    <a:pt x="50934" y="-1787"/>
                    <a:pt x="-3041" y="1124"/>
                    <a:pt x="134" y="16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C50565F7-FA08-4F3F-A441-2FC9EB682D50}"/>
                </a:ext>
              </a:extLst>
            </p:cNvPr>
            <p:cNvSpPr/>
            <p:nvPr/>
          </p:nvSpPr>
          <p:spPr>
            <a:xfrm>
              <a:off x="4038408" y="4075806"/>
              <a:ext cx="136778" cy="7276"/>
            </a:xfrm>
            <a:custGeom>
              <a:avLst/>
              <a:gdLst>
                <a:gd name="connsiteX0" fmla="*/ 192 w 136778"/>
                <a:gd name="connsiteY0" fmla="*/ 894 h 7276"/>
                <a:gd name="connsiteX1" fmla="*/ 100205 w 136778"/>
                <a:gd name="connsiteY1" fmla="*/ 7244 h 7276"/>
                <a:gd name="connsiteX2" fmla="*/ 131955 w 136778"/>
                <a:gd name="connsiteY2" fmla="*/ 2482 h 7276"/>
                <a:gd name="connsiteX3" fmla="*/ 192 w 136778"/>
                <a:gd name="connsiteY3" fmla="*/ 894 h 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78" h="7276">
                  <a:moveTo>
                    <a:pt x="192" y="894"/>
                  </a:moveTo>
                  <a:cubicBezTo>
                    <a:pt x="-5100" y="1688"/>
                    <a:pt x="100205" y="7244"/>
                    <a:pt x="100205" y="7244"/>
                  </a:cubicBezTo>
                  <a:cubicBezTo>
                    <a:pt x="122165" y="7509"/>
                    <a:pt x="147565" y="6186"/>
                    <a:pt x="131955" y="2482"/>
                  </a:cubicBezTo>
                  <a:cubicBezTo>
                    <a:pt x="116345" y="-1222"/>
                    <a:pt x="5484" y="100"/>
                    <a:pt x="192" y="8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5D2126A6-046D-4F29-B5F7-F33B184568FB}"/>
                </a:ext>
              </a:extLst>
            </p:cNvPr>
            <p:cNvSpPr/>
            <p:nvPr/>
          </p:nvSpPr>
          <p:spPr>
            <a:xfrm>
              <a:off x="4283005" y="4025880"/>
              <a:ext cx="54059" cy="79411"/>
            </a:xfrm>
            <a:custGeom>
              <a:avLst/>
              <a:gdLst>
                <a:gd name="connsiteX0" fmla="*/ 54045 w 54059"/>
                <a:gd name="connsiteY0" fmla="*/ 20 h 79411"/>
                <a:gd name="connsiteX1" fmla="*/ 12770 w 54059"/>
                <a:gd name="connsiteY1" fmla="*/ 39708 h 79411"/>
                <a:gd name="connsiteX2" fmla="*/ 70 w 54059"/>
                <a:gd name="connsiteY2" fmla="*/ 79395 h 79411"/>
                <a:gd name="connsiteX3" fmla="*/ 8008 w 54059"/>
                <a:gd name="connsiteY3" fmla="*/ 34945 h 79411"/>
                <a:gd name="connsiteX4" fmla="*/ 54045 w 54059"/>
                <a:gd name="connsiteY4" fmla="*/ 20 h 7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59" h="79411">
                  <a:moveTo>
                    <a:pt x="54045" y="20"/>
                  </a:moveTo>
                  <a:cubicBezTo>
                    <a:pt x="54839" y="814"/>
                    <a:pt x="21766" y="26479"/>
                    <a:pt x="12770" y="39708"/>
                  </a:cubicBezTo>
                  <a:cubicBezTo>
                    <a:pt x="3774" y="52937"/>
                    <a:pt x="864" y="80189"/>
                    <a:pt x="70" y="79395"/>
                  </a:cubicBezTo>
                  <a:cubicBezTo>
                    <a:pt x="-724" y="78601"/>
                    <a:pt x="5362" y="48703"/>
                    <a:pt x="8008" y="34945"/>
                  </a:cubicBezTo>
                  <a:cubicBezTo>
                    <a:pt x="10654" y="21187"/>
                    <a:pt x="53251" y="-774"/>
                    <a:pt x="54045" y="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811BB283-1068-4E85-949C-5773BF4339A7}"/>
                </a:ext>
              </a:extLst>
            </p:cNvPr>
            <p:cNvSpPr/>
            <p:nvPr/>
          </p:nvSpPr>
          <p:spPr>
            <a:xfrm>
              <a:off x="4088923" y="3962564"/>
              <a:ext cx="197502" cy="125986"/>
            </a:xfrm>
            <a:custGeom>
              <a:avLst/>
              <a:gdLst>
                <a:gd name="connsiteX0" fmla="*/ 3652 w 197502"/>
                <a:gd name="connsiteY0" fmla="*/ 36349 h 125986"/>
                <a:gd name="connsiteX1" fmla="*/ 38577 w 197502"/>
                <a:gd name="connsiteY1" fmla="*/ 72861 h 125986"/>
                <a:gd name="connsiteX2" fmla="*/ 22702 w 197502"/>
                <a:gd name="connsiteY2" fmla="*/ 101436 h 125986"/>
                <a:gd name="connsiteX3" fmla="*/ 116365 w 197502"/>
                <a:gd name="connsiteY3" fmla="*/ 125249 h 125986"/>
                <a:gd name="connsiteX4" fmla="*/ 133827 w 197502"/>
                <a:gd name="connsiteY4" fmla="*/ 115724 h 125986"/>
                <a:gd name="connsiteX5" fmla="*/ 165577 w 197502"/>
                <a:gd name="connsiteY5" fmla="*/ 74449 h 125986"/>
                <a:gd name="connsiteX6" fmla="*/ 197327 w 197502"/>
                <a:gd name="connsiteY6" fmla="*/ 44286 h 125986"/>
                <a:gd name="connsiteX7" fmla="*/ 176690 w 197502"/>
                <a:gd name="connsiteY7" fmla="*/ 6186 h 125986"/>
                <a:gd name="connsiteX8" fmla="*/ 141765 w 197502"/>
                <a:gd name="connsiteY8" fmla="*/ 1424 h 125986"/>
                <a:gd name="connsiteX9" fmla="*/ 3652 w 197502"/>
                <a:gd name="connsiteY9" fmla="*/ 36349 h 1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502" h="125986">
                  <a:moveTo>
                    <a:pt x="3652" y="36349"/>
                  </a:moveTo>
                  <a:cubicBezTo>
                    <a:pt x="-13546" y="48255"/>
                    <a:pt x="35402" y="62013"/>
                    <a:pt x="38577" y="72861"/>
                  </a:cubicBezTo>
                  <a:cubicBezTo>
                    <a:pt x="41752" y="83709"/>
                    <a:pt x="9737" y="92705"/>
                    <a:pt x="22702" y="101436"/>
                  </a:cubicBezTo>
                  <a:cubicBezTo>
                    <a:pt x="35667" y="110167"/>
                    <a:pt x="97844" y="122868"/>
                    <a:pt x="116365" y="125249"/>
                  </a:cubicBezTo>
                  <a:cubicBezTo>
                    <a:pt x="134886" y="127630"/>
                    <a:pt x="125625" y="124191"/>
                    <a:pt x="133827" y="115724"/>
                  </a:cubicBezTo>
                  <a:cubicBezTo>
                    <a:pt x="142029" y="107257"/>
                    <a:pt x="154994" y="86355"/>
                    <a:pt x="165577" y="74449"/>
                  </a:cubicBezTo>
                  <a:cubicBezTo>
                    <a:pt x="176160" y="62543"/>
                    <a:pt x="195475" y="55663"/>
                    <a:pt x="197327" y="44286"/>
                  </a:cubicBezTo>
                  <a:cubicBezTo>
                    <a:pt x="199179" y="32909"/>
                    <a:pt x="185950" y="13330"/>
                    <a:pt x="176690" y="6186"/>
                  </a:cubicBezTo>
                  <a:cubicBezTo>
                    <a:pt x="167430" y="-958"/>
                    <a:pt x="166636" y="-957"/>
                    <a:pt x="141765" y="1424"/>
                  </a:cubicBezTo>
                  <a:cubicBezTo>
                    <a:pt x="116894" y="3805"/>
                    <a:pt x="20850" y="24443"/>
                    <a:pt x="3652" y="363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0C227674-D5BE-40F0-BD87-5042AD818C1E}"/>
                </a:ext>
              </a:extLst>
            </p:cNvPr>
            <p:cNvSpPr/>
            <p:nvPr/>
          </p:nvSpPr>
          <p:spPr>
            <a:xfrm>
              <a:off x="4173538" y="398462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4C46FB3F-DA32-4690-8D48-0A006FDEDD56}"/>
                </a:ext>
              </a:extLst>
            </p:cNvPr>
            <p:cNvSpPr/>
            <p:nvPr/>
          </p:nvSpPr>
          <p:spPr>
            <a:xfrm>
              <a:off x="4146550" y="402748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0525FD8D-C316-4D8D-91A8-D751EEC42A14}"/>
                </a:ext>
              </a:extLst>
            </p:cNvPr>
            <p:cNvSpPr/>
            <p:nvPr/>
          </p:nvSpPr>
          <p:spPr>
            <a:xfrm>
              <a:off x="4312524" y="3780103"/>
              <a:ext cx="80321" cy="490700"/>
            </a:xfrm>
            <a:custGeom>
              <a:avLst/>
              <a:gdLst>
                <a:gd name="connsiteX0" fmla="*/ 40401 w 80321"/>
                <a:gd name="connsiteY0" fmla="*/ 7672 h 490700"/>
                <a:gd name="connsiteX1" fmla="*/ 16589 w 80321"/>
                <a:gd name="connsiteY1" fmla="*/ 225160 h 490700"/>
                <a:gd name="connsiteX2" fmla="*/ 13414 w 80321"/>
                <a:gd name="connsiteY2" fmla="*/ 299772 h 490700"/>
                <a:gd name="connsiteX3" fmla="*/ 21351 w 80321"/>
                <a:gd name="connsiteY3" fmla="*/ 352160 h 490700"/>
                <a:gd name="connsiteX4" fmla="*/ 80089 w 80321"/>
                <a:gd name="connsiteY4" fmla="*/ 487097 h 490700"/>
                <a:gd name="connsiteX5" fmla="*/ 40401 w 80321"/>
                <a:gd name="connsiteY5" fmla="*/ 439472 h 490700"/>
                <a:gd name="connsiteX6" fmla="*/ 3889 w 80321"/>
                <a:gd name="connsiteY6" fmla="*/ 307710 h 490700"/>
                <a:gd name="connsiteX7" fmla="*/ 2301 w 80321"/>
                <a:gd name="connsiteY7" fmla="*/ 191822 h 490700"/>
                <a:gd name="connsiteX8" fmla="*/ 15001 w 80321"/>
                <a:gd name="connsiteY8" fmla="*/ 61647 h 490700"/>
                <a:gd name="connsiteX9" fmla="*/ 40401 w 80321"/>
                <a:gd name="connsiteY9" fmla="*/ 7672 h 4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321" h="490700">
                  <a:moveTo>
                    <a:pt x="40401" y="7672"/>
                  </a:moveTo>
                  <a:cubicBezTo>
                    <a:pt x="40666" y="34924"/>
                    <a:pt x="21087" y="176477"/>
                    <a:pt x="16589" y="225160"/>
                  </a:cubicBezTo>
                  <a:cubicBezTo>
                    <a:pt x="12091" y="273843"/>
                    <a:pt x="12620" y="278605"/>
                    <a:pt x="13414" y="299772"/>
                  </a:cubicBezTo>
                  <a:cubicBezTo>
                    <a:pt x="14208" y="320939"/>
                    <a:pt x="10239" y="320939"/>
                    <a:pt x="21351" y="352160"/>
                  </a:cubicBezTo>
                  <a:cubicBezTo>
                    <a:pt x="32463" y="383381"/>
                    <a:pt x="76914" y="472545"/>
                    <a:pt x="80089" y="487097"/>
                  </a:cubicBezTo>
                  <a:cubicBezTo>
                    <a:pt x="83264" y="501649"/>
                    <a:pt x="53101" y="469370"/>
                    <a:pt x="40401" y="439472"/>
                  </a:cubicBezTo>
                  <a:cubicBezTo>
                    <a:pt x="27701" y="409574"/>
                    <a:pt x="10239" y="348985"/>
                    <a:pt x="3889" y="307710"/>
                  </a:cubicBezTo>
                  <a:cubicBezTo>
                    <a:pt x="-2461" y="266435"/>
                    <a:pt x="449" y="232832"/>
                    <a:pt x="2301" y="191822"/>
                  </a:cubicBezTo>
                  <a:cubicBezTo>
                    <a:pt x="4153" y="150812"/>
                    <a:pt x="11826" y="91016"/>
                    <a:pt x="15001" y="61647"/>
                  </a:cubicBezTo>
                  <a:cubicBezTo>
                    <a:pt x="18176" y="32278"/>
                    <a:pt x="40136" y="-19580"/>
                    <a:pt x="40401" y="76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703DF03E-A914-4796-AA5A-57DB621C5DF6}"/>
                </a:ext>
              </a:extLst>
            </p:cNvPr>
            <p:cNvSpPr/>
            <p:nvPr/>
          </p:nvSpPr>
          <p:spPr>
            <a:xfrm>
              <a:off x="3309938" y="3921104"/>
              <a:ext cx="288305" cy="78455"/>
            </a:xfrm>
            <a:custGeom>
              <a:avLst/>
              <a:gdLst>
                <a:gd name="connsiteX0" fmla="*/ 0 w 288305"/>
                <a:gd name="connsiteY0" fmla="*/ 42884 h 78455"/>
                <a:gd name="connsiteX1" fmla="*/ 138112 w 288305"/>
                <a:gd name="connsiteY1" fmla="*/ 19071 h 78455"/>
                <a:gd name="connsiteX2" fmla="*/ 222250 w 288305"/>
                <a:gd name="connsiteY2" fmla="*/ 36534 h 78455"/>
                <a:gd name="connsiteX3" fmla="*/ 285750 w 288305"/>
                <a:gd name="connsiteY3" fmla="*/ 77809 h 78455"/>
                <a:gd name="connsiteX4" fmla="*/ 274637 w 288305"/>
                <a:gd name="connsiteY4" fmla="*/ 60346 h 78455"/>
                <a:gd name="connsiteX5" fmla="*/ 263525 w 288305"/>
                <a:gd name="connsiteY5" fmla="*/ 41296 h 78455"/>
                <a:gd name="connsiteX6" fmla="*/ 215900 w 288305"/>
                <a:gd name="connsiteY6" fmla="*/ 15896 h 78455"/>
                <a:gd name="connsiteX7" fmla="*/ 139700 w 288305"/>
                <a:gd name="connsiteY7" fmla="*/ 21 h 78455"/>
                <a:gd name="connsiteX8" fmla="*/ 0 w 288305"/>
                <a:gd name="connsiteY8" fmla="*/ 42884 h 7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305" h="78455">
                  <a:moveTo>
                    <a:pt x="0" y="42884"/>
                  </a:moveTo>
                  <a:cubicBezTo>
                    <a:pt x="-265" y="46059"/>
                    <a:pt x="101070" y="20129"/>
                    <a:pt x="138112" y="19071"/>
                  </a:cubicBezTo>
                  <a:cubicBezTo>
                    <a:pt x="175154" y="18013"/>
                    <a:pt x="197644" y="26744"/>
                    <a:pt x="222250" y="36534"/>
                  </a:cubicBezTo>
                  <a:cubicBezTo>
                    <a:pt x="246856" y="46324"/>
                    <a:pt x="277019" y="73840"/>
                    <a:pt x="285750" y="77809"/>
                  </a:cubicBezTo>
                  <a:cubicBezTo>
                    <a:pt x="294481" y="81778"/>
                    <a:pt x="278341" y="66432"/>
                    <a:pt x="274637" y="60346"/>
                  </a:cubicBezTo>
                  <a:cubicBezTo>
                    <a:pt x="270933" y="54261"/>
                    <a:pt x="273314" y="48704"/>
                    <a:pt x="263525" y="41296"/>
                  </a:cubicBezTo>
                  <a:cubicBezTo>
                    <a:pt x="253736" y="33888"/>
                    <a:pt x="236537" y="22775"/>
                    <a:pt x="215900" y="15896"/>
                  </a:cubicBezTo>
                  <a:cubicBezTo>
                    <a:pt x="195263" y="9017"/>
                    <a:pt x="173567" y="-508"/>
                    <a:pt x="139700" y="21"/>
                  </a:cubicBezTo>
                  <a:cubicBezTo>
                    <a:pt x="105833" y="550"/>
                    <a:pt x="265" y="39709"/>
                    <a:pt x="0" y="428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71457278-8E84-4707-B63F-A625445CFD4B}"/>
                </a:ext>
              </a:extLst>
            </p:cNvPr>
            <p:cNvSpPr/>
            <p:nvPr/>
          </p:nvSpPr>
          <p:spPr>
            <a:xfrm>
              <a:off x="3592486" y="3998861"/>
              <a:ext cx="38987" cy="104957"/>
            </a:xfrm>
            <a:custGeom>
              <a:avLst/>
              <a:gdLst>
                <a:gd name="connsiteX0" fmla="*/ 27 w 38987"/>
                <a:gd name="connsiteY0" fmla="*/ 52 h 104957"/>
                <a:gd name="connsiteX1" fmla="*/ 38127 w 38987"/>
                <a:gd name="connsiteY1" fmla="*/ 63552 h 104957"/>
                <a:gd name="connsiteX2" fmla="*/ 27014 w 38987"/>
                <a:gd name="connsiteY2" fmla="*/ 104827 h 104957"/>
                <a:gd name="connsiteX3" fmla="*/ 31777 w 38987"/>
                <a:gd name="connsiteY3" fmla="*/ 74664 h 104957"/>
                <a:gd name="connsiteX4" fmla="*/ 27 w 38987"/>
                <a:gd name="connsiteY4" fmla="*/ 52 h 10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87" h="104957">
                  <a:moveTo>
                    <a:pt x="27" y="52"/>
                  </a:moveTo>
                  <a:cubicBezTo>
                    <a:pt x="1085" y="-1800"/>
                    <a:pt x="33629" y="46090"/>
                    <a:pt x="38127" y="63552"/>
                  </a:cubicBezTo>
                  <a:cubicBezTo>
                    <a:pt x="42625" y="81014"/>
                    <a:pt x="28072" y="102975"/>
                    <a:pt x="27014" y="104827"/>
                  </a:cubicBezTo>
                  <a:cubicBezTo>
                    <a:pt x="25956" y="106679"/>
                    <a:pt x="34687" y="88422"/>
                    <a:pt x="31777" y="74664"/>
                  </a:cubicBezTo>
                  <a:cubicBezTo>
                    <a:pt x="28867" y="60906"/>
                    <a:pt x="-1031" y="1904"/>
                    <a:pt x="27" y="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DBF2A63A-A281-4B1F-9C5C-761C27487148}"/>
                </a:ext>
              </a:extLst>
            </p:cNvPr>
            <p:cNvSpPr/>
            <p:nvPr/>
          </p:nvSpPr>
          <p:spPr>
            <a:xfrm>
              <a:off x="3403155" y="4100284"/>
              <a:ext cx="200592" cy="48133"/>
            </a:xfrm>
            <a:custGeom>
              <a:avLst/>
              <a:gdLst>
                <a:gd name="connsiteX0" fmla="*/ 445 w 200592"/>
                <a:gd name="connsiteY0" fmla="*/ 47854 h 48133"/>
                <a:gd name="connsiteX1" fmla="*/ 113158 w 200592"/>
                <a:gd name="connsiteY1" fmla="*/ 22454 h 48133"/>
                <a:gd name="connsiteX2" fmla="*/ 198883 w 200592"/>
                <a:gd name="connsiteY2" fmla="*/ 1816 h 48133"/>
                <a:gd name="connsiteX3" fmla="*/ 157608 w 200592"/>
                <a:gd name="connsiteY3" fmla="*/ 4991 h 48133"/>
                <a:gd name="connsiteX4" fmla="*/ 445 w 200592"/>
                <a:gd name="connsiteY4" fmla="*/ 47854 h 4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92" h="48133">
                  <a:moveTo>
                    <a:pt x="445" y="47854"/>
                  </a:moveTo>
                  <a:cubicBezTo>
                    <a:pt x="-6963" y="50765"/>
                    <a:pt x="80085" y="30127"/>
                    <a:pt x="113158" y="22454"/>
                  </a:cubicBezTo>
                  <a:cubicBezTo>
                    <a:pt x="146231" y="14781"/>
                    <a:pt x="191475" y="4726"/>
                    <a:pt x="198883" y="1816"/>
                  </a:cubicBezTo>
                  <a:cubicBezTo>
                    <a:pt x="206291" y="-1095"/>
                    <a:pt x="189094" y="-830"/>
                    <a:pt x="157608" y="4991"/>
                  </a:cubicBezTo>
                  <a:cubicBezTo>
                    <a:pt x="126123" y="10812"/>
                    <a:pt x="7853" y="44943"/>
                    <a:pt x="445" y="478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DD4A1665-8D9D-40C5-B1D8-D49143D8731E}"/>
                </a:ext>
              </a:extLst>
            </p:cNvPr>
            <p:cNvSpPr/>
            <p:nvPr/>
          </p:nvSpPr>
          <p:spPr>
            <a:xfrm>
              <a:off x="3435316" y="4085375"/>
              <a:ext cx="179481" cy="18537"/>
            </a:xfrm>
            <a:custGeom>
              <a:avLst/>
              <a:gdLst>
                <a:gd name="connsiteX0" fmla="*/ 34 w 179481"/>
                <a:gd name="connsiteY0" fmla="*/ 18313 h 18537"/>
                <a:gd name="connsiteX1" fmla="*/ 101634 w 179481"/>
                <a:gd name="connsiteY1" fmla="*/ 2438 h 18537"/>
                <a:gd name="connsiteX2" fmla="*/ 179422 w 179481"/>
                <a:gd name="connsiteY2" fmla="*/ 850 h 18537"/>
                <a:gd name="connsiteX3" fmla="*/ 112747 w 179481"/>
                <a:gd name="connsiteY3" fmla="*/ 10375 h 18537"/>
                <a:gd name="connsiteX4" fmla="*/ 34 w 179481"/>
                <a:gd name="connsiteY4" fmla="*/ 18313 h 1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481" h="18537">
                  <a:moveTo>
                    <a:pt x="34" y="18313"/>
                  </a:moveTo>
                  <a:cubicBezTo>
                    <a:pt x="-1818" y="16990"/>
                    <a:pt x="71736" y="5348"/>
                    <a:pt x="101634" y="2438"/>
                  </a:cubicBezTo>
                  <a:cubicBezTo>
                    <a:pt x="131532" y="-473"/>
                    <a:pt x="177570" y="-473"/>
                    <a:pt x="179422" y="850"/>
                  </a:cubicBezTo>
                  <a:cubicBezTo>
                    <a:pt x="181274" y="2173"/>
                    <a:pt x="139734" y="5877"/>
                    <a:pt x="112747" y="10375"/>
                  </a:cubicBezTo>
                  <a:cubicBezTo>
                    <a:pt x="85760" y="14873"/>
                    <a:pt x="1886" y="19636"/>
                    <a:pt x="34" y="183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B0C956C9-F870-4242-B5D1-D95BB2BBBE54}"/>
                </a:ext>
              </a:extLst>
            </p:cNvPr>
            <p:cNvSpPr/>
            <p:nvPr/>
          </p:nvSpPr>
          <p:spPr>
            <a:xfrm>
              <a:off x="3505200" y="4100513"/>
              <a:ext cx="46047" cy="40288"/>
            </a:xfrm>
            <a:custGeom>
              <a:avLst/>
              <a:gdLst>
                <a:gd name="connsiteX0" fmla="*/ 0 w 46047"/>
                <a:gd name="connsiteY0" fmla="*/ 0 h 40288"/>
                <a:gd name="connsiteX1" fmla="*/ 46038 w 46047"/>
                <a:gd name="connsiteY1" fmla="*/ 39687 h 40288"/>
                <a:gd name="connsiteX2" fmla="*/ 0 w 46047"/>
                <a:gd name="connsiteY2" fmla="*/ 0 h 4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47" h="40288">
                  <a:moveTo>
                    <a:pt x="0" y="0"/>
                  </a:moveTo>
                  <a:cubicBezTo>
                    <a:pt x="0" y="0"/>
                    <a:pt x="45244" y="33337"/>
                    <a:pt x="46038" y="39687"/>
                  </a:cubicBezTo>
                  <a:cubicBezTo>
                    <a:pt x="46832" y="460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C411A052-D3FA-4257-AFBA-6BA46B3DC285}"/>
                </a:ext>
              </a:extLst>
            </p:cNvPr>
            <p:cNvSpPr/>
            <p:nvPr/>
          </p:nvSpPr>
          <p:spPr>
            <a:xfrm>
              <a:off x="3559175" y="4092575"/>
              <a:ext cx="47625" cy="28575"/>
            </a:xfrm>
            <a:custGeom>
              <a:avLst/>
              <a:gdLst>
                <a:gd name="connsiteX0" fmla="*/ 0 w 47625"/>
                <a:gd name="connsiteY0" fmla="*/ 0 h 28575"/>
                <a:gd name="connsiteX1" fmla="*/ 47625 w 47625"/>
                <a:gd name="connsiteY1" fmla="*/ 28575 h 28575"/>
                <a:gd name="connsiteX2" fmla="*/ 0 w 47625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0" y="0"/>
                  </a:moveTo>
                  <a:lnTo>
                    <a:pt x="47625" y="28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AAC44C60-4705-42E0-A10E-4C2FDDEF31EB}"/>
                </a:ext>
              </a:extLst>
            </p:cNvPr>
            <p:cNvSpPr/>
            <p:nvPr/>
          </p:nvSpPr>
          <p:spPr>
            <a:xfrm>
              <a:off x="3389148" y="3963886"/>
              <a:ext cx="191843" cy="60433"/>
            </a:xfrm>
            <a:custGeom>
              <a:avLst/>
              <a:gdLst>
                <a:gd name="connsiteX0" fmla="*/ 165 w 191843"/>
                <a:gd name="connsiteY0" fmla="*/ 33439 h 60433"/>
                <a:gd name="connsiteX1" fmla="*/ 89065 w 191843"/>
                <a:gd name="connsiteY1" fmla="*/ 23914 h 60433"/>
                <a:gd name="connsiteX2" fmla="*/ 146215 w 191843"/>
                <a:gd name="connsiteY2" fmla="*/ 42964 h 60433"/>
                <a:gd name="connsiteX3" fmla="*/ 189077 w 191843"/>
                <a:gd name="connsiteY3" fmla="*/ 60427 h 60433"/>
                <a:gd name="connsiteX4" fmla="*/ 181140 w 191843"/>
                <a:gd name="connsiteY4" fmla="*/ 44552 h 60433"/>
                <a:gd name="connsiteX5" fmla="*/ 128752 w 191843"/>
                <a:gd name="connsiteY5" fmla="*/ 12802 h 60433"/>
                <a:gd name="connsiteX6" fmla="*/ 112877 w 191843"/>
                <a:gd name="connsiteY6" fmla="*/ 102 h 60433"/>
                <a:gd name="connsiteX7" fmla="*/ 165 w 191843"/>
                <a:gd name="connsiteY7" fmla="*/ 33439 h 6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843" h="60433">
                  <a:moveTo>
                    <a:pt x="165" y="33439"/>
                  </a:moveTo>
                  <a:cubicBezTo>
                    <a:pt x="-3804" y="37408"/>
                    <a:pt x="64723" y="22326"/>
                    <a:pt x="89065" y="23914"/>
                  </a:cubicBezTo>
                  <a:cubicBezTo>
                    <a:pt x="113407" y="25501"/>
                    <a:pt x="129546" y="36879"/>
                    <a:pt x="146215" y="42964"/>
                  </a:cubicBezTo>
                  <a:cubicBezTo>
                    <a:pt x="162884" y="49049"/>
                    <a:pt x="183256" y="60162"/>
                    <a:pt x="189077" y="60427"/>
                  </a:cubicBezTo>
                  <a:cubicBezTo>
                    <a:pt x="194898" y="60692"/>
                    <a:pt x="191194" y="52489"/>
                    <a:pt x="181140" y="44552"/>
                  </a:cubicBezTo>
                  <a:cubicBezTo>
                    <a:pt x="171086" y="36615"/>
                    <a:pt x="140129" y="20210"/>
                    <a:pt x="128752" y="12802"/>
                  </a:cubicBezTo>
                  <a:cubicBezTo>
                    <a:pt x="117375" y="5394"/>
                    <a:pt x="132456" y="2219"/>
                    <a:pt x="112877" y="102"/>
                  </a:cubicBezTo>
                  <a:cubicBezTo>
                    <a:pt x="93298" y="-2015"/>
                    <a:pt x="4134" y="29470"/>
                    <a:pt x="165" y="334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CC0D09BD-3D42-4457-A1E2-D66EEA9D2569}"/>
                </a:ext>
              </a:extLst>
            </p:cNvPr>
            <p:cNvSpPr/>
            <p:nvPr/>
          </p:nvSpPr>
          <p:spPr>
            <a:xfrm>
              <a:off x="3520766" y="3997324"/>
              <a:ext cx="36850" cy="91837"/>
            </a:xfrm>
            <a:custGeom>
              <a:avLst/>
              <a:gdLst>
                <a:gd name="connsiteX0" fmla="*/ 6659 w 36850"/>
                <a:gd name="connsiteY0" fmla="*/ 1 h 91837"/>
                <a:gd name="connsiteX1" fmla="*/ 36822 w 36850"/>
                <a:gd name="connsiteY1" fmla="*/ 53976 h 91837"/>
                <a:gd name="connsiteX2" fmla="*/ 309 w 36850"/>
                <a:gd name="connsiteY2" fmla="*/ 90489 h 91837"/>
                <a:gd name="connsiteX3" fmla="*/ 19359 w 36850"/>
                <a:gd name="connsiteY3" fmla="*/ 80964 h 91837"/>
                <a:gd name="connsiteX4" fmla="*/ 20947 w 36850"/>
                <a:gd name="connsiteY4" fmla="*/ 52389 h 91837"/>
                <a:gd name="connsiteX5" fmla="*/ 6659 w 36850"/>
                <a:gd name="connsiteY5" fmla="*/ 1 h 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850" h="91837">
                  <a:moveTo>
                    <a:pt x="6659" y="1"/>
                  </a:moveTo>
                  <a:cubicBezTo>
                    <a:pt x="9305" y="265"/>
                    <a:pt x="37880" y="38895"/>
                    <a:pt x="36822" y="53976"/>
                  </a:cubicBezTo>
                  <a:cubicBezTo>
                    <a:pt x="35764" y="69057"/>
                    <a:pt x="3220" y="85991"/>
                    <a:pt x="309" y="90489"/>
                  </a:cubicBezTo>
                  <a:cubicBezTo>
                    <a:pt x="-2602" y="94987"/>
                    <a:pt x="15919" y="87314"/>
                    <a:pt x="19359" y="80964"/>
                  </a:cubicBezTo>
                  <a:cubicBezTo>
                    <a:pt x="22799" y="74614"/>
                    <a:pt x="23064" y="61649"/>
                    <a:pt x="20947" y="52389"/>
                  </a:cubicBezTo>
                  <a:cubicBezTo>
                    <a:pt x="18830" y="43129"/>
                    <a:pt x="4013" y="-263"/>
                    <a:pt x="6659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DE123AAB-B2C8-4348-A7EC-CDC6C5E154F6}"/>
                </a:ext>
              </a:extLst>
            </p:cNvPr>
            <p:cNvSpPr/>
            <p:nvPr/>
          </p:nvSpPr>
          <p:spPr>
            <a:xfrm>
              <a:off x="3527331" y="3978226"/>
              <a:ext cx="84278" cy="90632"/>
            </a:xfrm>
            <a:custGeom>
              <a:avLst/>
              <a:gdLst>
                <a:gd name="connsiteX0" fmla="*/ 94 w 84278"/>
                <a:gd name="connsiteY0" fmla="*/ 49 h 90632"/>
                <a:gd name="connsiteX1" fmla="*/ 77882 w 84278"/>
                <a:gd name="connsiteY1" fmla="*/ 50849 h 90632"/>
                <a:gd name="connsiteX2" fmla="*/ 77882 w 84278"/>
                <a:gd name="connsiteY2" fmla="*/ 90537 h 90632"/>
                <a:gd name="connsiteX3" fmla="*/ 62007 w 84278"/>
                <a:gd name="connsiteY3" fmla="*/ 60374 h 90632"/>
                <a:gd name="connsiteX4" fmla="*/ 94 w 84278"/>
                <a:gd name="connsiteY4" fmla="*/ 49 h 9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78" h="90632">
                  <a:moveTo>
                    <a:pt x="94" y="49"/>
                  </a:moveTo>
                  <a:cubicBezTo>
                    <a:pt x="2740" y="-1539"/>
                    <a:pt x="64917" y="35768"/>
                    <a:pt x="77882" y="50849"/>
                  </a:cubicBezTo>
                  <a:cubicBezTo>
                    <a:pt x="90847" y="65930"/>
                    <a:pt x="80528" y="88950"/>
                    <a:pt x="77882" y="90537"/>
                  </a:cubicBezTo>
                  <a:cubicBezTo>
                    <a:pt x="75236" y="92125"/>
                    <a:pt x="72590" y="73603"/>
                    <a:pt x="62007" y="60374"/>
                  </a:cubicBezTo>
                  <a:cubicBezTo>
                    <a:pt x="51424" y="47145"/>
                    <a:pt x="-2552" y="1637"/>
                    <a:pt x="94" y="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60D06A29-2755-4D2D-BE03-533B00B229EB}"/>
                </a:ext>
              </a:extLst>
            </p:cNvPr>
            <p:cNvSpPr/>
            <p:nvPr/>
          </p:nvSpPr>
          <p:spPr>
            <a:xfrm>
              <a:off x="3368672" y="3962414"/>
              <a:ext cx="123834" cy="23447"/>
            </a:xfrm>
            <a:custGeom>
              <a:avLst/>
              <a:gdLst>
                <a:gd name="connsiteX0" fmla="*/ 3 w 123834"/>
                <a:gd name="connsiteY0" fmla="*/ 22211 h 23447"/>
                <a:gd name="connsiteX1" fmla="*/ 71441 w 123834"/>
                <a:gd name="connsiteY1" fmla="*/ 3161 h 23447"/>
                <a:gd name="connsiteX2" fmla="*/ 123828 w 123834"/>
                <a:gd name="connsiteY2" fmla="*/ 1574 h 23447"/>
                <a:gd name="connsiteX3" fmla="*/ 68266 w 123834"/>
                <a:gd name="connsiteY3" fmla="*/ 19036 h 23447"/>
                <a:gd name="connsiteX4" fmla="*/ 3 w 123834"/>
                <a:gd name="connsiteY4" fmla="*/ 22211 h 2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" h="23447">
                  <a:moveTo>
                    <a:pt x="3" y="22211"/>
                  </a:moveTo>
                  <a:cubicBezTo>
                    <a:pt x="532" y="19565"/>
                    <a:pt x="50804" y="6600"/>
                    <a:pt x="71441" y="3161"/>
                  </a:cubicBezTo>
                  <a:cubicBezTo>
                    <a:pt x="92078" y="-278"/>
                    <a:pt x="124357" y="-1072"/>
                    <a:pt x="123828" y="1574"/>
                  </a:cubicBezTo>
                  <a:cubicBezTo>
                    <a:pt x="123299" y="4220"/>
                    <a:pt x="84406" y="15067"/>
                    <a:pt x="68266" y="19036"/>
                  </a:cubicBezTo>
                  <a:cubicBezTo>
                    <a:pt x="52127" y="23005"/>
                    <a:pt x="-526" y="24857"/>
                    <a:pt x="3" y="222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7514A7B4-14EF-4690-8E64-AF4B62567A76}"/>
                </a:ext>
              </a:extLst>
            </p:cNvPr>
            <p:cNvSpPr/>
            <p:nvPr/>
          </p:nvSpPr>
          <p:spPr>
            <a:xfrm>
              <a:off x="3388912" y="3981640"/>
              <a:ext cx="135767" cy="112629"/>
            </a:xfrm>
            <a:custGeom>
              <a:avLst/>
              <a:gdLst>
                <a:gd name="connsiteX0" fmla="*/ 109938 w 135767"/>
                <a:gd name="connsiteY0" fmla="*/ 1398 h 112629"/>
                <a:gd name="connsiteX1" fmla="*/ 135338 w 135767"/>
                <a:gd name="connsiteY1" fmla="*/ 50610 h 112629"/>
                <a:gd name="connsiteX2" fmla="*/ 97238 w 135767"/>
                <a:gd name="connsiteY2" fmla="*/ 98235 h 112629"/>
                <a:gd name="connsiteX3" fmla="*/ 81363 w 135767"/>
                <a:gd name="connsiteY3" fmla="*/ 112523 h 112629"/>
                <a:gd name="connsiteX4" fmla="*/ 51201 w 135767"/>
                <a:gd name="connsiteY4" fmla="*/ 102998 h 112629"/>
                <a:gd name="connsiteX5" fmla="*/ 17863 w 135767"/>
                <a:gd name="connsiteY5" fmla="*/ 72835 h 112629"/>
                <a:gd name="connsiteX6" fmla="*/ 1988 w 135767"/>
                <a:gd name="connsiteY6" fmla="*/ 18860 h 112629"/>
                <a:gd name="connsiteX7" fmla="*/ 109938 w 135767"/>
                <a:gd name="connsiteY7" fmla="*/ 1398 h 11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767" h="112629">
                  <a:moveTo>
                    <a:pt x="109938" y="1398"/>
                  </a:moveTo>
                  <a:cubicBezTo>
                    <a:pt x="132163" y="6690"/>
                    <a:pt x="137455" y="34471"/>
                    <a:pt x="135338" y="50610"/>
                  </a:cubicBezTo>
                  <a:cubicBezTo>
                    <a:pt x="133221" y="66749"/>
                    <a:pt x="106234" y="87916"/>
                    <a:pt x="97238" y="98235"/>
                  </a:cubicBezTo>
                  <a:cubicBezTo>
                    <a:pt x="88242" y="108554"/>
                    <a:pt x="89036" y="111729"/>
                    <a:pt x="81363" y="112523"/>
                  </a:cubicBezTo>
                  <a:cubicBezTo>
                    <a:pt x="73690" y="113317"/>
                    <a:pt x="61784" y="109613"/>
                    <a:pt x="51201" y="102998"/>
                  </a:cubicBezTo>
                  <a:cubicBezTo>
                    <a:pt x="40618" y="96383"/>
                    <a:pt x="26065" y="86858"/>
                    <a:pt x="17863" y="72835"/>
                  </a:cubicBezTo>
                  <a:cubicBezTo>
                    <a:pt x="9661" y="58812"/>
                    <a:pt x="-5420" y="31031"/>
                    <a:pt x="1988" y="18860"/>
                  </a:cubicBezTo>
                  <a:cubicBezTo>
                    <a:pt x="9396" y="6689"/>
                    <a:pt x="87713" y="-3894"/>
                    <a:pt x="109938" y="13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月 31">
              <a:extLst>
                <a:ext uri="{FF2B5EF4-FFF2-40B4-BE49-F238E27FC236}">
                  <a16:creationId xmlns:a16="http://schemas.microsoft.com/office/drawing/2014/main" id="{73811611-5330-4E9F-9EA9-7A7865900616}"/>
                </a:ext>
              </a:extLst>
            </p:cNvPr>
            <p:cNvSpPr/>
            <p:nvPr/>
          </p:nvSpPr>
          <p:spPr>
            <a:xfrm rot="17629305">
              <a:off x="3433763" y="4025900"/>
              <a:ext cx="45719" cy="6032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月 34">
              <a:extLst>
                <a:ext uri="{FF2B5EF4-FFF2-40B4-BE49-F238E27FC236}">
                  <a16:creationId xmlns:a16="http://schemas.microsoft.com/office/drawing/2014/main" id="{0B47CF27-E22D-419C-9FCE-E789C3D2CDEF}"/>
                </a:ext>
              </a:extLst>
            </p:cNvPr>
            <p:cNvSpPr/>
            <p:nvPr/>
          </p:nvSpPr>
          <p:spPr>
            <a:xfrm rot="7200000">
              <a:off x="3460751" y="3990975"/>
              <a:ext cx="45719" cy="6032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C1623687-CF14-4F34-9FEC-8C38A3F78721}"/>
                </a:ext>
              </a:extLst>
            </p:cNvPr>
            <p:cNvSpPr/>
            <p:nvPr/>
          </p:nvSpPr>
          <p:spPr>
            <a:xfrm>
              <a:off x="3397077" y="4041545"/>
              <a:ext cx="159069" cy="68815"/>
            </a:xfrm>
            <a:custGeom>
              <a:avLst/>
              <a:gdLst>
                <a:gd name="connsiteX0" fmla="*/ 173 w 159069"/>
                <a:gd name="connsiteY0" fmla="*/ 230 h 68815"/>
                <a:gd name="connsiteX1" fmla="*/ 65261 w 159069"/>
                <a:gd name="connsiteY1" fmla="*/ 44680 h 68815"/>
                <a:gd name="connsiteX2" fmla="*/ 116061 w 159069"/>
                <a:gd name="connsiteY2" fmla="*/ 36743 h 68815"/>
                <a:gd name="connsiteX3" fmla="*/ 158923 w 159069"/>
                <a:gd name="connsiteY3" fmla="*/ 66905 h 68815"/>
                <a:gd name="connsiteX4" fmla="*/ 128761 w 159069"/>
                <a:gd name="connsiteY4" fmla="*/ 57380 h 68815"/>
                <a:gd name="connsiteX5" fmla="*/ 93836 w 159069"/>
                <a:gd name="connsiteY5" fmla="*/ 57380 h 68815"/>
                <a:gd name="connsiteX6" fmla="*/ 47798 w 159069"/>
                <a:gd name="connsiteY6" fmla="*/ 66905 h 68815"/>
                <a:gd name="connsiteX7" fmla="*/ 173 w 159069"/>
                <a:gd name="connsiteY7" fmla="*/ 230 h 6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069" h="68815">
                  <a:moveTo>
                    <a:pt x="173" y="230"/>
                  </a:moveTo>
                  <a:cubicBezTo>
                    <a:pt x="3084" y="-3474"/>
                    <a:pt x="45946" y="38595"/>
                    <a:pt x="65261" y="44680"/>
                  </a:cubicBezTo>
                  <a:cubicBezTo>
                    <a:pt x="84576" y="50766"/>
                    <a:pt x="100451" y="33039"/>
                    <a:pt x="116061" y="36743"/>
                  </a:cubicBezTo>
                  <a:cubicBezTo>
                    <a:pt x="131671" y="40447"/>
                    <a:pt x="156806" y="63466"/>
                    <a:pt x="158923" y="66905"/>
                  </a:cubicBezTo>
                  <a:cubicBezTo>
                    <a:pt x="161040" y="70345"/>
                    <a:pt x="139609" y="58967"/>
                    <a:pt x="128761" y="57380"/>
                  </a:cubicBezTo>
                  <a:cubicBezTo>
                    <a:pt x="117913" y="55793"/>
                    <a:pt x="107330" y="55793"/>
                    <a:pt x="93836" y="57380"/>
                  </a:cubicBezTo>
                  <a:cubicBezTo>
                    <a:pt x="80342" y="58967"/>
                    <a:pt x="63938" y="74049"/>
                    <a:pt x="47798" y="66905"/>
                  </a:cubicBezTo>
                  <a:cubicBezTo>
                    <a:pt x="31658" y="59761"/>
                    <a:pt x="-2738" y="3934"/>
                    <a:pt x="173" y="2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962EA09F-38EF-4F6C-9A17-86ADA41E3FA6}"/>
                </a:ext>
              </a:extLst>
            </p:cNvPr>
            <p:cNvSpPr/>
            <p:nvPr/>
          </p:nvSpPr>
          <p:spPr>
            <a:xfrm>
              <a:off x="3473275" y="4094054"/>
              <a:ext cx="67332" cy="64040"/>
            </a:xfrm>
            <a:custGeom>
              <a:avLst/>
              <a:gdLst>
                <a:gd name="connsiteX0" fmla="*/ 175 w 67332"/>
                <a:gd name="connsiteY0" fmla="*/ 109 h 64040"/>
                <a:gd name="connsiteX1" fmla="*/ 36688 w 67332"/>
                <a:gd name="connsiteY1" fmla="*/ 49321 h 64040"/>
                <a:gd name="connsiteX2" fmla="*/ 66850 w 67332"/>
                <a:gd name="connsiteY2" fmla="*/ 63609 h 64040"/>
                <a:gd name="connsiteX3" fmla="*/ 52563 w 67332"/>
                <a:gd name="connsiteY3" fmla="*/ 36621 h 64040"/>
                <a:gd name="connsiteX4" fmla="*/ 175 w 67332"/>
                <a:gd name="connsiteY4" fmla="*/ 109 h 6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32" h="64040">
                  <a:moveTo>
                    <a:pt x="175" y="109"/>
                  </a:moveTo>
                  <a:cubicBezTo>
                    <a:pt x="-2471" y="2226"/>
                    <a:pt x="25576" y="38738"/>
                    <a:pt x="36688" y="49321"/>
                  </a:cubicBezTo>
                  <a:cubicBezTo>
                    <a:pt x="47800" y="59904"/>
                    <a:pt x="64204" y="65726"/>
                    <a:pt x="66850" y="63609"/>
                  </a:cubicBezTo>
                  <a:cubicBezTo>
                    <a:pt x="69496" y="61492"/>
                    <a:pt x="60765" y="46146"/>
                    <a:pt x="52563" y="36621"/>
                  </a:cubicBezTo>
                  <a:cubicBezTo>
                    <a:pt x="44361" y="27096"/>
                    <a:pt x="2821" y="-2008"/>
                    <a:pt x="175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CDCEC13C-C3E2-4D61-9263-33720BBD71E5}"/>
                </a:ext>
              </a:extLst>
            </p:cNvPr>
            <p:cNvSpPr/>
            <p:nvPr/>
          </p:nvSpPr>
          <p:spPr>
            <a:xfrm>
              <a:off x="3394679" y="4025846"/>
              <a:ext cx="40672" cy="93932"/>
            </a:xfrm>
            <a:custGeom>
              <a:avLst/>
              <a:gdLst>
                <a:gd name="connsiteX0" fmla="*/ 5746 w 40672"/>
                <a:gd name="connsiteY0" fmla="*/ 54 h 93932"/>
                <a:gd name="connsiteX1" fmla="*/ 2571 w 40672"/>
                <a:gd name="connsiteY1" fmla="*/ 79429 h 93932"/>
                <a:gd name="connsiteX2" fmla="*/ 984 w 40672"/>
                <a:gd name="connsiteY2" fmla="*/ 93717 h 93932"/>
                <a:gd name="connsiteX3" fmla="*/ 18446 w 40672"/>
                <a:gd name="connsiteY3" fmla="*/ 76254 h 93932"/>
                <a:gd name="connsiteX4" fmla="*/ 40671 w 40672"/>
                <a:gd name="connsiteY4" fmla="*/ 66729 h 93932"/>
                <a:gd name="connsiteX5" fmla="*/ 5746 w 40672"/>
                <a:gd name="connsiteY5" fmla="*/ 54 h 9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72" h="93932">
                  <a:moveTo>
                    <a:pt x="5746" y="54"/>
                  </a:moveTo>
                  <a:cubicBezTo>
                    <a:pt x="-604" y="2171"/>
                    <a:pt x="3365" y="63819"/>
                    <a:pt x="2571" y="79429"/>
                  </a:cubicBezTo>
                  <a:cubicBezTo>
                    <a:pt x="1777" y="95039"/>
                    <a:pt x="-1662" y="94246"/>
                    <a:pt x="984" y="93717"/>
                  </a:cubicBezTo>
                  <a:cubicBezTo>
                    <a:pt x="3630" y="93188"/>
                    <a:pt x="11832" y="80752"/>
                    <a:pt x="18446" y="76254"/>
                  </a:cubicBezTo>
                  <a:cubicBezTo>
                    <a:pt x="25060" y="71756"/>
                    <a:pt x="40406" y="75725"/>
                    <a:pt x="40671" y="66729"/>
                  </a:cubicBezTo>
                  <a:cubicBezTo>
                    <a:pt x="40936" y="57733"/>
                    <a:pt x="12096" y="-2063"/>
                    <a:pt x="5746" y="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A15B89D9-4B44-48EC-8941-F6148FD1A85F}"/>
                </a:ext>
              </a:extLst>
            </p:cNvPr>
            <p:cNvSpPr/>
            <p:nvPr/>
          </p:nvSpPr>
          <p:spPr>
            <a:xfrm>
              <a:off x="3356513" y="3960801"/>
              <a:ext cx="194884" cy="19533"/>
            </a:xfrm>
            <a:custGeom>
              <a:avLst/>
              <a:gdLst>
                <a:gd name="connsiteX0" fmla="*/ 1050 w 194884"/>
                <a:gd name="connsiteY0" fmla="*/ 6362 h 19533"/>
                <a:gd name="connsiteX1" fmla="*/ 89950 w 194884"/>
                <a:gd name="connsiteY1" fmla="*/ 12 h 19533"/>
                <a:gd name="connsiteX2" fmla="*/ 164562 w 194884"/>
                <a:gd name="connsiteY2" fmla="*/ 7949 h 19533"/>
                <a:gd name="connsiteX3" fmla="*/ 194725 w 194884"/>
                <a:gd name="connsiteY3" fmla="*/ 19062 h 19533"/>
                <a:gd name="connsiteX4" fmla="*/ 153450 w 194884"/>
                <a:gd name="connsiteY4" fmla="*/ 15887 h 19533"/>
                <a:gd name="connsiteX5" fmla="*/ 1050 w 194884"/>
                <a:gd name="connsiteY5" fmla="*/ 6362 h 1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884" h="19533">
                  <a:moveTo>
                    <a:pt x="1050" y="6362"/>
                  </a:moveTo>
                  <a:cubicBezTo>
                    <a:pt x="-9533" y="3716"/>
                    <a:pt x="62698" y="-252"/>
                    <a:pt x="89950" y="12"/>
                  </a:cubicBezTo>
                  <a:cubicBezTo>
                    <a:pt x="117202" y="276"/>
                    <a:pt x="147100" y="4774"/>
                    <a:pt x="164562" y="7949"/>
                  </a:cubicBezTo>
                  <a:cubicBezTo>
                    <a:pt x="182025" y="11124"/>
                    <a:pt x="196577" y="17739"/>
                    <a:pt x="194725" y="19062"/>
                  </a:cubicBezTo>
                  <a:cubicBezTo>
                    <a:pt x="192873" y="20385"/>
                    <a:pt x="180437" y="18797"/>
                    <a:pt x="153450" y="15887"/>
                  </a:cubicBezTo>
                  <a:cubicBezTo>
                    <a:pt x="126463" y="12977"/>
                    <a:pt x="11633" y="9008"/>
                    <a:pt x="1050" y="63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31289D36-0673-4F2F-8B3F-C820B41595C8}"/>
                </a:ext>
              </a:extLst>
            </p:cNvPr>
            <p:cNvSpPr/>
            <p:nvPr/>
          </p:nvSpPr>
          <p:spPr>
            <a:xfrm>
              <a:off x="3560556" y="4008307"/>
              <a:ext cx="38615" cy="81902"/>
            </a:xfrm>
            <a:custGeom>
              <a:avLst/>
              <a:gdLst>
                <a:gd name="connsiteX0" fmla="*/ 207 w 38615"/>
                <a:gd name="connsiteY0" fmla="*/ 131 h 81902"/>
                <a:gd name="connsiteX1" fmla="*/ 22432 w 38615"/>
                <a:gd name="connsiteY1" fmla="*/ 68393 h 81902"/>
                <a:gd name="connsiteX2" fmla="*/ 8144 w 38615"/>
                <a:gd name="connsiteY2" fmla="*/ 81093 h 81902"/>
                <a:gd name="connsiteX3" fmla="*/ 20844 w 38615"/>
                <a:gd name="connsiteY3" fmla="*/ 55693 h 81902"/>
                <a:gd name="connsiteX4" fmla="*/ 38307 w 38615"/>
                <a:gd name="connsiteY4" fmla="*/ 50931 h 81902"/>
                <a:gd name="connsiteX5" fmla="*/ 207 w 38615"/>
                <a:gd name="connsiteY5" fmla="*/ 13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5" h="81902">
                  <a:moveTo>
                    <a:pt x="207" y="131"/>
                  </a:moveTo>
                  <a:cubicBezTo>
                    <a:pt x="-2439" y="3041"/>
                    <a:pt x="21109" y="54899"/>
                    <a:pt x="22432" y="68393"/>
                  </a:cubicBezTo>
                  <a:cubicBezTo>
                    <a:pt x="23755" y="81887"/>
                    <a:pt x="8409" y="83210"/>
                    <a:pt x="8144" y="81093"/>
                  </a:cubicBezTo>
                  <a:cubicBezTo>
                    <a:pt x="7879" y="78976"/>
                    <a:pt x="15817" y="60720"/>
                    <a:pt x="20844" y="55693"/>
                  </a:cubicBezTo>
                  <a:cubicBezTo>
                    <a:pt x="25871" y="50666"/>
                    <a:pt x="40953" y="58339"/>
                    <a:pt x="38307" y="50931"/>
                  </a:cubicBezTo>
                  <a:cubicBezTo>
                    <a:pt x="35661" y="43523"/>
                    <a:pt x="2853" y="-2779"/>
                    <a:pt x="207" y="1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31FD5C85-1A7C-441F-8B5F-8BCF227694B5}"/>
                </a:ext>
              </a:extLst>
            </p:cNvPr>
            <p:cNvSpPr/>
            <p:nvPr/>
          </p:nvSpPr>
          <p:spPr>
            <a:xfrm>
              <a:off x="3400267" y="3699975"/>
              <a:ext cx="243059" cy="116449"/>
            </a:xfrm>
            <a:custGeom>
              <a:avLst/>
              <a:gdLst>
                <a:gd name="connsiteX0" fmla="*/ 158 w 243059"/>
                <a:gd name="connsiteY0" fmla="*/ 488 h 116449"/>
                <a:gd name="connsiteX1" fmla="*/ 87471 w 243059"/>
                <a:gd name="connsiteY1" fmla="*/ 43350 h 116449"/>
                <a:gd name="connsiteX2" fmla="*/ 117633 w 243059"/>
                <a:gd name="connsiteY2" fmla="*/ 98913 h 116449"/>
                <a:gd name="connsiteX3" fmla="*/ 162083 w 243059"/>
                <a:gd name="connsiteY3" fmla="*/ 111613 h 116449"/>
                <a:gd name="connsiteX4" fmla="*/ 243046 w 243059"/>
                <a:gd name="connsiteY4" fmla="*/ 116375 h 116449"/>
                <a:gd name="connsiteX5" fmla="*/ 155733 w 243059"/>
                <a:gd name="connsiteY5" fmla="*/ 108438 h 116449"/>
                <a:gd name="connsiteX6" fmla="*/ 111283 w 243059"/>
                <a:gd name="connsiteY6" fmla="*/ 71925 h 116449"/>
                <a:gd name="connsiteX7" fmla="*/ 158 w 243059"/>
                <a:gd name="connsiteY7" fmla="*/ 488 h 11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59" h="116449">
                  <a:moveTo>
                    <a:pt x="158" y="488"/>
                  </a:moveTo>
                  <a:cubicBezTo>
                    <a:pt x="-3811" y="-4274"/>
                    <a:pt x="67892" y="26946"/>
                    <a:pt x="87471" y="43350"/>
                  </a:cubicBezTo>
                  <a:cubicBezTo>
                    <a:pt x="107050" y="59754"/>
                    <a:pt x="105198" y="87536"/>
                    <a:pt x="117633" y="98913"/>
                  </a:cubicBezTo>
                  <a:cubicBezTo>
                    <a:pt x="130068" y="110290"/>
                    <a:pt x="141181" y="108703"/>
                    <a:pt x="162083" y="111613"/>
                  </a:cubicBezTo>
                  <a:cubicBezTo>
                    <a:pt x="182985" y="114523"/>
                    <a:pt x="244104" y="116904"/>
                    <a:pt x="243046" y="116375"/>
                  </a:cubicBezTo>
                  <a:cubicBezTo>
                    <a:pt x="241988" y="115846"/>
                    <a:pt x="177693" y="115846"/>
                    <a:pt x="155733" y="108438"/>
                  </a:cubicBezTo>
                  <a:cubicBezTo>
                    <a:pt x="133773" y="101030"/>
                    <a:pt x="135889" y="88594"/>
                    <a:pt x="111283" y="71925"/>
                  </a:cubicBezTo>
                  <a:cubicBezTo>
                    <a:pt x="86677" y="55256"/>
                    <a:pt x="4127" y="5250"/>
                    <a:pt x="158" y="4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5F81E182-47D1-4D35-A942-3922A4F458FE}"/>
                </a:ext>
              </a:extLst>
            </p:cNvPr>
            <p:cNvSpPr/>
            <p:nvPr/>
          </p:nvSpPr>
          <p:spPr>
            <a:xfrm>
              <a:off x="3414696" y="3673069"/>
              <a:ext cx="164003" cy="56489"/>
            </a:xfrm>
            <a:custGeom>
              <a:avLst/>
              <a:gdLst>
                <a:gd name="connsiteX0" fmla="*/ 17 w 164003"/>
                <a:gd name="connsiteY0" fmla="*/ 406 h 56489"/>
                <a:gd name="connsiteX1" fmla="*/ 134954 w 164003"/>
                <a:gd name="connsiteY1" fmla="*/ 9931 h 56489"/>
                <a:gd name="connsiteX2" fmla="*/ 163529 w 164003"/>
                <a:gd name="connsiteY2" fmla="*/ 55969 h 56489"/>
                <a:gd name="connsiteX3" fmla="*/ 150829 w 164003"/>
                <a:gd name="connsiteY3" fmla="*/ 33744 h 56489"/>
                <a:gd name="connsiteX4" fmla="*/ 125429 w 164003"/>
                <a:gd name="connsiteY4" fmla="*/ 17869 h 56489"/>
                <a:gd name="connsiteX5" fmla="*/ 17 w 164003"/>
                <a:gd name="connsiteY5" fmla="*/ 406 h 5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003" h="56489">
                  <a:moveTo>
                    <a:pt x="17" y="406"/>
                  </a:moveTo>
                  <a:cubicBezTo>
                    <a:pt x="1604" y="-917"/>
                    <a:pt x="107702" y="671"/>
                    <a:pt x="134954" y="9931"/>
                  </a:cubicBezTo>
                  <a:cubicBezTo>
                    <a:pt x="162206" y="19191"/>
                    <a:pt x="160883" y="52000"/>
                    <a:pt x="163529" y="55969"/>
                  </a:cubicBezTo>
                  <a:cubicBezTo>
                    <a:pt x="166175" y="59938"/>
                    <a:pt x="157179" y="40094"/>
                    <a:pt x="150829" y="33744"/>
                  </a:cubicBezTo>
                  <a:cubicBezTo>
                    <a:pt x="144479" y="27394"/>
                    <a:pt x="147389" y="22632"/>
                    <a:pt x="125429" y="17869"/>
                  </a:cubicBezTo>
                  <a:cubicBezTo>
                    <a:pt x="103469" y="13107"/>
                    <a:pt x="-1570" y="1729"/>
                    <a:pt x="17" y="4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3C49EF29-0289-4EB2-A5F8-BEFDFB9B5839}"/>
                </a:ext>
              </a:extLst>
            </p:cNvPr>
            <p:cNvSpPr/>
            <p:nvPr/>
          </p:nvSpPr>
          <p:spPr>
            <a:xfrm>
              <a:off x="3578224" y="3718957"/>
              <a:ext cx="85942" cy="126761"/>
            </a:xfrm>
            <a:custGeom>
              <a:avLst/>
              <a:gdLst>
                <a:gd name="connsiteX0" fmla="*/ 1 w 85942"/>
                <a:gd name="connsiteY0" fmla="*/ 2143 h 126761"/>
                <a:gd name="connsiteX1" fmla="*/ 58739 w 85942"/>
                <a:gd name="connsiteY1" fmla="*/ 6906 h 126761"/>
                <a:gd name="connsiteX2" fmla="*/ 79376 w 85942"/>
                <a:gd name="connsiteY2" fmla="*/ 48181 h 126761"/>
                <a:gd name="connsiteX3" fmla="*/ 85726 w 85942"/>
                <a:gd name="connsiteY3" fmla="*/ 64056 h 126761"/>
                <a:gd name="connsiteX4" fmla="*/ 84139 w 85942"/>
                <a:gd name="connsiteY4" fmla="*/ 125968 h 126761"/>
                <a:gd name="connsiteX5" fmla="*/ 80964 w 85942"/>
                <a:gd name="connsiteY5" fmla="*/ 97393 h 126761"/>
                <a:gd name="connsiteX6" fmla="*/ 77789 w 85942"/>
                <a:gd name="connsiteY6" fmla="*/ 71993 h 126761"/>
                <a:gd name="connsiteX7" fmla="*/ 60326 w 85942"/>
                <a:gd name="connsiteY7" fmla="*/ 29131 h 126761"/>
                <a:gd name="connsiteX8" fmla="*/ 1 w 85942"/>
                <a:gd name="connsiteY8" fmla="*/ 2143 h 12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42" h="126761">
                  <a:moveTo>
                    <a:pt x="1" y="2143"/>
                  </a:moveTo>
                  <a:cubicBezTo>
                    <a:pt x="-263" y="-1561"/>
                    <a:pt x="45510" y="-767"/>
                    <a:pt x="58739" y="6906"/>
                  </a:cubicBezTo>
                  <a:cubicBezTo>
                    <a:pt x="71968" y="14579"/>
                    <a:pt x="74878" y="38656"/>
                    <a:pt x="79376" y="48181"/>
                  </a:cubicBezTo>
                  <a:cubicBezTo>
                    <a:pt x="83874" y="57706"/>
                    <a:pt x="84932" y="51092"/>
                    <a:pt x="85726" y="64056"/>
                  </a:cubicBezTo>
                  <a:cubicBezTo>
                    <a:pt x="86520" y="77020"/>
                    <a:pt x="84933" y="120412"/>
                    <a:pt x="84139" y="125968"/>
                  </a:cubicBezTo>
                  <a:cubicBezTo>
                    <a:pt x="83345" y="131524"/>
                    <a:pt x="82022" y="106389"/>
                    <a:pt x="80964" y="97393"/>
                  </a:cubicBezTo>
                  <a:cubicBezTo>
                    <a:pt x="79906" y="88397"/>
                    <a:pt x="81229" y="83370"/>
                    <a:pt x="77789" y="71993"/>
                  </a:cubicBezTo>
                  <a:cubicBezTo>
                    <a:pt x="74349" y="60616"/>
                    <a:pt x="69587" y="38921"/>
                    <a:pt x="60326" y="29131"/>
                  </a:cubicBezTo>
                  <a:cubicBezTo>
                    <a:pt x="51066" y="19342"/>
                    <a:pt x="265" y="5847"/>
                    <a:pt x="1" y="21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CFCDA1F2-4DCE-40DE-93C7-F8FE81CEA27F}"/>
                </a:ext>
              </a:extLst>
            </p:cNvPr>
            <p:cNvSpPr/>
            <p:nvPr/>
          </p:nvSpPr>
          <p:spPr>
            <a:xfrm>
              <a:off x="3498837" y="3744799"/>
              <a:ext cx="160815" cy="103399"/>
            </a:xfrm>
            <a:custGeom>
              <a:avLst/>
              <a:gdLst>
                <a:gd name="connsiteX0" fmla="*/ 13 w 160815"/>
                <a:gd name="connsiteY0" fmla="*/ 11226 h 103399"/>
                <a:gd name="connsiteX1" fmla="*/ 79388 w 160815"/>
                <a:gd name="connsiteY1" fmla="*/ 11226 h 103399"/>
                <a:gd name="connsiteX2" fmla="*/ 122251 w 160815"/>
                <a:gd name="connsiteY2" fmla="*/ 49326 h 103399"/>
                <a:gd name="connsiteX3" fmla="*/ 154001 w 160815"/>
                <a:gd name="connsiteY3" fmla="*/ 77901 h 103399"/>
                <a:gd name="connsiteX4" fmla="*/ 160351 w 160815"/>
                <a:gd name="connsiteY4" fmla="*/ 103301 h 103399"/>
                <a:gd name="connsiteX5" fmla="*/ 146063 w 160815"/>
                <a:gd name="connsiteY5" fmla="*/ 68376 h 103399"/>
                <a:gd name="connsiteX6" fmla="*/ 138126 w 160815"/>
                <a:gd name="connsiteY6" fmla="*/ 47739 h 103399"/>
                <a:gd name="connsiteX7" fmla="*/ 98438 w 160815"/>
                <a:gd name="connsiteY7" fmla="*/ 8051 h 103399"/>
                <a:gd name="connsiteX8" fmla="*/ 73038 w 160815"/>
                <a:gd name="connsiteY8" fmla="*/ 114 h 103399"/>
                <a:gd name="connsiteX9" fmla="*/ 13 w 160815"/>
                <a:gd name="connsiteY9" fmla="*/ 11226 h 10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815" h="103399">
                  <a:moveTo>
                    <a:pt x="13" y="11226"/>
                  </a:moveTo>
                  <a:cubicBezTo>
                    <a:pt x="1071" y="13078"/>
                    <a:pt x="59015" y="4876"/>
                    <a:pt x="79388" y="11226"/>
                  </a:cubicBezTo>
                  <a:cubicBezTo>
                    <a:pt x="99761" y="17576"/>
                    <a:pt x="109816" y="38214"/>
                    <a:pt x="122251" y="49326"/>
                  </a:cubicBezTo>
                  <a:cubicBezTo>
                    <a:pt x="134686" y="60438"/>
                    <a:pt x="147651" y="68905"/>
                    <a:pt x="154001" y="77901"/>
                  </a:cubicBezTo>
                  <a:cubicBezTo>
                    <a:pt x="160351" y="86897"/>
                    <a:pt x="161674" y="104888"/>
                    <a:pt x="160351" y="103301"/>
                  </a:cubicBezTo>
                  <a:cubicBezTo>
                    <a:pt x="159028" y="101714"/>
                    <a:pt x="149767" y="77636"/>
                    <a:pt x="146063" y="68376"/>
                  </a:cubicBezTo>
                  <a:cubicBezTo>
                    <a:pt x="142359" y="59116"/>
                    <a:pt x="146063" y="57793"/>
                    <a:pt x="138126" y="47739"/>
                  </a:cubicBezTo>
                  <a:cubicBezTo>
                    <a:pt x="130189" y="37685"/>
                    <a:pt x="109286" y="15988"/>
                    <a:pt x="98438" y="8051"/>
                  </a:cubicBezTo>
                  <a:cubicBezTo>
                    <a:pt x="87590" y="114"/>
                    <a:pt x="85473" y="1437"/>
                    <a:pt x="73038" y="114"/>
                  </a:cubicBezTo>
                  <a:cubicBezTo>
                    <a:pt x="60603" y="-1209"/>
                    <a:pt x="-1045" y="9374"/>
                    <a:pt x="13" y="112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C69701D2-B081-4902-9A3B-F1C4A12C1995}"/>
                </a:ext>
              </a:extLst>
            </p:cNvPr>
            <p:cNvSpPr/>
            <p:nvPr/>
          </p:nvSpPr>
          <p:spPr>
            <a:xfrm>
              <a:off x="3438456" y="3686173"/>
              <a:ext cx="129636" cy="26592"/>
            </a:xfrm>
            <a:custGeom>
              <a:avLst/>
              <a:gdLst>
                <a:gd name="connsiteX0" fmla="*/ 69 w 129636"/>
                <a:gd name="connsiteY0" fmla="*/ 2 h 26592"/>
                <a:gd name="connsiteX1" fmla="*/ 122307 w 129636"/>
                <a:gd name="connsiteY1" fmla="*/ 23815 h 26592"/>
                <a:gd name="connsiteX2" fmla="*/ 104844 w 129636"/>
                <a:gd name="connsiteY2" fmla="*/ 25402 h 26592"/>
                <a:gd name="connsiteX3" fmla="*/ 69 w 129636"/>
                <a:gd name="connsiteY3" fmla="*/ 2 h 2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36" h="26592">
                  <a:moveTo>
                    <a:pt x="69" y="2"/>
                  </a:moveTo>
                  <a:cubicBezTo>
                    <a:pt x="2979" y="-262"/>
                    <a:pt x="104845" y="19582"/>
                    <a:pt x="122307" y="23815"/>
                  </a:cubicBezTo>
                  <a:cubicBezTo>
                    <a:pt x="139769" y="28048"/>
                    <a:pt x="122835" y="26460"/>
                    <a:pt x="104844" y="25402"/>
                  </a:cubicBezTo>
                  <a:cubicBezTo>
                    <a:pt x="86853" y="24344"/>
                    <a:pt x="-2841" y="266"/>
                    <a:pt x="69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1765947E-56B4-4BB4-B995-6ECAB8221A16}"/>
                </a:ext>
              </a:extLst>
            </p:cNvPr>
            <p:cNvSpPr/>
            <p:nvPr/>
          </p:nvSpPr>
          <p:spPr>
            <a:xfrm>
              <a:off x="3594027" y="3720963"/>
              <a:ext cx="127081" cy="138250"/>
            </a:xfrm>
            <a:custGeom>
              <a:avLst/>
              <a:gdLst>
                <a:gd name="connsiteX0" fmla="*/ 73 w 127081"/>
                <a:gd name="connsiteY0" fmla="*/ 137 h 138250"/>
                <a:gd name="connsiteX1" fmla="*/ 95323 w 127081"/>
                <a:gd name="connsiteY1" fmla="*/ 16012 h 138250"/>
                <a:gd name="connsiteX2" fmla="*/ 127073 w 127081"/>
                <a:gd name="connsiteY2" fmla="*/ 71575 h 138250"/>
                <a:gd name="connsiteX3" fmla="*/ 98498 w 127081"/>
                <a:gd name="connsiteY3" fmla="*/ 100150 h 138250"/>
                <a:gd name="connsiteX4" fmla="*/ 96911 w 127081"/>
                <a:gd name="connsiteY4" fmla="*/ 138250 h 138250"/>
                <a:gd name="connsiteX5" fmla="*/ 95323 w 127081"/>
                <a:gd name="connsiteY5" fmla="*/ 100150 h 138250"/>
                <a:gd name="connsiteX6" fmla="*/ 120723 w 127081"/>
                <a:gd name="connsiteY6" fmla="*/ 76337 h 138250"/>
                <a:gd name="connsiteX7" fmla="*/ 109611 w 127081"/>
                <a:gd name="connsiteY7" fmla="*/ 41412 h 138250"/>
                <a:gd name="connsiteX8" fmla="*/ 79448 w 127081"/>
                <a:gd name="connsiteY8" fmla="*/ 22362 h 138250"/>
                <a:gd name="connsiteX9" fmla="*/ 73 w 127081"/>
                <a:gd name="connsiteY9" fmla="*/ 137 h 1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81" h="138250">
                  <a:moveTo>
                    <a:pt x="73" y="137"/>
                  </a:moveTo>
                  <a:cubicBezTo>
                    <a:pt x="2719" y="-921"/>
                    <a:pt x="74156" y="4106"/>
                    <a:pt x="95323" y="16012"/>
                  </a:cubicBezTo>
                  <a:cubicBezTo>
                    <a:pt x="116490" y="27918"/>
                    <a:pt x="126544" y="57552"/>
                    <a:pt x="127073" y="71575"/>
                  </a:cubicBezTo>
                  <a:cubicBezTo>
                    <a:pt x="127602" y="85598"/>
                    <a:pt x="103525" y="89038"/>
                    <a:pt x="98498" y="100150"/>
                  </a:cubicBezTo>
                  <a:cubicBezTo>
                    <a:pt x="93471" y="111262"/>
                    <a:pt x="97440" y="138250"/>
                    <a:pt x="96911" y="138250"/>
                  </a:cubicBezTo>
                  <a:cubicBezTo>
                    <a:pt x="96382" y="138250"/>
                    <a:pt x="91354" y="110469"/>
                    <a:pt x="95323" y="100150"/>
                  </a:cubicBezTo>
                  <a:cubicBezTo>
                    <a:pt x="99292" y="89831"/>
                    <a:pt x="118342" y="86127"/>
                    <a:pt x="120723" y="76337"/>
                  </a:cubicBezTo>
                  <a:cubicBezTo>
                    <a:pt x="123104" y="66547"/>
                    <a:pt x="116490" y="50408"/>
                    <a:pt x="109611" y="41412"/>
                  </a:cubicBezTo>
                  <a:cubicBezTo>
                    <a:pt x="102732" y="32416"/>
                    <a:pt x="91619" y="26595"/>
                    <a:pt x="79448" y="22362"/>
                  </a:cubicBezTo>
                  <a:cubicBezTo>
                    <a:pt x="67277" y="18129"/>
                    <a:pt x="-2573" y="1195"/>
                    <a:pt x="73" y="1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08C8F4E0-8381-4AE1-A0DA-5296A9A3734A}"/>
                </a:ext>
              </a:extLst>
            </p:cNvPr>
            <p:cNvSpPr/>
            <p:nvPr/>
          </p:nvSpPr>
          <p:spPr>
            <a:xfrm>
              <a:off x="3971559" y="4084018"/>
              <a:ext cx="90669" cy="294566"/>
            </a:xfrm>
            <a:custGeom>
              <a:avLst/>
              <a:gdLst>
                <a:gd name="connsiteX0" fmla="*/ 8304 w 90669"/>
                <a:gd name="connsiteY0" fmla="*/ 620 h 294566"/>
                <a:gd name="connsiteX1" fmla="*/ 25766 w 90669"/>
                <a:gd name="connsiteY1" fmla="*/ 151432 h 294566"/>
                <a:gd name="connsiteX2" fmla="*/ 89266 w 90669"/>
                <a:gd name="connsiteY2" fmla="*/ 289545 h 294566"/>
                <a:gd name="connsiteX3" fmla="*/ 65454 w 90669"/>
                <a:gd name="connsiteY3" fmla="*/ 253032 h 294566"/>
                <a:gd name="connsiteX4" fmla="*/ 16241 w 90669"/>
                <a:gd name="connsiteY4" fmla="*/ 145082 h 294566"/>
                <a:gd name="connsiteX5" fmla="*/ 366 w 90669"/>
                <a:gd name="connsiteY5" fmla="*/ 99045 h 294566"/>
                <a:gd name="connsiteX6" fmla="*/ 8304 w 90669"/>
                <a:gd name="connsiteY6" fmla="*/ 620 h 29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69" h="294566">
                  <a:moveTo>
                    <a:pt x="8304" y="620"/>
                  </a:moveTo>
                  <a:cubicBezTo>
                    <a:pt x="12537" y="9351"/>
                    <a:pt x="12272" y="103278"/>
                    <a:pt x="25766" y="151432"/>
                  </a:cubicBezTo>
                  <a:cubicBezTo>
                    <a:pt x="39260" y="199586"/>
                    <a:pt x="82651" y="272612"/>
                    <a:pt x="89266" y="289545"/>
                  </a:cubicBezTo>
                  <a:cubicBezTo>
                    <a:pt x="95881" y="306478"/>
                    <a:pt x="77625" y="277109"/>
                    <a:pt x="65454" y="253032"/>
                  </a:cubicBezTo>
                  <a:cubicBezTo>
                    <a:pt x="53283" y="228955"/>
                    <a:pt x="27089" y="170747"/>
                    <a:pt x="16241" y="145082"/>
                  </a:cubicBezTo>
                  <a:cubicBezTo>
                    <a:pt x="5393" y="119417"/>
                    <a:pt x="2218" y="120212"/>
                    <a:pt x="366" y="99045"/>
                  </a:cubicBezTo>
                  <a:cubicBezTo>
                    <a:pt x="-1486" y="77878"/>
                    <a:pt x="4071" y="-8111"/>
                    <a:pt x="8304" y="6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8842F85C-D23E-4C1D-B885-A05E7C004CB2}"/>
                </a:ext>
              </a:extLst>
            </p:cNvPr>
            <p:cNvSpPr/>
            <p:nvPr/>
          </p:nvSpPr>
          <p:spPr>
            <a:xfrm>
              <a:off x="3824169" y="4015658"/>
              <a:ext cx="116835" cy="288578"/>
            </a:xfrm>
            <a:custGeom>
              <a:avLst/>
              <a:gdLst>
                <a:gd name="connsiteX0" fmla="*/ 119 w 116835"/>
                <a:gd name="connsiteY0" fmla="*/ 717 h 288578"/>
                <a:gd name="connsiteX1" fmla="*/ 69969 w 116835"/>
                <a:gd name="connsiteY1" fmla="*/ 153117 h 288578"/>
                <a:gd name="connsiteX2" fmla="*/ 114419 w 116835"/>
                <a:gd name="connsiteY2" fmla="*/ 288055 h 288578"/>
                <a:gd name="connsiteX3" fmla="*/ 104894 w 116835"/>
                <a:gd name="connsiteY3" fmla="*/ 195980 h 288578"/>
                <a:gd name="connsiteX4" fmla="*/ 54094 w 116835"/>
                <a:gd name="connsiteY4" fmla="*/ 99142 h 288578"/>
                <a:gd name="connsiteX5" fmla="*/ 119 w 116835"/>
                <a:gd name="connsiteY5" fmla="*/ 717 h 28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35" h="288578">
                  <a:moveTo>
                    <a:pt x="119" y="717"/>
                  </a:moveTo>
                  <a:cubicBezTo>
                    <a:pt x="2765" y="9713"/>
                    <a:pt x="50919" y="105227"/>
                    <a:pt x="69969" y="153117"/>
                  </a:cubicBezTo>
                  <a:cubicBezTo>
                    <a:pt x="89019" y="201007"/>
                    <a:pt x="108598" y="280911"/>
                    <a:pt x="114419" y="288055"/>
                  </a:cubicBezTo>
                  <a:cubicBezTo>
                    <a:pt x="120240" y="295199"/>
                    <a:pt x="114948" y="227465"/>
                    <a:pt x="104894" y="195980"/>
                  </a:cubicBezTo>
                  <a:cubicBezTo>
                    <a:pt x="94840" y="164495"/>
                    <a:pt x="68646" y="128511"/>
                    <a:pt x="54094" y="99142"/>
                  </a:cubicBezTo>
                  <a:cubicBezTo>
                    <a:pt x="39542" y="69773"/>
                    <a:pt x="-2527" y="-8279"/>
                    <a:pt x="119" y="7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26B11F1E-2972-42E8-90E6-55862D0BAD81}"/>
                </a:ext>
              </a:extLst>
            </p:cNvPr>
            <p:cNvSpPr/>
            <p:nvPr/>
          </p:nvSpPr>
          <p:spPr>
            <a:xfrm>
              <a:off x="3678812" y="4446575"/>
              <a:ext cx="113805" cy="231239"/>
            </a:xfrm>
            <a:custGeom>
              <a:avLst/>
              <a:gdLst>
                <a:gd name="connsiteX0" fmla="*/ 50226 w 113805"/>
                <a:gd name="connsiteY0" fmla="*/ 13 h 231239"/>
                <a:gd name="connsiteX1" fmla="*/ 2601 w 113805"/>
                <a:gd name="connsiteY1" fmla="*/ 60338 h 231239"/>
                <a:gd name="connsiteX2" fmla="*/ 12126 w 113805"/>
                <a:gd name="connsiteY2" fmla="*/ 152413 h 231239"/>
                <a:gd name="connsiteX3" fmla="*/ 61338 w 113805"/>
                <a:gd name="connsiteY3" fmla="*/ 223850 h 231239"/>
                <a:gd name="connsiteX4" fmla="*/ 113726 w 113805"/>
                <a:gd name="connsiteY4" fmla="*/ 228613 h 231239"/>
                <a:gd name="connsiteX5" fmla="*/ 72451 w 113805"/>
                <a:gd name="connsiteY5" fmla="*/ 220675 h 231239"/>
                <a:gd name="connsiteX6" fmla="*/ 40701 w 113805"/>
                <a:gd name="connsiteY6" fmla="*/ 179400 h 231239"/>
                <a:gd name="connsiteX7" fmla="*/ 8951 w 113805"/>
                <a:gd name="connsiteY7" fmla="*/ 109550 h 231239"/>
                <a:gd name="connsiteX8" fmla="*/ 16888 w 113805"/>
                <a:gd name="connsiteY8" fmla="*/ 65100 h 231239"/>
                <a:gd name="connsiteX9" fmla="*/ 50226 w 113805"/>
                <a:gd name="connsiteY9" fmla="*/ 13 h 23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805" h="231239">
                  <a:moveTo>
                    <a:pt x="50226" y="13"/>
                  </a:moveTo>
                  <a:cubicBezTo>
                    <a:pt x="47845" y="-781"/>
                    <a:pt x="8951" y="34938"/>
                    <a:pt x="2601" y="60338"/>
                  </a:cubicBezTo>
                  <a:cubicBezTo>
                    <a:pt x="-3749" y="85738"/>
                    <a:pt x="2337" y="125161"/>
                    <a:pt x="12126" y="152413"/>
                  </a:cubicBezTo>
                  <a:cubicBezTo>
                    <a:pt x="21915" y="179665"/>
                    <a:pt x="44405" y="211150"/>
                    <a:pt x="61338" y="223850"/>
                  </a:cubicBezTo>
                  <a:cubicBezTo>
                    <a:pt x="78271" y="236550"/>
                    <a:pt x="111874" y="229142"/>
                    <a:pt x="113726" y="228613"/>
                  </a:cubicBezTo>
                  <a:cubicBezTo>
                    <a:pt x="115578" y="228084"/>
                    <a:pt x="84622" y="228877"/>
                    <a:pt x="72451" y="220675"/>
                  </a:cubicBezTo>
                  <a:cubicBezTo>
                    <a:pt x="60280" y="212473"/>
                    <a:pt x="51284" y="197921"/>
                    <a:pt x="40701" y="179400"/>
                  </a:cubicBezTo>
                  <a:cubicBezTo>
                    <a:pt x="30118" y="160879"/>
                    <a:pt x="12920" y="128600"/>
                    <a:pt x="8951" y="109550"/>
                  </a:cubicBezTo>
                  <a:cubicBezTo>
                    <a:pt x="4982" y="90500"/>
                    <a:pt x="11332" y="80181"/>
                    <a:pt x="16888" y="65100"/>
                  </a:cubicBezTo>
                  <a:cubicBezTo>
                    <a:pt x="22444" y="50019"/>
                    <a:pt x="52607" y="807"/>
                    <a:pt x="50226" y="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5653574E-805B-4B96-8F24-5A2D795121BB}"/>
                </a:ext>
              </a:extLst>
            </p:cNvPr>
            <p:cNvSpPr/>
            <p:nvPr/>
          </p:nvSpPr>
          <p:spPr>
            <a:xfrm>
              <a:off x="3817724" y="4581024"/>
              <a:ext cx="128913" cy="62525"/>
            </a:xfrm>
            <a:custGeom>
              <a:avLst/>
              <a:gdLst>
                <a:gd name="connsiteX0" fmla="*/ 214 w 128913"/>
                <a:gd name="connsiteY0" fmla="*/ 30664 h 62525"/>
                <a:gd name="connsiteX1" fmla="*/ 70064 w 128913"/>
                <a:gd name="connsiteY1" fmla="*/ 5264 h 62525"/>
                <a:gd name="connsiteX2" fmla="*/ 109751 w 128913"/>
                <a:gd name="connsiteY2" fmla="*/ 21139 h 62525"/>
                <a:gd name="connsiteX3" fmla="*/ 128801 w 128913"/>
                <a:gd name="connsiteY3" fmla="*/ 62414 h 62525"/>
                <a:gd name="connsiteX4" fmla="*/ 101814 w 128913"/>
                <a:gd name="connsiteY4" fmla="*/ 32251 h 62525"/>
                <a:gd name="connsiteX5" fmla="*/ 49426 w 128913"/>
                <a:gd name="connsiteY5" fmla="*/ 501 h 62525"/>
                <a:gd name="connsiteX6" fmla="*/ 214 w 128913"/>
                <a:gd name="connsiteY6" fmla="*/ 30664 h 6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913" h="62525">
                  <a:moveTo>
                    <a:pt x="214" y="30664"/>
                  </a:moveTo>
                  <a:cubicBezTo>
                    <a:pt x="3654" y="31458"/>
                    <a:pt x="51808" y="6851"/>
                    <a:pt x="70064" y="5264"/>
                  </a:cubicBezTo>
                  <a:cubicBezTo>
                    <a:pt x="88320" y="3676"/>
                    <a:pt x="99962" y="11614"/>
                    <a:pt x="109751" y="21139"/>
                  </a:cubicBezTo>
                  <a:cubicBezTo>
                    <a:pt x="119540" y="30664"/>
                    <a:pt x="130124" y="60562"/>
                    <a:pt x="128801" y="62414"/>
                  </a:cubicBezTo>
                  <a:cubicBezTo>
                    <a:pt x="127478" y="64266"/>
                    <a:pt x="115043" y="42570"/>
                    <a:pt x="101814" y="32251"/>
                  </a:cubicBezTo>
                  <a:cubicBezTo>
                    <a:pt x="88585" y="21932"/>
                    <a:pt x="63184" y="5528"/>
                    <a:pt x="49426" y="501"/>
                  </a:cubicBezTo>
                  <a:cubicBezTo>
                    <a:pt x="35668" y="-4526"/>
                    <a:pt x="-3226" y="29870"/>
                    <a:pt x="214" y="306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5C938108-570D-4348-BC1A-97AB55BCF36D}"/>
                </a:ext>
              </a:extLst>
            </p:cNvPr>
            <p:cNvSpPr/>
            <p:nvPr/>
          </p:nvSpPr>
          <p:spPr>
            <a:xfrm>
              <a:off x="4035415" y="4481431"/>
              <a:ext cx="114874" cy="160877"/>
            </a:xfrm>
            <a:custGeom>
              <a:avLst/>
              <a:gdLst>
                <a:gd name="connsiteX0" fmla="*/ 93673 w 114874"/>
                <a:gd name="connsiteY0" fmla="*/ 82 h 160877"/>
                <a:gd name="connsiteX1" fmla="*/ 114310 w 114874"/>
                <a:gd name="connsiteY1" fmla="*/ 74694 h 160877"/>
                <a:gd name="connsiteX2" fmla="*/ 66685 w 114874"/>
                <a:gd name="connsiteY2" fmla="*/ 101682 h 160877"/>
                <a:gd name="connsiteX3" fmla="*/ 10 w 114874"/>
                <a:gd name="connsiteY3" fmla="*/ 160419 h 160877"/>
                <a:gd name="connsiteX4" fmla="*/ 61923 w 114874"/>
                <a:gd name="connsiteY4" fmla="*/ 127082 h 160877"/>
                <a:gd name="connsiteX5" fmla="*/ 103198 w 114874"/>
                <a:gd name="connsiteY5" fmla="*/ 92157 h 160877"/>
                <a:gd name="connsiteX6" fmla="*/ 106373 w 114874"/>
                <a:gd name="connsiteY6" fmla="*/ 60407 h 160877"/>
                <a:gd name="connsiteX7" fmla="*/ 93673 w 114874"/>
                <a:gd name="connsiteY7" fmla="*/ 82 h 16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874" h="160877">
                  <a:moveTo>
                    <a:pt x="93673" y="82"/>
                  </a:moveTo>
                  <a:cubicBezTo>
                    <a:pt x="94996" y="2463"/>
                    <a:pt x="118808" y="57761"/>
                    <a:pt x="114310" y="74694"/>
                  </a:cubicBezTo>
                  <a:cubicBezTo>
                    <a:pt x="109812" y="91627"/>
                    <a:pt x="85735" y="87395"/>
                    <a:pt x="66685" y="101682"/>
                  </a:cubicBezTo>
                  <a:cubicBezTo>
                    <a:pt x="47635" y="115970"/>
                    <a:pt x="804" y="156186"/>
                    <a:pt x="10" y="160419"/>
                  </a:cubicBezTo>
                  <a:cubicBezTo>
                    <a:pt x="-784" y="164652"/>
                    <a:pt x="44725" y="138459"/>
                    <a:pt x="61923" y="127082"/>
                  </a:cubicBezTo>
                  <a:cubicBezTo>
                    <a:pt x="79121" y="115705"/>
                    <a:pt x="95790" y="103270"/>
                    <a:pt x="103198" y="92157"/>
                  </a:cubicBezTo>
                  <a:cubicBezTo>
                    <a:pt x="110606" y="81045"/>
                    <a:pt x="107696" y="73372"/>
                    <a:pt x="106373" y="60407"/>
                  </a:cubicBezTo>
                  <a:cubicBezTo>
                    <a:pt x="105050" y="47442"/>
                    <a:pt x="92350" y="-2299"/>
                    <a:pt x="93673" y="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1A505167-CCAC-45D4-AABA-8D5C2118522C}"/>
                </a:ext>
              </a:extLst>
            </p:cNvPr>
            <p:cNvSpPr/>
            <p:nvPr/>
          </p:nvSpPr>
          <p:spPr>
            <a:xfrm>
              <a:off x="3775006" y="4448810"/>
              <a:ext cx="211647" cy="69215"/>
            </a:xfrm>
            <a:custGeom>
              <a:avLst/>
              <a:gdLst>
                <a:gd name="connsiteX0" fmla="*/ 69 w 211647"/>
                <a:gd name="connsiteY0" fmla="*/ 69215 h 69215"/>
                <a:gd name="connsiteX1" fmla="*/ 95319 w 211647"/>
                <a:gd name="connsiteY1" fmla="*/ 26353 h 69215"/>
                <a:gd name="connsiteX2" fmla="*/ 146119 w 211647"/>
                <a:gd name="connsiteY2" fmla="*/ 953 h 69215"/>
                <a:gd name="connsiteX3" fmla="*/ 211207 w 211647"/>
                <a:gd name="connsiteY3" fmla="*/ 5715 h 69215"/>
                <a:gd name="connsiteX4" fmla="*/ 171519 w 211647"/>
                <a:gd name="connsiteY4" fmla="*/ 8890 h 69215"/>
                <a:gd name="connsiteX5" fmla="*/ 111194 w 211647"/>
                <a:gd name="connsiteY5" fmla="*/ 26353 h 69215"/>
                <a:gd name="connsiteX6" fmla="*/ 69 w 211647"/>
                <a:gd name="connsiteY6" fmla="*/ 69215 h 6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647" h="69215">
                  <a:moveTo>
                    <a:pt x="69" y="69215"/>
                  </a:moveTo>
                  <a:cubicBezTo>
                    <a:pt x="-2577" y="69215"/>
                    <a:pt x="70977" y="37730"/>
                    <a:pt x="95319" y="26353"/>
                  </a:cubicBezTo>
                  <a:cubicBezTo>
                    <a:pt x="119661" y="14976"/>
                    <a:pt x="126804" y="4393"/>
                    <a:pt x="146119" y="953"/>
                  </a:cubicBezTo>
                  <a:cubicBezTo>
                    <a:pt x="165434" y="-2487"/>
                    <a:pt x="206974" y="4392"/>
                    <a:pt x="211207" y="5715"/>
                  </a:cubicBezTo>
                  <a:cubicBezTo>
                    <a:pt x="215440" y="7038"/>
                    <a:pt x="188188" y="5450"/>
                    <a:pt x="171519" y="8890"/>
                  </a:cubicBezTo>
                  <a:cubicBezTo>
                    <a:pt x="154850" y="12330"/>
                    <a:pt x="137652" y="17357"/>
                    <a:pt x="111194" y="26353"/>
                  </a:cubicBezTo>
                  <a:cubicBezTo>
                    <a:pt x="84736" y="35349"/>
                    <a:pt x="2715" y="69215"/>
                    <a:pt x="69" y="692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60A3D595-9586-466F-BBFD-F8D5640DFAF1}"/>
                </a:ext>
              </a:extLst>
            </p:cNvPr>
            <p:cNvSpPr/>
            <p:nvPr/>
          </p:nvSpPr>
          <p:spPr>
            <a:xfrm>
              <a:off x="4060639" y="4457565"/>
              <a:ext cx="14523" cy="118007"/>
            </a:xfrm>
            <a:custGeom>
              <a:avLst/>
              <a:gdLst>
                <a:gd name="connsiteX0" fmla="*/ 186 w 14523"/>
                <a:gd name="connsiteY0" fmla="*/ 135 h 118007"/>
                <a:gd name="connsiteX1" fmla="*/ 14474 w 14523"/>
                <a:gd name="connsiteY1" fmla="*/ 69985 h 118007"/>
                <a:gd name="connsiteX2" fmla="*/ 4949 w 14523"/>
                <a:gd name="connsiteY2" fmla="*/ 117610 h 118007"/>
                <a:gd name="connsiteX3" fmla="*/ 6536 w 14523"/>
                <a:gd name="connsiteY3" fmla="*/ 89035 h 118007"/>
                <a:gd name="connsiteX4" fmla="*/ 186 w 14523"/>
                <a:gd name="connsiteY4" fmla="*/ 135 h 11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3" h="118007">
                  <a:moveTo>
                    <a:pt x="186" y="135"/>
                  </a:moveTo>
                  <a:cubicBezTo>
                    <a:pt x="1509" y="-3040"/>
                    <a:pt x="13680" y="50406"/>
                    <a:pt x="14474" y="69985"/>
                  </a:cubicBezTo>
                  <a:cubicBezTo>
                    <a:pt x="15268" y="89564"/>
                    <a:pt x="6272" y="114435"/>
                    <a:pt x="4949" y="117610"/>
                  </a:cubicBezTo>
                  <a:cubicBezTo>
                    <a:pt x="3626" y="120785"/>
                    <a:pt x="8124" y="104381"/>
                    <a:pt x="6536" y="89035"/>
                  </a:cubicBezTo>
                  <a:cubicBezTo>
                    <a:pt x="4949" y="73689"/>
                    <a:pt x="-1137" y="3310"/>
                    <a:pt x="186" y="1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A7F3E749-1BBB-453F-89C7-E65789EC79B1}"/>
                </a:ext>
              </a:extLst>
            </p:cNvPr>
            <p:cNvSpPr/>
            <p:nvPr/>
          </p:nvSpPr>
          <p:spPr>
            <a:xfrm>
              <a:off x="3930635" y="4659287"/>
              <a:ext cx="77822" cy="65128"/>
            </a:xfrm>
            <a:custGeom>
              <a:avLst/>
              <a:gdLst>
                <a:gd name="connsiteX0" fmla="*/ 77803 w 77822"/>
                <a:gd name="connsiteY0" fmla="*/ 26 h 65128"/>
                <a:gd name="connsiteX1" fmla="*/ 61928 w 77822"/>
                <a:gd name="connsiteY1" fmla="*/ 60351 h 65128"/>
                <a:gd name="connsiteX2" fmla="*/ 42878 w 77822"/>
                <a:gd name="connsiteY2" fmla="*/ 60351 h 65128"/>
                <a:gd name="connsiteX3" fmla="*/ 15 w 77822"/>
                <a:gd name="connsiteY3" fmla="*/ 52413 h 65128"/>
                <a:gd name="connsiteX4" fmla="*/ 38115 w 77822"/>
                <a:gd name="connsiteY4" fmla="*/ 50826 h 65128"/>
                <a:gd name="connsiteX5" fmla="*/ 58753 w 77822"/>
                <a:gd name="connsiteY5" fmla="*/ 52413 h 65128"/>
                <a:gd name="connsiteX6" fmla="*/ 77803 w 77822"/>
                <a:gd name="connsiteY6" fmla="*/ 26 h 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22" h="65128">
                  <a:moveTo>
                    <a:pt x="77803" y="26"/>
                  </a:moveTo>
                  <a:cubicBezTo>
                    <a:pt x="78332" y="1349"/>
                    <a:pt x="67749" y="50297"/>
                    <a:pt x="61928" y="60351"/>
                  </a:cubicBezTo>
                  <a:cubicBezTo>
                    <a:pt x="56107" y="70405"/>
                    <a:pt x="53197" y="61674"/>
                    <a:pt x="42878" y="60351"/>
                  </a:cubicBezTo>
                  <a:cubicBezTo>
                    <a:pt x="32559" y="59028"/>
                    <a:pt x="809" y="54000"/>
                    <a:pt x="15" y="52413"/>
                  </a:cubicBezTo>
                  <a:cubicBezTo>
                    <a:pt x="-779" y="50826"/>
                    <a:pt x="28325" y="50826"/>
                    <a:pt x="38115" y="50826"/>
                  </a:cubicBezTo>
                  <a:cubicBezTo>
                    <a:pt x="47905" y="50826"/>
                    <a:pt x="53197" y="57705"/>
                    <a:pt x="58753" y="52413"/>
                  </a:cubicBezTo>
                  <a:cubicBezTo>
                    <a:pt x="64309" y="47121"/>
                    <a:pt x="77274" y="-1297"/>
                    <a:pt x="77803" y="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5FAFDC26-19CC-4F72-B842-DC284907A00D}"/>
                </a:ext>
              </a:extLst>
            </p:cNvPr>
            <p:cNvSpPr/>
            <p:nvPr/>
          </p:nvSpPr>
          <p:spPr>
            <a:xfrm>
              <a:off x="3579800" y="4838276"/>
              <a:ext cx="381972" cy="129090"/>
            </a:xfrm>
            <a:custGeom>
              <a:avLst/>
              <a:gdLst>
                <a:gd name="connsiteX0" fmla="*/ 13 w 381972"/>
                <a:gd name="connsiteY0" fmla="*/ 129012 h 129090"/>
                <a:gd name="connsiteX1" fmla="*/ 139713 w 381972"/>
                <a:gd name="connsiteY1" fmla="*/ 79799 h 129090"/>
                <a:gd name="connsiteX2" fmla="*/ 298463 w 381972"/>
                <a:gd name="connsiteY2" fmla="*/ 11537 h 129090"/>
                <a:gd name="connsiteX3" fmla="*/ 339738 w 381972"/>
                <a:gd name="connsiteY3" fmla="*/ 6774 h 129090"/>
                <a:gd name="connsiteX4" fmla="*/ 381013 w 381972"/>
                <a:gd name="connsiteY4" fmla="*/ 11537 h 129090"/>
                <a:gd name="connsiteX5" fmla="*/ 296875 w 381972"/>
                <a:gd name="connsiteY5" fmla="*/ 424 h 129090"/>
                <a:gd name="connsiteX6" fmla="*/ 227025 w 381972"/>
                <a:gd name="connsiteY6" fmla="*/ 28999 h 129090"/>
                <a:gd name="connsiteX7" fmla="*/ 131775 w 381972"/>
                <a:gd name="connsiteY7" fmla="*/ 68687 h 129090"/>
                <a:gd name="connsiteX8" fmla="*/ 13 w 381972"/>
                <a:gd name="connsiteY8" fmla="*/ 129012 h 12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972" h="129090">
                  <a:moveTo>
                    <a:pt x="13" y="129012"/>
                  </a:moveTo>
                  <a:cubicBezTo>
                    <a:pt x="1336" y="130864"/>
                    <a:pt x="89971" y="99378"/>
                    <a:pt x="139713" y="79799"/>
                  </a:cubicBezTo>
                  <a:cubicBezTo>
                    <a:pt x="189455" y="60220"/>
                    <a:pt x="265126" y="23708"/>
                    <a:pt x="298463" y="11537"/>
                  </a:cubicBezTo>
                  <a:cubicBezTo>
                    <a:pt x="331800" y="-634"/>
                    <a:pt x="325980" y="6774"/>
                    <a:pt x="339738" y="6774"/>
                  </a:cubicBezTo>
                  <a:cubicBezTo>
                    <a:pt x="353496" y="6774"/>
                    <a:pt x="388157" y="12595"/>
                    <a:pt x="381013" y="11537"/>
                  </a:cubicBezTo>
                  <a:cubicBezTo>
                    <a:pt x="373869" y="10479"/>
                    <a:pt x="322540" y="-2486"/>
                    <a:pt x="296875" y="424"/>
                  </a:cubicBezTo>
                  <a:cubicBezTo>
                    <a:pt x="271210" y="3334"/>
                    <a:pt x="227025" y="28999"/>
                    <a:pt x="227025" y="28999"/>
                  </a:cubicBezTo>
                  <a:cubicBezTo>
                    <a:pt x="199508" y="40376"/>
                    <a:pt x="168817" y="54399"/>
                    <a:pt x="131775" y="68687"/>
                  </a:cubicBezTo>
                  <a:cubicBezTo>
                    <a:pt x="94733" y="82974"/>
                    <a:pt x="-1310" y="127160"/>
                    <a:pt x="13" y="1290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29B89485-66B5-410B-9885-ED3937D2AD4F}"/>
                </a:ext>
              </a:extLst>
            </p:cNvPr>
            <p:cNvSpPr/>
            <p:nvPr/>
          </p:nvSpPr>
          <p:spPr>
            <a:xfrm>
              <a:off x="3957638" y="4839521"/>
              <a:ext cx="142849" cy="85217"/>
            </a:xfrm>
            <a:custGeom>
              <a:avLst/>
              <a:gdLst>
                <a:gd name="connsiteX0" fmla="*/ 0 w 142849"/>
                <a:gd name="connsiteY0" fmla="*/ 5529 h 85217"/>
                <a:gd name="connsiteX1" fmla="*/ 77787 w 142849"/>
                <a:gd name="connsiteY1" fmla="*/ 3942 h 85217"/>
                <a:gd name="connsiteX2" fmla="*/ 127000 w 142849"/>
                <a:gd name="connsiteY2" fmla="*/ 56329 h 85217"/>
                <a:gd name="connsiteX3" fmla="*/ 141287 w 142849"/>
                <a:gd name="connsiteY3" fmla="*/ 84904 h 85217"/>
                <a:gd name="connsiteX4" fmla="*/ 95250 w 142849"/>
                <a:gd name="connsiteY4" fmla="*/ 38867 h 85217"/>
                <a:gd name="connsiteX5" fmla="*/ 77787 w 142849"/>
                <a:gd name="connsiteY5" fmla="*/ 19817 h 85217"/>
                <a:gd name="connsiteX6" fmla="*/ 0 w 142849"/>
                <a:gd name="connsiteY6" fmla="*/ 5529 h 8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49" h="85217">
                  <a:moveTo>
                    <a:pt x="0" y="5529"/>
                  </a:moveTo>
                  <a:cubicBezTo>
                    <a:pt x="0" y="2883"/>
                    <a:pt x="56620" y="-4525"/>
                    <a:pt x="77787" y="3942"/>
                  </a:cubicBezTo>
                  <a:cubicBezTo>
                    <a:pt x="98954" y="12409"/>
                    <a:pt x="116417" y="42835"/>
                    <a:pt x="127000" y="56329"/>
                  </a:cubicBezTo>
                  <a:cubicBezTo>
                    <a:pt x="137583" y="69823"/>
                    <a:pt x="146579" y="87814"/>
                    <a:pt x="141287" y="84904"/>
                  </a:cubicBezTo>
                  <a:cubicBezTo>
                    <a:pt x="135995" y="81994"/>
                    <a:pt x="105833" y="49715"/>
                    <a:pt x="95250" y="38867"/>
                  </a:cubicBezTo>
                  <a:cubicBezTo>
                    <a:pt x="84667" y="28019"/>
                    <a:pt x="90223" y="24580"/>
                    <a:pt x="77787" y="19817"/>
                  </a:cubicBezTo>
                  <a:cubicBezTo>
                    <a:pt x="65351" y="15054"/>
                    <a:pt x="0" y="8175"/>
                    <a:pt x="0" y="55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A643E425-3195-4AD2-AB17-34E2DAADC567}"/>
                </a:ext>
              </a:extLst>
            </p:cNvPr>
            <p:cNvSpPr/>
            <p:nvPr/>
          </p:nvSpPr>
          <p:spPr>
            <a:xfrm>
              <a:off x="3582988" y="4916679"/>
              <a:ext cx="367985" cy="74754"/>
            </a:xfrm>
            <a:custGeom>
              <a:avLst/>
              <a:gdLst>
                <a:gd name="connsiteX0" fmla="*/ 0 w 367985"/>
                <a:gd name="connsiteY0" fmla="*/ 72834 h 74754"/>
                <a:gd name="connsiteX1" fmla="*/ 119062 w 367985"/>
                <a:gd name="connsiteY1" fmla="*/ 69659 h 74754"/>
                <a:gd name="connsiteX2" fmla="*/ 195262 w 367985"/>
                <a:gd name="connsiteY2" fmla="*/ 31559 h 74754"/>
                <a:gd name="connsiteX3" fmla="*/ 282575 w 367985"/>
                <a:gd name="connsiteY3" fmla="*/ 7746 h 74754"/>
                <a:gd name="connsiteX4" fmla="*/ 366712 w 367985"/>
                <a:gd name="connsiteY4" fmla="*/ 10921 h 74754"/>
                <a:gd name="connsiteX5" fmla="*/ 327025 w 367985"/>
                <a:gd name="connsiteY5" fmla="*/ 1396 h 74754"/>
                <a:gd name="connsiteX6" fmla="*/ 242887 w 367985"/>
                <a:gd name="connsiteY6" fmla="*/ 1396 h 74754"/>
                <a:gd name="connsiteX7" fmla="*/ 182562 w 367985"/>
                <a:gd name="connsiteY7" fmla="*/ 14096 h 74754"/>
                <a:gd name="connsiteX8" fmla="*/ 120650 w 367985"/>
                <a:gd name="connsiteY8" fmla="*/ 55371 h 74754"/>
                <a:gd name="connsiteX9" fmla="*/ 0 w 367985"/>
                <a:gd name="connsiteY9" fmla="*/ 72834 h 7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985" h="74754">
                  <a:moveTo>
                    <a:pt x="0" y="72834"/>
                  </a:moveTo>
                  <a:cubicBezTo>
                    <a:pt x="-265" y="75215"/>
                    <a:pt x="86518" y="76538"/>
                    <a:pt x="119062" y="69659"/>
                  </a:cubicBezTo>
                  <a:cubicBezTo>
                    <a:pt x="151606" y="62780"/>
                    <a:pt x="168010" y="41878"/>
                    <a:pt x="195262" y="31559"/>
                  </a:cubicBezTo>
                  <a:cubicBezTo>
                    <a:pt x="222514" y="21240"/>
                    <a:pt x="254000" y="11186"/>
                    <a:pt x="282575" y="7746"/>
                  </a:cubicBezTo>
                  <a:cubicBezTo>
                    <a:pt x="311150" y="4306"/>
                    <a:pt x="359304" y="11979"/>
                    <a:pt x="366712" y="10921"/>
                  </a:cubicBezTo>
                  <a:cubicBezTo>
                    <a:pt x="374120" y="9863"/>
                    <a:pt x="347662" y="2983"/>
                    <a:pt x="327025" y="1396"/>
                  </a:cubicBezTo>
                  <a:cubicBezTo>
                    <a:pt x="306388" y="-191"/>
                    <a:pt x="266964" y="-721"/>
                    <a:pt x="242887" y="1396"/>
                  </a:cubicBezTo>
                  <a:cubicBezTo>
                    <a:pt x="218810" y="3513"/>
                    <a:pt x="202935" y="5100"/>
                    <a:pt x="182562" y="14096"/>
                  </a:cubicBezTo>
                  <a:cubicBezTo>
                    <a:pt x="162189" y="23092"/>
                    <a:pt x="146579" y="45581"/>
                    <a:pt x="120650" y="55371"/>
                  </a:cubicBezTo>
                  <a:cubicBezTo>
                    <a:pt x="94721" y="65161"/>
                    <a:pt x="265" y="70453"/>
                    <a:pt x="0" y="728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0FA4BC15-3E2B-4309-B2FB-6A4F8977C5DE}"/>
                </a:ext>
              </a:extLst>
            </p:cNvPr>
            <p:cNvSpPr/>
            <p:nvPr/>
          </p:nvSpPr>
          <p:spPr>
            <a:xfrm>
              <a:off x="3978275" y="4914887"/>
              <a:ext cx="111125" cy="74656"/>
            </a:xfrm>
            <a:custGeom>
              <a:avLst/>
              <a:gdLst>
                <a:gd name="connsiteX0" fmla="*/ 0 w 111125"/>
                <a:gd name="connsiteY0" fmla="*/ 13 h 74656"/>
                <a:gd name="connsiteX1" fmla="*/ 87313 w 111125"/>
                <a:gd name="connsiteY1" fmla="*/ 46051 h 74656"/>
                <a:gd name="connsiteX2" fmla="*/ 111125 w 111125"/>
                <a:gd name="connsiteY2" fmla="*/ 74626 h 74656"/>
                <a:gd name="connsiteX3" fmla="*/ 87313 w 111125"/>
                <a:gd name="connsiteY3" fmla="*/ 50813 h 74656"/>
                <a:gd name="connsiteX4" fmla="*/ 0 w 111125"/>
                <a:gd name="connsiteY4" fmla="*/ 13 h 7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25" h="74656">
                  <a:moveTo>
                    <a:pt x="0" y="13"/>
                  </a:moveTo>
                  <a:cubicBezTo>
                    <a:pt x="0" y="-781"/>
                    <a:pt x="68792" y="33616"/>
                    <a:pt x="87313" y="46051"/>
                  </a:cubicBezTo>
                  <a:cubicBezTo>
                    <a:pt x="105834" y="58486"/>
                    <a:pt x="111125" y="73832"/>
                    <a:pt x="111125" y="74626"/>
                  </a:cubicBezTo>
                  <a:cubicBezTo>
                    <a:pt x="111125" y="75420"/>
                    <a:pt x="103453" y="60603"/>
                    <a:pt x="87313" y="50813"/>
                  </a:cubicBezTo>
                  <a:cubicBezTo>
                    <a:pt x="71174" y="41023"/>
                    <a:pt x="0" y="807"/>
                    <a:pt x="0" y="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CE18A140-0699-4ABB-B1AC-787C8FE28B02}"/>
                </a:ext>
              </a:extLst>
            </p:cNvPr>
            <p:cNvSpPr/>
            <p:nvPr/>
          </p:nvSpPr>
          <p:spPr>
            <a:xfrm>
              <a:off x="3963569" y="4941887"/>
              <a:ext cx="121129" cy="51391"/>
            </a:xfrm>
            <a:custGeom>
              <a:avLst/>
              <a:gdLst>
                <a:gd name="connsiteX0" fmla="*/ 419 w 121129"/>
                <a:gd name="connsiteY0" fmla="*/ 1 h 51391"/>
                <a:gd name="connsiteX1" fmla="*/ 54394 w 121129"/>
                <a:gd name="connsiteY1" fmla="*/ 39688 h 51391"/>
                <a:gd name="connsiteX2" fmla="*/ 78206 w 121129"/>
                <a:gd name="connsiteY2" fmla="*/ 49213 h 51391"/>
                <a:gd name="connsiteX3" fmla="*/ 121069 w 121129"/>
                <a:gd name="connsiteY3" fmla="*/ 50801 h 51391"/>
                <a:gd name="connsiteX4" fmla="*/ 86144 w 121129"/>
                <a:gd name="connsiteY4" fmla="*/ 41276 h 51391"/>
                <a:gd name="connsiteX5" fmla="*/ 419 w 121129"/>
                <a:gd name="connsiteY5" fmla="*/ 1 h 51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129" h="51391">
                  <a:moveTo>
                    <a:pt x="419" y="1"/>
                  </a:moveTo>
                  <a:cubicBezTo>
                    <a:pt x="-4873" y="-264"/>
                    <a:pt x="41430" y="31486"/>
                    <a:pt x="54394" y="39688"/>
                  </a:cubicBezTo>
                  <a:cubicBezTo>
                    <a:pt x="67358" y="47890"/>
                    <a:pt x="67094" y="47361"/>
                    <a:pt x="78206" y="49213"/>
                  </a:cubicBezTo>
                  <a:cubicBezTo>
                    <a:pt x="89318" y="51065"/>
                    <a:pt x="119746" y="52124"/>
                    <a:pt x="121069" y="50801"/>
                  </a:cubicBezTo>
                  <a:cubicBezTo>
                    <a:pt x="122392" y="49478"/>
                    <a:pt x="101755" y="48684"/>
                    <a:pt x="86144" y="41276"/>
                  </a:cubicBezTo>
                  <a:cubicBezTo>
                    <a:pt x="70534" y="33868"/>
                    <a:pt x="5711" y="266"/>
                    <a:pt x="419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70FEE148-11B2-4E4B-984F-358BB8FBEA9D}"/>
                </a:ext>
              </a:extLst>
            </p:cNvPr>
            <p:cNvSpPr/>
            <p:nvPr/>
          </p:nvSpPr>
          <p:spPr>
            <a:xfrm>
              <a:off x="3566761" y="5019651"/>
              <a:ext cx="327931" cy="79399"/>
            </a:xfrm>
            <a:custGeom>
              <a:avLst/>
              <a:gdLst>
                <a:gd name="connsiteX0" fmla="*/ 352 w 327931"/>
                <a:gd name="connsiteY0" fmla="*/ 24 h 79399"/>
                <a:gd name="connsiteX1" fmla="*/ 82902 w 327931"/>
                <a:gd name="connsiteY1" fmla="*/ 28599 h 79399"/>
                <a:gd name="connsiteX2" fmla="*/ 159102 w 327931"/>
                <a:gd name="connsiteY2" fmla="*/ 63524 h 79399"/>
                <a:gd name="connsiteX3" fmla="*/ 327377 w 327931"/>
                <a:gd name="connsiteY3" fmla="*/ 79399 h 79399"/>
                <a:gd name="connsiteX4" fmla="*/ 209902 w 327931"/>
                <a:gd name="connsiteY4" fmla="*/ 63524 h 79399"/>
                <a:gd name="connsiteX5" fmla="*/ 116239 w 327931"/>
                <a:gd name="connsiteY5" fmla="*/ 33362 h 79399"/>
                <a:gd name="connsiteX6" fmla="*/ 352 w 327931"/>
                <a:gd name="connsiteY6" fmla="*/ 24 h 7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31" h="79399">
                  <a:moveTo>
                    <a:pt x="352" y="24"/>
                  </a:moveTo>
                  <a:cubicBezTo>
                    <a:pt x="-5204" y="-770"/>
                    <a:pt x="56444" y="18016"/>
                    <a:pt x="82902" y="28599"/>
                  </a:cubicBezTo>
                  <a:cubicBezTo>
                    <a:pt x="109360" y="39182"/>
                    <a:pt x="118356" y="55057"/>
                    <a:pt x="159102" y="63524"/>
                  </a:cubicBezTo>
                  <a:cubicBezTo>
                    <a:pt x="199848" y="71991"/>
                    <a:pt x="318910" y="79399"/>
                    <a:pt x="327377" y="79399"/>
                  </a:cubicBezTo>
                  <a:cubicBezTo>
                    <a:pt x="335844" y="79399"/>
                    <a:pt x="245092" y="71197"/>
                    <a:pt x="209902" y="63524"/>
                  </a:cubicBezTo>
                  <a:cubicBezTo>
                    <a:pt x="174712" y="55851"/>
                    <a:pt x="149312" y="43151"/>
                    <a:pt x="116239" y="33362"/>
                  </a:cubicBezTo>
                  <a:lnTo>
                    <a:pt x="35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769A4F40-6F25-4FD8-8B01-3610D05CBA02}"/>
                </a:ext>
              </a:extLst>
            </p:cNvPr>
            <p:cNvSpPr/>
            <p:nvPr/>
          </p:nvSpPr>
          <p:spPr>
            <a:xfrm>
              <a:off x="3725854" y="4971829"/>
              <a:ext cx="163558" cy="18560"/>
            </a:xfrm>
            <a:custGeom>
              <a:avLst/>
              <a:gdLst>
                <a:gd name="connsiteX0" fmla="*/ 9 w 163558"/>
                <a:gd name="connsiteY0" fmla="*/ 12921 h 18560"/>
                <a:gd name="connsiteX1" fmla="*/ 111134 w 163558"/>
                <a:gd name="connsiteY1" fmla="*/ 8159 h 18560"/>
                <a:gd name="connsiteX2" fmla="*/ 163521 w 163558"/>
                <a:gd name="connsiteY2" fmla="*/ 221 h 18560"/>
                <a:gd name="connsiteX3" fmla="*/ 117484 w 163558"/>
                <a:gd name="connsiteY3" fmla="*/ 17684 h 18560"/>
                <a:gd name="connsiteX4" fmla="*/ 9 w 163558"/>
                <a:gd name="connsiteY4" fmla="*/ 12921 h 1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58" h="18560">
                  <a:moveTo>
                    <a:pt x="9" y="12921"/>
                  </a:moveTo>
                  <a:cubicBezTo>
                    <a:pt x="-1049" y="11333"/>
                    <a:pt x="83882" y="10276"/>
                    <a:pt x="111134" y="8159"/>
                  </a:cubicBezTo>
                  <a:cubicBezTo>
                    <a:pt x="138386" y="6042"/>
                    <a:pt x="162463" y="-1367"/>
                    <a:pt x="163521" y="221"/>
                  </a:cubicBezTo>
                  <a:cubicBezTo>
                    <a:pt x="164579" y="1809"/>
                    <a:pt x="142884" y="14509"/>
                    <a:pt x="117484" y="17684"/>
                  </a:cubicBezTo>
                  <a:cubicBezTo>
                    <a:pt x="92084" y="20859"/>
                    <a:pt x="1067" y="14509"/>
                    <a:pt x="9" y="129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E237F29D-6FD1-4A4F-BB7B-6C00FBCDF204}"/>
                </a:ext>
              </a:extLst>
            </p:cNvPr>
            <p:cNvSpPr/>
            <p:nvPr/>
          </p:nvSpPr>
          <p:spPr>
            <a:xfrm>
              <a:off x="3893373" y="4978032"/>
              <a:ext cx="120760" cy="10222"/>
            </a:xfrm>
            <a:custGeom>
              <a:avLst/>
              <a:gdLst>
                <a:gd name="connsiteX0" fmla="*/ 765 w 120760"/>
                <a:gd name="connsiteY0" fmla="*/ 1956 h 10222"/>
                <a:gd name="connsiteX1" fmla="*/ 57915 w 120760"/>
                <a:gd name="connsiteY1" fmla="*/ 1956 h 10222"/>
                <a:gd name="connsiteX2" fmla="*/ 118240 w 120760"/>
                <a:gd name="connsiteY2" fmla="*/ 368 h 10222"/>
                <a:gd name="connsiteX3" fmla="*/ 100777 w 120760"/>
                <a:gd name="connsiteY3" fmla="*/ 9893 h 10222"/>
                <a:gd name="connsiteX4" fmla="*/ 765 w 120760"/>
                <a:gd name="connsiteY4" fmla="*/ 1956 h 1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60" h="10222">
                  <a:moveTo>
                    <a:pt x="765" y="1956"/>
                  </a:moveTo>
                  <a:cubicBezTo>
                    <a:pt x="-6378" y="633"/>
                    <a:pt x="38336" y="2221"/>
                    <a:pt x="57915" y="1956"/>
                  </a:cubicBezTo>
                  <a:cubicBezTo>
                    <a:pt x="77494" y="1691"/>
                    <a:pt x="111097" y="-955"/>
                    <a:pt x="118240" y="368"/>
                  </a:cubicBezTo>
                  <a:cubicBezTo>
                    <a:pt x="125383" y="1691"/>
                    <a:pt x="116652" y="7776"/>
                    <a:pt x="100777" y="9893"/>
                  </a:cubicBezTo>
                  <a:cubicBezTo>
                    <a:pt x="84902" y="12010"/>
                    <a:pt x="7908" y="3279"/>
                    <a:pt x="765" y="19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197D2818-04B8-4CCA-B8B5-E57DAC3E3A7F}"/>
                </a:ext>
              </a:extLst>
            </p:cNvPr>
            <p:cNvSpPr/>
            <p:nvPr/>
          </p:nvSpPr>
          <p:spPr>
            <a:xfrm>
              <a:off x="3901952" y="4998309"/>
              <a:ext cx="197129" cy="98094"/>
            </a:xfrm>
            <a:custGeom>
              <a:avLst/>
              <a:gdLst>
                <a:gd name="connsiteX0" fmla="*/ 196973 w 197129"/>
                <a:gd name="connsiteY0" fmla="*/ 729 h 98094"/>
                <a:gd name="connsiteX1" fmla="*/ 141411 w 197129"/>
                <a:gd name="connsiteY1" fmla="*/ 18191 h 98094"/>
                <a:gd name="connsiteX2" fmla="*/ 120773 w 197129"/>
                <a:gd name="connsiteY2" fmla="*/ 61054 h 98094"/>
                <a:gd name="connsiteX3" fmla="*/ 69973 w 197129"/>
                <a:gd name="connsiteY3" fmla="*/ 95979 h 98094"/>
                <a:gd name="connsiteX4" fmla="*/ 123 w 197129"/>
                <a:gd name="connsiteY4" fmla="*/ 94391 h 98094"/>
                <a:gd name="connsiteX5" fmla="*/ 54098 w 197129"/>
                <a:gd name="connsiteY5" fmla="*/ 95979 h 98094"/>
                <a:gd name="connsiteX6" fmla="*/ 95373 w 197129"/>
                <a:gd name="connsiteY6" fmla="*/ 70579 h 98094"/>
                <a:gd name="connsiteX7" fmla="*/ 122361 w 197129"/>
                <a:gd name="connsiteY7" fmla="*/ 40416 h 98094"/>
                <a:gd name="connsiteX8" fmla="*/ 196973 w 197129"/>
                <a:gd name="connsiteY8" fmla="*/ 729 h 9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129" h="98094">
                  <a:moveTo>
                    <a:pt x="196973" y="729"/>
                  </a:moveTo>
                  <a:cubicBezTo>
                    <a:pt x="200148" y="-2975"/>
                    <a:pt x="154111" y="8137"/>
                    <a:pt x="141411" y="18191"/>
                  </a:cubicBezTo>
                  <a:cubicBezTo>
                    <a:pt x="128711" y="28245"/>
                    <a:pt x="132679" y="48089"/>
                    <a:pt x="120773" y="61054"/>
                  </a:cubicBezTo>
                  <a:cubicBezTo>
                    <a:pt x="108867" y="74019"/>
                    <a:pt x="90081" y="90423"/>
                    <a:pt x="69973" y="95979"/>
                  </a:cubicBezTo>
                  <a:cubicBezTo>
                    <a:pt x="49865" y="101535"/>
                    <a:pt x="2769" y="94391"/>
                    <a:pt x="123" y="94391"/>
                  </a:cubicBezTo>
                  <a:cubicBezTo>
                    <a:pt x="-2523" y="94391"/>
                    <a:pt x="38223" y="99948"/>
                    <a:pt x="54098" y="95979"/>
                  </a:cubicBezTo>
                  <a:cubicBezTo>
                    <a:pt x="69973" y="92010"/>
                    <a:pt x="83996" y="79839"/>
                    <a:pt x="95373" y="70579"/>
                  </a:cubicBezTo>
                  <a:cubicBezTo>
                    <a:pt x="106750" y="61319"/>
                    <a:pt x="111513" y="51793"/>
                    <a:pt x="122361" y="40416"/>
                  </a:cubicBezTo>
                  <a:cubicBezTo>
                    <a:pt x="133209" y="29039"/>
                    <a:pt x="193798" y="4433"/>
                    <a:pt x="196973" y="7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B86E1A33-B2EC-4630-B6BC-CAC35D3670BE}"/>
                </a:ext>
              </a:extLst>
            </p:cNvPr>
            <p:cNvSpPr/>
            <p:nvPr/>
          </p:nvSpPr>
          <p:spPr>
            <a:xfrm>
              <a:off x="3558739" y="4938705"/>
              <a:ext cx="87792" cy="80977"/>
            </a:xfrm>
            <a:custGeom>
              <a:avLst/>
              <a:gdLst>
                <a:gd name="connsiteX0" fmla="*/ 87749 w 87792"/>
                <a:gd name="connsiteY0" fmla="*/ 8 h 80977"/>
                <a:gd name="connsiteX1" fmla="*/ 8374 w 87792"/>
                <a:gd name="connsiteY1" fmla="*/ 38108 h 80977"/>
                <a:gd name="connsiteX2" fmla="*/ 3611 w 87792"/>
                <a:gd name="connsiteY2" fmla="*/ 80970 h 80977"/>
                <a:gd name="connsiteX3" fmla="*/ 19486 w 87792"/>
                <a:gd name="connsiteY3" fmla="*/ 41283 h 80977"/>
                <a:gd name="connsiteX4" fmla="*/ 87749 w 87792"/>
                <a:gd name="connsiteY4" fmla="*/ 8 h 8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92" h="80977">
                  <a:moveTo>
                    <a:pt x="87749" y="8"/>
                  </a:moveTo>
                  <a:cubicBezTo>
                    <a:pt x="85897" y="-521"/>
                    <a:pt x="22397" y="24614"/>
                    <a:pt x="8374" y="38108"/>
                  </a:cubicBezTo>
                  <a:cubicBezTo>
                    <a:pt x="-5649" y="51602"/>
                    <a:pt x="1759" y="80441"/>
                    <a:pt x="3611" y="80970"/>
                  </a:cubicBezTo>
                  <a:cubicBezTo>
                    <a:pt x="5463" y="81499"/>
                    <a:pt x="7580" y="52925"/>
                    <a:pt x="19486" y="41283"/>
                  </a:cubicBezTo>
                  <a:cubicBezTo>
                    <a:pt x="31392" y="29641"/>
                    <a:pt x="89601" y="537"/>
                    <a:pt x="87749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C6ABA3E1-06AC-4B6E-B465-4A8ADD0C75F5}"/>
                </a:ext>
              </a:extLst>
            </p:cNvPr>
            <p:cNvSpPr/>
            <p:nvPr/>
          </p:nvSpPr>
          <p:spPr>
            <a:xfrm>
              <a:off x="3980822" y="4746497"/>
              <a:ext cx="318621" cy="666164"/>
            </a:xfrm>
            <a:custGeom>
              <a:avLst/>
              <a:gdLst>
                <a:gd name="connsiteX0" fmla="*/ 318128 w 318621"/>
                <a:gd name="connsiteY0" fmla="*/ 128 h 666164"/>
                <a:gd name="connsiteX1" fmla="*/ 254628 w 318621"/>
                <a:gd name="connsiteY1" fmla="*/ 169991 h 666164"/>
                <a:gd name="connsiteX2" fmla="*/ 159378 w 318621"/>
                <a:gd name="connsiteY2" fmla="*/ 436691 h 666164"/>
                <a:gd name="connsiteX3" fmla="*/ 80003 w 318621"/>
                <a:gd name="connsiteY3" fmla="*/ 549403 h 666164"/>
                <a:gd name="connsiteX4" fmla="*/ 3803 w 318621"/>
                <a:gd name="connsiteY4" fmla="*/ 663703 h 666164"/>
                <a:gd name="connsiteX5" fmla="*/ 24441 w 318621"/>
                <a:gd name="connsiteY5" fmla="*/ 611316 h 666164"/>
                <a:gd name="connsiteX6" fmla="*/ 135566 w 318621"/>
                <a:gd name="connsiteY6" fmla="*/ 425578 h 666164"/>
                <a:gd name="connsiteX7" fmla="*/ 221291 w 318621"/>
                <a:gd name="connsiteY7" fmla="*/ 195391 h 666164"/>
                <a:gd name="connsiteX8" fmla="*/ 318128 w 318621"/>
                <a:gd name="connsiteY8" fmla="*/ 128 h 66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621" h="666164">
                  <a:moveTo>
                    <a:pt x="318128" y="128"/>
                  </a:moveTo>
                  <a:cubicBezTo>
                    <a:pt x="323684" y="-4105"/>
                    <a:pt x="281086" y="97231"/>
                    <a:pt x="254628" y="169991"/>
                  </a:cubicBezTo>
                  <a:cubicBezTo>
                    <a:pt x="228170" y="242751"/>
                    <a:pt x="188482" y="373456"/>
                    <a:pt x="159378" y="436691"/>
                  </a:cubicBezTo>
                  <a:cubicBezTo>
                    <a:pt x="130274" y="499926"/>
                    <a:pt x="105932" y="511568"/>
                    <a:pt x="80003" y="549403"/>
                  </a:cubicBezTo>
                  <a:cubicBezTo>
                    <a:pt x="54074" y="587238"/>
                    <a:pt x="13063" y="653384"/>
                    <a:pt x="3803" y="663703"/>
                  </a:cubicBezTo>
                  <a:cubicBezTo>
                    <a:pt x="-5457" y="674022"/>
                    <a:pt x="2480" y="651004"/>
                    <a:pt x="24441" y="611316"/>
                  </a:cubicBezTo>
                  <a:cubicBezTo>
                    <a:pt x="46402" y="571628"/>
                    <a:pt x="102758" y="494899"/>
                    <a:pt x="135566" y="425578"/>
                  </a:cubicBezTo>
                  <a:cubicBezTo>
                    <a:pt x="168374" y="356257"/>
                    <a:pt x="193245" y="260743"/>
                    <a:pt x="221291" y="195391"/>
                  </a:cubicBezTo>
                  <a:cubicBezTo>
                    <a:pt x="249337" y="130039"/>
                    <a:pt x="312572" y="4361"/>
                    <a:pt x="318128" y="1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DE5FA241-FF24-482C-A7B8-3B414DB0D21B}"/>
                </a:ext>
              </a:extLst>
            </p:cNvPr>
            <p:cNvSpPr/>
            <p:nvPr/>
          </p:nvSpPr>
          <p:spPr>
            <a:xfrm>
              <a:off x="3568699" y="5377305"/>
              <a:ext cx="407776" cy="189288"/>
            </a:xfrm>
            <a:custGeom>
              <a:avLst/>
              <a:gdLst>
                <a:gd name="connsiteX0" fmla="*/ 1 w 407776"/>
                <a:gd name="connsiteY0" fmla="*/ 113858 h 189288"/>
                <a:gd name="connsiteX1" fmla="*/ 176214 w 407776"/>
                <a:gd name="connsiteY1" fmla="*/ 188470 h 189288"/>
                <a:gd name="connsiteX2" fmla="*/ 295276 w 407776"/>
                <a:gd name="connsiteY2" fmla="*/ 144020 h 189288"/>
                <a:gd name="connsiteX3" fmla="*/ 406401 w 407776"/>
                <a:gd name="connsiteY3" fmla="*/ 2733 h 189288"/>
                <a:gd name="connsiteX4" fmla="*/ 360364 w 407776"/>
                <a:gd name="connsiteY4" fmla="*/ 47183 h 189288"/>
                <a:gd name="connsiteX5" fmla="*/ 254001 w 407776"/>
                <a:gd name="connsiteY5" fmla="*/ 148783 h 189288"/>
                <a:gd name="connsiteX6" fmla="*/ 179389 w 407776"/>
                <a:gd name="connsiteY6" fmla="*/ 158308 h 189288"/>
                <a:gd name="connsiteX7" fmla="*/ 1 w 407776"/>
                <a:gd name="connsiteY7" fmla="*/ 113858 h 18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776" h="189288">
                  <a:moveTo>
                    <a:pt x="1" y="113858"/>
                  </a:moveTo>
                  <a:cubicBezTo>
                    <a:pt x="-528" y="118885"/>
                    <a:pt x="127002" y="183443"/>
                    <a:pt x="176214" y="188470"/>
                  </a:cubicBezTo>
                  <a:cubicBezTo>
                    <a:pt x="225427" y="193497"/>
                    <a:pt x="256912" y="174976"/>
                    <a:pt x="295276" y="144020"/>
                  </a:cubicBezTo>
                  <a:cubicBezTo>
                    <a:pt x="333641" y="113064"/>
                    <a:pt x="395553" y="18872"/>
                    <a:pt x="406401" y="2733"/>
                  </a:cubicBezTo>
                  <a:cubicBezTo>
                    <a:pt x="417249" y="-13406"/>
                    <a:pt x="360364" y="47183"/>
                    <a:pt x="360364" y="47183"/>
                  </a:cubicBezTo>
                  <a:cubicBezTo>
                    <a:pt x="334964" y="71525"/>
                    <a:pt x="284164" y="130262"/>
                    <a:pt x="254001" y="148783"/>
                  </a:cubicBezTo>
                  <a:cubicBezTo>
                    <a:pt x="223839" y="167304"/>
                    <a:pt x="218812" y="162541"/>
                    <a:pt x="179389" y="158308"/>
                  </a:cubicBezTo>
                  <a:cubicBezTo>
                    <a:pt x="139966" y="154075"/>
                    <a:pt x="530" y="108831"/>
                    <a:pt x="1" y="1138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7883E1BE-AE74-4615-8205-D369E27A7578}"/>
                </a:ext>
              </a:extLst>
            </p:cNvPr>
            <p:cNvSpPr/>
            <p:nvPr/>
          </p:nvSpPr>
          <p:spPr>
            <a:xfrm>
              <a:off x="2754125" y="5165478"/>
              <a:ext cx="865960" cy="341975"/>
            </a:xfrm>
            <a:custGeom>
              <a:avLst/>
              <a:gdLst>
                <a:gd name="connsiteX0" fmla="*/ 9713 w 865960"/>
                <a:gd name="connsiteY0" fmla="*/ 9772 h 341975"/>
                <a:gd name="connsiteX1" fmla="*/ 430400 w 865960"/>
                <a:gd name="connsiteY1" fmla="*/ 160585 h 341975"/>
                <a:gd name="connsiteX2" fmla="*/ 839975 w 865960"/>
                <a:gd name="connsiteY2" fmla="*/ 332035 h 341975"/>
                <a:gd name="connsiteX3" fmla="*/ 825688 w 865960"/>
                <a:gd name="connsiteY3" fmla="*/ 322510 h 341975"/>
                <a:gd name="connsiteX4" fmla="*/ 773300 w 865960"/>
                <a:gd name="connsiteY4" fmla="*/ 285997 h 341975"/>
                <a:gd name="connsiteX5" fmla="*/ 511363 w 865960"/>
                <a:gd name="connsiteY5" fmla="*/ 176460 h 341975"/>
                <a:gd name="connsiteX6" fmla="*/ 166875 w 865960"/>
                <a:gd name="connsiteY6" fmla="*/ 35172 h 341975"/>
                <a:gd name="connsiteX7" fmla="*/ 9713 w 865960"/>
                <a:gd name="connsiteY7" fmla="*/ 9772 h 34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5960" h="341975">
                  <a:moveTo>
                    <a:pt x="9713" y="9772"/>
                  </a:moveTo>
                  <a:cubicBezTo>
                    <a:pt x="53634" y="30674"/>
                    <a:pt x="292023" y="106875"/>
                    <a:pt x="430400" y="160585"/>
                  </a:cubicBezTo>
                  <a:cubicBezTo>
                    <a:pt x="568777" y="214296"/>
                    <a:pt x="774094" y="305048"/>
                    <a:pt x="839975" y="332035"/>
                  </a:cubicBezTo>
                  <a:cubicBezTo>
                    <a:pt x="905856" y="359022"/>
                    <a:pt x="825688" y="322510"/>
                    <a:pt x="825688" y="322510"/>
                  </a:cubicBezTo>
                  <a:cubicBezTo>
                    <a:pt x="814576" y="314837"/>
                    <a:pt x="825687" y="310339"/>
                    <a:pt x="773300" y="285997"/>
                  </a:cubicBezTo>
                  <a:cubicBezTo>
                    <a:pt x="720913" y="261655"/>
                    <a:pt x="511363" y="176460"/>
                    <a:pt x="511363" y="176460"/>
                  </a:cubicBezTo>
                  <a:cubicBezTo>
                    <a:pt x="410292" y="134656"/>
                    <a:pt x="253658" y="66922"/>
                    <a:pt x="166875" y="35172"/>
                  </a:cubicBezTo>
                  <a:cubicBezTo>
                    <a:pt x="80092" y="3422"/>
                    <a:pt x="-34208" y="-11130"/>
                    <a:pt x="9713" y="97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9250D997-121D-4DEB-B840-4C00FF0C2B25}"/>
                </a:ext>
              </a:extLst>
            </p:cNvPr>
            <p:cNvSpPr/>
            <p:nvPr/>
          </p:nvSpPr>
          <p:spPr>
            <a:xfrm>
              <a:off x="2385766" y="4502426"/>
              <a:ext cx="206342" cy="447264"/>
            </a:xfrm>
            <a:custGeom>
              <a:avLst/>
              <a:gdLst>
                <a:gd name="connsiteX0" fmla="*/ 247 w 206342"/>
                <a:gd name="connsiteY0" fmla="*/ 2899 h 447264"/>
                <a:gd name="connsiteX1" fmla="*/ 114547 w 206342"/>
                <a:gd name="connsiteY1" fmla="*/ 209274 h 447264"/>
                <a:gd name="connsiteX2" fmla="*/ 198684 w 206342"/>
                <a:gd name="connsiteY2" fmla="*/ 436287 h 447264"/>
                <a:gd name="connsiteX3" fmla="*/ 198684 w 206342"/>
                <a:gd name="connsiteY3" fmla="*/ 398187 h 447264"/>
                <a:gd name="connsiteX4" fmla="*/ 165347 w 206342"/>
                <a:gd name="connsiteY4" fmla="*/ 280712 h 447264"/>
                <a:gd name="connsiteX5" fmla="*/ 85972 w 206342"/>
                <a:gd name="connsiteY5" fmla="*/ 99737 h 447264"/>
                <a:gd name="connsiteX6" fmla="*/ 247 w 206342"/>
                <a:gd name="connsiteY6" fmla="*/ 2899 h 44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342" h="447264">
                  <a:moveTo>
                    <a:pt x="247" y="2899"/>
                  </a:moveTo>
                  <a:cubicBezTo>
                    <a:pt x="5009" y="21155"/>
                    <a:pt x="81474" y="137043"/>
                    <a:pt x="114547" y="209274"/>
                  </a:cubicBezTo>
                  <a:cubicBezTo>
                    <a:pt x="147620" y="281505"/>
                    <a:pt x="184661" y="404801"/>
                    <a:pt x="198684" y="436287"/>
                  </a:cubicBezTo>
                  <a:cubicBezTo>
                    <a:pt x="212707" y="467773"/>
                    <a:pt x="204240" y="424116"/>
                    <a:pt x="198684" y="398187"/>
                  </a:cubicBezTo>
                  <a:cubicBezTo>
                    <a:pt x="193128" y="372258"/>
                    <a:pt x="184132" y="330454"/>
                    <a:pt x="165347" y="280712"/>
                  </a:cubicBezTo>
                  <a:cubicBezTo>
                    <a:pt x="146562" y="230970"/>
                    <a:pt x="111108" y="142600"/>
                    <a:pt x="85972" y="99737"/>
                  </a:cubicBezTo>
                  <a:cubicBezTo>
                    <a:pt x="60837" y="56875"/>
                    <a:pt x="-4515" y="-15357"/>
                    <a:pt x="247" y="28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087F177F-5C1D-48BF-90E1-2320A86076B0}"/>
                </a:ext>
              </a:extLst>
            </p:cNvPr>
            <p:cNvSpPr/>
            <p:nvPr/>
          </p:nvSpPr>
          <p:spPr>
            <a:xfrm>
              <a:off x="2604745" y="4962481"/>
              <a:ext cx="195020" cy="222639"/>
            </a:xfrm>
            <a:custGeom>
              <a:avLst/>
              <a:gdLst>
                <a:gd name="connsiteX0" fmla="*/ 343 w 195020"/>
                <a:gd name="connsiteY0" fmla="*/ 44 h 222639"/>
                <a:gd name="connsiteX1" fmla="*/ 78130 w 195020"/>
                <a:gd name="connsiteY1" fmla="*/ 138157 h 222639"/>
                <a:gd name="connsiteX2" fmla="*/ 189255 w 195020"/>
                <a:gd name="connsiteY2" fmla="*/ 220707 h 222639"/>
                <a:gd name="connsiteX3" fmla="*/ 171793 w 195020"/>
                <a:gd name="connsiteY3" fmla="*/ 190544 h 222639"/>
                <a:gd name="connsiteX4" fmla="*/ 108293 w 195020"/>
                <a:gd name="connsiteY4" fmla="*/ 123869 h 222639"/>
                <a:gd name="connsiteX5" fmla="*/ 343 w 195020"/>
                <a:gd name="connsiteY5" fmla="*/ 44 h 2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20" h="222639">
                  <a:moveTo>
                    <a:pt x="343" y="44"/>
                  </a:moveTo>
                  <a:cubicBezTo>
                    <a:pt x="-4684" y="2425"/>
                    <a:pt x="46645" y="101380"/>
                    <a:pt x="78130" y="138157"/>
                  </a:cubicBezTo>
                  <a:cubicBezTo>
                    <a:pt x="109615" y="174934"/>
                    <a:pt x="173645" y="211976"/>
                    <a:pt x="189255" y="220707"/>
                  </a:cubicBezTo>
                  <a:cubicBezTo>
                    <a:pt x="204866" y="229438"/>
                    <a:pt x="185287" y="206684"/>
                    <a:pt x="171793" y="190544"/>
                  </a:cubicBezTo>
                  <a:cubicBezTo>
                    <a:pt x="158299" y="174404"/>
                    <a:pt x="136868" y="155354"/>
                    <a:pt x="108293" y="123869"/>
                  </a:cubicBezTo>
                  <a:cubicBezTo>
                    <a:pt x="79718" y="92384"/>
                    <a:pt x="5370" y="-2337"/>
                    <a:pt x="343" y="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3B0871B6-5A85-4767-8723-843EC2F67F8A}"/>
                </a:ext>
              </a:extLst>
            </p:cNvPr>
            <p:cNvSpPr/>
            <p:nvPr/>
          </p:nvSpPr>
          <p:spPr>
            <a:xfrm>
              <a:off x="1893363" y="3997139"/>
              <a:ext cx="323930" cy="135124"/>
            </a:xfrm>
            <a:custGeom>
              <a:avLst/>
              <a:gdLst>
                <a:gd name="connsiteX0" fmla="*/ 322787 w 323930"/>
                <a:gd name="connsiteY0" fmla="*/ 135124 h 135124"/>
                <a:gd name="connsiteX1" fmla="*/ 183087 w 323930"/>
                <a:gd name="connsiteY1" fmla="*/ 36699 h 135124"/>
                <a:gd name="connsiteX2" fmla="*/ 60850 w 323930"/>
                <a:gd name="connsiteY2" fmla="*/ 186 h 135124"/>
                <a:gd name="connsiteX3" fmla="*/ 525 w 323930"/>
                <a:gd name="connsiteY3" fmla="*/ 49399 h 135124"/>
                <a:gd name="connsiteX4" fmla="*/ 35450 w 323930"/>
                <a:gd name="connsiteY4" fmla="*/ 33524 h 135124"/>
                <a:gd name="connsiteX5" fmla="*/ 102125 w 323930"/>
                <a:gd name="connsiteY5" fmla="*/ 35111 h 135124"/>
                <a:gd name="connsiteX6" fmla="*/ 322787 w 323930"/>
                <a:gd name="connsiteY6" fmla="*/ 135124 h 13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930" h="135124">
                  <a:moveTo>
                    <a:pt x="322787" y="135124"/>
                  </a:moveTo>
                  <a:cubicBezTo>
                    <a:pt x="336281" y="135389"/>
                    <a:pt x="226743" y="59189"/>
                    <a:pt x="183087" y="36699"/>
                  </a:cubicBezTo>
                  <a:cubicBezTo>
                    <a:pt x="139431" y="14209"/>
                    <a:pt x="91277" y="-1931"/>
                    <a:pt x="60850" y="186"/>
                  </a:cubicBezTo>
                  <a:cubicBezTo>
                    <a:pt x="30423" y="2303"/>
                    <a:pt x="4758" y="43843"/>
                    <a:pt x="525" y="49399"/>
                  </a:cubicBezTo>
                  <a:cubicBezTo>
                    <a:pt x="-3708" y="54955"/>
                    <a:pt x="18517" y="35905"/>
                    <a:pt x="35450" y="33524"/>
                  </a:cubicBezTo>
                  <a:cubicBezTo>
                    <a:pt x="52383" y="31143"/>
                    <a:pt x="58204" y="18972"/>
                    <a:pt x="102125" y="35111"/>
                  </a:cubicBezTo>
                  <a:cubicBezTo>
                    <a:pt x="146046" y="51250"/>
                    <a:pt x="309293" y="134859"/>
                    <a:pt x="322787" y="1351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641655D9-20A7-486A-81F8-DD4EA66B46BE}"/>
                </a:ext>
              </a:extLst>
            </p:cNvPr>
            <p:cNvSpPr/>
            <p:nvPr/>
          </p:nvSpPr>
          <p:spPr>
            <a:xfrm>
              <a:off x="2201355" y="4219446"/>
              <a:ext cx="221383" cy="75278"/>
            </a:xfrm>
            <a:custGeom>
              <a:avLst/>
              <a:gdLst>
                <a:gd name="connsiteX0" fmla="*/ 2095 w 221383"/>
                <a:gd name="connsiteY0" fmla="*/ 129 h 75278"/>
                <a:gd name="connsiteX1" fmla="*/ 81470 w 221383"/>
                <a:gd name="connsiteY1" fmla="*/ 55692 h 75278"/>
                <a:gd name="connsiteX2" fmla="*/ 217995 w 221383"/>
                <a:gd name="connsiteY2" fmla="*/ 68392 h 75278"/>
                <a:gd name="connsiteX3" fmla="*/ 164020 w 221383"/>
                <a:gd name="connsiteY3" fmla="*/ 73154 h 75278"/>
                <a:gd name="connsiteX4" fmla="*/ 2095 w 221383"/>
                <a:gd name="connsiteY4" fmla="*/ 129 h 7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83" h="75278">
                  <a:moveTo>
                    <a:pt x="2095" y="129"/>
                  </a:moveTo>
                  <a:cubicBezTo>
                    <a:pt x="-11663" y="-2781"/>
                    <a:pt x="45487" y="44315"/>
                    <a:pt x="81470" y="55692"/>
                  </a:cubicBezTo>
                  <a:cubicBezTo>
                    <a:pt x="117453" y="67069"/>
                    <a:pt x="204237" y="65482"/>
                    <a:pt x="217995" y="68392"/>
                  </a:cubicBezTo>
                  <a:cubicBezTo>
                    <a:pt x="231753" y="71302"/>
                    <a:pt x="201591" y="78975"/>
                    <a:pt x="164020" y="73154"/>
                  </a:cubicBezTo>
                  <a:cubicBezTo>
                    <a:pt x="126449" y="67333"/>
                    <a:pt x="15853" y="3039"/>
                    <a:pt x="2095" y="1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F2813929-DC20-450D-B23B-67571B081816}"/>
                </a:ext>
              </a:extLst>
            </p:cNvPr>
            <p:cNvSpPr/>
            <p:nvPr/>
          </p:nvSpPr>
          <p:spPr>
            <a:xfrm>
              <a:off x="2409741" y="4308280"/>
              <a:ext cx="216857" cy="429071"/>
            </a:xfrm>
            <a:custGeom>
              <a:avLst/>
              <a:gdLst>
                <a:gd name="connsiteX0" fmla="*/ 6434 w 216857"/>
                <a:gd name="connsiteY0" fmla="*/ 195 h 429071"/>
                <a:gd name="connsiteX1" fmla="*/ 1672 w 216857"/>
                <a:gd name="connsiteY1" fmla="*/ 101795 h 429071"/>
                <a:gd name="connsiteX2" fmla="*/ 30247 w 216857"/>
                <a:gd name="connsiteY2" fmla="*/ 190695 h 429071"/>
                <a:gd name="connsiteX3" fmla="*/ 208047 w 216857"/>
                <a:gd name="connsiteY3" fmla="*/ 420883 h 429071"/>
                <a:gd name="connsiteX4" fmla="*/ 185822 w 216857"/>
                <a:gd name="connsiteY4" fmla="*/ 370083 h 429071"/>
                <a:gd name="connsiteX5" fmla="*/ 150897 w 216857"/>
                <a:gd name="connsiteY5" fmla="*/ 297058 h 429071"/>
                <a:gd name="connsiteX6" fmla="*/ 31834 w 216857"/>
                <a:gd name="connsiteY6" fmla="*/ 128783 h 429071"/>
                <a:gd name="connsiteX7" fmla="*/ 6434 w 216857"/>
                <a:gd name="connsiteY7" fmla="*/ 195 h 42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857" h="429071">
                  <a:moveTo>
                    <a:pt x="6434" y="195"/>
                  </a:moveTo>
                  <a:cubicBezTo>
                    <a:pt x="1407" y="-4303"/>
                    <a:pt x="-2297" y="70045"/>
                    <a:pt x="1672" y="101795"/>
                  </a:cubicBezTo>
                  <a:cubicBezTo>
                    <a:pt x="5641" y="133545"/>
                    <a:pt x="-4149" y="137514"/>
                    <a:pt x="30247" y="190695"/>
                  </a:cubicBezTo>
                  <a:cubicBezTo>
                    <a:pt x="64643" y="243876"/>
                    <a:pt x="182118" y="390985"/>
                    <a:pt x="208047" y="420883"/>
                  </a:cubicBezTo>
                  <a:cubicBezTo>
                    <a:pt x="233976" y="450781"/>
                    <a:pt x="195347" y="390720"/>
                    <a:pt x="185822" y="370083"/>
                  </a:cubicBezTo>
                  <a:cubicBezTo>
                    <a:pt x="176297" y="349446"/>
                    <a:pt x="176562" y="337275"/>
                    <a:pt x="150897" y="297058"/>
                  </a:cubicBezTo>
                  <a:cubicBezTo>
                    <a:pt x="125232" y="256841"/>
                    <a:pt x="56176" y="174556"/>
                    <a:pt x="31834" y="128783"/>
                  </a:cubicBezTo>
                  <a:cubicBezTo>
                    <a:pt x="7492" y="83010"/>
                    <a:pt x="11461" y="4693"/>
                    <a:pt x="6434" y="195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49FE4F42-BD1D-4047-B3DA-C4243528A102}"/>
                </a:ext>
              </a:extLst>
            </p:cNvPr>
            <p:cNvSpPr/>
            <p:nvPr/>
          </p:nvSpPr>
          <p:spPr>
            <a:xfrm>
              <a:off x="2418485" y="3729999"/>
              <a:ext cx="299315" cy="163574"/>
            </a:xfrm>
            <a:custGeom>
              <a:avLst/>
              <a:gdLst>
                <a:gd name="connsiteX0" fmla="*/ 299315 w 299315"/>
                <a:gd name="connsiteY0" fmla="*/ 626 h 163574"/>
                <a:gd name="connsiteX1" fmla="*/ 185015 w 299315"/>
                <a:gd name="connsiteY1" fmla="*/ 106989 h 163574"/>
                <a:gd name="connsiteX2" fmla="*/ 2453 w 299315"/>
                <a:gd name="connsiteY2" fmla="*/ 162551 h 163574"/>
                <a:gd name="connsiteX3" fmla="*/ 86590 w 299315"/>
                <a:gd name="connsiteY3" fmla="*/ 137151 h 163574"/>
                <a:gd name="connsiteX4" fmla="*/ 185015 w 299315"/>
                <a:gd name="connsiteY4" fmla="*/ 65714 h 163574"/>
                <a:gd name="connsiteX5" fmla="*/ 299315 w 299315"/>
                <a:gd name="connsiteY5" fmla="*/ 626 h 16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315" h="163574">
                  <a:moveTo>
                    <a:pt x="299315" y="626"/>
                  </a:moveTo>
                  <a:cubicBezTo>
                    <a:pt x="299315" y="7505"/>
                    <a:pt x="234492" y="80002"/>
                    <a:pt x="185015" y="106989"/>
                  </a:cubicBezTo>
                  <a:cubicBezTo>
                    <a:pt x="135538" y="133976"/>
                    <a:pt x="18857" y="157524"/>
                    <a:pt x="2453" y="162551"/>
                  </a:cubicBezTo>
                  <a:cubicBezTo>
                    <a:pt x="-13951" y="167578"/>
                    <a:pt x="56163" y="153290"/>
                    <a:pt x="86590" y="137151"/>
                  </a:cubicBezTo>
                  <a:cubicBezTo>
                    <a:pt x="117017" y="121012"/>
                    <a:pt x="150884" y="86087"/>
                    <a:pt x="185015" y="65714"/>
                  </a:cubicBezTo>
                  <a:cubicBezTo>
                    <a:pt x="219146" y="45341"/>
                    <a:pt x="299315" y="-6253"/>
                    <a:pt x="299315" y="6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74880261-6441-4A91-AB1E-2BFD111D5C90}"/>
                </a:ext>
              </a:extLst>
            </p:cNvPr>
            <p:cNvSpPr/>
            <p:nvPr/>
          </p:nvSpPr>
          <p:spPr>
            <a:xfrm>
              <a:off x="2380538" y="3884149"/>
              <a:ext cx="196012" cy="168838"/>
            </a:xfrm>
            <a:custGeom>
              <a:avLst/>
              <a:gdLst>
                <a:gd name="connsiteX0" fmla="*/ 192800 w 196012"/>
                <a:gd name="connsiteY0" fmla="*/ 464 h 168838"/>
                <a:gd name="connsiteX1" fmla="*/ 132475 w 196012"/>
                <a:gd name="connsiteY1" fmla="*/ 103651 h 168838"/>
                <a:gd name="connsiteX2" fmla="*/ 5475 w 196012"/>
                <a:gd name="connsiteY2" fmla="*/ 163976 h 168838"/>
                <a:gd name="connsiteX3" fmla="*/ 38812 w 196012"/>
                <a:gd name="connsiteY3" fmla="*/ 148101 h 168838"/>
                <a:gd name="connsiteX4" fmla="*/ 192800 w 196012"/>
                <a:gd name="connsiteY4" fmla="*/ 464 h 16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12" h="168838">
                  <a:moveTo>
                    <a:pt x="192800" y="464"/>
                  </a:moveTo>
                  <a:cubicBezTo>
                    <a:pt x="208411" y="-6944"/>
                    <a:pt x="163696" y="76399"/>
                    <a:pt x="132475" y="103651"/>
                  </a:cubicBezTo>
                  <a:cubicBezTo>
                    <a:pt x="101254" y="130903"/>
                    <a:pt x="5475" y="163976"/>
                    <a:pt x="5475" y="163976"/>
                  </a:cubicBezTo>
                  <a:cubicBezTo>
                    <a:pt x="-10136" y="171384"/>
                    <a:pt x="9708" y="173236"/>
                    <a:pt x="38812" y="148101"/>
                  </a:cubicBezTo>
                  <a:cubicBezTo>
                    <a:pt x="67916" y="122966"/>
                    <a:pt x="177189" y="7872"/>
                    <a:pt x="192800" y="4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6EC90287-9756-4108-9FB6-5814867ED9AC}"/>
                </a:ext>
              </a:extLst>
            </p:cNvPr>
            <p:cNvSpPr/>
            <p:nvPr/>
          </p:nvSpPr>
          <p:spPr>
            <a:xfrm>
              <a:off x="2388237" y="4034269"/>
              <a:ext cx="154499" cy="198112"/>
            </a:xfrm>
            <a:custGeom>
              <a:avLst/>
              <a:gdLst>
                <a:gd name="connsiteX0" fmla="*/ 153351 w 154499"/>
                <a:gd name="connsiteY0" fmla="*/ 1156 h 198112"/>
                <a:gd name="connsiteX1" fmla="*/ 116838 w 154499"/>
                <a:gd name="connsiteY1" fmla="*/ 101169 h 198112"/>
                <a:gd name="connsiteX2" fmla="*/ 951 w 154499"/>
                <a:gd name="connsiteY2" fmla="*/ 198006 h 198112"/>
                <a:gd name="connsiteX3" fmla="*/ 62863 w 154499"/>
                <a:gd name="connsiteY3" fmla="*/ 118631 h 198112"/>
                <a:gd name="connsiteX4" fmla="*/ 81913 w 154499"/>
                <a:gd name="connsiteY4" fmla="*/ 50369 h 198112"/>
                <a:gd name="connsiteX5" fmla="*/ 153351 w 154499"/>
                <a:gd name="connsiteY5" fmla="*/ 1156 h 19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499" h="198112">
                  <a:moveTo>
                    <a:pt x="153351" y="1156"/>
                  </a:moveTo>
                  <a:cubicBezTo>
                    <a:pt x="159172" y="9623"/>
                    <a:pt x="142238" y="68361"/>
                    <a:pt x="116838" y="101169"/>
                  </a:cubicBezTo>
                  <a:cubicBezTo>
                    <a:pt x="91438" y="133977"/>
                    <a:pt x="9947" y="195096"/>
                    <a:pt x="951" y="198006"/>
                  </a:cubicBezTo>
                  <a:cubicBezTo>
                    <a:pt x="-8045" y="200916"/>
                    <a:pt x="49369" y="143237"/>
                    <a:pt x="62863" y="118631"/>
                  </a:cubicBezTo>
                  <a:cubicBezTo>
                    <a:pt x="76357" y="94025"/>
                    <a:pt x="67890" y="67831"/>
                    <a:pt x="81913" y="50369"/>
                  </a:cubicBezTo>
                  <a:cubicBezTo>
                    <a:pt x="95936" y="32907"/>
                    <a:pt x="147530" y="-7311"/>
                    <a:pt x="153351" y="11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06F6075D-0454-4174-B3A1-B4A0171A2AF8}"/>
                </a:ext>
              </a:extLst>
            </p:cNvPr>
            <p:cNvSpPr/>
            <p:nvPr/>
          </p:nvSpPr>
          <p:spPr>
            <a:xfrm>
              <a:off x="2214558" y="4141635"/>
              <a:ext cx="226211" cy="103494"/>
            </a:xfrm>
            <a:custGeom>
              <a:avLst/>
              <a:gdLst>
                <a:gd name="connsiteX0" fmla="*/ 5 w 226211"/>
                <a:gd name="connsiteY0" fmla="*/ 153 h 103494"/>
                <a:gd name="connsiteX1" fmla="*/ 115892 w 226211"/>
                <a:gd name="connsiteY1" fmla="*/ 87465 h 103494"/>
                <a:gd name="connsiteX2" fmla="*/ 223842 w 226211"/>
                <a:gd name="connsiteY2" fmla="*/ 103340 h 103494"/>
                <a:gd name="connsiteX3" fmla="*/ 184155 w 226211"/>
                <a:gd name="connsiteY3" fmla="*/ 93815 h 103494"/>
                <a:gd name="connsiteX4" fmla="*/ 111130 w 226211"/>
                <a:gd name="connsiteY4" fmla="*/ 66828 h 103494"/>
                <a:gd name="connsiteX5" fmla="*/ 5 w 226211"/>
                <a:gd name="connsiteY5" fmla="*/ 153 h 10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211" h="103494">
                  <a:moveTo>
                    <a:pt x="5" y="153"/>
                  </a:moveTo>
                  <a:cubicBezTo>
                    <a:pt x="799" y="3592"/>
                    <a:pt x="78586" y="70267"/>
                    <a:pt x="115892" y="87465"/>
                  </a:cubicBezTo>
                  <a:cubicBezTo>
                    <a:pt x="153198" y="104663"/>
                    <a:pt x="223842" y="103340"/>
                    <a:pt x="223842" y="103340"/>
                  </a:cubicBezTo>
                  <a:cubicBezTo>
                    <a:pt x="235219" y="104398"/>
                    <a:pt x="202940" y="99900"/>
                    <a:pt x="184155" y="93815"/>
                  </a:cubicBezTo>
                  <a:cubicBezTo>
                    <a:pt x="165370" y="87730"/>
                    <a:pt x="141822" y="81645"/>
                    <a:pt x="111130" y="66828"/>
                  </a:cubicBezTo>
                  <a:cubicBezTo>
                    <a:pt x="80438" y="52011"/>
                    <a:pt x="-789" y="-3286"/>
                    <a:pt x="5" y="1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955B8B7A-E091-4B4E-B1B4-6B9835E3C43D}"/>
                </a:ext>
              </a:extLst>
            </p:cNvPr>
            <p:cNvSpPr/>
            <p:nvPr/>
          </p:nvSpPr>
          <p:spPr>
            <a:xfrm>
              <a:off x="2549199" y="4068379"/>
              <a:ext cx="262673" cy="548145"/>
            </a:xfrm>
            <a:custGeom>
              <a:avLst/>
              <a:gdLst>
                <a:gd name="connsiteX0" fmla="*/ 11439 w 262673"/>
                <a:gd name="connsiteY0" fmla="*/ 384 h 548145"/>
                <a:gd name="connsiteX1" fmla="*/ 40014 w 262673"/>
                <a:gd name="connsiteY1" fmla="*/ 297246 h 548145"/>
                <a:gd name="connsiteX2" fmla="*/ 82876 w 262673"/>
                <a:gd name="connsiteY2" fmla="*/ 397259 h 548145"/>
                <a:gd name="connsiteX3" fmla="*/ 252739 w 262673"/>
                <a:gd name="connsiteY3" fmla="*/ 541721 h 548145"/>
                <a:gd name="connsiteX4" fmla="*/ 219401 w 262673"/>
                <a:gd name="connsiteY4" fmla="*/ 513146 h 548145"/>
                <a:gd name="connsiteX5" fmla="*/ 27314 w 262673"/>
                <a:gd name="connsiteY5" fmla="*/ 425834 h 548145"/>
                <a:gd name="connsiteX6" fmla="*/ 326 w 262673"/>
                <a:gd name="connsiteY6" fmla="*/ 238509 h 548145"/>
                <a:gd name="connsiteX7" fmla="*/ 11439 w 262673"/>
                <a:gd name="connsiteY7" fmla="*/ 384 h 54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2673" h="548145">
                  <a:moveTo>
                    <a:pt x="11439" y="384"/>
                  </a:moveTo>
                  <a:cubicBezTo>
                    <a:pt x="18054" y="10174"/>
                    <a:pt x="28108" y="231100"/>
                    <a:pt x="40014" y="297246"/>
                  </a:cubicBezTo>
                  <a:cubicBezTo>
                    <a:pt x="51920" y="363392"/>
                    <a:pt x="47422" y="356513"/>
                    <a:pt x="82876" y="397259"/>
                  </a:cubicBezTo>
                  <a:cubicBezTo>
                    <a:pt x="118330" y="438005"/>
                    <a:pt x="229985" y="522407"/>
                    <a:pt x="252739" y="541721"/>
                  </a:cubicBezTo>
                  <a:cubicBezTo>
                    <a:pt x="275493" y="561036"/>
                    <a:pt x="256972" y="532460"/>
                    <a:pt x="219401" y="513146"/>
                  </a:cubicBezTo>
                  <a:cubicBezTo>
                    <a:pt x="181830" y="493832"/>
                    <a:pt x="63826" y="471607"/>
                    <a:pt x="27314" y="425834"/>
                  </a:cubicBezTo>
                  <a:cubicBezTo>
                    <a:pt x="-9198" y="380061"/>
                    <a:pt x="2178" y="306771"/>
                    <a:pt x="326" y="238509"/>
                  </a:cubicBezTo>
                  <a:cubicBezTo>
                    <a:pt x="-1526" y="170247"/>
                    <a:pt x="4824" y="-9406"/>
                    <a:pt x="11439" y="384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F69755D5-8DC0-4D07-8CAF-E9557A197012}"/>
                </a:ext>
              </a:extLst>
            </p:cNvPr>
            <p:cNvSpPr/>
            <p:nvPr/>
          </p:nvSpPr>
          <p:spPr>
            <a:xfrm>
              <a:off x="2461727" y="4146163"/>
              <a:ext cx="97843" cy="429830"/>
            </a:xfrm>
            <a:custGeom>
              <a:avLst/>
              <a:gdLst>
                <a:gd name="connsiteX0" fmla="*/ 76686 w 97843"/>
                <a:gd name="connsiteY0" fmla="*/ 387 h 429830"/>
                <a:gd name="connsiteX1" fmla="*/ 486 w 97843"/>
                <a:gd name="connsiteY1" fmla="*/ 186125 h 429830"/>
                <a:gd name="connsiteX2" fmla="*/ 46523 w 97843"/>
                <a:gd name="connsiteY2" fmla="*/ 319475 h 429830"/>
                <a:gd name="connsiteX3" fmla="*/ 95736 w 97843"/>
                <a:gd name="connsiteY3" fmla="*/ 425837 h 429830"/>
                <a:gd name="connsiteX4" fmla="*/ 84623 w 97843"/>
                <a:gd name="connsiteY4" fmla="*/ 390912 h 429830"/>
                <a:gd name="connsiteX5" fmla="*/ 46523 w 97843"/>
                <a:gd name="connsiteY5" fmla="*/ 238512 h 429830"/>
                <a:gd name="connsiteX6" fmla="*/ 76686 w 97843"/>
                <a:gd name="connsiteY6" fmla="*/ 387 h 42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843" h="429830">
                  <a:moveTo>
                    <a:pt x="76686" y="387"/>
                  </a:moveTo>
                  <a:cubicBezTo>
                    <a:pt x="69013" y="-8344"/>
                    <a:pt x="5513" y="132944"/>
                    <a:pt x="486" y="186125"/>
                  </a:cubicBezTo>
                  <a:cubicBezTo>
                    <a:pt x="-4541" y="239306"/>
                    <a:pt x="30648" y="279523"/>
                    <a:pt x="46523" y="319475"/>
                  </a:cubicBezTo>
                  <a:cubicBezTo>
                    <a:pt x="62398" y="359427"/>
                    <a:pt x="89386" y="413931"/>
                    <a:pt x="95736" y="425837"/>
                  </a:cubicBezTo>
                  <a:cubicBezTo>
                    <a:pt x="102086" y="437743"/>
                    <a:pt x="92825" y="422133"/>
                    <a:pt x="84623" y="390912"/>
                  </a:cubicBezTo>
                  <a:cubicBezTo>
                    <a:pt x="76421" y="359691"/>
                    <a:pt x="48110" y="300954"/>
                    <a:pt x="46523" y="238512"/>
                  </a:cubicBezTo>
                  <a:cubicBezTo>
                    <a:pt x="44936" y="176070"/>
                    <a:pt x="84359" y="9118"/>
                    <a:pt x="76686" y="387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B0A5880C-994F-4B12-90EC-B1FC774C71BD}"/>
                </a:ext>
              </a:extLst>
            </p:cNvPr>
            <p:cNvSpPr/>
            <p:nvPr/>
          </p:nvSpPr>
          <p:spPr>
            <a:xfrm>
              <a:off x="2599375" y="3161333"/>
              <a:ext cx="434931" cy="622971"/>
            </a:xfrm>
            <a:custGeom>
              <a:avLst/>
              <a:gdLst>
                <a:gd name="connsiteX0" fmla="*/ 434338 w 434931"/>
                <a:gd name="connsiteY0" fmla="*/ 967 h 622971"/>
                <a:gd name="connsiteX1" fmla="*/ 348613 w 434931"/>
                <a:gd name="connsiteY1" fmla="*/ 140667 h 622971"/>
                <a:gd name="connsiteX2" fmla="*/ 286700 w 434931"/>
                <a:gd name="connsiteY2" fmla="*/ 358155 h 622971"/>
                <a:gd name="connsiteX3" fmla="*/ 243838 w 434931"/>
                <a:gd name="connsiteY3" fmla="*/ 432767 h 622971"/>
                <a:gd name="connsiteX4" fmla="*/ 13650 w 434931"/>
                <a:gd name="connsiteY4" fmla="*/ 612155 h 622971"/>
                <a:gd name="connsiteX5" fmla="*/ 50163 w 434931"/>
                <a:gd name="connsiteY5" fmla="*/ 591517 h 622971"/>
                <a:gd name="connsiteX6" fmla="*/ 245425 w 434931"/>
                <a:gd name="connsiteY6" fmla="*/ 497855 h 622971"/>
                <a:gd name="connsiteX7" fmla="*/ 277175 w 434931"/>
                <a:gd name="connsiteY7" fmla="*/ 353392 h 622971"/>
                <a:gd name="connsiteX8" fmla="*/ 302575 w 434931"/>
                <a:gd name="connsiteY8" fmla="*/ 208930 h 622971"/>
                <a:gd name="connsiteX9" fmla="*/ 434338 w 434931"/>
                <a:gd name="connsiteY9" fmla="*/ 967 h 62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931" h="622971">
                  <a:moveTo>
                    <a:pt x="434338" y="967"/>
                  </a:moveTo>
                  <a:cubicBezTo>
                    <a:pt x="442011" y="-10410"/>
                    <a:pt x="373219" y="81136"/>
                    <a:pt x="348613" y="140667"/>
                  </a:cubicBezTo>
                  <a:cubicBezTo>
                    <a:pt x="324007" y="200198"/>
                    <a:pt x="304162" y="309472"/>
                    <a:pt x="286700" y="358155"/>
                  </a:cubicBezTo>
                  <a:cubicBezTo>
                    <a:pt x="269238" y="406838"/>
                    <a:pt x="289346" y="390434"/>
                    <a:pt x="243838" y="432767"/>
                  </a:cubicBezTo>
                  <a:cubicBezTo>
                    <a:pt x="198330" y="475100"/>
                    <a:pt x="45929" y="585697"/>
                    <a:pt x="13650" y="612155"/>
                  </a:cubicBezTo>
                  <a:cubicBezTo>
                    <a:pt x="-18629" y="638613"/>
                    <a:pt x="11534" y="610567"/>
                    <a:pt x="50163" y="591517"/>
                  </a:cubicBezTo>
                  <a:cubicBezTo>
                    <a:pt x="88792" y="572467"/>
                    <a:pt x="207590" y="537542"/>
                    <a:pt x="245425" y="497855"/>
                  </a:cubicBezTo>
                  <a:cubicBezTo>
                    <a:pt x="283260" y="458168"/>
                    <a:pt x="267650" y="401546"/>
                    <a:pt x="277175" y="353392"/>
                  </a:cubicBezTo>
                  <a:cubicBezTo>
                    <a:pt x="286700" y="305238"/>
                    <a:pt x="281408" y="264228"/>
                    <a:pt x="302575" y="208930"/>
                  </a:cubicBezTo>
                  <a:cubicBezTo>
                    <a:pt x="323742" y="153632"/>
                    <a:pt x="426665" y="12344"/>
                    <a:pt x="434338" y="9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CB24EE72-11D7-4465-9E80-4F125733E381}"/>
                </a:ext>
              </a:extLst>
            </p:cNvPr>
            <p:cNvSpPr/>
            <p:nvPr/>
          </p:nvSpPr>
          <p:spPr>
            <a:xfrm>
              <a:off x="2834638" y="3393837"/>
              <a:ext cx="188372" cy="451509"/>
            </a:xfrm>
            <a:custGeom>
              <a:avLst/>
              <a:gdLst>
                <a:gd name="connsiteX0" fmla="*/ 187962 w 188372"/>
                <a:gd name="connsiteY0" fmla="*/ 238 h 451509"/>
                <a:gd name="connsiteX1" fmla="*/ 62550 w 188372"/>
                <a:gd name="connsiteY1" fmla="*/ 233601 h 451509"/>
                <a:gd name="connsiteX2" fmla="*/ 2225 w 188372"/>
                <a:gd name="connsiteY2" fmla="*/ 443151 h 451509"/>
                <a:gd name="connsiteX3" fmla="*/ 13337 w 188372"/>
                <a:gd name="connsiteY3" fmla="*/ 397113 h 451509"/>
                <a:gd name="connsiteX4" fmla="*/ 16512 w 188372"/>
                <a:gd name="connsiteY4" fmla="*/ 278051 h 451509"/>
                <a:gd name="connsiteX5" fmla="*/ 187962 w 188372"/>
                <a:gd name="connsiteY5" fmla="*/ 238 h 4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372" h="451509">
                  <a:moveTo>
                    <a:pt x="187962" y="238"/>
                  </a:moveTo>
                  <a:cubicBezTo>
                    <a:pt x="195635" y="-7170"/>
                    <a:pt x="93506" y="159782"/>
                    <a:pt x="62550" y="233601"/>
                  </a:cubicBezTo>
                  <a:cubicBezTo>
                    <a:pt x="31594" y="307420"/>
                    <a:pt x="10427" y="415899"/>
                    <a:pt x="2225" y="443151"/>
                  </a:cubicBezTo>
                  <a:cubicBezTo>
                    <a:pt x="-5977" y="470403"/>
                    <a:pt x="10956" y="424630"/>
                    <a:pt x="13337" y="397113"/>
                  </a:cubicBezTo>
                  <a:cubicBezTo>
                    <a:pt x="15718" y="369596"/>
                    <a:pt x="-13650" y="340493"/>
                    <a:pt x="16512" y="278051"/>
                  </a:cubicBezTo>
                  <a:cubicBezTo>
                    <a:pt x="46674" y="215609"/>
                    <a:pt x="180289" y="7646"/>
                    <a:pt x="187962" y="2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6C03BAB7-39A0-4806-BB28-F89EB832D0F0}"/>
                </a:ext>
              </a:extLst>
            </p:cNvPr>
            <p:cNvSpPr/>
            <p:nvPr/>
          </p:nvSpPr>
          <p:spPr>
            <a:xfrm>
              <a:off x="2722926" y="3740131"/>
              <a:ext cx="115322" cy="604411"/>
            </a:xfrm>
            <a:custGeom>
              <a:avLst/>
              <a:gdLst>
                <a:gd name="connsiteX0" fmla="*/ 113937 w 115322"/>
                <a:gd name="connsiteY0" fmla="*/ 19 h 604411"/>
                <a:gd name="connsiteX1" fmla="*/ 5987 w 115322"/>
                <a:gd name="connsiteY1" fmla="*/ 220682 h 604411"/>
                <a:gd name="connsiteX2" fmla="*/ 13924 w 115322"/>
                <a:gd name="connsiteY2" fmla="*/ 587394 h 604411"/>
                <a:gd name="connsiteX3" fmla="*/ 13924 w 115322"/>
                <a:gd name="connsiteY3" fmla="*/ 509607 h 604411"/>
                <a:gd name="connsiteX4" fmla="*/ 63137 w 115322"/>
                <a:gd name="connsiteY4" fmla="*/ 209569 h 604411"/>
                <a:gd name="connsiteX5" fmla="*/ 113937 w 115322"/>
                <a:gd name="connsiteY5" fmla="*/ 19 h 60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22" h="604411">
                  <a:moveTo>
                    <a:pt x="113937" y="19"/>
                  </a:moveTo>
                  <a:cubicBezTo>
                    <a:pt x="104412" y="1871"/>
                    <a:pt x="22656" y="122786"/>
                    <a:pt x="5987" y="220682"/>
                  </a:cubicBezTo>
                  <a:cubicBezTo>
                    <a:pt x="-10682" y="318578"/>
                    <a:pt x="12601" y="539240"/>
                    <a:pt x="13924" y="587394"/>
                  </a:cubicBezTo>
                  <a:cubicBezTo>
                    <a:pt x="15247" y="635548"/>
                    <a:pt x="5722" y="572578"/>
                    <a:pt x="13924" y="509607"/>
                  </a:cubicBezTo>
                  <a:cubicBezTo>
                    <a:pt x="22126" y="446636"/>
                    <a:pt x="44881" y="288150"/>
                    <a:pt x="63137" y="209569"/>
                  </a:cubicBezTo>
                  <a:cubicBezTo>
                    <a:pt x="81393" y="130988"/>
                    <a:pt x="123462" y="-1833"/>
                    <a:pt x="113937" y="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7524BC42-0113-42CB-A750-3B3776AC016E}"/>
                </a:ext>
              </a:extLst>
            </p:cNvPr>
            <p:cNvSpPr/>
            <p:nvPr/>
          </p:nvSpPr>
          <p:spPr>
            <a:xfrm>
              <a:off x="2746739" y="4166553"/>
              <a:ext cx="57394" cy="506722"/>
            </a:xfrm>
            <a:custGeom>
              <a:avLst/>
              <a:gdLst>
                <a:gd name="connsiteX0" fmla="*/ 15511 w 57394"/>
                <a:gd name="connsiteY0" fmla="*/ 635 h 506722"/>
                <a:gd name="connsiteX1" fmla="*/ 1224 w 57394"/>
                <a:gd name="connsiteY1" fmla="*/ 178435 h 506722"/>
                <a:gd name="connsiteX2" fmla="*/ 44086 w 57394"/>
                <a:gd name="connsiteY2" fmla="*/ 494347 h 506722"/>
                <a:gd name="connsiteX3" fmla="*/ 50436 w 57394"/>
                <a:gd name="connsiteY3" fmla="*/ 422910 h 506722"/>
                <a:gd name="connsiteX4" fmla="*/ 55199 w 57394"/>
                <a:gd name="connsiteY4" fmla="*/ 237172 h 506722"/>
                <a:gd name="connsiteX5" fmla="*/ 15511 w 57394"/>
                <a:gd name="connsiteY5" fmla="*/ 635 h 5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94" h="506722">
                  <a:moveTo>
                    <a:pt x="15511" y="635"/>
                  </a:moveTo>
                  <a:cubicBezTo>
                    <a:pt x="6515" y="-9154"/>
                    <a:pt x="-3538" y="96150"/>
                    <a:pt x="1224" y="178435"/>
                  </a:cubicBezTo>
                  <a:cubicBezTo>
                    <a:pt x="5986" y="260720"/>
                    <a:pt x="35884" y="453601"/>
                    <a:pt x="44086" y="494347"/>
                  </a:cubicBezTo>
                  <a:cubicBezTo>
                    <a:pt x="52288" y="535093"/>
                    <a:pt x="48584" y="465772"/>
                    <a:pt x="50436" y="422910"/>
                  </a:cubicBezTo>
                  <a:cubicBezTo>
                    <a:pt x="52288" y="380048"/>
                    <a:pt x="61549" y="304112"/>
                    <a:pt x="55199" y="237172"/>
                  </a:cubicBezTo>
                  <a:cubicBezTo>
                    <a:pt x="48849" y="170232"/>
                    <a:pt x="24507" y="10424"/>
                    <a:pt x="15511" y="6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2E969798-0895-43D9-9A80-142B7CA690E9}"/>
                </a:ext>
              </a:extLst>
            </p:cNvPr>
            <p:cNvSpPr/>
            <p:nvPr/>
          </p:nvSpPr>
          <p:spPr>
            <a:xfrm>
              <a:off x="3087066" y="3817411"/>
              <a:ext cx="104537" cy="796201"/>
            </a:xfrm>
            <a:custGeom>
              <a:avLst/>
              <a:gdLst>
                <a:gd name="connsiteX0" fmla="*/ 56184 w 104537"/>
                <a:gd name="connsiteY0" fmla="*/ 527 h 796201"/>
                <a:gd name="connsiteX1" fmla="*/ 622 w 104537"/>
                <a:gd name="connsiteY1" fmla="*/ 321202 h 796201"/>
                <a:gd name="connsiteX2" fmla="*/ 99047 w 104537"/>
                <a:gd name="connsiteY2" fmla="*/ 778402 h 796201"/>
                <a:gd name="connsiteX3" fmla="*/ 92697 w 104537"/>
                <a:gd name="connsiteY3" fmla="*/ 710139 h 796201"/>
                <a:gd name="connsiteX4" fmla="*/ 78409 w 104537"/>
                <a:gd name="connsiteY4" fmla="*/ 556152 h 796201"/>
                <a:gd name="connsiteX5" fmla="*/ 37134 w 104537"/>
                <a:gd name="connsiteY5" fmla="*/ 252939 h 796201"/>
                <a:gd name="connsiteX6" fmla="*/ 56184 w 104537"/>
                <a:gd name="connsiteY6" fmla="*/ 527 h 79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537" h="796201">
                  <a:moveTo>
                    <a:pt x="56184" y="527"/>
                  </a:moveTo>
                  <a:cubicBezTo>
                    <a:pt x="50099" y="11904"/>
                    <a:pt x="-6522" y="191556"/>
                    <a:pt x="622" y="321202"/>
                  </a:cubicBezTo>
                  <a:cubicBezTo>
                    <a:pt x="7766" y="450848"/>
                    <a:pt x="83701" y="713579"/>
                    <a:pt x="99047" y="778402"/>
                  </a:cubicBezTo>
                  <a:cubicBezTo>
                    <a:pt x="114393" y="843225"/>
                    <a:pt x="92697" y="710139"/>
                    <a:pt x="92697" y="710139"/>
                  </a:cubicBezTo>
                  <a:cubicBezTo>
                    <a:pt x="89257" y="673097"/>
                    <a:pt x="87669" y="632352"/>
                    <a:pt x="78409" y="556152"/>
                  </a:cubicBezTo>
                  <a:cubicBezTo>
                    <a:pt x="69149" y="479952"/>
                    <a:pt x="42161" y="341310"/>
                    <a:pt x="37134" y="252939"/>
                  </a:cubicBezTo>
                  <a:cubicBezTo>
                    <a:pt x="32107" y="164568"/>
                    <a:pt x="62269" y="-10850"/>
                    <a:pt x="56184" y="5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51BC5982-CA11-4B96-A1F6-3A1D998150C5}"/>
                </a:ext>
              </a:extLst>
            </p:cNvPr>
            <p:cNvSpPr/>
            <p:nvPr/>
          </p:nvSpPr>
          <p:spPr>
            <a:xfrm>
              <a:off x="2819686" y="3782639"/>
              <a:ext cx="299067" cy="908561"/>
            </a:xfrm>
            <a:custGeom>
              <a:avLst/>
              <a:gdLst>
                <a:gd name="connsiteX0" fmla="*/ 298164 w 299067"/>
                <a:gd name="connsiteY0" fmla="*/ 374 h 908561"/>
                <a:gd name="connsiteX1" fmla="*/ 98139 w 299067"/>
                <a:gd name="connsiteY1" fmla="*/ 351211 h 908561"/>
                <a:gd name="connsiteX2" fmla="*/ 39402 w 299067"/>
                <a:gd name="connsiteY2" fmla="*/ 597274 h 908561"/>
                <a:gd name="connsiteX3" fmla="*/ 67977 w 299067"/>
                <a:gd name="connsiteY3" fmla="*/ 876674 h 908561"/>
                <a:gd name="connsiteX4" fmla="*/ 71152 w 299067"/>
                <a:gd name="connsiteY4" fmla="*/ 851274 h 908561"/>
                <a:gd name="connsiteX5" fmla="*/ 9239 w 299067"/>
                <a:gd name="connsiteY5" fmla="*/ 421061 h 908561"/>
                <a:gd name="connsiteX6" fmla="*/ 298164 w 299067"/>
                <a:gd name="connsiteY6" fmla="*/ 374 h 90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067" h="908561">
                  <a:moveTo>
                    <a:pt x="298164" y="374"/>
                  </a:moveTo>
                  <a:cubicBezTo>
                    <a:pt x="312980" y="-11268"/>
                    <a:pt x="141266" y="251728"/>
                    <a:pt x="98139" y="351211"/>
                  </a:cubicBezTo>
                  <a:cubicBezTo>
                    <a:pt x="55012" y="450694"/>
                    <a:pt x="44429" y="509697"/>
                    <a:pt x="39402" y="597274"/>
                  </a:cubicBezTo>
                  <a:cubicBezTo>
                    <a:pt x="34375" y="684851"/>
                    <a:pt x="62685" y="834341"/>
                    <a:pt x="67977" y="876674"/>
                  </a:cubicBezTo>
                  <a:cubicBezTo>
                    <a:pt x="73269" y="919007"/>
                    <a:pt x="80942" y="927209"/>
                    <a:pt x="71152" y="851274"/>
                  </a:cubicBezTo>
                  <a:cubicBezTo>
                    <a:pt x="61362" y="775339"/>
                    <a:pt x="-28596" y="560761"/>
                    <a:pt x="9239" y="421061"/>
                  </a:cubicBezTo>
                  <a:cubicBezTo>
                    <a:pt x="47074" y="281361"/>
                    <a:pt x="283348" y="12016"/>
                    <a:pt x="298164" y="3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194C5993-5525-4FAA-87A5-D3B5FBEBEA2B}"/>
                </a:ext>
              </a:extLst>
            </p:cNvPr>
            <p:cNvSpPr/>
            <p:nvPr/>
          </p:nvSpPr>
          <p:spPr>
            <a:xfrm>
              <a:off x="3421952" y="2949539"/>
              <a:ext cx="331560" cy="540406"/>
            </a:xfrm>
            <a:custGeom>
              <a:avLst/>
              <a:gdLst>
                <a:gd name="connsiteX0" fmla="*/ 330898 w 331560"/>
                <a:gd name="connsiteY0" fmla="*/ 73061 h 540406"/>
                <a:gd name="connsiteX1" fmla="*/ 180086 w 331560"/>
                <a:gd name="connsiteY1" fmla="*/ 36549 h 540406"/>
                <a:gd name="connsiteX2" fmla="*/ 14986 w 331560"/>
                <a:gd name="connsiteY2" fmla="*/ 504861 h 540406"/>
                <a:gd name="connsiteX3" fmla="*/ 11811 w 331560"/>
                <a:gd name="connsiteY3" fmla="*/ 468349 h 540406"/>
                <a:gd name="connsiteX4" fmla="*/ 51498 w 331560"/>
                <a:gd name="connsiteY4" fmla="*/ 155611 h 540406"/>
                <a:gd name="connsiteX5" fmla="*/ 100711 w 331560"/>
                <a:gd name="connsiteY5" fmla="*/ 65124 h 540406"/>
                <a:gd name="connsiteX6" fmla="*/ 230886 w 331560"/>
                <a:gd name="connsiteY6" fmla="*/ 36 h 540406"/>
                <a:gd name="connsiteX7" fmla="*/ 330898 w 331560"/>
                <a:gd name="connsiteY7" fmla="*/ 73061 h 54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560" h="540406">
                  <a:moveTo>
                    <a:pt x="330898" y="73061"/>
                  </a:moveTo>
                  <a:cubicBezTo>
                    <a:pt x="322431" y="79147"/>
                    <a:pt x="232738" y="-35417"/>
                    <a:pt x="180086" y="36549"/>
                  </a:cubicBezTo>
                  <a:cubicBezTo>
                    <a:pt x="127434" y="108515"/>
                    <a:pt x="43032" y="432894"/>
                    <a:pt x="14986" y="504861"/>
                  </a:cubicBezTo>
                  <a:cubicBezTo>
                    <a:pt x="-13060" y="576828"/>
                    <a:pt x="5726" y="526557"/>
                    <a:pt x="11811" y="468349"/>
                  </a:cubicBezTo>
                  <a:cubicBezTo>
                    <a:pt x="17896" y="410141"/>
                    <a:pt x="36681" y="222815"/>
                    <a:pt x="51498" y="155611"/>
                  </a:cubicBezTo>
                  <a:cubicBezTo>
                    <a:pt x="66315" y="88407"/>
                    <a:pt x="70813" y="91053"/>
                    <a:pt x="100711" y="65124"/>
                  </a:cubicBezTo>
                  <a:cubicBezTo>
                    <a:pt x="130609" y="39195"/>
                    <a:pt x="197284" y="1888"/>
                    <a:pt x="230886" y="36"/>
                  </a:cubicBezTo>
                  <a:cubicBezTo>
                    <a:pt x="264488" y="-1816"/>
                    <a:pt x="339365" y="66975"/>
                    <a:pt x="330898" y="730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313FA53F-7FA1-4CFD-9D6C-EA6E2A44CCE2}"/>
                </a:ext>
              </a:extLst>
            </p:cNvPr>
            <p:cNvSpPr/>
            <p:nvPr/>
          </p:nvSpPr>
          <p:spPr>
            <a:xfrm>
              <a:off x="3338871" y="2951131"/>
              <a:ext cx="177783" cy="678390"/>
            </a:xfrm>
            <a:custGeom>
              <a:avLst/>
              <a:gdLst>
                <a:gd name="connsiteX0" fmla="*/ 177442 w 177783"/>
                <a:gd name="connsiteY0" fmla="*/ 32 h 678390"/>
                <a:gd name="connsiteX1" fmla="*/ 48854 w 177783"/>
                <a:gd name="connsiteY1" fmla="*/ 271494 h 678390"/>
                <a:gd name="connsiteX2" fmla="*/ 53617 w 177783"/>
                <a:gd name="connsiteY2" fmla="*/ 636619 h 678390"/>
                <a:gd name="connsiteX3" fmla="*/ 64729 w 177783"/>
                <a:gd name="connsiteY3" fmla="*/ 668369 h 678390"/>
                <a:gd name="connsiteX4" fmla="*/ 50442 w 177783"/>
                <a:gd name="connsiteY4" fmla="*/ 619157 h 678390"/>
                <a:gd name="connsiteX5" fmla="*/ 4404 w 177783"/>
                <a:gd name="connsiteY5" fmla="*/ 255619 h 678390"/>
                <a:gd name="connsiteX6" fmla="*/ 177442 w 177783"/>
                <a:gd name="connsiteY6" fmla="*/ 32 h 67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83" h="678390">
                  <a:moveTo>
                    <a:pt x="177442" y="32"/>
                  </a:moveTo>
                  <a:cubicBezTo>
                    <a:pt x="184850" y="2678"/>
                    <a:pt x="69491" y="165396"/>
                    <a:pt x="48854" y="271494"/>
                  </a:cubicBezTo>
                  <a:cubicBezTo>
                    <a:pt x="28217" y="377592"/>
                    <a:pt x="50971" y="570473"/>
                    <a:pt x="53617" y="636619"/>
                  </a:cubicBezTo>
                  <a:cubicBezTo>
                    <a:pt x="56263" y="702765"/>
                    <a:pt x="65258" y="671279"/>
                    <a:pt x="64729" y="668369"/>
                  </a:cubicBezTo>
                  <a:cubicBezTo>
                    <a:pt x="64200" y="665459"/>
                    <a:pt x="60496" y="687949"/>
                    <a:pt x="50442" y="619157"/>
                  </a:cubicBezTo>
                  <a:cubicBezTo>
                    <a:pt x="40388" y="550365"/>
                    <a:pt x="-15969" y="356690"/>
                    <a:pt x="4404" y="255619"/>
                  </a:cubicBezTo>
                  <a:cubicBezTo>
                    <a:pt x="24777" y="154548"/>
                    <a:pt x="170034" y="-2614"/>
                    <a:pt x="177442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0A1413D2-606E-4783-9D6F-010C4AB0A580}"/>
                </a:ext>
              </a:extLst>
            </p:cNvPr>
            <p:cNvSpPr/>
            <p:nvPr/>
          </p:nvSpPr>
          <p:spPr>
            <a:xfrm>
              <a:off x="3344828" y="3470067"/>
              <a:ext cx="66748" cy="563411"/>
            </a:xfrm>
            <a:custGeom>
              <a:avLst/>
              <a:gdLst>
                <a:gd name="connsiteX0" fmla="*/ 35 w 66748"/>
                <a:gd name="connsiteY0" fmla="*/ 208 h 563411"/>
                <a:gd name="connsiteX1" fmla="*/ 65122 w 66748"/>
                <a:gd name="connsiteY1" fmla="*/ 306596 h 563411"/>
                <a:gd name="connsiteX2" fmla="*/ 46072 w 66748"/>
                <a:gd name="connsiteY2" fmla="*/ 468521 h 563411"/>
                <a:gd name="connsiteX3" fmla="*/ 34960 w 66748"/>
                <a:gd name="connsiteY3" fmla="*/ 547896 h 563411"/>
                <a:gd name="connsiteX4" fmla="*/ 31785 w 66748"/>
                <a:gd name="connsiteY4" fmla="*/ 544721 h 563411"/>
                <a:gd name="connsiteX5" fmla="*/ 55597 w 66748"/>
                <a:gd name="connsiteY5" fmla="*/ 355808 h 563411"/>
                <a:gd name="connsiteX6" fmla="*/ 35 w 66748"/>
                <a:gd name="connsiteY6" fmla="*/ 208 h 56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48" h="563411">
                  <a:moveTo>
                    <a:pt x="35" y="208"/>
                  </a:moveTo>
                  <a:cubicBezTo>
                    <a:pt x="1623" y="-7994"/>
                    <a:pt x="57449" y="228544"/>
                    <a:pt x="65122" y="306596"/>
                  </a:cubicBezTo>
                  <a:cubicBezTo>
                    <a:pt x="72795" y="384648"/>
                    <a:pt x="51099" y="428304"/>
                    <a:pt x="46072" y="468521"/>
                  </a:cubicBezTo>
                  <a:cubicBezTo>
                    <a:pt x="41045" y="508738"/>
                    <a:pt x="34960" y="547896"/>
                    <a:pt x="34960" y="547896"/>
                  </a:cubicBezTo>
                  <a:cubicBezTo>
                    <a:pt x="32579" y="560596"/>
                    <a:pt x="28346" y="576736"/>
                    <a:pt x="31785" y="544721"/>
                  </a:cubicBezTo>
                  <a:cubicBezTo>
                    <a:pt x="35225" y="512706"/>
                    <a:pt x="59830" y="442856"/>
                    <a:pt x="55597" y="355808"/>
                  </a:cubicBezTo>
                  <a:cubicBezTo>
                    <a:pt x="51364" y="268760"/>
                    <a:pt x="-1553" y="8410"/>
                    <a:pt x="35" y="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DA3DCAC2-1E8F-4E9A-8E95-069135AF7BC2}"/>
                </a:ext>
              </a:extLst>
            </p:cNvPr>
            <p:cNvSpPr/>
            <p:nvPr/>
          </p:nvSpPr>
          <p:spPr>
            <a:xfrm>
              <a:off x="3345348" y="3922344"/>
              <a:ext cx="56883" cy="509620"/>
            </a:xfrm>
            <a:custGeom>
              <a:avLst/>
              <a:gdLst>
                <a:gd name="connsiteX0" fmla="*/ 56665 w 56883"/>
                <a:gd name="connsiteY0" fmla="*/ 369 h 509620"/>
                <a:gd name="connsiteX1" fmla="*/ 1102 w 56883"/>
                <a:gd name="connsiteY1" fmla="*/ 155944 h 509620"/>
                <a:gd name="connsiteX2" fmla="*/ 20152 w 56883"/>
                <a:gd name="connsiteY2" fmla="*/ 494081 h 509620"/>
                <a:gd name="connsiteX3" fmla="*/ 26502 w 56883"/>
                <a:gd name="connsiteY3" fmla="*/ 433756 h 509620"/>
                <a:gd name="connsiteX4" fmla="*/ 37615 w 56883"/>
                <a:gd name="connsiteY4" fmla="*/ 263894 h 509620"/>
                <a:gd name="connsiteX5" fmla="*/ 21740 w 56883"/>
                <a:gd name="connsiteY5" fmla="*/ 116256 h 509620"/>
                <a:gd name="connsiteX6" fmla="*/ 56665 w 56883"/>
                <a:gd name="connsiteY6" fmla="*/ 369 h 50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3" h="509620">
                  <a:moveTo>
                    <a:pt x="56665" y="369"/>
                  </a:moveTo>
                  <a:cubicBezTo>
                    <a:pt x="53225" y="6984"/>
                    <a:pt x="7187" y="73659"/>
                    <a:pt x="1102" y="155944"/>
                  </a:cubicBezTo>
                  <a:cubicBezTo>
                    <a:pt x="-4984" y="238229"/>
                    <a:pt x="15919" y="447779"/>
                    <a:pt x="20152" y="494081"/>
                  </a:cubicBezTo>
                  <a:cubicBezTo>
                    <a:pt x="24385" y="540383"/>
                    <a:pt x="23591" y="472121"/>
                    <a:pt x="26502" y="433756"/>
                  </a:cubicBezTo>
                  <a:cubicBezTo>
                    <a:pt x="29412" y="395392"/>
                    <a:pt x="38409" y="316811"/>
                    <a:pt x="37615" y="263894"/>
                  </a:cubicBezTo>
                  <a:cubicBezTo>
                    <a:pt x="36821" y="210977"/>
                    <a:pt x="21740" y="154885"/>
                    <a:pt x="21740" y="116256"/>
                  </a:cubicBezTo>
                  <a:cubicBezTo>
                    <a:pt x="21740" y="77627"/>
                    <a:pt x="60105" y="-6246"/>
                    <a:pt x="56665" y="3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817DFADD-44D1-4944-A7D0-99C105F4D094}"/>
                </a:ext>
              </a:extLst>
            </p:cNvPr>
            <p:cNvSpPr/>
            <p:nvPr/>
          </p:nvSpPr>
          <p:spPr>
            <a:xfrm>
              <a:off x="3318768" y="4255754"/>
              <a:ext cx="153232" cy="453539"/>
            </a:xfrm>
            <a:custGeom>
              <a:avLst/>
              <a:gdLst>
                <a:gd name="connsiteX0" fmla="*/ 5457 w 153232"/>
                <a:gd name="connsiteY0" fmla="*/ 3509 h 453539"/>
                <a:gd name="connsiteX1" fmla="*/ 14982 w 153232"/>
                <a:gd name="connsiteY1" fmla="*/ 138446 h 453539"/>
                <a:gd name="connsiteX2" fmla="*/ 143570 w 153232"/>
                <a:gd name="connsiteY2" fmla="*/ 432134 h 453539"/>
                <a:gd name="connsiteX3" fmla="*/ 132457 w 153232"/>
                <a:gd name="connsiteY3" fmla="*/ 413084 h 453539"/>
                <a:gd name="connsiteX4" fmla="*/ 40382 w 153232"/>
                <a:gd name="connsiteY4" fmla="*/ 270209 h 453539"/>
                <a:gd name="connsiteX5" fmla="*/ 5457 w 153232"/>
                <a:gd name="connsiteY5" fmla="*/ 3509 h 45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232" h="453539">
                  <a:moveTo>
                    <a:pt x="5457" y="3509"/>
                  </a:moveTo>
                  <a:cubicBezTo>
                    <a:pt x="1224" y="-18451"/>
                    <a:pt x="-8037" y="67009"/>
                    <a:pt x="14982" y="138446"/>
                  </a:cubicBezTo>
                  <a:cubicBezTo>
                    <a:pt x="38001" y="209883"/>
                    <a:pt x="123991" y="386361"/>
                    <a:pt x="143570" y="432134"/>
                  </a:cubicBezTo>
                  <a:cubicBezTo>
                    <a:pt x="163149" y="477907"/>
                    <a:pt x="149655" y="440071"/>
                    <a:pt x="132457" y="413084"/>
                  </a:cubicBezTo>
                  <a:cubicBezTo>
                    <a:pt x="115259" y="386097"/>
                    <a:pt x="63665" y="335826"/>
                    <a:pt x="40382" y="270209"/>
                  </a:cubicBezTo>
                  <a:cubicBezTo>
                    <a:pt x="17099" y="204592"/>
                    <a:pt x="9690" y="25469"/>
                    <a:pt x="5457" y="35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196DCCA3-8241-480F-A1B9-D6592474B4D9}"/>
                </a:ext>
              </a:extLst>
            </p:cNvPr>
            <p:cNvSpPr/>
            <p:nvPr/>
          </p:nvSpPr>
          <p:spPr>
            <a:xfrm>
              <a:off x="3652140" y="2927026"/>
              <a:ext cx="191355" cy="125737"/>
            </a:xfrm>
            <a:custGeom>
              <a:avLst/>
              <a:gdLst>
                <a:gd name="connsiteX0" fmla="*/ 698 w 191355"/>
                <a:gd name="connsiteY0" fmla="*/ 125737 h 125737"/>
                <a:gd name="connsiteX1" fmla="*/ 94360 w 191355"/>
                <a:gd name="connsiteY1" fmla="*/ 5087 h 125737"/>
                <a:gd name="connsiteX2" fmla="*/ 189610 w 191355"/>
                <a:gd name="connsiteY2" fmla="*/ 20962 h 125737"/>
                <a:gd name="connsiteX3" fmla="*/ 145160 w 191355"/>
                <a:gd name="connsiteY3" fmla="*/ 6674 h 125737"/>
                <a:gd name="connsiteX4" fmla="*/ 698 w 191355"/>
                <a:gd name="connsiteY4" fmla="*/ 125737 h 12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55" h="125737">
                  <a:moveTo>
                    <a:pt x="698" y="125737"/>
                  </a:moveTo>
                  <a:cubicBezTo>
                    <a:pt x="-7769" y="125472"/>
                    <a:pt x="62875" y="22549"/>
                    <a:pt x="94360" y="5087"/>
                  </a:cubicBezTo>
                  <a:cubicBezTo>
                    <a:pt x="125845" y="-12375"/>
                    <a:pt x="181143" y="20697"/>
                    <a:pt x="189610" y="20962"/>
                  </a:cubicBezTo>
                  <a:cubicBezTo>
                    <a:pt x="198077" y="21226"/>
                    <a:pt x="174529" y="-7084"/>
                    <a:pt x="145160" y="6674"/>
                  </a:cubicBezTo>
                  <a:cubicBezTo>
                    <a:pt x="115791" y="20432"/>
                    <a:pt x="9165" y="126002"/>
                    <a:pt x="698" y="1257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0A42455D-9FFA-43B0-B9D5-B5540529E0DD}"/>
                </a:ext>
              </a:extLst>
            </p:cNvPr>
            <p:cNvSpPr/>
            <p:nvPr/>
          </p:nvSpPr>
          <p:spPr>
            <a:xfrm>
              <a:off x="3807990" y="2962289"/>
              <a:ext cx="339326" cy="228969"/>
            </a:xfrm>
            <a:custGeom>
              <a:avLst/>
              <a:gdLst>
                <a:gd name="connsiteX0" fmla="*/ 5185 w 339326"/>
                <a:gd name="connsiteY0" fmla="*/ 38086 h 228969"/>
                <a:gd name="connsiteX1" fmla="*/ 89323 w 339326"/>
                <a:gd name="connsiteY1" fmla="*/ 9511 h 228969"/>
                <a:gd name="connsiteX2" fmla="*/ 324273 w 339326"/>
                <a:gd name="connsiteY2" fmla="*/ 215886 h 228969"/>
                <a:gd name="connsiteX3" fmla="*/ 313160 w 339326"/>
                <a:gd name="connsiteY3" fmla="*/ 201599 h 228969"/>
                <a:gd name="connsiteX4" fmla="*/ 292523 w 339326"/>
                <a:gd name="connsiteY4" fmla="*/ 150799 h 228969"/>
                <a:gd name="connsiteX5" fmla="*/ 222673 w 339326"/>
                <a:gd name="connsiteY5" fmla="*/ 69836 h 228969"/>
                <a:gd name="connsiteX6" fmla="*/ 5185 w 339326"/>
                <a:gd name="connsiteY6" fmla="*/ 38086 h 2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326" h="228969">
                  <a:moveTo>
                    <a:pt x="5185" y="38086"/>
                  </a:moveTo>
                  <a:cubicBezTo>
                    <a:pt x="-17040" y="28032"/>
                    <a:pt x="36142" y="-20122"/>
                    <a:pt x="89323" y="9511"/>
                  </a:cubicBezTo>
                  <a:cubicBezTo>
                    <a:pt x="142504" y="39144"/>
                    <a:pt x="286967" y="183871"/>
                    <a:pt x="324273" y="215886"/>
                  </a:cubicBezTo>
                  <a:cubicBezTo>
                    <a:pt x="361579" y="247901"/>
                    <a:pt x="318452" y="212447"/>
                    <a:pt x="313160" y="201599"/>
                  </a:cubicBezTo>
                  <a:cubicBezTo>
                    <a:pt x="307868" y="190751"/>
                    <a:pt x="307604" y="172760"/>
                    <a:pt x="292523" y="150799"/>
                  </a:cubicBezTo>
                  <a:cubicBezTo>
                    <a:pt x="277442" y="128839"/>
                    <a:pt x="268181" y="94178"/>
                    <a:pt x="222673" y="69836"/>
                  </a:cubicBezTo>
                  <a:cubicBezTo>
                    <a:pt x="177165" y="45494"/>
                    <a:pt x="27410" y="48140"/>
                    <a:pt x="5185" y="380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E9745A36-37D2-47E2-98D4-053EA168B84E}"/>
                </a:ext>
              </a:extLst>
            </p:cNvPr>
            <p:cNvSpPr/>
            <p:nvPr/>
          </p:nvSpPr>
          <p:spPr>
            <a:xfrm>
              <a:off x="4125384" y="3154341"/>
              <a:ext cx="135641" cy="450774"/>
            </a:xfrm>
            <a:custGeom>
              <a:avLst/>
              <a:gdLst>
                <a:gd name="connsiteX0" fmla="*/ 529 w 135641"/>
                <a:gd name="connsiteY0" fmla="*/ 22 h 450774"/>
                <a:gd name="connsiteX1" fmla="*/ 86254 w 135641"/>
                <a:gd name="connsiteY1" fmla="*/ 154009 h 450774"/>
                <a:gd name="connsiteX2" fmla="*/ 124354 w 135641"/>
                <a:gd name="connsiteY2" fmla="*/ 439759 h 450774"/>
                <a:gd name="connsiteX3" fmla="*/ 116416 w 135641"/>
                <a:gd name="connsiteY3" fmla="*/ 369909 h 450774"/>
                <a:gd name="connsiteX4" fmla="*/ 130704 w 135641"/>
                <a:gd name="connsiteY4" fmla="*/ 163534 h 450774"/>
                <a:gd name="connsiteX5" fmla="*/ 529 w 135641"/>
                <a:gd name="connsiteY5" fmla="*/ 22 h 45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41" h="450774">
                  <a:moveTo>
                    <a:pt x="529" y="22"/>
                  </a:moveTo>
                  <a:cubicBezTo>
                    <a:pt x="-6879" y="-1565"/>
                    <a:pt x="65617" y="80720"/>
                    <a:pt x="86254" y="154009"/>
                  </a:cubicBezTo>
                  <a:cubicBezTo>
                    <a:pt x="106892" y="227299"/>
                    <a:pt x="119327" y="403776"/>
                    <a:pt x="124354" y="439759"/>
                  </a:cubicBezTo>
                  <a:cubicBezTo>
                    <a:pt x="129381" y="475742"/>
                    <a:pt x="115358" y="415946"/>
                    <a:pt x="116416" y="369909"/>
                  </a:cubicBezTo>
                  <a:cubicBezTo>
                    <a:pt x="117474" y="323872"/>
                    <a:pt x="147108" y="225446"/>
                    <a:pt x="130704" y="163534"/>
                  </a:cubicBezTo>
                  <a:cubicBezTo>
                    <a:pt x="114300" y="101622"/>
                    <a:pt x="7937" y="1609"/>
                    <a:pt x="529" y="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BFFAF4B4-2934-4D33-82E2-732FC5AA44FE}"/>
                </a:ext>
              </a:extLst>
            </p:cNvPr>
            <p:cNvSpPr/>
            <p:nvPr/>
          </p:nvSpPr>
          <p:spPr>
            <a:xfrm>
              <a:off x="4225697" y="3516296"/>
              <a:ext cx="119468" cy="323976"/>
            </a:xfrm>
            <a:custGeom>
              <a:avLst/>
              <a:gdLst>
                <a:gd name="connsiteX0" fmla="*/ 228 w 119468"/>
                <a:gd name="connsiteY0" fmla="*/ 17 h 323976"/>
                <a:gd name="connsiteX1" fmla="*/ 51028 w 119468"/>
                <a:gd name="connsiteY1" fmla="*/ 112729 h 323976"/>
                <a:gd name="connsiteX2" fmla="*/ 108178 w 119468"/>
                <a:gd name="connsiteY2" fmla="*/ 228617 h 323976"/>
                <a:gd name="connsiteX3" fmla="*/ 114528 w 119468"/>
                <a:gd name="connsiteY3" fmla="*/ 323867 h 323976"/>
                <a:gd name="connsiteX4" fmla="*/ 116116 w 119468"/>
                <a:gd name="connsiteY4" fmla="*/ 246079 h 323976"/>
                <a:gd name="connsiteX5" fmla="*/ 116116 w 119468"/>
                <a:gd name="connsiteY5" fmla="*/ 174642 h 323976"/>
                <a:gd name="connsiteX6" fmla="*/ 71666 w 119468"/>
                <a:gd name="connsiteY6" fmla="*/ 104792 h 323976"/>
                <a:gd name="connsiteX7" fmla="*/ 228 w 119468"/>
                <a:gd name="connsiteY7" fmla="*/ 17 h 32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468" h="323976">
                  <a:moveTo>
                    <a:pt x="228" y="17"/>
                  </a:moveTo>
                  <a:cubicBezTo>
                    <a:pt x="-3212" y="1340"/>
                    <a:pt x="33036" y="74629"/>
                    <a:pt x="51028" y="112729"/>
                  </a:cubicBezTo>
                  <a:cubicBezTo>
                    <a:pt x="69020" y="150829"/>
                    <a:pt x="97595" y="193427"/>
                    <a:pt x="108178" y="228617"/>
                  </a:cubicBezTo>
                  <a:cubicBezTo>
                    <a:pt x="118761" y="263807"/>
                    <a:pt x="113205" y="320957"/>
                    <a:pt x="114528" y="323867"/>
                  </a:cubicBezTo>
                  <a:cubicBezTo>
                    <a:pt x="115851" y="326777"/>
                    <a:pt x="115851" y="270950"/>
                    <a:pt x="116116" y="246079"/>
                  </a:cubicBezTo>
                  <a:cubicBezTo>
                    <a:pt x="116381" y="221208"/>
                    <a:pt x="123524" y="198190"/>
                    <a:pt x="116116" y="174642"/>
                  </a:cubicBezTo>
                  <a:cubicBezTo>
                    <a:pt x="108708" y="151094"/>
                    <a:pt x="88599" y="134690"/>
                    <a:pt x="71666" y="104792"/>
                  </a:cubicBezTo>
                  <a:cubicBezTo>
                    <a:pt x="54733" y="74894"/>
                    <a:pt x="3668" y="-1306"/>
                    <a:pt x="228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CAC864DB-17AA-4219-B54B-BE0879061A40}"/>
                </a:ext>
              </a:extLst>
            </p:cNvPr>
            <p:cNvSpPr/>
            <p:nvPr/>
          </p:nvSpPr>
          <p:spPr>
            <a:xfrm>
              <a:off x="3397219" y="2361173"/>
              <a:ext cx="377297" cy="85867"/>
            </a:xfrm>
            <a:custGeom>
              <a:avLst/>
              <a:gdLst>
                <a:gd name="connsiteX0" fmla="*/ 31 w 377297"/>
                <a:gd name="connsiteY0" fmla="*/ 85694 h 85867"/>
                <a:gd name="connsiteX1" fmla="*/ 163014 w 377297"/>
                <a:gd name="connsiteY1" fmla="*/ 24310 h 85867"/>
                <a:gd name="connsiteX2" fmla="*/ 370448 w 377297"/>
                <a:gd name="connsiteY2" fmla="*/ 68760 h 85867"/>
                <a:gd name="connsiteX3" fmla="*/ 311181 w 377297"/>
                <a:gd name="connsiteY3" fmla="*/ 30660 h 85867"/>
                <a:gd name="connsiteX4" fmla="*/ 150314 w 377297"/>
                <a:gd name="connsiteY4" fmla="*/ 1027 h 85867"/>
                <a:gd name="connsiteX5" fmla="*/ 31 w 377297"/>
                <a:gd name="connsiteY5" fmla="*/ 85694 h 8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297" h="85867">
                  <a:moveTo>
                    <a:pt x="31" y="85694"/>
                  </a:moveTo>
                  <a:cubicBezTo>
                    <a:pt x="2148" y="89574"/>
                    <a:pt x="101278" y="27132"/>
                    <a:pt x="163014" y="24310"/>
                  </a:cubicBezTo>
                  <a:cubicBezTo>
                    <a:pt x="224750" y="21488"/>
                    <a:pt x="345754" y="67702"/>
                    <a:pt x="370448" y="68760"/>
                  </a:cubicBezTo>
                  <a:cubicBezTo>
                    <a:pt x="395142" y="69818"/>
                    <a:pt x="347870" y="41949"/>
                    <a:pt x="311181" y="30660"/>
                  </a:cubicBezTo>
                  <a:cubicBezTo>
                    <a:pt x="274492" y="19371"/>
                    <a:pt x="198644" y="-5323"/>
                    <a:pt x="150314" y="1027"/>
                  </a:cubicBezTo>
                  <a:cubicBezTo>
                    <a:pt x="101984" y="7377"/>
                    <a:pt x="-2086" y="81814"/>
                    <a:pt x="31" y="856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B75BD387-8A4F-4A0F-B52F-D3F4515DC733}"/>
                </a:ext>
              </a:extLst>
            </p:cNvPr>
            <p:cNvSpPr/>
            <p:nvPr/>
          </p:nvSpPr>
          <p:spPr>
            <a:xfrm>
              <a:off x="3635628" y="2431875"/>
              <a:ext cx="506224" cy="355860"/>
            </a:xfrm>
            <a:custGeom>
              <a:avLst/>
              <a:gdLst>
                <a:gd name="connsiteX0" fmla="*/ 805 w 506224"/>
                <a:gd name="connsiteY0" fmla="*/ 29808 h 355860"/>
                <a:gd name="connsiteX1" fmla="*/ 168022 w 506224"/>
                <a:gd name="connsiteY1" fmla="*/ 46742 h 355860"/>
                <a:gd name="connsiteX2" fmla="*/ 485522 w 506224"/>
                <a:gd name="connsiteY2" fmla="*/ 334608 h 355860"/>
                <a:gd name="connsiteX3" fmla="*/ 468589 w 506224"/>
                <a:gd name="connsiteY3" fmla="*/ 319792 h 355860"/>
                <a:gd name="connsiteX4" fmla="*/ 413555 w 506224"/>
                <a:gd name="connsiteY4" fmla="*/ 203375 h 355860"/>
                <a:gd name="connsiteX5" fmla="*/ 193422 w 506224"/>
                <a:gd name="connsiteY5" fmla="*/ 34042 h 355860"/>
                <a:gd name="connsiteX6" fmla="*/ 108755 w 506224"/>
                <a:gd name="connsiteY6" fmla="*/ 175 h 355860"/>
                <a:gd name="connsiteX7" fmla="*/ 805 w 506224"/>
                <a:gd name="connsiteY7" fmla="*/ 29808 h 35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224" h="355860">
                  <a:moveTo>
                    <a:pt x="805" y="29808"/>
                  </a:moveTo>
                  <a:cubicBezTo>
                    <a:pt x="10683" y="37569"/>
                    <a:pt x="87236" y="-4058"/>
                    <a:pt x="168022" y="46742"/>
                  </a:cubicBezTo>
                  <a:cubicBezTo>
                    <a:pt x="248808" y="97542"/>
                    <a:pt x="435428" y="289100"/>
                    <a:pt x="485522" y="334608"/>
                  </a:cubicBezTo>
                  <a:cubicBezTo>
                    <a:pt x="535616" y="380116"/>
                    <a:pt x="480584" y="341664"/>
                    <a:pt x="468589" y="319792"/>
                  </a:cubicBezTo>
                  <a:cubicBezTo>
                    <a:pt x="456595" y="297920"/>
                    <a:pt x="459416" y="251000"/>
                    <a:pt x="413555" y="203375"/>
                  </a:cubicBezTo>
                  <a:cubicBezTo>
                    <a:pt x="367694" y="155750"/>
                    <a:pt x="244222" y="67909"/>
                    <a:pt x="193422" y="34042"/>
                  </a:cubicBezTo>
                  <a:cubicBezTo>
                    <a:pt x="142622" y="175"/>
                    <a:pt x="142974" y="2644"/>
                    <a:pt x="108755" y="175"/>
                  </a:cubicBezTo>
                  <a:cubicBezTo>
                    <a:pt x="74536" y="-2294"/>
                    <a:pt x="-9073" y="22047"/>
                    <a:pt x="805" y="298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A836C360-3128-4815-A609-AF048F61824B}"/>
                </a:ext>
              </a:extLst>
            </p:cNvPr>
            <p:cNvSpPr/>
            <p:nvPr/>
          </p:nvSpPr>
          <p:spPr>
            <a:xfrm>
              <a:off x="4116763" y="2784319"/>
              <a:ext cx="262638" cy="597479"/>
            </a:xfrm>
            <a:custGeom>
              <a:avLst/>
              <a:gdLst>
                <a:gd name="connsiteX0" fmla="*/ 154 w 262638"/>
                <a:gd name="connsiteY0" fmla="*/ 1214 h 597479"/>
                <a:gd name="connsiteX1" fmla="*/ 173720 w 262638"/>
                <a:gd name="connsiteY1" fmla="*/ 261564 h 597479"/>
                <a:gd name="connsiteX2" fmla="*/ 256270 w 262638"/>
                <a:gd name="connsiteY2" fmla="*/ 576948 h 597479"/>
                <a:gd name="connsiteX3" fmla="*/ 252037 w 262638"/>
                <a:gd name="connsiteY3" fmla="*/ 540964 h 597479"/>
                <a:gd name="connsiteX4" fmla="*/ 211820 w 262638"/>
                <a:gd name="connsiteY4" fmla="*/ 331414 h 597479"/>
                <a:gd name="connsiteX5" fmla="*/ 144087 w 262638"/>
                <a:gd name="connsiteY5" fmla="*/ 170548 h 597479"/>
                <a:gd name="connsiteX6" fmla="*/ 154 w 262638"/>
                <a:gd name="connsiteY6" fmla="*/ 1214 h 597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38" h="597479">
                  <a:moveTo>
                    <a:pt x="154" y="1214"/>
                  </a:moveTo>
                  <a:cubicBezTo>
                    <a:pt x="5093" y="16383"/>
                    <a:pt x="131034" y="165608"/>
                    <a:pt x="173720" y="261564"/>
                  </a:cubicBezTo>
                  <a:cubicBezTo>
                    <a:pt x="216406" y="357520"/>
                    <a:pt x="243217" y="530381"/>
                    <a:pt x="256270" y="576948"/>
                  </a:cubicBezTo>
                  <a:cubicBezTo>
                    <a:pt x="269323" y="623515"/>
                    <a:pt x="259445" y="581886"/>
                    <a:pt x="252037" y="540964"/>
                  </a:cubicBezTo>
                  <a:cubicBezTo>
                    <a:pt x="244629" y="500042"/>
                    <a:pt x="229812" y="393150"/>
                    <a:pt x="211820" y="331414"/>
                  </a:cubicBezTo>
                  <a:cubicBezTo>
                    <a:pt x="193828" y="269678"/>
                    <a:pt x="178306" y="224170"/>
                    <a:pt x="144087" y="170548"/>
                  </a:cubicBezTo>
                  <a:cubicBezTo>
                    <a:pt x="109868" y="116926"/>
                    <a:pt x="-4785" y="-13955"/>
                    <a:pt x="154" y="12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FBC8A24D-6B77-48BE-9D2A-59CA09F77E37}"/>
                </a:ext>
              </a:extLst>
            </p:cNvPr>
            <p:cNvSpPr/>
            <p:nvPr/>
          </p:nvSpPr>
          <p:spPr>
            <a:xfrm>
              <a:off x="4268664" y="3392823"/>
              <a:ext cx="83769" cy="342766"/>
            </a:xfrm>
            <a:custGeom>
              <a:avLst/>
              <a:gdLst>
                <a:gd name="connsiteX0" fmla="*/ 653 w 83769"/>
                <a:gd name="connsiteY0" fmla="*/ 194 h 342766"/>
                <a:gd name="connsiteX1" fmla="*/ 59919 w 83769"/>
                <a:gd name="connsiteY1" fmla="*/ 169527 h 342766"/>
                <a:gd name="connsiteX2" fmla="*/ 83203 w 83769"/>
                <a:gd name="connsiteY2" fmla="*/ 338860 h 342766"/>
                <a:gd name="connsiteX3" fmla="*/ 72619 w 83769"/>
                <a:gd name="connsiteY3" fmla="*/ 281710 h 342766"/>
                <a:gd name="connsiteX4" fmla="*/ 30286 w 83769"/>
                <a:gd name="connsiteY4" fmla="*/ 203394 h 342766"/>
                <a:gd name="connsiteX5" fmla="*/ 653 w 83769"/>
                <a:gd name="connsiteY5" fmla="*/ 194 h 34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769" h="342766">
                  <a:moveTo>
                    <a:pt x="653" y="194"/>
                  </a:moveTo>
                  <a:cubicBezTo>
                    <a:pt x="5592" y="-5450"/>
                    <a:pt x="46161" y="113083"/>
                    <a:pt x="59919" y="169527"/>
                  </a:cubicBezTo>
                  <a:cubicBezTo>
                    <a:pt x="73677" y="225971"/>
                    <a:pt x="81086" y="320163"/>
                    <a:pt x="83203" y="338860"/>
                  </a:cubicBezTo>
                  <a:cubicBezTo>
                    <a:pt x="85320" y="357557"/>
                    <a:pt x="81439" y="304288"/>
                    <a:pt x="72619" y="281710"/>
                  </a:cubicBezTo>
                  <a:cubicBezTo>
                    <a:pt x="63799" y="259132"/>
                    <a:pt x="40516" y="246080"/>
                    <a:pt x="30286" y="203394"/>
                  </a:cubicBezTo>
                  <a:cubicBezTo>
                    <a:pt x="20056" y="160708"/>
                    <a:pt x="-4286" y="5838"/>
                    <a:pt x="653" y="1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793287ED-1A73-4D90-B864-D8696A66B936}"/>
                </a:ext>
              </a:extLst>
            </p:cNvPr>
            <p:cNvSpPr/>
            <p:nvPr/>
          </p:nvSpPr>
          <p:spPr>
            <a:xfrm>
              <a:off x="4364206" y="3393013"/>
              <a:ext cx="147931" cy="597983"/>
            </a:xfrm>
            <a:custGeom>
              <a:avLst/>
              <a:gdLst>
                <a:gd name="connsiteX0" fmla="*/ 361 w 147931"/>
                <a:gd name="connsiteY0" fmla="*/ 4 h 597983"/>
                <a:gd name="connsiteX1" fmla="*/ 53277 w 147931"/>
                <a:gd name="connsiteY1" fmla="*/ 247654 h 597983"/>
                <a:gd name="connsiteX2" fmla="*/ 104077 w 147931"/>
                <a:gd name="connsiteY2" fmla="*/ 349254 h 597983"/>
                <a:gd name="connsiteX3" fmla="*/ 131594 w 147931"/>
                <a:gd name="connsiteY3" fmla="*/ 584204 h 597983"/>
                <a:gd name="connsiteX4" fmla="*/ 127361 w 147931"/>
                <a:gd name="connsiteY4" fmla="*/ 554570 h 597983"/>
                <a:gd name="connsiteX5" fmla="*/ 146411 w 147931"/>
                <a:gd name="connsiteY5" fmla="*/ 423337 h 597983"/>
                <a:gd name="connsiteX6" fmla="*/ 80794 w 147931"/>
                <a:gd name="connsiteY6" fmla="*/ 241304 h 597983"/>
                <a:gd name="connsiteX7" fmla="*/ 361 w 147931"/>
                <a:gd name="connsiteY7" fmla="*/ 4 h 59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931" h="597983">
                  <a:moveTo>
                    <a:pt x="361" y="4"/>
                  </a:moveTo>
                  <a:cubicBezTo>
                    <a:pt x="-4225" y="1062"/>
                    <a:pt x="35991" y="189446"/>
                    <a:pt x="53277" y="247654"/>
                  </a:cubicBezTo>
                  <a:cubicBezTo>
                    <a:pt x="70563" y="305862"/>
                    <a:pt x="91024" y="293162"/>
                    <a:pt x="104077" y="349254"/>
                  </a:cubicBezTo>
                  <a:cubicBezTo>
                    <a:pt x="117130" y="405346"/>
                    <a:pt x="127713" y="549985"/>
                    <a:pt x="131594" y="584204"/>
                  </a:cubicBezTo>
                  <a:cubicBezTo>
                    <a:pt x="135475" y="618423"/>
                    <a:pt x="124892" y="581381"/>
                    <a:pt x="127361" y="554570"/>
                  </a:cubicBezTo>
                  <a:cubicBezTo>
                    <a:pt x="129830" y="527759"/>
                    <a:pt x="154172" y="475548"/>
                    <a:pt x="146411" y="423337"/>
                  </a:cubicBezTo>
                  <a:cubicBezTo>
                    <a:pt x="138650" y="371126"/>
                    <a:pt x="105841" y="309037"/>
                    <a:pt x="80794" y="241304"/>
                  </a:cubicBezTo>
                  <a:cubicBezTo>
                    <a:pt x="55747" y="173571"/>
                    <a:pt x="4947" y="-1054"/>
                    <a:pt x="361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6048EE0C-113A-41C6-BCC0-A4E0D34DD67A}"/>
                </a:ext>
              </a:extLst>
            </p:cNvPr>
            <p:cNvSpPr/>
            <p:nvPr/>
          </p:nvSpPr>
          <p:spPr>
            <a:xfrm>
              <a:off x="4312406" y="3809613"/>
              <a:ext cx="135931" cy="683475"/>
            </a:xfrm>
            <a:custGeom>
              <a:avLst/>
              <a:gdLst>
                <a:gd name="connsiteX0" fmla="*/ 41577 w 135931"/>
                <a:gd name="connsiteY0" fmla="*/ 387 h 683475"/>
                <a:gd name="connsiteX1" fmla="*/ 90261 w 135931"/>
                <a:gd name="connsiteY1" fmla="*/ 243804 h 683475"/>
                <a:gd name="connsiteX2" fmla="*/ 64861 w 135931"/>
                <a:gd name="connsiteY2" fmla="*/ 408904 h 683475"/>
                <a:gd name="connsiteX3" fmla="*/ 3477 w 135931"/>
                <a:gd name="connsiteY3" fmla="*/ 671370 h 683475"/>
                <a:gd name="connsiteX4" fmla="*/ 20411 w 135931"/>
                <a:gd name="connsiteY4" fmla="*/ 607870 h 683475"/>
                <a:gd name="connsiteX5" fmla="*/ 126244 w 135931"/>
                <a:gd name="connsiteY5" fmla="*/ 328470 h 683475"/>
                <a:gd name="connsiteX6" fmla="*/ 122011 w 135931"/>
                <a:gd name="connsiteY6" fmla="*/ 190887 h 683475"/>
                <a:gd name="connsiteX7" fmla="*/ 41577 w 135931"/>
                <a:gd name="connsiteY7" fmla="*/ 387 h 6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31" h="683475">
                  <a:moveTo>
                    <a:pt x="41577" y="387"/>
                  </a:moveTo>
                  <a:cubicBezTo>
                    <a:pt x="36285" y="9206"/>
                    <a:pt x="86380" y="175718"/>
                    <a:pt x="90261" y="243804"/>
                  </a:cubicBezTo>
                  <a:cubicBezTo>
                    <a:pt x="94142" y="311890"/>
                    <a:pt x="79325" y="337643"/>
                    <a:pt x="64861" y="408904"/>
                  </a:cubicBezTo>
                  <a:cubicBezTo>
                    <a:pt x="50397" y="480165"/>
                    <a:pt x="10885" y="638209"/>
                    <a:pt x="3477" y="671370"/>
                  </a:cubicBezTo>
                  <a:cubicBezTo>
                    <a:pt x="-3931" y="704531"/>
                    <a:pt x="-50" y="665020"/>
                    <a:pt x="20411" y="607870"/>
                  </a:cubicBezTo>
                  <a:cubicBezTo>
                    <a:pt x="40872" y="550720"/>
                    <a:pt x="109311" y="397967"/>
                    <a:pt x="126244" y="328470"/>
                  </a:cubicBezTo>
                  <a:cubicBezTo>
                    <a:pt x="143177" y="258973"/>
                    <a:pt x="135416" y="246273"/>
                    <a:pt x="122011" y="190887"/>
                  </a:cubicBezTo>
                  <a:cubicBezTo>
                    <a:pt x="108606" y="135501"/>
                    <a:pt x="46869" y="-8432"/>
                    <a:pt x="41577" y="3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912C2ED7-671C-40F9-8731-871137F2D17F}"/>
                </a:ext>
              </a:extLst>
            </p:cNvPr>
            <p:cNvSpPr/>
            <p:nvPr/>
          </p:nvSpPr>
          <p:spPr>
            <a:xfrm>
              <a:off x="4297433" y="3970167"/>
              <a:ext cx="256251" cy="930426"/>
            </a:xfrm>
            <a:custGeom>
              <a:avLst/>
              <a:gdLst>
                <a:gd name="connsiteX0" fmla="*/ 213184 w 256251"/>
                <a:gd name="connsiteY0" fmla="*/ 700 h 930426"/>
                <a:gd name="connsiteX1" fmla="*/ 255517 w 256251"/>
                <a:gd name="connsiteY1" fmla="*/ 290683 h 930426"/>
                <a:gd name="connsiteX2" fmla="*/ 234350 w 256251"/>
                <a:gd name="connsiteY2" fmla="*/ 504466 h 930426"/>
                <a:gd name="connsiteX3" fmla="*/ 164500 w 256251"/>
                <a:gd name="connsiteY3" fmla="*/ 726716 h 930426"/>
                <a:gd name="connsiteX4" fmla="*/ 9984 w 256251"/>
                <a:gd name="connsiteY4" fmla="*/ 912983 h 930426"/>
                <a:gd name="connsiteX5" fmla="*/ 31150 w 256251"/>
                <a:gd name="connsiteY5" fmla="*/ 893933 h 930426"/>
                <a:gd name="connsiteX6" fmla="*/ 160267 w 256251"/>
                <a:gd name="connsiteY6" fmla="*/ 661100 h 930426"/>
                <a:gd name="connsiteX7" fmla="*/ 242817 w 256251"/>
                <a:gd name="connsiteY7" fmla="*/ 222950 h 930426"/>
                <a:gd name="connsiteX8" fmla="*/ 213184 w 256251"/>
                <a:gd name="connsiteY8" fmla="*/ 700 h 93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251" h="930426">
                  <a:moveTo>
                    <a:pt x="213184" y="700"/>
                  </a:moveTo>
                  <a:cubicBezTo>
                    <a:pt x="215301" y="11989"/>
                    <a:pt x="251989" y="206722"/>
                    <a:pt x="255517" y="290683"/>
                  </a:cubicBezTo>
                  <a:cubicBezTo>
                    <a:pt x="259045" y="374644"/>
                    <a:pt x="249519" y="431794"/>
                    <a:pt x="234350" y="504466"/>
                  </a:cubicBezTo>
                  <a:cubicBezTo>
                    <a:pt x="219181" y="577138"/>
                    <a:pt x="201894" y="658630"/>
                    <a:pt x="164500" y="726716"/>
                  </a:cubicBezTo>
                  <a:cubicBezTo>
                    <a:pt x="127106" y="794802"/>
                    <a:pt x="32209" y="885114"/>
                    <a:pt x="9984" y="912983"/>
                  </a:cubicBezTo>
                  <a:cubicBezTo>
                    <a:pt x="-12241" y="940852"/>
                    <a:pt x="6103" y="935914"/>
                    <a:pt x="31150" y="893933"/>
                  </a:cubicBezTo>
                  <a:cubicBezTo>
                    <a:pt x="56197" y="851953"/>
                    <a:pt x="124989" y="772930"/>
                    <a:pt x="160267" y="661100"/>
                  </a:cubicBezTo>
                  <a:cubicBezTo>
                    <a:pt x="195545" y="549270"/>
                    <a:pt x="236114" y="329136"/>
                    <a:pt x="242817" y="222950"/>
                  </a:cubicBezTo>
                  <a:cubicBezTo>
                    <a:pt x="249520" y="116764"/>
                    <a:pt x="211067" y="-10589"/>
                    <a:pt x="213184" y="7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A17A9060-26CD-413F-B581-D8FFAC12AECC}"/>
                </a:ext>
              </a:extLst>
            </p:cNvPr>
            <p:cNvSpPr/>
            <p:nvPr/>
          </p:nvSpPr>
          <p:spPr>
            <a:xfrm>
              <a:off x="4267073" y="4101238"/>
              <a:ext cx="182994" cy="519592"/>
            </a:xfrm>
            <a:custGeom>
              <a:avLst/>
              <a:gdLst>
                <a:gd name="connsiteX0" fmla="*/ 182160 w 182994"/>
                <a:gd name="connsiteY0" fmla="*/ 862 h 519592"/>
                <a:gd name="connsiteX1" fmla="*/ 160994 w 182994"/>
                <a:gd name="connsiteY1" fmla="*/ 261212 h 519592"/>
                <a:gd name="connsiteX2" fmla="*/ 69977 w 182994"/>
                <a:gd name="connsiteY2" fmla="*/ 449595 h 519592"/>
                <a:gd name="connsiteX3" fmla="*/ 127 w 182994"/>
                <a:gd name="connsiteY3" fmla="*/ 515212 h 519592"/>
                <a:gd name="connsiteX4" fmla="*/ 55160 w 182994"/>
                <a:gd name="connsiteY4" fmla="*/ 477112 h 519592"/>
                <a:gd name="connsiteX5" fmla="*/ 141944 w 182994"/>
                <a:gd name="connsiteY5" fmla="*/ 187129 h 519592"/>
                <a:gd name="connsiteX6" fmla="*/ 182160 w 182994"/>
                <a:gd name="connsiteY6" fmla="*/ 862 h 51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994" h="519592">
                  <a:moveTo>
                    <a:pt x="182160" y="862"/>
                  </a:moveTo>
                  <a:cubicBezTo>
                    <a:pt x="185335" y="13209"/>
                    <a:pt x="179691" y="186423"/>
                    <a:pt x="160994" y="261212"/>
                  </a:cubicBezTo>
                  <a:cubicBezTo>
                    <a:pt x="142297" y="336001"/>
                    <a:pt x="96788" y="407262"/>
                    <a:pt x="69977" y="449595"/>
                  </a:cubicBezTo>
                  <a:cubicBezTo>
                    <a:pt x="43166" y="491928"/>
                    <a:pt x="2596" y="510626"/>
                    <a:pt x="127" y="515212"/>
                  </a:cubicBezTo>
                  <a:cubicBezTo>
                    <a:pt x="-2342" y="519798"/>
                    <a:pt x="31524" y="531793"/>
                    <a:pt x="55160" y="477112"/>
                  </a:cubicBezTo>
                  <a:cubicBezTo>
                    <a:pt x="78796" y="422432"/>
                    <a:pt x="123247" y="262623"/>
                    <a:pt x="141944" y="187129"/>
                  </a:cubicBezTo>
                  <a:cubicBezTo>
                    <a:pt x="160641" y="111635"/>
                    <a:pt x="178985" y="-11485"/>
                    <a:pt x="182160" y="8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284F5CDC-101F-4970-AB88-DEC9C5883780}"/>
                </a:ext>
              </a:extLst>
            </p:cNvPr>
            <p:cNvSpPr/>
            <p:nvPr/>
          </p:nvSpPr>
          <p:spPr>
            <a:xfrm>
              <a:off x="4296999" y="4054791"/>
              <a:ext cx="203417" cy="781476"/>
            </a:xfrm>
            <a:custGeom>
              <a:avLst/>
              <a:gdLst>
                <a:gd name="connsiteX0" fmla="*/ 198801 w 203417"/>
                <a:gd name="connsiteY0" fmla="*/ 742 h 781476"/>
                <a:gd name="connsiteX1" fmla="*/ 188218 w 203417"/>
                <a:gd name="connsiteY1" fmla="*/ 341526 h 781476"/>
                <a:gd name="connsiteX2" fmla="*/ 107784 w 203417"/>
                <a:gd name="connsiteY2" fmla="*/ 565892 h 781476"/>
                <a:gd name="connsiteX3" fmla="*/ 1951 w 203417"/>
                <a:gd name="connsiteY3" fmla="*/ 771209 h 781476"/>
                <a:gd name="connsiteX4" fmla="*/ 50634 w 203417"/>
                <a:gd name="connsiteY4" fmla="*/ 699242 h 781476"/>
                <a:gd name="connsiteX5" fmla="*/ 190334 w 203417"/>
                <a:gd name="connsiteY5" fmla="*/ 263209 h 781476"/>
                <a:gd name="connsiteX6" fmla="*/ 198801 w 203417"/>
                <a:gd name="connsiteY6" fmla="*/ 742 h 7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417" h="781476">
                  <a:moveTo>
                    <a:pt x="198801" y="742"/>
                  </a:moveTo>
                  <a:cubicBezTo>
                    <a:pt x="198448" y="13795"/>
                    <a:pt x="203387" y="247334"/>
                    <a:pt x="188218" y="341526"/>
                  </a:cubicBezTo>
                  <a:cubicBezTo>
                    <a:pt x="173049" y="435718"/>
                    <a:pt x="138828" y="494278"/>
                    <a:pt x="107784" y="565892"/>
                  </a:cubicBezTo>
                  <a:cubicBezTo>
                    <a:pt x="76740" y="637506"/>
                    <a:pt x="11476" y="748984"/>
                    <a:pt x="1951" y="771209"/>
                  </a:cubicBezTo>
                  <a:cubicBezTo>
                    <a:pt x="-7574" y="793434"/>
                    <a:pt x="19237" y="783909"/>
                    <a:pt x="50634" y="699242"/>
                  </a:cubicBezTo>
                  <a:cubicBezTo>
                    <a:pt x="82031" y="614575"/>
                    <a:pt x="167403" y="376803"/>
                    <a:pt x="190334" y="263209"/>
                  </a:cubicBezTo>
                  <a:cubicBezTo>
                    <a:pt x="213265" y="149615"/>
                    <a:pt x="199154" y="-12311"/>
                    <a:pt x="198801" y="7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5C751DE6-D8B8-49F1-9AB4-DAF184B6D5BA}"/>
                </a:ext>
              </a:extLst>
            </p:cNvPr>
            <p:cNvSpPr/>
            <p:nvPr/>
          </p:nvSpPr>
          <p:spPr>
            <a:xfrm>
              <a:off x="4348535" y="3424559"/>
              <a:ext cx="138238" cy="709837"/>
            </a:xfrm>
            <a:custGeom>
              <a:avLst/>
              <a:gdLst>
                <a:gd name="connsiteX0" fmla="*/ 1215 w 138238"/>
                <a:gd name="connsiteY0" fmla="*/ 208 h 709837"/>
                <a:gd name="connsiteX1" fmla="*/ 71065 w 138238"/>
                <a:gd name="connsiteY1" fmla="*/ 305008 h 709837"/>
                <a:gd name="connsiteX2" fmla="*/ 134565 w 138238"/>
                <a:gd name="connsiteY2" fmla="*/ 484924 h 709837"/>
                <a:gd name="connsiteX3" fmla="*/ 130332 w 138238"/>
                <a:gd name="connsiteY3" fmla="*/ 690241 h 709837"/>
                <a:gd name="connsiteX4" fmla="*/ 128215 w 138238"/>
                <a:gd name="connsiteY4" fmla="*/ 677541 h 709837"/>
                <a:gd name="connsiteX5" fmla="*/ 81648 w 138238"/>
                <a:gd name="connsiteY5" fmla="*/ 478574 h 709837"/>
                <a:gd name="connsiteX6" fmla="*/ 30848 w 138238"/>
                <a:gd name="connsiteY6" fmla="*/ 260558 h 709837"/>
                <a:gd name="connsiteX7" fmla="*/ 1215 w 138238"/>
                <a:gd name="connsiteY7" fmla="*/ 208 h 70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238" h="709837">
                  <a:moveTo>
                    <a:pt x="1215" y="208"/>
                  </a:moveTo>
                  <a:cubicBezTo>
                    <a:pt x="7918" y="7616"/>
                    <a:pt x="48840" y="224222"/>
                    <a:pt x="71065" y="305008"/>
                  </a:cubicBezTo>
                  <a:cubicBezTo>
                    <a:pt x="93290" y="385794"/>
                    <a:pt x="124687" y="420719"/>
                    <a:pt x="134565" y="484924"/>
                  </a:cubicBezTo>
                  <a:cubicBezTo>
                    <a:pt x="144443" y="549129"/>
                    <a:pt x="131390" y="658138"/>
                    <a:pt x="130332" y="690241"/>
                  </a:cubicBezTo>
                  <a:cubicBezTo>
                    <a:pt x="129274" y="722344"/>
                    <a:pt x="136329" y="712819"/>
                    <a:pt x="128215" y="677541"/>
                  </a:cubicBezTo>
                  <a:cubicBezTo>
                    <a:pt x="120101" y="642263"/>
                    <a:pt x="97876" y="548071"/>
                    <a:pt x="81648" y="478574"/>
                  </a:cubicBezTo>
                  <a:cubicBezTo>
                    <a:pt x="65420" y="409077"/>
                    <a:pt x="44606" y="336405"/>
                    <a:pt x="30848" y="260558"/>
                  </a:cubicBezTo>
                  <a:cubicBezTo>
                    <a:pt x="17090" y="184711"/>
                    <a:pt x="-5488" y="-7200"/>
                    <a:pt x="1215" y="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B85A4FB9-B898-4E12-95AD-ED958A759F0E}"/>
                </a:ext>
              </a:extLst>
            </p:cNvPr>
            <p:cNvSpPr/>
            <p:nvPr/>
          </p:nvSpPr>
          <p:spPr>
            <a:xfrm>
              <a:off x="3888232" y="2905622"/>
              <a:ext cx="352781" cy="313036"/>
            </a:xfrm>
            <a:custGeom>
              <a:avLst/>
              <a:gdLst>
                <a:gd name="connsiteX0" fmla="*/ 85 w 352781"/>
                <a:gd name="connsiteY0" fmla="*/ 561 h 313036"/>
                <a:gd name="connsiteX1" fmla="*/ 254085 w 352781"/>
                <a:gd name="connsiteY1" fmla="*/ 74645 h 313036"/>
                <a:gd name="connsiteX2" fmla="*/ 349335 w 352781"/>
                <a:gd name="connsiteY2" fmla="*/ 307478 h 313036"/>
                <a:gd name="connsiteX3" fmla="*/ 321818 w 352781"/>
                <a:gd name="connsiteY3" fmla="*/ 229161 h 313036"/>
                <a:gd name="connsiteX4" fmla="*/ 226568 w 352781"/>
                <a:gd name="connsiteY4" fmla="*/ 104278 h 313036"/>
                <a:gd name="connsiteX5" fmla="*/ 85 w 352781"/>
                <a:gd name="connsiteY5" fmla="*/ 561 h 31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781" h="313036">
                  <a:moveTo>
                    <a:pt x="85" y="561"/>
                  </a:moveTo>
                  <a:cubicBezTo>
                    <a:pt x="4671" y="-4378"/>
                    <a:pt x="195877" y="23492"/>
                    <a:pt x="254085" y="74645"/>
                  </a:cubicBezTo>
                  <a:cubicBezTo>
                    <a:pt x="312293" y="125798"/>
                    <a:pt x="338046" y="281725"/>
                    <a:pt x="349335" y="307478"/>
                  </a:cubicBezTo>
                  <a:cubicBezTo>
                    <a:pt x="360624" y="333231"/>
                    <a:pt x="342279" y="263028"/>
                    <a:pt x="321818" y="229161"/>
                  </a:cubicBezTo>
                  <a:cubicBezTo>
                    <a:pt x="301357" y="195294"/>
                    <a:pt x="276310" y="142378"/>
                    <a:pt x="226568" y="104278"/>
                  </a:cubicBezTo>
                  <a:cubicBezTo>
                    <a:pt x="176826" y="66178"/>
                    <a:pt x="-4501" y="5500"/>
                    <a:pt x="85" y="5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A08FC05D-B27D-42DC-91AE-2DB168CB44F7}"/>
                </a:ext>
              </a:extLst>
            </p:cNvPr>
            <p:cNvSpPr/>
            <p:nvPr/>
          </p:nvSpPr>
          <p:spPr>
            <a:xfrm>
              <a:off x="3883249" y="2793683"/>
              <a:ext cx="444179" cy="608320"/>
            </a:xfrm>
            <a:custGeom>
              <a:avLst/>
              <a:gdLst>
                <a:gd name="connsiteX0" fmla="*/ 834 w 444179"/>
                <a:gd name="connsiteY0" fmla="*/ 317 h 608320"/>
                <a:gd name="connsiteX1" fmla="*/ 282351 w 444179"/>
                <a:gd name="connsiteY1" fmla="*/ 131550 h 608320"/>
                <a:gd name="connsiteX2" fmla="*/ 415701 w 444179"/>
                <a:gd name="connsiteY2" fmla="*/ 400367 h 608320"/>
                <a:gd name="connsiteX3" fmla="*/ 443218 w 444179"/>
                <a:gd name="connsiteY3" fmla="*/ 599334 h 608320"/>
                <a:gd name="connsiteX4" fmla="*/ 428401 w 444179"/>
                <a:gd name="connsiteY4" fmla="*/ 542184 h 608320"/>
                <a:gd name="connsiteX5" fmla="*/ 341618 w 444179"/>
                <a:gd name="connsiteY5" fmla="*/ 260667 h 608320"/>
                <a:gd name="connsiteX6" fmla="*/ 199801 w 444179"/>
                <a:gd name="connsiteY6" fmla="*/ 99800 h 608320"/>
                <a:gd name="connsiteX7" fmla="*/ 834 w 444179"/>
                <a:gd name="connsiteY7" fmla="*/ 317 h 60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79" h="608320">
                  <a:moveTo>
                    <a:pt x="834" y="317"/>
                  </a:moveTo>
                  <a:cubicBezTo>
                    <a:pt x="14592" y="5609"/>
                    <a:pt x="213207" y="64875"/>
                    <a:pt x="282351" y="131550"/>
                  </a:cubicBezTo>
                  <a:cubicBezTo>
                    <a:pt x="351495" y="198225"/>
                    <a:pt x="388890" y="322403"/>
                    <a:pt x="415701" y="400367"/>
                  </a:cubicBezTo>
                  <a:cubicBezTo>
                    <a:pt x="442512" y="478331"/>
                    <a:pt x="441101" y="575698"/>
                    <a:pt x="443218" y="599334"/>
                  </a:cubicBezTo>
                  <a:cubicBezTo>
                    <a:pt x="445335" y="622970"/>
                    <a:pt x="445334" y="598629"/>
                    <a:pt x="428401" y="542184"/>
                  </a:cubicBezTo>
                  <a:cubicBezTo>
                    <a:pt x="411468" y="485739"/>
                    <a:pt x="379718" y="334398"/>
                    <a:pt x="341618" y="260667"/>
                  </a:cubicBezTo>
                  <a:cubicBezTo>
                    <a:pt x="303518" y="186936"/>
                    <a:pt x="252365" y="142486"/>
                    <a:pt x="199801" y="99800"/>
                  </a:cubicBezTo>
                  <a:cubicBezTo>
                    <a:pt x="147237" y="57114"/>
                    <a:pt x="-12924" y="-4975"/>
                    <a:pt x="834" y="3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85AE86C1-5C32-494F-97A4-A982AE1DC69D}"/>
                </a:ext>
              </a:extLst>
            </p:cNvPr>
            <p:cNvSpPr/>
            <p:nvPr/>
          </p:nvSpPr>
          <p:spPr>
            <a:xfrm>
              <a:off x="2824508" y="2352345"/>
              <a:ext cx="583750" cy="132229"/>
            </a:xfrm>
            <a:custGeom>
              <a:avLst/>
              <a:gdLst>
                <a:gd name="connsiteX0" fmla="*/ 579092 w 583750"/>
                <a:gd name="connsiteY0" fmla="*/ 62772 h 132229"/>
                <a:gd name="connsiteX1" fmla="*/ 335675 w 583750"/>
                <a:gd name="connsiteY1" fmla="*/ 1388 h 132229"/>
                <a:gd name="connsiteX2" fmla="*/ 11825 w 583750"/>
                <a:gd name="connsiteY2" fmla="*/ 128388 h 132229"/>
                <a:gd name="connsiteX3" fmla="*/ 117659 w 583750"/>
                <a:gd name="connsiteY3" fmla="*/ 94522 h 132229"/>
                <a:gd name="connsiteX4" fmla="*/ 579092 w 583750"/>
                <a:gd name="connsiteY4" fmla="*/ 62772 h 13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750" h="132229">
                  <a:moveTo>
                    <a:pt x="579092" y="62772"/>
                  </a:moveTo>
                  <a:cubicBezTo>
                    <a:pt x="615428" y="47250"/>
                    <a:pt x="430219" y="-9548"/>
                    <a:pt x="335675" y="1388"/>
                  </a:cubicBezTo>
                  <a:cubicBezTo>
                    <a:pt x="241131" y="12324"/>
                    <a:pt x="48161" y="112866"/>
                    <a:pt x="11825" y="128388"/>
                  </a:cubicBezTo>
                  <a:cubicBezTo>
                    <a:pt x="-24511" y="143910"/>
                    <a:pt x="26290" y="108280"/>
                    <a:pt x="117659" y="94522"/>
                  </a:cubicBezTo>
                  <a:cubicBezTo>
                    <a:pt x="209028" y="80764"/>
                    <a:pt x="542756" y="78294"/>
                    <a:pt x="579092" y="627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4988ADF1-1EA0-46D6-ACB7-F5E35639AE24}"/>
                </a:ext>
              </a:extLst>
            </p:cNvPr>
            <p:cNvSpPr/>
            <p:nvPr/>
          </p:nvSpPr>
          <p:spPr>
            <a:xfrm>
              <a:off x="2159673" y="2434647"/>
              <a:ext cx="781777" cy="604141"/>
            </a:xfrm>
            <a:custGeom>
              <a:avLst/>
              <a:gdLst>
                <a:gd name="connsiteX0" fmla="*/ 774027 w 781777"/>
                <a:gd name="connsiteY0" fmla="*/ 3753 h 604141"/>
                <a:gd name="connsiteX1" fmla="*/ 382444 w 781777"/>
                <a:gd name="connsiteY1" fmla="*/ 240820 h 604141"/>
                <a:gd name="connsiteX2" fmla="*/ 98810 w 781777"/>
                <a:gd name="connsiteY2" fmla="*/ 475770 h 604141"/>
                <a:gd name="connsiteX3" fmla="*/ 1444 w 781777"/>
                <a:gd name="connsiteY3" fmla="*/ 600653 h 604141"/>
                <a:gd name="connsiteX4" fmla="*/ 58594 w 781777"/>
                <a:gd name="connsiteY4" fmla="*/ 551970 h 604141"/>
                <a:gd name="connsiteX5" fmla="*/ 287194 w 781777"/>
                <a:gd name="connsiteY5" fmla="*/ 372053 h 604141"/>
                <a:gd name="connsiteX6" fmla="*/ 615277 w 781777"/>
                <a:gd name="connsiteY6" fmla="*/ 113820 h 604141"/>
                <a:gd name="connsiteX7" fmla="*/ 774027 w 781777"/>
                <a:gd name="connsiteY7" fmla="*/ 3753 h 60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777" h="604141">
                  <a:moveTo>
                    <a:pt x="774027" y="3753"/>
                  </a:moveTo>
                  <a:cubicBezTo>
                    <a:pt x="735222" y="24920"/>
                    <a:pt x="494980" y="162151"/>
                    <a:pt x="382444" y="240820"/>
                  </a:cubicBezTo>
                  <a:cubicBezTo>
                    <a:pt x="269908" y="319490"/>
                    <a:pt x="162310" y="415798"/>
                    <a:pt x="98810" y="475770"/>
                  </a:cubicBezTo>
                  <a:cubicBezTo>
                    <a:pt x="35310" y="535742"/>
                    <a:pt x="8147" y="587953"/>
                    <a:pt x="1444" y="600653"/>
                  </a:cubicBezTo>
                  <a:cubicBezTo>
                    <a:pt x="-5259" y="613353"/>
                    <a:pt x="10969" y="590070"/>
                    <a:pt x="58594" y="551970"/>
                  </a:cubicBezTo>
                  <a:cubicBezTo>
                    <a:pt x="106219" y="513870"/>
                    <a:pt x="287194" y="372053"/>
                    <a:pt x="287194" y="372053"/>
                  </a:cubicBezTo>
                  <a:cubicBezTo>
                    <a:pt x="379974" y="299028"/>
                    <a:pt x="533080" y="172381"/>
                    <a:pt x="615277" y="113820"/>
                  </a:cubicBezTo>
                  <a:cubicBezTo>
                    <a:pt x="697474" y="55259"/>
                    <a:pt x="812832" y="-17414"/>
                    <a:pt x="774027" y="37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48D178B1-7CE4-4F79-91AB-A0E9D72FFE22}"/>
                </a:ext>
              </a:extLst>
            </p:cNvPr>
            <p:cNvSpPr/>
            <p:nvPr/>
          </p:nvSpPr>
          <p:spPr>
            <a:xfrm>
              <a:off x="1693349" y="3035839"/>
              <a:ext cx="471440" cy="679325"/>
            </a:xfrm>
            <a:custGeom>
              <a:avLst/>
              <a:gdLst>
                <a:gd name="connsiteX0" fmla="*/ 467768 w 471440"/>
                <a:gd name="connsiteY0" fmla="*/ 3694 h 679325"/>
                <a:gd name="connsiteX1" fmla="*/ 171434 w 471440"/>
                <a:gd name="connsiteY1" fmla="*/ 380461 h 679325"/>
                <a:gd name="connsiteX2" fmla="*/ 52901 w 471440"/>
                <a:gd name="connsiteY2" fmla="*/ 556144 h 679325"/>
                <a:gd name="connsiteX3" fmla="*/ 12684 w 471440"/>
                <a:gd name="connsiteY3" fmla="*/ 651394 h 679325"/>
                <a:gd name="connsiteX4" fmla="*/ 4218 w 471440"/>
                <a:gd name="connsiteY4" fmla="*/ 674678 h 679325"/>
                <a:gd name="connsiteX5" fmla="*/ 74068 w 471440"/>
                <a:gd name="connsiteY5" fmla="*/ 573078 h 679325"/>
                <a:gd name="connsiteX6" fmla="*/ 319601 w 471440"/>
                <a:gd name="connsiteY6" fmla="*/ 211128 h 679325"/>
                <a:gd name="connsiteX7" fmla="*/ 467768 w 471440"/>
                <a:gd name="connsiteY7" fmla="*/ 3694 h 67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1440" h="679325">
                  <a:moveTo>
                    <a:pt x="467768" y="3694"/>
                  </a:moveTo>
                  <a:cubicBezTo>
                    <a:pt x="443073" y="31916"/>
                    <a:pt x="240578" y="288386"/>
                    <a:pt x="171434" y="380461"/>
                  </a:cubicBezTo>
                  <a:cubicBezTo>
                    <a:pt x="102290" y="472536"/>
                    <a:pt x="79359" y="510989"/>
                    <a:pt x="52901" y="556144"/>
                  </a:cubicBezTo>
                  <a:cubicBezTo>
                    <a:pt x="26443" y="601300"/>
                    <a:pt x="20798" y="631638"/>
                    <a:pt x="12684" y="651394"/>
                  </a:cubicBezTo>
                  <a:cubicBezTo>
                    <a:pt x="4570" y="671150"/>
                    <a:pt x="-6013" y="687731"/>
                    <a:pt x="4218" y="674678"/>
                  </a:cubicBezTo>
                  <a:cubicBezTo>
                    <a:pt x="14449" y="661625"/>
                    <a:pt x="74068" y="573078"/>
                    <a:pt x="74068" y="573078"/>
                  </a:cubicBezTo>
                  <a:cubicBezTo>
                    <a:pt x="126632" y="495820"/>
                    <a:pt x="252220" y="307084"/>
                    <a:pt x="319601" y="211128"/>
                  </a:cubicBezTo>
                  <a:cubicBezTo>
                    <a:pt x="386981" y="115172"/>
                    <a:pt x="492463" y="-24528"/>
                    <a:pt x="467768" y="36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FF218BBB-C3C3-42B6-B0FC-9EF17F47784D}"/>
                </a:ext>
              </a:extLst>
            </p:cNvPr>
            <p:cNvSpPr/>
            <p:nvPr/>
          </p:nvSpPr>
          <p:spPr>
            <a:xfrm>
              <a:off x="1690531" y="3003511"/>
              <a:ext cx="487819" cy="701987"/>
            </a:xfrm>
            <a:custGeom>
              <a:avLst/>
              <a:gdLst>
                <a:gd name="connsiteX0" fmla="*/ 487519 w 487819"/>
                <a:gd name="connsiteY0" fmla="*/ 39 h 701987"/>
                <a:gd name="connsiteX1" fmla="*/ 273736 w 487819"/>
                <a:gd name="connsiteY1" fmla="*/ 196889 h 701987"/>
                <a:gd name="connsiteX2" fmla="*/ 55719 w 487819"/>
                <a:gd name="connsiteY2" fmla="*/ 499572 h 701987"/>
                <a:gd name="connsiteX3" fmla="*/ 2802 w 487819"/>
                <a:gd name="connsiteY3" fmla="*/ 696422 h 701987"/>
                <a:gd name="connsiteX4" fmla="*/ 17619 w 487819"/>
                <a:gd name="connsiteY4" fmla="*/ 630806 h 701987"/>
                <a:gd name="connsiteX5" fmla="*/ 104402 w 487819"/>
                <a:gd name="connsiteY5" fmla="*/ 453006 h 701987"/>
                <a:gd name="connsiteX6" fmla="*/ 316069 w 487819"/>
                <a:gd name="connsiteY6" fmla="*/ 182072 h 701987"/>
                <a:gd name="connsiteX7" fmla="*/ 487519 w 487819"/>
                <a:gd name="connsiteY7" fmla="*/ 39 h 70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819" h="701987">
                  <a:moveTo>
                    <a:pt x="487519" y="39"/>
                  </a:moveTo>
                  <a:cubicBezTo>
                    <a:pt x="480464" y="2508"/>
                    <a:pt x="345703" y="113634"/>
                    <a:pt x="273736" y="196889"/>
                  </a:cubicBezTo>
                  <a:cubicBezTo>
                    <a:pt x="201769" y="280144"/>
                    <a:pt x="100875" y="416316"/>
                    <a:pt x="55719" y="499572"/>
                  </a:cubicBezTo>
                  <a:cubicBezTo>
                    <a:pt x="10563" y="582828"/>
                    <a:pt x="9152" y="674550"/>
                    <a:pt x="2802" y="696422"/>
                  </a:cubicBezTo>
                  <a:cubicBezTo>
                    <a:pt x="-3548" y="718294"/>
                    <a:pt x="686" y="671375"/>
                    <a:pt x="17619" y="630806"/>
                  </a:cubicBezTo>
                  <a:cubicBezTo>
                    <a:pt x="34552" y="590237"/>
                    <a:pt x="54660" y="527795"/>
                    <a:pt x="104402" y="453006"/>
                  </a:cubicBezTo>
                  <a:cubicBezTo>
                    <a:pt x="154144" y="378217"/>
                    <a:pt x="256449" y="253333"/>
                    <a:pt x="316069" y="182072"/>
                  </a:cubicBezTo>
                  <a:cubicBezTo>
                    <a:pt x="375688" y="110811"/>
                    <a:pt x="494574" y="-2430"/>
                    <a:pt x="487519" y="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ED3C6552-E298-4048-A8FA-21B1A4324EC8}"/>
                </a:ext>
              </a:extLst>
            </p:cNvPr>
            <p:cNvSpPr/>
            <p:nvPr/>
          </p:nvSpPr>
          <p:spPr>
            <a:xfrm>
              <a:off x="1360445" y="3439279"/>
              <a:ext cx="352511" cy="296934"/>
            </a:xfrm>
            <a:custGeom>
              <a:avLst/>
              <a:gdLst>
                <a:gd name="connsiteX0" fmla="*/ 352468 w 352511"/>
                <a:gd name="connsiteY0" fmla="*/ 277059 h 296934"/>
                <a:gd name="connsiteX1" fmla="*/ 252455 w 352511"/>
                <a:gd name="connsiteY1" fmla="*/ 261184 h 296934"/>
                <a:gd name="connsiteX2" fmla="*/ 17505 w 352511"/>
                <a:gd name="connsiteY2" fmla="*/ 11946 h 296934"/>
                <a:gd name="connsiteX3" fmla="*/ 44493 w 352511"/>
                <a:gd name="connsiteY3" fmla="*/ 64334 h 296934"/>
                <a:gd name="connsiteX4" fmla="*/ 261980 w 352511"/>
                <a:gd name="connsiteY4" fmla="*/ 280234 h 296934"/>
                <a:gd name="connsiteX5" fmla="*/ 352468 w 352511"/>
                <a:gd name="connsiteY5" fmla="*/ 277059 h 29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511" h="296934">
                  <a:moveTo>
                    <a:pt x="352468" y="277059"/>
                  </a:moveTo>
                  <a:cubicBezTo>
                    <a:pt x="350881" y="273884"/>
                    <a:pt x="308282" y="305369"/>
                    <a:pt x="252455" y="261184"/>
                  </a:cubicBezTo>
                  <a:cubicBezTo>
                    <a:pt x="196628" y="216999"/>
                    <a:pt x="52165" y="44754"/>
                    <a:pt x="17505" y="11946"/>
                  </a:cubicBezTo>
                  <a:cubicBezTo>
                    <a:pt x="-17155" y="-20862"/>
                    <a:pt x="3747" y="19619"/>
                    <a:pt x="44493" y="64334"/>
                  </a:cubicBezTo>
                  <a:cubicBezTo>
                    <a:pt x="85239" y="109049"/>
                    <a:pt x="212238" y="242399"/>
                    <a:pt x="261980" y="280234"/>
                  </a:cubicBezTo>
                  <a:cubicBezTo>
                    <a:pt x="311722" y="318069"/>
                    <a:pt x="354055" y="280234"/>
                    <a:pt x="352468" y="2770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1EF23EDB-9B2A-4627-BA2A-16D9C4B34EFB}"/>
                </a:ext>
              </a:extLst>
            </p:cNvPr>
            <p:cNvSpPr/>
            <p:nvPr/>
          </p:nvSpPr>
          <p:spPr>
            <a:xfrm>
              <a:off x="1484070" y="3568358"/>
              <a:ext cx="225710" cy="145143"/>
            </a:xfrm>
            <a:custGeom>
              <a:avLst/>
              <a:gdLst>
                <a:gd name="connsiteX0" fmla="*/ 222493 w 225710"/>
                <a:gd name="connsiteY0" fmla="*/ 141630 h 145143"/>
                <a:gd name="connsiteX1" fmla="*/ 163755 w 225710"/>
                <a:gd name="connsiteY1" fmla="*/ 124167 h 145143"/>
                <a:gd name="connsiteX2" fmla="*/ 84380 w 225710"/>
                <a:gd name="connsiteY2" fmla="*/ 82892 h 145143"/>
                <a:gd name="connsiteX3" fmla="*/ 243 w 225710"/>
                <a:gd name="connsiteY3" fmla="*/ 342 h 145143"/>
                <a:gd name="connsiteX4" fmla="*/ 63743 w 225710"/>
                <a:gd name="connsiteY4" fmla="*/ 55905 h 145143"/>
                <a:gd name="connsiteX5" fmla="*/ 222493 w 225710"/>
                <a:gd name="connsiteY5" fmla="*/ 141630 h 1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710" h="145143">
                  <a:moveTo>
                    <a:pt x="222493" y="141630"/>
                  </a:moveTo>
                  <a:cubicBezTo>
                    <a:pt x="239162" y="153007"/>
                    <a:pt x="186774" y="133957"/>
                    <a:pt x="163755" y="124167"/>
                  </a:cubicBezTo>
                  <a:cubicBezTo>
                    <a:pt x="140736" y="114377"/>
                    <a:pt x="111632" y="103529"/>
                    <a:pt x="84380" y="82892"/>
                  </a:cubicBezTo>
                  <a:cubicBezTo>
                    <a:pt x="57128" y="62255"/>
                    <a:pt x="3682" y="4840"/>
                    <a:pt x="243" y="342"/>
                  </a:cubicBezTo>
                  <a:cubicBezTo>
                    <a:pt x="-3196" y="-4156"/>
                    <a:pt x="30405" y="36855"/>
                    <a:pt x="63743" y="55905"/>
                  </a:cubicBezTo>
                  <a:cubicBezTo>
                    <a:pt x="97080" y="74955"/>
                    <a:pt x="205824" y="130253"/>
                    <a:pt x="222493" y="1416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EC8EE23A-FEF2-4C16-87F1-3308D5AE0CAF}"/>
                </a:ext>
              </a:extLst>
            </p:cNvPr>
            <p:cNvSpPr/>
            <p:nvPr/>
          </p:nvSpPr>
          <p:spPr>
            <a:xfrm>
              <a:off x="969854" y="2734435"/>
              <a:ext cx="422841" cy="749591"/>
            </a:xfrm>
            <a:custGeom>
              <a:avLst/>
              <a:gdLst>
                <a:gd name="connsiteX0" fmla="*/ 3813 w 422841"/>
                <a:gd name="connsiteY0" fmla="*/ 10882 h 749591"/>
                <a:gd name="connsiteX1" fmla="*/ 204896 w 422841"/>
                <a:gd name="connsiteY1" fmla="*/ 413048 h 749591"/>
                <a:gd name="connsiteX2" fmla="*/ 408096 w 422841"/>
                <a:gd name="connsiteY2" fmla="*/ 734782 h 749591"/>
                <a:gd name="connsiteX3" fmla="*/ 389046 w 422841"/>
                <a:gd name="connsiteY3" fmla="*/ 669165 h 749591"/>
                <a:gd name="connsiteX4" fmla="*/ 245113 w 422841"/>
                <a:gd name="connsiteY4" fmla="*/ 434215 h 749591"/>
                <a:gd name="connsiteX5" fmla="*/ 84246 w 422841"/>
                <a:gd name="connsiteY5" fmla="*/ 142115 h 749591"/>
                <a:gd name="connsiteX6" fmla="*/ 3813 w 422841"/>
                <a:gd name="connsiteY6" fmla="*/ 10882 h 74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841" h="749591">
                  <a:moveTo>
                    <a:pt x="3813" y="10882"/>
                  </a:moveTo>
                  <a:cubicBezTo>
                    <a:pt x="23921" y="56037"/>
                    <a:pt x="137516" y="292398"/>
                    <a:pt x="204896" y="413048"/>
                  </a:cubicBezTo>
                  <a:cubicBezTo>
                    <a:pt x="272277" y="533698"/>
                    <a:pt x="377404" y="692096"/>
                    <a:pt x="408096" y="734782"/>
                  </a:cubicBezTo>
                  <a:cubicBezTo>
                    <a:pt x="438788" y="777468"/>
                    <a:pt x="416210" y="719259"/>
                    <a:pt x="389046" y="669165"/>
                  </a:cubicBezTo>
                  <a:cubicBezTo>
                    <a:pt x="361882" y="619071"/>
                    <a:pt x="295913" y="522057"/>
                    <a:pt x="245113" y="434215"/>
                  </a:cubicBezTo>
                  <a:cubicBezTo>
                    <a:pt x="194313" y="346373"/>
                    <a:pt x="120582" y="213023"/>
                    <a:pt x="84246" y="142115"/>
                  </a:cubicBezTo>
                  <a:cubicBezTo>
                    <a:pt x="47910" y="71207"/>
                    <a:pt x="-16295" y="-34273"/>
                    <a:pt x="3813" y="108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E535AB10-6894-4F8F-8B4A-BDBC88002C3C}"/>
                </a:ext>
              </a:extLst>
            </p:cNvPr>
            <p:cNvSpPr/>
            <p:nvPr/>
          </p:nvSpPr>
          <p:spPr>
            <a:xfrm>
              <a:off x="966531" y="1930391"/>
              <a:ext cx="648731" cy="815007"/>
            </a:xfrm>
            <a:custGeom>
              <a:avLst/>
              <a:gdLst>
                <a:gd name="connsiteX0" fmla="*/ 648486 w 648731"/>
                <a:gd name="connsiteY0" fmla="*/ 9 h 815007"/>
                <a:gd name="connsiteX1" fmla="*/ 301352 w 648731"/>
                <a:gd name="connsiteY1" fmla="*/ 245542 h 815007"/>
                <a:gd name="connsiteX2" fmla="*/ 70636 w 648731"/>
                <a:gd name="connsiteY2" fmla="*/ 514359 h 815007"/>
                <a:gd name="connsiteX3" fmla="*/ 17719 w 648731"/>
                <a:gd name="connsiteY3" fmla="*/ 609609 h 815007"/>
                <a:gd name="connsiteX4" fmla="*/ 786 w 648731"/>
                <a:gd name="connsiteY4" fmla="*/ 814926 h 815007"/>
                <a:gd name="connsiteX5" fmla="*/ 38886 w 648731"/>
                <a:gd name="connsiteY5" fmla="*/ 632892 h 815007"/>
                <a:gd name="connsiteX6" fmla="*/ 104502 w 648731"/>
                <a:gd name="connsiteY6" fmla="*/ 514359 h 815007"/>
                <a:gd name="connsiteX7" fmla="*/ 352152 w 648731"/>
                <a:gd name="connsiteY7" fmla="*/ 254009 h 815007"/>
                <a:gd name="connsiteX8" fmla="*/ 648486 w 648731"/>
                <a:gd name="connsiteY8" fmla="*/ 9 h 81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731" h="815007">
                  <a:moveTo>
                    <a:pt x="648486" y="9"/>
                  </a:moveTo>
                  <a:cubicBezTo>
                    <a:pt x="640019" y="-1402"/>
                    <a:pt x="397660" y="159817"/>
                    <a:pt x="301352" y="245542"/>
                  </a:cubicBezTo>
                  <a:cubicBezTo>
                    <a:pt x="205044" y="331267"/>
                    <a:pt x="117908" y="453681"/>
                    <a:pt x="70636" y="514359"/>
                  </a:cubicBezTo>
                  <a:cubicBezTo>
                    <a:pt x="23364" y="575037"/>
                    <a:pt x="29361" y="559515"/>
                    <a:pt x="17719" y="609609"/>
                  </a:cubicBezTo>
                  <a:cubicBezTo>
                    <a:pt x="6077" y="659703"/>
                    <a:pt x="-2742" y="811046"/>
                    <a:pt x="786" y="814926"/>
                  </a:cubicBezTo>
                  <a:cubicBezTo>
                    <a:pt x="4314" y="818806"/>
                    <a:pt x="21600" y="682986"/>
                    <a:pt x="38886" y="632892"/>
                  </a:cubicBezTo>
                  <a:cubicBezTo>
                    <a:pt x="56172" y="582798"/>
                    <a:pt x="52291" y="577506"/>
                    <a:pt x="104502" y="514359"/>
                  </a:cubicBezTo>
                  <a:cubicBezTo>
                    <a:pt x="156713" y="451212"/>
                    <a:pt x="260430" y="336559"/>
                    <a:pt x="352152" y="254009"/>
                  </a:cubicBezTo>
                  <a:cubicBezTo>
                    <a:pt x="443874" y="171459"/>
                    <a:pt x="656953" y="1420"/>
                    <a:pt x="648486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4EF92830-5DE9-46A4-B8D9-545E6F648CC5}"/>
                </a:ext>
              </a:extLst>
            </p:cNvPr>
            <p:cNvSpPr/>
            <p:nvPr/>
          </p:nvSpPr>
          <p:spPr>
            <a:xfrm>
              <a:off x="1580052" y="1836113"/>
              <a:ext cx="1473016" cy="225676"/>
            </a:xfrm>
            <a:custGeom>
              <a:avLst/>
              <a:gdLst>
                <a:gd name="connsiteX0" fmla="*/ 1098 w 1473016"/>
                <a:gd name="connsiteY0" fmla="*/ 121804 h 225676"/>
                <a:gd name="connsiteX1" fmla="*/ 295315 w 1473016"/>
                <a:gd name="connsiteY1" fmla="*/ 5387 h 225676"/>
                <a:gd name="connsiteX2" fmla="*/ 678431 w 1473016"/>
                <a:gd name="connsiteY2" fmla="*/ 39254 h 225676"/>
                <a:gd name="connsiteX3" fmla="*/ 1421381 w 1473016"/>
                <a:gd name="connsiteY3" fmla="*/ 212820 h 225676"/>
                <a:gd name="connsiteX4" fmla="*/ 1410798 w 1473016"/>
                <a:gd name="connsiteY4" fmla="*/ 212820 h 225676"/>
                <a:gd name="connsiteX5" fmla="*/ 1089065 w 1473016"/>
                <a:gd name="connsiteY5" fmla="*/ 151437 h 225676"/>
                <a:gd name="connsiteX6" fmla="*/ 401148 w 1473016"/>
                <a:gd name="connsiteY6" fmla="*/ 20204 h 225676"/>
                <a:gd name="connsiteX7" fmla="*/ 1098 w 1473016"/>
                <a:gd name="connsiteY7" fmla="*/ 121804 h 2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016" h="225676">
                  <a:moveTo>
                    <a:pt x="1098" y="121804"/>
                  </a:moveTo>
                  <a:cubicBezTo>
                    <a:pt x="-16541" y="119335"/>
                    <a:pt x="182426" y="19145"/>
                    <a:pt x="295315" y="5387"/>
                  </a:cubicBezTo>
                  <a:cubicBezTo>
                    <a:pt x="408204" y="-8371"/>
                    <a:pt x="490753" y="4682"/>
                    <a:pt x="678431" y="39254"/>
                  </a:cubicBezTo>
                  <a:cubicBezTo>
                    <a:pt x="866109" y="73826"/>
                    <a:pt x="1299320" y="183892"/>
                    <a:pt x="1421381" y="212820"/>
                  </a:cubicBezTo>
                  <a:cubicBezTo>
                    <a:pt x="1543442" y="241748"/>
                    <a:pt x="1410798" y="212820"/>
                    <a:pt x="1410798" y="212820"/>
                  </a:cubicBezTo>
                  <a:lnTo>
                    <a:pt x="1089065" y="151437"/>
                  </a:lnTo>
                  <a:cubicBezTo>
                    <a:pt x="920790" y="119334"/>
                    <a:pt x="578595" y="27965"/>
                    <a:pt x="401148" y="20204"/>
                  </a:cubicBezTo>
                  <a:cubicBezTo>
                    <a:pt x="223701" y="12443"/>
                    <a:pt x="18737" y="124273"/>
                    <a:pt x="1098" y="1218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FEC0460D-2105-4FC3-A868-D7902DC42FB2}"/>
                </a:ext>
              </a:extLst>
            </p:cNvPr>
            <p:cNvSpPr/>
            <p:nvPr/>
          </p:nvSpPr>
          <p:spPr>
            <a:xfrm>
              <a:off x="3034874" y="2055276"/>
              <a:ext cx="613585" cy="382744"/>
            </a:xfrm>
            <a:custGeom>
              <a:avLst/>
              <a:gdLst>
                <a:gd name="connsiteX0" fmla="*/ 426 w 613585"/>
                <a:gd name="connsiteY0" fmla="*/ 7 h 382744"/>
                <a:gd name="connsiteX1" fmla="*/ 305226 w 613585"/>
                <a:gd name="connsiteY1" fmla="*/ 165107 h 382744"/>
                <a:gd name="connsiteX2" fmla="*/ 610026 w 613585"/>
                <a:gd name="connsiteY2" fmla="*/ 378891 h 382744"/>
                <a:gd name="connsiteX3" fmla="*/ 457626 w 613585"/>
                <a:gd name="connsiteY3" fmla="*/ 292107 h 382744"/>
                <a:gd name="connsiteX4" fmla="*/ 243843 w 613585"/>
                <a:gd name="connsiteY4" fmla="*/ 158757 h 382744"/>
                <a:gd name="connsiteX5" fmla="*/ 426 w 613585"/>
                <a:gd name="connsiteY5" fmla="*/ 7 h 38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585" h="382744">
                  <a:moveTo>
                    <a:pt x="426" y="7"/>
                  </a:moveTo>
                  <a:cubicBezTo>
                    <a:pt x="10657" y="1065"/>
                    <a:pt x="203626" y="101960"/>
                    <a:pt x="305226" y="165107"/>
                  </a:cubicBezTo>
                  <a:cubicBezTo>
                    <a:pt x="406826" y="228254"/>
                    <a:pt x="584626" y="357724"/>
                    <a:pt x="610026" y="378891"/>
                  </a:cubicBezTo>
                  <a:cubicBezTo>
                    <a:pt x="635426" y="400058"/>
                    <a:pt x="518656" y="328796"/>
                    <a:pt x="457626" y="292107"/>
                  </a:cubicBezTo>
                  <a:cubicBezTo>
                    <a:pt x="396596" y="255418"/>
                    <a:pt x="321101" y="204971"/>
                    <a:pt x="243843" y="158757"/>
                  </a:cubicBezTo>
                  <a:cubicBezTo>
                    <a:pt x="166585" y="112543"/>
                    <a:pt x="-9805" y="-1051"/>
                    <a:pt x="426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E872E55B-2FAF-4AFC-8347-90A7D9D9AEC8}"/>
                </a:ext>
              </a:extLst>
            </p:cNvPr>
            <p:cNvSpPr/>
            <p:nvPr/>
          </p:nvSpPr>
          <p:spPr>
            <a:xfrm>
              <a:off x="3274037" y="2372776"/>
              <a:ext cx="385544" cy="60748"/>
            </a:xfrm>
            <a:custGeom>
              <a:avLst/>
              <a:gdLst>
                <a:gd name="connsiteX0" fmla="*/ 2563 w 385544"/>
                <a:gd name="connsiteY0" fmla="*/ 7 h 60748"/>
                <a:gd name="connsiteX1" fmla="*/ 370863 w 385544"/>
                <a:gd name="connsiteY1" fmla="*/ 57157 h 60748"/>
                <a:gd name="connsiteX2" fmla="*/ 317946 w 385544"/>
                <a:gd name="connsiteY2" fmla="*/ 55041 h 60748"/>
                <a:gd name="connsiteX3" fmla="*/ 212113 w 385544"/>
                <a:gd name="connsiteY3" fmla="*/ 52924 h 60748"/>
                <a:gd name="connsiteX4" fmla="*/ 2563 w 385544"/>
                <a:gd name="connsiteY4" fmla="*/ 7 h 6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544" h="60748">
                  <a:moveTo>
                    <a:pt x="2563" y="7"/>
                  </a:moveTo>
                  <a:cubicBezTo>
                    <a:pt x="29021" y="713"/>
                    <a:pt x="318299" y="47985"/>
                    <a:pt x="370863" y="57157"/>
                  </a:cubicBezTo>
                  <a:cubicBezTo>
                    <a:pt x="423427" y="66329"/>
                    <a:pt x="317946" y="55041"/>
                    <a:pt x="317946" y="55041"/>
                  </a:cubicBezTo>
                  <a:cubicBezTo>
                    <a:pt x="291488" y="54336"/>
                    <a:pt x="262207" y="58921"/>
                    <a:pt x="212113" y="52924"/>
                  </a:cubicBezTo>
                  <a:cubicBezTo>
                    <a:pt x="162019" y="46927"/>
                    <a:pt x="-23895" y="-699"/>
                    <a:pt x="2563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83A373C0-0924-4D49-9C75-D932EC9D0D9D}"/>
                </a:ext>
              </a:extLst>
            </p:cNvPr>
            <p:cNvSpPr/>
            <p:nvPr/>
          </p:nvSpPr>
          <p:spPr>
            <a:xfrm>
              <a:off x="1881460" y="4048046"/>
              <a:ext cx="442670" cy="703592"/>
            </a:xfrm>
            <a:custGeom>
              <a:avLst/>
              <a:gdLst>
                <a:gd name="connsiteX0" fmla="*/ 12428 w 442670"/>
                <a:gd name="connsiteY0" fmla="*/ 79 h 703592"/>
                <a:gd name="connsiteX1" fmla="*/ 1315 w 442670"/>
                <a:gd name="connsiteY1" fmla="*/ 188992 h 703592"/>
                <a:gd name="connsiteX2" fmla="*/ 23540 w 442670"/>
                <a:gd name="connsiteY2" fmla="*/ 287417 h 703592"/>
                <a:gd name="connsiteX3" fmla="*/ 141015 w 442670"/>
                <a:gd name="connsiteY3" fmla="*/ 514429 h 703592"/>
                <a:gd name="connsiteX4" fmla="*/ 283890 w 442670"/>
                <a:gd name="connsiteY4" fmla="*/ 630317 h 703592"/>
                <a:gd name="connsiteX5" fmla="*/ 375965 w 442670"/>
                <a:gd name="connsiteY5" fmla="*/ 689054 h 703592"/>
                <a:gd name="connsiteX6" fmla="*/ 442640 w 442670"/>
                <a:gd name="connsiteY6" fmla="*/ 701754 h 703592"/>
                <a:gd name="connsiteX7" fmla="*/ 368028 w 442670"/>
                <a:gd name="connsiteY7" fmla="*/ 679529 h 703592"/>
                <a:gd name="connsiteX8" fmla="*/ 153715 w 442670"/>
                <a:gd name="connsiteY8" fmla="*/ 487442 h 703592"/>
                <a:gd name="connsiteX9" fmla="*/ 7665 w 442670"/>
                <a:gd name="connsiteY9" fmla="*/ 212804 h 703592"/>
                <a:gd name="connsiteX10" fmla="*/ 12428 w 442670"/>
                <a:gd name="connsiteY10" fmla="*/ 79 h 70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2670" h="703592">
                  <a:moveTo>
                    <a:pt x="12428" y="79"/>
                  </a:moveTo>
                  <a:cubicBezTo>
                    <a:pt x="11370" y="-3890"/>
                    <a:pt x="-537" y="141102"/>
                    <a:pt x="1315" y="188992"/>
                  </a:cubicBezTo>
                  <a:cubicBezTo>
                    <a:pt x="3167" y="236882"/>
                    <a:pt x="257" y="233178"/>
                    <a:pt x="23540" y="287417"/>
                  </a:cubicBezTo>
                  <a:cubicBezTo>
                    <a:pt x="46823" y="341657"/>
                    <a:pt x="97623" y="457279"/>
                    <a:pt x="141015" y="514429"/>
                  </a:cubicBezTo>
                  <a:cubicBezTo>
                    <a:pt x="184407" y="571579"/>
                    <a:pt x="244732" y="601213"/>
                    <a:pt x="283890" y="630317"/>
                  </a:cubicBezTo>
                  <a:cubicBezTo>
                    <a:pt x="323048" y="659421"/>
                    <a:pt x="349507" y="677148"/>
                    <a:pt x="375965" y="689054"/>
                  </a:cubicBezTo>
                  <a:cubicBezTo>
                    <a:pt x="402423" y="700960"/>
                    <a:pt x="443963" y="703341"/>
                    <a:pt x="442640" y="701754"/>
                  </a:cubicBezTo>
                  <a:cubicBezTo>
                    <a:pt x="441317" y="700167"/>
                    <a:pt x="416182" y="715248"/>
                    <a:pt x="368028" y="679529"/>
                  </a:cubicBezTo>
                  <a:cubicBezTo>
                    <a:pt x="319874" y="643810"/>
                    <a:pt x="213776" y="565230"/>
                    <a:pt x="153715" y="487442"/>
                  </a:cubicBezTo>
                  <a:cubicBezTo>
                    <a:pt x="93654" y="409654"/>
                    <a:pt x="27773" y="294031"/>
                    <a:pt x="7665" y="212804"/>
                  </a:cubicBezTo>
                  <a:cubicBezTo>
                    <a:pt x="-12443" y="131577"/>
                    <a:pt x="13486" y="4048"/>
                    <a:pt x="12428" y="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D6A16AC8-551C-4BC2-9ADB-80901E2D9F0E}"/>
                </a:ext>
              </a:extLst>
            </p:cNvPr>
            <p:cNvSpPr/>
            <p:nvPr/>
          </p:nvSpPr>
          <p:spPr>
            <a:xfrm>
              <a:off x="2257075" y="4560843"/>
              <a:ext cx="145470" cy="135667"/>
            </a:xfrm>
            <a:custGeom>
              <a:avLst/>
              <a:gdLst>
                <a:gd name="connsiteX0" fmla="*/ 143225 w 145470"/>
                <a:gd name="connsiteY0" fmla="*/ 45 h 135667"/>
                <a:gd name="connsiteX1" fmla="*/ 133700 w 145470"/>
                <a:gd name="connsiteY1" fmla="*/ 90532 h 135667"/>
                <a:gd name="connsiteX2" fmla="*/ 73375 w 145470"/>
                <a:gd name="connsiteY2" fmla="*/ 122282 h 135667"/>
                <a:gd name="connsiteX3" fmla="*/ 350 w 145470"/>
                <a:gd name="connsiteY3" fmla="*/ 134982 h 135667"/>
                <a:gd name="connsiteX4" fmla="*/ 105125 w 145470"/>
                <a:gd name="connsiteY4" fmla="*/ 103232 h 135667"/>
                <a:gd name="connsiteX5" fmla="*/ 143225 w 145470"/>
                <a:gd name="connsiteY5" fmla="*/ 45 h 1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470" h="135667">
                  <a:moveTo>
                    <a:pt x="143225" y="45"/>
                  </a:moveTo>
                  <a:cubicBezTo>
                    <a:pt x="147987" y="-2072"/>
                    <a:pt x="145342" y="70159"/>
                    <a:pt x="133700" y="90532"/>
                  </a:cubicBezTo>
                  <a:cubicBezTo>
                    <a:pt x="122058" y="110905"/>
                    <a:pt x="95600" y="114874"/>
                    <a:pt x="73375" y="122282"/>
                  </a:cubicBezTo>
                  <a:cubicBezTo>
                    <a:pt x="51150" y="129690"/>
                    <a:pt x="-4942" y="138157"/>
                    <a:pt x="350" y="134982"/>
                  </a:cubicBezTo>
                  <a:cubicBezTo>
                    <a:pt x="5642" y="131807"/>
                    <a:pt x="81048" y="123605"/>
                    <a:pt x="105125" y="103232"/>
                  </a:cubicBezTo>
                  <a:cubicBezTo>
                    <a:pt x="129202" y="82859"/>
                    <a:pt x="138463" y="2162"/>
                    <a:pt x="143225" y="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9E8CDA45-DB44-4880-A3E7-A4EE88E9560E}"/>
                </a:ext>
              </a:extLst>
            </p:cNvPr>
            <p:cNvSpPr/>
            <p:nvPr/>
          </p:nvSpPr>
          <p:spPr>
            <a:xfrm>
              <a:off x="2319266" y="4741274"/>
              <a:ext cx="73297" cy="698351"/>
            </a:xfrm>
            <a:custGeom>
              <a:avLst/>
              <a:gdLst>
                <a:gd name="connsiteX0" fmla="*/ 72 w 73297"/>
                <a:gd name="connsiteY0" fmla="*/ 2176 h 698351"/>
                <a:gd name="connsiteX1" fmla="*/ 73097 w 73297"/>
                <a:gd name="connsiteY1" fmla="*/ 345076 h 698351"/>
                <a:gd name="connsiteX2" fmla="*/ 22297 w 73297"/>
                <a:gd name="connsiteY2" fmla="*/ 694326 h 698351"/>
                <a:gd name="connsiteX3" fmla="*/ 38172 w 73297"/>
                <a:gd name="connsiteY3" fmla="*/ 514939 h 698351"/>
                <a:gd name="connsiteX4" fmla="*/ 58809 w 73297"/>
                <a:gd name="connsiteY4" fmla="*/ 213314 h 698351"/>
                <a:gd name="connsiteX5" fmla="*/ 72 w 73297"/>
                <a:gd name="connsiteY5" fmla="*/ 2176 h 69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97" h="698351">
                  <a:moveTo>
                    <a:pt x="72" y="2176"/>
                  </a:moveTo>
                  <a:cubicBezTo>
                    <a:pt x="2453" y="24136"/>
                    <a:pt x="69393" y="229718"/>
                    <a:pt x="73097" y="345076"/>
                  </a:cubicBezTo>
                  <a:cubicBezTo>
                    <a:pt x="76801" y="460434"/>
                    <a:pt x="28118" y="666016"/>
                    <a:pt x="22297" y="694326"/>
                  </a:cubicBezTo>
                  <a:cubicBezTo>
                    <a:pt x="16476" y="722637"/>
                    <a:pt x="32087" y="595108"/>
                    <a:pt x="38172" y="514939"/>
                  </a:cubicBezTo>
                  <a:cubicBezTo>
                    <a:pt x="44257" y="434770"/>
                    <a:pt x="62513" y="296922"/>
                    <a:pt x="58809" y="213314"/>
                  </a:cubicBezTo>
                  <a:cubicBezTo>
                    <a:pt x="55105" y="129706"/>
                    <a:pt x="-2309" y="-19784"/>
                    <a:pt x="72" y="21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A993EB34-AA47-4A7F-975B-911CBD353C9F}"/>
                </a:ext>
              </a:extLst>
            </p:cNvPr>
            <p:cNvSpPr/>
            <p:nvPr/>
          </p:nvSpPr>
          <p:spPr>
            <a:xfrm>
              <a:off x="2290175" y="5411759"/>
              <a:ext cx="44127" cy="330363"/>
            </a:xfrm>
            <a:custGeom>
              <a:avLst/>
              <a:gdLst>
                <a:gd name="connsiteX0" fmla="*/ 43450 w 44127"/>
                <a:gd name="connsiteY0" fmla="*/ 29 h 330363"/>
                <a:gd name="connsiteX1" fmla="*/ 13288 w 44127"/>
                <a:gd name="connsiteY1" fmla="*/ 241329 h 330363"/>
                <a:gd name="connsiteX2" fmla="*/ 588 w 44127"/>
                <a:gd name="connsiteY2" fmla="*/ 330229 h 330363"/>
                <a:gd name="connsiteX3" fmla="*/ 30750 w 44127"/>
                <a:gd name="connsiteY3" fmla="*/ 225454 h 330363"/>
                <a:gd name="connsiteX4" fmla="*/ 43450 w 44127"/>
                <a:gd name="connsiteY4" fmla="*/ 29 h 33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27" h="330363">
                  <a:moveTo>
                    <a:pt x="43450" y="29"/>
                  </a:moveTo>
                  <a:cubicBezTo>
                    <a:pt x="40540" y="2675"/>
                    <a:pt x="20432" y="186296"/>
                    <a:pt x="13288" y="241329"/>
                  </a:cubicBezTo>
                  <a:cubicBezTo>
                    <a:pt x="6144" y="296362"/>
                    <a:pt x="-2322" y="332875"/>
                    <a:pt x="588" y="330229"/>
                  </a:cubicBezTo>
                  <a:cubicBezTo>
                    <a:pt x="3498" y="327583"/>
                    <a:pt x="22019" y="277842"/>
                    <a:pt x="30750" y="225454"/>
                  </a:cubicBezTo>
                  <a:cubicBezTo>
                    <a:pt x="39481" y="173067"/>
                    <a:pt x="46360" y="-2617"/>
                    <a:pt x="43450" y="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FB671756-CCF0-473B-9303-1F389070056F}"/>
                </a:ext>
              </a:extLst>
            </p:cNvPr>
            <p:cNvSpPr/>
            <p:nvPr/>
          </p:nvSpPr>
          <p:spPr>
            <a:xfrm>
              <a:off x="1917803" y="2895813"/>
              <a:ext cx="441974" cy="1047099"/>
            </a:xfrm>
            <a:custGeom>
              <a:avLst/>
              <a:gdLst>
                <a:gd name="connsiteX0" fmla="*/ 438047 w 441974"/>
                <a:gd name="connsiteY0" fmla="*/ 16720 h 1047099"/>
                <a:gd name="connsiteX1" fmla="*/ 154414 w 441974"/>
                <a:gd name="connsiteY1" fmla="*/ 531070 h 1047099"/>
                <a:gd name="connsiteX2" fmla="*/ 8364 w 441974"/>
                <a:gd name="connsiteY2" fmla="*/ 1017904 h 1047099"/>
                <a:gd name="connsiteX3" fmla="*/ 23180 w 441974"/>
                <a:gd name="connsiteY3" fmla="*/ 952287 h 1047099"/>
                <a:gd name="connsiteX4" fmla="*/ 67630 w 441974"/>
                <a:gd name="connsiteY4" fmla="*/ 624204 h 1047099"/>
                <a:gd name="connsiteX5" fmla="*/ 302580 w 441974"/>
                <a:gd name="connsiteY5" fmla="*/ 169120 h 1047099"/>
                <a:gd name="connsiteX6" fmla="*/ 438047 w 441974"/>
                <a:gd name="connsiteY6" fmla="*/ 16720 h 104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974" h="1047099">
                  <a:moveTo>
                    <a:pt x="438047" y="16720"/>
                  </a:moveTo>
                  <a:cubicBezTo>
                    <a:pt x="413353" y="77045"/>
                    <a:pt x="226028" y="364206"/>
                    <a:pt x="154414" y="531070"/>
                  </a:cubicBezTo>
                  <a:cubicBezTo>
                    <a:pt x="82800" y="697934"/>
                    <a:pt x="30236" y="947701"/>
                    <a:pt x="8364" y="1017904"/>
                  </a:cubicBezTo>
                  <a:cubicBezTo>
                    <a:pt x="-13508" y="1088107"/>
                    <a:pt x="13302" y="1017904"/>
                    <a:pt x="23180" y="952287"/>
                  </a:cubicBezTo>
                  <a:cubicBezTo>
                    <a:pt x="33058" y="886670"/>
                    <a:pt x="21063" y="754732"/>
                    <a:pt x="67630" y="624204"/>
                  </a:cubicBezTo>
                  <a:cubicBezTo>
                    <a:pt x="114197" y="493676"/>
                    <a:pt x="239786" y="266839"/>
                    <a:pt x="302580" y="169120"/>
                  </a:cubicBezTo>
                  <a:cubicBezTo>
                    <a:pt x="365374" y="71401"/>
                    <a:pt x="462741" y="-43605"/>
                    <a:pt x="438047" y="167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9F5DEA95-3E72-46FB-A55A-519841698CC0}"/>
                </a:ext>
              </a:extLst>
            </p:cNvPr>
            <p:cNvSpPr/>
            <p:nvPr/>
          </p:nvSpPr>
          <p:spPr>
            <a:xfrm>
              <a:off x="1828769" y="3707522"/>
              <a:ext cx="135166" cy="1132983"/>
            </a:xfrm>
            <a:custGeom>
              <a:avLst/>
              <a:gdLst>
                <a:gd name="connsiteX0" fmla="*/ 116448 w 135166"/>
                <a:gd name="connsiteY0" fmla="*/ 5111 h 1132983"/>
                <a:gd name="connsiteX1" fmla="*/ 31 w 135166"/>
                <a:gd name="connsiteY1" fmla="*/ 430561 h 1132983"/>
                <a:gd name="connsiteX2" fmla="*/ 129148 w 135166"/>
                <a:gd name="connsiteY2" fmla="*/ 1099428 h 1132983"/>
                <a:gd name="connsiteX3" fmla="*/ 114331 w 135166"/>
                <a:gd name="connsiteY3" fmla="*/ 1014761 h 1132983"/>
                <a:gd name="connsiteX4" fmla="*/ 118564 w 135166"/>
                <a:gd name="connsiteY4" fmla="*/ 856011 h 1132983"/>
                <a:gd name="connsiteX5" fmla="*/ 29664 w 135166"/>
                <a:gd name="connsiteY5" fmla="*/ 451728 h 1132983"/>
                <a:gd name="connsiteX6" fmla="*/ 69881 w 135166"/>
                <a:gd name="connsiteY6" fmla="*/ 210428 h 1132983"/>
                <a:gd name="connsiteX7" fmla="*/ 116448 w 135166"/>
                <a:gd name="connsiteY7" fmla="*/ 5111 h 113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166" h="1132983">
                  <a:moveTo>
                    <a:pt x="116448" y="5111"/>
                  </a:moveTo>
                  <a:cubicBezTo>
                    <a:pt x="104806" y="41800"/>
                    <a:pt x="-2086" y="248175"/>
                    <a:pt x="31" y="430561"/>
                  </a:cubicBezTo>
                  <a:cubicBezTo>
                    <a:pt x="2148" y="612947"/>
                    <a:pt x="110098" y="1002061"/>
                    <a:pt x="129148" y="1099428"/>
                  </a:cubicBezTo>
                  <a:cubicBezTo>
                    <a:pt x="148198" y="1196795"/>
                    <a:pt x="116095" y="1055330"/>
                    <a:pt x="114331" y="1014761"/>
                  </a:cubicBezTo>
                  <a:cubicBezTo>
                    <a:pt x="112567" y="974192"/>
                    <a:pt x="132675" y="949850"/>
                    <a:pt x="118564" y="856011"/>
                  </a:cubicBezTo>
                  <a:cubicBezTo>
                    <a:pt x="104453" y="762172"/>
                    <a:pt x="37778" y="559325"/>
                    <a:pt x="29664" y="451728"/>
                  </a:cubicBezTo>
                  <a:cubicBezTo>
                    <a:pt x="21550" y="344131"/>
                    <a:pt x="52242" y="282042"/>
                    <a:pt x="69881" y="210428"/>
                  </a:cubicBezTo>
                  <a:cubicBezTo>
                    <a:pt x="87520" y="138814"/>
                    <a:pt x="128090" y="-31578"/>
                    <a:pt x="116448" y="51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50DCE6B5-E464-4ED0-9D87-C2CA179A7F0F}"/>
                </a:ext>
              </a:extLst>
            </p:cNvPr>
            <p:cNvSpPr/>
            <p:nvPr/>
          </p:nvSpPr>
          <p:spPr>
            <a:xfrm>
              <a:off x="2042318" y="4573182"/>
              <a:ext cx="99934" cy="154556"/>
            </a:xfrm>
            <a:custGeom>
              <a:avLst/>
              <a:gdLst>
                <a:gd name="connsiteX0" fmla="*/ 10320 w 99934"/>
                <a:gd name="connsiteY0" fmla="*/ 406 h 154556"/>
                <a:gd name="connsiteX1" fmla="*/ 5557 w 99934"/>
                <a:gd name="connsiteY1" fmla="*/ 117881 h 154556"/>
                <a:gd name="connsiteX2" fmla="*/ 89695 w 99934"/>
                <a:gd name="connsiteY2" fmla="*/ 148043 h 154556"/>
                <a:gd name="connsiteX3" fmla="*/ 97632 w 99934"/>
                <a:gd name="connsiteY3" fmla="*/ 82956 h 154556"/>
                <a:gd name="connsiteX4" fmla="*/ 81757 w 99934"/>
                <a:gd name="connsiteY4" fmla="*/ 152806 h 154556"/>
                <a:gd name="connsiteX5" fmla="*/ 34132 w 99934"/>
                <a:gd name="connsiteY5" fmla="*/ 128993 h 154556"/>
                <a:gd name="connsiteX6" fmla="*/ 29370 w 99934"/>
                <a:gd name="connsiteY6" fmla="*/ 79781 h 154556"/>
                <a:gd name="connsiteX7" fmla="*/ 10320 w 99934"/>
                <a:gd name="connsiteY7" fmla="*/ 406 h 15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934" h="154556">
                  <a:moveTo>
                    <a:pt x="10320" y="406"/>
                  </a:moveTo>
                  <a:cubicBezTo>
                    <a:pt x="6351" y="6756"/>
                    <a:pt x="-7672" y="93275"/>
                    <a:pt x="5557" y="117881"/>
                  </a:cubicBezTo>
                  <a:cubicBezTo>
                    <a:pt x="18786" y="142487"/>
                    <a:pt x="74349" y="153864"/>
                    <a:pt x="89695" y="148043"/>
                  </a:cubicBezTo>
                  <a:cubicBezTo>
                    <a:pt x="105041" y="142222"/>
                    <a:pt x="98955" y="82162"/>
                    <a:pt x="97632" y="82956"/>
                  </a:cubicBezTo>
                  <a:cubicBezTo>
                    <a:pt x="96309" y="83750"/>
                    <a:pt x="92340" y="145133"/>
                    <a:pt x="81757" y="152806"/>
                  </a:cubicBezTo>
                  <a:cubicBezTo>
                    <a:pt x="71174" y="160479"/>
                    <a:pt x="42863" y="141164"/>
                    <a:pt x="34132" y="128993"/>
                  </a:cubicBezTo>
                  <a:cubicBezTo>
                    <a:pt x="25401" y="116822"/>
                    <a:pt x="33074" y="95656"/>
                    <a:pt x="29370" y="79781"/>
                  </a:cubicBezTo>
                  <a:cubicBezTo>
                    <a:pt x="25666" y="63906"/>
                    <a:pt x="14289" y="-5944"/>
                    <a:pt x="10320" y="4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F68D3FC7-14A0-4D26-81D5-2B746361E360}"/>
                </a:ext>
              </a:extLst>
            </p:cNvPr>
            <p:cNvSpPr/>
            <p:nvPr/>
          </p:nvSpPr>
          <p:spPr>
            <a:xfrm>
              <a:off x="2162289" y="4627533"/>
              <a:ext cx="72934" cy="199644"/>
            </a:xfrm>
            <a:custGeom>
              <a:avLst/>
              <a:gdLst>
                <a:gd name="connsiteX0" fmla="*/ 1474 w 72934"/>
                <a:gd name="connsiteY0" fmla="*/ 30 h 199644"/>
                <a:gd name="connsiteX1" fmla="*/ 6236 w 72934"/>
                <a:gd name="connsiteY1" fmla="*/ 144492 h 199644"/>
                <a:gd name="connsiteX2" fmla="*/ 36399 w 72934"/>
                <a:gd name="connsiteY2" fmla="*/ 185767 h 199644"/>
                <a:gd name="connsiteX3" fmla="*/ 71324 w 72934"/>
                <a:gd name="connsiteY3" fmla="*/ 192117 h 199644"/>
                <a:gd name="connsiteX4" fmla="*/ 66561 w 72934"/>
                <a:gd name="connsiteY4" fmla="*/ 85755 h 199644"/>
                <a:gd name="connsiteX5" fmla="*/ 61799 w 72934"/>
                <a:gd name="connsiteY5" fmla="*/ 160367 h 199644"/>
                <a:gd name="connsiteX6" fmla="*/ 47511 w 72934"/>
                <a:gd name="connsiteY6" fmla="*/ 171480 h 199644"/>
                <a:gd name="connsiteX7" fmla="*/ 25286 w 72934"/>
                <a:gd name="connsiteY7" fmla="*/ 131792 h 199644"/>
                <a:gd name="connsiteX8" fmla="*/ 1474 w 72934"/>
                <a:gd name="connsiteY8" fmla="*/ 3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934" h="199644">
                  <a:moveTo>
                    <a:pt x="1474" y="30"/>
                  </a:moveTo>
                  <a:cubicBezTo>
                    <a:pt x="-1701" y="2147"/>
                    <a:pt x="415" y="113536"/>
                    <a:pt x="6236" y="144492"/>
                  </a:cubicBezTo>
                  <a:cubicBezTo>
                    <a:pt x="12057" y="175448"/>
                    <a:pt x="25551" y="177830"/>
                    <a:pt x="36399" y="185767"/>
                  </a:cubicBezTo>
                  <a:cubicBezTo>
                    <a:pt x="47247" y="193704"/>
                    <a:pt x="66297" y="208786"/>
                    <a:pt x="71324" y="192117"/>
                  </a:cubicBezTo>
                  <a:cubicBezTo>
                    <a:pt x="76351" y="175448"/>
                    <a:pt x="68148" y="91047"/>
                    <a:pt x="66561" y="85755"/>
                  </a:cubicBezTo>
                  <a:cubicBezTo>
                    <a:pt x="64974" y="80463"/>
                    <a:pt x="64974" y="146080"/>
                    <a:pt x="61799" y="160367"/>
                  </a:cubicBezTo>
                  <a:cubicBezTo>
                    <a:pt x="58624" y="174654"/>
                    <a:pt x="53596" y="176242"/>
                    <a:pt x="47511" y="171480"/>
                  </a:cubicBezTo>
                  <a:cubicBezTo>
                    <a:pt x="41426" y="166718"/>
                    <a:pt x="30842" y="156663"/>
                    <a:pt x="25286" y="131792"/>
                  </a:cubicBezTo>
                  <a:cubicBezTo>
                    <a:pt x="19730" y="106921"/>
                    <a:pt x="4649" y="-2087"/>
                    <a:pt x="1474" y="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7DBE071A-352B-471F-BE84-C2D55484C9D5}"/>
                </a:ext>
              </a:extLst>
            </p:cNvPr>
            <p:cNvSpPr/>
            <p:nvPr/>
          </p:nvSpPr>
          <p:spPr>
            <a:xfrm>
              <a:off x="2136030" y="4628971"/>
              <a:ext cx="125146" cy="212496"/>
            </a:xfrm>
            <a:custGeom>
              <a:avLst/>
              <a:gdLst>
                <a:gd name="connsiteX0" fmla="*/ 118220 w 125146"/>
                <a:gd name="connsiteY0" fmla="*/ 73204 h 212496"/>
                <a:gd name="connsiteX1" fmla="*/ 105520 w 125146"/>
                <a:gd name="connsiteY1" fmla="*/ 203379 h 212496"/>
                <a:gd name="connsiteX2" fmla="*/ 56308 w 125146"/>
                <a:gd name="connsiteY2" fmla="*/ 195442 h 212496"/>
                <a:gd name="connsiteX3" fmla="*/ 16620 w 125146"/>
                <a:gd name="connsiteY3" fmla="*/ 146229 h 212496"/>
                <a:gd name="connsiteX4" fmla="*/ 5508 w 125146"/>
                <a:gd name="connsiteY4" fmla="*/ 179 h 212496"/>
                <a:gd name="connsiteX5" fmla="*/ 2333 w 125146"/>
                <a:gd name="connsiteY5" fmla="*/ 117654 h 212496"/>
                <a:gd name="connsiteX6" fmla="*/ 40433 w 125146"/>
                <a:gd name="connsiteY6" fmla="*/ 184329 h 212496"/>
                <a:gd name="connsiteX7" fmla="*/ 110283 w 125146"/>
                <a:gd name="connsiteY7" fmla="*/ 208142 h 212496"/>
                <a:gd name="connsiteX8" fmla="*/ 124570 w 125146"/>
                <a:gd name="connsiteY8" fmla="*/ 136704 h 212496"/>
                <a:gd name="connsiteX9" fmla="*/ 118220 w 125146"/>
                <a:gd name="connsiteY9" fmla="*/ 73204 h 2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146" h="212496">
                  <a:moveTo>
                    <a:pt x="118220" y="73204"/>
                  </a:moveTo>
                  <a:cubicBezTo>
                    <a:pt x="115045" y="84317"/>
                    <a:pt x="115839" y="183006"/>
                    <a:pt x="105520" y="203379"/>
                  </a:cubicBezTo>
                  <a:cubicBezTo>
                    <a:pt x="95201" y="223752"/>
                    <a:pt x="71125" y="204967"/>
                    <a:pt x="56308" y="195442"/>
                  </a:cubicBezTo>
                  <a:cubicBezTo>
                    <a:pt x="41491" y="185917"/>
                    <a:pt x="25087" y="178773"/>
                    <a:pt x="16620" y="146229"/>
                  </a:cubicBezTo>
                  <a:cubicBezTo>
                    <a:pt x="8153" y="113685"/>
                    <a:pt x="7889" y="4941"/>
                    <a:pt x="5508" y="179"/>
                  </a:cubicBezTo>
                  <a:cubicBezTo>
                    <a:pt x="3127" y="-4583"/>
                    <a:pt x="-3488" y="86962"/>
                    <a:pt x="2333" y="117654"/>
                  </a:cubicBezTo>
                  <a:cubicBezTo>
                    <a:pt x="8154" y="148346"/>
                    <a:pt x="22442" y="169248"/>
                    <a:pt x="40433" y="184329"/>
                  </a:cubicBezTo>
                  <a:cubicBezTo>
                    <a:pt x="58424" y="199410"/>
                    <a:pt x="96260" y="216080"/>
                    <a:pt x="110283" y="208142"/>
                  </a:cubicBezTo>
                  <a:cubicBezTo>
                    <a:pt x="124306" y="200204"/>
                    <a:pt x="122189" y="157606"/>
                    <a:pt x="124570" y="136704"/>
                  </a:cubicBezTo>
                  <a:cubicBezTo>
                    <a:pt x="126951" y="115802"/>
                    <a:pt x="121395" y="62091"/>
                    <a:pt x="118220" y="732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C706A084-482B-4285-B3ED-9FE3594632E3}"/>
                </a:ext>
              </a:extLst>
            </p:cNvPr>
            <p:cNvSpPr/>
            <p:nvPr/>
          </p:nvSpPr>
          <p:spPr>
            <a:xfrm>
              <a:off x="2057752" y="4554538"/>
              <a:ext cx="63290" cy="189388"/>
            </a:xfrm>
            <a:custGeom>
              <a:avLst/>
              <a:gdLst>
                <a:gd name="connsiteX0" fmla="*/ 63148 w 63290"/>
                <a:gd name="connsiteY0" fmla="*/ 80962 h 189388"/>
                <a:gd name="connsiteX1" fmla="*/ 42511 w 63290"/>
                <a:gd name="connsiteY1" fmla="*/ 179387 h 189388"/>
                <a:gd name="connsiteX2" fmla="*/ 12348 w 63290"/>
                <a:gd name="connsiteY2" fmla="*/ 176212 h 189388"/>
                <a:gd name="connsiteX3" fmla="*/ 13936 w 63290"/>
                <a:gd name="connsiteY3" fmla="*/ 92075 h 189388"/>
                <a:gd name="connsiteX4" fmla="*/ 20286 w 63290"/>
                <a:gd name="connsiteY4" fmla="*/ 0 h 189388"/>
                <a:gd name="connsiteX5" fmla="*/ 1236 w 63290"/>
                <a:gd name="connsiteY5" fmla="*/ 90487 h 189388"/>
                <a:gd name="connsiteX6" fmla="*/ 4411 w 63290"/>
                <a:gd name="connsiteY6" fmla="*/ 157162 h 189388"/>
                <a:gd name="connsiteX7" fmla="*/ 25048 w 63290"/>
                <a:gd name="connsiteY7" fmla="*/ 176212 h 189388"/>
                <a:gd name="connsiteX8" fmla="*/ 50448 w 63290"/>
                <a:gd name="connsiteY8" fmla="*/ 142875 h 189388"/>
                <a:gd name="connsiteX9" fmla="*/ 63148 w 63290"/>
                <a:gd name="connsiteY9" fmla="*/ 80962 h 18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90" h="189388">
                  <a:moveTo>
                    <a:pt x="63148" y="80962"/>
                  </a:moveTo>
                  <a:cubicBezTo>
                    <a:pt x="61825" y="87047"/>
                    <a:pt x="50978" y="163512"/>
                    <a:pt x="42511" y="179387"/>
                  </a:cubicBezTo>
                  <a:cubicBezTo>
                    <a:pt x="34044" y="195262"/>
                    <a:pt x="17111" y="190764"/>
                    <a:pt x="12348" y="176212"/>
                  </a:cubicBezTo>
                  <a:cubicBezTo>
                    <a:pt x="7585" y="161660"/>
                    <a:pt x="12613" y="121444"/>
                    <a:pt x="13936" y="92075"/>
                  </a:cubicBezTo>
                  <a:cubicBezTo>
                    <a:pt x="15259" y="62706"/>
                    <a:pt x="22403" y="265"/>
                    <a:pt x="20286" y="0"/>
                  </a:cubicBezTo>
                  <a:cubicBezTo>
                    <a:pt x="18169" y="-265"/>
                    <a:pt x="3882" y="64293"/>
                    <a:pt x="1236" y="90487"/>
                  </a:cubicBezTo>
                  <a:cubicBezTo>
                    <a:pt x="-1410" y="116681"/>
                    <a:pt x="442" y="142875"/>
                    <a:pt x="4411" y="157162"/>
                  </a:cubicBezTo>
                  <a:cubicBezTo>
                    <a:pt x="8380" y="171449"/>
                    <a:pt x="17375" y="178593"/>
                    <a:pt x="25048" y="176212"/>
                  </a:cubicBezTo>
                  <a:cubicBezTo>
                    <a:pt x="32721" y="173831"/>
                    <a:pt x="44627" y="156104"/>
                    <a:pt x="50448" y="142875"/>
                  </a:cubicBezTo>
                  <a:cubicBezTo>
                    <a:pt x="56269" y="129646"/>
                    <a:pt x="64471" y="74877"/>
                    <a:pt x="63148" y="809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65676E59-19B3-4506-B596-00C2E05DDE88}"/>
                </a:ext>
              </a:extLst>
            </p:cNvPr>
            <p:cNvSpPr/>
            <p:nvPr/>
          </p:nvSpPr>
          <p:spPr>
            <a:xfrm>
              <a:off x="994867" y="3368061"/>
              <a:ext cx="359780" cy="207020"/>
            </a:xfrm>
            <a:custGeom>
              <a:avLst/>
              <a:gdLst>
                <a:gd name="connsiteX0" fmla="*/ 357683 w 359780"/>
                <a:gd name="connsiteY0" fmla="*/ 43477 h 207020"/>
                <a:gd name="connsiteX1" fmla="*/ 259258 w 359780"/>
                <a:gd name="connsiteY1" fmla="*/ 614 h 207020"/>
                <a:gd name="connsiteX2" fmla="*/ 79871 w 359780"/>
                <a:gd name="connsiteY2" fmla="*/ 32364 h 207020"/>
                <a:gd name="connsiteX3" fmla="*/ 11608 w 359780"/>
                <a:gd name="connsiteY3" fmla="*/ 200639 h 207020"/>
                <a:gd name="connsiteX4" fmla="*/ 16371 w 359780"/>
                <a:gd name="connsiteY4" fmla="*/ 162539 h 207020"/>
                <a:gd name="connsiteX5" fmla="*/ 170358 w 359780"/>
                <a:gd name="connsiteY5" fmla="*/ 75227 h 207020"/>
                <a:gd name="connsiteX6" fmla="*/ 357683 w 359780"/>
                <a:gd name="connsiteY6" fmla="*/ 43477 h 20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780" h="207020">
                  <a:moveTo>
                    <a:pt x="357683" y="43477"/>
                  </a:moveTo>
                  <a:cubicBezTo>
                    <a:pt x="372500" y="31042"/>
                    <a:pt x="305560" y="2466"/>
                    <a:pt x="259258" y="614"/>
                  </a:cubicBezTo>
                  <a:cubicBezTo>
                    <a:pt x="212956" y="-1238"/>
                    <a:pt x="121146" y="-973"/>
                    <a:pt x="79871" y="32364"/>
                  </a:cubicBezTo>
                  <a:cubicBezTo>
                    <a:pt x="38596" y="65701"/>
                    <a:pt x="22191" y="178943"/>
                    <a:pt x="11608" y="200639"/>
                  </a:cubicBezTo>
                  <a:cubicBezTo>
                    <a:pt x="1025" y="222335"/>
                    <a:pt x="-10087" y="183441"/>
                    <a:pt x="16371" y="162539"/>
                  </a:cubicBezTo>
                  <a:cubicBezTo>
                    <a:pt x="42829" y="141637"/>
                    <a:pt x="115060" y="97452"/>
                    <a:pt x="170358" y="75227"/>
                  </a:cubicBezTo>
                  <a:cubicBezTo>
                    <a:pt x="225656" y="53002"/>
                    <a:pt x="342866" y="55912"/>
                    <a:pt x="357683" y="434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F915EAA0-75E0-4658-B990-A27B3E7022F0}"/>
                </a:ext>
              </a:extLst>
            </p:cNvPr>
            <p:cNvSpPr/>
            <p:nvPr/>
          </p:nvSpPr>
          <p:spPr>
            <a:xfrm>
              <a:off x="1150364" y="3563160"/>
              <a:ext cx="297622" cy="447986"/>
            </a:xfrm>
            <a:custGeom>
              <a:avLst/>
              <a:gdLst>
                <a:gd name="connsiteX0" fmla="*/ 297436 w 297622"/>
                <a:gd name="connsiteY0" fmla="*/ 2365 h 447986"/>
                <a:gd name="connsiteX1" fmla="*/ 92649 w 297622"/>
                <a:gd name="connsiteY1" fmla="*/ 124603 h 447986"/>
                <a:gd name="connsiteX2" fmla="*/ 5336 w 297622"/>
                <a:gd name="connsiteY2" fmla="*/ 437340 h 447986"/>
                <a:gd name="connsiteX3" fmla="*/ 11686 w 297622"/>
                <a:gd name="connsiteY3" fmla="*/ 361140 h 447986"/>
                <a:gd name="connsiteX4" fmla="*/ 29149 w 297622"/>
                <a:gd name="connsiteY4" fmla="*/ 224615 h 447986"/>
                <a:gd name="connsiteX5" fmla="*/ 127574 w 297622"/>
                <a:gd name="connsiteY5" fmla="*/ 57928 h 447986"/>
                <a:gd name="connsiteX6" fmla="*/ 297436 w 297622"/>
                <a:gd name="connsiteY6" fmla="*/ 2365 h 44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622" h="447986">
                  <a:moveTo>
                    <a:pt x="297436" y="2365"/>
                  </a:moveTo>
                  <a:cubicBezTo>
                    <a:pt x="291615" y="13477"/>
                    <a:pt x="141332" y="52107"/>
                    <a:pt x="92649" y="124603"/>
                  </a:cubicBezTo>
                  <a:cubicBezTo>
                    <a:pt x="43966" y="197099"/>
                    <a:pt x="18830" y="397917"/>
                    <a:pt x="5336" y="437340"/>
                  </a:cubicBezTo>
                  <a:cubicBezTo>
                    <a:pt x="-8158" y="476763"/>
                    <a:pt x="7717" y="396594"/>
                    <a:pt x="11686" y="361140"/>
                  </a:cubicBezTo>
                  <a:cubicBezTo>
                    <a:pt x="15655" y="325686"/>
                    <a:pt x="9834" y="275150"/>
                    <a:pt x="29149" y="224615"/>
                  </a:cubicBezTo>
                  <a:cubicBezTo>
                    <a:pt x="48464" y="174080"/>
                    <a:pt x="83918" y="94970"/>
                    <a:pt x="127574" y="57928"/>
                  </a:cubicBezTo>
                  <a:cubicBezTo>
                    <a:pt x="171230" y="20886"/>
                    <a:pt x="303257" y="-8747"/>
                    <a:pt x="297436" y="23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96E9C5AA-5482-43A0-8A98-ED88B0F92FF1}"/>
                </a:ext>
              </a:extLst>
            </p:cNvPr>
            <p:cNvSpPr/>
            <p:nvPr/>
          </p:nvSpPr>
          <p:spPr>
            <a:xfrm>
              <a:off x="1057337" y="3545608"/>
              <a:ext cx="392051" cy="481574"/>
            </a:xfrm>
            <a:custGeom>
              <a:avLst/>
              <a:gdLst>
                <a:gd name="connsiteX0" fmla="*/ 392051 w 392051"/>
                <a:gd name="connsiteY0" fmla="*/ 867 h 481574"/>
                <a:gd name="connsiteX1" fmla="*/ 153926 w 392051"/>
                <a:gd name="connsiteY1" fmla="*/ 100880 h 481574"/>
                <a:gd name="connsiteX2" fmla="*/ 6288 w 392051"/>
                <a:gd name="connsiteY2" fmla="*/ 470767 h 481574"/>
                <a:gd name="connsiteX3" fmla="*/ 39626 w 392051"/>
                <a:gd name="connsiteY3" fmla="*/ 361230 h 481574"/>
                <a:gd name="connsiteX4" fmla="*/ 152338 w 392051"/>
                <a:gd name="connsiteY4" fmla="*/ 138980 h 481574"/>
                <a:gd name="connsiteX5" fmla="*/ 392051 w 392051"/>
                <a:gd name="connsiteY5" fmla="*/ 867 h 48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051" h="481574">
                  <a:moveTo>
                    <a:pt x="392051" y="867"/>
                  </a:moveTo>
                  <a:cubicBezTo>
                    <a:pt x="392316" y="-5483"/>
                    <a:pt x="218220" y="22563"/>
                    <a:pt x="153926" y="100880"/>
                  </a:cubicBezTo>
                  <a:cubicBezTo>
                    <a:pt x="89632" y="179197"/>
                    <a:pt x="25338" y="427375"/>
                    <a:pt x="6288" y="470767"/>
                  </a:cubicBezTo>
                  <a:cubicBezTo>
                    <a:pt x="-12762" y="514159"/>
                    <a:pt x="15284" y="416528"/>
                    <a:pt x="39626" y="361230"/>
                  </a:cubicBezTo>
                  <a:cubicBezTo>
                    <a:pt x="63968" y="305932"/>
                    <a:pt x="93865" y="195865"/>
                    <a:pt x="152338" y="138980"/>
                  </a:cubicBezTo>
                  <a:cubicBezTo>
                    <a:pt x="210811" y="82095"/>
                    <a:pt x="391786" y="7217"/>
                    <a:pt x="392051" y="8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C36B7A99-682B-4A84-A13E-2E0EA698C821}"/>
                </a:ext>
              </a:extLst>
            </p:cNvPr>
            <p:cNvSpPr/>
            <p:nvPr/>
          </p:nvSpPr>
          <p:spPr>
            <a:xfrm>
              <a:off x="1203791" y="3679768"/>
              <a:ext cx="372169" cy="235865"/>
            </a:xfrm>
            <a:custGeom>
              <a:avLst/>
              <a:gdLst>
                <a:gd name="connsiteX0" fmla="*/ 369422 w 372169"/>
                <a:gd name="connsiteY0" fmla="*/ 57 h 235865"/>
                <a:gd name="connsiteX1" fmla="*/ 163047 w 372169"/>
                <a:gd name="connsiteY1" fmla="*/ 52445 h 235865"/>
                <a:gd name="connsiteX2" fmla="*/ 4297 w 372169"/>
                <a:gd name="connsiteY2" fmla="*/ 231832 h 235865"/>
                <a:gd name="connsiteX3" fmla="*/ 64622 w 372169"/>
                <a:gd name="connsiteY3" fmla="*/ 166745 h 235865"/>
                <a:gd name="connsiteX4" fmla="*/ 267822 w 372169"/>
                <a:gd name="connsiteY4" fmla="*/ 44507 h 235865"/>
                <a:gd name="connsiteX5" fmla="*/ 369422 w 372169"/>
                <a:gd name="connsiteY5" fmla="*/ 57 h 23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169" h="235865">
                  <a:moveTo>
                    <a:pt x="369422" y="57"/>
                  </a:moveTo>
                  <a:cubicBezTo>
                    <a:pt x="351959" y="1380"/>
                    <a:pt x="223901" y="13816"/>
                    <a:pt x="163047" y="52445"/>
                  </a:cubicBezTo>
                  <a:cubicBezTo>
                    <a:pt x="102193" y="91074"/>
                    <a:pt x="20701" y="212782"/>
                    <a:pt x="4297" y="231832"/>
                  </a:cubicBezTo>
                  <a:cubicBezTo>
                    <a:pt x="-12107" y="250882"/>
                    <a:pt x="20701" y="197966"/>
                    <a:pt x="64622" y="166745"/>
                  </a:cubicBezTo>
                  <a:cubicBezTo>
                    <a:pt x="108543" y="135524"/>
                    <a:pt x="218345" y="68584"/>
                    <a:pt x="267822" y="44507"/>
                  </a:cubicBezTo>
                  <a:cubicBezTo>
                    <a:pt x="317299" y="20430"/>
                    <a:pt x="386885" y="-1266"/>
                    <a:pt x="369422" y="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9582D92D-50C0-497F-B356-C09543AABD09}"/>
                </a:ext>
              </a:extLst>
            </p:cNvPr>
            <p:cNvSpPr/>
            <p:nvPr/>
          </p:nvSpPr>
          <p:spPr>
            <a:xfrm>
              <a:off x="1427258" y="3714964"/>
              <a:ext cx="272555" cy="299607"/>
            </a:xfrm>
            <a:custGeom>
              <a:avLst/>
              <a:gdLst>
                <a:gd name="connsiteX0" fmla="*/ 223742 w 272555"/>
                <a:gd name="connsiteY0" fmla="*/ 4549 h 299607"/>
                <a:gd name="connsiteX1" fmla="*/ 215805 w 272555"/>
                <a:gd name="connsiteY1" fmla="*/ 215686 h 299607"/>
                <a:gd name="connsiteX2" fmla="*/ 93567 w 272555"/>
                <a:gd name="connsiteY2" fmla="*/ 266486 h 299607"/>
                <a:gd name="connsiteX3" fmla="*/ 11017 w 272555"/>
                <a:gd name="connsiteY3" fmla="*/ 142661 h 299607"/>
                <a:gd name="connsiteX4" fmla="*/ 20542 w 272555"/>
                <a:gd name="connsiteY4" fmla="*/ 177586 h 299607"/>
                <a:gd name="connsiteX5" fmla="*/ 190405 w 272555"/>
                <a:gd name="connsiteY5" fmla="*/ 298236 h 299607"/>
                <a:gd name="connsiteX6" fmla="*/ 271367 w 272555"/>
                <a:gd name="connsiteY6" fmla="*/ 88686 h 299607"/>
                <a:gd name="connsiteX7" fmla="*/ 223742 w 272555"/>
                <a:gd name="connsiteY7" fmla="*/ 4549 h 2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555" h="299607">
                  <a:moveTo>
                    <a:pt x="223742" y="4549"/>
                  </a:moveTo>
                  <a:cubicBezTo>
                    <a:pt x="214482" y="25716"/>
                    <a:pt x="237501" y="172030"/>
                    <a:pt x="215805" y="215686"/>
                  </a:cubicBezTo>
                  <a:cubicBezTo>
                    <a:pt x="194109" y="259342"/>
                    <a:pt x="127698" y="278657"/>
                    <a:pt x="93567" y="266486"/>
                  </a:cubicBezTo>
                  <a:cubicBezTo>
                    <a:pt x="59436" y="254315"/>
                    <a:pt x="23188" y="157478"/>
                    <a:pt x="11017" y="142661"/>
                  </a:cubicBezTo>
                  <a:cubicBezTo>
                    <a:pt x="-1154" y="127844"/>
                    <a:pt x="-9356" y="151657"/>
                    <a:pt x="20542" y="177586"/>
                  </a:cubicBezTo>
                  <a:cubicBezTo>
                    <a:pt x="50440" y="203515"/>
                    <a:pt x="148601" y="313053"/>
                    <a:pt x="190405" y="298236"/>
                  </a:cubicBezTo>
                  <a:cubicBezTo>
                    <a:pt x="232209" y="283419"/>
                    <a:pt x="262107" y="137105"/>
                    <a:pt x="271367" y="88686"/>
                  </a:cubicBezTo>
                  <a:cubicBezTo>
                    <a:pt x="280627" y="40267"/>
                    <a:pt x="233002" y="-16618"/>
                    <a:pt x="223742" y="45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7BE6D917-5AAE-4168-BA3E-19A66309B700}"/>
                </a:ext>
              </a:extLst>
            </p:cNvPr>
            <p:cNvSpPr/>
            <p:nvPr/>
          </p:nvSpPr>
          <p:spPr>
            <a:xfrm>
              <a:off x="1381944" y="3856494"/>
              <a:ext cx="251772" cy="257831"/>
            </a:xfrm>
            <a:custGeom>
              <a:avLst/>
              <a:gdLst>
                <a:gd name="connsiteX0" fmla="*/ 251594 w 251772"/>
                <a:gd name="connsiteY0" fmla="*/ 229731 h 257831"/>
                <a:gd name="connsiteX1" fmla="*/ 100781 w 251772"/>
                <a:gd name="connsiteY1" fmla="*/ 244019 h 257831"/>
                <a:gd name="connsiteX2" fmla="*/ 2356 w 251772"/>
                <a:gd name="connsiteY2" fmla="*/ 2719 h 257831"/>
                <a:gd name="connsiteX3" fmla="*/ 38869 w 251772"/>
                <a:gd name="connsiteY3" fmla="*/ 121781 h 257831"/>
                <a:gd name="connsiteX4" fmla="*/ 129356 w 251772"/>
                <a:gd name="connsiteY4" fmla="*/ 242431 h 257831"/>
                <a:gd name="connsiteX5" fmla="*/ 251594 w 251772"/>
                <a:gd name="connsiteY5" fmla="*/ 229731 h 25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772" h="257831">
                  <a:moveTo>
                    <a:pt x="251594" y="229731"/>
                  </a:moveTo>
                  <a:cubicBezTo>
                    <a:pt x="246832" y="229996"/>
                    <a:pt x="142321" y="281854"/>
                    <a:pt x="100781" y="244019"/>
                  </a:cubicBezTo>
                  <a:cubicBezTo>
                    <a:pt x="59241" y="206184"/>
                    <a:pt x="12675" y="23092"/>
                    <a:pt x="2356" y="2719"/>
                  </a:cubicBezTo>
                  <a:cubicBezTo>
                    <a:pt x="-7963" y="-17654"/>
                    <a:pt x="17702" y="81829"/>
                    <a:pt x="38869" y="121781"/>
                  </a:cubicBezTo>
                  <a:cubicBezTo>
                    <a:pt x="60036" y="161733"/>
                    <a:pt x="94167" y="224704"/>
                    <a:pt x="129356" y="242431"/>
                  </a:cubicBezTo>
                  <a:cubicBezTo>
                    <a:pt x="164545" y="260158"/>
                    <a:pt x="256356" y="229466"/>
                    <a:pt x="251594" y="2297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9A1FE6A5-308D-49D6-AB0C-60D45FF74CA6}"/>
                </a:ext>
              </a:extLst>
            </p:cNvPr>
            <p:cNvSpPr/>
            <p:nvPr/>
          </p:nvSpPr>
          <p:spPr>
            <a:xfrm>
              <a:off x="941504" y="3939306"/>
              <a:ext cx="381044" cy="413291"/>
            </a:xfrm>
            <a:custGeom>
              <a:avLst/>
              <a:gdLst>
                <a:gd name="connsiteX0" fmla="*/ 380884 w 381044"/>
                <a:gd name="connsiteY0" fmla="*/ 869 h 413291"/>
                <a:gd name="connsiteX1" fmla="*/ 91959 w 381044"/>
                <a:gd name="connsiteY1" fmla="*/ 96119 h 413291"/>
                <a:gd name="connsiteX2" fmla="*/ 1471 w 381044"/>
                <a:gd name="connsiteY2" fmla="*/ 408857 h 413291"/>
                <a:gd name="connsiteX3" fmla="*/ 42746 w 381044"/>
                <a:gd name="connsiteY3" fmla="*/ 270744 h 413291"/>
                <a:gd name="connsiteX4" fmla="*/ 131646 w 381044"/>
                <a:gd name="connsiteY4" fmla="*/ 137394 h 413291"/>
                <a:gd name="connsiteX5" fmla="*/ 380884 w 381044"/>
                <a:gd name="connsiteY5" fmla="*/ 869 h 41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44" h="413291">
                  <a:moveTo>
                    <a:pt x="380884" y="869"/>
                  </a:moveTo>
                  <a:cubicBezTo>
                    <a:pt x="374270" y="-6010"/>
                    <a:pt x="155194" y="28121"/>
                    <a:pt x="91959" y="96119"/>
                  </a:cubicBezTo>
                  <a:cubicBezTo>
                    <a:pt x="28724" y="164117"/>
                    <a:pt x="9673" y="379753"/>
                    <a:pt x="1471" y="408857"/>
                  </a:cubicBezTo>
                  <a:cubicBezTo>
                    <a:pt x="-6731" y="437961"/>
                    <a:pt x="21050" y="315988"/>
                    <a:pt x="42746" y="270744"/>
                  </a:cubicBezTo>
                  <a:cubicBezTo>
                    <a:pt x="64442" y="225500"/>
                    <a:pt x="75025" y="181579"/>
                    <a:pt x="131646" y="137394"/>
                  </a:cubicBezTo>
                  <a:cubicBezTo>
                    <a:pt x="188267" y="93209"/>
                    <a:pt x="387498" y="7748"/>
                    <a:pt x="380884" y="8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F2B856D8-7BC2-4E79-8805-3008EE5A4F1B}"/>
                </a:ext>
              </a:extLst>
            </p:cNvPr>
            <p:cNvSpPr/>
            <p:nvPr/>
          </p:nvSpPr>
          <p:spPr>
            <a:xfrm>
              <a:off x="923700" y="4001849"/>
              <a:ext cx="347177" cy="436282"/>
            </a:xfrm>
            <a:custGeom>
              <a:avLst/>
              <a:gdLst>
                <a:gd name="connsiteX0" fmla="*/ 346300 w 347177"/>
                <a:gd name="connsiteY0" fmla="*/ 3414 h 436282"/>
                <a:gd name="connsiteX1" fmla="*/ 163738 w 347177"/>
                <a:gd name="connsiteY1" fmla="*/ 287576 h 436282"/>
                <a:gd name="connsiteX2" fmla="*/ 1813 w 347177"/>
                <a:gd name="connsiteY2" fmla="*/ 435214 h 436282"/>
                <a:gd name="connsiteX3" fmla="*/ 85950 w 347177"/>
                <a:gd name="connsiteY3" fmla="*/ 343139 h 436282"/>
                <a:gd name="connsiteX4" fmla="*/ 227238 w 347177"/>
                <a:gd name="connsiteY4" fmla="*/ 143114 h 436282"/>
                <a:gd name="connsiteX5" fmla="*/ 346300 w 347177"/>
                <a:gd name="connsiteY5" fmla="*/ 3414 h 43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77" h="436282">
                  <a:moveTo>
                    <a:pt x="346300" y="3414"/>
                  </a:moveTo>
                  <a:cubicBezTo>
                    <a:pt x="335717" y="27491"/>
                    <a:pt x="221152" y="215609"/>
                    <a:pt x="163738" y="287576"/>
                  </a:cubicBezTo>
                  <a:cubicBezTo>
                    <a:pt x="106324" y="359543"/>
                    <a:pt x="14778" y="425954"/>
                    <a:pt x="1813" y="435214"/>
                  </a:cubicBezTo>
                  <a:cubicBezTo>
                    <a:pt x="-11152" y="444474"/>
                    <a:pt x="48379" y="391822"/>
                    <a:pt x="85950" y="343139"/>
                  </a:cubicBezTo>
                  <a:cubicBezTo>
                    <a:pt x="123521" y="294456"/>
                    <a:pt x="185434" y="197618"/>
                    <a:pt x="227238" y="143114"/>
                  </a:cubicBezTo>
                  <a:cubicBezTo>
                    <a:pt x="269042" y="88610"/>
                    <a:pt x="356883" y="-20663"/>
                    <a:pt x="346300" y="34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762BB76E-D88F-46FF-B7C1-7665D8186991}"/>
                </a:ext>
              </a:extLst>
            </p:cNvPr>
            <p:cNvSpPr/>
            <p:nvPr/>
          </p:nvSpPr>
          <p:spPr>
            <a:xfrm>
              <a:off x="1317133" y="3817896"/>
              <a:ext cx="131471" cy="449013"/>
            </a:xfrm>
            <a:custGeom>
              <a:avLst/>
              <a:gdLst>
                <a:gd name="connsiteX0" fmla="*/ 87805 w 131471"/>
                <a:gd name="connsiteY0" fmla="*/ 42 h 449013"/>
                <a:gd name="connsiteX1" fmla="*/ 24305 w 131471"/>
                <a:gd name="connsiteY1" fmla="*/ 127042 h 449013"/>
                <a:gd name="connsiteX2" fmla="*/ 127492 w 131471"/>
                <a:gd name="connsiteY2" fmla="*/ 433429 h 449013"/>
                <a:gd name="connsiteX3" fmla="*/ 102092 w 131471"/>
                <a:gd name="connsiteY3" fmla="*/ 387392 h 449013"/>
                <a:gd name="connsiteX4" fmla="*/ 25892 w 131471"/>
                <a:gd name="connsiteY4" fmla="*/ 242929 h 449013"/>
                <a:gd name="connsiteX5" fmla="*/ 2080 w 131471"/>
                <a:gd name="connsiteY5" fmla="*/ 114342 h 449013"/>
                <a:gd name="connsiteX6" fmla="*/ 87805 w 131471"/>
                <a:gd name="connsiteY6" fmla="*/ 42 h 44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71" h="449013">
                  <a:moveTo>
                    <a:pt x="87805" y="42"/>
                  </a:moveTo>
                  <a:cubicBezTo>
                    <a:pt x="91509" y="2159"/>
                    <a:pt x="17691" y="54811"/>
                    <a:pt x="24305" y="127042"/>
                  </a:cubicBezTo>
                  <a:cubicBezTo>
                    <a:pt x="30919" y="199273"/>
                    <a:pt x="114528" y="390037"/>
                    <a:pt x="127492" y="433429"/>
                  </a:cubicBezTo>
                  <a:cubicBezTo>
                    <a:pt x="140457" y="476821"/>
                    <a:pt x="119025" y="419142"/>
                    <a:pt x="102092" y="387392"/>
                  </a:cubicBezTo>
                  <a:cubicBezTo>
                    <a:pt x="85159" y="355642"/>
                    <a:pt x="42561" y="288437"/>
                    <a:pt x="25892" y="242929"/>
                  </a:cubicBezTo>
                  <a:cubicBezTo>
                    <a:pt x="9223" y="197421"/>
                    <a:pt x="-5593" y="152971"/>
                    <a:pt x="2080" y="114342"/>
                  </a:cubicBezTo>
                  <a:cubicBezTo>
                    <a:pt x="9753" y="75713"/>
                    <a:pt x="84101" y="-2075"/>
                    <a:pt x="87805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37638A2A-2795-486F-B7EB-E73630AB9509}"/>
                </a:ext>
              </a:extLst>
            </p:cNvPr>
            <p:cNvSpPr/>
            <p:nvPr/>
          </p:nvSpPr>
          <p:spPr>
            <a:xfrm>
              <a:off x="1099911" y="4048003"/>
              <a:ext cx="186016" cy="820193"/>
            </a:xfrm>
            <a:custGeom>
              <a:avLst/>
              <a:gdLst>
                <a:gd name="connsiteX0" fmla="*/ 185964 w 186016"/>
                <a:gd name="connsiteY0" fmla="*/ 122 h 820193"/>
                <a:gd name="connsiteX1" fmla="*/ 6577 w 186016"/>
                <a:gd name="connsiteY1" fmla="*/ 384297 h 820193"/>
                <a:gd name="connsiteX2" fmla="*/ 39914 w 186016"/>
                <a:gd name="connsiteY2" fmla="*/ 806572 h 820193"/>
                <a:gd name="connsiteX3" fmla="*/ 49439 w 186016"/>
                <a:gd name="connsiteY3" fmla="*/ 682747 h 820193"/>
                <a:gd name="connsiteX4" fmla="*/ 25627 w 186016"/>
                <a:gd name="connsiteY4" fmla="*/ 346197 h 820193"/>
                <a:gd name="connsiteX5" fmla="*/ 185964 w 186016"/>
                <a:gd name="connsiteY5" fmla="*/ 122 h 82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016" h="820193">
                  <a:moveTo>
                    <a:pt x="185964" y="122"/>
                  </a:moveTo>
                  <a:cubicBezTo>
                    <a:pt x="182789" y="6472"/>
                    <a:pt x="30919" y="249889"/>
                    <a:pt x="6577" y="384297"/>
                  </a:cubicBezTo>
                  <a:cubicBezTo>
                    <a:pt x="-17765" y="518705"/>
                    <a:pt x="32770" y="756830"/>
                    <a:pt x="39914" y="806572"/>
                  </a:cubicBezTo>
                  <a:cubicBezTo>
                    <a:pt x="47058" y="856314"/>
                    <a:pt x="51820" y="759476"/>
                    <a:pt x="49439" y="682747"/>
                  </a:cubicBezTo>
                  <a:cubicBezTo>
                    <a:pt x="47058" y="606018"/>
                    <a:pt x="3666" y="456264"/>
                    <a:pt x="25627" y="346197"/>
                  </a:cubicBezTo>
                  <a:cubicBezTo>
                    <a:pt x="47587" y="236130"/>
                    <a:pt x="189139" y="-6228"/>
                    <a:pt x="185964" y="1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7EB16DBA-3D21-47D8-A0FC-4C73EAE071F8}"/>
                </a:ext>
              </a:extLst>
            </p:cNvPr>
            <p:cNvSpPr/>
            <p:nvPr/>
          </p:nvSpPr>
          <p:spPr>
            <a:xfrm>
              <a:off x="996823" y="4158389"/>
              <a:ext cx="321108" cy="645448"/>
            </a:xfrm>
            <a:custGeom>
              <a:avLst/>
              <a:gdLst>
                <a:gd name="connsiteX0" fmla="*/ 320802 w 321108"/>
                <a:gd name="connsiteY0" fmla="*/ 7211 h 645448"/>
                <a:gd name="connsiteX1" fmla="*/ 96965 w 321108"/>
                <a:gd name="connsiteY1" fmla="*/ 456474 h 645448"/>
                <a:gd name="connsiteX2" fmla="*/ 127 w 321108"/>
                <a:gd name="connsiteY2" fmla="*/ 645386 h 645448"/>
                <a:gd name="connsiteX3" fmla="*/ 77915 w 321108"/>
                <a:gd name="connsiteY3" fmla="*/ 473936 h 645448"/>
                <a:gd name="connsiteX4" fmla="*/ 144590 w 321108"/>
                <a:gd name="connsiteY4" fmla="*/ 199299 h 645448"/>
                <a:gd name="connsiteX5" fmla="*/ 320802 w 321108"/>
                <a:gd name="connsiteY5" fmla="*/ 7211 h 64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108" h="645448">
                  <a:moveTo>
                    <a:pt x="320802" y="7211"/>
                  </a:moveTo>
                  <a:cubicBezTo>
                    <a:pt x="312865" y="50073"/>
                    <a:pt x="150411" y="350112"/>
                    <a:pt x="96965" y="456474"/>
                  </a:cubicBezTo>
                  <a:cubicBezTo>
                    <a:pt x="43519" y="562837"/>
                    <a:pt x="3302" y="642476"/>
                    <a:pt x="127" y="645386"/>
                  </a:cubicBezTo>
                  <a:cubicBezTo>
                    <a:pt x="-3048" y="648296"/>
                    <a:pt x="53838" y="548284"/>
                    <a:pt x="77915" y="473936"/>
                  </a:cubicBezTo>
                  <a:cubicBezTo>
                    <a:pt x="101992" y="399588"/>
                    <a:pt x="109136" y="275234"/>
                    <a:pt x="144590" y="199299"/>
                  </a:cubicBezTo>
                  <a:cubicBezTo>
                    <a:pt x="180044" y="123364"/>
                    <a:pt x="328739" y="-35651"/>
                    <a:pt x="320802" y="72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C80A9A78-B1F7-47BD-9EE3-989C5789E305}"/>
                </a:ext>
              </a:extLst>
            </p:cNvPr>
            <p:cNvSpPr/>
            <p:nvPr/>
          </p:nvSpPr>
          <p:spPr>
            <a:xfrm>
              <a:off x="1239719" y="4203431"/>
              <a:ext cx="101810" cy="1075050"/>
            </a:xfrm>
            <a:custGeom>
              <a:avLst/>
              <a:gdLst>
                <a:gd name="connsiteX0" fmla="*/ 100131 w 101810"/>
                <a:gd name="connsiteY0" fmla="*/ 269 h 1075050"/>
                <a:gd name="connsiteX1" fmla="*/ 59914 w 101810"/>
                <a:gd name="connsiteY1" fmla="*/ 468052 h 1075050"/>
                <a:gd name="connsiteX2" fmla="*/ 17581 w 101810"/>
                <a:gd name="connsiteY2" fmla="*/ 664902 h 1075050"/>
                <a:gd name="connsiteX3" fmla="*/ 62031 w 101810"/>
                <a:gd name="connsiteY3" fmla="*/ 1058602 h 1075050"/>
                <a:gd name="connsiteX4" fmla="*/ 51448 w 101810"/>
                <a:gd name="connsiteY4" fmla="*/ 954886 h 1075050"/>
                <a:gd name="connsiteX5" fmla="*/ 648 w 101810"/>
                <a:gd name="connsiteY5" fmla="*/ 537902 h 1075050"/>
                <a:gd name="connsiteX6" fmla="*/ 100131 w 101810"/>
                <a:gd name="connsiteY6" fmla="*/ 269 h 107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10" h="1075050">
                  <a:moveTo>
                    <a:pt x="100131" y="269"/>
                  </a:moveTo>
                  <a:cubicBezTo>
                    <a:pt x="110009" y="-11373"/>
                    <a:pt x="73672" y="357280"/>
                    <a:pt x="59914" y="468052"/>
                  </a:cubicBezTo>
                  <a:cubicBezTo>
                    <a:pt x="46156" y="578824"/>
                    <a:pt x="17228" y="566477"/>
                    <a:pt x="17581" y="664902"/>
                  </a:cubicBezTo>
                  <a:cubicBezTo>
                    <a:pt x="17934" y="763327"/>
                    <a:pt x="56387" y="1010271"/>
                    <a:pt x="62031" y="1058602"/>
                  </a:cubicBezTo>
                  <a:cubicBezTo>
                    <a:pt x="67675" y="1106933"/>
                    <a:pt x="61678" y="1041669"/>
                    <a:pt x="51448" y="954886"/>
                  </a:cubicBezTo>
                  <a:cubicBezTo>
                    <a:pt x="41218" y="868103"/>
                    <a:pt x="-6055" y="694535"/>
                    <a:pt x="648" y="537902"/>
                  </a:cubicBezTo>
                  <a:cubicBezTo>
                    <a:pt x="7351" y="381269"/>
                    <a:pt x="90253" y="11911"/>
                    <a:pt x="100131" y="2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6082724E-FFCD-4D50-9684-A5E041F6DB61}"/>
                </a:ext>
              </a:extLst>
            </p:cNvPr>
            <p:cNvSpPr/>
            <p:nvPr/>
          </p:nvSpPr>
          <p:spPr>
            <a:xfrm>
              <a:off x="1476484" y="4150941"/>
              <a:ext cx="317810" cy="738342"/>
            </a:xfrm>
            <a:custGeom>
              <a:avLst/>
              <a:gdLst>
                <a:gd name="connsiteX0" fmla="*/ 15766 w 317810"/>
                <a:gd name="connsiteY0" fmla="*/ 372 h 738342"/>
                <a:gd name="connsiteX1" fmla="*/ 23704 w 317810"/>
                <a:gd name="connsiteY1" fmla="*/ 306759 h 738342"/>
                <a:gd name="connsiteX2" fmla="*/ 298341 w 317810"/>
                <a:gd name="connsiteY2" fmla="*/ 706809 h 738342"/>
                <a:gd name="connsiteX3" fmla="*/ 287229 w 317810"/>
                <a:gd name="connsiteY3" fmla="*/ 690934 h 738342"/>
                <a:gd name="connsiteX4" fmla="*/ 222141 w 317810"/>
                <a:gd name="connsiteY4" fmla="*/ 516309 h 738342"/>
                <a:gd name="connsiteX5" fmla="*/ 34816 w 317810"/>
                <a:gd name="connsiteY5" fmla="*/ 249609 h 738342"/>
                <a:gd name="connsiteX6" fmla="*/ 15766 w 317810"/>
                <a:gd name="connsiteY6" fmla="*/ 372 h 73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810" h="738342">
                  <a:moveTo>
                    <a:pt x="15766" y="372"/>
                  </a:moveTo>
                  <a:cubicBezTo>
                    <a:pt x="13914" y="9897"/>
                    <a:pt x="-23392" y="189020"/>
                    <a:pt x="23704" y="306759"/>
                  </a:cubicBezTo>
                  <a:cubicBezTo>
                    <a:pt x="70800" y="424498"/>
                    <a:pt x="254420" y="642780"/>
                    <a:pt x="298341" y="706809"/>
                  </a:cubicBezTo>
                  <a:cubicBezTo>
                    <a:pt x="342262" y="770838"/>
                    <a:pt x="299929" y="722684"/>
                    <a:pt x="287229" y="690934"/>
                  </a:cubicBezTo>
                  <a:cubicBezTo>
                    <a:pt x="274529" y="659184"/>
                    <a:pt x="264210" y="589863"/>
                    <a:pt x="222141" y="516309"/>
                  </a:cubicBezTo>
                  <a:cubicBezTo>
                    <a:pt x="180072" y="442755"/>
                    <a:pt x="70005" y="332952"/>
                    <a:pt x="34816" y="249609"/>
                  </a:cubicBezTo>
                  <a:cubicBezTo>
                    <a:pt x="-373" y="166266"/>
                    <a:pt x="17618" y="-9153"/>
                    <a:pt x="15766" y="3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75D5C886-4DCE-43D4-9F00-EE098E65001B}"/>
                </a:ext>
              </a:extLst>
            </p:cNvPr>
            <p:cNvSpPr/>
            <p:nvPr/>
          </p:nvSpPr>
          <p:spPr>
            <a:xfrm>
              <a:off x="1372655" y="4203620"/>
              <a:ext cx="235862" cy="540234"/>
            </a:xfrm>
            <a:custGeom>
              <a:avLst/>
              <a:gdLst>
                <a:gd name="connsiteX0" fmla="*/ 8470 w 235862"/>
                <a:gd name="connsiteY0" fmla="*/ 80 h 540234"/>
                <a:gd name="connsiteX1" fmla="*/ 19583 w 235862"/>
                <a:gd name="connsiteY1" fmla="*/ 195343 h 540234"/>
                <a:gd name="connsiteX2" fmla="*/ 229133 w 235862"/>
                <a:gd name="connsiteY2" fmla="*/ 527130 h 540234"/>
                <a:gd name="connsiteX3" fmla="*/ 168808 w 235862"/>
                <a:gd name="connsiteY3" fmla="*/ 444580 h 540234"/>
                <a:gd name="connsiteX4" fmla="*/ 14820 w 235862"/>
                <a:gd name="connsiteY4" fmla="*/ 174705 h 540234"/>
                <a:gd name="connsiteX5" fmla="*/ 8470 w 235862"/>
                <a:gd name="connsiteY5" fmla="*/ 80 h 5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862" h="540234">
                  <a:moveTo>
                    <a:pt x="8470" y="80"/>
                  </a:moveTo>
                  <a:cubicBezTo>
                    <a:pt x="9264" y="3520"/>
                    <a:pt x="-17194" y="107501"/>
                    <a:pt x="19583" y="195343"/>
                  </a:cubicBezTo>
                  <a:cubicBezTo>
                    <a:pt x="56360" y="283185"/>
                    <a:pt x="204262" y="485590"/>
                    <a:pt x="229133" y="527130"/>
                  </a:cubicBezTo>
                  <a:cubicBezTo>
                    <a:pt x="254004" y="568670"/>
                    <a:pt x="204527" y="503317"/>
                    <a:pt x="168808" y="444580"/>
                  </a:cubicBezTo>
                  <a:cubicBezTo>
                    <a:pt x="133089" y="385843"/>
                    <a:pt x="39426" y="245084"/>
                    <a:pt x="14820" y="174705"/>
                  </a:cubicBezTo>
                  <a:cubicBezTo>
                    <a:pt x="-9786" y="104326"/>
                    <a:pt x="7676" y="-3360"/>
                    <a:pt x="8470" y="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7107FE42-09F2-4BBC-9E92-D0EA79F81F1E}"/>
                </a:ext>
              </a:extLst>
            </p:cNvPr>
            <p:cNvSpPr/>
            <p:nvPr/>
          </p:nvSpPr>
          <p:spPr>
            <a:xfrm>
              <a:off x="1365490" y="4446714"/>
              <a:ext cx="53736" cy="552191"/>
            </a:xfrm>
            <a:custGeom>
              <a:avLst/>
              <a:gdLst>
                <a:gd name="connsiteX0" fmla="*/ 2935 w 53736"/>
                <a:gd name="connsiteY0" fmla="*/ 3049 h 552191"/>
                <a:gd name="connsiteX1" fmla="*/ 53735 w 53736"/>
                <a:gd name="connsiteY1" fmla="*/ 287211 h 552191"/>
                <a:gd name="connsiteX2" fmla="*/ 1348 w 53736"/>
                <a:gd name="connsiteY2" fmla="*/ 549149 h 552191"/>
                <a:gd name="connsiteX3" fmla="*/ 15635 w 53736"/>
                <a:gd name="connsiteY3" fmla="*/ 412624 h 552191"/>
                <a:gd name="connsiteX4" fmla="*/ 17223 w 53736"/>
                <a:gd name="connsiteY4" fmla="*/ 152274 h 552191"/>
                <a:gd name="connsiteX5" fmla="*/ 2935 w 53736"/>
                <a:gd name="connsiteY5" fmla="*/ 3049 h 55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36" h="552191">
                  <a:moveTo>
                    <a:pt x="2935" y="3049"/>
                  </a:moveTo>
                  <a:cubicBezTo>
                    <a:pt x="9020" y="25539"/>
                    <a:pt x="54000" y="196194"/>
                    <a:pt x="53735" y="287211"/>
                  </a:cubicBezTo>
                  <a:cubicBezTo>
                    <a:pt x="53471" y="378228"/>
                    <a:pt x="7698" y="528247"/>
                    <a:pt x="1348" y="549149"/>
                  </a:cubicBezTo>
                  <a:cubicBezTo>
                    <a:pt x="-5002" y="570051"/>
                    <a:pt x="12989" y="478770"/>
                    <a:pt x="15635" y="412624"/>
                  </a:cubicBezTo>
                  <a:cubicBezTo>
                    <a:pt x="18281" y="346478"/>
                    <a:pt x="17487" y="216832"/>
                    <a:pt x="17223" y="152274"/>
                  </a:cubicBezTo>
                  <a:cubicBezTo>
                    <a:pt x="16959" y="87716"/>
                    <a:pt x="-3150" y="-19441"/>
                    <a:pt x="2935" y="30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ED5C2A87-FAE4-4CA0-B912-345D4CE0921D}"/>
                </a:ext>
              </a:extLst>
            </p:cNvPr>
            <p:cNvSpPr/>
            <p:nvPr/>
          </p:nvSpPr>
          <p:spPr>
            <a:xfrm>
              <a:off x="1132441" y="4767229"/>
              <a:ext cx="356646" cy="616810"/>
            </a:xfrm>
            <a:custGeom>
              <a:avLst/>
              <a:gdLst>
                <a:gd name="connsiteX0" fmla="*/ 278847 w 356646"/>
                <a:gd name="connsiteY0" fmla="*/ 34 h 616810"/>
                <a:gd name="connsiteX1" fmla="*/ 356634 w 356646"/>
                <a:gd name="connsiteY1" fmla="*/ 311184 h 616810"/>
                <a:gd name="connsiteX2" fmla="*/ 272497 w 356646"/>
                <a:gd name="connsiteY2" fmla="*/ 566771 h 616810"/>
                <a:gd name="connsiteX3" fmla="*/ 1034 w 356646"/>
                <a:gd name="connsiteY3" fmla="*/ 614396 h 616810"/>
                <a:gd name="connsiteX4" fmla="*/ 183597 w 356646"/>
                <a:gd name="connsiteY4" fmla="*/ 579471 h 616810"/>
                <a:gd name="connsiteX5" fmla="*/ 294722 w 356646"/>
                <a:gd name="connsiteY5" fmla="*/ 330234 h 616810"/>
                <a:gd name="connsiteX6" fmla="*/ 278847 w 356646"/>
                <a:gd name="connsiteY6" fmla="*/ 34 h 6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646" h="616810">
                  <a:moveTo>
                    <a:pt x="278847" y="34"/>
                  </a:moveTo>
                  <a:cubicBezTo>
                    <a:pt x="289166" y="-3141"/>
                    <a:pt x="357692" y="216728"/>
                    <a:pt x="356634" y="311184"/>
                  </a:cubicBezTo>
                  <a:cubicBezTo>
                    <a:pt x="355576" y="405640"/>
                    <a:pt x="331764" y="516236"/>
                    <a:pt x="272497" y="566771"/>
                  </a:cubicBezTo>
                  <a:cubicBezTo>
                    <a:pt x="213230" y="617306"/>
                    <a:pt x="15851" y="612279"/>
                    <a:pt x="1034" y="614396"/>
                  </a:cubicBezTo>
                  <a:cubicBezTo>
                    <a:pt x="-13783" y="616513"/>
                    <a:pt x="134649" y="626831"/>
                    <a:pt x="183597" y="579471"/>
                  </a:cubicBezTo>
                  <a:cubicBezTo>
                    <a:pt x="232545" y="532111"/>
                    <a:pt x="277789" y="423367"/>
                    <a:pt x="294722" y="330234"/>
                  </a:cubicBezTo>
                  <a:cubicBezTo>
                    <a:pt x="311655" y="237101"/>
                    <a:pt x="268528" y="3209"/>
                    <a:pt x="278847" y="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1A54B267-2E9D-485E-91BB-0236BA180E67}"/>
                </a:ext>
              </a:extLst>
            </p:cNvPr>
            <p:cNvSpPr/>
            <p:nvPr/>
          </p:nvSpPr>
          <p:spPr>
            <a:xfrm>
              <a:off x="1971693" y="4495344"/>
              <a:ext cx="410319" cy="565636"/>
            </a:xfrm>
            <a:custGeom>
              <a:avLst/>
              <a:gdLst>
                <a:gd name="connsiteX0" fmla="*/ 9507 w 410319"/>
                <a:gd name="connsiteY0" fmla="*/ 6806 h 565636"/>
                <a:gd name="connsiteX1" fmla="*/ 136507 w 410319"/>
                <a:gd name="connsiteY1" fmla="*/ 360289 h 565636"/>
                <a:gd name="connsiteX2" fmla="*/ 377807 w 410319"/>
                <a:gd name="connsiteY2" fmla="*/ 516923 h 565636"/>
                <a:gd name="connsiteX3" fmla="*/ 407440 w 410319"/>
                <a:gd name="connsiteY3" fmla="*/ 565606 h 565636"/>
                <a:gd name="connsiteX4" fmla="*/ 373574 w 410319"/>
                <a:gd name="connsiteY4" fmla="*/ 523273 h 565636"/>
                <a:gd name="connsiteX5" fmla="*/ 299490 w 410319"/>
                <a:gd name="connsiteY5" fmla="*/ 464006 h 565636"/>
                <a:gd name="connsiteX6" fmla="*/ 117457 w 410319"/>
                <a:gd name="connsiteY6" fmla="*/ 294673 h 565636"/>
                <a:gd name="connsiteX7" fmla="*/ 22207 w 410319"/>
                <a:gd name="connsiteY7" fmla="*/ 138039 h 565636"/>
                <a:gd name="connsiteX8" fmla="*/ 9507 w 410319"/>
                <a:gd name="connsiteY8" fmla="*/ 6806 h 56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319" h="565636">
                  <a:moveTo>
                    <a:pt x="9507" y="6806"/>
                  </a:moveTo>
                  <a:cubicBezTo>
                    <a:pt x="28557" y="43848"/>
                    <a:pt x="75124" y="275270"/>
                    <a:pt x="136507" y="360289"/>
                  </a:cubicBezTo>
                  <a:cubicBezTo>
                    <a:pt x="197890" y="445309"/>
                    <a:pt x="332652" y="482704"/>
                    <a:pt x="377807" y="516923"/>
                  </a:cubicBezTo>
                  <a:cubicBezTo>
                    <a:pt x="422962" y="551142"/>
                    <a:pt x="408145" y="564548"/>
                    <a:pt x="407440" y="565606"/>
                  </a:cubicBezTo>
                  <a:cubicBezTo>
                    <a:pt x="406735" y="566664"/>
                    <a:pt x="391566" y="540206"/>
                    <a:pt x="373574" y="523273"/>
                  </a:cubicBezTo>
                  <a:cubicBezTo>
                    <a:pt x="355582" y="506340"/>
                    <a:pt x="299490" y="464006"/>
                    <a:pt x="299490" y="464006"/>
                  </a:cubicBezTo>
                  <a:cubicBezTo>
                    <a:pt x="256804" y="425906"/>
                    <a:pt x="163671" y="349001"/>
                    <a:pt x="117457" y="294673"/>
                  </a:cubicBezTo>
                  <a:cubicBezTo>
                    <a:pt x="71243" y="240345"/>
                    <a:pt x="41610" y="182136"/>
                    <a:pt x="22207" y="138039"/>
                  </a:cubicBezTo>
                  <a:cubicBezTo>
                    <a:pt x="2804" y="93942"/>
                    <a:pt x="-9543" y="-30236"/>
                    <a:pt x="9507" y="68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172D6867-1685-48BF-82FE-8EB62B07EED3}"/>
                </a:ext>
              </a:extLst>
            </p:cNvPr>
            <p:cNvSpPr/>
            <p:nvPr/>
          </p:nvSpPr>
          <p:spPr>
            <a:xfrm>
              <a:off x="1612900" y="4745567"/>
              <a:ext cx="390985" cy="522505"/>
            </a:xfrm>
            <a:custGeom>
              <a:avLst/>
              <a:gdLst>
                <a:gd name="connsiteX0" fmla="*/ 0 w 390985"/>
                <a:gd name="connsiteY0" fmla="*/ 0 h 522505"/>
                <a:gd name="connsiteX1" fmla="*/ 135467 w 390985"/>
                <a:gd name="connsiteY1" fmla="*/ 306916 h 522505"/>
                <a:gd name="connsiteX2" fmla="*/ 376767 w 390985"/>
                <a:gd name="connsiteY2" fmla="*/ 508000 h 522505"/>
                <a:gd name="connsiteX3" fmla="*/ 351367 w 390985"/>
                <a:gd name="connsiteY3" fmla="*/ 491066 h 522505"/>
                <a:gd name="connsiteX4" fmla="*/ 256117 w 390985"/>
                <a:gd name="connsiteY4" fmla="*/ 366183 h 522505"/>
                <a:gd name="connsiteX5" fmla="*/ 0 w 390985"/>
                <a:gd name="connsiteY5" fmla="*/ 0 h 52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985" h="522505">
                  <a:moveTo>
                    <a:pt x="0" y="0"/>
                  </a:moveTo>
                  <a:cubicBezTo>
                    <a:pt x="36336" y="111124"/>
                    <a:pt x="72673" y="222249"/>
                    <a:pt x="135467" y="306916"/>
                  </a:cubicBezTo>
                  <a:cubicBezTo>
                    <a:pt x="198261" y="391583"/>
                    <a:pt x="340784" y="477308"/>
                    <a:pt x="376767" y="508000"/>
                  </a:cubicBezTo>
                  <a:cubicBezTo>
                    <a:pt x="412750" y="538692"/>
                    <a:pt x="371475" y="514702"/>
                    <a:pt x="351367" y="491066"/>
                  </a:cubicBezTo>
                  <a:cubicBezTo>
                    <a:pt x="331259" y="467430"/>
                    <a:pt x="314678" y="444147"/>
                    <a:pt x="256117" y="3661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39D735B8-CD78-4BB2-B511-8540A588B522}"/>
                </a:ext>
              </a:extLst>
            </p:cNvPr>
            <p:cNvSpPr/>
            <p:nvPr/>
          </p:nvSpPr>
          <p:spPr>
            <a:xfrm>
              <a:off x="1670588" y="4743590"/>
              <a:ext cx="386800" cy="742019"/>
            </a:xfrm>
            <a:custGeom>
              <a:avLst/>
              <a:gdLst>
                <a:gd name="connsiteX0" fmla="*/ 382579 w 386800"/>
                <a:gd name="connsiteY0" fmla="*/ 1977 h 742019"/>
                <a:gd name="connsiteX1" fmla="*/ 344479 w 386800"/>
                <a:gd name="connsiteY1" fmla="*/ 294077 h 742019"/>
                <a:gd name="connsiteX2" fmla="*/ 16395 w 386800"/>
                <a:gd name="connsiteY2" fmla="*/ 715293 h 742019"/>
                <a:gd name="connsiteX3" fmla="*/ 79895 w 386800"/>
                <a:gd name="connsiteY3" fmla="*/ 643327 h 742019"/>
                <a:gd name="connsiteX4" fmla="*/ 344479 w 386800"/>
                <a:gd name="connsiteY4" fmla="*/ 190360 h 742019"/>
                <a:gd name="connsiteX5" fmla="*/ 382579 w 386800"/>
                <a:gd name="connsiteY5" fmla="*/ 1977 h 74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800" h="742019">
                  <a:moveTo>
                    <a:pt x="382579" y="1977"/>
                  </a:moveTo>
                  <a:cubicBezTo>
                    <a:pt x="382579" y="19263"/>
                    <a:pt x="405510" y="175191"/>
                    <a:pt x="344479" y="294077"/>
                  </a:cubicBezTo>
                  <a:cubicBezTo>
                    <a:pt x="283448" y="412963"/>
                    <a:pt x="60492" y="657085"/>
                    <a:pt x="16395" y="715293"/>
                  </a:cubicBezTo>
                  <a:cubicBezTo>
                    <a:pt x="-27702" y="773501"/>
                    <a:pt x="25214" y="730816"/>
                    <a:pt x="79895" y="643327"/>
                  </a:cubicBezTo>
                  <a:cubicBezTo>
                    <a:pt x="134576" y="555838"/>
                    <a:pt x="295443" y="297252"/>
                    <a:pt x="344479" y="190360"/>
                  </a:cubicBezTo>
                  <a:cubicBezTo>
                    <a:pt x="393515" y="83468"/>
                    <a:pt x="382579" y="-15309"/>
                    <a:pt x="382579" y="19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C68E1B94-6BA7-4833-9F08-1D3C9890A9A3}"/>
                </a:ext>
              </a:extLst>
            </p:cNvPr>
            <p:cNvSpPr/>
            <p:nvPr/>
          </p:nvSpPr>
          <p:spPr>
            <a:xfrm>
              <a:off x="1510116" y="4633301"/>
              <a:ext cx="378218" cy="877749"/>
            </a:xfrm>
            <a:custGeom>
              <a:avLst/>
              <a:gdLst>
                <a:gd name="connsiteX0" fmla="*/ 377951 w 378218"/>
                <a:gd name="connsiteY0" fmla="*/ 82 h 877749"/>
                <a:gd name="connsiteX1" fmla="*/ 75267 w 378218"/>
                <a:gd name="connsiteY1" fmla="*/ 359916 h 877749"/>
                <a:gd name="connsiteX2" fmla="*/ 100667 w 378218"/>
                <a:gd name="connsiteY2" fmla="*/ 694349 h 877749"/>
                <a:gd name="connsiteX3" fmla="*/ 94317 w 378218"/>
                <a:gd name="connsiteY3" fmla="*/ 876382 h 877749"/>
                <a:gd name="connsiteX4" fmla="*/ 102784 w 378218"/>
                <a:gd name="connsiteY4" fmla="*/ 768432 h 877749"/>
                <a:gd name="connsiteX5" fmla="*/ 60451 w 378218"/>
                <a:gd name="connsiteY5" fmla="*/ 599099 h 877749"/>
                <a:gd name="connsiteX6" fmla="*/ 16001 w 378218"/>
                <a:gd name="connsiteY6" fmla="*/ 391666 h 877749"/>
                <a:gd name="connsiteX7" fmla="*/ 377951 w 378218"/>
                <a:gd name="connsiteY7" fmla="*/ 82 h 87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218" h="877749">
                  <a:moveTo>
                    <a:pt x="377951" y="82"/>
                  </a:moveTo>
                  <a:cubicBezTo>
                    <a:pt x="387829" y="-5210"/>
                    <a:pt x="121481" y="244205"/>
                    <a:pt x="75267" y="359916"/>
                  </a:cubicBezTo>
                  <a:cubicBezTo>
                    <a:pt x="29053" y="475627"/>
                    <a:pt x="97492" y="608271"/>
                    <a:pt x="100667" y="694349"/>
                  </a:cubicBezTo>
                  <a:cubicBezTo>
                    <a:pt x="103842" y="780427"/>
                    <a:pt x="93964" y="864035"/>
                    <a:pt x="94317" y="876382"/>
                  </a:cubicBezTo>
                  <a:cubicBezTo>
                    <a:pt x="94670" y="888729"/>
                    <a:pt x="108428" y="814646"/>
                    <a:pt x="102784" y="768432"/>
                  </a:cubicBezTo>
                  <a:cubicBezTo>
                    <a:pt x="97140" y="722218"/>
                    <a:pt x="74915" y="661893"/>
                    <a:pt x="60451" y="599099"/>
                  </a:cubicBezTo>
                  <a:cubicBezTo>
                    <a:pt x="45987" y="536305"/>
                    <a:pt x="-33388" y="488327"/>
                    <a:pt x="16001" y="391666"/>
                  </a:cubicBezTo>
                  <a:cubicBezTo>
                    <a:pt x="65390" y="295005"/>
                    <a:pt x="368073" y="5374"/>
                    <a:pt x="377951" y="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0EC34545-5E27-4419-AB25-F0E6F9BAC56E}"/>
                </a:ext>
              </a:extLst>
            </p:cNvPr>
            <p:cNvSpPr/>
            <p:nvPr/>
          </p:nvSpPr>
          <p:spPr>
            <a:xfrm>
              <a:off x="1669948" y="4709295"/>
              <a:ext cx="279628" cy="590764"/>
            </a:xfrm>
            <a:custGeom>
              <a:avLst/>
              <a:gdLst>
                <a:gd name="connsiteX0" fmla="*/ 256219 w 279628"/>
                <a:gd name="connsiteY0" fmla="*/ 288 h 590764"/>
                <a:gd name="connsiteX1" fmla="*/ 262569 w 279628"/>
                <a:gd name="connsiteY1" fmla="*/ 241588 h 590764"/>
                <a:gd name="connsiteX2" fmla="*/ 14919 w 279628"/>
                <a:gd name="connsiteY2" fmla="*/ 573905 h 590764"/>
                <a:gd name="connsiteX3" fmla="*/ 50902 w 279628"/>
                <a:gd name="connsiteY3" fmla="*/ 506172 h 590764"/>
                <a:gd name="connsiteX4" fmla="*/ 241402 w 279628"/>
                <a:gd name="connsiteY4" fmla="*/ 199255 h 590764"/>
                <a:gd name="connsiteX5" fmla="*/ 256219 w 279628"/>
                <a:gd name="connsiteY5" fmla="*/ 288 h 59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628" h="590764">
                  <a:moveTo>
                    <a:pt x="256219" y="288"/>
                  </a:moveTo>
                  <a:cubicBezTo>
                    <a:pt x="259747" y="7344"/>
                    <a:pt x="302786" y="145985"/>
                    <a:pt x="262569" y="241588"/>
                  </a:cubicBezTo>
                  <a:cubicBezTo>
                    <a:pt x="222352" y="337191"/>
                    <a:pt x="50197" y="529808"/>
                    <a:pt x="14919" y="573905"/>
                  </a:cubicBezTo>
                  <a:cubicBezTo>
                    <a:pt x="-20359" y="618002"/>
                    <a:pt x="13155" y="568614"/>
                    <a:pt x="50902" y="506172"/>
                  </a:cubicBezTo>
                  <a:cubicBezTo>
                    <a:pt x="88649" y="443730"/>
                    <a:pt x="204007" y="281452"/>
                    <a:pt x="241402" y="199255"/>
                  </a:cubicBezTo>
                  <a:cubicBezTo>
                    <a:pt x="278797" y="117058"/>
                    <a:pt x="252691" y="-6768"/>
                    <a:pt x="256219" y="2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4A815925-1526-4BED-A7C5-264D3AADDAF6}"/>
                </a:ext>
              </a:extLst>
            </p:cNvPr>
            <p:cNvSpPr/>
            <p:nvPr/>
          </p:nvSpPr>
          <p:spPr>
            <a:xfrm>
              <a:off x="1661894" y="3750028"/>
              <a:ext cx="276636" cy="491538"/>
            </a:xfrm>
            <a:custGeom>
              <a:avLst/>
              <a:gdLst>
                <a:gd name="connsiteX0" fmla="*/ 276444 w 276636"/>
                <a:gd name="connsiteY0" fmla="*/ 1235 h 491538"/>
                <a:gd name="connsiteX1" fmla="*/ 62131 w 276636"/>
                <a:gd name="connsiteY1" fmla="*/ 185385 h 491538"/>
                <a:gd name="connsiteX2" fmla="*/ 30381 w 276636"/>
                <a:gd name="connsiteY2" fmla="*/ 474310 h 491538"/>
                <a:gd name="connsiteX3" fmla="*/ 35144 w 276636"/>
                <a:gd name="connsiteY3" fmla="*/ 437797 h 491538"/>
                <a:gd name="connsiteX4" fmla="*/ 1806 w 276636"/>
                <a:gd name="connsiteY4" fmla="*/ 266347 h 491538"/>
                <a:gd name="connsiteX5" fmla="*/ 98644 w 276636"/>
                <a:gd name="connsiteY5" fmla="*/ 112360 h 491538"/>
                <a:gd name="connsiteX6" fmla="*/ 276444 w 276636"/>
                <a:gd name="connsiteY6" fmla="*/ 1235 h 49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636" h="491538">
                  <a:moveTo>
                    <a:pt x="276444" y="1235"/>
                  </a:moveTo>
                  <a:cubicBezTo>
                    <a:pt x="270358" y="13406"/>
                    <a:pt x="103141" y="106539"/>
                    <a:pt x="62131" y="185385"/>
                  </a:cubicBezTo>
                  <a:cubicBezTo>
                    <a:pt x="21121" y="264231"/>
                    <a:pt x="34879" y="432241"/>
                    <a:pt x="30381" y="474310"/>
                  </a:cubicBezTo>
                  <a:cubicBezTo>
                    <a:pt x="25883" y="516379"/>
                    <a:pt x="39906" y="472457"/>
                    <a:pt x="35144" y="437797"/>
                  </a:cubicBezTo>
                  <a:cubicBezTo>
                    <a:pt x="30382" y="403137"/>
                    <a:pt x="-8777" y="320586"/>
                    <a:pt x="1806" y="266347"/>
                  </a:cubicBezTo>
                  <a:cubicBezTo>
                    <a:pt x="12389" y="212108"/>
                    <a:pt x="54723" y="154958"/>
                    <a:pt x="98644" y="112360"/>
                  </a:cubicBezTo>
                  <a:cubicBezTo>
                    <a:pt x="142565" y="69762"/>
                    <a:pt x="282530" y="-10936"/>
                    <a:pt x="276444" y="1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6F0F5E3F-2720-4602-A841-C493A0C7C592}"/>
                </a:ext>
              </a:extLst>
            </p:cNvPr>
            <p:cNvSpPr/>
            <p:nvPr/>
          </p:nvSpPr>
          <p:spPr>
            <a:xfrm>
              <a:off x="1753871" y="3963183"/>
              <a:ext cx="78337" cy="641306"/>
            </a:xfrm>
            <a:custGeom>
              <a:avLst/>
              <a:gdLst>
                <a:gd name="connsiteX0" fmla="*/ 66992 w 78337"/>
                <a:gd name="connsiteY0" fmla="*/ 3980 h 641306"/>
                <a:gd name="connsiteX1" fmla="*/ 25717 w 78337"/>
                <a:gd name="connsiteY1" fmla="*/ 238930 h 641306"/>
                <a:gd name="connsiteX2" fmla="*/ 78104 w 78337"/>
                <a:gd name="connsiteY2" fmla="*/ 419905 h 641306"/>
                <a:gd name="connsiteX3" fmla="*/ 317 w 78337"/>
                <a:gd name="connsiteY3" fmla="*/ 640567 h 641306"/>
                <a:gd name="connsiteX4" fmla="*/ 49529 w 78337"/>
                <a:gd name="connsiteY4" fmla="*/ 483405 h 641306"/>
                <a:gd name="connsiteX5" fmla="*/ 22542 w 78337"/>
                <a:gd name="connsiteY5" fmla="*/ 267505 h 641306"/>
                <a:gd name="connsiteX6" fmla="*/ 16192 w 78337"/>
                <a:gd name="connsiteY6" fmla="*/ 102405 h 641306"/>
                <a:gd name="connsiteX7" fmla="*/ 66992 w 78337"/>
                <a:gd name="connsiteY7" fmla="*/ 3980 h 64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337" h="641306">
                  <a:moveTo>
                    <a:pt x="66992" y="3980"/>
                  </a:moveTo>
                  <a:cubicBezTo>
                    <a:pt x="68579" y="26734"/>
                    <a:pt x="23865" y="169609"/>
                    <a:pt x="25717" y="238930"/>
                  </a:cubicBezTo>
                  <a:cubicBezTo>
                    <a:pt x="27569" y="308251"/>
                    <a:pt x="82337" y="352966"/>
                    <a:pt x="78104" y="419905"/>
                  </a:cubicBezTo>
                  <a:cubicBezTo>
                    <a:pt x="73871" y="486844"/>
                    <a:pt x="5079" y="629984"/>
                    <a:pt x="317" y="640567"/>
                  </a:cubicBezTo>
                  <a:cubicBezTo>
                    <a:pt x="-4446" y="651150"/>
                    <a:pt x="45825" y="545582"/>
                    <a:pt x="49529" y="483405"/>
                  </a:cubicBezTo>
                  <a:cubicBezTo>
                    <a:pt x="53233" y="421228"/>
                    <a:pt x="28098" y="331005"/>
                    <a:pt x="22542" y="267505"/>
                  </a:cubicBezTo>
                  <a:cubicBezTo>
                    <a:pt x="16986" y="204005"/>
                    <a:pt x="9842" y="143151"/>
                    <a:pt x="16192" y="102405"/>
                  </a:cubicBezTo>
                  <a:cubicBezTo>
                    <a:pt x="22542" y="61659"/>
                    <a:pt x="65405" y="-18774"/>
                    <a:pt x="66992" y="39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FCAD92E6-09EC-4C3A-9A47-07A1B9549170}"/>
                </a:ext>
              </a:extLst>
            </p:cNvPr>
            <p:cNvSpPr/>
            <p:nvPr/>
          </p:nvSpPr>
          <p:spPr>
            <a:xfrm>
              <a:off x="1557751" y="4063428"/>
              <a:ext cx="104226" cy="444708"/>
            </a:xfrm>
            <a:custGeom>
              <a:avLst/>
              <a:gdLst>
                <a:gd name="connsiteX0" fmla="*/ 78962 w 104226"/>
                <a:gd name="connsiteY0" fmla="*/ 3747 h 444708"/>
                <a:gd name="connsiteX1" fmla="*/ 101187 w 104226"/>
                <a:gd name="connsiteY1" fmla="*/ 248222 h 444708"/>
                <a:gd name="connsiteX2" fmla="*/ 1174 w 104226"/>
                <a:gd name="connsiteY2" fmla="*/ 440310 h 444708"/>
                <a:gd name="connsiteX3" fmla="*/ 48799 w 104226"/>
                <a:gd name="connsiteY3" fmla="*/ 360935 h 444708"/>
                <a:gd name="connsiteX4" fmla="*/ 85312 w 104226"/>
                <a:gd name="connsiteY4" fmla="*/ 116460 h 444708"/>
                <a:gd name="connsiteX5" fmla="*/ 78962 w 104226"/>
                <a:gd name="connsiteY5" fmla="*/ 3747 h 44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226" h="444708">
                  <a:moveTo>
                    <a:pt x="78962" y="3747"/>
                  </a:moveTo>
                  <a:cubicBezTo>
                    <a:pt x="81608" y="25707"/>
                    <a:pt x="114152" y="175462"/>
                    <a:pt x="101187" y="248222"/>
                  </a:cubicBezTo>
                  <a:cubicBezTo>
                    <a:pt x="88222" y="320983"/>
                    <a:pt x="9905" y="421525"/>
                    <a:pt x="1174" y="440310"/>
                  </a:cubicBezTo>
                  <a:cubicBezTo>
                    <a:pt x="-7557" y="459096"/>
                    <a:pt x="34776" y="414910"/>
                    <a:pt x="48799" y="360935"/>
                  </a:cubicBezTo>
                  <a:cubicBezTo>
                    <a:pt x="62822" y="306960"/>
                    <a:pt x="80020" y="171758"/>
                    <a:pt x="85312" y="116460"/>
                  </a:cubicBezTo>
                  <a:cubicBezTo>
                    <a:pt x="90604" y="61162"/>
                    <a:pt x="76316" y="-18213"/>
                    <a:pt x="78962" y="37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79CDE30F-5C7B-4F9E-BE3A-8EA458095E19}"/>
                </a:ext>
              </a:extLst>
            </p:cNvPr>
            <p:cNvSpPr/>
            <p:nvPr/>
          </p:nvSpPr>
          <p:spPr>
            <a:xfrm>
              <a:off x="1666868" y="4128966"/>
              <a:ext cx="76192" cy="532087"/>
            </a:xfrm>
            <a:custGeom>
              <a:avLst/>
              <a:gdLst>
                <a:gd name="connsiteX0" fmla="*/ 74620 w 76192"/>
                <a:gd name="connsiteY0" fmla="*/ 3297 h 532087"/>
                <a:gd name="connsiteX1" fmla="*/ 7 w 76192"/>
                <a:gd name="connsiteY1" fmla="*/ 370009 h 532087"/>
                <a:gd name="connsiteX2" fmla="*/ 69857 w 76192"/>
                <a:gd name="connsiteY2" fmla="*/ 528759 h 532087"/>
                <a:gd name="connsiteX3" fmla="*/ 38107 w 76192"/>
                <a:gd name="connsiteY3" fmla="*/ 455734 h 532087"/>
                <a:gd name="connsiteX4" fmla="*/ 49220 w 76192"/>
                <a:gd name="connsiteY4" fmla="*/ 203322 h 532087"/>
                <a:gd name="connsiteX5" fmla="*/ 74620 w 76192"/>
                <a:gd name="connsiteY5" fmla="*/ 3297 h 53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192" h="532087">
                  <a:moveTo>
                    <a:pt x="74620" y="3297"/>
                  </a:moveTo>
                  <a:cubicBezTo>
                    <a:pt x="66418" y="31078"/>
                    <a:pt x="801" y="282432"/>
                    <a:pt x="7" y="370009"/>
                  </a:cubicBezTo>
                  <a:cubicBezTo>
                    <a:pt x="-787" y="457586"/>
                    <a:pt x="63507" y="514471"/>
                    <a:pt x="69857" y="528759"/>
                  </a:cubicBezTo>
                  <a:cubicBezTo>
                    <a:pt x="76207" y="543047"/>
                    <a:pt x="41546" y="509973"/>
                    <a:pt x="38107" y="455734"/>
                  </a:cubicBezTo>
                  <a:cubicBezTo>
                    <a:pt x="34668" y="401495"/>
                    <a:pt x="41812" y="276347"/>
                    <a:pt x="49220" y="203322"/>
                  </a:cubicBezTo>
                  <a:cubicBezTo>
                    <a:pt x="56628" y="130297"/>
                    <a:pt x="82822" y="-24484"/>
                    <a:pt x="74620" y="32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7268FF14-1DDB-433D-986A-508951975E36}"/>
                </a:ext>
              </a:extLst>
            </p:cNvPr>
            <p:cNvSpPr/>
            <p:nvPr/>
          </p:nvSpPr>
          <p:spPr>
            <a:xfrm>
              <a:off x="1810583" y="4441593"/>
              <a:ext cx="79107" cy="529411"/>
            </a:xfrm>
            <a:custGeom>
              <a:avLst/>
              <a:gdLst>
                <a:gd name="connsiteX0" fmla="*/ 37267 w 79107"/>
                <a:gd name="connsiteY0" fmla="*/ 232 h 529411"/>
                <a:gd name="connsiteX1" fmla="*/ 78542 w 79107"/>
                <a:gd name="connsiteY1" fmla="*/ 328845 h 529411"/>
                <a:gd name="connsiteX2" fmla="*/ 755 w 79107"/>
                <a:gd name="connsiteY2" fmla="*/ 528870 h 529411"/>
                <a:gd name="connsiteX3" fmla="*/ 40442 w 79107"/>
                <a:gd name="connsiteY3" fmla="*/ 384407 h 529411"/>
                <a:gd name="connsiteX4" fmla="*/ 64255 w 79107"/>
                <a:gd name="connsiteY4" fmla="*/ 278045 h 529411"/>
                <a:gd name="connsiteX5" fmla="*/ 37267 w 79107"/>
                <a:gd name="connsiteY5" fmla="*/ 232 h 52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107" h="529411">
                  <a:moveTo>
                    <a:pt x="37267" y="232"/>
                  </a:moveTo>
                  <a:cubicBezTo>
                    <a:pt x="39648" y="8698"/>
                    <a:pt x="84627" y="240739"/>
                    <a:pt x="78542" y="328845"/>
                  </a:cubicBezTo>
                  <a:cubicBezTo>
                    <a:pt x="72457" y="416951"/>
                    <a:pt x="7105" y="519610"/>
                    <a:pt x="755" y="528870"/>
                  </a:cubicBezTo>
                  <a:cubicBezTo>
                    <a:pt x="-5595" y="538130"/>
                    <a:pt x="29859" y="426211"/>
                    <a:pt x="40442" y="384407"/>
                  </a:cubicBezTo>
                  <a:cubicBezTo>
                    <a:pt x="51025" y="342603"/>
                    <a:pt x="66107" y="339164"/>
                    <a:pt x="64255" y="278045"/>
                  </a:cubicBezTo>
                  <a:cubicBezTo>
                    <a:pt x="62403" y="216926"/>
                    <a:pt x="34886" y="-8234"/>
                    <a:pt x="37267" y="2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772986EC-19BF-413D-A1FF-3D629E9CFB93}"/>
                </a:ext>
              </a:extLst>
            </p:cNvPr>
            <p:cNvSpPr/>
            <p:nvPr/>
          </p:nvSpPr>
          <p:spPr>
            <a:xfrm>
              <a:off x="1795167" y="2965671"/>
              <a:ext cx="489087" cy="815562"/>
            </a:xfrm>
            <a:custGeom>
              <a:avLst/>
              <a:gdLst>
                <a:gd name="connsiteX0" fmla="*/ 486600 w 489087"/>
                <a:gd name="connsiteY0" fmla="*/ 1896 h 815562"/>
                <a:gd name="connsiteX1" fmla="*/ 207200 w 489087"/>
                <a:gd name="connsiteY1" fmla="*/ 423112 h 815562"/>
                <a:gd name="connsiteX2" fmla="*/ 25166 w 489087"/>
                <a:gd name="connsiteY2" fmla="*/ 799879 h 815562"/>
                <a:gd name="connsiteX3" fmla="*/ 31516 w 489087"/>
                <a:gd name="connsiteY3" fmla="*/ 730029 h 815562"/>
                <a:gd name="connsiteX4" fmla="*/ 33633 w 489087"/>
                <a:gd name="connsiteY4" fmla="*/ 598796 h 815562"/>
                <a:gd name="connsiteX5" fmla="*/ 486600 w 489087"/>
                <a:gd name="connsiteY5" fmla="*/ 1896 h 81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087" h="815562">
                  <a:moveTo>
                    <a:pt x="486600" y="1896"/>
                  </a:moveTo>
                  <a:cubicBezTo>
                    <a:pt x="515528" y="-27385"/>
                    <a:pt x="284106" y="290115"/>
                    <a:pt x="207200" y="423112"/>
                  </a:cubicBezTo>
                  <a:cubicBezTo>
                    <a:pt x="130294" y="556109"/>
                    <a:pt x="54447" y="748726"/>
                    <a:pt x="25166" y="799879"/>
                  </a:cubicBezTo>
                  <a:cubicBezTo>
                    <a:pt x="-4115" y="851032"/>
                    <a:pt x="30105" y="763543"/>
                    <a:pt x="31516" y="730029"/>
                  </a:cubicBezTo>
                  <a:cubicBezTo>
                    <a:pt x="32927" y="696515"/>
                    <a:pt x="-41509" y="719093"/>
                    <a:pt x="33633" y="598796"/>
                  </a:cubicBezTo>
                  <a:cubicBezTo>
                    <a:pt x="108775" y="478499"/>
                    <a:pt x="457672" y="31177"/>
                    <a:pt x="486600" y="18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4DC854EB-B851-4B39-8A8B-5145E8BC0CCC}"/>
                </a:ext>
              </a:extLst>
            </p:cNvPr>
            <p:cNvSpPr/>
            <p:nvPr/>
          </p:nvSpPr>
          <p:spPr>
            <a:xfrm>
              <a:off x="2362725" y="2465541"/>
              <a:ext cx="1003503" cy="509242"/>
            </a:xfrm>
            <a:custGeom>
              <a:avLst/>
              <a:gdLst>
                <a:gd name="connsiteX0" fmla="*/ 1002775 w 1003503"/>
                <a:gd name="connsiteY0" fmla="*/ 1434 h 509242"/>
                <a:gd name="connsiteX1" fmla="*/ 520175 w 1003503"/>
                <a:gd name="connsiteY1" fmla="*/ 90334 h 509242"/>
                <a:gd name="connsiteX2" fmla="*/ 12175 w 1003503"/>
                <a:gd name="connsiteY2" fmla="*/ 499909 h 509242"/>
                <a:gd name="connsiteX3" fmla="*/ 196325 w 1003503"/>
                <a:gd name="connsiteY3" fmla="*/ 357034 h 509242"/>
                <a:gd name="connsiteX4" fmla="*/ 618600 w 1003503"/>
                <a:gd name="connsiteY4" fmla="*/ 128434 h 509242"/>
                <a:gd name="connsiteX5" fmla="*/ 1002775 w 1003503"/>
                <a:gd name="connsiteY5" fmla="*/ 1434 h 50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503" h="509242">
                  <a:moveTo>
                    <a:pt x="1002775" y="1434"/>
                  </a:moveTo>
                  <a:cubicBezTo>
                    <a:pt x="986371" y="-4916"/>
                    <a:pt x="685275" y="7255"/>
                    <a:pt x="520175" y="90334"/>
                  </a:cubicBezTo>
                  <a:cubicBezTo>
                    <a:pt x="355075" y="173413"/>
                    <a:pt x="66150" y="455459"/>
                    <a:pt x="12175" y="499909"/>
                  </a:cubicBezTo>
                  <a:cubicBezTo>
                    <a:pt x="-41800" y="544359"/>
                    <a:pt x="95254" y="418947"/>
                    <a:pt x="196325" y="357034"/>
                  </a:cubicBezTo>
                  <a:cubicBezTo>
                    <a:pt x="297396" y="295122"/>
                    <a:pt x="482604" y="186642"/>
                    <a:pt x="618600" y="128434"/>
                  </a:cubicBezTo>
                  <a:cubicBezTo>
                    <a:pt x="754596" y="70226"/>
                    <a:pt x="1019179" y="7784"/>
                    <a:pt x="1002775" y="14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83C7BFAA-5180-4F80-9878-86556D6A064D}"/>
                </a:ext>
              </a:extLst>
            </p:cNvPr>
            <p:cNvSpPr/>
            <p:nvPr/>
          </p:nvSpPr>
          <p:spPr>
            <a:xfrm>
              <a:off x="2005674" y="2892241"/>
              <a:ext cx="674610" cy="748983"/>
            </a:xfrm>
            <a:custGeom>
              <a:avLst/>
              <a:gdLst>
                <a:gd name="connsiteX0" fmla="*/ 674026 w 674610"/>
                <a:gd name="connsiteY0" fmla="*/ 184 h 748983"/>
                <a:gd name="connsiteX1" fmla="*/ 378751 w 674610"/>
                <a:gd name="connsiteY1" fmla="*/ 393884 h 748983"/>
                <a:gd name="connsiteX2" fmla="*/ 10451 w 674610"/>
                <a:gd name="connsiteY2" fmla="*/ 736784 h 748983"/>
                <a:gd name="connsiteX3" fmla="*/ 118401 w 674610"/>
                <a:gd name="connsiteY3" fmla="*/ 641534 h 748983"/>
                <a:gd name="connsiteX4" fmla="*/ 302551 w 674610"/>
                <a:gd name="connsiteY4" fmla="*/ 346259 h 748983"/>
                <a:gd name="connsiteX5" fmla="*/ 674026 w 674610"/>
                <a:gd name="connsiteY5" fmla="*/ 184 h 74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610" h="748983">
                  <a:moveTo>
                    <a:pt x="674026" y="184"/>
                  </a:moveTo>
                  <a:cubicBezTo>
                    <a:pt x="686726" y="8121"/>
                    <a:pt x="489347" y="271117"/>
                    <a:pt x="378751" y="393884"/>
                  </a:cubicBezTo>
                  <a:cubicBezTo>
                    <a:pt x="268155" y="516651"/>
                    <a:pt x="53843" y="695509"/>
                    <a:pt x="10451" y="736784"/>
                  </a:cubicBezTo>
                  <a:cubicBezTo>
                    <a:pt x="-32941" y="778059"/>
                    <a:pt x="69718" y="706622"/>
                    <a:pt x="118401" y="641534"/>
                  </a:cubicBezTo>
                  <a:cubicBezTo>
                    <a:pt x="167084" y="576447"/>
                    <a:pt x="216297" y="450505"/>
                    <a:pt x="302551" y="346259"/>
                  </a:cubicBezTo>
                  <a:cubicBezTo>
                    <a:pt x="388805" y="242013"/>
                    <a:pt x="661326" y="-7753"/>
                    <a:pt x="674026" y="1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75A4128A-E5D6-4F71-ADA1-645BF933AED4}"/>
                </a:ext>
              </a:extLst>
            </p:cNvPr>
            <p:cNvSpPr/>
            <p:nvPr/>
          </p:nvSpPr>
          <p:spPr>
            <a:xfrm>
              <a:off x="2386051" y="2902617"/>
              <a:ext cx="803939" cy="924021"/>
            </a:xfrm>
            <a:custGeom>
              <a:avLst/>
              <a:gdLst>
                <a:gd name="connsiteX0" fmla="*/ 801649 w 803939"/>
                <a:gd name="connsiteY0" fmla="*/ 5683 h 924021"/>
                <a:gd name="connsiteX1" fmla="*/ 331749 w 803939"/>
                <a:gd name="connsiteY1" fmla="*/ 237458 h 924021"/>
                <a:gd name="connsiteX2" fmla="*/ 17424 w 803939"/>
                <a:gd name="connsiteY2" fmla="*/ 888333 h 924021"/>
                <a:gd name="connsiteX3" fmla="*/ 49174 w 803939"/>
                <a:gd name="connsiteY3" fmla="*/ 796258 h 924021"/>
                <a:gd name="connsiteX4" fmla="*/ 122199 w 803939"/>
                <a:gd name="connsiteY4" fmla="*/ 437483 h 924021"/>
                <a:gd name="connsiteX5" fmla="*/ 801649 w 803939"/>
                <a:gd name="connsiteY5" fmla="*/ 5683 h 92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939" h="924021">
                  <a:moveTo>
                    <a:pt x="801649" y="5683"/>
                  </a:moveTo>
                  <a:cubicBezTo>
                    <a:pt x="836574" y="-27655"/>
                    <a:pt x="462453" y="90350"/>
                    <a:pt x="331749" y="237458"/>
                  </a:cubicBezTo>
                  <a:cubicBezTo>
                    <a:pt x="201045" y="384566"/>
                    <a:pt x="64520" y="795200"/>
                    <a:pt x="17424" y="888333"/>
                  </a:cubicBezTo>
                  <a:cubicBezTo>
                    <a:pt x="-29672" y="981466"/>
                    <a:pt x="31711" y="871400"/>
                    <a:pt x="49174" y="796258"/>
                  </a:cubicBezTo>
                  <a:cubicBezTo>
                    <a:pt x="66636" y="721116"/>
                    <a:pt x="1549" y="572950"/>
                    <a:pt x="122199" y="437483"/>
                  </a:cubicBezTo>
                  <a:cubicBezTo>
                    <a:pt x="242849" y="302016"/>
                    <a:pt x="766724" y="39021"/>
                    <a:pt x="801649" y="56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DF50CAD0-2C0F-47DA-A50D-E713D193290A}"/>
                </a:ext>
              </a:extLst>
            </p:cNvPr>
            <p:cNvSpPr/>
            <p:nvPr/>
          </p:nvSpPr>
          <p:spPr>
            <a:xfrm>
              <a:off x="2599995" y="2548790"/>
              <a:ext cx="829148" cy="591588"/>
            </a:xfrm>
            <a:custGeom>
              <a:avLst/>
              <a:gdLst>
                <a:gd name="connsiteX0" fmla="*/ 829005 w 829148"/>
                <a:gd name="connsiteY0" fmla="*/ 3910 h 591588"/>
                <a:gd name="connsiteX1" fmla="*/ 419430 w 829148"/>
                <a:gd name="connsiteY1" fmla="*/ 111860 h 591588"/>
                <a:gd name="connsiteX2" fmla="*/ 16205 w 829148"/>
                <a:gd name="connsiteY2" fmla="*/ 572235 h 591588"/>
                <a:gd name="connsiteX3" fmla="*/ 73355 w 829148"/>
                <a:gd name="connsiteY3" fmla="*/ 511910 h 591588"/>
                <a:gd name="connsiteX4" fmla="*/ 374980 w 829148"/>
                <a:gd name="connsiteY4" fmla="*/ 203935 h 591588"/>
                <a:gd name="connsiteX5" fmla="*/ 829005 w 829148"/>
                <a:gd name="connsiteY5" fmla="*/ 3910 h 59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148" h="591588">
                  <a:moveTo>
                    <a:pt x="829005" y="3910"/>
                  </a:moveTo>
                  <a:cubicBezTo>
                    <a:pt x="836413" y="-11436"/>
                    <a:pt x="554897" y="17139"/>
                    <a:pt x="419430" y="111860"/>
                  </a:cubicBezTo>
                  <a:cubicBezTo>
                    <a:pt x="283963" y="206581"/>
                    <a:pt x="73884" y="505560"/>
                    <a:pt x="16205" y="572235"/>
                  </a:cubicBezTo>
                  <a:cubicBezTo>
                    <a:pt x="-41474" y="638910"/>
                    <a:pt x="73355" y="511910"/>
                    <a:pt x="73355" y="511910"/>
                  </a:cubicBezTo>
                  <a:cubicBezTo>
                    <a:pt x="133151" y="450527"/>
                    <a:pt x="249038" y="287014"/>
                    <a:pt x="374980" y="203935"/>
                  </a:cubicBezTo>
                  <a:cubicBezTo>
                    <a:pt x="500922" y="120856"/>
                    <a:pt x="821597" y="19256"/>
                    <a:pt x="829005" y="39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D6EC9031-1938-40B9-9EC4-22CA11C3F01B}"/>
                </a:ext>
              </a:extLst>
            </p:cNvPr>
            <p:cNvSpPr/>
            <p:nvPr/>
          </p:nvSpPr>
          <p:spPr>
            <a:xfrm>
              <a:off x="2885124" y="2612503"/>
              <a:ext cx="623407" cy="367018"/>
            </a:xfrm>
            <a:custGeom>
              <a:avLst/>
              <a:gdLst>
                <a:gd name="connsiteX0" fmla="*/ 623251 w 623407"/>
                <a:gd name="connsiteY0" fmla="*/ 522 h 367018"/>
                <a:gd name="connsiteX1" fmla="*/ 191451 w 623407"/>
                <a:gd name="connsiteY1" fmla="*/ 203722 h 367018"/>
                <a:gd name="connsiteX2" fmla="*/ 951 w 623407"/>
                <a:gd name="connsiteY2" fmla="*/ 365647 h 367018"/>
                <a:gd name="connsiteX3" fmla="*/ 140651 w 623407"/>
                <a:gd name="connsiteY3" fmla="*/ 267222 h 367018"/>
                <a:gd name="connsiteX4" fmla="*/ 623251 w 623407"/>
                <a:gd name="connsiteY4" fmla="*/ 522 h 36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407" h="367018">
                  <a:moveTo>
                    <a:pt x="623251" y="522"/>
                  </a:moveTo>
                  <a:cubicBezTo>
                    <a:pt x="631718" y="-10061"/>
                    <a:pt x="295168" y="142868"/>
                    <a:pt x="191451" y="203722"/>
                  </a:cubicBezTo>
                  <a:cubicBezTo>
                    <a:pt x="87734" y="264576"/>
                    <a:pt x="9418" y="355064"/>
                    <a:pt x="951" y="365647"/>
                  </a:cubicBezTo>
                  <a:cubicBezTo>
                    <a:pt x="-7516" y="376230"/>
                    <a:pt x="40639" y="323843"/>
                    <a:pt x="140651" y="267222"/>
                  </a:cubicBezTo>
                  <a:cubicBezTo>
                    <a:pt x="240663" y="210601"/>
                    <a:pt x="614784" y="11105"/>
                    <a:pt x="623251" y="5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7DF06E56-4E36-410F-87A5-34DB43B0074D}"/>
                </a:ext>
              </a:extLst>
            </p:cNvPr>
            <p:cNvSpPr/>
            <p:nvPr/>
          </p:nvSpPr>
          <p:spPr>
            <a:xfrm>
              <a:off x="3140324" y="2726965"/>
              <a:ext cx="425643" cy="410969"/>
            </a:xfrm>
            <a:custGeom>
              <a:avLst/>
              <a:gdLst>
                <a:gd name="connsiteX0" fmla="*/ 425201 w 425643"/>
                <a:gd name="connsiteY0" fmla="*/ 360 h 410969"/>
                <a:gd name="connsiteX1" fmla="*/ 164851 w 425643"/>
                <a:gd name="connsiteY1" fmla="*/ 76560 h 410969"/>
                <a:gd name="connsiteX2" fmla="*/ 2926 w 425643"/>
                <a:gd name="connsiteY2" fmla="*/ 409935 h 410969"/>
                <a:gd name="connsiteX3" fmla="*/ 63251 w 425643"/>
                <a:gd name="connsiteY3" fmla="*/ 178160 h 410969"/>
                <a:gd name="connsiteX4" fmla="*/ 98176 w 425643"/>
                <a:gd name="connsiteY4" fmla="*/ 92435 h 410969"/>
                <a:gd name="connsiteX5" fmla="*/ 425201 w 425643"/>
                <a:gd name="connsiteY5" fmla="*/ 360 h 41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643" h="410969">
                  <a:moveTo>
                    <a:pt x="425201" y="360"/>
                  </a:moveTo>
                  <a:cubicBezTo>
                    <a:pt x="436314" y="-2286"/>
                    <a:pt x="235230" y="8298"/>
                    <a:pt x="164851" y="76560"/>
                  </a:cubicBezTo>
                  <a:cubicBezTo>
                    <a:pt x="94472" y="144823"/>
                    <a:pt x="19859" y="393002"/>
                    <a:pt x="2926" y="409935"/>
                  </a:cubicBezTo>
                  <a:cubicBezTo>
                    <a:pt x="-14007" y="426868"/>
                    <a:pt x="47376" y="231077"/>
                    <a:pt x="63251" y="178160"/>
                  </a:cubicBezTo>
                  <a:cubicBezTo>
                    <a:pt x="79126" y="125243"/>
                    <a:pt x="44201" y="124185"/>
                    <a:pt x="98176" y="92435"/>
                  </a:cubicBezTo>
                  <a:cubicBezTo>
                    <a:pt x="152151" y="60685"/>
                    <a:pt x="414088" y="3006"/>
                    <a:pt x="425201" y="3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6DB5F5C1-1245-4D18-BC29-05B5CBA3E9AE}"/>
                </a:ext>
              </a:extLst>
            </p:cNvPr>
            <p:cNvSpPr/>
            <p:nvPr/>
          </p:nvSpPr>
          <p:spPr>
            <a:xfrm>
              <a:off x="2443859" y="3091633"/>
              <a:ext cx="629639" cy="697812"/>
            </a:xfrm>
            <a:custGeom>
              <a:avLst/>
              <a:gdLst>
                <a:gd name="connsiteX0" fmla="*/ 629541 w 629639"/>
                <a:gd name="connsiteY0" fmla="*/ 817 h 697812"/>
                <a:gd name="connsiteX1" fmla="*/ 318391 w 629639"/>
                <a:gd name="connsiteY1" fmla="*/ 381817 h 697812"/>
                <a:gd name="connsiteX2" fmla="*/ 4066 w 629639"/>
                <a:gd name="connsiteY2" fmla="*/ 692967 h 697812"/>
                <a:gd name="connsiteX3" fmla="*/ 153291 w 629639"/>
                <a:gd name="connsiteY3" fmla="*/ 565967 h 697812"/>
                <a:gd name="connsiteX4" fmla="*/ 350141 w 629639"/>
                <a:gd name="connsiteY4" fmla="*/ 489767 h 697812"/>
                <a:gd name="connsiteX5" fmla="*/ 629541 w 629639"/>
                <a:gd name="connsiteY5" fmla="*/ 817 h 69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639" h="697812">
                  <a:moveTo>
                    <a:pt x="629541" y="817"/>
                  </a:moveTo>
                  <a:cubicBezTo>
                    <a:pt x="624249" y="-17175"/>
                    <a:pt x="422637" y="266459"/>
                    <a:pt x="318391" y="381817"/>
                  </a:cubicBezTo>
                  <a:cubicBezTo>
                    <a:pt x="214145" y="497175"/>
                    <a:pt x="31583" y="662275"/>
                    <a:pt x="4066" y="692967"/>
                  </a:cubicBezTo>
                  <a:cubicBezTo>
                    <a:pt x="-23451" y="723659"/>
                    <a:pt x="95612" y="599834"/>
                    <a:pt x="153291" y="565967"/>
                  </a:cubicBezTo>
                  <a:cubicBezTo>
                    <a:pt x="210970" y="532100"/>
                    <a:pt x="274470" y="579725"/>
                    <a:pt x="350141" y="489767"/>
                  </a:cubicBezTo>
                  <a:cubicBezTo>
                    <a:pt x="425812" y="399809"/>
                    <a:pt x="634833" y="18809"/>
                    <a:pt x="629541" y="8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CF9A3A88-EB4B-43F5-B5BB-769C0BD15438}"/>
                </a:ext>
              </a:extLst>
            </p:cNvPr>
            <p:cNvSpPr/>
            <p:nvPr/>
          </p:nvSpPr>
          <p:spPr>
            <a:xfrm>
              <a:off x="2597426" y="3035277"/>
              <a:ext cx="530420" cy="533061"/>
            </a:xfrm>
            <a:custGeom>
              <a:avLst/>
              <a:gdLst>
                <a:gd name="connsiteX0" fmla="*/ 529949 w 530420"/>
                <a:gd name="connsiteY0" fmla="*/ 23 h 533061"/>
                <a:gd name="connsiteX1" fmla="*/ 167999 w 530420"/>
                <a:gd name="connsiteY1" fmla="*/ 219098 h 533061"/>
                <a:gd name="connsiteX2" fmla="*/ 2899 w 530420"/>
                <a:gd name="connsiteY2" fmla="*/ 527073 h 533061"/>
                <a:gd name="connsiteX3" fmla="*/ 75924 w 530420"/>
                <a:gd name="connsiteY3" fmla="*/ 406423 h 533061"/>
                <a:gd name="connsiteX4" fmla="*/ 241024 w 530420"/>
                <a:gd name="connsiteY4" fmla="*/ 206398 h 533061"/>
                <a:gd name="connsiteX5" fmla="*/ 529949 w 530420"/>
                <a:gd name="connsiteY5" fmla="*/ 23 h 53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0420" h="533061">
                  <a:moveTo>
                    <a:pt x="529949" y="23"/>
                  </a:moveTo>
                  <a:cubicBezTo>
                    <a:pt x="517778" y="2140"/>
                    <a:pt x="255841" y="131256"/>
                    <a:pt x="167999" y="219098"/>
                  </a:cubicBezTo>
                  <a:cubicBezTo>
                    <a:pt x="80157" y="306940"/>
                    <a:pt x="18245" y="495852"/>
                    <a:pt x="2899" y="527073"/>
                  </a:cubicBezTo>
                  <a:cubicBezTo>
                    <a:pt x="-12447" y="558294"/>
                    <a:pt x="36236" y="459869"/>
                    <a:pt x="75924" y="406423"/>
                  </a:cubicBezTo>
                  <a:cubicBezTo>
                    <a:pt x="115611" y="352977"/>
                    <a:pt x="166941" y="271486"/>
                    <a:pt x="241024" y="206398"/>
                  </a:cubicBezTo>
                  <a:cubicBezTo>
                    <a:pt x="315107" y="141311"/>
                    <a:pt x="542120" y="-2094"/>
                    <a:pt x="529949" y="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AC1777C0-2CD3-4E74-B684-56DD8ECE9CC2}"/>
                </a:ext>
              </a:extLst>
            </p:cNvPr>
            <p:cNvSpPr/>
            <p:nvPr/>
          </p:nvSpPr>
          <p:spPr>
            <a:xfrm>
              <a:off x="2018642" y="3281003"/>
              <a:ext cx="499175" cy="694803"/>
            </a:xfrm>
            <a:custGeom>
              <a:avLst/>
              <a:gdLst>
                <a:gd name="connsiteX0" fmla="*/ 499133 w 499175"/>
                <a:gd name="connsiteY0" fmla="*/ 1947 h 694803"/>
                <a:gd name="connsiteX1" fmla="*/ 245133 w 499175"/>
                <a:gd name="connsiteY1" fmla="*/ 494072 h 694803"/>
                <a:gd name="connsiteX2" fmla="*/ 3833 w 499175"/>
                <a:gd name="connsiteY2" fmla="*/ 690922 h 694803"/>
                <a:gd name="connsiteX3" fmla="*/ 108608 w 499175"/>
                <a:gd name="connsiteY3" fmla="*/ 602022 h 694803"/>
                <a:gd name="connsiteX4" fmla="*/ 264183 w 499175"/>
                <a:gd name="connsiteY4" fmla="*/ 332147 h 694803"/>
                <a:gd name="connsiteX5" fmla="*/ 499133 w 499175"/>
                <a:gd name="connsiteY5" fmla="*/ 1947 h 69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175" h="694803">
                  <a:moveTo>
                    <a:pt x="499133" y="1947"/>
                  </a:moveTo>
                  <a:cubicBezTo>
                    <a:pt x="495958" y="28935"/>
                    <a:pt x="327683" y="379243"/>
                    <a:pt x="245133" y="494072"/>
                  </a:cubicBezTo>
                  <a:cubicBezTo>
                    <a:pt x="162583" y="608901"/>
                    <a:pt x="26587" y="672930"/>
                    <a:pt x="3833" y="690922"/>
                  </a:cubicBezTo>
                  <a:cubicBezTo>
                    <a:pt x="-18921" y="708914"/>
                    <a:pt x="65216" y="661818"/>
                    <a:pt x="108608" y="602022"/>
                  </a:cubicBezTo>
                  <a:cubicBezTo>
                    <a:pt x="152000" y="542226"/>
                    <a:pt x="200683" y="428455"/>
                    <a:pt x="264183" y="332147"/>
                  </a:cubicBezTo>
                  <a:cubicBezTo>
                    <a:pt x="327683" y="235839"/>
                    <a:pt x="502308" y="-25041"/>
                    <a:pt x="499133" y="19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10BEDBFB-DC75-44AC-BDF6-F9233A11103D}"/>
                </a:ext>
              </a:extLst>
            </p:cNvPr>
            <p:cNvSpPr/>
            <p:nvPr/>
          </p:nvSpPr>
          <p:spPr>
            <a:xfrm>
              <a:off x="3230931" y="2784471"/>
              <a:ext cx="332525" cy="977451"/>
            </a:xfrm>
            <a:custGeom>
              <a:avLst/>
              <a:gdLst>
                <a:gd name="connsiteX0" fmla="*/ 325069 w 332525"/>
                <a:gd name="connsiteY0" fmla="*/ 4 h 977451"/>
                <a:gd name="connsiteX1" fmla="*/ 299669 w 332525"/>
                <a:gd name="connsiteY1" fmla="*/ 120654 h 977451"/>
                <a:gd name="connsiteX2" fmla="*/ 83769 w 332525"/>
                <a:gd name="connsiteY2" fmla="*/ 371479 h 977451"/>
                <a:gd name="connsiteX3" fmla="*/ 17094 w 332525"/>
                <a:gd name="connsiteY3" fmla="*/ 927104 h 977451"/>
                <a:gd name="connsiteX4" fmla="*/ 13919 w 332525"/>
                <a:gd name="connsiteY4" fmla="*/ 892179 h 977451"/>
                <a:gd name="connsiteX5" fmla="*/ 17094 w 332525"/>
                <a:gd name="connsiteY5" fmla="*/ 403229 h 977451"/>
                <a:gd name="connsiteX6" fmla="*/ 232994 w 332525"/>
                <a:gd name="connsiteY6" fmla="*/ 117479 h 977451"/>
                <a:gd name="connsiteX7" fmla="*/ 325069 w 332525"/>
                <a:gd name="connsiteY7" fmla="*/ 4 h 977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525" h="977451">
                  <a:moveTo>
                    <a:pt x="325069" y="4"/>
                  </a:moveTo>
                  <a:cubicBezTo>
                    <a:pt x="336181" y="533"/>
                    <a:pt x="339886" y="58742"/>
                    <a:pt x="299669" y="120654"/>
                  </a:cubicBezTo>
                  <a:cubicBezTo>
                    <a:pt x="259452" y="182566"/>
                    <a:pt x="130865" y="237071"/>
                    <a:pt x="83769" y="371479"/>
                  </a:cubicBezTo>
                  <a:cubicBezTo>
                    <a:pt x="36673" y="505887"/>
                    <a:pt x="28736" y="840321"/>
                    <a:pt x="17094" y="927104"/>
                  </a:cubicBezTo>
                  <a:cubicBezTo>
                    <a:pt x="5452" y="1013887"/>
                    <a:pt x="13919" y="979491"/>
                    <a:pt x="13919" y="892179"/>
                  </a:cubicBezTo>
                  <a:cubicBezTo>
                    <a:pt x="13919" y="804867"/>
                    <a:pt x="-19419" y="532346"/>
                    <a:pt x="17094" y="403229"/>
                  </a:cubicBezTo>
                  <a:cubicBezTo>
                    <a:pt x="53607" y="274112"/>
                    <a:pt x="184840" y="183625"/>
                    <a:pt x="232994" y="117479"/>
                  </a:cubicBezTo>
                  <a:cubicBezTo>
                    <a:pt x="281148" y="51333"/>
                    <a:pt x="313957" y="-525"/>
                    <a:pt x="325069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0CEA9317-1DE7-46CA-B4A8-149CDEA3385A}"/>
                </a:ext>
              </a:extLst>
            </p:cNvPr>
            <p:cNvSpPr/>
            <p:nvPr/>
          </p:nvSpPr>
          <p:spPr>
            <a:xfrm>
              <a:off x="2820748" y="2914639"/>
              <a:ext cx="509944" cy="1378296"/>
            </a:xfrm>
            <a:custGeom>
              <a:avLst/>
              <a:gdLst>
                <a:gd name="connsiteX0" fmla="*/ 509827 w 509944"/>
                <a:gd name="connsiteY0" fmla="*/ 11 h 1378296"/>
                <a:gd name="connsiteX1" fmla="*/ 297102 w 509944"/>
                <a:gd name="connsiteY1" fmla="*/ 419111 h 1378296"/>
                <a:gd name="connsiteX2" fmla="*/ 249477 w 509944"/>
                <a:gd name="connsiteY2" fmla="*/ 730261 h 1378296"/>
                <a:gd name="connsiteX3" fmla="*/ 55802 w 509944"/>
                <a:gd name="connsiteY3" fmla="*/ 984261 h 1378296"/>
                <a:gd name="connsiteX4" fmla="*/ 8177 w 509944"/>
                <a:gd name="connsiteY4" fmla="*/ 1355736 h 1378296"/>
                <a:gd name="connsiteX5" fmla="*/ 14527 w 509944"/>
                <a:gd name="connsiteY5" fmla="*/ 1276361 h 1378296"/>
                <a:gd name="connsiteX6" fmla="*/ 147877 w 509944"/>
                <a:gd name="connsiteY6" fmla="*/ 777886 h 1378296"/>
                <a:gd name="connsiteX7" fmla="*/ 265352 w 509944"/>
                <a:gd name="connsiteY7" fmla="*/ 406411 h 1378296"/>
                <a:gd name="connsiteX8" fmla="*/ 509827 w 509944"/>
                <a:gd name="connsiteY8" fmla="*/ 11 h 13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944" h="1378296">
                  <a:moveTo>
                    <a:pt x="509827" y="11"/>
                  </a:moveTo>
                  <a:cubicBezTo>
                    <a:pt x="515119" y="2128"/>
                    <a:pt x="340494" y="297403"/>
                    <a:pt x="297102" y="419111"/>
                  </a:cubicBezTo>
                  <a:cubicBezTo>
                    <a:pt x="253710" y="540819"/>
                    <a:pt x="289694" y="636069"/>
                    <a:pt x="249477" y="730261"/>
                  </a:cubicBezTo>
                  <a:cubicBezTo>
                    <a:pt x="209260" y="824453"/>
                    <a:pt x="96019" y="880015"/>
                    <a:pt x="55802" y="984261"/>
                  </a:cubicBezTo>
                  <a:cubicBezTo>
                    <a:pt x="15585" y="1088507"/>
                    <a:pt x="15056" y="1307053"/>
                    <a:pt x="8177" y="1355736"/>
                  </a:cubicBezTo>
                  <a:cubicBezTo>
                    <a:pt x="1298" y="1404419"/>
                    <a:pt x="-8756" y="1372669"/>
                    <a:pt x="14527" y="1276361"/>
                  </a:cubicBezTo>
                  <a:cubicBezTo>
                    <a:pt x="37810" y="1180053"/>
                    <a:pt x="106073" y="922878"/>
                    <a:pt x="147877" y="777886"/>
                  </a:cubicBezTo>
                  <a:cubicBezTo>
                    <a:pt x="189681" y="632894"/>
                    <a:pt x="208731" y="534469"/>
                    <a:pt x="265352" y="406411"/>
                  </a:cubicBezTo>
                  <a:cubicBezTo>
                    <a:pt x="321973" y="278353"/>
                    <a:pt x="504535" y="-2106"/>
                    <a:pt x="509827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D5D746F2-C694-47AA-BA7B-B2FE0A85A25C}"/>
                </a:ext>
              </a:extLst>
            </p:cNvPr>
            <p:cNvSpPr/>
            <p:nvPr/>
          </p:nvSpPr>
          <p:spPr>
            <a:xfrm>
              <a:off x="3111488" y="3172354"/>
              <a:ext cx="141201" cy="1009084"/>
            </a:xfrm>
            <a:custGeom>
              <a:avLst/>
              <a:gdLst>
                <a:gd name="connsiteX0" fmla="*/ 120662 w 141201"/>
                <a:gd name="connsiteY0" fmla="*/ 28046 h 1009084"/>
                <a:gd name="connsiteX1" fmla="*/ 95262 w 141201"/>
                <a:gd name="connsiteY1" fmla="*/ 75671 h 1009084"/>
                <a:gd name="connsiteX2" fmla="*/ 57162 w 141201"/>
                <a:gd name="connsiteY2" fmla="*/ 501121 h 1009084"/>
                <a:gd name="connsiteX3" fmla="*/ 133362 w 141201"/>
                <a:gd name="connsiteY3" fmla="*/ 964671 h 1009084"/>
                <a:gd name="connsiteX4" fmla="*/ 133362 w 141201"/>
                <a:gd name="connsiteY4" fmla="*/ 967846 h 1009084"/>
                <a:gd name="connsiteX5" fmla="*/ 85737 w 141201"/>
                <a:gd name="connsiteY5" fmla="*/ 764646 h 1009084"/>
                <a:gd name="connsiteX6" fmla="*/ 12 w 141201"/>
                <a:gd name="connsiteY6" fmla="*/ 380471 h 1009084"/>
                <a:gd name="connsiteX7" fmla="*/ 120662 w 141201"/>
                <a:gd name="connsiteY7" fmla="*/ 28046 h 100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201" h="1009084">
                  <a:moveTo>
                    <a:pt x="120662" y="28046"/>
                  </a:moveTo>
                  <a:cubicBezTo>
                    <a:pt x="136537" y="-22754"/>
                    <a:pt x="105845" y="-3175"/>
                    <a:pt x="95262" y="75671"/>
                  </a:cubicBezTo>
                  <a:cubicBezTo>
                    <a:pt x="84679" y="154517"/>
                    <a:pt x="50812" y="352954"/>
                    <a:pt x="57162" y="501121"/>
                  </a:cubicBezTo>
                  <a:cubicBezTo>
                    <a:pt x="63512" y="649288"/>
                    <a:pt x="133362" y="964671"/>
                    <a:pt x="133362" y="964671"/>
                  </a:cubicBezTo>
                  <a:cubicBezTo>
                    <a:pt x="146062" y="1042459"/>
                    <a:pt x="141299" y="1001183"/>
                    <a:pt x="133362" y="967846"/>
                  </a:cubicBezTo>
                  <a:cubicBezTo>
                    <a:pt x="125425" y="934509"/>
                    <a:pt x="107962" y="862542"/>
                    <a:pt x="85737" y="764646"/>
                  </a:cubicBezTo>
                  <a:cubicBezTo>
                    <a:pt x="63512" y="666750"/>
                    <a:pt x="-1046" y="501650"/>
                    <a:pt x="12" y="380471"/>
                  </a:cubicBezTo>
                  <a:cubicBezTo>
                    <a:pt x="1070" y="259292"/>
                    <a:pt x="104787" y="78846"/>
                    <a:pt x="120662" y="280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235F1932-EA63-430A-99AB-C32D06C80165}"/>
                </a:ext>
              </a:extLst>
            </p:cNvPr>
            <p:cNvSpPr/>
            <p:nvPr/>
          </p:nvSpPr>
          <p:spPr>
            <a:xfrm>
              <a:off x="3292388" y="3688290"/>
              <a:ext cx="79771" cy="640949"/>
            </a:xfrm>
            <a:custGeom>
              <a:avLst/>
              <a:gdLst>
                <a:gd name="connsiteX0" fmla="*/ 79462 w 79771"/>
                <a:gd name="connsiteY0" fmla="*/ 16935 h 640949"/>
                <a:gd name="connsiteX1" fmla="*/ 54062 w 79771"/>
                <a:gd name="connsiteY1" fmla="*/ 267760 h 640949"/>
                <a:gd name="connsiteX2" fmla="*/ 87 w 79771"/>
                <a:gd name="connsiteY2" fmla="*/ 636060 h 640949"/>
                <a:gd name="connsiteX3" fmla="*/ 41362 w 79771"/>
                <a:gd name="connsiteY3" fmla="*/ 451910 h 640949"/>
                <a:gd name="connsiteX4" fmla="*/ 38187 w 79771"/>
                <a:gd name="connsiteY4" fmla="*/ 67735 h 640949"/>
                <a:gd name="connsiteX5" fmla="*/ 79462 w 79771"/>
                <a:gd name="connsiteY5" fmla="*/ 16935 h 6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771" h="640949">
                  <a:moveTo>
                    <a:pt x="79462" y="16935"/>
                  </a:moveTo>
                  <a:cubicBezTo>
                    <a:pt x="82108" y="50273"/>
                    <a:pt x="67291" y="164573"/>
                    <a:pt x="54062" y="267760"/>
                  </a:cubicBezTo>
                  <a:cubicBezTo>
                    <a:pt x="40833" y="370947"/>
                    <a:pt x="2204" y="605368"/>
                    <a:pt x="87" y="636060"/>
                  </a:cubicBezTo>
                  <a:cubicBezTo>
                    <a:pt x="-2030" y="666752"/>
                    <a:pt x="35012" y="546631"/>
                    <a:pt x="41362" y="451910"/>
                  </a:cubicBezTo>
                  <a:cubicBezTo>
                    <a:pt x="47712" y="357189"/>
                    <a:pt x="33425" y="136527"/>
                    <a:pt x="38187" y="67735"/>
                  </a:cubicBezTo>
                  <a:cubicBezTo>
                    <a:pt x="42949" y="-1057"/>
                    <a:pt x="76816" y="-16403"/>
                    <a:pt x="79462" y="169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695357F2-B764-4F7B-8C7F-CB1DCACF46EB}"/>
                </a:ext>
              </a:extLst>
            </p:cNvPr>
            <p:cNvSpPr/>
            <p:nvPr/>
          </p:nvSpPr>
          <p:spPr>
            <a:xfrm>
              <a:off x="3031151" y="3800306"/>
              <a:ext cx="276191" cy="1083936"/>
            </a:xfrm>
            <a:custGeom>
              <a:avLst/>
              <a:gdLst>
                <a:gd name="connsiteX0" fmla="*/ 67649 w 276191"/>
                <a:gd name="connsiteY0" fmla="*/ 28744 h 1083936"/>
                <a:gd name="connsiteX1" fmla="*/ 35899 w 276191"/>
                <a:gd name="connsiteY1" fmla="*/ 76369 h 1083936"/>
                <a:gd name="connsiteX2" fmla="*/ 13674 w 276191"/>
                <a:gd name="connsiteY2" fmla="*/ 543094 h 1083936"/>
                <a:gd name="connsiteX3" fmla="*/ 261324 w 276191"/>
                <a:gd name="connsiteY3" fmla="*/ 1054269 h 1083936"/>
                <a:gd name="connsiteX4" fmla="*/ 235924 w 276191"/>
                <a:gd name="connsiteY4" fmla="*/ 1000294 h 1083936"/>
                <a:gd name="connsiteX5" fmla="*/ 134324 w 276191"/>
                <a:gd name="connsiteY5" fmla="*/ 812969 h 1083936"/>
                <a:gd name="connsiteX6" fmla="*/ 102574 w 276191"/>
                <a:gd name="connsiteY6" fmla="*/ 720894 h 1083936"/>
                <a:gd name="connsiteX7" fmla="*/ 23199 w 276191"/>
                <a:gd name="connsiteY7" fmla="*/ 365294 h 1083936"/>
                <a:gd name="connsiteX8" fmla="*/ 67649 w 276191"/>
                <a:gd name="connsiteY8" fmla="*/ 28744 h 108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191" h="1083936">
                  <a:moveTo>
                    <a:pt x="67649" y="28744"/>
                  </a:moveTo>
                  <a:cubicBezTo>
                    <a:pt x="69766" y="-19410"/>
                    <a:pt x="44895" y="-9356"/>
                    <a:pt x="35899" y="76369"/>
                  </a:cubicBezTo>
                  <a:cubicBezTo>
                    <a:pt x="26903" y="162094"/>
                    <a:pt x="-23897" y="380111"/>
                    <a:pt x="13674" y="543094"/>
                  </a:cubicBezTo>
                  <a:cubicBezTo>
                    <a:pt x="51245" y="706077"/>
                    <a:pt x="224282" y="978069"/>
                    <a:pt x="261324" y="1054269"/>
                  </a:cubicBezTo>
                  <a:cubicBezTo>
                    <a:pt x="298366" y="1130469"/>
                    <a:pt x="257091" y="1040511"/>
                    <a:pt x="235924" y="1000294"/>
                  </a:cubicBezTo>
                  <a:cubicBezTo>
                    <a:pt x="214757" y="960077"/>
                    <a:pt x="156549" y="859536"/>
                    <a:pt x="134324" y="812969"/>
                  </a:cubicBezTo>
                  <a:cubicBezTo>
                    <a:pt x="112099" y="766402"/>
                    <a:pt x="121095" y="795507"/>
                    <a:pt x="102574" y="720894"/>
                  </a:cubicBezTo>
                  <a:cubicBezTo>
                    <a:pt x="84053" y="646282"/>
                    <a:pt x="33253" y="480652"/>
                    <a:pt x="23199" y="365294"/>
                  </a:cubicBezTo>
                  <a:cubicBezTo>
                    <a:pt x="13145" y="249936"/>
                    <a:pt x="65532" y="76898"/>
                    <a:pt x="67649" y="287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C2F9E57A-1DBE-4660-9E4A-DE8144E0441A}"/>
                </a:ext>
              </a:extLst>
            </p:cNvPr>
            <p:cNvSpPr/>
            <p:nvPr/>
          </p:nvSpPr>
          <p:spPr>
            <a:xfrm>
              <a:off x="3181331" y="3743795"/>
              <a:ext cx="129905" cy="948998"/>
            </a:xfrm>
            <a:custGeom>
              <a:avLst/>
              <a:gdLst>
                <a:gd name="connsiteX0" fmla="*/ 125432 w 129905"/>
                <a:gd name="connsiteY0" fmla="*/ 9055 h 948998"/>
                <a:gd name="connsiteX1" fmla="*/ 34944 w 129905"/>
                <a:gd name="connsiteY1" fmla="*/ 499593 h 948998"/>
                <a:gd name="connsiteX2" fmla="*/ 123844 w 129905"/>
                <a:gd name="connsiteY2" fmla="*/ 923455 h 948998"/>
                <a:gd name="connsiteX3" fmla="*/ 115907 w 129905"/>
                <a:gd name="connsiteY3" fmla="*/ 888530 h 948998"/>
                <a:gd name="connsiteX4" fmla="*/ 66694 w 129905"/>
                <a:gd name="connsiteY4" fmla="*/ 782168 h 948998"/>
                <a:gd name="connsiteX5" fmla="*/ 19 w 129905"/>
                <a:gd name="connsiteY5" fmla="*/ 475780 h 948998"/>
                <a:gd name="connsiteX6" fmla="*/ 60344 w 129905"/>
                <a:gd name="connsiteY6" fmla="*/ 201143 h 948998"/>
                <a:gd name="connsiteX7" fmla="*/ 125432 w 129905"/>
                <a:gd name="connsiteY7" fmla="*/ 9055 h 94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905" h="948998">
                  <a:moveTo>
                    <a:pt x="125432" y="9055"/>
                  </a:moveTo>
                  <a:cubicBezTo>
                    <a:pt x="121199" y="58797"/>
                    <a:pt x="35209" y="347193"/>
                    <a:pt x="34944" y="499593"/>
                  </a:cubicBezTo>
                  <a:cubicBezTo>
                    <a:pt x="34679" y="651993"/>
                    <a:pt x="110350" y="858632"/>
                    <a:pt x="123844" y="923455"/>
                  </a:cubicBezTo>
                  <a:cubicBezTo>
                    <a:pt x="137338" y="988278"/>
                    <a:pt x="125432" y="912078"/>
                    <a:pt x="115907" y="888530"/>
                  </a:cubicBezTo>
                  <a:cubicBezTo>
                    <a:pt x="106382" y="864982"/>
                    <a:pt x="86009" y="850960"/>
                    <a:pt x="66694" y="782168"/>
                  </a:cubicBezTo>
                  <a:cubicBezTo>
                    <a:pt x="47379" y="713376"/>
                    <a:pt x="1077" y="572617"/>
                    <a:pt x="19" y="475780"/>
                  </a:cubicBezTo>
                  <a:cubicBezTo>
                    <a:pt x="-1039" y="378943"/>
                    <a:pt x="40236" y="274962"/>
                    <a:pt x="60344" y="201143"/>
                  </a:cubicBezTo>
                  <a:cubicBezTo>
                    <a:pt x="80452" y="127324"/>
                    <a:pt x="129665" y="-40687"/>
                    <a:pt x="125432" y="90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8E6A86C8-0B5A-4F55-8B76-FAEDC2568CB5}"/>
                </a:ext>
              </a:extLst>
            </p:cNvPr>
            <p:cNvSpPr/>
            <p:nvPr/>
          </p:nvSpPr>
          <p:spPr>
            <a:xfrm>
              <a:off x="3482054" y="2467297"/>
              <a:ext cx="476938" cy="124756"/>
            </a:xfrm>
            <a:custGeom>
              <a:avLst/>
              <a:gdLst>
                <a:gd name="connsiteX0" fmla="*/ 4096 w 476938"/>
                <a:gd name="connsiteY0" fmla="*/ 40953 h 124756"/>
                <a:gd name="connsiteX1" fmla="*/ 203063 w 476938"/>
                <a:gd name="connsiteY1" fmla="*/ 2853 h 124756"/>
                <a:gd name="connsiteX2" fmla="*/ 465529 w 476938"/>
                <a:gd name="connsiteY2" fmla="*/ 121386 h 124756"/>
                <a:gd name="connsiteX3" fmla="*/ 389329 w 476938"/>
                <a:gd name="connsiteY3" fmla="*/ 87520 h 124756"/>
                <a:gd name="connsiteX4" fmla="*/ 4096 w 476938"/>
                <a:gd name="connsiteY4" fmla="*/ 40953 h 12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938" h="124756">
                  <a:moveTo>
                    <a:pt x="4096" y="40953"/>
                  </a:moveTo>
                  <a:cubicBezTo>
                    <a:pt x="-26948" y="26842"/>
                    <a:pt x="126158" y="-10552"/>
                    <a:pt x="203063" y="2853"/>
                  </a:cubicBezTo>
                  <a:cubicBezTo>
                    <a:pt x="279968" y="16258"/>
                    <a:pt x="434485" y="107275"/>
                    <a:pt x="465529" y="121386"/>
                  </a:cubicBezTo>
                  <a:cubicBezTo>
                    <a:pt x="496573" y="135497"/>
                    <a:pt x="462001" y="101631"/>
                    <a:pt x="389329" y="87520"/>
                  </a:cubicBezTo>
                  <a:cubicBezTo>
                    <a:pt x="316657" y="73409"/>
                    <a:pt x="35140" y="55064"/>
                    <a:pt x="4096" y="409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A9317468-23D4-4534-8D36-6E2F59652699}"/>
                </a:ext>
              </a:extLst>
            </p:cNvPr>
            <p:cNvSpPr/>
            <p:nvPr/>
          </p:nvSpPr>
          <p:spPr>
            <a:xfrm>
              <a:off x="3612654" y="2598181"/>
              <a:ext cx="464964" cy="167911"/>
            </a:xfrm>
            <a:custGeom>
              <a:avLst/>
              <a:gdLst>
                <a:gd name="connsiteX0" fmla="*/ 496 w 464964"/>
                <a:gd name="connsiteY0" fmla="*/ 3202 h 167911"/>
                <a:gd name="connsiteX1" fmla="*/ 298946 w 464964"/>
                <a:gd name="connsiteY1" fmla="*/ 39186 h 167911"/>
                <a:gd name="connsiteX2" fmla="*/ 461929 w 464964"/>
                <a:gd name="connsiteY2" fmla="*/ 166186 h 167911"/>
                <a:gd name="connsiteX3" fmla="*/ 375146 w 464964"/>
                <a:gd name="connsiteY3" fmla="*/ 106919 h 167911"/>
                <a:gd name="connsiteX4" fmla="*/ 496 w 464964"/>
                <a:gd name="connsiteY4" fmla="*/ 3202 h 16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964" h="167911">
                  <a:moveTo>
                    <a:pt x="496" y="3202"/>
                  </a:moveTo>
                  <a:cubicBezTo>
                    <a:pt x="-12204" y="-8087"/>
                    <a:pt x="222041" y="12022"/>
                    <a:pt x="298946" y="39186"/>
                  </a:cubicBezTo>
                  <a:cubicBezTo>
                    <a:pt x="375852" y="66350"/>
                    <a:pt x="449229" y="154897"/>
                    <a:pt x="461929" y="166186"/>
                  </a:cubicBezTo>
                  <a:cubicBezTo>
                    <a:pt x="474629" y="177475"/>
                    <a:pt x="447818" y="130555"/>
                    <a:pt x="375146" y="106919"/>
                  </a:cubicBezTo>
                  <a:cubicBezTo>
                    <a:pt x="302474" y="83283"/>
                    <a:pt x="13196" y="14491"/>
                    <a:pt x="496" y="3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9B7BF837-7544-4222-9D05-39CCFEF10B68}"/>
                </a:ext>
              </a:extLst>
            </p:cNvPr>
            <p:cNvSpPr/>
            <p:nvPr/>
          </p:nvSpPr>
          <p:spPr>
            <a:xfrm>
              <a:off x="3744093" y="2742569"/>
              <a:ext cx="346462" cy="83888"/>
            </a:xfrm>
            <a:custGeom>
              <a:avLst/>
              <a:gdLst>
                <a:gd name="connsiteX0" fmla="*/ 290 w 346462"/>
                <a:gd name="connsiteY0" fmla="*/ 2748 h 83888"/>
                <a:gd name="connsiteX1" fmla="*/ 260640 w 346462"/>
                <a:gd name="connsiteY1" fmla="*/ 13331 h 83888"/>
                <a:gd name="connsiteX2" fmla="*/ 345307 w 346462"/>
                <a:gd name="connsiteY2" fmla="*/ 83181 h 83888"/>
                <a:gd name="connsiteX3" fmla="*/ 211957 w 346462"/>
                <a:gd name="connsiteY3" fmla="*/ 47198 h 83888"/>
                <a:gd name="connsiteX4" fmla="*/ 290 w 346462"/>
                <a:gd name="connsiteY4" fmla="*/ 2748 h 8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462" h="83888">
                  <a:moveTo>
                    <a:pt x="290" y="2748"/>
                  </a:moveTo>
                  <a:cubicBezTo>
                    <a:pt x="8404" y="-2896"/>
                    <a:pt x="203137" y="-74"/>
                    <a:pt x="260640" y="13331"/>
                  </a:cubicBezTo>
                  <a:cubicBezTo>
                    <a:pt x="318143" y="26736"/>
                    <a:pt x="353421" y="77537"/>
                    <a:pt x="345307" y="83181"/>
                  </a:cubicBezTo>
                  <a:cubicBezTo>
                    <a:pt x="337193" y="88825"/>
                    <a:pt x="267696" y="59192"/>
                    <a:pt x="211957" y="47198"/>
                  </a:cubicBezTo>
                  <a:cubicBezTo>
                    <a:pt x="156218" y="35204"/>
                    <a:pt x="-7824" y="8392"/>
                    <a:pt x="290" y="27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67FA2B99-D9D7-4F77-98F9-4E523561F9A1}"/>
                </a:ext>
              </a:extLst>
            </p:cNvPr>
            <p:cNvSpPr/>
            <p:nvPr/>
          </p:nvSpPr>
          <p:spPr>
            <a:xfrm>
              <a:off x="1900222" y="4057673"/>
              <a:ext cx="219093" cy="227027"/>
            </a:xfrm>
            <a:custGeom>
              <a:avLst/>
              <a:gdLst>
                <a:gd name="connsiteX0" fmla="*/ 219091 w 219093"/>
                <a:gd name="connsiteY0" fmla="*/ 74590 h 227027"/>
                <a:gd name="connsiteX1" fmla="*/ 85741 w 219093"/>
                <a:gd name="connsiteY1" fmla="*/ 3152 h 227027"/>
                <a:gd name="connsiteX2" fmla="*/ 17478 w 219093"/>
                <a:gd name="connsiteY2" fmla="*/ 25377 h 227027"/>
                <a:gd name="connsiteX3" fmla="*/ 16 w 219093"/>
                <a:gd name="connsiteY3" fmla="*/ 138090 h 227027"/>
                <a:gd name="connsiteX4" fmla="*/ 14303 w 219093"/>
                <a:gd name="connsiteY4" fmla="*/ 226990 h 227027"/>
                <a:gd name="connsiteX5" fmla="*/ 15891 w 219093"/>
                <a:gd name="connsiteY5" fmla="*/ 147615 h 227027"/>
                <a:gd name="connsiteX6" fmla="*/ 42878 w 219093"/>
                <a:gd name="connsiteY6" fmla="*/ 33315 h 227027"/>
                <a:gd name="connsiteX7" fmla="*/ 47641 w 219093"/>
                <a:gd name="connsiteY7" fmla="*/ 25377 h 227027"/>
                <a:gd name="connsiteX8" fmla="*/ 82566 w 219093"/>
                <a:gd name="connsiteY8" fmla="*/ 17440 h 227027"/>
                <a:gd name="connsiteX9" fmla="*/ 219091 w 219093"/>
                <a:gd name="connsiteY9" fmla="*/ 74590 h 22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093" h="227027">
                  <a:moveTo>
                    <a:pt x="219091" y="74590"/>
                  </a:moveTo>
                  <a:cubicBezTo>
                    <a:pt x="219620" y="72209"/>
                    <a:pt x="119343" y="11354"/>
                    <a:pt x="85741" y="3152"/>
                  </a:cubicBezTo>
                  <a:cubicBezTo>
                    <a:pt x="52139" y="-5050"/>
                    <a:pt x="31765" y="2887"/>
                    <a:pt x="17478" y="25377"/>
                  </a:cubicBezTo>
                  <a:cubicBezTo>
                    <a:pt x="3190" y="47867"/>
                    <a:pt x="545" y="104488"/>
                    <a:pt x="16" y="138090"/>
                  </a:cubicBezTo>
                  <a:cubicBezTo>
                    <a:pt x="-513" y="171692"/>
                    <a:pt x="11657" y="225403"/>
                    <a:pt x="14303" y="226990"/>
                  </a:cubicBezTo>
                  <a:cubicBezTo>
                    <a:pt x="16949" y="228578"/>
                    <a:pt x="11128" y="179894"/>
                    <a:pt x="15891" y="147615"/>
                  </a:cubicBezTo>
                  <a:cubicBezTo>
                    <a:pt x="20653" y="115336"/>
                    <a:pt x="37586" y="53688"/>
                    <a:pt x="42878" y="33315"/>
                  </a:cubicBezTo>
                  <a:cubicBezTo>
                    <a:pt x="48170" y="12942"/>
                    <a:pt x="41026" y="28023"/>
                    <a:pt x="47641" y="25377"/>
                  </a:cubicBezTo>
                  <a:cubicBezTo>
                    <a:pt x="54256" y="22731"/>
                    <a:pt x="55843" y="10825"/>
                    <a:pt x="82566" y="17440"/>
                  </a:cubicBezTo>
                  <a:cubicBezTo>
                    <a:pt x="109289" y="24055"/>
                    <a:pt x="218562" y="76971"/>
                    <a:pt x="219091" y="745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D4A44A1B-5934-4A5B-84B3-2AB0EB0D08C1}"/>
                </a:ext>
              </a:extLst>
            </p:cNvPr>
            <p:cNvSpPr/>
            <p:nvPr/>
          </p:nvSpPr>
          <p:spPr>
            <a:xfrm>
              <a:off x="1975993" y="4098442"/>
              <a:ext cx="70601" cy="397940"/>
            </a:xfrm>
            <a:custGeom>
              <a:avLst/>
              <a:gdLst>
                <a:gd name="connsiteX0" fmla="*/ 43307 w 70601"/>
                <a:gd name="connsiteY0" fmla="*/ 2071 h 397940"/>
                <a:gd name="connsiteX1" fmla="*/ 8382 w 70601"/>
                <a:gd name="connsiteY1" fmla="*/ 87796 h 397940"/>
                <a:gd name="connsiteX2" fmla="*/ 5207 w 70601"/>
                <a:gd name="connsiteY2" fmla="*/ 238608 h 397940"/>
                <a:gd name="connsiteX3" fmla="*/ 70295 w 70601"/>
                <a:gd name="connsiteY3" fmla="*/ 395771 h 397940"/>
                <a:gd name="connsiteX4" fmla="*/ 29020 w 70601"/>
                <a:gd name="connsiteY4" fmla="*/ 319571 h 397940"/>
                <a:gd name="connsiteX5" fmla="*/ 13145 w 70601"/>
                <a:gd name="connsiteY5" fmla="*/ 171933 h 397940"/>
                <a:gd name="connsiteX6" fmla="*/ 43307 w 70601"/>
                <a:gd name="connsiteY6" fmla="*/ 2071 h 39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601" h="397940">
                  <a:moveTo>
                    <a:pt x="43307" y="2071"/>
                  </a:moveTo>
                  <a:cubicBezTo>
                    <a:pt x="42513" y="-11952"/>
                    <a:pt x="14732" y="48373"/>
                    <a:pt x="8382" y="87796"/>
                  </a:cubicBezTo>
                  <a:cubicBezTo>
                    <a:pt x="2032" y="127219"/>
                    <a:pt x="-5112" y="187279"/>
                    <a:pt x="5207" y="238608"/>
                  </a:cubicBezTo>
                  <a:cubicBezTo>
                    <a:pt x="15526" y="289937"/>
                    <a:pt x="66326" y="382277"/>
                    <a:pt x="70295" y="395771"/>
                  </a:cubicBezTo>
                  <a:cubicBezTo>
                    <a:pt x="74264" y="409265"/>
                    <a:pt x="38545" y="356877"/>
                    <a:pt x="29020" y="319571"/>
                  </a:cubicBezTo>
                  <a:cubicBezTo>
                    <a:pt x="19495" y="282265"/>
                    <a:pt x="9970" y="223262"/>
                    <a:pt x="13145" y="171933"/>
                  </a:cubicBezTo>
                  <a:cubicBezTo>
                    <a:pt x="16320" y="120604"/>
                    <a:pt x="44101" y="16094"/>
                    <a:pt x="43307" y="20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28E939B1-1E6A-4BAE-8D9D-BF72BF91FCDB}"/>
                </a:ext>
              </a:extLst>
            </p:cNvPr>
            <p:cNvSpPr/>
            <p:nvPr/>
          </p:nvSpPr>
          <p:spPr>
            <a:xfrm>
              <a:off x="1917224" y="4279808"/>
              <a:ext cx="108426" cy="223931"/>
            </a:xfrm>
            <a:custGeom>
              <a:avLst/>
              <a:gdLst>
                <a:gd name="connsiteX0" fmla="*/ 476 w 108426"/>
                <a:gd name="connsiteY0" fmla="*/ 1680 h 223931"/>
                <a:gd name="connsiteX1" fmla="*/ 30639 w 108426"/>
                <a:gd name="connsiteY1" fmla="*/ 69942 h 223931"/>
                <a:gd name="connsiteX2" fmla="*/ 56039 w 108426"/>
                <a:gd name="connsiteY2" fmla="*/ 141380 h 223931"/>
                <a:gd name="connsiteX3" fmla="*/ 108426 w 108426"/>
                <a:gd name="connsiteY3" fmla="*/ 223930 h 223931"/>
                <a:gd name="connsiteX4" fmla="*/ 56039 w 108426"/>
                <a:gd name="connsiteY4" fmla="*/ 142967 h 223931"/>
                <a:gd name="connsiteX5" fmla="*/ 476 w 108426"/>
                <a:gd name="connsiteY5" fmla="*/ 1680 h 22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26" h="223931">
                  <a:moveTo>
                    <a:pt x="476" y="1680"/>
                  </a:moveTo>
                  <a:cubicBezTo>
                    <a:pt x="-3757" y="-10491"/>
                    <a:pt x="21379" y="46659"/>
                    <a:pt x="30639" y="69942"/>
                  </a:cubicBezTo>
                  <a:cubicBezTo>
                    <a:pt x="39899" y="93225"/>
                    <a:pt x="43075" y="115715"/>
                    <a:pt x="56039" y="141380"/>
                  </a:cubicBezTo>
                  <a:cubicBezTo>
                    <a:pt x="69003" y="167045"/>
                    <a:pt x="108426" y="223666"/>
                    <a:pt x="108426" y="223930"/>
                  </a:cubicBezTo>
                  <a:cubicBezTo>
                    <a:pt x="108426" y="224194"/>
                    <a:pt x="74031" y="174453"/>
                    <a:pt x="56039" y="142967"/>
                  </a:cubicBezTo>
                  <a:cubicBezTo>
                    <a:pt x="38047" y="111482"/>
                    <a:pt x="4709" y="13851"/>
                    <a:pt x="476" y="16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4AA9031D-CD70-4F07-8ABE-7AA5DBA93E09}"/>
                </a:ext>
              </a:extLst>
            </p:cNvPr>
            <p:cNvSpPr/>
            <p:nvPr/>
          </p:nvSpPr>
          <p:spPr>
            <a:xfrm>
              <a:off x="2030413" y="4114710"/>
              <a:ext cx="122129" cy="94890"/>
            </a:xfrm>
            <a:custGeom>
              <a:avLst/>
              <a:gdLst>
                <a:gd name="connsiteX0" fmla="*/ 119062 w 122129"/>
                <a:gd name="connsiteY0" fmla="*/ 90 h 94890"/>
                <a:gd name="connsiteX1" fmla="*/ 76200 w 122129"/>
                <a:gd name="connsiteY1" fmla="*/ 79465 h 94890"/>
                <a:gd name="connsiteX2" fmla="*/ 36512 w 122129"/>
                <a:gd name="connsiteY2" fmla="*/ 92165 h 94890"/>
                <a:gd name="connsiteX3" fmla="*/ 0 w 122129"/>
                <a:gd name="connsiteY3" fmla="*/ 44540 h 94890"/>
                <a:gd name="connsiteX4" fmla="*/ 36512 w 122129"/>
                <a:gd name="connsiteY4" fmla="*/ 84228 h 94890"/>
                <a:gd name="connsiteX5" fmla="*/ 109537 w 122129"/>
                <a:gd name="connsiteY5" fmla="*/ 63590 h 94890"/>
                <a:gd name="connsiteX6" fmla="*/ 119062 w 122129"/>
                <a:gd name="connsiteY6" fmla="*/ 90 h 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29" h="94890">
                  <a:moveTo>
                    <a:pt x="119062" y="90"/>
                  </a:moveTo>
                  <a:cubicBezTo>
                    <a:pt x="113506" y="2736"/>
                    <a:pt x="89958" y="64119"/>
                    <a:pt x="76200" y="79465"/>
                  </a:cubicBezTo>
                  <a:cubicBezTo>
                    <a:pt x="62442" y="94811"/>
                    <a:pt x="49212" y="97986"/>
                    <a:pt x="36512" y="92165"/>
                  </a:cubicBezTo>
                  <a:cubicBezTo>
                    <a:pt x="23812" y="86344"/>
                    <a:pt x="0" y="45863"/>
                    <a:pt x="0" y="44540"/>
                  </a:cubicBezTo>
                  <a:cubicBezTo>
                    <a:pt x="0" y="43217"/>
                    <a:pt x="18256" y="81053"/>
                    <a:pt x="36512" y="84228"/>
                  </a:cubicBezTo>
                  <a:cubicBezTo>
                    <a:pt x="54768" y="87403"/>
                    <a:pt x="95779" y="73380"/>
                    <a:pt x="109537" y="63590"/>
                  </a:cubicBezTo>
                  <a:cubicBezTo>
                    <a:pt x="123295" y="53800"/>
                    <a:pt x="124618" y="-2556"/>
                    <a:pt x="119062" y="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A4D93558-2E38-4925-B8E6-AAA0645A0071}"/>
                </a:ext>
              </a:extLst>
            </p:cNvPr>
            <p:cNvSpPr/>
            <p:nvPr/>
          </p:nvSpPr>
          <p:spPr>
            <a:xfrm>
              <a:off x="2185111" y="4211061"/>
              <a:ext cx="35804" cy="100657"/>
            </a:xfrm>
            <a:custGeom>
              <a:avLst/>
              <a:gdLst>
                <a:gd name="connsiteX0" fmla="*/ 5639 w 35804"/>
                <a:gd name="connsiteY0" fmla="*/ 577 h 100657"/>
                <a:gd name="connsiteX1" fmla="*/ 35802 w 35804"/>
                <a:gd name="connsiteY1" fmla="*/ 99002 h 100657"/>
                <a:gd name="connsiteX2" fmla="*/ 4052 w 35804"/>
                <a:gd name="connsiteY2" fmla="*/ 59314 h 100657"/>
                <a:gd name="connsiteX3" fmla="*/ 5639 w 35804"/>
                <a:gd name="connsiteY3" fmla="*/ 577 h 10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04" h="100657">
                  <a:moveTo>
                    <a:pt x="5639" y="577"/>
                  </a:moveTo>
                  <a:cubicBezTo>
                    <a:pt x="10931" y="7192"/>
                    <a:pt x="36066" y="89213"/>
                    <a:pt x="35802" y="99002"/>
                  </a:cubicBezTo>
                  <a:cubicBezTo>
                    <a:pt x="35538" y="108791"/>
                    <a:pt x="11196" y="72543"/>
                    <a:pt x="4052" y="59314"/>
                  </a:cubicBezTo>
                  <a:cubicBezTo>
                    <a:pt x="-3092" y="46085"/>
                    <a:pt x="347" y="-6038"/>
                    <a:pt x="5639" y="5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8EC2FD7B-1C99-4138-8CBE-0D23E82DF0C6}"/>
                </a:ext>
              </a:extLst>
            </p:cNvPr>
            <p:cNvSpPr/>
            <p:nvPr/>
          </p:nvSpPr>
          <p:spPr>
            <a:xfrm>
              <a:off x="2030006" y="4210838"/>
              <a:ext cx="179879" cy="45409"/>
            </a:xfrm>
            <a:custGeom>
              <a:avLst/>
              <a:gdLst>
                <a:gd name="connsiteX0" fmla="*/ 407 w 179879"/>
                <a:gd name="connsiteY0" fmla="*/ 45250 h 45409"/>
                <a:gd name="connsiteX1" fmla="*/ 102007 w 179879"/>
                <a:gd name="connsiteY1" fmla="*/ 32550 h 45409"/>
                <a:gd name="connsiteX2" fmla="*/ 109944 w 179879"/>
                <a:gd name="connsiteY2" fmla="*/ 3975 h 45409"/>
                <a:gd name="connsiteX3" fmla="*/ 179794 w 179879"/>
                <a:gd name="connsiteY3" fmla="*/ 800 h 45409"/>
                <a:gd name="connsiteX4" fmla="*/ 94069 w 179879"/>
                <a:gd name="connsiteY4" fmla="*/ 2387 h 45409"/>
                <a:gd name="connsiteX5" fmla="*/ 67082 w 179879"/>
                <a:gd name="connsiteY5" fmla="*/ 24612 h 45409"/>
                <a:gd name="connsiteX6" fmla="*/ 407 w 179879"/>
                <a:gd name="connsiteY6" fmla="*/ 45250 h 4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879" h="45409">
                  <a:moveTo>
                    <a:pt x="407" y="45250"/>
                  </a:moveTo>
                  <a:cubicBezTo>
                    <a:pt x="6228" y="46573"/>
                    <a:pt x="83751" y="39429"/>
                    <a:pt x="102007" y="32550"/>
                  </a:cubicBezTo>
                  <a:cubicBezTo>
                    <a:pt x="120263" y="25671"/>
                    <a:pt x="96980" y="9267"/>
                    <a:pt x="109944" y="3975"/>
                  </a:cubicBezTo>
                  <a:cubicBezTo>
                    <a:pt x="122908" y="-1317"/>
                    <a:pt x="182440" y="1065"/>
                    <a:pt x="179794" y="800"/>
                  </a:cubicBezTo>
                  <a:cubicBezTo>
                    <a:pt x="177148" y="535"/>
                    <a:pt x="112854" y="-1582"/>
                    <a:pt x="94069" y="2387"/>
                  </a:cubicBezTo>
                  <a:cubicBezTo>
                    <a:pt x="75284" y="6356"/>
                    <a:pt x="81369" y="18791"/>
                    <a:pt x="67082" y="24612"/>
                  </a:cubicBezTo>
                  <a:cubicBezTo>
                    <a:pt x="52795" y="30433"/>
                    <a:pt x="-5414" y="43927"/>
                    <a:pt x="407" y="452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A7E05DE6-47FB-4265-95E4-05C3F6CEEB5E}"/>
                </a:ext>
              </a:extLst>
            </p:cNvPr>
            <p:cNvSpPr/>
            <p:nvPr/>
          </p:nvSpPr>
          <p:spPr>
            <a:xfrm>
              <a:off x="2007713" y="4263841"/>
              <a:ext cx="202236" cy="186051"/>
            </a:xfrm>
            <a:custGeom>
              <a:avLst/>
              <a:gdLst>
                <a:gd name="connsiteX0" fmla="*/ 19525 w 202236"/>
                <a:gd name="connsiteY0" fmla="*/ 184 h 186051"/>
                <a:gd name="connsiteX1" fmla="*/ 475 w 202236"/>
                <a:gd name="connsiteY1" fmla="*/ 71622 h 186051"/>
                <a:gd name="connsiteX2" fmla="*/ 41750 w 202236"/>
                <a:gd name="connsiteY2" fmla="*/ 176397 h 186051"/>
                <a:gd name="connsiteX3" fmla="*/ 113187 w 202236"/>
                <a:gd name="connsiteY3" fmla="*/ 179572 h 186051"/>
                <a:gd name="connsiteX4" fmla="*/ 202087 w 202236"/>
                <a:gd name="connsiteY4" fmla="*/ 160522 h 186051"/>
                <a:gd name="connsiteX5" fmla="*/ 90962 w 202236"/>
                <a:gd name="connsiteY5" fmla="*/ 165284 h 186051"/>
                <a:gd name="connsiteX6" fmla="*/ 48100 w 202236"/>
                <a:gd name="connsiteY6" fmla="*/ 155759 h 186051"/>
                <a:gd name="connsiteX7" fmla="*/ 22700 w 202236"/>
                <a:gd name="connsiteY7" fmla="*/ 92259 h 186051"/>
                <a:gd name="connsiteX8" fmla="*/ 19525 w 202236"/>
                <a:gd name="connsiteY8" fmla="*/ 184 h 18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236" h="186051">
                  <a:moveTo>
                    <a:pt x="19525" y="184"/>
                  </a:moveTo>
                  <a:cubicBezTo>
                    <a:pt x="15821" y="-3255"/>
                    <a:pt x="-3229" y="42253"/>
                    <a:pt x="475" y="71622"/>
                  </a:cubicBezTo>
                  <a:cubicBezTo>
                    <a:pt x="4179" y="100991"/>
                    <a:pt x="22965" y="158405"/>
                    <a:pt x="41750" y="176397"/>
                  </a:cubicBezTo>
                  <a:cubicBezTo>
                    <a:pt x="60535" y="194389"/>
                    <a:pt x="86464" y="182218"/>
                    <a:pt x="113187" y="179572"/>
                  </a:cubicBezTo>
                  <a:cubicBezTo>
                    <a:pt x="139910" y="176926"/>
                    <a:pt x="205791" y="162903"/>
                    <a:pt x="202087" y="160522"/>
                  </a:cubicBezTo>
                  <a:cubicBezTo>
                    <a:pt x="198383" y="158141"/>
                    <a:pt x="116626" y="166078"/>
                    <a:pt x="90962" y="165284"/>
                  </a:cubicBezTo>
                  <a:cubicBezTo>
                    <a:pt x="65298" y="164490"/>
                    <a:pt x="59477" y="167930"/>
                    <a:pt x="48100" y="155759"/>
                  </a:cubicBezTo>
                  <a:cubicBezTo>
                    <a:pt x="36723" y="143588"/>
                    <a:pt x="28785" y="113955"/>
                    <a:pt x="22700" y="92259"/>
                  </a:cubicBezTo>
                  <a:cubicBezTo>
                    <a:pt x="16615" y="70563"/>
                    <a:pt x="23229" y="3623"/>
                    <a:pt x="19525" y="1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D4925BD2-6049-47D3-88E8-A69140D67838}"/>
                </a:ext>
              </a:extLst>
            </p:cNvPr>
            <p:cNvSpPr/>
            <p:nvPr/>
          </p:nvSpPr>
          <p:spPr>
            <a:xfrm>
              <a:off x="2243541" y="4284635"/>
              <a:ext cx="100597" cy="243130"/>
            </a:xfrm>
            <a:custGeom>
              <a:avLst/>
              <a:gdLst>
                <a:gd name="connsiteX0" fmla="*/ 2772 w 100597"/>
                <a:gd name="connsiteY0" fmla="*/ 28 h 243130"/>
                <a:gd name="connsiteX1" fmla="*/ 2772 w 100597"/>
                <a:gd name="connsiteY1" fmla="*/ 123853 h 243130"/>
                <a:gd name="connsiteX2" fmla="*/ 37697 w 100597"/>
                <a:gd name="connsiteY2" fmla="*/ 168303 h 243130"/>
                <a:gd name="connsiteX3" fmla="*/ 94847 w 100597"/>
                <a:gd name="connsiteY3" fmla="*/ 200053 h 243130"/>
                <a:gd name="connsiteX4" fmla="*/ 94847 w 100597"/>
                <a:gd name="connsiteY4" fmla="*/ 223865 h 243130"/>
                <a:gd name="connsiteX5" fmla="*/ 61509 w 100597"/>
                <a:gd name="connsiteY5" fmla="*/ 242915 h 243130"/>
                <a:gd name="connsiteX6" fmla="*/ 75797 w 100597"/>
                <a:gd name="connsiteY6" fmla="*/ 211165 h 243130"/>
                <a:gd name="connsiteX7" fmla="*/ 44047 w 100597"/>
                <a:gd name="connsiteY7" fmla="*/ 168303 h 243130"/>
                <a:gd name="connsiteX8" fmla="*/ 7534 w 100597"/>
                <a:gd name="connsiteY8" fmla="*/ 112740 h 243130"/>
                <a:gd name="connsiteX9" fmla="*/ 2772 w 100597"/>
                <a:gd name="connsiteY9" fmla="*/ 28 h 24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597" h="243130">
                  <a:moveTo>
                    <a:pt x="2772" y="28"/>
                  </a:moveTo>
                  <a:cubicBezTo>
                    <a:pt x="1978" y="1880"/>
                    <a:pt x="-3049" y="95807"/>
                    <a:pt x="2772" y="123853"/>
                  </a:cubicBezTo>
                  <a:cubicBezTo>
                    <a:pt x="8593" y="151899"/>
                    <a:pt x="22351" y="155603"/>
                    <a:pt x="37697" y="168303"/>
                  </a:cubicBezTo>
                  <a:cubicBezTo>
                    <a:pt x="53043" y="181003"/>
                    <a:pt x="85322" y="190793"/>
                    <a:pt x="94847" y="200053"/>
                  </a:cubicBezTo>
                  <a:cubicBezTo>
                    <a:pt x="104372" y="209313"/>
                    <a:pt x="100403" y="216721"/>
                    <a:pt x="94847" y="223865"/>
                  </a:cubicBezTo>
                  <a:cubicBezTo>
                    <a:pt x="89291" y="231009"/>
                    <a:pt x="64684" y="245032"/>
                    <a:pt x="61509" y="242915"/>
                  </a:cubicBezTo>
                  <a:cubicBezTo>
                    <a:pt x="58334" y="240798"/>
                    <a:pt x="78707" y="223600"/>
                    <a:pt x="75797" y="211165"/>
                  </a:cubicBezTo>
                  <a:cubicBezTo>
                    <a:pt x="72887" y="198730"/>
                    <a:pt x="55424" y="184707"/>
                    <a:pt x="44047" y="168303"/>
                  </a:cubicBezTo>
                  <a:cubicBezTo>
                    <a:pt x="32670" y="151899"/>
                    <a:pt x="14678" y="138934"/>
                    <a:pt x="7534" y="112740"/>
                  </a:cubicBezTo>
                  <a:cubicBezTo>
                    <a:pt x="390" y="86546"/>
                    <a:pt x="3566" y="-1824"/>
                    <a:pt x="2772" y="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A5486FA9-5A43-4945-BC35-B7716781CF0D}"/>
                </a:ext>
              </a:extLst>
            </p:cNvPr>
            <p:cNvSpPr/>
            <p:nvPr/>
          </p:nvSpPr>
          <p:spPr>
            <a:xfrm>
              <a:off x="2278591" y="4298930"/>
              <a:ext cx="85202" cy="243107"/>
            </a:xfrm>
            <a:custGeom>
              <a:avLst/>
              <a:gdLst>
                <a:gd name="connsiteX0" fmla="*/ 1059 w 85202"/>
                <a:gd name="connsiteY0" fmla="*/ 20 h 243107"/>
                <a:gd name="connsiteX1" fmla="*/ 5822 w 85202"/>
                <a:gd name="connsiteY1" fmla="*/ 98445 h 243107"/>
                <a:gd name="connsiteX2" fmla="*/ 37572 w 85202"/>
                <a:gd name="connsiteY2" fmla="*/ 107970 h 243107"/>
                <a:gd name="connsiteX3" fmla="*/ 85197 w 85202"/>
                <a:gd name="connsiteY3" fmla="*/ 220683 h 243107"/>
                <a:gd name="connsiteX4" fmla="*/ 34397 w 85202"/>
                <a:gd name="connsiteY4" fmla="*/ 242908 h 243107"/>
                <a:gd name="connsiteX5" fmla="*/ 74084 w 85202"/>
                <a:gd name="connsiteY5" fmla="*/ 215920 h 243107"/>
                <a:gd name="connsiteX6" fmla="*/ 80434 w 85202"/>
                <a:gd name="connsiteY6" fmla="*/ 174645 h 243107"/>
                <a:gd name="connsiteX7" fmla="*/ 18522 w 85202"/>
                <a:gd name="connsiteY7" fmla="*/ 90508 h 243107"/>
                <a:gd name="connsiteX8" fmla="*/ 1059 w 85202"/>
                <a:gd name="connsiteY8" fmla="*/ 20 h 2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02" h="243107">
                  <a:moveTo>
                    <a:pt x="1059" y="20"/>
                  </a:moveTo>
                  <a:cubicBezTo>
                    <a:pt x="-1058" y="1343"/>
                    <a:pt x="-263" y="80453"/>
                    <a:pt x="5822" y="98445"/>
                  </a:cubicBezTo>
                  <a:cubicBezTo>
                    <a:pt x="11907" y="116437"/>
                    <a:pt x="24343" y="87597"/>
                    <a:pt x="37572" y="107970"/>
                  </a:cubicBezTo>
                  <a:cubicBezTo>
                    <a:pt x="50801" y="128343"/>
                    <a:pt x="85726" y="198193"/>
                    <a:pt x="85197" y="220683"/>
                  </a:cubicBezTo>
                  <a:cubicBezTo>
                    <a:pt x="84668" y="243173"/>
                    <a:pt x="36249" y="243702"/>
                    <a:pt x="34397" y="242908"/>
                  </a:cubicBezTo>
                  <a:cubicBezTo>
                    <a:pt x="32545" y="242114"/>
                    <a:pt x="66411" y="227297"/>
                    <a:pt x="74084" y="215920"/>
                  </a:cubicBezTo>
                  <a:cubicBezTo>
                    <a:pt x="81757" y="204543"/>
                    <a:pt x="89694" y="195547"/>
                    <a:pt x="80434" y="174645"/>
                  </a:cubicBezTo>
                  <a:cubicBezTo>
                    <a:pt x="71174" y="153743"/>
                    <a:pt x="31751" y="120141"/>
                    <a:pt x="18522" y="90508"/>
                  </a:cubicBezTo>
                  <a:cubicBezTo>
                    <a:pt x="5293" y="60875"/>
                    <a:pt x="3176" y="-1303"/>
                    <a:pt x="1059" y="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F72CBA04-6671-457B-8FEA-9D88EC4E5193}"/>
                </a:ext>
              </a:extLst>
            </p:cNvPr>
            <p:cNvSpPr/>
            <p:nvPr/>
          </p:nvSpPr>
          <p:spPr>
            <a:xfrm>
              <a:off x="2208754" y="4441512"/>
              <a:ext cx="150516" cy="121411"/>
            </a:xfrm>
            <a:custGeom>
              <a:avLst/>
              <a:gdLst>
                <a:gd name="connsiteX0" fmla="*/ 1046 w 150516"/>
                <a:gd name="connsiteY0" fmla="*/ 313 h 121411"/>
                <a:gd name="connsiteX1" fmla="*/ 32796 w 150516"/>
                <a:gd name="connsiteY1" fmla="*/ 55876 h 121411"/>
                <a:gd name="connsiteX2" fmla="*/ 150271 w 150516"/>
                <a:gd name="connsiteY2" fmla="*/ 120963 h 121411"/>
                <a:gd name="connsiteX3" fmla="*/ 61371 w 150516"/>
                <a:gd name="connsiteY3" fmla="*/ 81276 h 121411"/>
                <a:gd name="connsiteX4" fmla="*/ 1046 w 150516"/>
                <a:gd name="connsiteY4" fmla="*/ 313 h 12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16" h="121411">
                  <a:moveTo>
                    <a:pt x="1046" y="313"/>
                  </a:moveTo>
                  <a:cubicBezTo>
                    <a:pt x="-3716" y="-3920"/>
                    <a:pt x="7925" y="35768"/>
                    <a:pt x="32796" y="55876"/>
                  </a:cubicBezTo>
                  <a:cubicBezTo>
                    <a:pt x="57667" y="75984"/>
                    <a:pt x="145509" y="116730"/>
                    <a:pt x="150271" y="120963"/>
                  </a:cubicBezTo>
                  <a:cubicBezTo>
                    <a:pt x="155033" y="125196"/>
                    <a:pt x="89152" y="98474"/>
                    <a:pt x="61371" y="81276"/>
                  </a:cubicBezTo>
                  <a:cubicBezTo>
                    <a:pt x="33590" y="64078"/>
                    <a:pt x="5808" y="4546"/>
                    <a:pt x="1046" y="3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509A0F19-D183-411D-9542-1E356938805E}"/>
                </a:ext>
              </a:extLst>
            </p:cNvPr>
            <p:cNvSpPr/>
            <p:nvPr/>
          </p:nvSpPr>
          <p:spPr>
            <a:xfrm>
              <a:off x="2201968" y="4481509"/>
              <a:ext cx="134835" cy="105224"/>
            </a:xfrm>
            <a:custGeom>
              <a:avLst/>
              <a:gdLst>
                <a:gd name="connsiteX0" fmla="*/ 15770 w 134835"/>
                <a:gd name="connsiteY0" fmla="*/ 4 h 105224"/>
                <a:gd name="connsiteX1" fmla="*/ 1482 w 134835"/>
                <a:gd name="connsiteY1" fmla="*/ 61916 h 105224"/>
                <a:gd name="connsiteX2" fmla="*/ 55457 w 134835"/>
                <a:gd name="connsiteY2" fmla="*/ 101604 h 105224"/>
                <a:gd name="connsiteX3" fmla="*/ 134832 w 134835"/>
                <a:gd name="connsiteY3" fmla="*/ 101604 h 105224"/>
                <a:gd name="connsiteX4" fmla="*/ 52282 w 134835"/>
                <a:gd name="connsiteY4" fmla="*/ 85729 h 105224"/>
                <a:gd name="connsiteX5" fmla="*/ 22120 w 134835"/>
                <a:gd name="connsiteY5" fmla="*/ 65091 h 105224"/>
                <a:gd name="connsiteX6" fmla="*/ 15770 w 134835"/>
                <a:gd name="connsiteY6" fmla="*/ 4 h 10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835" h="105224">
                  <a:moveTo>
                    <a:pt x="15770" y="4"/>
                  </a:moveTo>
                  <a:cubicBezTo>
                    <a:pt x="12330" y="-525"/>
                    <a:pt x="-5133" y="44983"/>
                    <a:pt x="1482" y="61916"/>
                  </a:cubicBezTo>
                  <a:cubicBezTo>
                    <a:pt x="8096" y="78849"/>
                    <a:pt x="33232" y="94989"/>
                    <a:pt x="55457" y="101604"/>
                  </a:cubicBezTo>
                  <a:cubicBezTo>
                    <a:pt x="77682" y="108219"/>
                    <a:pt x="135361" y="104250"/>
                    <a:pt x="134832" y="101604"/>
                  </a:cubicBezTo>
                  <a:cubicBezTo>
                    <a:pt x="134303" y="98958"/>
                    <a:pt x="71067" y="91814"/>
                    <a:pt x="52282" y="85729"/>
                  </a:cubicBezTo>
                  <a:cubicBezTo>
                    <a:pt x="33497" y="79644"/>
                    <a:pt x="29528" y="72499"/>
                    <a:pt x="22120" y="65091"/>
                  </a:cubicBezTo>
                  <a:cubicBezTo>
                    <a:pt x="14712" y="57683"/>
                    <a:pt x="19210" y="533"/>
                    <a:pt x="15770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D45A2790-2606-439D-BC44-6075C592E89D}"/>
                </a:ext>
              </a:extLst>
            </p:cNvPr>
            <p:cNvSpPr/>
            <p:nvPr/>
          </p:nvSpPr>
          <p:spPr>
            <a:xfrm>
              <a:off x="2106610" y="4474240"/>
              <a:ext cx="73371" cy="34396"/>
            </a:xfrm>
            <a:custGeom>
              <a:avLst/>
              <a:gdLst>
                <a:gd name="connsiteX0" fmla="*/ 3 w 73371"/>
                <a:gd name="connsiteY0" fmla="*/ 923 h 34396"/>
                <a:gd name="connsiteX1" fmla="*/ 66678 w 73371"/>
                <a:gd name="connsiteY1" fmla="*/ 34260 h 34396"/>
                <a:gd name="connsiteX2" fmla="*/ 63503 w 73371"/>
                <a:gd name="connsiteY2" fmla="*/ 12035 h 34396"/>
                <a:gd name="connsiteX3" fmla="*/ 3 w 73371"/>
                <a:gd name="connsiteY3" fmla="*/ 923 h 3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71" h="34396">
                  <a:moveTo>
                    <a:pt x="3" y="923"/>
                  </a:moveTo>
                  <a:cubicBezTo>
                    <a:pt x="532" y="4627"/>
                    <a:pt x="56095" y="32408"/>
                    <a:pt x="66678" y="34260"/>
                  </a:cubicBezTo>
                  <a:cubicBezTo>
                    <a:pt x="77261" y="36112"/>
                    <a:pt x="74615" y="18649"/>
                    <a:pt x="63503" y="12035"/>
                  </a:cubicBezTo>
                  <a:cubicBezTo>
                    <a:pt x="52391" y="5421"/>
                    <a:pt x="-526" y="-2781"/>
                    <a:pt x="3" y="9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4B11E5EA-CC6B-42A6-9052-C13551CD9BF6}"/>
                </a:ext>
              </a:extLst>
            </p:cNvPr>
            <p:cNvSpPr/>
            <p:nvPr/>
          </p:nvSpPr>
          <p:spPr>
            <a:xfrm>
              <a:off x="2163763" y="4625571"/>
              <a:ext cx="142903" cy="5167"/>
            </a:xfrm>
            <a:custGeom>
              <a:avLst/>
              <a:gdLst>
                <a:gd name="connsiteX0" fmla="*/ 0 w 142903"/>
                <a:gd name="connsiteY0" fmla="*/ 5167 h 5167"/>
                <a:gd name="connsiteX1" fmla="*/ 142875 w 142903"/>
                <a:gd name="connsiteY1" fmla="*/ 404 h 5167"/>
                <a:gd name="connsiteX2" fmla="*/ 0 w 142903"/>
                <a:gd name="connsiteY2" fmla="*/ 5167 h 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03" h="5167">
                  <a:moveTo>
                    <a:pt x="0" y="5167"/>
                  </a:moveTo>
                  <a:cubicBezTo>
                    <a:pt x="0" y="5167"/>
                    <a:pt x="140494" y="-1713"/>
                    <a:pt x="142875" y="404"/>
                  </a:cubicBezTo>
                  <a:cubicBezTo>
                    <a:pt x="145256" y="2521"/>
                    <a:pt x="0" y="5167"/>
                    <a:pt x="0" y="51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7148CF47-475C-4360-BC9B-7868ACA5AEB3}"/>
                </a:ext>
              </a:extLst>
            </p:cNvPr>
            <p:cNvSpPr/>
            <p:nvPr/>
          </p:nvSpPr>
          <p:spPr>
            <a:xfrm>
              <a:off x="2060554" y="4514827"/>
              <a:ext cx="257251" cy="178143"/>
            </a:xfrm>
            <a:custGeom>
              <a:avLst/>
              <a:gdLst>
                <a:gd name="connsiteX0" fmla="*/ 21 w 257251"/>
                <a:gd name="connsiteY0" fmla="*/ 23 h 178143"/>
                <a:gd name="connsiteX1" fmla="*/ 171471 w 257251"/>
                <a:gd name="connsiteY1" fmla="*/ 144486 h 178143"/>
                <a:gd name="connsiteX2" fmla="*/ 257196 w 257251"/>
                <a:gd name="connsiteY2" fmla="*/ 177823 h 178143"/>
                <a:gd name="connsiteX3" fmla="*/ 160359 w 257251"/>
                <a:gd name="connsiteY3" fmla="*/ 133373 h 178143"/>
                <a:gd name="connsiteX4" fmla="*/ 21 w 257251"/>
                <a:gd name="connsiteY4" fmla="*/ 23 h 17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251" h="178143">
                  <a:moveTo>
                    <a:pt x="21" y="23"/>
                  </a:moveTo>
                  <a:cubicBezTo>
                    <a:pt x="1873" y="1875"/>
                    <a:pt x="128609" y="114853"/>
                    <a:pt x="171471" y="144486"/>
                  </a:cubicBezTo>
                  <a:cubicBezTo>
                    <a:pt x="214333" y="174119"/>
                    <a:pt x="259048" y="179675"/>
                    <a:pt x="257196" y="177823"/>
                  </a:cubicBezTo>
                  <a:cubicBezTo>
                    <a:pt x="255344" y="175971"/>
                    <a:pt x="205338" y="161948"/>
                    <a:pt x="160359" y="133373"/>
                  </a:cubicBezTo>
                  <a:cubicBezTo>
                    <a:pt x="115380" y="104798"/>
                    <a:pt x="-1831" y="-1829"/>
                    <a:pt x="21" y="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B75A00BE-D16E-4899-A54E-C4C273578A66}"/>
                </a:ext>
              </a:extLst>
            </p:cNvPr>
            <p:cNvSpPr/>
            <p:nvPr/>
          </p:nvSpPr>
          <p:spPr>
            <a:xfrm>
              <a:off x="2324578" y="4742140"/>
              <a:ext cx="202089" cy="67447"/>
            </a:xfrm>
            <a:custGeom>
              <a:avLst/>
              <a:gdLst>
                <a:gd name="connsiteX0" fmla="*/ 1110 w 202089"/>
                <a:gd name="connsiteY0" fmla="*/ 4485 h 67447"/>
                <a:gd name="connsiteX1" fmla="*/ 97947 w 202089"/>
                <a:gd name="connsiteY1" fmla="*/ 7660 h 67447"/>
                <a:gd name="connsiteX2" fmla="*/ 197960 w 202089"/>
                <a:gd name="connsiteY2" fmla="*/ 66398 h 67447"/>
                <a:gd name="connsiteX3" fmla="*/ 164622 w 202089"/>
                <a:gd name="connsiteY3" fmla="*/ 42585 h 67447"/>
                <a:gd name="connsiteX4" fmla="*/ 1110 w 202089"/>
                <a:gd name="connsiteY4" fmla="*/ 4485 h 6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089" h="67447">
                  <a:moveTo>
                    <a:pt x="1110" y="4485"/>
                  </a:moveTo>
                  <a:cubicBezTo>
                    <a:pt x="-10002" y="-1336"/>
                    <a:pt x="65139" y="-2659"/>
                    <a:pt x="97947" y="7660"/>
                  </a:cubicBezTo>
                  <a:cubicBezTo>
                    <a:pt x="130755" y="17979"/>
                    <a:pt x="186848" y="60577"/>
                    <a:pt x="197960" y="66398"/>
                  </a:cubicBezTo>
                  <a:cubicBezTo>
                    <a:pt x="209072" y="72219"/>
                    <a:pt x="197695" y="52375"/>
                    <a:pt x="164622" y="42585"/>
                  </a:cubicBezTo>
                  <a:cubicBezTo>
                    <a:pt x="131549" y="32795"/>
                    <a:pt x="12222" y="10306"/>
                    <a:pt x="1110" y="44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741B8C1B-B721-40D9-95A7-66C3B1EF6E7E}"/>
                </a:ext>
              </a:extLst>
            </p:cNvPr>
            <p:cNvSpPr/>
            <p:nvPr/>
          </p:nvSpPr>
          <p:spPr>
            <a:xfrm>
              <a:off x="1960281" y="3330691"/>
              <a:ext cx="446462" cy="550925"/>
            </a:xfrm>
            <a:custGeom>
              <a:avLst/>
              <a:gdLst>
                <a:gd name="connsiteX0" fmla="*/ 446369 w 446462"/>
                <a:gd name="connsiteY0" fmla="*/ 942 h 550925"/>
                <a:gd name="connsiteX1" fmla="*/ 274919 w 446462"/>
                <a:gd name="connsiteY1" fmla="*/ 259176 h 550925"/>
                <a:gd name="connsiteX2" fmla="*/ 8219 w 446462"/>
                <a:gd name="connsiteY2" fmla="*/ 536459 h 550925"/>
                <a:gd name="connsiteX3" fmla="*/ 88652 w 446462"/>
                <a:gd name="connsiteY3" fmla="*/ 477192 h 550925"/>
                <a:gd name="connsiteX4" fmla="*/ 296086 w 446462"/>
                <a:gd name="connsiteY4" fmla="*/ 182976 h 550925"/>
                <a:gd name="connsiteX5" fmla="*/ 446369 w 446462"/>
                <a:gd name="connsiteY5" fmla="*/ 942 h 55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462" h="550925">
                  <a:moveTo>
                    <a:pt x="446369" y="942"/>
                  </a:moveTo>
                  <a:cubicBezTo>
                    <a:pt x="442841" y="13642"/>
                    <a:pt x="347944" y="169923"/>
                    <a:pt x="274919" y="259176"/>
                  </a:cubicBezTo>
                  <a:cubicBezTo>
                    <a:pt x="201894" y="348429"/>
                    <a:pt x="39263" y="500123"/>
                    <a:pt x="8219" y="536459"/>
                  </a:cubicBezTo>
                  <a:cubicBezTo>
                    <a:pt x="-22825" y="572795"/>
                    <a:pt x="40674" y="536106"/>
                    <a:pt x="88652" y="477192"/>
                  </a:cubicBezTo>
                  <a:cubicBezTo>
                    <a:pt x="136630" y="418278"/>
                    <a:pt x="239289" y="259176"/>
                    <a:pt x="296086" y="182976"/>
                  </a:cubicBezTo>
                  <a:cubicBezTo>
                    <a:pt x="352883" y="106776"/>
                    <a:pt x="449897" y="-11758"/>
                    <a:pt x="446369" y="9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7526701C-6526-4D66-B2E9-B0E37FFFED2E}"/>
                </a:ext>
              </a:extLst>
            </p:cNvPr>
            <p:cNvSpPr/>
            <p:nvPr/>
          </p:nvSpPr>
          <p:spPr>
            <a:xfrm>
              <a:off x="2393194" y="3715487"/>
              <a:ext cx="221165" cy="363663"/>
            </a:xfrm>
            <a:custGeom>
              <a:avLst/>
              <a:gdLst>
                <a:gd name="connsiteX0" fmla="*/ 220889 w 221165"/>
                <a:gd name="connsiteY0" fmla="*/ 1380 h 363663"/>
                <a:gd name="connsiteX1" fmla="*/ 9223 w 221165"/>
                <a:gd name="connsiteY1" fmla="*/ 354863 h 363663"/>
                <a:gd name="connsiteX2" fmla="*/ 53673 w 221165"/>
                <a:gd name="connsiteY2" fmla="*/ 236330 h 363663"/>
                <a:gd name="connsiteX3" fmla="*/ 220889 w 221165"/>
                <a:gd name="connsiteY3" fmla="*/ 1380 h 36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65" h="363663">
                  <a:moveTo>
                    <a:pt x="220889" y="1380"/>
                  </a:moveTo>
                  <a:cubicBezTo>
                    <a:pt x="213481" y="21136"/>
                    <a:pt x="37092" y="315705"/>
                    <a:pt x="9223" y="354863"/>
                  </a:cubicBezTo>
                  <a:cubicBezTo>
                    <a:pt x="-18646" y="394021"/>
                    <a:pt x="22629" y="293127"/>
                    <a:pt x="53673" y="236330"/>
                  </a:cubicBezTo>
                  <a:cubicBezTo>
                    <a:pt x="84717" y="179533"/>
                    <a:pt x="228297" y="-18376"/>
                    <a:pt x="220889" y="13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7F5717FD-2B9A-428F-B232-177A37087412}"/>
                </a:ext>
              </a:extLst>
            </p:cNvPr>
            <p:cNvSpPr/>
            <p:nvPr/>
          </p:nvSpPr>
          <p:spPr>
            <a:xfrm>
              <a:off x="1923672" y="3957747"/>
              <a:ext cx="608198" cy="134475"/>
            </a:xfrm>
            <a:custGeom>
              <a:avLst/>
              <a:gdLst>
                <a:gd name="connsiteX0" fmla="*/ 607861 w 608198"/>
                <a:gd name="connsiteY0" fmla="*/ 78736 h 134475"/>
                <a:gd name="connsiteX1" fmla="*/ 330578 w 608198"/>
                <a:gd name="connsiteY1" fmla="*/ 99903 h 134475"/>
                <a:gd name="connsiteX2" fmla="*/ 34245 w 608198"/>
                <a:gd name="connsiteY2" fmla="*/ 8886 h 134475"/>
                <a:gd name="connsiteX3" fmla="*/ 44828 w 608198"/>
                <a:gd name="connsiteY3" fmla="*/ 17353 h 134475"/>
                <a:gd name="connsiteX4" fmla="*/ 379261 w 608198"/>
                <a:gd name="connsiteY4" fmla="*/ 131653 h 134475"/>
                <a:gd name="connsiteX5" fmla="*/ 607861 w 608198"/>
                <a:gd name="connsiteY5" fmla="*/ 78736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198" h="134475">
                  <a:moveTo>
                    <a:pt x="607861" y="78736"/>
                  </a:moveTo>
                  <a:cubicBezTo>
                    <a:pt x="599747" y="73444"/>
                    <a:pt x="426181" y="111545"/>
                    <a:pt x="330578" y="99903"/>
                  </a:cubicBezTo>
                  <a:cubicBezTo>
                    <a:pt x="234975" y="88261"/>
                    <a:pt x="81870" y="22644"/>
                    <a:pt x="34245" y="8886"/>
                  </a:cubicBezTo>
                  <a:cubicBezTo>
                    <a:pt x="-13380" y="-4872"/>
                    <a:pt x="-12675" y="-3108"/>
                    <a:pt x="44828" y="17353"/>
                  </a:cubicBezTo>
                  <a:cubicBezTo>
                    <a:pt x="102331" y="37814"/>
                    <a:pt x="282600" y="114720"/>
                    <a:pt x="379261" y="131653"/>
                  </a:cubicBezTo>
                  <a:cubicBezTo>
                    <a:pt x="475922" y="148586"/>
                    <a:pt x="615975" y="84028"/>
                    <a:pt x="607861" y="787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27AC5435-D552-4FCA-A8FF-C7A47F58770F}"/>
                </a:ext>
              </a:extLst>
            </p:cNvPr>
            <p:cNvSpPr/>
            <p:nvPr/>
          </p:nvSpPr>
          <p:spPr>
            <a:xfrm>
              <a:off x="2020866" y="3674479"/>
              <a:ext cx="602860" cy="293363"/>
            </a:xfrm>
            <a:custGeom>
              <a:avLst/>
              <a:gdLst>
                <a:gd name="connsiteX0" fmla="*/ 601684 w 602860"/>
                <a:gd name="connsiteY0" fmla="*/ 54 h 293363"/>
                <a:gd name="connsiteX1" fmla="*/ 315934 w 602860"/>
                <a:gd name="connsiteY1" fmla="*/ 245588 h 293363"/>
                <a:gd name="connsiteX2" fmla="*/ 4784 w 602860"/>
                <a:gd name="connsiteY2" fmla="*/ 268871 h 293363"/>
                <a:gd name="connsiteX3" fmla="*/ 146601 w 602860"/>
                <a:gd name="connsiteY3" fmla="*/ 283688 h 293363"/>
                <a:gd name="connsiteX4" fmla="*/ 406951 w 602860"/>
                <a:gd name="connsiteY4" fmla="*/ 268871 h 293363"/>
                <a:gd name="connsiteX5" fmla="*/ 601684 w 602860"/>
                <a:gd name="connsiteY5" fmla="*/ 54 h 29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860" h="293363">
                  <a:moveTo>
                    <a:pt x="601684" y="54"/>
                  </a:moveTo>
                  <a:cubicBezTo>
                    <a:pt x="586515" y="-3826"/>
                    <a:pt x="415417" y="200785"/>
                    <a:pt x="315934" y="245588"/>
                  </a:cubicBezTo>
                  <a:cubicBezTo>
                    <a:pt x="216451" y="290391"/>
                    <a:pt x="33006" y="262521"/>
                    <a:pt x="4784" y="268871"/>
                  </a:cubicBezTo>
                  <a:cubicBezTo>
                    <a:pt x="-23438" y="275221"/>
                    <a:pt x="79573" y="283688"/>
                    <a:pt x="146601" y="283688"/>
                  </a:cubicBezTo>
                  <a:cubicBezTo>
                    <a:pt x="213629" y="283688"/>
                    <a:pt x="332162" y="313321"/>
                    <a:pt x="406951" y="268871"/>
                  </a:cubicBezTo>
                  <a:cubicBezTo>
                    <a:pt x="481740" y="224421"/>
                    <a:pt x="616853" y="3934"/>
                    <a:pt x="601684" y="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302FFCF4-BE08-458D-9818-3000F2503D19}"/>
                </a:ext>
              </a:extLst>
            </p:cNvPr>
            <p:cNvSpPr/>
            <p:nvPr/>
          </p:nvSpPr>
          <p:spPr>
            <a:xfrm>
              <a:off x="2304133" y="3634223"/>
              <a:ext cx="108894" cy="237495"/>
            </a:xfrm>
            <a:custGeom>
              <a:avLst/>
              <a:gdLst>
                <a:gd name="connsiteX0" fmla="*/ 108867 w 108894"/>
                <a:gd name="connsiteY0" fmla="*/ 94 h 237495"/>
                <a:gd name="connsiteX1" fmla="*/ 5150 w 108894"/>
                <a:gd name="connsiteY1" fmla="*/ 152494 h 237495"/>
                <a:gd name="connsiteX2" fmla="*/ 15734 w 108894"/>
                <a:gd name="connsiteY2" fmla="*/ 237160 h 237495"/>
                <a:gd name="connsiteX3" fmla="*/ 15734 w 108894"/>
                <a:gd name="connsiteY3" fmla="*/ 175777 h 237495"/>
                <a:gd name="connsiteX4" fmla="*/ 108867 w 108894"/>
                <a:gd name="connsiteY4" fmla="*/ 94 h 23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894" h="237495">
                  <a:moveTo>
                    <a:pt x="108867" y="94"/>
                  </a:moveTo>
                  <a:cubicBezTo>
                    <a:pt x="107103" y="-3786"/>
                    <a:pt x="20672" y="112983"/>
                    <a:pt x="5150" y="152494"/>
                  </a:cubicBezTo>
                  <a:cubicBezTo>
                    <a:pt x="-10372" y="192005"/>
                    <a:pt x="13970" y="233280"/>
                    <a:pt x="15734" y="237160"/>
                  </a:cubicBezTo>
                  <a:cubicBezTo>
                    <a:pt x="17498" y="241040"/>
                    <a:pt x="3034" y="210702"/>
                    <a:pt x="15734" y="175777"/>
                  </a:cubicBezTo>
                  <a:cubicBezTo>
                    <a:pt x="28434" y="140852"/>
                    <a:pt x="110631" y="3974"/>
                    <a:pt x="108867" y="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CB45210A-955E-4459-AC0A-0A4544129B07}"/>
                </a:ext>
              </a:extLst>
            </p:cNvPr>
            <p:cNvSpPr/>
            <p:nvPr/>
          </p:nvSpPr>
          <p:spPr>
            <a:xfrm>
              <a:off x="3685083" y="2800347"/>
              <a:ext cx="310439" cy="68871"/>
            </a:xfrm>
            <a:custGeom>
              <a:avLst/>
              <a:gdLst>
                <a:gd name="connsiteX0" fmla="*/ 1092 w 310439"/>
                <a:gd name="connsiteY0" fmla="*/ 3 h 68871"/>
                <a:gd name="connsiteX1" fmla="*/ 302717 w 310439"/>
                <a:gd name="connsiteY1" fmla="*/ 63503 h 68871"/>
                <a:gd name="connsiteX2" fmla="*/ 204292 w 310439"/>
                <a:gd name="connsiteY2" fmla="*/ 60328 h 68871"/>
                <a:gd name="connsiteX3" fmla="*/ 1092 w 310439"/>
                <a:gd name="connsiteY3" fmla="*/ 3 h 6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39" h="68871">
                  <a:moveTo>
                    <a:pt x="1092" y="3"/>
                  </a:moveTo>
                  <a:cubicBezTo>
                    <a:pt x="17496" y="532"/>
                    <a:pt x="268850" y="53449"/>
                    <a:pt x="302717" y="63503"/>
                  </a:cubicBezTo>
                  <a:cubicBezTo>
                    <a:pt x="336584" y="73557"/>
                    <a:pt x="250859" y="67736"/>
                    <a:pt x="204292" y="60328"/>
                  </a:cubicBezTo>
                  <a:cubicBezTo>
                    <a:pt x="157725" y="52920"/>
                    <a:pt x="-15312" y="-526"/>
                    <a:pt x="1092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2128A4BA-FBBB-445C-A530-00A3F6EE219B}"/>
                </a:ext>
              </a:extLst>
            </p:cNvPr>
            <p:cNvSpPr/>
            <p:nvPr/>
          </p:nvSpPr>
          <p:spPr>
            <a:xfrm>
              <a:off x="3307665" y="2654489"/>
              <a:ext cx="334332" cy="92270"/>
            </a:xfrm>
            <a:custGeom>
              <a:avLst/>
              <a:gdLst>
                <a:gd name="connsiteX0" fmla="*/ 334060 w 334332"/>
                <a:gd name="connsiteY0" fmla="*/ 2986 h 92270"/>
                <a:gd name="connsiteX1" fmla="*/ 140385 w 334332"/>
                <a:gd name="connsiteY1" fmla="*/ 12511 h 92270"/>
                <a:gd name="connsiteX2" fmla="*/ 685 w 334332"/>
                <a:gd name="connsiteY2" fmla="*/ 91886 h 92270"/>
                <a:gd name="connsiteX3" fmla="*/ 95935 w 334332"/>
                <a:gd name="connsiteY3" fmla="*/ 41086 h 92270"/>
                <a:gd name="connsiteX4" fmla="*/ 334060 w 334332"/>
                <a:gd name="connsiteY4" fmla="*/ 2986 h 9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32" h="92270">
                  <a:moveTo>
                    <a:pt x="334060" y="2986"/>
                  </a:moveTo>
                  <a:cubicBezTo>
                    <a:pt x="341468" y="-1777"/>
                    <a:pt x="195947" y="-2306"/>
                    <a:pt x="140385" y="12511"/>
                  </a:cubicBezTo>
                  <a:cubicBezTo>
                    <a:pt x="84823" y="27328"/>
                    <a:pt x="8093" y="87124"/>
                    <a:pt x="685" y="91886"/>
                  </a:cubicBezTo>
                  <a:cubicBezTo>
                    <a:pt x="-6723" y="96649"/>
                    <a:pt x="47252" y="55903"/>
                    <a:pt x="95935" y="41086"/>
                  </a:cubicBezTo>
                  <a:cubicBezTo>
                    <a:pt x="144618" y="26269"/>
                    <a:pt x="326652" y="7749"/>
                    <a:pt x="334060" y="29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A25CF5CF-99F5-4F17-8148-D8E8D1A8938B}"/>
                </a:ext>
              </a:extLst>
            </p:cNvPr>
            <p:cNvSpPr/>
            <p:nvPr/>
          </p:nvSpPr>
          <p:spPr>
            <a:xfrm>
              <a:off x="1865128" y="5419540"/>
              <a:ext cx="487481" cy="178061"/>
            </a:xfrm>
            <a:custGeom>
              <a:avLst/>
              <a:gdLst>
                <a:gd name="connsiteX0" fmla="*/ 485960 w 487481"/>
                <a:gd name="connsiteY0" fmla="*/ 185 h 178061"/>
                <a:gd name="connsiteX1" fmla="*/ 124010 w 487481"/>
                <a:gd name="connsiteY1" fmla="*/ 114485 h 178061"/>
                <a:gd name="connsiteX2" fmla="*/ 6535 w 487481"/>
                <a:gd name="connsiteY2" fmla="*/ 176398 h 178061"/>
                <a:gd name="connsiteX3" fmla="*/ 39872 w 487481"/>
                <a:gd name="connsiteY3" fmla="*/ 154173 h 178061"/>
                <a:gd name="connsiteX4" fmla="*/ 246247 w 487481"/>
                <a:gd name="connsiteY4" fmla="*/ 89085 h 178061"/>
                <a:gd name="connsiteX5" fmla="*/ 485960 w 487481"/>
                <a:gd name="connsiteY5" fmla="*/ 185 h 17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481" h="178061">
                  <a:moveTo>
                    <a:pt x="485960" y="185"/>
                  </a:moveTo>
                  <a:cubicBezTo>
                    <a:pt x="465587" y="4418"/>
                    <a:pt x="203914" y="85116"/>
                    <a:pt x="124010" y="114485"/>
                  </a:cubicBezTo>
                  <a:cubicBezTo>
                    <a:pt x="44106" y="143854"/>
                    <a:pt x="20558" y="169783"/>
                    <a:pt x="6535" y="176398"/>
                  </a:cubicBezTo>
                  <a:cubicBezTo>
                    <a:pt x="-7488" y="183013"/>
                    <a:pt x="-80" y="168725"/>
                    <a:pt x="39872" y="154173"/>
                  </a:cubicBezTo>
                  <a:cubicBezTo>
                    <a:pt x="79824" y="139621"/>
                    <a:pt x="175868" y="112898"/>
                    <a:pt x="246247" y="89085"/>
                  </a:cubicBezTo>
                  <a:cubicBezTo>
                    <a:pt x="316626" y="65273"/>
                    <a:pt x="506333" y="-4048"/>
                    <a:pt x="485960" y="1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39C215CC-7091-4EE3-8643-19D473274958}"/>
                </a:ext>
              </a:extLst>
            </p:cNvPr>
            <p:cNvSpPr/>
            <p:nvPr/>
          </p:nvSpPr>
          <p:spPr>
            <a:xfrm>
              <a:off x="1851511" y="5405076"/>
              <a:ext cx="485170" cy="184158"/>
            </a:xfrm>
            <a:custGeom>
              <a:avLst/>
              <a:gdLst>
                <a:gd name="connsiteX0" fmla="*/ 483702 w 485170"/>
                <a:gd name="connsiteY0" fmla="*/ 362 h 184158"/>
                <a:gd name="connsiteX1" fmla="*/ 99527 w 485170"/>
                <a:gd name="connsiteY1" fmla="*/ 121012 h 184158"/>
                <a:gd name="connsiteX2" fmla="*/ 1102 w 485170"/>
                <a:gd name="connsiteY2" fmla="*/ 182924 h 184158"/>
                <a:gd name="connsiteX3" fmla="*/ 43964 w 485170"/>
                <a:gd name="connsiteY3" fmla="*/ 163874 h 184158"/>
                <a:gd name="connsiteX4" fmla="*/ 224939 w 485170"/>
                <a:gd name="connsiteY4" fmla="*/ 86087 h 184158"/>
                <a:gd name="connsiteX5" fmla="*/ 483702 w 485170"/>
                <a:gd name="connsiteY5" fmla="*/ 362 h 18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170" h="184158">
                  <a:moveTo>
                    <a:pt x="483702" y="362"/>
                  </a:moveTo>
                  <a:cubicBezTo>
                    <a:pt x="462800" y="6183"/>
                    <a:pt x="179960" y="90585"/>
                    <a:pt x="99527" y="121012"/>
                  </a:cubicBezTo>
                  <a:cubicBezTo>
                    <a:pt x="19094" y="151439"/>
                    <a:pt x="10362" y="175780"/>
                    <a:pt x="1102" y="182924"/>
                  </a:cubicBezTo>
                  <a:cubicBezTo>
                    <a:pt x="-8158" y="190068"/>
                    <a:pt x="43964" y="163874"/>
                    <a:pt x="43964" y="163874"/>
                  </a:cubicBezTo>
                  <a:cubicBezTo>
                    <a:pt x="81270" y="147735"/>
                    <a:pt x="153237" y="111751"/>
                    <a:pt x="224939" y="86087"/>
                  </a:cubicBezTo>
                  <a:cubicBezTo>
                    <a:pt x="296641" y="60423"/>
                    <a:pt x="504604" y="-5459"/>
                    <a:pt x="483702" y="3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25B4DBEC-6C12-49E2-80F4-DBB3B4D99834}"/>
                </a:ext>
              </a:extLst>
            </p:cNvPr>
            <p:cNvSpPr/>
            <p:nvPr/>
          </p:nvSpPr>
          <p:spPr>
            <a:xfrm>
              <a:off x="1847683" y="5597494"/>
              <a:ext cx="1502076" cy="226617"/>
            </a:xfrm>
            <a:custGeom>
              <a:avLst/>
              <a:gdLst>
                <a:gd name="connsiteX0" fmla="*/ 6517 w 1502076"/>
                <a:gd name="connsiteY0" fmla="*/ 31 h 226617"/>
                <a:gd name="connsiteX1" fmla="*/ 87480 w 1502076"/>
                <a:gd name="connsiteY1" fmla="*/ 85756 h 226617"/>
                <a:gd name="connsiteX2" fmla="*/ 438317 w 1502076"/>
                <a:gd name="connsiteY2" fmla="*/ 176244 h 226617"/>
                <a:gd name="connsiteX3" fmla="*/ 733592 w 1502076"/>
                <a:gd name="connsiteY3" fmla="*/ 219106 h 226617"/>
                <a:gd name="connsiteX4" fmla="*/ 1143167 w 1502076"/>
                <a:gd name="connsiteY4" fmla="*/ 192119 h 226617"/>
                <a:gd name="connsiteX5" fmla="*/ 1317792 w 1502076"/>
                <a:gd name="connsiteY5" fmla="*/ 168306 h 226617"/>
                <a:gd name="connsiteX6" fmla="*/ 1501942 w 1502076"/>
                <a:gd name="connsiteY6" fmla="*/ 133381 h 226617"/>
                <a:gd name="connsiteX7" fmla="*/ 1336842 w 1502076"/>
                <a:gd name="connsiteY7" fmla="*/ 169894 h 226617"/>
                <a:gd name="connsiteX8" fmla="*/ 809792 w 1502076"/>
                <a:gd name="connsiteY8" fmla="*/ 225456 h 226617"/>
                <a:gd name="connsiteX9" fmla="*/ 441492 w 1502076"/>
                <a:gd name="connsiteY9" fmla="*/ 198469 h 226617"/>
                <a:gd name="connsiteX10" fmla="*/ 54142 w 1502076"/>
                <a:gd name="connsiteY10" fmla="*/ 95281 h 226617"/>
                <a:gd name="connsiteX11" fmla="*/ 6517 w 1502076"/>
                <a:gd name="connsiteY11" fmla="*/ 31 h 22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2076" h="226617">
                  <a:moveTo>
                    <a:pt x="6517" y="31"/>
                  </a:moveTo>
                  <a:cubicBezTo>
                    <a:pt x="12073" y="-1556"/>
                    <a:pt x="15514" y="56387"/>
                    <a:pt x="87480" y="85756"/>
                  </a:cubicBezTo>
                  <a:cubicBezTo>
                    <a:pt x="159446" y="115125"/>
                    <a:pt x="330632" y="154019"/>
                    <a:pt x="438317" y="176244"/>
                  </a:cubicBezTo>
                  <a:cubicBezTo>
                    <a:pt x="546002" y="198469"/>
                    <a:pt x="616117" y="216460"/>
                    <a:pt x="733592" y="219106"/>
                  </a:cubicBezTo>
                  <a:cubicBezTo>
                    <a:pt x="851067" y="221752"/>
                    <a:pt x="1045800" y="200586"/>
                    <a:pt x="1143167" y="192119"/>
                  </a:cubicBezTo>
                  <a:cubicBezTo>
                    <a:pt x="1240534" y="183652"/>
                    <a:pt x="1257996" y="178096"/>
                    <a:pt x="1317792" y="168306"/>
                  </a:cubicBezTo>
                  <a:cubicBezTo>
                    <a:pt x="1377588" y="158516"/>
                    <a:pt x="1498767" y="133116"/>
                    <a:pt x="1501942" y="133381"/>
                  </a:cubicBezTo>
                  <a:cubicBezTo>
                    <a:pt x="1505117" y="133646"/>
                    <a:pt x="1452200" y="154548"/>
                    <a:pt x="1336842" y="169894"/>
                  </a:cubicBezTo>
                  <a:cubicBezTo>
                    <a:pt x="1221484" y="185240"/>
                    <a:pt x="959017" y="220693"/>
                    <a:pt x="809792" y="225456"/>
                  </a:cubicBezTo>
                  <a:cubicBezTo>
                    <a:pt x="660567" y="230219"/>
                    <a:pt x="567434" y="220165"/>
                    <a:pt x="441492" y="198469"/>
                  </a:cubicBezTo>
                  <a:cubicBezTo>
                    <a:pt x="315550" y="176773"/>
                    <a:pt x="126638" y="123856"/>
                    <a:pt x="54142" y="95281"/>
                  </a:cubicBezTo>
                  <a:cubicBezTo>
                    <a:pt x="-18354" y="66706"/>
                    <a:pt x="961" y="1618"/>
                    <a:pt x="6517" y="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97DDFF4C-68B5-4995-9816-05E69CE92A82}"/>
                </a:ext>
              </a:extLst>
            </p:cNvPr>
            <p:cNvSpPr/>
            <p:nvPr/>
          </p:nvSpPr>
          <p:spPr>
            <a:xfrm>
              <a:off x="1879256" y="5589542"/>
              <a:ext cx="1478706" cy="196967"/>
            </a:xfrm>
            <a:custGeom>
              <a:avLst/>
              <a:gdLst>
                <a:gd name="connsiteX0" fmla="*/ 344 w 1478706"/>
                <a:gd name="connsiteY0" fmla="*/ 46 h 196967"/>
                <a:gd name="connsiteX1" fmla="*/ 198782 w 1478706"/>
                <a:gd name="connsiteY1" fmla="*/ 106408 h 196967"/>
                <a:gd name="connsiteX2" fmla="*/ 554382 w 1478706"/>
                <a:gd name="connsiteY2" fmla="*/ 176258 h 196967"/>
                <a:gd name="connsiteX3" fmla="*/ 867119 w 1478706"/>
                <a:gd name="connsiteY3" fmla="*/ 196896 h 196967"/>
                <a:gd name="connsiteX4" fmla="*/ 1127469 w 1478706"/>
                <a:gd name="connsiteY4" fmla="*/ 181021 h 196967"/>
                <a:gd name="connsiteX5" fmla="*/ 1400519 w 1478706"/>
                <a:gd name="connsiteY5" fmla="*/ 131808 h 196967"/>
                <a:gd name="connsiteX6" fmla="*/ 1467194 w 1478706"/>
                <a:gd name="connsiteY6" fmla="*/ 103233 h 196967"/>
                <a:gd name="connsiteX7" fmla="*/ 1202082 w 1478706"/>
                <a:gd name="connsiteY7" fmla="*/ 160383 h 196967"/>
                <a:gd name="connsiteX8" fmla="*/ 843307 w 1478706"/>
                <a:gd name="connsiteY8" fmla="*/ 182608 h 196967"/>
                <a:gd name="connsiteX9" fmla="*/ 521044 w 1478706"/>
                <a:gd name="connsiteY9" fmla="*/ 166733 h 196967"/>
                <a:gd name="connsiteX10" fmla="*/ 243232 w 1478706"/>
                <a:gd name="connsiteY10" fmla="*/ 93708 h 196967"/>
                <a:gd name="connsiteX11" fmla="*/ 344 w 1478706"/>
                <a:gd name="connsiteY11" fmla="*/ 46 h 19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8706" h="196967">
                  <a:moveTo>
                    <a:pt x="344" y="46"/>
                  </a:moveTo>
                  <a:cubicBezTo>
                    <a:pt x="-7064" y="2163"/>
                    <a:pt x="106442" y="77039"/>
                    <a:pt x="198782" y="106408"/>
                  </a:cubicBezTo>
                  <a:cubicBezTo>
                    <a:pt x="291122" y="135777"/>
                    <a:pt x="442993" y="161177"/>
                    <a:pt x="554382" y="176258"/>
                  </a:cubicBezTo>
                  <a:cubicBezTo>
                    <a:pt x="665771" y="191339"/>
                    <a:pt x="771605" y="196102"/>
                    <a:pt x="867119" y="196896"/>
                  </a:cubicBezTo>
                  <a:cubicBezTo>
                    <a:pt x="962634" y="197690"/>
                    <a:pt x="1038569" y="191869"/>
                    <a:pt x="1127469" y="181021"/>
                  </a:cubicBezTo>
                  <a:cubicBezTo>
                    <a:pt x="1216369" y="170173"/>
                    <a:pt x="1343898" y="144773"/>
                    <a:pt x="1400519" y="131808"/>
                  </a:cubicBezTo>
                  <a:cubicBezTo>
                    <a:pt x="1457140" y="118843"/>
                    <a:pt x="1500267" y="98471"/>
                    <a:pt x="1467194" y="103233"/>
                  </a:cubicBezTo>
                  <a:cubicBezTo>
                    <a:pt x="1434121" y="107996"/>
                    <a:pt x="1306063" y="147154"/>
                    <a:pt x="1202082" y="160383"/>
                  </a:cubicBezTo>
                  <a:cubicBezTo>
                    <a:pt x="1098101" y="173612"/>
                    <a:pt x="956813" y="181550"/>
                    <a:pt x="843307" y="182608"/>
                  </a:cubicBezTo>
                  <a:cubicBezTo>
                    <a:pt x="729801" y="183666"/>
                    <a:pt x="621056" y="181550"/>
                    <a:pt x="521044" y="166733"/>
                  </a:cubicBezTo>
                  <a:cubicBezTo>
                    <a:pt x="421032" y="151916"/>
                    <a:pt x="330544" y="118050"/>
                    <a:pt x="243232" y="93708"/>
                  </a:cubicBezTo>
                  <a:cubicBezTo>
                    <a:pt x="155920" y="69366"/>
                    <a:pt x="7752" y="-2071"/>
                    <a:pt x="344" y="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5D9E7CD9-A8D6-47DD-AA41-9E72A62714CE}"/>
                </a:ext>
              </a:extLst>
            </p:cNvPr>
            <p:cNvSpPr/>
            <p:nvPr/>
          </p:nvSpPr>
          <p:spPr>
            <a:xfrm>
              <a:off x="3352775" y="5581301"/>
              <a:ext cx="396079" cy="144903"/>
            </a:xfrm>
            <a:custGeom>
              <a:avLst/>
              <a:gdLst>
                <a:gd name="connsiteX0" fmla="*/ 25 w 396079"/>
                <a:gd name="connsiteY0" fmla="*/ 144812 h 144903"/>
                <a:gd name="connsiteX1" fmla="*/ 131788 w 396079"/>
                <a:gd name="connsiteY1" fmla="*/ 27337 h 144903"/>
                <a:gd name="connsiteX2" fmla="*/ 265138 w 396079"/>
                <a:gd name="connsiteY2" fmla="*/ 349 h 144903"/>
                <a:gd name="connsiteX3" fmla="*/ 395313 w 396079"/>
                <a:gd name="connsiteY3" fmla="*/ 11462 h 144903"/>
                <a:gd name="connsiteX4" fmla="*/ 309588 w 396079"/>
                <a:gd name="connsiteY4" fmla="*/ 3524 h 144903"/>
                <a:gd name="connsiteX5" fmla="*/ 122263 w 396079"/>
                <a:gd name="connsiteY5" fmla="*/ 46387 h 144903"/>
                <a:gd name="connsiteX6" fmla="*/ 25 w 396079"/>
                <a:gd name="connsiteY6" fmla="*/ 144812 h 14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079" h="144903">
                  <a:moveTo>
                    <a:pt x="25" y="144812"/>
                  </a:moveTo>
                  <a:cubicBezTo>
                    <a:pt x="1612" y="141637"/>
                    <a:pt x="87603" y="51414"/>
                    <a:pt x="131788" y="27337"/>
                  </a:cubicBezTo>
                  <a:cubicBezTo>
                    <a:pt x="175974" y="3260"/>
                    <a:pt x="221217" y="2995"/>
                    <a:pt x="265138" y="349"/>
                  </a:cubicBezTo>
                  <a:cubicBezTo>
                    <a:pt x="309059" y="-2297"/>
                    <a:pt x="387905" y="10933"/>
                    <a:pt x="395313" y="11462"/>
                  </a:cubicBezTo>
                  <a:cubicBezTo>
                    <a:pt x="402721" y="11991"/>
                    <a:pt x="355096" y="-2297"/>
                    <a:pt x="309588" y="3524"/>
                  </a:cubicBezTo>
                  <a:cubicBezTo>
                    <a:pt x="264080" y="9345"/>
                    <a:pt x="172005" y="25220"/>
                    <a:pt x="122263" y="46387"/>
                  </a:cubicBezTo>
                  <a:cubicBezTo>
                    <a:pt x="72521" y="67554"/>
                    <a:pt x="-1562" y="147987"/>
                    <a:pt x="25" y="1448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37BE6AC5-9B9A-44A5-B119-A75CC06CFD9A}"/>
                </a:ext>
              </a:extLst>
            </p:cNvPr>
            <p:cNvSpPr/>
            <p:nvPr/>
          </p:nvSpPr>
          <p:spPr>
            <a:xfrm>
              <a:off x="3350697" y="5569890"/>
              <a:ext cx="359153" cy="123080"/>
            </a:xfrm>
            <a:custGeom>
              <a:avLst/>
              <a:gdLst>
                <a:gd name="connsiteX0" fmla="*/ 3691 w 359153"/>
                <a:gd name="connsiteY0" fmla="*/ 122885 h 123080"/>
                <a:gd name="connsiteX1" fmla="*/ 94178 w 359153"/>
                <a:gd name="connsiteY1" fmla="*/ 33985 h 123080"/>
                <a:gd name="connsiteX2" fmla="*/ 149741 w 359153"/>
                <a:gd name="connsiteY2" fmla="*/ 10173 h 123080"/>
                <a:gd name="connsiteX3" fmla="*/ 357703 w 359153"/>
                <a:gd name="connsiteY3" fmla="*/ 10173 h 123080"/>
                <a:gd name="connsiteX4" fmla="*/ 230703 w 359153"/>
                <a:gd name="connsiteY4" fmla="*/ 6998 h 123080"/>
                <a:gd name="connsiteX5" fmla="*/ 3691 w 359153"/>
                <a:gd name="connsiteY5" fmla="*/ 122885 h 12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153" h="123080">
                  <a:moveTo>
                    <a:pt x="3691" y="122885"/>
                  </a:moveTo>
                  <a:cubicBezTo>
                    <a:pt x="-19063" y="127383"/>
                    <a:pt x="69836" y="52770"/>
                    <a:pt x="94178" y="33985"/>
                  </a:cubicBezTo>
                  <a:cubicBezTo>
                    <a:pt x="118520" y="15200"/>
                    <a:pt x="105820" y="14142"/>
                    <a:pt x="149741" y="10173"/>
                  </a:cubicBezTo>
                  <a:cubicBezTo>
                    <a:pt x="193662" y="6204"/>
                    <a:pt x="344209" y="10702"/>
                    <a:pt x="357703" y="10173"/>
                  </a:cubicBezTo>
                  <a:cubicBezTo>
                    <a:pt x="371197" y="9644"/>
                    <a:pt x="287588" y="-10200"/>
                    <a:pt x="230703" y="6998"/>
                  </a:cubicBezTo>
                  <a:cubicBezTo>
                    <a:pt x="173818" y="24196"/>
                    <a:pt x="26445" y="118387"/>
                    <a:pt x="3691" y="1228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F8E929EE-6714-4F19-A931-9528163D1173}"/>
                </a:ext>
              </a:extLst>
            </p:cNvPr>
            <p:cNvSpPr/>
            <p:nvPr/>
          </p:nvSpPr>
          <p:spPr>
            <a:xfrm>
              <a:off x="3719798" y="5572066"/>
              <a:ext cx="544227" cy="20697"/>
            </a:xfrm>
            <a:custGeom>
              <a:avLst/>
              <a:gdLst>
                <a:gd name="connsiteX0" fmla="*/ 1302 w 544227"/>
                <a:gd name="connsiteY0" fmla="*/ 3234 h 20697"/>
                <a:gd name="connsiteX1" fmla="*/ 226727 w 544227"/>
                <a:gd name="connsiteY1" fmla="*/ 20697 h 20697"/>
                <a:gd name="connsiteX2" fmla="*/ 483902 w 544227"/>
                <a:gd name="connsiteY2" fmla="*/ 3234 h 20697"/>
                <a:gd name="connsiteX3" fmla="*/ 544227 w 544227"/>
                <a:gd name="connsiteY3" fmla="*/ 3234 h 20697"/>
                <a:gd name="connsiteX4" fmla="*/ 331502 w 544227"/>
                <a:gd name="connsiteY4" fmla="*/ 59 h 20697"/>
                <a:gd name="connsiteX5" fmla="*/ 1302 w 544227"/>
                <a:gd name="connsiteY5" fmla="*/ 3234 h 2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227" h="20697">
                  <a:moveTo>
                    <a:pt x="1302" y="3234"/>
                  </a:moveTo>
                  <a:cubicBezTo>
                    <a:pt x="-16161" y="6674"/>
                    <a:pt x="146294" y="20697"/>
                    <a:pt x="226727" y="20697"/>
                  </a:cubicBezTo>
                  <a:cubicBezTo>
                    <a:pt x="307160" y="20697"/>
                    <a:pt x="430985" y="6144"/>
                    <a:pt x="483902" y="3234"/>
                  </a:cubicBezTo>
                  <a:cubicBezTo>
                    <a:pt x="536819" y="324"/>
                    <a:pt x="544227" y="3234"/>
                    <a:pt x="544227" y="3234"/>
                  </a:cubicBezTo>
                  <a:cubicBezTo>
                    <a:pt x="518827" y="2705"/>
                    <a:pt x="418285" y="-470"/>
                    <a:pt x="331502" y="59"/>
                  </a:cubicBezTo>
                  <a:lnTo>
                    <a:pt x="1302" y="32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6C7AD131-17A7-406E-BD14-EB0493507DE6}"/>
                </a:ext>
              </a:extLst>
            </p:cNvPr>
            <p:cNvSpPr/>
            <p:nvPr/>
          </p:nvSpPr>
          <p:spPr>
            <a:xfrm>
              <a:off x="4176315" y="5573694"/>
              <a:ext cx="459282" cy="158806"/>
            </a:xfrm>
            <a:custGeom>
              <a:avLst/>
              <a:gdLst>
                <a:gd name="connsiteX0" fmla="*/ 13098 w 459282"/>
                <a:gd name="connsiteY0" fmla="*/ 14306 h 158806"/>
                <a:gd name="connsiteX1" fmla="*/ 70248 w 459282"/>
                <a:gd name="connsiteY1" fmla="*/ 14306 h 158806"/>
                <a:gd name="connsiteX2" fmla="*/ 355998 w 459282"/>
                <a:gd name="connsiteY2" fmla="*/ 3194 h 158806"/>
                <a:gd name="connsiteX3" fmla="*/ 400448 w 459282"/>
                <a:gd name="connsiteY3" fmla="*/ 79394 h 158806"/>
                <a:gd name="connsiteX4" fmla="*/ 459185 w 459282"/>
                <a:gd name="connsiteY4" fmla="*/ 158769 h 158806"/>
                <a:gd name="connsiteX5" fmla="*/ 413148 w 459282"/>
                <a:gd name="connsiteY5" fmla="*/ 88919 h 158806"/>
                <a:gd name="connsiteX6" fmla="*/ 367110 w 459282"/>
                <a:gd name="connsiteY6" fmla="*/ 25419 h 158806"/>
                <a:gd name="connsiteX7" fmla="*/ 13098 w 459282"/>
                <a:gd name="connsiteY7" fmla="*/ 14306 h 15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282" h="158806">
                  <a:moveTo>
                    <a:pt x="13098" y="14306"/>
                  </a:moveTo>
                  <a:cubicBezTo>
                    <a:pt x="-36379" y="12454"/>
                    <a:pt x="70248" y="14306"/>
                    <a:pt x="70248" y="14306"/>
                  </a:cubicBezTo>
                  <a:cubicBezTo>
                    <a:pt x="127398" y="12454"/>
                    <a:pt x="300965" y="-7654"/>
                    <a:pt x="355998" y="3194"/>
                  </a:cubicBezTo>
                  <a:cubicBezTo>
                    <a:pt x="411031" y="14042"/>
                    <a:pt x="383250" y="53465"/>
                    <a:pt x="400448" y="79394"/>
                  </a:cubicBezTo>
                  <a:cubicBezTo>
                    <a:pt x="417646" y="105323"/>
                    <a:pt x="457068" y="157181"/>
                    <a:pt x="459185" y="158769"/>
                  </a:cubicBezTo>
                  <a:cubicBezTo>
                    <a:pt x="461302" y="160357"/>
                    <a:pt x="428494" y="111144"/>
                    <a:pt x="413148" y="88919"/>
                  </a:cubicBezTo>
                  <a:cubicBezTo>
                    <a:pt x="397802" y="66694"/>
                    <a:pt x="430875" y="37325"/>
                    <a:pt x="367110" y="25419"/>
                  </a:cubicBezTo>
                  <a:cubicBezTo>
                    <a:pt x="303345" y="13513"/>
                    <a:pt x="62575" y="16158"/>
                    <a:pt x="13098" y="143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19958BB0-5C29-4FFA-B397-35FF4EEB714E}"/>
                </a:ext>
              </a:extLst>
            </p:cNvPr>
            <p:cNvSpPr/>
            <p:nvPr/>
          </p:nvSpPr>
          <p:spPr>
            <a:xfrm>
              <a:off x="4185943" y="5551340"/>
              <a:ext cx="443364" cy="190687"/>
            </a:xfrm>
            <a:custGeom>
              <a:avLst/>
              <a:gdLst>
                <a:gd name="connsiteX0" fmla="*/ 295 w 443364"/>
                <a:gd name="connsiteY0" fmla="*/ 19198 h 190687"/>
                <a:gd name="connsiteX1" fmla="*/ 289220 w 443364"/>
                <a:gd name="connsiteY1" fmla="*/ 9673 h 190687"/>
                <a:gd name="connsiteX2" fmla="*/ 376532 w 443364"/>
                <a:gd name="connsiteY2" fmla="*/ 4910 h 190687"/>
                <a:gd name="connsiteX3" fmla="*/ 432095 w 443364"/>
                <a:gd name="connsiteY3" fmla="*/ 84285 h 190687"/>
                <a:gd name="connsiteX4" fmla="*/ 436857 w 443364"/>
                <a:gd name="connsiteY4" fmla="*/ 163660 h 190687"/>
                <a:gd name="connsiteX5" fmla="*/ 428920 w 443364"/>
                <a:gd name="connsiteY5" fmla="*/ 189060 h 190687"/>
                <a:gd name="connsiteX6" fmla="*/ 443207 w 443364"/>
                <a:gd name="connsiteY6" fmla="*/ 123973 h 190687"/>
                <a:gd name="connsiteX7" fmla="*/ 417807 w 443364"/>
                <a:gd name="connsiteY7" fmla="*/ 55710 h 190687"/>
                <a:gd name="connsiteX8" fmla="*/ 347957 w 443364"/>
                <a:gd name="connsiteY8" fmla="*/ 14435 h 190687"/>
                <a:gd name="connsiteX9" fmla="*/ 295 w 443364"/>
                <a:gd name="connsiteY9" fmla="*/ 19198 h 19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364" h="190687">
                  <a:moveTo>
                    <a:pt x="295" y="19198"/>
                  </a:moveTo>
                  <a:cubicBezTo>
                    <a:pt x="-9494" y="18404"/>
                    <a:pt x="226514" y="12054"/>
                    <a:pt x="289220" y="9673"/>
                  </a:cubicBezTo>
                  <a:cubicBezTo>
                    <a:pt x="351926" y="7292"/>
                    <a:pt x="352719" y="-7525"/>
                    <a:pt x="376532" y="4910"/>
                  </a:cubicBezTo>
                  <a:cubicBezTo>
                    <a:pt x="400345" y="17345"/>
                    <a:pt x="422041" y="57827"/>
                    <a:pt x="432095" y="84285"/>
                  </a:cubicBezTo>
                  <a:cubicBezTo>
                    <a:pt x="442149" y="110743"/>
                    <a:pt x="437386" y="146198"/>
                    <a:pt x="436857" y="163660"/>
                  </a:cubicBezTo>
                  <a:cubicBezTo>
                    <a:pt x="436328" y="181122"/>
                    <a:pt x="427862" y="195674"/>
                    <a:pt x="428920" y="189060"/>
                  </a:cubicBezTo>
                  <a:cubicBezTo>
                    <a:pt x="429978" y="182446"/>
                    <a:pt x="445059" y="146198"/>
                    <a:pt x="443207" y="123973"/>
                  </a:cubicBezTo>
                  <a:cubicBezTo>
                    <a:pt x="441355" y="101748"/>
                    <a:pt x="433682" y="73966"/>
                    <a:pt x="417807" y="55710"/>
                  </a:cubicBezTo>
                  <a:cubicBezTo>
                    <a:pt x="401932" y="37454"/>
                    <a:pt x="413574" y="21314"/>
                    <a:pt x="347957" y="14435"/>
                  </a:cubicBezTo>
                  <a:cubicBezTo>
                    <a:pt x="282340" y="7556"/>
                    <a:pt x="10084" y="19992"/>
                    <a:pt x="295" y="191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6BAF556D-0C68-4756-BB04-0C5457A7B899}"/>
                </a:ext>
              </a:extLst>
            </p:cNvPr>
            <p:cNvSpPr/>
            <p:nvPr/>
          </p:nvSpPr>
          <p:spPr>
            <a:xfrm>
              <a:off x="4631811" y="5470905"/>
              <a:ext cx="405956" cy="256594"/>
            </a:xfrm>
            <a:custGeom>
              <a:avLst/>
              <a:gdLst>
                <a:gd name="connsiteX0" fmla="*/ 2102 w 405956"/>
                <a:gd name="connsiteY0" fmla="*/ 255208 h 256594"/>
                <a:gd name="connsiteX1" fmla="*/ 68777 w 405956"/>
                <a:gd name="connsiteY1" fmla="*/ 71058 h 256594"/>
                <a:gd name="connsiteX2" fmla="*/ 210064 w 405956"/>
                <a:gd name="connsiteY2" fmla="*/ 26608 h 256594"/>
                <a:gd name="connsiteX3" fmla="*/ 362464 w 405956"/>
                <a:gd name="connsiteY3" fmla="*/ 52008 h 256594"/>
                <a:gd name="connsiteX4" fmla="*/ 403739 w 405956"/>
                <a:gd name="connsiteY4" fmla="*/ 104395 h 256594"/>
                <a:gd name="connsiteX5" fmla="*/ 310077 w 405956"/>
                <a:gd name="connsiteY5" fmla="*/ 23433 h 256594"/>
                <a:gd name="connsiteX6" fmla="*/ 159264 w 405956"/>
                <a:gd name="connsiteY6" fmla="*/ 9145 h 256594"/>
                <a:gd name="connsiteX7" fmla="*/ 29089 w 405956"/>
                <a:gd name="connsiteY7" fmla="*/ 148845 h 256594"/>
                <a:gd name="connsiteX8" fmla="*/ 2102 w 405956"/>
                <a:gd name="connsiteY8" fmla="*/ 255208 h 25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956" h="256594">
                  <a:moveTo>
                    <a:pt x="2102" y="255208"/>
                  </a:moveTo>
                  <a:cubicBezTo>
                    <a:pt x="8717" y="242243"/>
                    <a:pt x="34117" y="109158"/>
                    <a:pt x="68777" y="71058"/>
                  </a:cubicBezTo>
                  <a:cubicBezTo>
                    <a:pt x="103437" y="32958"/>
                    <a:pt x="161116" y="29783"/>
                    <a:pt x="210064" y="26608"/>
                  </a:cubicBezTo>
                  <a:cubicBezTo>
                    <a:pt x="259012" y="23433"/>
                    <a:pt x="330185" y="39044"/>
                    <a:pt x="362464" y="52008"/>
                  </a:cubicBezTo>
                  <a:cubicBezTo>
                    <a:pt x="394743" y="64972"/>
                    <a:pt x="412470" y="109157"/>
                    <a:pt x="403739" y="104395"/>
                  </a:cubicBezTo>
                  <a:cubicBezTo>
                    <a:pt x="395008" y="99633"/>
                    <a:pt x="350823" y="39308"/>
                    <a:pt x="310077" y="23433"/>
                  </a:cubicBezTo>
                  <a:cubicBezTo>
                    <a:pt x="269331" y="7558"/>
                    <a:pt x="206095" y="-11757"/>
                    <a:pt x="159264" y="9145"/>
                  </a:cubicBezTo>
                  <a:cubicBezTo>
                    <a:pt x="112433" y="30047"/>
                    <a:pt x="53695" y="110745"/>
                    <a:pt x="29089" y="148845"/>
                  </a:cubicBezTo>
                  <a:cubicBezTo>
                    <a:pt x="4483" y="186945"/>
                    <a:pt x="-4513" y="268173"/>
                    <a:pt x="2102" y="255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983603DA-D9C9-4F34-B8A6-96713F537A74}"/>
                </a:ext>
              </a:extLst>
            </p:cNvPr>
            <p:cNvSpPr/>
            <p:nvPr/>
          </p:nvSpPr>
          <p:spPr>
            <a:xfrm>
              <a:off x="3686402" y="5598919"/>
              <a:ext cx="413633" cy="128059"/>
            </a:xfrm>
            <a:custGeom>
              <a:avLst/>
              <a:gdLst>
                <a:gd name="connsiteX0" fmla="*/ 1361 w 413633"/>
                <a:gd name="connsiteY0" fmla="*/ 194 h 128059"/>
                <a:gd name="connsiteX1" fmla="*/ 333148 w 413633"/>
                <a:gd name="connsiteY1" fmla="*/ 100206 h 128059"/>
                <a:gd name="connsiteX2" fmla="*/ 407761 w 413633"/>
                <a:gd name="connsiteY2" fmla="*/ 127194 h 128059"/>
                <a:gd name="connsiteX3" fmla="*/ 222023 w 413633"/>
                <a:gd name="connsiteY3" fmla="*/ 76394 h 128059"/>
                <a:gd name="connsiteX4" fmla="*/ 1361 w 413633"/>
                <a:gd name="connsiteY4" fmla="*/ 194 h 12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633" h="128059">
                  <a:moveTo>
                    <a:pt x="1361" y="194"/>
                  </a:moveTo>
                  <a:cubicBezTo>
                    <a:pt x="19882" y="4163"/>
                    <a:pt x="265415" y="79039"/>
                    <a:pt x="333148" y="100206"/>
                  </a:cubicBezTo>
                  <a:cubicBezTo>
                    <a:pt x="400881" y="121373"/>
                    <a:pt x="426282" y="131163"/>
                    <a:pt x="407761" y="127194"/>
                  </a:cubicBezTo>
                  <a:cubicBezTo>
                    <a:pt x="389240" y="123225"/>
                    <a:pt x="285788" y="98619"/>
                    <a:pt x="222023" y="76394"/>
                  </a:cubicBezTo>
                  <a:cubicBezTo>
                    <a:pt x="158258" y="54169"/>
                    <a:pt x="-17160" y="-3775"/>
                    <a:pt x="1361" y="1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1C503C02-B88E-4CEB-BFAA-744DFC56478B}"/>
                </a:ext>
              </a:extLst>
            </p:cNvPr>
            <p:cNvSpPr/>
            <p:nvPr/>
          </p:nvSpPr>
          <p:spPr>
            <a:xfrm>
              <a:off x="3816075" y="5590388"/>
              <a:ext cx="400821" cy="139800"/>
            </a:xfrm>
            <a:custGeom>
              <a:avLst/>
              <a:gdLst>
                <a:gd name="connsiteX0" fmla="*/ 3450 w 400821"/>
                <a:gd name="connsiteY0" fmla="*/ 787 h 139800"/>
                <a:gd name="connsiteX1" fmla="*/ 395563 w 400821"/>
                <a:gd name="connsiteY1" fmla="*/ 137312 h 139800"/>
                <a:gd name="connsiteX2" fmla="*/ 214588 w 400821"/>
                <a:gd name="connsiteY2" fmla="*/ 83337 h 139800"/>
                <a:gd name="connsiteX3" fmla="*/ 3450 w 400821"/>
                <a:gd name="connsiteY3" fmla="*/ 787 h 1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821" h="139800">
                  <a:moveTo>
                    <a:pt x="3450" y="787"/>
                  </a:moveTo>
                  <a:cubicBezTo>
                    <a:pt x="33613" y="9783"/>
                    <a:pt x="360373" y="123554"/>
                    <a:pt x="395563" y="137312"/>
                  </a:cubicBezTo>
                  <a:cubicBezTo>
                    <a:pt x="430753" y="151070"/>
                    <a:pt x="280205" y="104239"/>
                    <a:pt x="214588" y="83337"/>
                  </a:cubicBezTo>
                  <a:cubicBezTo>
                    <a:pt x="148971" y="62435"/>
                    <a:pt x="-26713" y="-8209"/>
                    <a:pt x="3450" y="7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3D69955D-8F81-4F0F-AE08-D21A8832AE20}"/>
                </a:ext>
              </a:extLst>
            </p:cNvPr>
            <p:cNvSpPr/>
            <p:nvPr/>
          </p:nvSpPr>
          <p:spPr>
            <a:xfrm>
              <a:off x="4341571" y="5789291"/>
              <a:ext cx="339281" cy="129569"/>
            </a:xfrm>
            <a:custGeom>
              <a:avLst/>
              <a:gdLst>
                <a:gd name="connsiteX0" fmla="*/ 242 w 339281"/>
                <a:gd name="connsiteY0" fmla="*/ 322 h 129569"/>
                <a:gd name="connsiteX1" fmla="*/ 279642 w 339281"/>
                <a:gd name="connsiteY1" fmla="*/ 108272 h 129569"/>
                <a:gd name="connsiteX2" fmla="*/ 336792 w 339281"/>
                <a:gd name="connsiteY2" fmla="*/ 127322 h 129569"/>
                <a:gd name="connsiteX3" fmla="*/ 232017 w 339281"/>
                <a:gd name="connsiteY3" fmla="*/ 76522 h 129569"/>
                <a:gd name="connsiteX4" fmla="*/ 242 w 339281"/>
                <a:gd name="connsiteY4" fmla="*/ 322 h 12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281" h="129569">
                  <a:moveTo>
                    <a:pt x="242" y="322"/>
                  </a:moveTo>
                  <a:cubicBezTo>
                    <a:pt x="8179" y="5614"/>
                    <a:pt x="223550" y="87105"/>
                    <a:pt x="279642" y="108272"/>
                  </a:cubicBezTo>
                  <a:cubicBezTo>
                    <a:pt x="335734" y="129439"/>
                    <a:pt x="344729" y="132614"/>
                    <a:pt x="336792" y="127322"/>
                  </a:cubicBezTo>
                  <a:cubicBezTo>
                    <a:pt x="328855" y="122030"/>
                    <a:pt x="282553" y="96630"/>
                    <a:pt x="232017" y="76522"/>
                  </a:cubicBezTo>
                  <a:cubicBezTo>
                    <a:pt x="181481" y="56414"/>
                    <a:pt x="-7695" y="-4970"/>
                    <a:pt x="242" y="3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C6E5043D-F645-461C-A68E-07FE792DC8D0}"/>
                </a:ext>
              </a:extLst>
            </p:cNvPr>
            <p:cNvSpPr/>
            <p:nvPr/>
          </p:nvSpPr>
          <p:spPr>
            <a:xfrm>
              <a:off x="4170920" y="5765638"/>
              <a:ext cx="539709" cy="252655"/>
            </a:xfrm>
            <a:custGeom>
              <a:avLst/>
              <a:gdLst>
                <a:gd name="connsiteX0" fmla="*/ 5793 w 539709"/>
                <a:gd name="connsiteY0" fmla="*/ 3337 h 252655"/>
                <a:gd name="connsiteX1" fmla="*/ 448705 w 539709"/>
                <a:gd name="connsiteY1" fmla="*/ 154150 h 252655"/>
                <a:gd name="connsiteX2" fmla="*/ 499505 w 539709"/>
                <a:gd name="connsiteY2" fmla="*/ 187487 h 252655"/>
                <a:gd name="connsiteX3" fmla="*/ 539193 w 539709"/>
                <a:gd name="connsiteY3" fmla="*/ 252575 h 252655"/>
                <a:gd name="connsiteX4" fmla="*/ 470930 w 539709"/>
                <a:gd name="connsiteY4" fmla="*/ 173200 h 252655"/>
                <a:gd name="connsiteX5" fmla="*/ 213755 w 539709"/>
                <a:gd name="connsiteY5" fmla="*/ 58900 h 252655"/>
                <a:gd name="connsiteX6" fmla="*/ 5793 w 539709"/>
                <a:gd name="connsiteY6" fmla="*/ 3337 h 25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709" h="252655">
                  <a:moveTo>
                    <a:pt x="5793" y="3337"/>
                  </a:moveTo>
                  <a:cubicBezTo>
                    <a:pt x="44951" y="19212"/>
                    <a:pt x="366420" y="123458"/>
                    <a:pt x="448705" y="154150"/>
                  </a:cubicBezTo>
                  <a:cubicBezTo>
                    <a:pt x="530990" y="184842"/>
                    <a:pt x="484424" y="171083"/>
                    <a:pt x="499505" y="187487"/>
                  </a:cubicBezTo>
                  <a:cubicBezTo>
                    <a:pt x="514586" y="203891"/>
                    <a:pt x="543955" y="254956"/>
                    <a:pt x="539193" y="252575"/>
                  </a:cubicBezTo>
                  <a:cubicBezTo>
                    <a:pt x="534431" y="250194"/>
                    <a:pt x="525170" y="205479"/>
                    <a:pt x="470930" y="173200"/>
                  </a:cubicBezTo>
                  <a:cubicBezTo>
                    <a:pt x="416690" y="140921"/>
                    <a:pt x="291542" y="85887"/>
                    <a:pt x="213755" y="58900"/>
                  </a:cubicBezTo>
                  <a:cubicBezTo>
                    <a:pt x="135968" y="31913"/>
                    <a:pt x="-33365" y="-12538"/>
                    <a:pt x="5793" y="33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97A8BD54-C7BC-4EE5-A9F9-304DAB0EEC37}"/>
                </a:ext>
              </a:extLst>
            </p:cNvPr>
            <p:cNvSpPr/>
            <p:nvPr/>
          </p:nvSpPr>
          <p:spPr>
            <a:xfrm>
              <a:off x="3309910" y="5706624"/>
              <a:ext cx="84288" cy="692573"/>
            </a:xfrm>
            <a:custGeom>
              <a:avLst/>
              <a:gdLst>
                <a:gd name="connsiteX0" fmla="*/ 84165 w 84288"/>
                <a:gd name="connsiteY0" fmla="*/ 2026 h 692573"/>
                <a:gd name="connsiteX1" fmla="*/ 20665 w 84288"/>
                <a:gd name="connsiteY1" fmla="*/ 294126 h 692573"/>
                <a:gd name="connsiteX2" fmla="*/ 39715 w 84288"/>
                <a:gd name="connsiteY2" fmla="*/ 687826 h 692573"/>
                <a:gd name="connsiteX3" fmla="*/ 20665 w 84288"/>
                <a:gd name="connsiteY3" fmla="*/ 490976 h 692573"/>
                <a:gd name="connsiteX4" fmla="*/ 1615 w 84288"/>
                <a:gd name="connsiteY4" fmla="*/ 179826 h 692573"/>
                <a:gd name="connsiteX5" fmla="*/ 84165 w 84288"/>
                <a:gd name="connsiteY5" fmla="*/ 2026 h 6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88" h="692573">
                  <a:moveTo>
                    <a:pt x="84165" y="2026"/>
                  </a:moveTo>
                  <a:cubicBezTo>
                    <a:pt x="87340" y="21076"/>
                    <a:pt x="28073" y="179826"/>
                    <a:pt x="20665" y="294126"/>
                  </a:cubicBezTo>
                  <a:cubicBezTo>
                    <a:pt x="13257" y="408426"/>
                    <a:pt x="39715" y="655018"/>
                    <a:pt x="39715" y="687826"/>
                  </a:cubicBezTo>
                  <a:cubicBezTo>
                    <a:pt x="39715" y="720634"/>
                    <a:pt x="27015" y="575643"/>
                    <a:pt x="20665" y="490976"/>
                  </a:cubicBezTo>
                  <a:cubicBezTo>
                    <a:pt x="14315" y="406309"/>
                    <a:pt x="-5793" y="257084"/>
                    <a:pt x="1615" y="179826"/>
                  </a:cubicBezTo>
                  <a:cubicBezTo>
                    <a:pt x="9023" y="102568"/>
                    <a:pt x="80990" y="-17024"/>
                    <a:pt x="84165" y="20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301790C8-023A-4D74-A1DF-9C03D8F1179C}"/>
                </a:ext>
              </a:extLst>
            </p:cNvPr>
            <p:cNvSpPr/>
            <p:nvPr/>
          </p:nvSpPr>
          <p:spPr>
            <a:xfrm>
              <a:off x="3266421" y="5705085"/>
              <a:ext cx="99141" cy="788763"/>
            </a:xfrm>
            <a:custGeom>
              <a:avLst/>
              <a:gdLst>
                <a:gd name="connsiteX0" fmla="*/ 99079 w 99141"/>
                <a:gd name="connsiteY0" fmla="*/ 3565 h 788763"/>
                <a:gd name="connsiteX1" fmla="*/ 16529 w 99141"/>
                <a:gd name="connsiteY1" fmla="*/ 244865 h 788763"/>
                <a:gd name="connsiteX2" fmla="*/ 80029 w 99141"/>
                <a:gd name="connsiteY2" fmla="*/ 746515 h 788763"/>
                <a:gd name="connsiteX3" fmla="*/ 64154 w 99141"/>
                <a:gd name="connsiteY3" fmla="*/ 692540 h 788763"/>
                <a:gd name="connsiteX4" fmla="*/ 654 w 99141"/>
                <a:gd name="connsiteY4" fmla="*/ 143265 h 788763"/>
                <a:gd name="connsiteX5" fmla="*/ 99079 w 99141"/>
                <a:gd name="connsiteY5" fmla="*/ 3565 h 78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141" h="788763">
                  <a:moveTo>
                    <a:pt x="99079" y="3565"/>
                  </a:moveTo>
                  <a:cubicBezTo>
                    <a:pt x="101725" y="20498"/>
                    <a:pt x="19704" y="121040"/>
                    <a:pt x="16529" y="244865"/>
                  </a:cubicBezTo>
                  <a:cubicBezTo>
                    <a:pt x="13354" y="368690"/>
                    <a:pt x="72092" y="671903"/>
                    <a:pt x="80029" y="746515"/>
                  </a:cubicBezTo>
                  <a:cubicBezTo>
                    <a:pt x="87966" y="821127"/>
                    <a:pt x="77383" y="793082"/>
                    <a:pt x="64154" y="692540"/>
                  </a:cubicBezTo>
                  <a:cubicBezTo>
                    <a:pt x="50925" y="591998"/>
                    <a:pt x="-6754" y="257036"/>
                    <a:pt x="654" y="143265"/>
                  </a:cubicBezTo>
                  <a:cubicBezTo>
                    <a:pt x="8062" y="29494"/>
                    <a:pt x="96433" y="-13368"/>
                    <a:pt x="99079" y="35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0C11BD3B-C50F-49F2-A9E2-B8BDBF18DE9C}"/>
                </a:ext>
              </a:extLst>
            </p:cNvPr>
            <p:cNvSpPr/>
            <p:nvPr/>
          </p:nvSpPr>
          <p:spPr>
            <a:xfrm>
              <a:off x="3524235" y="5711735"/>
              <a:ext cx="117523" cy="138381"/>
            </a:xfrm>
            <a:custGeom>
              <a:avLst/>
              <a:gdLst>
                <a:gd name="connsiteX0" fmla="*/ 117490 w 117523"/>
                <a:gd name="connsiteY0" fmla="*/ 90 h 138381"/>
                <a:gd name="connsiteX1" fmla="*/ 74628 w 117523"/>
                <a:gd name="connsiteY1" fmla="*/ 90578 h 138381"/>
                <a:gd name="connsiteX2" fmla="*/ 15 w 117523"/>
                <a:gd name="connsiteY2" fmla="*/ 138203 h 138381"/>
                <a:gd name="connsiteX3" fmla="*/ 68278 w 117523"/>
                <a:gd name="connsiteY3" fmla="*/ 74703 h 138381"/>
                <a:gd name="connsiteX4" fmla="*/ 117490 w 117523"/>
                <a:gd name="connsiteY4" fmla="*/ 90 h 1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23" h="138381">
                  <a:moveTo>
                    <a:pt x="117490" y="90"/>
                  </a:moveTo>
                  <a:cubicBezTo>
                    <a:pt x="118548" y="2736"/>
                    <a:pt x="94207" y="67559"/>
                    <a:pt x="74628" y="90578"/>
                  </a:cubicBezTo>
                  <a:cubicBezTo>
                    <a:pt x="55049" y="113597"/>
                    <a:pt x="1073" y="140849"/>
                    <a:pt x="15" y="138203"/>
                  </a:cubicBezTo>
                  <a:cubicBezTo>
                    <a:pt x="-1043" y="135557"/>
                    <a:pt x="51345" y="96134"/>
                    <a:pt x="68278" y="74703"/>
                  </a:cubicBezTo>
                  <a:cubicBezTo>
                    <a:pt x="85211" y="53272"/>
                    <a:pt x="116432" y="-2556"/>
                    <a:pt x="117490" y="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2A3B9E19-51BD-4631-9F9E-8BC1ECFD50A8}"/>
                </a:ext>
              </a:extLst>
            </p:cNvPr>
            <p:cNvSpPr/>
            <p:nvPr/>
          </p:nvSpPr>
          <p:spPr>
            <a:xfrm>
              <a:off x="3554413" y="5862638"/>
              <a:ext cx="153987" cy="37405"/>
            </a:xfrm>
            <a:custGeom>
              <a:avLst/>
              <a:gdLst>
                <a:gd name="connsiteX0" fmla="*/ 0 w 153987"/>
                <a:gd name="connsiteY0" fmla="*/ 0 h 37405"/>
                <a:gd name="connsiteX1" fmla="*/ 84137 w 153987"/>
                <a:gd name="connsiteY1" fmla="*/ 33337 h 37405"/>
                <a:gd name="connsiteX2" fmla="*/ 153987 w 153987"/>
                <a:gd name="connsiteY2" fmla="*/ 34925 h 37405"/>
                <a:gd name="connsiteX3" fmla="*/ 85725 w 153987"/>
                <a:gd name="connsiteY3" fmla="*/ 15875 h 37405"/>
                <a:gd name="connsiteX4" fmla="*/ 0 w 153987"/>
                <a:gd name="connsiteY4" fmla="*/ 0 h 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87" h="37405">
                  <a:moveTo>
                    <a:pt x="0" y="0"/>
                  </a:moveTo>
                  <a:cubicBezTo>
                    <a:pt x="29236" y="13758"/>
                    <a:pt x="58473" y="27516"/>
                    <a:pt x="84137" y="33337"/>
                  </a:cubicBezTo>
                  <a:cubicBezTo>
                    <a:pt x="109801" y="39158"/>
                    <a:pt x="153722" y="37835"/>
                    <a:pt x="153987" y="34925"/>
                  </a:cubicBezTo>
                  <a:cubicBezTo>
                    <a:pt x="154252" y="32015"/>
                    <a:pt x="85725" y="15875"/>
                    <a:pt x="85725" y="158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4402CC67-12B4-40E1-B6B5-A1466274FC84}"/>
                </a:ext>
              </a:extLst>
            </p:cNvPr>
            <p:cNvSpPr/>
            <p:nvPr/>
          </p:nvSpPr>
          <p:spPr>
            <a:xfrm>
              <a:off x="3643041" y="5670345"/>
              <a:ext cx="180288" cy="223236"/>
            </a:xfrm>
            <a:custGeom>
              <a:avLst/>
              <a:gdLst>
                <a:gd name="connsiteX0" fmla="*/ 272 w 180288"/>
                <a:gd name="connsiteY0" fmla="*/ 85930 h 223236"/>
                <a:gd name="connsiteX1" fmla="*/ 109809 w 180288"/>
                <a:gd name="connsiteY1" fmla="*/ 9730 h 223236"/>
                <a:gd name="connsiteX2" fmla="*/ 157434 w 180288"/>
                <a:gd name="connsiteY2" fmla="*/ 16080 h 223236"/>
                <a:gd name="connsiteX3" fmla="*/ 178072 w 180288"/>
                <a:gd name="connsiteY3" fmla="*/ 146255 h 223236"/>
                <a:gd name="connsiteX4" fmla="*/ 106634 w 180288"/>
                <a:gd name="connsiteY4" fmla="*/ 200230 h 223236"/>
                <a:gd name="connsiteX5" fmla="*/ 36784 w 180288"/>
                <a:gd name="connsiteY5" fmla="*/ 222455 h 223236"/>
                <a:gd name="connsiteX6" fmla="*/ 125684 w 180288"/>
                <a:gd name="connsiteY6" fmla="*/ 174830 h 223236"/>
                <a:gd name="connsiteX7" fmla="*/ 163784 w 180288"/>
                <a:gd name="connsiteY7" fmla="*/ 117680 h 223236"/>
                <a:gd name="connsiteX8" fmla="*/ 144734 w 180288"/>
                <a:gd name="connsiteY8" fmla="*/ 25605 h 223236"/>
                <a:gd name="connsiteX9" fmla="*/ 272 w 180288"/>
                <a:gd name="connsiteY9" fmla="*/ 85930 h 22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288" h="223236">
                  <a:moveTo>
                    <a:pt x="272" y="85930"/>
                  </a:moveTo>
                  <a:cubicBezTo>
                    <a:pt x="-5549" y="83284"/>
                    <a:pt x="83615" y="21372"/>
                    <a:pt x="109809" y="9730"/>
                  </a:cubicBezTo>
                  <a:cubicBezTo>
                    <a:pt x="136003" y="-1912"/>
                    <a:pt x="146057" y="-6674"/>
                    <a:pt x="157434" y="16080"/>
                  </a:cubicBezTo>
                  <a:cubicBezTo>
                    <a:pt x="168811" y="38834"/>
                    <a:pt x="186539" y="115563"/>
                    <a:pt x="178072" y="146255"/>
                  </a:cubicBezTo>
                  <a:cubicBezTo>
                    <a:pt x="169605" y="176947"/>
                    <a:pt x="130182" y="187530"/>
                    <a:pt x="106634" y="200230"/>
                  </a:cubicBezTo>
                  <a:cubicBezTo>
                    <a:pt x="83086" y="212930"/>
                    <a:pt x="33609" y="226688"/>
                    <a:pt x="36784" y="222455"/>
                  </a:cubicBezTo>
                  <a:cubicBezTo>
                    <a:pt x="39959" y="218222"/>
                    <a:pt x="104517" y="192292"/>
                    <a:pt x="125684" y="174830"/>
                  </a:cubicBezTo>
                  <a:cubicBezTo>
                    <a:pt x="146851" y="157368"/>
                    <a:pt x="160609" y="142551"/>
                    <a:pt x="163784" y="117680"/>
                  </a:cubicBezTo>
                  <a:cubicBezTo>
                    <a:pt x="166959" y="92809"/>
                    <a:pt x="169605" y="32219"/>
                    <a:pt x="144734" y="25605"/>
                  </a:cubicBezTo>
                  <a:cubicBezTo>
                    <a:pt x="119863" y="18991"/>
                    <a:pt x="6093" y="88576"/>
                    <a:pt x="272" y="859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745239D0-ED82-4C7E-8042-4DF746482477}"/>
                </a:ext>
              </a:extLst>
            </p:cNvPr>
            <p:cNvSpPr/>
            <p:nvPr/>
          </p:nvSpPr>
          <p:spPr>
            <a:xfrm>
              <a:off x="3652028" y="5740157"/>
              <a:ext cx="43711" cy="146687"/>
            </a:xfrm>
            <a:custGeom>
              <a:avLst/>
              <a:gdLst>
                <a:gd name="connsiteX0" fmla="*/ 43672 w 43711"/>
                <a:gd name="connsiteY0" fmla="*/ 146293 h 146687"/>
                <a:gd name="connsiteX1" fmla="*/ 810 w 43711"/>
                <a:gd name="connsiteY1" fmla="*/ 95493 h 146687"/>
                <a:gd name="connsiteX2" fmla="*/ 15097 w 43711"/>
                <a:gd name="connsiteY2" fmla="*/ 243 h 146687"/>
                <a:gd name="connsiteX3" fmla="*/ 8747 w 43711"/>
                <a:gd name="connsiteY3" fmla="*/ 70093 h 146687"/>
                <a:gd name="connsiteX4" fmla="*/ 43672 w 43711"/>
                <a:gd name="connsiteY4" fmla="*/ 146293 h 1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146687">
                  <a:moveTo>
                    <a:pt x="43672" y="146293"/>
                  </a:moveTo>
                  <a:cubicBezTo>
                    <a:pt x="42349" y="150526"/>
                    <a:pt x="5572" y="119835"/>
                    <a:pt x="810" y="95493"/>
                  </a:cubicBezTo>
                  <a:cubicBezTo>
                    <a:pt x="-3952" y="71151"/>
                    <a:pt x="13774" y="4476"/>
                    <a:pt x="15097" y="243"/>
                  </a:cubicBezTo>
                  <a:cubicBezTo>
                    <a:pt x="16420" y="-3990"/>
                    <a:pt x="5043" y="48132"/>
                    <a:pt x="8747" y="70093"/>
                  </a:cubicBezTo>
                  <a:cubicBezTo>
                    <a:pt x="12451" y="92053"/>
                    <a:pt x="44995" y="142060"/>
                    <a:pt x="43672" y="1462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: 図形 1178">
              <a:extLst>
                <a:ext uri="{FF2B5EF4-FFF2-40B4-BE49-F238E27FC236}">
                  <a16:creationId xmlns:a16="http://schemas.microsoft.com/office/drawing/2014/main" id="{2DD10625-6374-406C-94AC-D128A0A776DB}"/>
                </a:ext>
              </a:extLst>
            </p:cNvPr>
            <p:cNvSpPr/>
            <p:nvPr/>
          </p:nvSpPr>
          <p:spPr>
            <a:xfrm>
              <a:off x="3638482" y="5661023"/>
              <a:ext cx="144909" cy="85790"/>
            </a:xfrm>
            <a:custGeom>
              <a:avLst/>
              <a:gdLst>
                <a:gd name="connsiteX0" fmla="*/ 68 w 144909"/>
                <a:gd name="connsiteY0" fmla="*/ 85727 h 85790"/>
                <a:gd name="connsiteX1" fmla="*/ 54043 w 144909"/>
                <a:gd name="connsiteY1" fmla="*/ 22227 h 85790"/>
                <a:gd name="connsiteX2" fmla="*/ 77856 w 144909"/>
                <a:gd name="connsiteY2" fmla="*/ 2 h 85790"/>
                <a:gd name="connsiteX3" fmla="*/ 144531 w 144909"/>
                <a:gd name="connsiteY3" fmla="*/ 20640 h 85790"/>
                <a:gd name="connsiteX4" fmla="*/ 44518 w 144909"/>
                <a:gd name="connsiteY4" fmla="*/ 9527 h 85790"/>
                <a:gd name="connsiteX5" fmla="*/ 68 w 144909"/>
                <a:gd name="connsiteY5" fmla="*/ 85727 h 8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09" h="85790">
                  <a:moveTo>
                    <a:pt x="68" y="85727"/>
                  </a:moveTo>
                  <a:cubicBezTo>
                    <a:pt x="1656" y="87844"/>
                    <a:pt x="41078" y="36514"/>
                    <a:pt x="54043" y="22227"/>
                  </a:cubicBezTo>
                  <a:cubicBezTo>
                    <a:pt x="67008" y="7940"/>
                    <a:pt x="62775" y="266"/>
                    <a:pt x="77856" y="2"/>
                  </a:cubicBezTo>
                  <a:cubicBezTo>
                    <a:pt x="92937" y="-263"/>
                    <a:pt x="150087" y="19053"/>
                    <a:pt x="144531" y="20640"/>
                  </a:cubicBezTo>
                  <a:cubicBezTo>
                    <a:pt x="138975" y="22227"/>
                    <a:pt x="64097" y="2383"/>
                    <a:pt x="44518" y="9527"/>
                  </a:cubicBezTo>
                  <a:cubicBezTo>
                    <a:pt x="24939" y="16671"/>
                    <a:pt x="-1520" y="83610"/>
                    <a:pt x="68" y="857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073C84DC-589D-46C6-9DB3-EEF93609E3E0}"/>
                </a:ext>
              </a:extLst>
            </p:cNvPr>
            <p:cNvSpPr/>
            <p:nvPr/>
          </p:nvSpPr>
          <p:spPr>
            <a:xfrm>
              <a:off x="3837931" y="5919420"/>
              <a:ext cx="132566" cy="228213"/>
            </a:xfrm>
            <a:custGeom>
              <a:avLst/>
              <a:gdLst>
                <a:gd name="connsiteX0" fmla="*/ 70494 w 132566"/>
                <a:gd name="connsiteY0" fmla="*/ 368 h 228213"/>
                <a:gd name="connsiteX1" fmla="*/ 132407 w 132566"/>
                <a:gd name="connsiteY1" fmla="*/ 62280 h 228213"/>
                <a:gd name="connsiteX2" fmla="*/ 86369 w 132566"/>
                <a:gd name="connsiteY2" fmla="*/ 144830 h 228213"/>
                <a:gd name="connsiteX3" fmla="*/ 26044 w 132566"/>
                <a:gd name="connsiteY3" fmla="*/ 195630 h 228213"/>
                <a:gd name="connsiteX4" fmla="*/ 644 w 132566"/>
                <a:gd name="connsiteY4" fmla="*/ 227380 h 228213"/>
                <a:gd name="connsiteX5" fmla="*/ 49857 w 132566"/>
                <a:gd name="connsiteY5" fmla="*/ 162293 h 228213"/>
                <a:gd name="connsiteX6" fmla="*/ 83194 w 132566"/>
                <a:gd name="connsiteY6" fmla="*/ 90855 h 228213"/>
                <a:gd name="connsiteX7" fmla="*/ 70494 w 132566"/>
                <a:gd name="connsiteY7" fmla="*/ 368 h 22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566" h="228213">
                  <a:moveTo>
                    <a:pt x="70494" y="368"/>
                  </a:moveTo>
                  <a:cubicBezTo>
                    <a:pt x="78696" y="-4395"/>
                    <a:pt x="129761" y="38203"/>
                    <a:pt x="132407" y="62280"/>
                  </a:cubicBezTo>
                  <a:cubicBezTo>
                    <a:pt x="135053" y="86357"/>
                    <a:pt x="104096" y="122605"/>
                    <a:pt x="86369" y="144830"/>
                  </a:cubicBezTo>
                  <a:cubicBezTo>
                    <a:pt x="68642" y="167055"/>
                    <a:pt x="40332" y="181872"/>
                    <a:pt x="26044" y="195630"/>
                  </a:cubicBezTo>
                  <a:cubicBezTo>
                    <a:pt x="11756" y="209388"/>
                    <a:pt x="-3325" y="232936"/>
                    <a:pt x="644" y="227380"/>
                  </a:cubicBezTo>
                  <a:cubicBezTo>
                    <a:pt x="4613" y="221824"/>
                    <a:pt x="36099" y="185047"/>
                    <a:pt x="49857" y="162293"/>
                  </a:cubicBezTo>
                  <a:cubicBezTo>
                    <a:pt x="63615" y="139539"/>
                    <a:pt x="76844" y="114932"/>
                    <a:pt x="83194" y="90855"/>
                  </a:cubicBezTo>
                  <a:cubicBezTo>
                    <a:pt x="89544" y="66778"/>
                    <a:pt x="62292" y="5131"/>
                    <a:pt x="70494" y="3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CEB2BBE5-7DB7-4690-A7AC-DF80F5F44D15}"/>
                </a:ext>
              </a:extLst>
            </p:cNvPr>
            <p:cNvSpPr/>
            <p:nvPr/>
          </p:nvSpPr>
          <p:spPr>
            <a:xfrm>
              <a:off x="3714148" y="5930061"/>
              <a:ext cx="203288" cy="210397"/>
            </a:xfrm>
            <a:custGeom>
              <a:avLst/>
              <a:gdLst>
                <a:gd name="connsiteX0" fmla="*/ 202215 w 203288"/>
                <a:gd name="connsiteY0" fmla="*/ 839 h 210397"/>
                <a:gd name="connsiteX1" fmla="*/ 10127 w 203288"/>
                <a:gd name="connsiteY1" fmla="*/ 105614 h 210397"/>
                <a:gd name="connsiteX2" fmla="*/ 40290 w 203288"/>
                <a:gd name="connsiteY2" fmla="*/ 169114 h 210397"/>
                <a:gd name="connsiteX3" fmla="*/ 156177 w 203288"/>
                <a:gd name="connsiteY3" fmla="*/ 210389 h 210397"/>
                <a:gd name="connsiteX4" fmla="*/ 51402 w 203288"/>
                <a:gd name="connsiteY4" fmla="*/ 165939 h 210397"/>
                <a:gd name="connsiteX5" fmla="*/ 27590 w 203288"/>
                <a:gd name="connsiteY5" fmla="*/ 145302 h 210397"/>
                <a:gd name="connsiteX6" fmla="*/ 86327 w 203288"/>
                <a:gd name="connsiteY6" fmla="*/ 61164 h 210397"/>
                <a:gd name="connsiteX7" fmla="*/ 202215 w 203288"/>
                <a:gd name="connsiteY7" fmla="*/ 839 h 21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88" h="210397">
                  <a:moveTo>
                    <a:pt x="202215" y="839"/>
                  </a:moveTo>
                  <a:cubicBezTo>
                    <a:pt x="189515" y="8247"/>
                    <a:pt x="37114" y="77568"/>
                    <a:pt x="10127" y="105614"/>
                  </a:cubicBezTo>
                  <a:cubicBezTo>
                    <a:pt x="-16860" y="133660"/>
                    <a:pt x="15948" y="151651"/>
                    <a:pt x="40290" y="169114"/>
                  </a:cubicBezTo>
                  <a:cubicBezTo>
                    <a:pt x="64632" y="186577"/>
                    <a:pt x="154325" y="210918"/>
                    <a:pt x="156177" y="210389"/>
                  </a:cubicBezTo>
                  <a:cubicBezTo>
                    <a:pt x="158029" y="209860"/>
                    <a:pt x="72833" y="176787"/>
                    <a:pt x="51402" y="165939"/>
                  </a:cubicBezTo>
                  <a:cubicBezTo>
                    <a:pt x="29971" y="155091"/>
                    <a:pt x="21769" y="162764"/>
                    <a:pt x="27590" y="145302"/>
                  </a:cubicBezTo>
                  <a:cubicBezTo>
                    <a:pt x="33411" y="127840"/>
                    <a:pt x="61456" y="85506"/>
                    <a:pt x="86327" y="61164"/>
                  </a:cubicBezTo>
                  <a:cubicBezTo>
                    <a:pt x="111198" y="36822"/>
                    <a:pt x="214915" y="-6569"/>
                    <a:pt x="202215" y="8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C65349BC-F5E6-46D9-909D-D59625814B76}"/>
                </a:ext>
              </a:extLst>
            </p:cNvPr>
            <p:cNvSpPr/>
            <p:nvPr/>
          </p:nvSpPr>
          <p:spPr>
            <a:xfrm>
              <a:off x="3808388" y="5951900"/>
              <a:ext cx="115913" cy="147873"/>
            </a:xfrm>
            <a:custGeom>
              <a:avLst/>
              <a:gdLst>
                <a:gd name="connsiteX0" fmla="*/ 115912 w 115913"/>
                <a:gd name="connsiteY0" fmla="*/ 1225 h 147873"/>
                <a:gd name="connsiteX1" fmla="*/ 73050 w 115913"/>
                <a:gd name="connsiteY1" fmla="*/ 74250 h 147873"/>
                <a:gd name="connsiteX2" fmla="*/ 69875 w 115913"/>
                <a:gd name="connsiteY2" fmla="*/ 109175 h 147873"/>
                <a:gd name="connsiteX3" fmla="*/ 25 w 115913"/>
                <a:gd name="connsiteY3" fmla="*/ 147275 h 147873"/>
                <a:gd name="connsiteX4" fmla="*/ 61937 w 115913"/>
                <a:gd name="connsiteY4" fmla="*/ 77425 h 147873"/>
                <a:gd name="connsiteX5" fmla="*/ 74637 w 115913"/>
                <a:gd name="connsiteY5" fmla="*/ 31388 h 147873"/>
                <a:gd name="connsiteX6" fmla="*/ 115912 w 115913"/>
                <a:gd name="connsiteY6" fmla="*/ 1225 h 14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13" h="147873">
                  <a:moveTo>
                    <a:pt x="115912" y="1225"/>
                  </a:moveTo>
                  <a:cubicBezTo>
                    <a:pt x="115648" y="8369"/>
                    <a:pt x="80723" y="56258"/>
                    <a:pt x="73050" y="74250"/>
                  </a:cubicBezTo>
                  <a:cubicBezTo>
                    <a:pt x="65377" y="92242"/>
                    <a:pt x="82046" y="97004"/>
                    <a:pt x="69875" y="109175"/>
                  </a:cubicBezTo>
                  <a:cubicBezTo>
                    <a:pt x="57704" y="121346"/>
                    <a:pt x="1348" y="152567"/>
                    <a:pt x="25" y="147275"/>
                  </a:cubicBezTo>
                  <a:cubicBezTo>
                    <a:pt x="-1298" y="141983"/>
                    <a:pt x="49502" y="96739"/>
                    <a:pt x="61937" y="77425"/>
                  </a:cubicBezTo>
                  <a:cubicBezTo>
                    <a:pt x="74372" y="58111"/>
                    <a:pt x="65641" y="42765"/>
                    <a:pt x="74637" y="31388"/>
                  </a:cubicBezTo>
                  <a:cubicBezTo>
                    <a:pt x="83633" y="20011"/>
                    <a:pt x="116176" y="-5919"/>
                    <a:pt x="115912" y="12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E89D0842-42A6-4BF9-8BBA-A8A1AA8FFA7C}"/>
                </a:ext>
              </a:extLst>
            </p:cNvPr>
            <p:cNvSpPr/>
            <p:nvPr/>
          </p:nvSpPr>
          <p:spPr>
            <a:xfrm>
              <a:off x="4158606" y="5900291"/>
              <a:ext cx="220336" cy="189353"/>
            </a:xfrm>
            <a:custGeom>
              <a:avLst/>
              <a:gdLst>
                <a:gd name="connsiteX0" fmla="*/ 3819 w 220336"/>
                <a:gd name="connsiteY0" fmla="*/ 84584 h 189353"/>
                <a:gd name="connsiteX1" fmla="*/ 56207 w 220336"/>
                <a:gd name="connsiteY1" fmla="*/ 14734 h 189353"/>
                <a:gd name="connsiteX2" fmla="*/ 184794 w 220336"/>
                <a:gd name="connsiteY2" fmla="*/ 33784 h 189353"/>
                <a:gd name="connsiteX3" fmla="*/ 214957 w 220336"/>
                <a:gd name="connsiteY3" fmla="*/ 127447 h 189353"/>
                <a:gd name="connsiteX4" fmla="*/ 130819 w 220336"/>
                <a:gd name="connsiteY4" fmla="*/ 178247 h 189353"/>
                <a:gd name="connsiteX5" fmla="*/ 59382 w 220336"/>
                <a:gd name="connsiteY5" fmla="*/ 176659 h 189353"/>
                <a:gd name="connsiteX6" fmla="*/ 191144 w 220336"/>
                <a:gd name="connsiteY6" fmla="*/ 179834 h 189353"/>
                <a:gd name="connsiteX7" fmla="*/ 218132 w 220336"/>
                <a:gd name="connsiteY7" fmla="*/ 38547 h 189353"/>
                <a:gd name="connsiteX8" fmla="*/ 153044 w 220336"/>
                <a:gd name="connsiteY8" fmla="*/ 447 h 189353"/>
                <a:gd name="connsiteX9" fmla="*/ 3819 w 220336"/>
                <a:gd name="connsiteY9" fmla="*/ 84584 h 18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336" h="189353">
                  <a:moveTo>
                    <a:pt x="3819" y="84584"/>
                  </a:moveTo>
                  <a:cubicBezTo>
                    <a:pt x="-12320" y="86965"/>
                    <a:pt x="26045" y="23201"/>
                    <a:pt x="56207" y="14734"/>
                  </a:cubicBezTo>
                  <a:cubicBezTo>
                    <a:pt x="86370" y="6267"/>
                    <a:pt x="158336" y="14999"/>
                    <a:pt x="184794" y="33784"/>
                  </a:cubicBezTo>
                  <a:cubicBezTo>
                    <a:pt x="211252" y="52569"/>
                    <a:pt x="223953" y="103370"/>
                    <a:pt x="214957" y="127447"/>
                  </a:cubicBezTo>
                  <a:cubicBezTo>
                    <a:pt x="205961" y="151524"/>
                    <a:pt x="156748" y="170045"/>
                    <a:pt x="130819" y="178247"/>
                  </a:cubicBezTo>
                  <a:cubicBezTo>
                    <a:pt x="104890" y="186449"/>
                    <a:pt x="49328" y="176395"/>
                    <a:pt x="59382" y="176659"/>
                  </a:cubicBezTo>
                  <a:cubicBezTo>
                    <a:pt x="69436" y="176923"/>
                    <a:pt x="164686" y="202853"/>
                    <a:pt x="191144" y="179834"/>
                  </a:cubicBezTo>
                  <a:cubicBezTo>
                    <a:pt x="217602" y="156815"/>
                    <a:pt x="224482" y="68445"/>
                    <a:pt x="218132" y="38547"/>
                  </a:cubicBezTo>
                  <a:cubicBezTo>
                    <a:pt x="211782" y="8649"/>
                    <a:pt x="189292" y="-2463"/>
                    <a:pt x="153044" y="447"/>
                  </a:cubicBezTo>
                  <a:cubicBezTo>
                    <a:pt x="116796" y="3357"/>
                    <a:pt x="19958" y="82203"/>
                    <a:pt x="3819" y="845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9C962700-5F2C-4FBB-9C5F-930CB7D5CBE6}"/>
                </a:ext>
              </a:extLst>
            </p:cNvPr>
            <p:cNvSpPr/>
            <p:nvPr/>
          </p:nvSpPr>
          <p:spPr>
            <a:xfrm>
              <a:off x="4151472" y="5981696"/>
              <a:ext cx="178294" cy="108157"/>
            </a:xfrm>
            <a:custGeom>
              <a:avLst/>
              <a:gdLst>
                <a:gd name="connsiteX0" fmla="*/ 17303 w 178294"/>
                <a:gd name="connsiteY0" fmla="*/ 4 h 108157"/>
                <a:gd name="connsiteX1" fmla="*/ 42703 w 178294"/>
                <a:gd name="connsiteY1" fmla="*/ 66679 h 108157"/>
                <a:gd name="connsiteX2" fmla="*/ 177641 w 178294"/>
                <a:gd name="connsiteY2" fmla="*/ 104779 h 108157"/>
                <a:gd name="connsiteX3" fmla="*/ 90328 w 178294"/>
                <a:gd name="connsiteY3" fmla="*/ 101604 h 108157"/>
                <a:gd name="connsiteX4" fmla="*/ 4603 w 178294"/>
                <a:gd name="connsiteY4" fmla="*/ 63504 h 108157"/>
                <a:gd name="connsiteX5" fmla="*/ 17303 w 178294"/>
                <a:gd name="connsiteY5" fmla="*/ 4 h 10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294" h="108157">
                  <a:moveTo>
                    <a:pt x="17303" y="4"/>
                  </a:moveTo>
                  <a:cubicBezTo>
                    <a:pt x="23653" y="533"/>
                    <a:pt x="15980" y="49217"/>
                    <a:pt x="42703" y="66679"/>
                  </a:cubicBezTo>
                  <a:cubicBezTo>
                    <a:pt x="69426" y="84141"/>
                    <a:pt x="169704" y="98958"/>
                    <a:pt x="177641" y="104779"/>
                  </a:cubicBezTo>
                  <a:cubicBezTo>
                    <a:pt x="185578" y="110600"/>
                    <a:pt x="119168" y="108483"/>
                    <a:pt x="90328" y="101604"/>
                  </a:cubicBezTo>
                  <a:cubicBezTo>
                    <a:pt x="61488" y="94725"/>
                    <a:pt x="18097" y="78056"/>
                    <a:pt x="4603" y="63504"/>
                  </a:cubicBezTo>
                  <a:cubicBezTo>
                    <a:pt x="-8891" y="48952"/>
                    <a:pt x="10953" y="-525"/>
                    <a:pt x="17303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F7A4FB51-6B72-438B-9C85-7ACF91F90A98}"/>
                </a:ext>
              </a:extLst>
            </p:cNvPr>
            <p:cNvSpPr/>
            <p:nvPr/>
          </p:nvSpPr>
          <p:spPr>
            <a:xfrm>
              <a:off x="2425070" y="6126744"/>
              <a:ext cx="1116497" cy="213059"/>
            </a:xfrm>
            <a:custGeom>
              <a:avLst/>
              <a:gdLst>
                <a:gd name="connsiteX0" fmla="*/ 630 w 1116497"/>
                <a:gd name="connsiteY0" fmla="*/ 191506 h 213059"/>
                <a:gd name="connsiteX1" fmla="*/ 632455 w 1116497"/>
                <a:gd name="connsiteY1" fmla="*/ 197856 h 213059"/>
                <a:gd name="connsiteX2" fmla="*/ 1115055 w 1116497"/>
                <a:gd name="connsiteY2" fmla="*/ 1006 h 213059"/>
                <a:gd name="connsiteX3" fmla="*/ 753105 w 1116497"/>
                <a:gd name="connsiteY3" fmla="*/ 124831 h 213059"/>
                <a:gd name="connsiteX4" fmla="*/ 630 w 1116497"/>
                <a:gd name="connsiteY4" fmla="*/ 191506 h 21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497" h="213059">
                  <a:moveTo>
                    <a:pt x="630" y="191506"/>
                  </a:moveTo>
                  <a:cubicBezTo>
                    <a:pt x="-19478" y="203677"/>
                    <a:pt x="446718" y="229606"/>
                    <a:pt x="632455" y="197856"/>
                  </a:cubicBezTo>
                  <a:cubicBezTo>
                    <a:pt x="818192" y="166106"/>
                    <a:pt x="1094947" y="13177"/>
                    <a:pt x="1115055" y="1006"/>
                  </a:cubicBezTo>
                  <a:cubicBezTo>
                    <a:pt x="1135163" y="-11165"/>
                    <a:pt x="941488" y="90435"/>
                    <a:pt x="753105" y="124831"/>
                  </a:cubicBezTo>
                  <a:cubicBezTo>
                    <a:pt x="564722" y="159227"/>
                    <a:pt x="20738" y="179335"/>
                    <a:pt x="630" y="1915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: 図形 1185">
              <a:extLst>
                <a:ext uri="{FF2B5EF4-FFF2-40B4-BE49-F238E27FC236}">
                  <a16:creationId xmlns:a16="http://schemas.microsoft.com/office/drawing/2014/main" id="{9CDD53A2-0F04-417A-BFA7-DE6EF6B0CD6C}"/>
                </a:ext>
              </a:extLst>
            </p:cNvPr>
            <p:cNvSpPr/>
            <p:nvPr/>
          </p:nvSpPr>
          <p:spPr>
            <a:xfrm>
              <a:off x="1781165" y="6280049"/>
              <a:ext cx="711235" cy="99442"/>
            </a:xfrm>
            <a:custGeom>
              <a:avLst/>
              <a:gdLst>
                <a:gd name="connsiteX0" fmla="*/ 10 w 711235"/>
                <a:gd name="connsiteY0" fmla="*/ 101 h 99442"/>
                <a:gd name="connsiteX1" fmla="*/ 450860 w 711235"/>
                <a:gd name="connsiteY1" fmla="*/ 98526 h 99442"/>
                <a:gd name="connsiteX2" fmla="*/ 711210 w 711235"/>
                <a:gd name="connsiteY2" fmla="*/ 50901 h 99442"/>
                <a:gd name="connsiteX3" fmla="*/ 463560 w 711235"/>
                <a:gd name="connsiteY3" fmla="*/ 79476 h 99442"/>
                <a:gd name="connsiteX4" fmla="*/ 10 w 711235"/>
                <a:gd name="connsiteY4" fmla="*/ 101 h 9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35" h="99442">
                  <a:moveTo>
                    <a:pt x="10" y="101"/>
                  </a:moveTo>
                  <a:cubicBezTo>
                    <a:pt x="-2107" y="3276"/>
                    <a:pt x="332327" y="90059"/>
                    <a:pt x="450860" y="98526"/>
                  </a:cubicBezTo>
                  <a:cubicBezTo>
                    <a:pt x="569393" y="106993"/>
                    <a:pt x="709093" y="54076"/>
                    <a:pt x="711210" y="50901"/>
                  </a:cubicBezTo>
                  <a:cubicBezTo>
                    <a:pt x="713327" y="47726"/>
                    <a:pt x="581564" y="90059"/>
                    <a:pt x="463560" y="79476"/>
                  </a:cubicBezTo>
                  <a:cubicBezTo>
                    <a:pt x="345556" y="68893"/>
                    <a:pt x="2127" y="-3074"/>
                    <a:pt x="10" y="1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1438B2B6-1AF7-4BD2-9EEF-E87C1D2C48A9}"/>
                </a:ext>
              </a:extLst>
            </p:cNvPr>
            <p:cNvSpPr/>
            <p:nvPr/>
          </p:nvSpPr>
          <p:spPr>
            <a:xfrm>
              <a:off x="1787715" y="5603707"/>
              <a:ext cx="63788" cy="669728"/>
            </a:xfrm>
            <a:custGeom>
              <a:avLst/>
              <a:gdLst>
                <a:gd name="connsiteX0" fmla="*/ 60135 w 63788"/>
                <a:gd name="connsiteY0" fmla="*/ 168 h 669728"/>
                <a:gd name="connsiteX1" fmla="*/ 2985 w 63788"/>
                <a:gd name="connsiteY1" fmla="*/ 555793 h 669728"/>
                <a:gd name="connsiteX2" fmla="*/ 12510 w 63788"/>
                <a:gd name="connsiteY2" fmla="*/ 666918 h 669728"/>
                <a:gd name="connsiteX3" fmla="*/ 50610 w 63788"/>
                <a:gd name="connsiteY3" fmla="*/ 498643 h 669728"/>
                <a:gd name="connsiteX4" fmla="*/ 60135 w 63788"/>
                <a:gd name="connsiteY4" fmla="*/ 168 h 66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88" h="669728">
                  <a:moveTo>
                    <a:pt x="60135" y="168"/>
                  </a:moveTo>
                  <a:cubicBezTo>
                    <a:pt x="52198" y="9693"/>
                    <a:pt x="10922" y="444668"/>
                    <a:pt x="2985" y="555793"/>
                  </a:cubicBezTo>
                  <a:cubicBezTo>
                    <a:pt x="-4952" y="666918"/>
                    <a:pt x="4573" y="676443"/>
                    <a:pt x="12510" y="666918"/>
                  </a:cubicBezTo>
                  <a:cubicBezTo>
                    <a:pt x="20447" y="657393"/>
                    <a:pt x="38968" y="609239"/>
                    <a:pt x="50610" y="498643"/>
                  </a:cubicBezTo>
                  <a:cubicBezTo>
                    <a:pt x="62252" y="388047"/>
                    <a:pt x="68072" y="-9357"/>
                    <a:pt x="60135" y="1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: 図形 1187">
              <a:extLst>
                <a:ext uri="{FF2B5EF4-FFF2-40B4-BE49-F238E27FC236}">
                  <a16:creationId xmlns:a16="http://schemas.microsoft.com/office/drawing/2014/main" id="{BECB1FAB-0106-417E-BFBD-F5C01170DE9E}"/>
                </a:ext>
              </a:extLst>
            </p:cNvPr>
            <p:cNvSpPr/>
            <p:nvPr/>
          </p:nvSpPr>
          <p:spPr>
            <a:xfrm>
              <a:off x="1030278" y="6022917"/>
              <a:ext cx="774882" cy="371707"/>
            </a:xfrm>
            <a:custGeom>
              <a:avLst/>
              <a:gdLst>
                <a:gd name="connsiteX0" fmla="*/ 1597 w 774882"/>
                <a:gd name="connsiteY0" fmla="*/ 371533 h 371707"/>
                <a:gd name="connsiteX1" fmla="*/ 269885 w 774882"/>
                <a:gd name="connsiteY1" fmla="*/ 223896 h 371707"/>
                <a:gd name="connsiteX2" fmla="*/ 554047 w 774882"/>
                <a:gd name="connsiteY2" fmla="*/ 73083 h 371707"/>
                <a:gd name="connsiteX3" fmla="*/ 773122 w 774882"/>
                <a:gd name="connsiteY3" fmla="*/ 3233 h 371707"/>
                <a:gd name="connsiteX4" fmla="*/ 630247 w 774882"/>
                <a:gd name="connsiteY4" fmla="*/ 36571 h 371707"/>
                <a:gd name="connsiteX5" fmla="*/ 180985 w 774882"/>
                <a:gd name="connsiteY5" fmla="*/ 249296 h 371707"/>
                <a:gd name="connsiteX6" fmla="*/ 1597 w 774882"/>
                <a:gd name="connsiteY6" fmla="*/ 371533 h 37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882" h="371707">
                  <a:moveTo>
                    <a:pt x="1597" y="371533"/>
                  </a:moveTo>
                  <a:cubicBezTo>
                    <a:pt x="16414" y="367300"/>
                    <a:pt x="177810" y="273638"/>
                    <a:pt x="269885" y="223896"/>
                  </a:cubicBezTo>
                  <a:cubicBezTo>
                    <a:pt x="361960" y="174154"/>
                    <a:pt x="470174" y="109860"/>
                    <a:pt x="554047" y="73083"/>
                  </a:cubicBezTo>
                  <a:cubicBezTo>
                    <a:pt x="637920" y="36306"/>
                    <a:pt x="760422" y="9318"/>
                    <a:pt x="773122" y="3233"/>
                  </a:cubicBezTo>
                  <a:cubicBezTo>
                    <a:pt x="785822" y="-2852"/>
                    <a:pt x="728936" y="-4439"/>
                    <a:pt x="630247" y="36571"/>
                  </a:cubicBezTo>
                  <a:cubicBezTo>
                    <a:pt x="531558" y="77581"/>
                    <a:pt x="284702" y="196379"/>
                    <a:pt x="180985" y="249296"/>
                  </a:cubicBezTo>
                  <a:cubicBezTo>
                    <a:pt x="77268" y="302213"/>
                    <a:pt x="-13220" y="375766"/>
                    <a:pt x="1597" y="3715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: 図形 1188">
              <a:extLst>
                <a:ext uri="{FF2B5EF4-FFF2-40B4-BE49-F238E27FC236}">
                  <a16:creationId xmlns:a16="http://schemas.microsoft.com/office/drawing/2014/main" id="{D7156315-B8A2-4EB9-BCEB-50B7A9102427}"/>
                </a:ext>
              </a:extLst>
            </p:cNvPr>
            <p:cNvSpPr/>
            <p:nvPr/>
          </p:nvSpPr>
          <p:spPr>
            <a:xfrm>
              <a:off x="1130040" y="6078511"/>
              <a:ext cx="674956" cy="332423"/>
            </a:xfrm>
            <a:custGeom>
              <a:avLst/>
              <a:gdLst>
                <a:gd name="connsiteX0" fmla="*/ 674948 w 674956"/>
                <a:gd name="connsiteY0" fmla="*/ 27 h 332423"/>
                <a:gd name="connsiteX1" fmla="*/ 282835 w 674956"/>
                <a:gd name="connsiteY1" fmla="*/ 128614 h 332423"/>
                <a:gd name="connsiteX2" fmla="*/ 100273 w 674956"/>
                <a:gd name="connsiteY2" fmla="*/ 228627 h 332423"/>
                <a:gd name="connsiteX3" fmla="*/ 260 w 674956"/>
                <a:gd name="connsiteY3" fmla="*/ 331814 h 332423"/>
                <a:gd name="connsiteX4" fmla="*/ 78048 w 674956"/>
                <a:gd name="connsiteY4" fmla="*/ 265139 h 332423"/>
                <a:gd name="connsiteX5" fmla="*/ 271723 w 674956"/>
                <a:gd name="connsiteY5" fmla="*/ 139727 h 332423"/>
                <a:gd name="connsiteX6" fmla="*/ 674948 w 674956"/>
                <a:gd name="connsiteY6" fmla="*/ 27 h 3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4956" h="332423">
                  <a:moveTo>
                    <a:pt x="674948" y="27"/>
                  </a:moveTo>
                  <a:cubicBezTo>
                    <a:pt x="676800" y="-1825"/>
                    <a:pt x="378614" y="90514"/>
                    <a:pt x="282835" y="128614"/>
                  </a:cubicBezTo>
                  <a:cubicBezTo>
                    <a:pt x="187056" y="166714"/>
                    <a:pt x="147369" y="194760"/>
                    <a:pt x="100273" y="228627"/>
                  </a:cubicBezTo>
                  <a:cubicBezTo>
                    <a:pt x="53177" y="262494"/>
                    <a:pt x="3964" y="325729"/>
                    <a:pt x="260" y="331814"/>
                  </a:cubicBezTo>
                  <a:cubicBezTo>
                    <a:pt x="-3444" y="337899"/>
                    <a:pt x="32804" y="297153"/>
                    <a:pt x="78048" y="265139"/>
                  </a:cubicBezTo>
                  <a:cubicBezTo>
                    <a:pt x="123292" y="233125"/>
                    <a:pt x="173563" y="184441"/>
                    <a:pt x="271723" y="139727"/>
                  </a:cubicBezTo>
                  <a:cubicBezTo>
                    <a:pt x="369883" y="95013"/>
                    <a:pt x="673096" y="1879"/>
                    <a:pt x="674948" y="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D406CC7C-B790-40EC-BCCB-CD295B42A701}"/>
                </a:ext>
              </a:extLst>
            </p:cNvPr>
            <p:cNvSpPr/>
            <p:nvPr/>
          </p:nvSpPr>
          <p:spPr>
            <a:xfrm>
              <a:off x="1441284" y="6133250"/>
              <a:ext cx="233901" cy="275000"/>
            </a:xfrm>
            <a:custGeom>
              <a:avLst/>
              <a:gdLst>
                <a:gd name="connsiteX0" fmla="*/ 231941 w 233901"/>
                <a:gd name="connsiteY0" fmla="*/ 4025 h 275000"/>
                <a:gd name="connsiteX1" fmla="*/ 46204 w 233901"/>
                <a:gd name="connsiteY1" fmla="*/ 148488 h 275000"/>
                <a:gd name="connsiteX2" fmla="*/ 166 w 233901"/>
                <a:gd name="connsiteY2" fmla="*/ 273900 h 275000"/>
                <a:gd name="connsiteX3" fmla="*/ 35091 w 233901"/>
                <a:gd name="connsiteY3" fmla="*/ 200875 h 275000"/>
                <a:gd name="connsiteX4" fmla="*/ 138279 w 233901"/>
                <a:gd name="connsiteY4" fmla="*/ 53238 h 275000"/>
                <a:gd name="connsiteX5" fmla="*/ 231941 w 233901"/>
                <a:gd name="connsiteY5" fmla="*/ 4025 h 2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901" h="275000">
                  <a:moveTo>
                    <a:pt x="231941" y="4025"/>
                  </a:moveTo>
                  <a:cubicBezTo>
                    <a:pt x="216595" y="19900"/>
                    <a:pt x="84833" y="103509"/>
                    <a:pt x="46204" y="148488"/>
                  </a:cubicBezTo>
                  <a:cubicBezTo>
                    <a:pt x="7575" y="193467"/>
                    <a:pt x="2018" y="265169"/>
                    <a:pt x="166" y="273900"/>
                  </a:cubicBezTo>
                  <a:cubicBezTo>
                    <a:pt x="-1686" y="282631"/>
                    <a:pt x="12072" y="237652"/>
                    <a:pt x="35091" y="200875"/>
                  </a:cubicBezTo>
                  <a:cubicBezTo>
                    <a:pt x="58110" y="164098"/>
                    <a:pt x="108117" y="84194"/>
                    <a:pt x="138279" y="53238"/>
                  </a:cubicBezTo>
                  <a:cubicBezTo>
                    <a:pt x="168441" y="22282"/>
                    <a:pt x="247287" y="-11850"/>
                    <a:pt x="231941" y="40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: 図形 1190">
              <a:extLst>
                <a:ext uri="{FF2B5EF4-FFF2-40B4-BE49-F238E27FC236}">
                  <a16:creationId xmlns:a16="http://schemas.microsoft.com/office/drawing/2014/main" id="{7304D96E-E2C7-490F-9B2E-0ECBEEE4AB81}"/>
                </a:ext>
              </a:extLst>
            </p:cNvPr>
            <p:cNvSpPr/>
            <p:nvPr/>
          </p:nvSpPr>
          <p:spPr>
            <a:xfrm>
              <a:off x="1194785" y="6168793"/>
              <a:ext cx="376978" cy="234021"/>
            </a:xfrm>
            <a:custGeom>
              <a:avLst/>
              <a:gdLst>
                <a:gd name="connsiteX0" fmla="*/ 376840 w 376978"/>
                <a:gd name="connsiteY0" fmla="*/ 232 h 234021"/>
                <a:gd name="connsiteX1" fmla="*/ 173640 w 376978"/>
                <a:gd name="connsiteY1" fmla="*/ 171682 h 234021"/>
                <a:gd name="connsiteX2" fmla="*/ 153003 w 376978"/>
                <a:gd name="connsiteY2" fmla="*/ 212957 h 234021"/>
                <a:gd name="connsiteX3" fmla="*/ 603 w 376978"/>
                <a:gd name="connsiteY3" fmla="*/ 228832 h 234021"/>
                <a:gd name="connsiteX4" fmla="*/ 103790 w 376978"/>
                <a:gd name="connsiteY4" fmla="*/ 225657 h 234021"/>
                <a:gd name="connsiteX5" fmla="*/ 203803 w 376978"/>
                <a:gd name="connsiteY5" fmla="*/ 136757 h 234021"/>
                <a:gd name="connsiteX6" fmla="*/ 376840 w 376978"/>
                <a:gd name="connsiteY6" fmla="*/ 232 h 23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978" h="234021">
                  <a:moveTo>
                    <a:pt x="376840" y="232"/>
                  </a:moveTo>
                  <a:cubicBezTo>
                    <a:pt x="371813" y="6053"/>
                    <a:pt x="210946" y="136228"/>
                    <a:pt x="173640" y="171682"/>
                  </a:cubicBezTo>
                  <a:cubicBezTo>
                    <a:pt x="136334" y="207136"/>
                    <a:pt x="181842" y="203432"/>
                    <a:pt x="153003" y="212957"/>
                  </a:cubicBezTo>
                  <a:cubicBezTo>
                    <a:pt x="124164" y="222482"/>
                    <a:pt x="8805" y="226715"/>
                    <a:pt x="603" y="228832"/>
                  </a:cubicBezTo>
                  <a:cubicBezTo>
                    <a:pt x="-7599" y="230949"/>
                    <a:pt x="69923" y="241003"/>
                    <a:pt x="103790" y="225657"/>
                  </a:cubicBezTo>
                  <a:cubicBezTo>
                    <a:pt x="137657" y="210311"/>
                    <a:pt x="158559" y="173799"/>
                    <a:pt x="203803" y="136757"/>
                  </a:cubicBezTo>
                  <a:cubicBezTo>
                    <a:pt x="249047" y="99715"/>
                    <a:pt x="381867" y="-5589"/>
                    <a:pt x="376840" y="2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97F3AB34-6309-41FE-AA3D-A65D0745EF4B}"/>
                </a:ext>
              </a:extLst>
            </p:cNvPr>
            <p:cNvSpPr/>
            <p:nvPr/>
          </p:nvSpPr>
          <p:spPr>
            <a:xfrm>
              <a:off x="1593495" y="6084877"/>
              <a:ext cx="184467" cy="217109"/>
            </a:xfrm>
            <a:custGeom>
              <a:avLst/>
              <a:gdLst>
                <a:gd name="connsiteX0" fmla="*/ 182918 w 184467"/>
                <a:gd name="connsiteY0" fmla="*/ 11 h 217109"/>
                <a:gd name="connsiteX1" fmla="*/ 171805 w 184467"/>
                <a:gd name="connsiteY1" fmla="*/ 158761 h 217109"/>
                <a:gd name="connsiteX2" fmla="*/ 109893 w 184467"/>
                <a:gd name="connsiteY2" fmla="*/ 190511 h 217109"/>
                <a:gd name="connsiteX3" fmla="*/ 355 w 184467"/>
                <a:gd name="connsiteY3" fmla="*/ 215911 h 217109"/>
                <a:gd name="connsiteX4" fmla="*/ 149580 w 184467"/>
                <a:gd name="connsiteY4" fmla="*/ 150823 h 217109"/>
                <a:gd name="connsiteX5" fmla="*/ 182918 w 184467"/>
                <a:gd name="connsiteY5" fmla="*/ 11 h 21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467" h="217109">
                  <a:moveTo>
                    <a:pt x="182918" y="11"/>
                  </a:moveTo>
                  <a:cubicBezTo>
                    <a:pt x="186622" y="1334"/>
                    <a:pt x="183976" y="127011"/>
                    <a:pt x="171805" y="158761"/>
                  </a:cubicBezTo>
                  <a:cubicBezTo>
                    <a:pt x="159634" y="190511"/>
                    <a:pt x="138468" y="180986"/>
                    <a:pt x="109893" y="190511"/>
                  </a:cubicBezTo>
                  <a:cubicBezTo>
                    <a:pt x="81318" y="200036"/>
                    <a:pt x="-6259" y="222526"/>
                    <a:pt x="355" y="215911"/>
                  </a:cubicBezTo>
                  <a:cubicBezTo>
                    <a:pt x="6969" y="209296"/>
                    <a:pt x="118888" y="188129"/>
                    <a:pt x="149580" y="150823"/>
                  </a:cubicBezTo>
                  <a:cubicBezTo>
                    <a:pt x="180272" y="113517"/>
                    <a:pt x="179214" y="-1312"/>
                    <a:pt x="182918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: 図形 1192">
              <a:extLst>
                <a:ext uri="{FF2B5EF4-FFF2-40B4-BE49-F238E27FC236}">
                  <a16:creationId xmlns:a16="http://schemas.microsoft.com/office/drawing/2014/main" id="{1490BD84-E9DC-457C-80EC-4AF71B3F9C7E}"/>
                </a:ext>
              </a:extLst>
            </p:cNvPr>
            <p:cNvSpPr/>
            <p:nvPr/>
          </p:nvSpPr>
          <p:spPr>
            <a:xfrm>
              <a:off x="1473459" y="6276748"/>
              <a:ext cx="308225" cy="101845"/>
            </a:xfrm>
            <a:custGeom>
              <a:avLst/>
              <a:gdLst>
                <a:gd name="connsiteX0" fmla="*/ 4504 w 308225"/>
                <a:gd name="connsiteY0" fmla="*/ 101827 h 101845"/>
                <a:gd name="connsiteX1" fmla="*/ 266441 w 308225"/>
                <a:gd name="connsiteY1" fmla="*/ 82777 h 101845"/>
                <a:gd name="connsiteX2" fmla="*/ 306129 w 308225"/>
                <a:gd name="connsiteY2" fmla="*/ 227 h 101845"/>
                <a:gd name="connsiteX3" fmla="*/ 250566 w 308225"/>
                <a:gd name="connsiteY3" fmla="*/ 58965 h 101845"/>
                <a:gd name="connsiteX4" fmla="*/ 112454 w 308225"/>
                <a:gd name="connsiteY4" fmla="*/ 81190 h 101845"/>
                <a:gd name="connsiteX5" fmla="*/ 4504 w 308225"/>
                <a:gd name="connsiteY5" fmla="*/ 101827 h 10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225" h="101845">
                  <a:moveTo>
                    <a:pt x="4504" y="101827"/>
                  </a:moveTo>
                  <a:cubicBezTo>
                    <a:pt x="30168" y="102091"/>
                    <a:pt x="216170" y="99710"/>
                    <a:pt x="266441" y="82777"/>
                  </a:cubicBezTo>
                  <a:cubicBezTo>
                    <a:pt x="316712" y="65844"/>
                    <a:pt x="308775" y="4196"/>
                    <a:pt x="306129" y="227"/>
                  </a:cubicBezTo>
                  <a:cubicBezTo>
                    <a:pt x="303483" y="-3742"/>
                    <a:pt x="282845" y="45471"/>
                    <a:pt x="250566" y="58965"/>
                  </a:cubicBezTo>
                  <a:cubicBezTo>
                    <a:pt x="218287" y="72459"/>
                    <a:pt x="155581" y="75634"/>
                    <a:pt x="112454" y="81190"/>
                  </a:cubicBezTo>
                  <a:cubicBezTo>
                    <a:pt x="69327" y="86746"/>
                    <a:pt x="-21160" y="101563"/>
                    <a:pt x="4504" y="1018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AC768C67-FF74-42BE-91D6-97C9D0314704}"/>
                </a:ext>
              </a:extLst>
            </p:cNvPr>
            <p:cNvSpPr/>
            <p:nvPr/>
          </p:nvSpPr>
          <p:spPr>
            <a:xfrm>
              <a:off x="418599" y="6375394"/>
              <a:ext cx="673672" cy="483321"/>
            </a:xfrm>
            <a:custGeom>
              <a:avLst/>
              <a:gdLst>
                <a:gd name="connsiteX0" fmla="*/ 501 w 673672"/>
                <a:gd name="connsiteY0" fmla="*/ 482606 h 483321"/>
                <a:gd name="connsiteX1" fmla="*/ 254501 w 673672"/>
                <a:gd name="connsiteY1" fmla="*/ 220139 h 483321"/>
                <a:gd name="connsiteX2" fmla="*/ 356101 w 673672"/>
                <a:gd name="connsiteY2" fmla="*/ 135473 h 483321"/>
                <a:gd name="connsiteX3" fmla="*/ 673601 w 673672"/>
                <a:gd name="connsiteY3" fmla="*/ 6 h 483321"/>
                <a:gd name="connsiteX4" fmla="*/ 326468 w 673672"/>
                <a:gd name="connsiteY4" fmla="*/ 131239 h 483321"/>
                <a:gd name="connsiteX5" fmla="*/ 501 w 673672"/>
                <a:gd name="connsiteY5" fmla="*/ 482606 h 48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672" h="483321">
                  <a:moveTo>
                    <a:pt x="501" y="482606"/>
                  </a:moveTo>
                  <a:cubicBezTo>
                    <a:pt x="-11493" y="497423"/>
                    <a:pt x="195234" y="277994"/>
                    <a:pt x="254501" y="220139"/>
                  </a:cubicBezTo>
                  <a:cubicBezTo>
                    <a:pt x="313768" y="162283"/>
                    <a:pt x="286251" y="172162"/>
                    <a:pt x="356101" y="135473"/>
                  </a:cubicBezTo>
                  <a:cubicBezTo>
                    <a:pt x="425951" y="98784"/>
                    <a:pt x="678540" y="712"/>
                    <a:pt x="673601" y="6"/>
                  </a:cubicBezTo>
                  <a:cubicBezTo>
                    <a:pt x="668662" y="-700"/>
                    <a:pt x="432301" y="55039"/>
                    <a:pt x="326468" y="131239"/>
                  </a:cubicBezTo>
                  <a:cubicBezTo>
                    <a:pt x="220635" y="207439"/>
                    <a:pt x="12495" y="467789"/>
                    <a:pt x="501" y="4826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: 図形 1194">
              <a:extLst>
                <a:ext uri="{FF2B5EF4-FFF2-40B4-BE49-F238E27FC236}">
                  <a16:creationId xmlns:a16="http://schemas.microsoft.com/office/drawing/2014/main" id="{68CE9E2F-35CA-48F4-AA70-D67D89ABADC9}"/>
                </a:ext>
              </a:extLst>
            </p:cNvPr>
            <p:cNvSpPr/>
            <p:nvPr/>
          </p:nvSpPr>
          <p:spPr>
            <a:xfrm>
              <a:off x="1721831" y="6362366"/>
              <a:ext cx="51936" cy="848010"/>
            </a:xfrm>
            <a:custGeom>
              <a:avLst/>
              <a:gdLst>
                <a:gd name="connsiteX0" fmla="*/ 1136 w 51936"/>
                <a:gd name="connsiteY0" fmla="*/ 334 h 848010"/>
                <a:gd name="connsiteX1" fmla="*/ 51936 w 51936"/>
                <a:gd name="connsiteY1" fmla="*/ 364401 h 848010"/>
                <a:gd name="connsiteX2" fmla="*/ 1136 w 51936"/>
                <a:gd name="connsiteY2" fmla="*/ 838534 h 848010"/>
                <a:gd name="connsiteX3" fmla="*/ 18069 w 51936"/>
                <a:gd name="connsiteY3" fmla="*/ 652267 h 848010"/>
                <a:gd name="connsiteX4" fmla="*/ 35002 w 51936"/>
                <a:gd name="connsiteY4" fmla="*/ 305134 h 848010"/>
                <a:gd name="connsiteX5" fmla="*/ 1136 w 51936"/>
                <a:gd name="connsiteY5" fmla="*/ 334 h 84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36" h="848010">
                  <a:moveTo>
                    <a:pt x="1136" y="334"/>
                  </a:moveTo>
                  <a:cubicBezTo>
                    <a:pt x="3958" y="10212"/>
                    <a:pt x="51936" y="224701"/>
                    <a:pt x="51936" y="364401"/>
                  </a:cubicBezTo>
                  <a:cubicBezTo>
                    <a:pt x="51936" y="504101"/>
                    <a:pt x="6781" y="790556"/>
                    <a:pt x="1136" y="838534"/>
                  </a:cubicBezTo>
                  <a:cubicBezTo>
                    <a:pt x="-4509" y="886512"/>
                    <a:pt x="12425" y="741167"/>
                    <a:pt x="18069" y="652267"/>
                  </a:cubicBezTo>
                  <a:cubicBezTo>
                    <a:pt x="23713" y="563367"/>
                    <a:pt x="38530" y="408145"/>
                    <a:pt x="35002" y="305134"/>
                  </a:cubicBezTo>
                  <a:cubicBezTo>
                    <a:pt x="31474" y="202123"/>
                    <a:pt x="-1686" y="-9544"/>
                    <a:pt x="1136" y="3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: 図形 1195">
              <a:extLst>
                <a:ext uri="{FF2B5EF4-FFF2-40B4-BE49-F238E27FC236}">
                  <a16:creationId xmlns:a16="http://schemas.microsoft.com/office/drawing/2014/main" id="{19903F70-EBF3-43FC-B4C7-526DB7D071F3}"/>
                </a:ext>
              </a:extLst>
            </p:cNvPr>
            <p:cNvSpPr/>
            <p:nvPr/>
          </p:nvSpPr>
          <p:spPr>
            <a:xfrm>
              <a:off x="1684853" y="6366891"/>
              <a:ext cx="46615" cy="793262"/>
            </a:xfrm>
            <a:custGeom>
              <a:avLst/>
              <a:gdLst>
                <a:gd name="connsiteX0" fmla="*/ 4247 w 46615"/>
                <a:gd name="connsiteY0" fmla="*/ 42 h 793262"/>
                <a:gd name="connsiteX1" fmla="*/ 25414 w 46615"/>
                <a:gd name="connsiteY1" fmla="*/ 338709 h 793262"/>
                <a:gd name="connsiteX2" fmla="*/ 14 w 46615"/>
                <a:gd name="connsiteY2" fmla="*/ 783209 h 793262"/>
                <a:gd name="connsiteX3" fmla="*/ 29647 w 46615"/>
                <a:gd name="connsiteY3" fmla="*/ 622342 h 793262"/>
                <a:gd name="connsiteX4" fmla="*/ 46580 w 46615"/>
                <a:gd name="connsiteY4" fmla="*/ 317542 h 793262"/>
                <a:gd name="connsiteX5" fmla="*/ 4247 w 46615"/>
                <a:gd name="connsiteY5" fmla="*/ 42 h 79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5" h="793262">
                  <a:moveTo>
                    <a:pt x="4247" y="42"/>
                  </a:moveTo>
                  <a:cubicBezTo>
                    <a:pt x="719" y="3570"/>
                    <a:pt x="26119" y="208181"/>
                    <a:pt x="25414" y="338709"/>
                  </a:cubicBezTo>
                  <a:cubicBezTo>
                    <a:pt x="24709" y="469237"/>
                    <a:pt x="-691" y="735937"/>
                    <a:pt x="14" y="783209"/>
                  </a:cubicBezTo>
                  <a:cubicBezTo>
                    <a:pt x="719" y="830481"/>
                    <a:pt x="21886" y="699953"/>
                    <a:pt x="29647" y="622342"/>
                  </a:cubicBezTo>
                  <a:cubicBezTo>
                    <a:pt x="37408" y="544731"/>
                    <a:pt x="47285" y="419847"/>
                    <a:pt x="46580" y="317542"/>
                  </a:cubicBezTo>
                  <a:cubicBezTo>
                    <a:pt x="45875" y="215237"/>
                    <a:pt x="7775" y="-3486"/>
                    <a:pt x="4247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EF6D361B-C9CA-4E42-9F27-322AF4F17D3B}"/>
                </a:ext>
              </a:extLst>
            </p:cNvPr>
            <p:cNvSpPr/>
            <p:nvPr/>
          </p:nvSpPr>
          <p:spPr>
            <a:xfrm>
              <a:off x="1092032" y="6385978"/>
              <a:ext cx="161435" cy="228901"/>
            </a:xfrm>
            <a:custGeom>
              <a:avLst/>
              <a:gdLst>
                <a:gd name="connsiteX0" fmla="*/ 168 w 161435"/>
                <a:gd name="connsiteY0" fmla="*/ 5 h 228901"/>
                <a:gd name="connsiteX1" fmla="*/ 112351 w 161435"/>
                <a:gd name="connsiteY1" fmla="*/ 184155 h 228901"/>
                <a:gd name="connsiteX2" fmla="*/ 158918 w 161435"/>
                <a:gd name="connsiteY2" fmla="*/ 228605 h 228901"/>
                <a:gd name="connsiteX3" fmla="*/ 139868 w 161435"/>
                <a:gd name="connsiteY3" fmla="*/ 190505 h 228901"/>
                <a:gd name="connsiteX4" fmla="*/ 168 w 161435"/>
                <a:gd name="connsiteY4" fmla="*/ 5 h 22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35" h="228901">
                  <a:moveTo>
                    <a:pt x="168" y="5"/>
                  </a:moveTo>
                  <a:cubicBezTo>
                    <a:pt x="-4418" y="-1053"/>
                    <a:pt x="85893" y="146055"/>
                    <a:pt x="112351" y="184155"/>
                  </a:cubicBezTo>
                  <a:cubicBezTo>
                    <a:pt x="138809" y="222255"/>
                    <a:pt x="154332" y="227547"/>
                    <a:pt x="158918" y="228605"/>
                  </a:cubicBezTo>
                  <a:cubicBezTo>
                    <a:pt x="163504" y="229663"/>
                    <a:pt x="164210" y="230016"/>
                    <a:pt x="139868" y="190505"/>
                  </a:cubicBezTo>
                  <a:cubicBezTo>
                    <a:pt x="115526" y="150994"/>
                    <a:pt x="4754" y="1063"/>
                    <a:pt x="168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: 図形 1197">
              <a:extLst>
                <a:ext uri="{FF2B5EF4-FFF2-40B4-BE49-F238E27FC236}">
                  <a16:creationId xmlns:a16="http://schemas.microsoft.com/office/drawing/2014/main" id="{CA3839BA-AFD4-4B35-9DCF-62AA2595337D}"/>
                </a:ext>
              </a:extLst>
            </p:cNvPr>
            <p:cNvSpPr/>
            <p:nvPr/>
          </p:nvSpPr>
          <p:spPr>
            <a:xfrm>
              <a:off x="1139229" y="6341532"/>
              <a:ext cx="672681" cy="1061621"/>
            </a:xfrm>
            <a:custGeom>
              <a:avLst/>
              <a:gdLst>
                <a:gd name="connsiteX0" fmla="*/ 3771 w 672681"/>
                <a:gd name="connsiteY0" fmla="*/ 8468 h 1061621"/>
                <a:gd name="connsiteX1" fmla="*/ 389004 w 672681"/>
                <a:gd name="connsiteY1" fmla="*/ 524935 h 1061621"/>
                <a:gd name="connsiteX2" fmla="*/ 628188 w 672681"/>
                <a:gd name="connsiteY2" fmla="*/ 931335 h 1061621"/>
                <a:gd name="connsiteX3" fmla="*/ 668404 w 672681"/>
                <a:gd name="connsiteY3" fmla="*/ 1060451 h 1061621"/>
                <a:gd name="connsiteX4" fmla="*/ 653588 w 672681"/>
                <a:gd name="connsiteY4" fmla="*/ 973668 h 1061621"/>
                <a:gd name="connsiteX5" fmla="*/ 509654 w 672681"/>
                <a:gd name="connsiteY5" fmla="*/ 643468 h 1061621"/>
                <a:gd name="connsiteX6" fmla="*/ 209088 w 672681"/>
                <a:gd name="connsiteY6" fmla="*/ 234951 h 1061621"/>
                <a:gd name="connsiteX7" fmla="*/ 3771 w 672681"/>
                <a:gd name="connsiteY7" fmla="*/ 8468 h 106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81" h="1061621">
                  <a:moveTo>
                    <a:pt x="3771" y="8468"/>
                  </a:moveTo>
                  <a:cubicBezTo>
                    <a:pt x="33757" y="56798"/>
                    <a:pt x="284935" y="371124"/>
                    <a:pt x="389004" y="524935"/>
                  </a:cubicBezTo>
                  <a:cubicBezTo>
                    <a:pt x="493073" y="678746"/>
                    <a:pt x="581621" y="842082"/>
                    <a:pt x="628188" y="931335"/>
                  </a:cubicBezTo>
                  <a:cubicBezTo>
                    <a:pt x="674755" y="1020588"/>
                    <a:pt x="664171" y="1053395"/>
                    <a:pt x="668404" y="1060451"/>
                  </a:cubicBezTo>
                  <a:cubicBezTo>
                    <a:pt x="672637" y="1067507"/>
                    <a:pt x="680046" y="1043165"/>
                    <a:pt x="653588" y="973668"/>
                  </a:cubicBezTo>
                  <a:cubicBezTo>
                    <a:pt x="627130" y="904171"/>
                    <a:pt x="583737" y="766587"/>
                    <a:pt x="509654" y="643468"/>
                  </a:cubicBezTo>
                  <a:cubicBezTo>
                    <a:pt x="435571" y="520349"/>
                    <a:pt x="288110" y="340079"/>
                    <a:pt x="209088" y="234951"/>
                  </a:cubicBezTo>
                  <a:cubicBezTo>
                    <a:pt x="130066" y="129823"/>
                    <a:pt x="-26215" y="-39862"/>
                    <a:pt x="3771" y="84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: 図形 1198">
              <a:extLst>
                <a:ext uri="{FF2B5EF4-FFF2-40B4-BE49-F238E27FC236}">
                  <a16:creationId xmlns:a16="http://schemas.microsoft.com/office/drawing/2014/main" id="{93B4C39D-F61D-4974-92C4-4B22F87FB97D}"/>
                </a:ext>
              </a:extLst>
            </p:cNvPr>
            <p:cNvSpPr/>
            <p:nvPr/>
          </p:nvSpPr>
          <p:spPr>
            <a:xfrm>
              <a:off x="1207974" y="6452198"/>
              <a:ext cx="597055" cy="956584"/>
            </a:xfrm>
            <a:custGeom>
              <a:avLst/>
              <a:gdLst>
                <a:gd name="connsiteX0" fmla="*/ 17576 w 597055"/>
                <a:gd name="connsiteY0" fmla="*/ 33269 h 956584"/>
                <a:gd name="connsiteX1" fmla="*/ 55676 w 597055"/>
                <a:gd name="connsiteY1" fmla="*/ 71369 h 956584"/>
                <a:gd name="connsiteX2" fmla="*/ 421859 w 597055"/>
                <a:gd name="connsiteY2" fmla="*/ 628052 h 956584"/>
                <a:gd name="connsiteX3" fmla="*/ 589076 w 597055"/>
                <a:gd name="connsiteY3" fmla="*/ 941319 h 956584"/>
                <a:gd name="connsiteX4" fmla="*/ 567909 w 597055"/>
                <a:gd name="connsiteY4" fmla="*/ 901102 h 956584"/>
                <a:gd name="connsiteX5" fmla="*/ 546743 w 597055"/>
                <a:gd name="connsiteY5" fmla="*/ 841835 h 956584"/>
                <a:gd name="connsiteX6" fmla="*/ 474776 w 597055"/>
                <a:gd name="connsiteY6" fmla="*/ 691552 h 956584"/>
                <a:gd name="connsiteX7" fmla="*/ 273693 w 597055"/>
                <a:gd name="connsiteY7" fmla="*/ 390985 h 956584"/>
                <a:gd name="connsiteX8" fmla="*/ 216543 w 597055"/>
                <a:gd name="connsiteY8" fmla="*/ 310552 h 956584"/>
                <a:gd name="connsiteX9" fmla="*/ 17576 w 597055"/>
                <a:gd name="connsiteY9" fmla="*/ 33269 h 95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055" h="956584">
                  <a:moveTo>
                    <a:pt x="17576" y="33269"/>
                  </a:moveTo>
                  <a:cubicBezTo>
                    <a:pt x="-9235" y="-6595"/>
                    <a:pt x="-11704" y="-27761"/>
                    <a:pt x="55676" y="71369"/>
                  </a:cubicBezTo>
                  <a:cubicBezTo>
                    <a:pt x="123056" y="170499"/>
                    <a:pt x="332959" y="483060"/>
                    <a:pt x="421859" y="628052"/>
                  </a:cubicBezTo>
                  <a:cubicBezTo>
                    <a:pt x="510759" y="773044"/>
                    <a:pt x="564734" y="895811"/>
                    <a:pt x="589076" y="941319"/>
                  </a:cubicBezTo>
                  <a:cubicBezTo>
                    <a:pt x="613418" y="986827"/>
                    <a:pt x="574964" y="917683"/>
                    <a:pt x="567909" y="901102"/>
                  </a:cubicBezTo>
                  <a:cubicBezTo>
                    <a:pt x="560854" y="884521"/>
                    <a:pt x="562265" y="876760"/>
                    <a:pt x="546743" y="841835"/>
                  </a:cubicBezTo>
                  <a:cubicBezTo>
                    <a:pt x="531221" y="806910"/>
                    <a:pt x="520284" y="766694"/>
                    <a:pt x="474776" y="691552"/>
                  </a:cubicBezTo>
                  <a:cubicBezTo>
                    <a:pt x="429268" y="616410"/>
                    <a:pt x="316732" y="454485"/>
                    <a:pt x="273693" y="390985"/>
                  </a:cubicBezTo>
                  <a:cubicBezTo>
                    <a:pt x="230654" y="327485"/>
                    <a:pt x="254643" y="371230"/>
                    <a:pt x="216543" y="310552"/>
                  </a:cubicBezTo>
                  <a:cubicBezTo>
                    <a:pt x="178443" y="249874"/>
                    <a:pt x="44387" y="73133"/>
                    <a:pt x="17576" y="332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: 図形 1199">
              <a:extLst>
                <a:ext uri="{FF2B5EF4-FFF2-40B4-BE49-F238E27FC236}">
                  <a16:creationId xmlns:a16="http://schemas.microsoft.com/office/drawing/2014/main" id="{B52BBB99-0AA4-4F58-B169-A72221425AFE}"/>
                </a:ext>
              </a:extLst>
            </p:cNvPr>
            <p:cNvSpPr/>
            <p:nvPr/>
          </p:nvSpPr>
          <p:spPr>
            <a:xfrm>
              <a:off x="3859187" y="5922960"/>
              <a:ext cx="125624" cy="221078"/>
            </a:xfrm>
            <a:custGeom>
              <a:avLst/>
              <a:gdLst>
                <a:gd name="connsiteX0" fmla="*/ 77813 w 125624"/>
                <a:gd name="connsiteY0" fmla="*/ 3 h 221078"/>
                <a:gd name="connsiteX1" fmla="*/ 125438 w 125624"/>
                <a:gd name="connsiteY1" fmla="*/ 88903 h 221078"/>
                <a:gd name="connsiteX2" fmla="*/ 90513 w 125624"/>
                <a:gd name="connsiteY2" fmla="*/ 152403 h 221078"/>
                <a:gd name="connsiteX3" fmla="*/ 26 w 125624"/>
                <a:gd name="connsiteY3" fmla="*/ 220665 h 221078"/>
                <a:gd name="connsiteX4" fmla="*/ 100038 w 125624"/>
                <a:gd name="connsiteY4" fmla="*/ 119065 h 221078"/>
                <a:gd name="connsiteX5" fmla="*/ 101626 w 125624"/>
                <a:gd name="connsiteY5" fmla="*/ 85728 h 221078"/>
                <a:gd name="connsiteX6" fmla="*/ 77813 w 125624"/>
                <a:gd name="connsiteY6" fmla="*/ 3 h 22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24" h="221078">
                  <a:moveTo>
                    <a:pt x="77813" y="3"/>
                  </a:moveTo>
                  <a:cubicBezTo>
                    <a:pt x="81782" y="532"/>
                    <a:pt x="123321" y="63503"/>
                    <a:pt x="125438" y="88903"/>
                  </a:cubicBezTo>
                  <a:cubicBezTo>
                    <a:pt x="127555" y="114303"/>
                    <a:pt x="111415" y="130443"/>
                    <a:pt x="90513" y="152403"/>
                  </a:cubicBezTo>
                  <a:cubicBezTo>
                    <a:pt x="69611" y="174363"/>
                    <a:pt x="-1561" y="226221"/>
                    <a:pt x="26" y="220665"/>
                  </a:cubicBezTo>
                  <a:cubicBezTo>
                    <a:pt x="1613" y="215109"/>
                    <a:pt x="83105" y="141555"/>
                    <a:pt x="100038" y="119065"/>
                  </a:cubicBezTo>
                  <a:cubicBezTo>
                    <a:pt x="116971" y="96576"/>
                    <a:pt x="103214" y="102926"/>
                    <a:pt x="101626" y="85728"/>
                  </a:cubicBezTo>
                  <a:cubicBezTo>
                    <a:pt x="100039" y="68530"/>
                    <a:pt x="73844" y="-526"/>
                    <a:pt x="77813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BB692FF2-45DF-45ED-AC88-E402866F7DC8}"/>
                </a:ext>
              </a:extLst>
            </p:cNvPr>
            <p:cNvSpPr/>
            <p:nvPr/>
          </p:nvSpPr>
          <p:spPr>
            <a:xfrm>
              <a:off x="3960758" y="5899105"/>
              <a:ext cx="274796" cy="65159"/>
            </a:xfrm>
            <a:custGeom>
              <a:avLst/>
              <a:gdLst>
                <a:gd name="connsiteX0" fmla="*/ 55 w 274796"/>
                <a:gd name="connsiteY0" fmla="*/ 65133 h 65159"/>
                <a:gd name="connsiteX1" fmla="*/ 173092 w 274796"/>
                <a:gd name="connsiteY1" fmla="*/ 9570 h 65159"/>
                <a:gd name="connsiteX2" fmla="*/ 274692 w 274796"/>
                <a:gd name="connsiteY2" fmla="*/ 14333 h 65159"/>
                <a:gd name="connsiteX3" fmla="*/ 155630 w 274796"/>
                <a:gd name="connsiteY3" fmla="*/ 1633 h 65159"/>
                <a:gd name="connsiteX4" fmla="*/ 55 w 274796"/>
                <a:gd name="connsiteY4" fmla="*/ 65133 h 6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96" h="65159">
                  <a:moveTo>
                    <a:pt x="55" y="65133"/>
                  </a:moveTo>
                  <a:cubicBezTo>
                    <a:pt x="2965" y="66456"/>
                    <a:pt x="127319" y="18037"/>
                    <a:pt x="173092" y="9570"/>
                  </a:cubicBezTo>
                  <a:cubicBezTo>
                    <a:pt x="218865" y="1103"/>
                    <a:pt x="277602" y="15656"/>
                    <a:pt x="274692" y="14333"/>
                  </a:cubicBezTo>
                  <a:cubicBezTo>
                    <a:pt x="271782" y="13010"/>
                    <a:pt x="200874" y="-5511"/>
                    <a:pt x="155630" y="1633"/>
                  </a:cubicBezTo>
                  <a:cubicBezTo>
                    <a:pt x="110386" y="8777"/>
                    <a:pt x="-2855" y="63810"/>
                    <a:pt x="55" y="651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C95D9018-7FD3-47A8-90A8-38FFE5FAC876}"/>
                </a:ext>
              </a:extLst>
            </p:cNvPr>
            <p:cNvSpPr/>
            <p:nvPr/>
          </p:nvSpPr>
          <p:spPr>
            <a:xfrm>
              <a:off x="3952602" y="5876849"/>
              <a:ext cx="335236" cy="81246"/>
            </a:xfrm>
            <a:custGeom>
              <a:avLst/>
              <a:gdLst>
                <a:gd name="connsiteX0" fmla="*/ 1861 w 335236"/>
                <a:gd name="connsiteY0" fmla="*/ 81039 h 81246"/>
                <a:gd name="connsiteX1" fmla="*/ 141561 w 335236"/>
                <a:gd name="connsiteY1" fmla="*/ 14364 h 81246"/>
                <a:gd name="connsiteX2" fmla="*/ 265386 w 335236"/>
                <a:gd name="connsiteY2" fmla="*/ 1664 h 81246"/>
                <a:gd name="connsiteX3" fmla="*/ 335236 w 335236"/>
                <a:gd name="connsiteY3" fmla="*/ 39764 h 81246"/>
                <a:gd name="connsiteX4" fmla="*/ 265386 w 335236"/>
                <a:gd name="connsiteY4" fmla="*/ 9601 h 81246"/>
                <a:gd name="connsiteX5" fmla="*/ 73298 w 335236"/>
                <a:gd name="connsiteY5" fmla="*/ 35001 h 81246"/>
                <a:gd name="connsiteX6" fmla="*/ 1861 w 335236"/>
                <a:gd name="connsiteY6" fmla="*/ 81039 h 8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36" h="81246">
                  <a:moveTo>
                    <a:pt x="1861" y="81039"/>
                  </a:moveTo>
                  <a:cubicBezTo>
                    <a:pt x="13238" y="77600"/>
                    <a:pt x="97640" y="27593"/>
                    <a:pt x="141561" y="14364"/>
                  </a:cubicBezTo>
                  <a:cubicBezTo>
                    <a:pt x="185482" y="1135"/>
                    <a:pt x="233107" y="-2569"/>
                    <a:pt x="265386" y="1664"/>
                  </a:cubicBezTo>
                  <a:cubicBezTo>
                    <a:pt x="297665" y="5897"/>
                    <a:pt x="335236" y="38441"/>
                    <a:pt x="335236" y="39764"/>
                  </a:cubicBezTo>
                  <a:cubicBezTo>
                    <a:pt x="335236" y="41087"/>
                    <a:pt x="309042" y="10395"/>
                    <a:pt x="265386" y="9601"/>
                  </a:cubicBezTo>
                  <a:cubicBezTo>
                    <a:pt x="221730" y="8807"/>
                    <a:pt x="113250" y="25741"/>
                    <a:pt x="73298" y="35001"/>
                  </a:cubicBezTo>
                  <a:cubicBezTo>
                    <a:pt x="33346" y="44261"/>
                    <a:pt x="-9516" y="84478"/>
                    <a:pt x="1861" y="810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1BBD2733-70BE-4BCD-B46C-86F42B1A0A10}"/>
                </a:ext>
              </a:extLst>
            </p:cNvPr>
            <p:cNvSpPr/>
            <p:nvPr/>
          </p:nvSpPr>
          <p:spPr>
            <a:xfrm>
              <a:off x="3757374" y="5916606"/>
              <a:ext cx="172083" cy="96749"/>
            </a:xfrm>
            <a:custGeom>
              <a:avLst/>
              <a:gdLst>
                <a:gd name="connsiteX0" fmla="*/ 171689 w 172083"/>
                <a:gd name="connsiteY0" fmla="*/ 1594 h 96749"/>
                <a:gd name="connsiteX1" fmla="*/ 71676 w 172083"/>
                <a:gd name="connsiteY1" fmla="*/ 26994 h 96749"/>
                <a:gd name="connsiteX2" fmla="*/ 1826 w 172083"/>
                <a:gd name="connsiteY2" fmla="*/ 95257 h 96749"/>
                <a:gd name="connsiteX3" fmla="*/ 31989 w 172083"/>
                <a:gd name="connsiteY3" fmla="*/ 68269 h 96749"/>
                <a:gd name="connsiteX4" fmla="*/ 171689 w 172083"/>
                <a:gd name="connsiteY4" fmla="*/ 1594 h 9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83" h="96749">
                  <a:moveTo>
                    <a:pt x="171689" y="1594"/>
                  </a:moveTo>
                  <a:cubicBezTo>
                    <a:pt x="178303" y="-5285"/>
                    <a:pt x="99986" y="11384"/>
                    <a:pt x="71676" y="26994"/>
                  </a:cubicBezTo>
                  <a:cubicBezTo>
                    <a:pt x="43366" y="42604"/>
                    <a:pt x="8440" y="88378"/>
                    <a:pt x="1826" y="95257"/>
                  </a:cubicBezTo>
                  <a:cubicBezTo>
                    <a:pt x="-4788" y="102136"/>
                    <a:pt x="6854" y="83879"/>
                    <a:pt x="31989" y="68269"/>
                  </a:cubicBezTo>
                  <a:cubicBezTo>
                    <a:pt x="57124" y="52659"/>
                    <a:pt x="165075" y="8473"/>
                    <a:pt x="171689" y="15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816FD62E-3767-41D5-87F6-10DE5021263A}"/>
                </a:ext>
              </a:extLst>
            </p:cNvPr>
            <p:cNvSpPr/>
            <p:nvPr/>
          </p:nvSpPr>
          <p:spPr>
            <a:xfrm>
              <a:off x="3774889" y="5954640"/>
              <a:ext cx="90966" cy="135309"/>
            </a:xfrm>
            <a:custGeom>
              <a:avLst/>
              <a:gdLst>
                <a:gd name="connsiteX0" fmla="*/ 90674 w 90966"/>
                <a:gd name="connsiteY0" fmla="*/ 73 h 135309"/>
                <a:gd name="connsiteX1" fmla="*/ 6536 w 90966"/>
                <a:gd name="connsiteY1" fmla="*/ 57223 h 135309"/>
                <a:gd name="connsiteX2" fmla="*/ 6536 w 90966"/>
                <a:gd name="connsiteY2" fmla="*/ 135010 h 135309"/>
                <a:gd name="connsiteX3" fmla="*/ 14474 w 90966"/>
                <a:gd name="connsiteY3" fmla="*/ 82623 h 135309"/>
                <a:gd name="connsiteX4" fmla="*/ 33524 w 90966"/>
                <a:gd name="connsiteY4" fmla="*/ 46110 h 135309"/>
                <a:gd name="connsiteX5" fmla="*/ 90674 w 90966"/>
                <a:gd name="connsiteY5" fmla="*/ 73 h 13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66" h="135309">
                  <a:moveTo>
                    <a:pt x="90674" y="73"/>
                  </a:moveTo>
                  <a:cubicBezTo>
                    <a:pt x="86176" y="1925"/>
                    <a:pt x="20559" y="34734"/>
                    <a:pt x="6536" y="57223"/>
                  </a:cubicBezTo>
                  <a:cubicBezTo>
                    <a:pt x="-7487" y="79712"/>
                    <a:pt x="5213" y="130777"/>
                    <a:pt x="6536" y="135010"/>
                  </a:cubicBezTo>
                  <a:cubicBezTo>
                    <a:pt x="7859" y="139243"/>
                    <a:pt x="9976" y="97440"/>
                    <a:pt x="14474" y="82623"/>
                  </a:cubicBezTo>
                  <a:cubicBezTo>
                    <a:pt x="18972" y="67806"/>
                    <a:pt x="20559" y="60398"/>
                    <a:pt x="33524" y="46110"/>
                  </a:cubicBezTo>
                  <a:cubicBezTo>
                    <a:pt x="46489" y="31822"/>
                    <a:pt x="95172" y="-1779"/>
                    <a:pt x="90674" y="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33E5B09B-3AED-4E61-AE8F-131E8C1EFDE4}"/>
                </a:ext>
              </a:extLst>
            </p:cNvPr>
            <p:cNvSpPr/>
            <p:nvPr/>
          </p:nvSpPr>
          <p:spPr>
            <a:xfrm>
              <a:off x="4702481" y="6008274"/>
              <a:ext cx="309739" cy="612905"/>
            </a:xfrm>
            <a:custGeom>
              <a:avLst/>
              <a:gdLst>
                <a:gd name="connsiteX0" fmla="*/ 752 w 309739"/>
                <a:gd name="connsiteY0" fmla="*/ 943 h 612905"/>
                <a:gd name="connsiteX1" fmla="*/ 229352 w 309739"/>
                <a:gd name="connsiteY1" fmla="*/ 405226 h 612905"/>
                <a:gd name="connsiteX2" fmla="*/ 307669 w 309739"/>
                <a:gd name="connsiteY2" fmla="*/ 608426 h 612905"/>
                <a:gd name="connsiteX3" fmla="*/ 275919 w 309739"/>
                <a:gd name="connsiteY3" fmla="*/ 525876 h 612905"/>
                <a:gd name="connsiteX4" fmla="*/ 159502 w 309739"/>
                <a:gd name="connsiteY4" fmla="*/ 299393 h 612905"/>
                <a:gd name="connsiteX5" fmla="*/ 752 w 309739"/>
                <a:gd name="connsiteY5" fmla="*/ 943 h 61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739" h="612905">
                  <a:moveTo>
                    <a:pt x="752" y="943"/>
                  </a:moveTo>
                  <a:cubicBezTo>
                    <a:pt x="12394" y="18582"/>
                    <a:pt x="178199" y="303979"/>
                    <a:pt x="229352" y="405226"/>
                  </a:cubicBezTo>
                  <a:cubicBezTo>
                    <a:pt x="280505" y="506473"/>
                    <a:pt x="307669" y="608426"/>
                    <a:pt x="307669" y="608426"/>
                  </a:cubicBezTo>
                  <a:cubicBezTo>
                    <a:pt x="315430" y="628534"/>
                    <a:pt x="300613" y="577381"/>
                    <a:pt x="275919" y="525876"/>
                  </a:cubicBezTo>
                  <a:cubicBezTo>
                    <a:pt x="251225" y="474371"/>
                    <a:pt x="203246" y="380885"/>
                    <a:pt x="159502" y="299393"/>
                  </a:cubicBezTo>
                  <a:cubicBezTo>
                    <a:pt x="115758" y="217901"/>
                    <a:pt x="-10890" y="-16696"/>
                    <a:pt x="752" y="9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F9FB03D2-ACC7-4DEA-8356-2D4145D5AF52}"/>
                </a:ext>
              </a:extLst>
            </p:cNvPr>
            <p:cNvSpPr/>
            <p:nvPr/>
          </p:nvSpPr>
          <p:spPr>
            <a:xfrm>
              <a:off x="4504265" y="6014878"/>
              <a:ext cx="120755" cy="346058"/>
            </a:xfrm>
            <a:custGeom>
              <a:avLst/>
              <a:gdLst>
                <a:gd name="connsiteX0" fmla="*/ 2 w 120755"/>
                <a:gd name="connsiteY0" fmla="*/ 689 h 346058"/>
                <a:gd name="connsiteX1" fmla="*/ 52918 w 120755"/>
                <a:gd name="connsiteY1" fmla="*/ 222939 h 346058"/>
                <a:gd name="connsiteX2" fmla="*/ 80435 w 120755"/>
                <a:gd name="connsiteY2" fmla="*/ 267389 h 346058"/>
                <a:gd name="connsiteX3" fmla="*/ 120652 w 120755"/>
                <a:gd name="connsiteY3" fmla="*/ 345705 h 346058"/>
                <a:gd name="connsiteX4" fmla="*/ 67735 w 120755"/>
                <a:gd name="connsiteY4" fmla="*/ 233522 h 346058"/>
                <a:gd name="connsiteX5" fmla="*/ 50802 w 120755"/>
                <a:gd name="connsiteY5" fmla="*/ 155205 h 346058"/>
                <a:gd name="connsiteX6" fmla="*/ 2 w 120755"/>
                <a:gd name="connsiteY6" fmla="*/ 689 h 34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55" h="346058">
                  <a:moveTo>
                    <a:pt x="2" y="689"/>
                  </a:moveTo>
                  <a:cubicBezTo>
                    <a:pt x="355" y="11978"/>
                    <a:pt x="39512" y="178489"/>
                    <a:pt x="52918" y="222939"/>
                  </a:cubicBezTo>
                  <a:cubicBezTo>
                    <a:pt x="66324" y="267389"/>
                    <a:pt x="69146" y="246928"/>
                    <a:pt x="80435" y="267389"/>
                  </a:cubicBezTo>
                  <a:cubicBezTo>
                    <a:pt x="91724" y="287850"/>
                    <a:pt x="122769" y="351349"/>
                    <a:pt x="120652" y="345705"/>
                  </a:cubicBezTo>
                  <a:cubicBezTo>
                    <a:pt x="118535" y="340061"/>
                    <a:pt x="79377" y="265272"/>
                    <a:pt x="67735" y="233522"/>
                  </a:cubicBezTo>
                  <a:cubicBezTo>
                    <a:pt x="56093" y="201772"/>
                    <a:pt x="59974" y="190483"/>
                    <a:pt x="50802" y="155205"/>
                  </a:cubicBezTo>
                  <a:cubicBezTo>
                    <a:pt x="41630" y="119927"/>
                    <a:pt x="-351" y="-10600"/>
                    <a:pt x="2" y="6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: 図形 1206">
              <a:extLst>
                <a:ext uri="{FF2B5EF4-FFF2-40B4-BE49-F238E27FC236}">
                  <a16:creationId xmlns:a16="http://schemas.microsoft.com/office/drawing/2014/main" id="{11B017D1-7CE6-4A1C-BC39-7E8D7F7952C5}"/>
                </a:ext>
              </a:extLst>
            </p:cNvPr>
            <p:cNvSpPr/>
            <p:nvPr/>
          </p:nvSpPr>
          <p:spPr>
            <a:xfrm>
              <a:off x="4319957" y="6005712"/>
              <a:ext cx="186073" cy="105347"/>
            </a:xfrm>
            <a:custGeom>
              <a:avLst/>
              <a:gdLst>
                <a:gd name="connsiteX0" fmla="*/ 2276 w 186073"/>
                <a:gd name="connsiteY0" fmla="*/ 105105 h 105347"/>
                <a:gd name="connsiteX1" fmla="*/ 184310 w 186073"/>
                <a:gd name="connsiteY1" fmla="*/ 3505 h 105347"/>
                <a:gd name="connsiteX2" fmla="*/ 89060 w 186073"/>
                <a:gd name="connsiteY2" fmla="*/ 31021 h 105347"/>
                <a:gd name="connsiteX3" fmla="*/ 2276 w 186073"/>
                <a:gd name="connsiteY3" fmla="*/ 105105 h 10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73" h="105347">
                  <a:moveTo>
                    <a:pt x="2276" y="105105"/>
                  </a:moveTo>
                  <a:cubicBezTo>
                    <a:pt x="18151" y="100519"/>
                    <a:pt x="169846" y="15852"/>
                    <a:pt x="184310" y="3505"/>
                  </a:cubicBezTo>
                  <a:cubicBezTo>
                    <a:pt x="198774" y="-8842"/>
                    <a:pt x="120457" y="14088"/>
                    <a:pt x="89060" y="31021"/>
                  </a:cubicBezTo>
                  <a:cubicBezTo>
                    <a:pt x="57663" y="47954"/>
                    <a:pt x="-13599" y="109691"/>
                    <a:pt x="2276" y="105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311D40E2-BB00-4064-AA31-56371322C121}"/>
                </a:ext>
              </a:extLst>
            </p:cNvPr>
            <p:cNvSpPr/>
            <p:nvPr/>
          </p:nvSpPr>
          <p:spPr>
            <a:xfrm>
              <a:off x="4226947" y="6152885"/>
              <a:ext cx="167719" cy="603659"/>
            </a:xfrm>
            <a:custGeom>
              <a:avLst/>
              <a:gdLst>
                <a:gd name="connsiteX0" fmla="*/ 72003 w 167719"/>
                <a:gd name="connsiteY0" fmla="*/ 265 h 603659"/>
                <a:gd name="connsiteX1" fmla="*/ 36 w 167719"/>
                <a:gd name="connsiteY1" fmla="*/ 235215 h 603659"/>
                <a:gd name="connsiteX2" fmla="*/ 61420 w 167719"/>
                <a:gd name="connsiteY2" fmla="*/ 377032 h 603659"/>
                <a:gd name="connsiteX3" fmla="*/ 165136 w 167719"/>
                <a:gd name="connsiteY3" fmla="*/ 599282 h 603659"/>
                <a:gd name="connsiteX4" fmla="*/ 129153 w 167719"/>
                <a:gd name="connsiteY4" fmla="*/ 506148 h 603659"/>
                <a:gd name="connsiteX5" fmla="*/ 50836 w 167719"/>
                <a:gd name="connsiteY5" fmla="*/ 283898 h 603659"/>
                <a:gd name="connsiteX6" fmla="*/ 27553 w 167719"/>
                <a:gd name="connsiteY6" fmla="*/ 190765 h 603659"/>
                <a:gd name="connsiteX7" fmla="*/ 72003 w 167719"/>
                <a:gd name="connsiteY7" fmla="*/ 265 h 60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719" h="603659">
                  <a:moveTo>
                    <a:pt x="72003" y="265"/>
                  </a:moveTo>
                  <a:cubicBezTo>
                    <a:pt x="67417" y="7673"/>
                    <a:pt x="1800" y="172421"/>
                    <a:pt x="36" y="235215"/>
                  </a:cubicBezTo>
                  <a:cubicBezTo>
                    <a:pt x="-1728" y="298009"/>
                    <a:pt x="61420" y="377032"/>
                    <a:pt x="61420" y="377032"/>
                  </a:cubicBezTo>
                  <a:cubicBezTo>
                    <a:pt x="88937" y="437710"/>
                    <a:pt x="153847" y="577763"/>
                    <a:pt x="165136" y="599282"/>
                  </a:cubicBezTo>
                  <a:cubicBezTo>
                    <a:pt x="176425" y="620801"/>
                    <a:pt x="148203" y="558712"/>
                    <a:pt x="129153" y="506148"/>
                  </a:cubicBezTo>
                  <a:cubicBezTo>
                    <a:pt x="110103" y="453584"/>
                    <a:pt x="67769" y="336462"/>
                    <a:pt x="50836" y="283898"/>
                  </a:cubicBezTo>
                  <a:cubicBezTo>
                    <a:pt x="33903" y="231334"/>
                    <a:pt x="22967" y="239095"/>
                    <a:pt x="27553" y="190765"/>
                  </a:cubicBezTo>
                  <a:cubicBezTo>
                    <a:pt x="32139" y="142435"/>
                    <a:pt x="76589" y="-7143"/>
                    <a:pt x="72003" y="2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F01CDABA-2F2C-463C-87D6-5C7E4BF3CB34}"/>
                </a:ext>
              </a:extLst>
            </p:cNvPr>
            <p:cNvSpPr/>
            <p:nvPr/>
          </p:nvSpPr>
          <p:spPr>
            <a:xfrm>
              <a:off x="4630617" y="6386362"/>
              <a:ext cx="30423" cy="623819"/>
            </a:xfrm>
            <a:custGeom>
              <a:avLst/>
              <a:gdLst>
                <a:gd name="connsiteX0" fmla="*/ 121 w 30423"/>
                <a:gd name="connsiteY0" fmla="*/ 151 h 623819"/>
                <a:gd name="connsiteX1" fmla="*/ 22346 w 30423"/>
                <a:gd name="connsiteY1" fmla="*/ 276376 h 623819"/>
                <a:gd name="connsiteX2" fmla="*/ 25521 w 30423"/>
                <a:gd name="connsiteY2" fmla="*/ 449413 h 623819"/>
                <a:gd name="connsiteX3" fmla="*/ 22346 w 30423"/>
                <a:gd name="connsiteY3" fmla="*/ 622451 h 623819"/>
                <a:gd name="connsiteX4" fmla="*/ 30283 w 30423"/>
                <a:gd name="connsiteY4" fmla="*/ 514501 h 623819"/>
                <a:gd name="connsiteX5" fmla="*/ 14408 w 30423"/>
                <a:gd name="connsiteY5" fmla="*/ 241451 h 623819"/>
                <a:gd name="connsiteX6" fmla="*/ 121 w 30423"/>
                <a:gd name="connsiteY6" fmla="*/ 151 h 62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23" h="623819">
                  <a:moveTo>
                    <a:pt x="121" y="151"/>
                  </a:moveTo>
                  <a:cubicBezTo>
                    <a:pt x="1444" y="5972"/>
                    <a:pt x="18113" y="201499"/>
                    <a:pt x="22346" y="276376"/>
                  </a:cubicBezTo>
                  <a:cubicBezTo>
                    <a:pt x="26579" y="351253"/>
                    <a:pt x="25521" y="391734"/>
                    <a:pt x="25521" y="449413"/>
                  </a:cubicBezTo>
                  <a:cubicBezTo>
                    <a:pt x="25521" y="507092"/>
                    <a:pt x="21552" y="611603"/>
                    <a:pt x="22346" y="622451"/>
                  </a:cubicBezTo>
                  <a:cubicBezTo>
                    <a:pt x="23140" y="633299"/>
                    <a:pt x="31606" y="578001"/>
                    <a:pt x="30283" y="514501"/>
                  </a:cubicBezTo>
                  <a:cubicBezTo>
                    <a:pt x="28960" y="451001"/>
                    <a:pt x="20229" y="325588"/>
                    <a:pt x="14408" y="241451"/>
                  </a:cubicBezTo>
                  <a:cubicBezTo>
                    <a:pt x="8587" y="157314"/>
                    <a:pt x="-1202" y="-5670"/>
                    <a:pt x="121" y="1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DB064CAD-8714-4A5F-9E8F-1E3B22949614}"/>
                </a:ext>
              </a:extLst>
            </p:cNvPr>
            <p:cNvSpPr/>
            <p:nvPr/>
          </p:nvSpPr>
          <p:spPr>
            <a:xfrm>
              <a:off x="4571582" y="6249057"/>
              <a:ext cx="91654" cy="680274"/>
            </a:xfrm>
            <a:custGeom>
              <a:avLst/>
              <a:gdLst>
                <a:gd name="connsiteX0" fmla="*/ 418 w 91654"/>
                <a:gd name="connsiteY0" fmla="*/ 931 h 680274"/>
                <a:gd name="connsiteX1" fmla="*/ 79793 w 91654"/>
                <a:gd name="connsiteY1" fmla="*/ 99356 h 680274"/>
                <a:gd name="connsiteX2" fmla="*/ 89318 w 91654"/>
                <a:gd name="connsiteY2" fmla="*/ 375581 h 680274"/>
                <a:gd name="connsiteX3" fmla="*/ 84556 w 91654"/>
                <a:gd name="connsiteY3" fmla="*/ 672443 h 680274"/>
                <a:gd name="connsiteX4" fmla="*/ 90906 w 91654"/>
                <a:gd name="connsiteY4" fmla="*/ 550206 h 680274"/>
                <a:gd name="connsiteX5" fmla="*/ 63918 w 91654"/>
                <a:gd name="connsiteY5" fmla="*/ 91418 h 680274"/>
                <a:gd name="connsiteX6" fmla="*/ 48043 w 91654"/>
                <a:gd name="connsiteY6" fmla="*/ 51731 h 680274"/>
                <a:gd name="connsiteX7" fmla="*/ 418 w 91654"/>
                <a:gd name="connsiteY7" fmla="*/ 931 h 68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654" h="680274">
                  <a:moveTo>
                    <a:pt x="418" y="931"/>
                  </a:moveTo>
                  <a:cubicBezTo>
                    <a:pt x="5710" y="8868"/>
                    <a:pt x="64976" y="36914"/>
                    <a:pt x="79793" y="99356"/>
                  </a:cubicBezTo>
                  <a:cubicBezTo>
                    <a:pt x="94610" y="161798"/>
                    <a:pt x="88524" y="280067"/>
                    <a:pt x="89318" y="375581"/>
                  </a:cubicBezTo>
                  <a:cubicBezTo>
                    <a:pt x="90112" y="471096"/>
                    <a:pt x="84291" y="643339"/>
                    <a:pt x="84556" y="672443"/>
                  </a:cubicBezTo>
                  <a:cubicBezTo>
                    <a:pt x="84821" y="701547"/>
                    <a:pt x="94346" y="647043"/>
                    <a:pt x="90906" y="550206"/>
                  </a:cubicBezTo>
                  <a:cubicBezTo>
                    <a:pt x="87466" y="453369"/>
                    <a:pt x="71062" y="174497"/>
                    <a:pt x="63918" y="91418"/>
                  </a:cubicBezTo>
                  <a:cubicBezTo>
                    <a:pt x="56774" y="8339"/>
                    <a:pt x="54393" y="65489"/>
                    <a:pt x="48043" y="51731"/>
                  </a:cubicBezTo>
                  <a:cubicBezTo>
                    <a:pt x="41693" y="37973"/>
                    <a:pt x="-4874" y="-7006"/>
                    <a:pt x="418" y="9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892BFE8C-1EB3-4892-8DCA-31225C69B5A9}"/>
                </a:ext>
              </a:extLst>
            </p:cNvPr>
            <p:cNvSpPr/>
            <p:nvPr/>
          </p:nvSpPr>
          <p:spPr>
            <a:xfrm>
              <a:off x="3305697" y="6152702"/>
              <a:ext cx="485253" cy="987874"/>
            </a:xfrm>
            <a:custGeom>
              <a:avLst/>
              <a:gdLst>
                <a:gd name="connsiteX0" fmla="*/ 218553 w 485253"/>
                <a:gd name="connsiteY0" fmla="*/ 3623 h 987874"/>
                <a:gd name="connsiteX1" fmla="*/ 18528 w 485253"/>
                <a:gd name="connsiteY1" fmla="*/ 483048 h 987874"/>
                <a:gd name="connsiteX2" fmla="*/ 37578 w 485253"/>
                <a:gd name="connsiteY2" fmla="*/ 565598 h 987874"/>
                <a:gd name="connsiteX3" fmla="*/ 272528 w 485253"/>
                <a:gd name="connsiteY3" fmla="*/ 705298 h 987874"/>
                <a:gd name="connsiteX4" fmla="*/ 485253 w 485253"/>
                <a:gd name="connsiteY4" fmla="*/ 987873 h 987874"/>
                <a:gd name="connsiteX5" fmla="*/ 272528 w 485253"/>
                <a:gd name="connsiteY5" fmla="*/ 708473 h 987874"/>
                <a:gd name="connsiteX6" fmla="*/ 37578 w 485253"/>
                <a:gd name="connsiteY6" fmla="*/ 524323 h 987874"/>
                <a:gd name="connsiteX7" fmla="*/ 148703 w 485253"/>
                <a:gd name="connsiteY7" fmla="*/ 276673 h 987874"/>
                <a:gd name="connsiteX8" fmla="*/ 218553 w 485253"/>
                <a:gd name="connsiteY8" fmla="*/ 3623 h 98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253" h="987874">
                  <a:moveTo>
                    <a:pt x="218553" y="3623"/>
                  </a:moveTo>
                  <a:cubicBezTo>
                    <a:pt x="196857" y="38019"/>
                    <a:pt x="48690" y="389386"/>
                    <a:pt x="18528" y="483048"/>
                  </a:cubicBezTo>
                  <a:cubicBezTo>
                    <a:pt x="-11634" y="576710"/>
                    <a:pt x="-4755" y="528556"/>
                    <a:pt x="37578" y="565598"/>
                  </a:cubicBezTo>
                  <a:cubicBezTo>
                    <a:pt x="79911" y="602640"/>
                    <a:pt x="197915" y="634919"/>
                    <a:pt x="272528" y="705298"/>
                  </a:cubicBezTo>
                  <a:cubicBezTo>
                    <a:pt x="347141" y="775677"/>
                    <a:pt x="485253" y="987344"/>
                    <a:pt x="485253" y="987873"/>
                  </a:cubicBezTo>
                  <a:cubicBezTo>
                    <a:pt x="485253" y="988402"/>
                    <a:pt x="347140" y="785731"/>
                    <a:pt x="272528" y="708473"/>
                  </a:cubicBezTo>
                  <a:cubicBezTo>
                    <a:pt x="197916" y="631215"/>
                    <a:pt x="58215" y="596290"/>
                    <a:pt x="37578" y="524323"/>
                  </a:cubicBezTo>
                  <a:cubicBezTo>
                    <a:pt x="16941" y="452356"/>
                    <a:pt x="116953" y="364515"/>
                    <a:pt x="148703" y="276673"/>
                  </a:cubicBezTo>
                  <a:cubicBezTo>
                    <a:pt x="180453" y="188831"/>
                    <a:pt x="240249" y="-30773"/>
                    <a:pt x="218553" y="3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: 図形 1211">
              <a:extLst>
                <a:ext uri="{FF2B5EF4-FFF2-40B4-BE49-F238E27FC236}">
                  <a16:creationId xmlns:a16="http://schemas.microsoft.com/office/drawing/2014/main" id="{D8CBF78B-4973-4C2C-BED3-5CBF0302078C}"/>
                </a:ext>
              </a:extLst>
            </p:cNvPr>
            <p:cNvSpPr/>
            <p:nvPr/>
          </p:nvSpPr>
          <p:spPr>
            <a:xfrm>
              <a:off x="4705348" y="7023069"/>
              <a:ext cx="421954" cy="1873398"/>
            </a:xfrm>
            <a:custGeom>
              <a:avLst/>
              <a:gdLst>
                <a:gd name="connsiteX0" fmla="*/ 2 w 421954"/>
                <a:gd name="connsiteY0" fmla="*/ 31 h 1873398"/>
                <a:gd name="connsiteX1" fmla="*/ 381002 w 421954"/>
                <a:gd name="connsiteY1" fmla="*/ 939831 h 1873398"/>
                <a:gd name="connsiteX2" fmla="*/ 412752 w 421954"/>
                <a:gd name="connsiteY2" fmla="*/ 1511331 h 1873398"/>
                <a:gd name="connsiteX3" fmla="*/ 393702 w 421954"/>
                <a:gd name="connsiteY3" fmla="*/ 1873281 h 1873398"/>
                <a:gd name="connsiteX4" fmla="*/ 406402 w 421954"/>
                <a:gd name="connsiteY4" fmla="*/ 1543081 h 1873398"/>
                <a:gd name="connsiteX5" fmla="*/ 374652 w 421954"/>
                <a:gd name="connsiteY5" fmla="*/ 908081 h 1873398"/>
                <a:gd name="connsiteX6" fmla="*/ 2 w 421954"/>
                <a:gd name="connsiteY6" fmla="*/ 31 h 18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954" h="1873398">
                  <a:moveTo>
                    <a:pt x="2" y="31"/>
                  </a:moveTo>
                  <a:cubicBezTo>
                    <a:pt x="1060" y="5322"/>
                    <a:pt x="312210" y="687948"/>
                    <a:pt x="381002" y="939831"/>
                  </a:cubicBezTo>
                  <a:cubicBezTo>
                    <a:pt x="449794" y="1191714"/>
                    <a:pt x="410635" y="1355756"/>
                    <a:pt x="412752" y="1511331"/>
                  </a:cubicBezTo>
                  <a:cubicBezTo>
                    <a:pt x="414869" y="1666906"/>
                    <a:pt x="394760" y="1867990"/>
                    <a:pt x="393702" y="1873281"/>
                  </a:cubicBezTo>
                  <a:cubicBezTo>
                    <a:pt x="392644" y="1878572"/>
                    <a:pt x="409577" y="1703948"/>
                    <a:pt x="406402" y="1543081"/>
                  </a:cubicBezTo>
                  <a:cubicBezTo>
                    <a:pt x="403227" y="1382214"/>
                    <a:pt x="440269" y="1163139"/>
                    <a:pt x="374652" y="908081"/>
                  </a:cubicBezTo>
                  <a:cubicBezTo>
                    <a:pt x="309035" y="653023"/>
                    <a:pt x="-1056" y="-5260"/>
                    <a:pt x="2" y="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97D1F4D1-1562-434D-9E22-661763EFF18D}"/>
                </a:ext>
              </a:extLst>
            </p:cNvPr>
            <p:cNvSpPr/>
            <p:nvPr/>
          </p:nvSpPr>
          <p:spPr>
            <a:xfrm>
              <a:off x="4751053" y="7029602"/>
              <a:ext cx="469882" cy="1945282"/>
            </a:xfrm>
            <a:custGeom>
              <a:avLst/>
              <a:gdLst>
                <a:gd name="connsiteX0" fmla="*/ 2980 w 469882"/>
                <a:gd name="connsiteY0" fmla="*/ 10431 h 1945282"/>
                <a:gd name="connsiteX1" fmla="*/ 447480 w 469882"/>
                <a:gd name="connsiteY1" fmla="*/ 1136498 h 1945282"/>
                <a:gd name="connsiteX2" fmla="*/ 400914 w 469882"/>
                <a:gd name="connsiteY2" fmla="*/ 1682598 h 1945282"/>
                <a:gd name="connsiteX3" fmla="*/ 375514 w 469882"/>
                <a:gd name="connsiteY3" fmla="*/ 1923898 h 1945282"/>
                <a:gd name="connsiteX4" fmla="*/ 434780 w 469882"/>
                <a:gd name="connsiteY4" fmla="*/ 1161898 h 1945282"/>
                <a:gd name="connsiteX5" fmla="*/ 261214 w 469882"/>
                <a:gd name="connsiteY5" fmla="*/ 607331 h 1945282"/>
                <a:gd name="connsiteX6" fmla="*/ 2980 w 469882"/>
                <a:gd name="connsiteY6" fmla="*/ 10431 h 194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882" h="1945282">
                  <a:moveTo>
                    <a:pt x="2980" y="10431"/>
                  </a:moveTo>
                  <a:cubicBezTo>
                    <a:pt x="34024" y="98626"/>
                    <a:pt x="381158" y="857804"/>
                    <a:pt x="447480" y="1136498"/>
                  </a:cubicBezTo>
                  <a:cubicBezTo>
                    <a:pt x="513802" y="1415192"/>
                    <a:pt x="412908" y="1551365"/>
                    <a:pt x="400914" y="1682598"/>
                  </a:cubicBezTo>
                  <a:cubicBezTo>
                    <a:pt x="388920" y="1813831"/>
                    <a:pt x="369870" y="2010681"/>
                    <a:pt x="375514" y="1923898"/>
                  </a:cubicBezTo>
                  <a:cubicBezTo>
                    <a:pt x="381158" y="1837115"/>
                    <a:pt x="453830" y="1381326"/>
                    <a:pt x="434780" y="1161898"/>
                  </a:cubicBezTo>
                  <a:cubicBezTo>
                    <a:pt x="415730" y="942470"/>
                    <a:pt x="330358" y="797831"/>
                    <a:pt x="261214" y="607331"/>
                  </a:cubicBezTo>
                  <a:cubicBezTo>
                    <a:pt x="192070" y="416831"/>
                    <a:pt x="-28064" y="-77764"/>
                    <a:pt x="2980" y="104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EAC3038C-234B-4FC3-AED1-21E17625783B}"/>
                </a:ext>
              </a:extLst>
            </p:cNvPr>
            <p:cNvSpPr/>
            <p:nvPr/>
          </p:nvSpPr>
          <p:spPr>
            <a:xfrm>
              <a:off x="5159351" y="8800863"/>
              <a:ext cx="577058" cy="1961196"/>
            </a:xfrm>
            <a:custGeom>
              <a:avLst/>
              <a:gdLst>
                <a:gd name="connsiteX0" fmla="*/ 1082 w 577058"/>
                <a:gd name="connsiteY0" fmla="*/ 237 h 1961196"/>
                <a:gd name="connsiteX1" fmla="*/ 89982 w 577058"/>
                <a:gd name="connsiteY1" fmla="*/ 525170 h 1961196"/>
                <a:gd name="connsiteX2" fmla="*/ 284716 w 577058"/>
                <a:gd name="connsiteY2" fmla="*/ 1139004 h 1961196"/>
                <a:gd name="connsiteX3" fmla="*/ 386316 w 577058"/>
                <a:gd name="connsiteY3" fmla="*/ 1520004 h 1961196"/>
                <a:gd name="connsiteX4" fmla="*/ 576816 w 577058"/>
                <a:gd name="connsiteY4" fmla="*/ 1960270 h 1961196"/>
                <a:gd name="connsiteX5" fmla="*/ 343982 w 577058"/>
                <a:gd name="connsiteY5" fmla="*/ 1397237 h 1961196"/>
                <a:gd name="connsiteX6" fmla="*/ 145016 w 577058"/>
                <a:gd name="connsiteY6" fmla="*/ 588670 h 1961196"/>
                <a:gd name="connsiteX7" fmla="*/ 1082 w 577058"/>
                <a:gd name="connsiteY7" fmla="*/ 237 h 196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058" h="1961196">
                  <a:moveTo>
                    <a:pt x="1082" y="237"/>
                  </a:moveTo>
                  <a:cubicBezTo>
                    <a:pt x="-8090" y="-10346"/>
                    <a:pt x="42710" y="335375"/>
                    <a:pt x="89982" y="525170"/>
                  </a:cubicBezTo>
                  <a:cubicBezTo>
                    <a:pt x="137254" y="714965"/>
                    <a:pt x="235327" y="973198"/>
                    <a:pt x="284716" y="1139004"/>
                  </a:cubicBezTo>
                  <a:cubicBezTo>
                    <a:pt x="334105" y="1304810"/>
                    <a:pt x="337633" y="1383126"/>
                    <a:pt x="386316" y="1520004"/>
                  </a:cubicBezTo>
                  <a:cubicBezTo>
                    <a:pt x="434999" y="1656882"/>
                    <a:pt x="583872" y="1980731"/>
                    <a:pt x="576816" y="1960270"/>
                  </a:cubicBezTo>
                  <a:cubicBezTo>
                    <a:pt x="569760" y="1939809"/>
                    <a:pt x="415949" y="1625837"/>
                    <a:pt x="343982" y="1397237"/>
                  </a:cubicBezTo>
                  <a:cubicBezTo>
                    <a:pt x="272015" y="1168637"/>
                    <a:pt x="204988" y="825737"/>
                    <a:pt x="145016" y="588670"/>
                  </a:cubicBezTo>
                  <a:cubicBezTo>
                    <a:pt x="85044" y="351603"/>
                    <a:pt x="10254" y="10820"/>
                    <a:pt x="1082" y="2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3C9ED1DA-B02D-4DB2-AB85-91C3C8F70F2A}"/>
                </a:ext>
              </a:extLst>
            </p:cNvPr>
            <p:cNvSpPr/>
            <p:nvPr/>
          </p:nvSpPr>
          <p:spPr>
            <a:xfrm>
              <a:off x="5096410" y="8900872"/>
              <a:ext cx="676496" cy="1887615"/>
            </a:xfrm>
            <a:custGeom>
              <a:avLst/>
              <a:gdLst>
                <a:gd name="connsiteX0" fmla="*/ 523 w 676496"/>
                <a:gd name="connsiteY0" fmla="*/ 6061 h 1887615"/>
                <a:gd name="connsiteX1" fmla="*/ 296857 w 676496"/>
                <a:gd name="connsiteY1" fmla="*/ 1022061 h 1887615"/>
                <a:gd name="connsiteX2" fmla="*/ 665157 w 676496"/>
                <a:gd name="connsiteY2" fmla="*/ 1826395 h 1887615"/>
                <a:gd name="connsiteX3" fmla="*/ 550857 w 676496"/>
                <a:gd name="connsiteY3" fmla="*/ 1699395 h 1887615"/>
                <a:gd name="connsiteX4" fmla="*/ 233357 w 676496"/>
                <a:gd name="connsiteY4" fmla="*/ 649528 h 1887615"/>
                <a:gd name="connsiteX5" fmla="*/ 523 w 676496"/>
                <a:gd name="connsiteY5" fmla="*/ 6061 h 188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496" h="1887615">
                  <a:moveTo>
                    <a:pt x="523" y="6061"/>
                  </a:moveTo>
                  <a:cubicBezTo>
                    <a:pt x="11106" y="68150"/>
                    <a:pt x="186085" y="718672"/>
                    <a:pt x="296857" y="1022061"/>
                  </a:cubicBezTo>
                  <a:cubicBezTo>
                    <a:pt x="407629" y="1325450"/>
                    <a:pt x="622824" y="1713506"/>
                    <a:pt x="665157" y="1826395"/>
                  </a:cubicBezTo>
                  <a:cubicBezTo>
                    <a:pt x="707490" y="1939284"/>
                    <a:pt x="622824" y="1895539"/>
                    <a:pt x="550857" y="1699395"/>
                  </a:cubicBezTo>
                  <a:cubicBezTo>
                    <a:pt x="478890" y="1503251"/>
                    <a:pt x="324374" y="926106"/>
                    <a:pt x="233357" y="649528"/>
                  </a:cubicBezTo>
                  <a:cubicBezTo>
                    <a:pt x="142340" y="372950"/>
                    <a:pt x="-10060" y="-56028"/>
                    <a:pt x="523" y="60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EF329C8B-72D5-4C45-B257-AE53EA887983}"/>
                </a:ext>
              </a:extLst>
            </p:cNvPr>
            <p:cNvSpPr/>
            <p:nvPr/>
          </p:nvSpPr>
          <p:spPr>
            <a:xfrm>
              <a:off x="5304061" y="7105883"/>
              <a:ext cx="131834" cy="421346"/>
            </a:xfrm>
            <a:custGeom>
              <a:avLst/>
              <a:gdLst>
                <a:gd name="connsiteX0" fmla="*/ 131539 w 131834"/>
                <a:gd name="connsiteY0" fmla="*/ 1884 h 421346"/>
                <a:gd name="connsiteX1" fmla="*/ 4539 w 131834"/>
                <a:gd name="connsiteY1" fmla="*/ 412517 h 421346"/>
                <a:gd name="connsiteX2" fmla="*/ 38406 w 131834"/>
                <a:gd name="connsiteY2" fmla="*/ 264350 h 421346"/>
                <a:gd name="connsiteX3" fmla="*/ 131539 w 131834"/>
                <a:gd name="connsiteY3" fmla="*/ 1884 h 42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34" h="421346">
                  <a:moveTo>
                    <a:pt x="131539" y="1884"/>
                  </a:moveTo>
                  <a:cubicBezTo>
                    <a:pt x="125894" y="26579"/>
                    <a:pt x="20061" y="368773"/>
                    <a:pt x="4539" y="412517"/>
                  </a:cubicBezTo>
                  <a:cubicBezTo>
                    <a:pt x="-10983" y="456261"/>
                    <a:pt x="16534" y="326439"/>
                    <a:pt x="38406" y="264350"/>
                  </a:cubicBezTo>
                  <a:cubicBezTo>
                    <a:pt x="60278" y="202261"/>
                    <a:pt x="137184" y="-22811"/>
                    <a:pt x="131539" y="18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D560CCE1-ECAA-4D16-86F0-F0AC898D1FAC}"/>
                </a:ext>
              </a:extLst>
            </p:cNvPr>
            <p:cNvSpPr/>
            <p:nvPr/>
          </p:nvSpPr>
          <p:spPr>
            <a:xfrm>
              <a:off x="5384770" y="7352852"/>
              <a:ext cx="168092" cy="1767092"/>
            </a:xfrm>
            <a:custGeom>
              <a:avLst/>
              <a:gdLst>
                <a:gd name="connsiteX0" fmla="*/ 30 w 168092"/>
                <a:gd name="connsiteY0" fmla="*/ 17381 h 1767092"/>
                <a:gd name="connsiteX1" fmla="*/ 135497 w 168092"/>
                <a:gd name="connsiteY1" fmla="*/ 495748 h 1767092"/>
                <a:gd name="connsiteX2" fmla="*/ 165130 w 168092"/>
                <a:gd name="connsiteY2" fmla="*/ 1257748 h 1767092"/>
                <a:gd name="connsiteX3" fmla="*/ 165130 w 168092"/>
                <a:gd name="connsiteY3" fmla="*/ 1765748 h 1767092"/>
                <a:gd name="connsiteX4" fmla="*/ 148197 w 168092"/>
                <a:gd name="connsiteY4" fmla="*/ 1109581 h 1767092"/>
                <a:gd name="connsiteX5" fmla="*/ 30 w 168092"/>
                <a:gd name="connsiteY5" fmla="*/ 17381 h 176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092" h="1767092">
                  <a:moveTo>
                    <a:pt x="30" y="17381"/>
                  </a:moveTo>
                  <a:cubicBezTo>
                    <a:pt x="-2087" y="-84924"/>
                    <a:pt x="107980" y="289020"/>
                    <a:pt x="135497" y="495748"/>
                  </a:cubicBezTo>
                  <a:cubicBezTo>
                    <a:pt x="163014" y="702476"/>
                    <a:pt x="160191" y="1046081"/>
                    <a:pt x="165130" y="1257748"/>
                  </a:cubicBezTo>
                  <a:cubicBezTo>
                    <a:pt x="170069" y="1469415"/>
                    <a:pt x="167952" y="1790442"/>
                    <a:pt x="165130" y="1765748"/>
                  </a:cubicBezTo>
                  <a:cubicBezTo>
                    <a:pt x="162308" y="1741054"/>
                    <a:pt x="177830" y="1400270"/>
                    <a:pt x="148197" y="1109581"/>
                  </a:cubicBezTo>
                  <a:cubicBezTo>
                    <a:pt x="118564" y="818892"/>
                    <a:pt x="2147" y="119686"/>
                    <a:pt x="30" y="173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E4ED60DF-62CA-4FE0-B6C7-4DFBF1E844C8}"/>
                </a:ext>
              </a:extLst>
            </p:cNvPr>
            <p:cNvSpPr/>
            <p:nvPr/>
          </p:nvSpPr>
          <p:spPr>
            <a:xfrm>
              <a:off x="5533179" y="8133048"/>
              <a:ext cx="90967" cy="1070255"/>
            </a:xfrm>
            <a:custGeom>
              <a:avLst/>
              <a:gdLst>
                <a:gd name="connsiteX0" fmla="*/ 8254 w 90967"/>
                <a:gd name="connsiteY0" fmla="*/ 71152 h 1070255"/>
                <a:gd name="connsiteX1" fmla="*/ 84454 w 90967"/>
                <a:gd name="connsiteY1" fmla="*/ 985552 h 1070255"/>
                <a:gd name="connsiteX2" fmla="*/ 84454 w 90967"/>
                <a:gd name="connsiteY2" fmla="*/ 994019 h 1070255"/>
                <a:gd name="connsiteX3" fmla="*/ 63288 w 90967"/>
                <a:gd name="connsiteY3" fmla="*/ 668052 h 1070255"/>
                <a:gd name="connsiteX4" fmla="*/ 8254 w 90967"/>
                <a:gd name="connsiteY4" fmla="*/ 126185 h 1070255"/>
                <a:gd name="connsiteX5" fmla="*/ 8254 w 90967"/>
                <a:gd name="connsiteY5" fmla="*/ 71152 h 10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67" h="1070255">
                  <a:moveTo>
                    <a:pt x="8254" y="71152"/>
                  </a:moveTo>
                  <a:cubicBezTo>
                    <a:pt x="20954" y="214380"/>
                    <a:pt x="84454" y="985552"/>
                    <a:pt x="84454" y="985552"/>
                  </a:cubicBezTo>
                  <a:cubicBezTo>
                    <a:pt x="97154" y="1139363"/>
                    <a:pt x="87982" y="1046936"/>
                    <a:pt x="84454" y="994019"/>
                  </a:cubicBezTo>
                  <a:cubicBezTo>
                    <a:pt x="80926" y="941102"/>
                    <a:pt x="75988" y="812691"/>
                    <a:pt x="63288" y="668052"/>
                  </a:cubicBezTo>
                  <a:cubicBezTo>
                    <a:pt x="50588" y="523413"/>
                    <a:pt x="17426" y="222846"/>
                    <a:pt x="8254" y="126185"/>
                  </a:cubicBezTo>
                  <a:cubicBezTo>
                    <a:pt x="-918" y="29524"/>
                    <a:pt x="-4446" y="-72076"/>
                    <a:pt x="8254" y="711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EE44EC39-D766-43D3-AACA-70DC4D7ABC2F}"/>
                </a:ext>
              </a:extLst>
            </p:cNvPr>
            <p:cNvSpPr/>
            <p:nvPr/>
          </p:nvSpPr>
          <p:spPr>
            <a:xfrm>
              <a:off x="5395265" y="9143813"/>
              <a:ext cx="548492" cy="610185"/>
            </a:xfrm>
            <a:custGeom>
              <a:avLst/>
              <a:gdLst>
                <a:gd name="connsiteX0" fmla="*/ 230835 w 548492"/>
                <a:gd name="connsiteY0" fmla="*/ 187 h 610185"/>
                <a:gd name="connsiteX1" fmla="*/ 442502 w 548492"/>
                <a:gd name="connsiteY1" fmla="*/ 410820 h 610185"/>
                <a:gd name="connsiteX2" fmla="*/ 548335 w 548492"/>
                <a:gd name="connsiteY2" fmla="*/ 537820 h 610185"/>
                <a:gd name="connsiteX3" fmla="*/ 421335 w 548492"/>
                <a:gd name="connsiteY3" fmla="*/ 482787 h 610185"/>
                <a:gd name="connsiteX4" fmla="*/ 6468 w 548492"/>
                <a:gd name="connsiteY4" fmla="*/ 609787 h 610185"/>
                <a:gd name="connsiteX5" fmla="*/ 188502 w 548492"/>
                <a:gd name="connsiteY5" fmla="*/ 520887 h 610185"/>
                <a:gd name="connsiteX6" fmla="*/ 459435 w 548492"/>
                <a:gd name="connsiteY6" fmla="*/ 465854 h 610185"/>
                <a:gd name="connsiteX7" fmla="*/ 230835 w 548492"/>
                <a:gd name="connsiteY7" fmla="*/ 187 h 61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492" h="610185">
                  <a:moveTo>
                    <a:pt x="230835" y="187"/>
                  </a:moveTo>
                  <a:cubicBezTo>
                    <a:pt x="228013" y="-8985"/>
                    <a:pt x="389585" y="321214"/>
                    <a:pt x="442502" y="410820"/>
                  </a:cubicBezTo>
                  <a:cubicBezTo>
                    <a:pt x="495419" y="500426"/>
                    <a:pt x="551863" y="525825"/>
                    <a:pt x="548335" y="537820"/>
                  </a:cubicBezTo>
                  <a:cubicBezTo>
                    <a:pt x="544807" y="549815"/>
                    <a:pt x="511646" y="470793"/>
                    <a:pt x="421335" y="482787"/>
                  </a:cubicBezTo>
                  <a:cubicBezTo>
                    <a:pt x="331024" y="494781"/>
                    <a:pt x="45273" y="603437"/>
                    <a:pt x="6468" y="609787"/>
                  </a:cubicBezTo>
                  <a:cubicBezTo>
                    <a:pt x="-32337" y="616137"/>
                    <a:pt x="113007" y="544876"/>
                    <a:pt x="188502" y="520887"/>
                  </a:cubicBezTo>
                  <a:cubicBezTo>
                    <a:pt x="263997" y="496898"/>
                    <a:pt x="450968" y="548404"/>
                    <a:pt x="459435" y="465854"/>
                  </a:cubicBezTo>
                  <a:cubicBezTo>
                    <a:pt x="467902" y="383304"/>
                    <a:pt x="233657" y="9359"/>
                    <a:pt x="230835" y="1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95FFCA6D-88D1-4559-A0F8-35FA43C313BA}"/>
                </a:ext>
              </a:extLst>
            </p:cNvPr>
            <p:cNvSpPr/>
            <p:nvPr/>
          </p:nvSpPr>
          <p:spPr>
            <a:xfrm>
              <a:off x="4622401" y="9266723"/>
              <a:ext cx="607809" cy="1178154"/>
            </a:xfrm>
            <a:custGeom>
              <a:avLst/>
              <a:gdLst>
                <a:gd name="connsiteX0" fmla="*/ 593066 w 607809"/>
                <a:gd name="connsiteY0" fmla="*/ 44 h 1178154"/>
                <a:gd name="connsiteX1" fmla="*/ 533799 w 607809"/>
                <a:gd name="connsiteY1" fmla="*/ 381044 h 1178154"/>
                <a:gd name="connsiteX2" fmla="*/ 292499 w 607809"/>
                <a:gd name="connsiteY2" fmla="*/ 821310 h 1178154"/>
                <a:gd name="connsiteX3" fmla="*/ 399 w 607809"/>
                <a:gd name="connsiteY3" fmla="*/ 1172677 h 1178154"/>
                <a:gd name="connsiteX4" fmla="*/ 237466 w 607809"/>
                <a:gd name="connsiteY4" fmla="*/ 986410 h 1178154"/>
                <a:gd name="connsiteX5" fmla="*/ 571899 w 607809"/>
                <a:gd name="connsiteY5" fmla="*/ 359877 h 1178154"/>
                <a:gd name="connsiteX6" fmla="*/ 593066 w 607809"/>
                <a:gd name="connsiteY6" fmla="*/ 44 h 117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809" h="1178154">
                  <a:moveTo>
                    <a:pt x="593066" y="44"/>
                  </a:moveTo>
                  <a:cubicBezTo>
                    <a:pt x="586716" y="3572"/>
                    <a:pt x="583893" y="244166"/>
                    <a:pt x="533799" y="381044"/>
                  </a:cubicBezTo>
                  <a:cubicBezTo>
                    <a:pt x="483705" y="517922"/>
                    <a:pt x="381399" y="689371"/>
                    <a:pt x="292499" y="821310"/>
                  </a:cubicBezTo>
                  <a:cubicBezTo>
                    <a:pt x="203599" y="953249"/>
                    <a:pt x="9571" y="1145160"/>
                    <a:pt x="399" y="1172677"/>
                  </a:cubicBezTo>
                  <a:cubicBezTo>
                    <a:pt x="-8773" y="1200194"/>
                    <a:pt x="142216" y="1121877"/>
                    <a:pt x="237466" y="986410"/>
                  </a:cubicBezTo>
                  <a:cubicBezTo>
                    <a:pt x="332716" y="850943"/>
                    <a:pt x="511221" y="517216"/>
                    <a:pt x="571899" y="359877"/>
                  </a:cubicBezTo>
                  <a:cubicBezTo>
                    <a:pt x="632577" y="202538"/>
                    <a:pt x="599416" y="-3484"/>
                    <a:pt x="593066" y="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B7C90C5A-CB3C-4FB3-82B0-27C151D00234}"/>
                </a:ext>
              </a:extLst>
            </p:cNvPr>
            <p:cNvSpPr/>
            <p:nvPr/>
          </p:nvSpPr>
          <p:spPr>
            <a:xfrm>
              <a:off x="4470284" y="10335417"/>
              <a:ext cx="1389115" cy="108957"/>
            </a:xfrm>
            <a:custGeom>
              <a:avLst/>
              <a:gdLst>
                <a:gd name="connsiteX0" fmla="*/ 116 w 1389115"/>
                <a:gd name="connsiteY0" fmla="*/ 108216 h 108957"/>
                <a:gd name="connsiteX1" fmla="*/ 931449 w 1389115"/>
                <a:gd name="connsiteY1" fmla="*/ 53183 h 108957"/>
                <a:gd name="connsiteX2" fmla="*/ 1388649 w 1389115"/>
                <a:gd name="connsiteY2" fmla="*/ 6616 h 108957"/>
                <a:gd name="connsiteX3" fmla="*/ 994949 w 1389115"/>
                <a:gd name="connsiteY3" fmla="*/ 10850 h 108957"/>
                <a:gd name="connsiteX4" fmla="*/ 116 w 1389115"/>
                <a:gd name="connsiteY4" fmla="*/ 108216 h 10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9115" h="108957">
                  <a:moveTo>
                    <a:pt x="116" y="108216"/>
                  </a:moveTo>
                  <a:cubicBezTo>
                    <a:pt x="-10467" y="115271"/>
                    <a:pt x="700027" y="70116"/>
                    <a:pt x="931449" y="53183"/>
                  </a:cubicBezTo>
                  <a:cubicBezTo>
                    <a:pt x="1162871" y="36250"/>
                    <a:pt x="1378066" y="13671"/>
                    <a:pt x="1388649" y="6616"/>
                  </a:cubicBezTo>
                  <a:cubicBezTo>
                    <a:pt x="1399232" y="-439"/>
                    <a:pt x="1228488" y="-5378"/>
                    <a:pt x="994949" y="10850"/>
                  </a:cubicBezTo>
                  <a:cubicBezTo>
                    <a:pt x="761410" y="27078"/>
                    <a:pt x="10699" y="101161"/>
                    <a:pt x="116" y="1082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797010EB-3FAD-4523-B6CB-6FFB185C9FEB}"/>
                </a:ext>
              </a:extLst>
            </p:cNvPr>
            <p:cNvSpPr/>
            <p:nvPr/>
          </p:nvSpPr>
          <p:spPr>
            <a:xfrm>
              <a:off x="5621579" y="9694225"/>
              <a:ext cx="222159" cy="528003"/>
            </a:xfrm>
            <a:custGeom>
              <a:avLst/>
              <a:gdLst>
                <a:gd name="connsiteX0" fmla="*/ 288 w 222159"/>
                <a:gd name="connsiteY0" fmla="*/ 108 h 528003"/>
                <a:gd name="connsiteX1" fmla="*/ 195021 w 222159"/>
                <a:gd name="connsiteY1" fmla="*/ 512342 h 528003"/>
                <a:gd name="connsiteX2" fmla="*/ 216188 w 222159"/>
                <a:gd name="connsiteY2" fmla="*/ 402275 h 528003"/>
                <a:gd name="connsiteX3" fmla="*/ 152688 w 222159"/>
                <a:gd name="connsiteY3" fmla="*/ 465775 h 528003"/>
                <a:gd name="connsiteX4" fmla="*/ 288 w 222159"/>
                <a:gd name="connsiteY4" fmla="*/ 108 h 52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59" h="528003">
                  <a:moveTo>
                    <a:pt x="288" y="108"/>
                  </a:moveTo>
                  <a:cubicBezTo>
                    <a:pt x="7344" y="7869"/>
                    <a:pt x="159038" y="445314"/>
                    <a:pt x="195021" y="512342"/>
                  </a:cubicBezTo>
                  <a:cubicBezTo>
                    <a:pt x="231004" y="579370"/>
                    <a:pt x="223244" y="410036"/>
                    <a:pt x="216188" y="402275"/>
                  </a:cubicBezTo>
                  <a:cubicBezTo>
                    <a:pt x="209132" y="394514"/>
                    <a:pt x="187966" y="528569"/>
                    <a:pt x="152688" y="465775"/>
                  </a:cubicBezTo>
                  <a:cubicBezTo>
                    <a:pt x="117410" y="402981"/>
                    <a:pt x="-6768" y="-7653"/>
                    <a:pt x="288" y="1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53E60571-77B0-4786-958D-ABCFF65F78EE}"/>
                </a:ext>
              </a:extLst>
            </p:cNvPr>
            <p:cNvSpPr/>
            <p:nvPr/>
          </p:nvSpPr>
          <p:spPr>
            <a:xfrm>
              <a:off x="5629838" y="9876156"/>
              <a:ext cx="259913" cy="517199"/>
            </a:xfrm>
            <a:custGeom>
              <a:avLst/>
              <a:gdLst>
                <a:gd name="connsiteX0" fmla="*/ 258729 w 259913"/>
                <a:gd name="connsiteY0" fmla="*/ 271144 h 517199"/>
                <a:gd name="connsiteX1" fmla="*/ 203695 w 259913"/>
                <a:gd name="connsiteY1" fmla="*/ 516677 h 517199"/>
                <a:gd name="connsiteX2" fmla="*/ 72462 w 259913"/>
                <a:gd name="connsiteY2" fmla="*/ 326177 h 517199"/>
                <a:gd name="connsiteX3" fmla="*/ 495 w 259913"/>
                <a:gd name="connsiteY3" fmla="*/ 211 h 517199"/>
                <a:gd name="connsiteX4" fmla="*/ 106329 w 259913"/>
                <a:gd name="connsiteY4" fmla="*/ 376977 h 517199"/>
                <a:gd name="connsiteX5" fmla="*/ 157129 w 259913"/>
                <a:gd name="connsiteY5" fmla="*/ 465877 h 517199"/>
                <a:gd name="connsiteX6" fmla="*/ 258729 w 259913"/>
                <a:gd name="connsiteY6" fmla="*/ 271144 h 51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913" h="517199">
                  <a:moveTo>
                    <a:pt x="258729" y="271144"/>
                  </a:moveTo>
                  <a:cubicBezTo>
                    <a:pt x="266490" y="279611"/>
                    <a:pt x="234740" y="507505"/>
                    <a:pt x="203695" y="516677"/>
                  </a:cubicBezTo>
                  <a:cubicBezTo>
                    <a:pt x="172650" y="525849"/>
                    <a:pt x="106329" y="412255"/>
                    <a:pt x="72462" y="326177"/>
                  </a:cubicBezTo>
                  <a:cubicBezTo>
                    <a:pt x="38595" y="240099"/>
                    <a:pt x="-5149" y="-8256"/>
                    <a:pt x="495" y="211"/>
                  </a:cubicBezTo>
                  <a:cubicBezTo>
                    <a:pt x="6139" y="8678"/>
                    <a:pt x="80223" y="299366"/>
                    <a:pt x="106329" y="376977"/>
                  </a:cubicBezTo>
                  <a:cubicBezTo>
                    <a:pt x="132435" y="454588"/>
                    <a:pt x="133846" y="480694"/>
                    <a:pt x="157129" y="465877"/>
                  </a:cubicBezTo>
                  <a:cubicBezTo>
                    <a:pt x="180412" y="451060"/>
                    <a:pt x="250968" y="262677"/>
                    <a:pt x="258729" y="2711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2FC9B2FE-B59F-42F6-9DAC-E50D420ACA8B}"/>
                </a:ext>
              </a:extLst>
            </p:cNvPr>
            <p:cNvSpPr/>
            <p:nvPr/>
          </p:nvSpPr>
          <p:spPr>
            <a:xfrm>
              <a:off x="5826270" y="9636819"/>
              <a:ext cx="246602" cy="459889"/>
            </a:xfrm>
            <a:custGeom>
              <a:avLst/>
              <a:gdLst>
                <a:gd name="connsiteX0" fmla="*/ 3030 w 246602"/>
                <a:gd name="connsiteY0" fmla="*/ 2481 h 459889"/>
                <a:gd name="connsiteX1" fmla="*/ 244330 w 246602"/>
                <a:gd name="connsiteY1" fmla="*/ 451214 h 459889"/>
                <a:gd name="connsiteX2" fmla="*/ 117330 w 246602"/>
                <a:gd name="connsiteY2" fmla="*/ 277648 h 459889"/>
                <a:gd name="connsiteX3" fmla="*/ 3030 w 246602"/>
                <a:gd name="connsiteY3" fmla="*/ 2481 h 45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602" h="459889">
                  <a:moveTo>
                    <a:pt x="3030" y="2481"/>
                  </a:moveTo>
                  <a:cubicBezTo>
                    <a:pt x="24197" y="31409"/>
                    <a:pt x="225280" y="405353"/>
                    <a:pt x="244330" y="451214"/>
                  </a:cubicBezTo>
                  <a:cubicBezTo>
                    <a:pt x="263380" y="497075"/>
                    <a:pt x="157547" y="349615"/>
                    <a:pt x="117330" y="277648"/>
                  </a:cubicBezTo>
                  <a:cubicBezTo>
                    <a:pt x="77113" y="205681"/>
                    <a:pt x="-18137" y="-26447"/>
                    <a:pt x="3030" y="24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C29233E9-212E-4F3F-B8B6-0828707E9D97}"/>
                </a:ext>
              </a:extLst>
            </p:cNvPr>
            <p:cNvSpPr/>
            <p:nvPr/>
          </p:nvSpPr>
          <p:spPr>
            <a:xfrm>
              <a:off x="5031519" y="5102708"/>
              <a:ext cx="838414" cy="477257"/>
            </a:xfrm>
            <a:custGeom>
              <a:avLst/>
              <a:gdLst>
                <a:gd name="connsiteX0" fmla="*/ 1914 w 838414"/>
                <a:gd name="connsiteY0" fmla="*/ 476825 h 477257"/>
                <a:gd name="connsiteX1" fmla="*/ 177598 w 838414"/>
                <a:gd name="connsiteY1" fmla="*/ 381575 h 477257"/>
                <a:gd name="connsiteX2" fmla="*/ 374448 w 838414"/>
                <a:gd name="connsiteY2" fmla="*/ 303259 h 477257"/>
                <a:gd name="connsiteX3" fmla="*/ 835881 w 838414"/>
                <a:gd name="connsiteY3" fmla="*/ 2692 h 477257"/>
                <a:gd name="connsiteX4" fmla="*/ 548014 w 838414"/>
                <a:gd name="connsiteY4" fmla="*/ 165675 h 477257"/>
                <a:gd name="connsiteX5" fmla="*/ 294014 w 838414"/>
                <a:gd name="connsiteY5" fmla="*/ 341359 h 477257"/>
                <a:gd name="connsiteX6" fmla="*/ 1914 w 838414"/>
                <a:gd name="connsiteY6" fmla="*/ 476825 h 47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414" h="477257">
                  <a:moveTo>
                    <a:pt x="1914" y="476825"/>
                  </a:moveTo>
                  <a:cubicBezTo>
                    <a:pt x="-17489" y="483528"/>
                    <a:pt x="115509" y="410503"/>
                    <a:pt x="177598" y="381575"/>
                  </a:cubicBezTo>
                  <a:cubicBezTo>
                    <a:pt x="239687" y="352647"/>
                    <a:pt x="264734" y="366406"/>
                    <a:pt x="374448" y="303259"/>
                  </a:cubicBezTo>
                  <a:cubicBezTo>
                    <a:pt x="484162" y="240112"/>
                    <a:pt x="806953" y="25623"/>
                    <a:pt x="835881" y="2692"/>
                  </a:cubicBezTo>
                  <a:cubicBezTo>
                    <a:pt x="864809" y="-20239"/>
                    <a:pt x="638325" y="109231"/>
                    <a:pt x="548014" y="165675"/>
                  </a:cubicBezTo>
                  <a:cubicBezTo>
                    <a:pt x="457703" y="222119"/>
                    <a:pt x="382561" y="289501"/>
                    <a:pt x="294014" y="341359"/>
                  </a:cubicBezTo>
                  <a:cubicBezTo>
                    <a:pt x="205467" y="393217"/>
                    <a:pt x="21317" y="470122"/>
                    <a:pt x="1914" y="4768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F30BCE91-06A6-4B4E-8C01-DDE732C7BBED}"/>
                </a:ext>
              </a:extLst>
            </p:cNvPr>
            <p:cNvSpPr/>
            <p:nvPr/>
          </p:nvSpPr>
          <p:spPr>
            <a:xfrm>
              <a:off x="5869799" y="4921504"/>
              <a:ext cx="598746" cy="188386"/>
            </a:xfrm>
            <a:custGeom>
              <a:avLst/>
              <a:gdLst>
                <a:gd name="connsiteX0" fmla="*/ 3951 w 598746"/>
                <a:gd name="connsiteY0" fmla="*/ 188129 h 188386"/>
                <a:gd name="connsiteX1" fmla="*/ 194451 w 598746"/>
                <a:gd name="connsiteY1" fmla="*/ 50546 h 188386"/>
                <a:gd name="connsiteX2" fmla="*/ 372251 w 598746"/>
                <a:gd name="connsiteY2" fmla="*/ 1863 h 188386"/>
                <a:gd name="connsiteX3" fmla="*/ 598734 w 598746"/>
                <a:gd name="connsiteY3" fmla="*/ 10329 h 188386"/>
                <a:gd name="connsiteX4" fmla="*/ 380718 w 598746"/>
                <a:gd name="connsiteY4" fmla="*/ 12446 h 188386"/>
                <a:gd name="connsiteX5" fmla="*/ 3951 w 598746"/>
                <a:gd name="connsiteY5" fmla="*/ 188129 h 18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746" h="188386">
                  <a:moveTo>
                    <a:pt x="3951" y="188129"/>
                  </a:moveTo>
                  <a:cubicBezTo>
                    <a:pt x="-27094" y="194479"/>
                    <a:pt x="133068" y="81590"/>
                    <a:pt x="194451" y="50546"/>
                  </a:cubicBezTo>
                  <a:cubicBezTo>
                    <a:pt x="255834" y="19502"/>
                    <a:pt x="304871" y="8566"/>
                    <a:pt x="372251" y="1863"/>
                  </a:cubicBezTo>
                  <a:cubicBezTo>
                    <a:pt x="439631" y="-4840"/>
                    <a:pt x="597323" y="8565"/>
                    <a:pt x="598734" y="10329"/>
                  </a:cubicBezTo>
                  <a:cubicBezTo>
                    <a:pt x="600145" y="12093"/>
                    <a:pt x="477732" y="-14012"/>
                    <a:pt x="380718" y="12446"/>
                  </a:cubicBezTo>
                  <a:cubicBezTo>
                    <a:pt x="283704" y="38904"/>
                    <a:pt x="34996" y="181779"/>
                    <a:pt x="3951" y="1881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C7FFEDAD-43D6-4A62-88C4-902BB0025F82}"/>
                </a:ext>
              </a:extLst>
            </p:cNvPr>
            <p:cNvSpPr/>
            <p:nvPr/>
          </p:nvSpPr>
          <p:spPr>
            <a:xfrm>
              <a:off x="6034450" y="4971407"/>
              <a:ext cx="240537" cy="1116096"/>
            </a:xfrm>
            <a:custGeom>
              <a:avLst/>
              <a:gdLst>
                <a:gd name="connsiteX0" fmla="*/ 239350 w 240537"/>
                <a:gd name="connsiteY0" fmla="*/ 643 h 1116096"/>
                <a:gd name="connsiteX1" fmla="*/ 67900 w 240537"/>
                <a:gd name="connsiteY1" fmla="*/ 150926 h 1116096"/>
                <a:gd name="connsiteX2" fmla="*/ 17100 w 240537"/>
                <a:gd name="connsiteY2" fmla="*/ 339310 h 1116096"/>
                <a:gd name="connsiteX3" fmla="*/ 167 w 240537"/>
                <a:gd name="connsiteY3" fmla="*/ 595426 h 1116096"/>
                <a:gd name="connsiteX4" fmla="*/ 12867 w 240537"/>
                <a:gd name="connsiteY4" fmla="*/ 868476 h 1116096"/>
                <a:gd name="connsiteX5" fmla="*/ 8633 w 240537"/>
                <a:gd name="connsiteY5" fmla="*/ 953143 h 1116096"/>
                <a:gd name="connsiteX6" fmla="*/ 146217 w 240537"/>
                <a:gd name="connsiteY6" fmla="*/ 1114010 h 1116096"/>
                <a:gd name="connsiteX7" fmla="*/ 36150 w 240537"/>
                <a:gd name="connsiteY7" fmla="*/ 828260 h 1116096"/>
                <a:gd name="connsiteX8" fmla="*/ 19217 w 240537"/>
                <a:gd name="connsiteY8" fmla="*/ 479010 h 1116096"/>
                <a:gd name="connsiteX9" fmla="*/ 44617 w 240537"/>
                <a:gd name="connsiteY9" fmla="*/ 241943 h 1116096"/>
                <a:gd name="connsiteX10" fmla="*/ 137750 w 240537"/>
                <a:gd name="connsiteY10" fmla="*/ 102243 h 1116096"/>
                <a:gd name="connsiteX11" fmla="*/ 239350 w 240537"/>
                <a:gd name="connsiteY11" fmla="*/ 643 h 111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537" h="1116096">
                  <a:moveTo>
                    <a:pt x="239350" y="643"/>
                  </a:moveTo>
                  <a:cubicBezTo>
                    <a:pt x="227708" y="8757"/>
                    <a:pt x="104942" y="94482"/>
                    <a:pt x="67900" y="150926"/>
                  </a:cubicBezTo>
                  <a:cubicBezTo>
                    <a:pt x="30858" y="207370"/>
                    <a:pt x="28389" y="265227"/>
                    <a:pt x="17100" y="339310"/>
                  </a:cubicBezTo>
                  <a:cubicBezTo>
                    <a:pt x="5811" y="413393"/>
                    <a:pt x="872" y="507232"/>
                    <a:pt x="167" y="595426"/>
                  </a:cubicBezTo>
                  <a:cubicBezTo>
                    <a:pt x="-538" y="683620"/>
                    <a:pt x="11456" y="808857"/>
                    <a:pt x="12867" y="868476"/>
                  </a:cubicBezTo>
                  <a:cubicBezTo>
                    <a:pt x="14278" y="928095"/>
                    <a:pt x="-13592" y="912221"/>
                    <a:pt x="8633" y="953143"/>
                  </a:cubicBezTo>
                  <a:cubicBezTo>
                    <a:pt x="30858" y="994065"/>
                    <a:pt x="141631" y="1134824"/>
                    <a:pt x="146217" y="1114010"/>
                  </a:cubicBezTo>
                  <a:cubicBezTo>
                    <a:pt x="150803" y="1093196"/>
                    <a:pt x="57317" y="934093"/>
                    <a:pt x="36150" y="828260"/>
                  </a:cubicBezTo>
                  <a:cubicBezTo>
                    <a:pt x="14983" y="722427"/>
                    <a:pt x="17806" y="576729"/>
                    <a:pt x="19217" y="479010"/>
                  </a:cubicBezTo>
                  <a:cubicBezTo>
                    <a:pt x="20628" y="381291"/>
                    <a:pt x="24861" y="304738"/>
                    <a:pt x="44617" y="241943"/>
                  </a:cubicBezTo>
                  <a:cubicBezTo>
                    <a:pt x="64372" y="179149"/>
                    <a:pt x="101414" y="141401"/>
                    <a:pt x="137750" y="102243"/>
                  </a:cubicBezTo>
                  <a:cubicBezTo>
                    <a:pt x="174086" y="63085"/>
                    <a:pt x="250992" y="-7471"/>
                    <a:pt x="239350" y="6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B0F365DF-CDDE-48BF-9C78-D4405353C862}"/>
                </a:ext>
              </a:extLst>
            </p:cNvPr>
            <p:cNvSpPr/>
            <p:nvPr/>
          </p:nvSpPr>
          <p:spPr>
            <a:xfrm>
              <a:off x="5999888" y="4978387"/>
              <a:ext cx="197792" cy="1099141"/>
            </a:xfrm>
            <a:custGeom>
              <a:avLst/>
              <a:gdLst>
                <a:gd name="connsiteX0" fmla="*/ 197712 w 197792"/>
                <a:gd name="connsiteY0" fmla="*/ 13 h 1099141"/>
                <a:gd name="connsiteX1" fmla="*/ 79179 w 197792"/>
                <a:gd name="connsiteY1" fmla="*/ 127013 h 1099141"/>
                <a:gd name="connsiteX2" fmla="*/ 19912 w 197792"/>
                <a:gd name="connsiteY2" fmla="*/ 410646 h 1099141"/>
                <a:gd name="connsiteX3" fmla="*/ 7212 w 197792"/>
                <a:gd name="connsiteY3" fmla="*/ 781063 h 1099141"/>
                <a:gd name="connsiteX4" fmla="*/ 30495 w 197792"/>
                <a:gd name="connsiteY4" fmla="*/ 889013 h 1099141"/>
                <a:gd name="connsiteX5" fmla="*/ 153262 w 197792"/>
                <a:gd name="connsiteY5" fmla="*/ 1090096 h 1099141"/>
                <a:gd name="connsiteX6" fmla="*/ 106695 w 197792"/>
                <a:gd name="connsiteY6" fmla="*/ 1037180 h 1099141"/>
                <a:gd name="connsiteX7" fmla="*/ 7212 w 197792"/>
                <a:gd name="connsiteY7" fmla="*/ 795880 h 1099141"/>
                <a:gd name="connsiteX8" fmla="*/ 13562 w 197792"/>
                <a:gd name="connsiteY8" fmla="*/ 389480 h 1099141"/>
                <a:gd name="connsiteX9" fmla="*/ 60129 w 197792"/>
                <a:gd name="connsiteY9" fmla="*/ 133363 h 1099141"/>
                <a:gd name="connsiteX10" fmla="*/ 197712 w 197792"/>
                <a:gd name="connsiteY10" fmla="*/ 13 h 109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92" h="1099141">
                  <a:moveTo>
                    <a:pt x="197712" y="13"/>
                  </a:moveTo>
                  <a:cubicBezTo>
                    <a:pt x="200887" y="-1045"/>
                    <a:pt x="108812" y="58574"/>
                    <a:pt x="79179" y="127013"/>
                  </a:cubicBezTo>
                  <a:cubicBezTo>
                    <a:pt x="49546" y="195452"/>
                    <a:pt x="31906" y="301638"/>
                    <a:pt x="19912" y="410646"/>
                  </a:cubicBezTo>
                  <a:cubicBezTo>
                    <a:pt x="7918" y="519654"/>
                    <a:pt x="5448" y="701335"/>
                    <a:pt x="7212" y="781063"/>
                  </a:cubicBezTo>
                  <a:cubicBezTo>
                    <a:pt x="8976" y="860791"/>
                    <a:pt x="6153" y="837508"/>
                    <a:pt x="30495" y="889013"/>
                  </a:cubicBezTo>
                  <a:cubicBezTo>
                    <a:pt x="54837" y="940519"/>
                    <a:pt x="140562" y="1065401"/>
                    <a:pt x="153262" y="1090096"/>
                  </a:cubicBezTo>
                  <a:cubicBezTo>
                    <a:pt x="165962" y="1114791"/>
                    <a:pt x="131037" y="1086216"/>
                    <a:pt x="106695" y="1037180"/>
                  </a:cubicBezTo>
                  <a:cubicBezTo>
                    <a:pt x="82353" y="988144"/>
                    <a:pt x="22734" y="903830"/>
                    <a:pt x="7212" y="795880"/>
                  </a:cubicBezTo>
                  <a:cubicBezTo>
                    <a:pt x="-8310" y="687930"/>
                    <a:pt x="4743" y="499899"/>
                    <a:pt x="13562" y="389480"/>
                  </a:cubicBezTo>
                  <a:cubicBezTo>
                    <a:pt x="22381" y="279061"/>
                    <a:pt x="29085" y="195099"/>
                    <a:pt x="60129" y="133363"/>
                  </a:cubicBezTo>
                  <a:cubicBezTo>
                    <a:pt x="91173" y="71627"/>
                    <a:pt x="194537" y="1071"/>
                    <a:pt x="197712" y="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: 図形 1228">
              <a:extLst>
                <a:ext uri="{FF2B5EF4-FFF2-40B4-BE49-F238E27FC236}">
                  <a16:creationId xmlns:a16="http://schemas.microsoft.com/office/drawing/2014/main" id="{88B31F0A-AE9E-4C97-96A9-770BE80BA648}"/>
                </a:ext>
              </a:extLst>
            </p:cNvPr>
            <p:cNvSpPr/>
            <p:nvPr/>
          </p:nvSpPr>
          <p:spPr>
            <a:xfrm>
              <a:off x="6161503" y="6101781"/>
              <a:ext cx="230004" cy="125966"/>
            </a:xfrm>
            <a:custGeom>
              <a:avLst/>
              <a:gdLst>
                <a:gd name="connsiteX0" fmla="*/ 114 w 230004"/>
                <a:gd name="connsiteY0" fmla="*/ 569 h 125966"/>
                <a:gd name="connsiteX1" fmla="*/ 216014 w 230004"/>
                <a:gd name="connsiteY1" fmla="*/ 123336 h 125966"/>
                <a:gd name="connsiteX2" fmla="*/ 186380 w 230004"/>
                <a:gd name="connsiteY2" fmla="*/ 78886 h 125966"/>
                <a:gd name="connsiteX3" fmla="*/ 114 w 230004"/>
                <a:gd name="connsiteY3" fmla="*/ 569 h 12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004" h="125966">
                  <a:moveTo>
                    <a:pt x="114" y="569"/>
                  </a:moveTo>
                  <a:cubicBezTo>
                    <a:pt x="5053" y="7977"/>
                    <a:pt x="184970" y="110283"/>
                    <a:pt x="216014" y="123336"/>
                  </a:cubicBezTo>
                  <a:cubicBezTo>
                    <a:pt x="247058" y="136389"/>
                    <a:pt x="221658" y="97583"/>
                    <a:pt x="186380" y="78886"/>
                  </a:cubicBezTo>
                  <a:cubicBezTo>
                    <a:pt x="151102" y="60189"/>
                    <a:pt x="-4825" y="-6839"/>
                    <a:pt x="114" y="5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: 図形 1229">
              <a:extLst>
                <a:ext uri="{FF2B5EF4-FFF2-40B4-BE49-F238E27FC236}">
                  <a16:creationId xmlns:a16="http://schemas.microsoft.com/office/drawing/2014/main" id="{C96C4864-4BCE-4D31-A5B3-3674F389298D}"/>
                </a:ext>
              </a:extLst>
            </p:cNvPr>
            <p:cNvSpPr/>
            <p:nvPr/>
          </p:nvSpPr>
          <p:spPr>
            <a:xfrm>
              <a:off x="6318227" y="6146244"/>
              <a:ext cx="393730" cy="174222"/>
            </a:xfrm>
            <a:custGeom>
              <a:avLst/>
              <a:gdLst>
                <a:gd name="connsiteX0" fmla="*/ 23 w 393730"/>
                <a:gd name="connsiteY0" fmla="*/ 174123 h 174222"/>
                <a:gd name="connsiteX1" fmla="*/ 133373 w 393730"/>
                <a:gd name="connsiteY1" fmla="*/ 57706 h 174222"/>
                <a:gd name="connsiteX2" fmla="*/ 393723 w 393730"/>
                <a:gd name="connsiteY2" fmla="*/ 556 h 174222"/>
                <a:gd name="connsiteX3" fmla="*/ 124906 w 393730"/>
                <a:gd name="connsiteY3" fmla="*/ 36539 h 174222"/>
                <a:gd name="connsiteX4" fmla="*/ 23 w 393730"/>
                <a:gd name="connsiteY4" fmla="*/ 174123 h 17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730" h="174222">
                  <a:moveTo>
                    <a:pt x="23" y="174123"/>
                  </a:moveTo>
                  <a:cubicBezTo>
                    <a:pt x="1434" y="177651"/>
                    <a:pt x="67756" y="86634"/>
                    <a:pt x="133373" y="57706"/>
                  </a:cubicBezTo>
                  <a:cubicBezTo>
                    <a:pt x="198990" y="28778"/>
                    <a:pt x="395134" y="4084"/>
                    <a:pt x="393723" y="556"/>
                  </a:cubicBezTo>
                  <a:cubicBezTo>
                    <a:pt x="392312" y="-2972"/>
                    <a:pt x="188406" y="10433"/>
                    <a:pt x="124906" y="36539"/>
                  </a:cubicBezTo>
                  <a:cubicBezTo>
                    <a:pt x="61406" y="62644"/>
                    <a:pt x="-1388" y="170595"/>
                    <a:pt x="23" y="1741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B0482E1A-56C6-4464-9760-33B689E20D29}"/>
                </a:ext>
              </a:extLst>
            </p:cNvPr>
            <p:cNvSpPr/>
            <p:nvPr/>
          </p:nvSpPr>
          <p:spPr>
            <a:xfrm>
              <a:off x="6185472" y="6043323"/>
              <a:ext cx="386867" cy="72051"/>
            </a:xfrm>
            <a:custGeom>
              <a:avLst/>
              <a:gdLst>
                <a:gd name="connsiteX0" fmla="*/ 3661 w 386867"/>
                <a:gd name="connsiteY0" fmla="*/ 1877 h 72051"/>
                <a:gd name="connsiteX1" fmla="*/ 65045 w 386867"/>
                <a:gd name="connsiteY1" fmla="*/ 14577 h 72051"/>
                <a:gd name="connsiteX2" fmla="*/ 384661 w 386867"/>
                <a:gd name="connsiteY2" fmla="*/ 67494 h 72051"/>
                <a:gd name="connsiteX3" fmla="*/ 196278 w 386867"/>
                <a:gd name="connsiteY3" fmla="*/ 63260 h 72051"/>
                <a:gd name="connsiteX4" fmla="*/ 3661 w 386867"/>
                <a:gd name="connsiteY4" fmla="*/ 1877 h 7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867" h="72051">
                  <a:moveTo>
                    <a:pt x="3661" y="1877"/>
                  </a:moveTo>
                  <a:cubicBezTo>
                    <a:pt x="-18211" y="-6237"/>
                    <a:pt x="65045" y="14577"/>
                    <a:pt x="65045" y="14577"/>
                  </a:cubicBezTo>
                  <a:cubicBezTo>
                    <a:pt x="128545" y="25513"/>
                    <a:pt x="362789" y="59380"/>
                    <a:pt x="384661" y="67494"/>
                  </a:cubicBezTo>
                  <a:cubicBezTo>
                    <a:pt x="406533" y="75608"/>
                    <a:pt x="260131" y="72080"/>
                    <a:pt x="196278" y="63260"/>
                  </a:cubicBezTo>
                  <a:cubicBezTo>
                    <a:pt x="132425" y="54441"/>
                    <a:pt x="25533" y="9991"/>
                    <a:pt x="3661" y="18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F100637C-F2C9-4687-B8FF-E7F1B12FFE17}"/>
                </a:ext>
              </a:extLst>
            </p:cNvPr>
            <p:cNvSpPr/>
            <p:nvPr/>
          </p:nvSpPr>
          <p:spPr>
            <a:xfrm>
              <a:off x="6553145" y="5893024"/>
              <a:ext cx="760434" cy="224754"/>
            </a:xfrm>
            <a:custGeom>
              <a:avLst/>
              <a:gdLst>
                <a:gd name="connsiteX0" fmla="*/ 55 w 760434"/>
                <a:gd name="connsiteY0" fmla="*/ 194509 h 224754"/>
                <a:gd name="connsiteX1" fmla="*/ 266755 w 760434"/>
                <a:gd name="connsiteY1" fmla="*/ 224143 h 224754"/>
                <a:gd name="connsiteX2" fmla="*/ 412805 w 760434"/>
                <a:gd name="connsiteY2" fmla="*/ 162759 h 224754"/>
                <a:gd name="connsiteX3" fmla="*/ 757822 w 760434"/>
                <a:gd name="connsiteY3" fmla="*/ 1893 h 224754"/>
                <a:gd name="connsiteX4" fmla="*/ 556738 w 760434"/>
                <a:gd name="connsiteY4" fmla="*/ 82326 h 224754"/>
                <a:gd name="connsiteX5" fmla="*/ 290038 w 760434"/>
                <a:gd name="connsiteY5" fmla="*/ 198743 h 224754"/>
                <a:gd name="connsiteX6" fmla="*/ 55 w 760434"/>
                <a:gd name="connsiteY6" fmla="*/ 194509 h 22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0434" h="224754">
                  <a:moveTo>
                    <a:pt x="55" y="194509"/>
                  </a:moveTo>
                  <a:cubicBezTo>
                    <a:pt x="-3825" y="198742"/>
                    <a:pt x="197963" y="229435"/>
                    <a:pt x="266755" y="224143"/>
                  </a:cubicBezTo>
                  <a:cubicBezTo>
                    <a:pt x="335547" y="218851"/>
                    <a:pt x="330961" y="199801"/>
                    <a:pt x="412805" y="162759"/>
                  </a:cubicBezTo>
                  <a:cubicBezTo>
                    <a:pt x="494649" y="125717"/>
                    <a:pt x="733833" y="15298"/>
                    <a:pt x="757822" y="1893"/>
                  </a:cubicBezTo>
                  <a:cubicBezTo>
                    <a:pt x="781811" y="-11513"/>
                    <a:pt x="634702" y="49518"/>
                    <a:pt x="556738" y="82326"/>
                  </a:cubicBezTo>
                  <a:cubicBezTo>
                    <a:pt x="478774" y="115134"/>
                    <a:pt x="385641" y="180046"/>
                    <a:pt x="290038" y="198743"/>
                  </a:cubicBezTo>
                  <a:cubicBezTo>
                    <a:pt x="194435" y="217440"/>
                    <a:pt x="3935" y="190276"/>
                    <a:pt x="55" y="1945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DC1F9C2A-127F-4CF9-8C97-7A7B353540A5}"/>
                </a:ext>
              </a:extLst>
            </p:cNvPr>
            <p:cNvSpPr/>
            <p:nvPr/>
          </p:nvSpPr>
          <p:spPr>
            <a:xfrm>
              <a:off x="6202647" y="4944362"/>
              <a:ext cx="979978" cy="164726"/>
            </a:xfrm>
            <a:custGeom>
              <a:avLst/>
              <a:gdLst>
                <a:gd name="connsiteX0" fmla="*/ 5536 w 979978"/>
                <a:gd name="connsiteY0" fmla="*/ 34038 h 164726"/>
                <a:gd name="connsiteX1" fmla="*/ 428870 w 979978"/>
                <a:gd name="connsiteY1" fmla="*/ 25571 h 164726"/>
                <a:gd name="connsiteX2" fmla="*/ 905120 w 979978"/>
                <a:gd name="connsiteY2" fmla="*/ 131405 h 164726"/>
                <a:gd name="connsiteX3" fmla="*/ 909353 w 979978"/>
                <a:gd name="connsiteY3" fmla="*/ 156805 h 164726"/>
                <a:gd name="connsiteX4" fmla="*/ 234136 w 979978"/>
                <a:gd name="connsiteY4" fmla="*/ 6521 h 164726"/>
                <a:gd name="connsiteX5" fmla="*/ 5536 w 979978"/>
                <a:gd name="connsiteY5" fmla="*/ 34038 h 1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9978" h="164726">
                  <a:moveTo>
                    <a:pt x="5536" y="34038"/>
                  </a:moveTo>
                  <a:cubicBezTo>
                    <a:pt x="37992" y="37213"/>
                    <a:pt x="278939" y="9343"/>
                    <a:pt x="428870" y="25571"/>
                  </a:cubicBezTo>
                  <a:cubicBezTo>
                    <a:pt x="578801" y="41799"/>
                    <a:pt x="825040" y="109533"/>
                    <a:pt x="905120" y="131405"/>
                  </a:cubicBezTo>
                  <a:cubicBezTo>
                    <a:pt x="985200" y="153277"/>
                    <a:pt x="1021184" y="177619"/>
                    <a:pt x="909353" y="156805"/>
                  </a:cubicBezTo>
                  <a:cubicBezTo>
                    <a:pt x="797522" y="135991"/>
                    <a:pt x="380539" y="30157"/>
                    <a:pt x="234136" y="6521"/>
                  </a:cubicBezTo>
                  <a:cubicBezTo>
                    <a:pt x="87733" y="-17115"/>
                    <a:pt x="-26920" y="30863"/>
                    <a:pt x="5536" y="340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CA6062C7-97D7-410E-ACAD-F8E93FE0608D}"/>
                </a:ext>
              </a:extLst>
            </p:cNvPr>
            <p:cNvSpPr/>
            <p:nvPr/>
          </p:nvSpPr>
          <p:spPr>
            <a:xfrm>
              <a:off x="7135245" y="5107016"/>
              <a:ext cx="577913" cy="122347"/>
            </a:xfrm>
            <a:custGeom>
              <a:avLst/>
              <a:gdLst>
                <a:gd name="connsiteX0" fmla="*/ 38 w 577913"/>
                <a:gd name="connsiteY0" fmla="*/ 501 h 122347"/>
                <a:gd name="connsiteX1" fmla="*/ 61422 w 577913"/>
                <a:gd name="connsiteY1" fmla="*/ 64001 h 122347"/>
                <a:gd name="connsiteX2" fmla="*/ 148205 w 577913"/>
                <a:gd name="connsiteY2" fmla="*/ 121151 h 122347"/>
                <a:gd name="connsiteX3" fmla="*/ 300605 w 577913"/>
                <a:gd name="connsiteY3" fmla="*/ 104217 h 122347"/>
                <a:gd name="connsiteX4" fmla="*/ 577888 w 577913"/>
                <a:gd name="connsiteY4" fmla="*/ 72467 h 122347"/>
                <a:gd name="connsiteX5" fmla="*/ 315422 w 577913"/>
                <a:gd name="connsiteY5" fmla="*/ 66117 h 122347"/>
                <a:gd name="connsiteX6" fmla="*/ 69888 w 577913"/>
                <a:gd name="connsiteY6" fmla="*/ 99984 h 122347"/>
                <a:gd name="connsiteX7" fmla="*/ 38 w 577913"/>
                <a:gd name="connsiteY7" fmla="*/ 501 h 12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913" h="122347">
                  <a:moveTo>
                    <a:pt x="38" y="501"/>
                  </a:moveTo>
                  <a:cubicBezTo>
                    <a:pt x="-1373" y="-5496"/>
                    <a:pt x="36728" y="43893"/>
                    <a:pt x="61422" y="64001"/>
                  </a:cubicBezTo>
                  <a:cubicBezTo>
                    <a:pt x="86116" y="84109"/>
                    <a:pt x="108341" y="114448"/>
                    <a:pt x="148205" y="121151"/>
                  </a:cubicBezTo>
                  <a:cubicBezTo>
                    <a:pt x="188069" y="127854"/>
                    <a:pt x="300605" y="104217"/>
                    <a:pt x="300605" y="104217"/>
                  </a:cubicBezTo>
                  <a:cubicBezTo>
                    <a:pt x="372219" y="96103"/>
                    <a:pt x="575419" y="78817"/>
                    <a:pt x="577888" y="72467"/>
                  </a:cubicBezTo>
                  <a:cubicBezTo>
                    <a:pt x="580357" y="66117"/>
                    <a:pt x="400089" y="61531"/>
                    <a:pt x="315422" y="66117"/>
                  </a:cubicBezTo>
                  <a:cubicBezTo>
                    <a:pt x="230755" y="70703"/>
                    <a:pt x="119630" y="106334"/>
                    <a:pt x="69888" y="99984"/>
                  </a:cubicBezTo>
                  <a:cubicBezTo>
                    <a:pt x="20146" y="93634"/>
                    <a:pt x="1449" y="6498"/>
                    <a:pt x="38" y="5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F9981A06-DD4B-4E00-BBA5-C11707032C6D}"/>
                </a:ext>
              </a:extLst>
            </p:cNvPr>
            <p:cNvSpPr/>
            <p:nvPr/>
          </p:nvSpPr>
          <p:spPr>
            <a:xfrm>
              <a:off x="7092427" y="5742811"/>
              <a:ext cx="279927" cy="343457"/>
            </a:xfrm>
            <a:custGeom>
              <a:avLst/>
              <a:gdLst>
                <a:gd name="connsiteX0" fmla="*/ 523 w 279927"/>
                <a:gd name="connsiteY0" fmla="*/ 1822 h 343457"/>
                <a:gd name="connsiteX1" fmla="*/ 220656 w 279927"/>
                <a:gd name="connsiteY1" fmla="*/ 124589 h 343457"/>
                <a:gd name="connsiteX2" fmla="*/ 248173 w 279927"/>
                <a:gd name="connsiteY2" fmla="*/ 185972 h 343457"/>
                <a:gd name="connsiteX3" fmla="*/ 279923 w 279927"/>
                <a:gd name="connsiteY3" fmla="*/ 342606 h 343457"/>
                <a:gd name="connsiteX4" fmla="*/ 246056 w 279927"/>
                <a:gd name="connsiteY4" fmla="*/ 109772 h 343457"/>
                <a:gd name="connsiteX5" fmla="*/ 161390 w 279927"/>
                <a:gd name="connsiteY5" fmla="*/ 54739 h 343457"/>
                <a:gd name="connsiteX6" fmla="*/ 523 w 279927"/>
                <a:gd name="connsiteY6" fmla="*/ 1822 h 34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927" h="343457">
                  <a:moveTo>
                    <a:pt x="523" y="1822"/>
                  </a:moveTo>
                  <a:cubicBezTo>
                    <a:pt x="10401" y="13464"/>
                    <a:pt x="179381" y="93897"/>
                    <a:pt x="220656" y="124589"/>
                  </a:cubicBezTo>
                  <a:cubicBezTo>
                    <a:pt x="261931" y="155281"/>
                    <a:pt x="238295" y="149636"/>
                    <a:pt x="248173" y="185972"/>
                  </a:cubicBezTo>
                  <a:cubicBezTo>
                    <a:pt x="258051" y="222308"/>
                    <a:pt x="280276" y="355306"/>
                    <a:pt x="279923" y="342606"/>
                  </a:cubicBezTo>
                  <a:cubicBezTo>
                    <a:pt x="279570" y="329906"/>
                    <a:pt x="265811" y="157750"/>
                    <a:pt x="246056" y="109772"/>
                  </a:cubicBezTo>
                  <a:cubicBezTo>
                    <a:pt x="226301" y="61794"/>
                    <a:pt x="199490" y="72025"/>
                    <a:pt x="161390" y="54739"/>
                  </a:cubicBezTo>
                  <a:cubicBezTo>
                    <a:pt x="123290" y="37453"/>
                    <a:pt x="-9355" y="-9820"/>
                    <a:pt x="523" y="18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: 図形 1235">
              <a:extLst>
                <a:ext uri="{FF2B5EF4-FFF2-40B4-BE49-F238E27FC236}">
                  <a16:creationId xmlns:a16="http://schemas.microsoft.com/office/drawing/2014/main" id="{338F6AA5-8962-4758-B357-9670BC384037}"/>
                </a:ext>
              </a:extLst>
            </p:cNvPr>
            <p:cNvSpPr/>
            <p:nvPr/>
          </p:nvSpPr>
          <p:spPr>
            <a:xfrm>
              <a:off x="7693580" y="5225947"/>
              <a:ext cx="929720" cy="122870"/>
            </a:xfrm>
            <a:custGeom>
              <a:avLst/>
              <a:gdLst>
                <a:gd name="connsiteX0" fmla="*/ 503 w 929720"/>
                <a:gd name="connsiteY0" fmla="*/ 103 h 122870"/>
                <a:gd name="connsiteX1" fmla="*/ 318003 w 929720"/>
                <a:gd name="connsiteY1" fmla="*/ 46670 h 122870"/>
                <a:gd name="connsiteX2" fmla="*/ 574120 w 929720"/>
                <a:gd name="connsiteY2" fmla="*/ 40320 h 122870"/>
                <a:gd name="connsiteX3" fmla="*/ 787903 w 929720"/>
                <a:gd name="connsiteY3" fmla="*/ 93236 h 122870"/>
                <a:gd name="connsiteX4" fmla="*/ 929720 w 929720"/>
                <a:gd name="connsiteY4" fmla="*/ 122870 h 122870"/>
                <a:gd name="connsiteX5" fmla="*/ 624920 w 929720"/>
                <a:gd name="connsiteY5" fmla="*/ 55136 h 122870"/>
                <a:gd name="connsiteX6" fmla="*/ 491570 w 929720"/>
                <a:gd name="connsiteY6" fmla="*/ 55136 h 122870"/>
                <a:gd name="connsiteX7" fmla="*/ 250270 w 929720"/>
                <a:gd name="connsiteY7" fmla="*/ 61486 h 122870"/>
                <a:gd name="connsiteX8" fmla="*/ 503 w 929720"/>
                <a:gd name="connsiteY8" fmla="*/ 103 h 12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720" h="122870">
                  <a:moveTo>
                    <a:pt x="503" y="103"/>
                  </a:moveTo>
                  <a:cubicBezTo>
                    <a:pt x="11792" y="-2366"/>
                    <a:pt x="222400" y="39967"/>
                    <a:pt x="318003" y="46670"/>
                  </a:cubicBezTo>
                  <a:cubicBezTo>
                    <a:pt x="413606" y="53373"/>
                    <a:pt x="495803" y="32559"/>
                    <a:pt x="574120" y="40320"/>
                  </a:cubicBezTo>
                  <a:cubicBezTo>
                    <a:pt x="652437" y="48081"/>
                    <a:pt x="728636" y="79478"/>
                    <a:pt x="787903" y="93236"/>
                  </a:cubicBezTo>
                  <a:cubicBezTo>
                    <a:pt x="847170" y="106994"/>
                    <a:pt x="929720" y="122870"/>
                    <a:pt x="929720" y="122870"/>
                  </a:cubicBezTo>
                  <a:cubicBezTo>
                    <a:pt x="902556" y="116520"/>
                    <a:pt x="697945" y="66425"/>
                    <a:pt x="624920" y="55136"/>
                  </a:cubicBezTo>
                  <a:cubicBezTo>
                    <a:pt x="551895" y="43847"/>
                    <a:pt x="554012" y="54078"/>
                    <a:pt x="491570" y="55136"/>
                  </a:cubicBezTo>
                  <a:cubicBezTo>
                    <a:pt x="429128" y="56194"/>
                    <a:pt x="329998" y="68189"/>
                    <a:pt x="250270" y="61486"/>
                  </a:cubicBezTo>
                  <a:cubicBezTo>
                    <a:pt x="170542" y="54783"/>
                    <a:pt x="-10786" y="2572"/>
                    <a:pt x="503" y="1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: 図形 1236">
              <a:extLst>
                <a:ext uri="{FF2B5EF4-FFF2-40B4-BE49-F238E27FC236}">
                  <a16:creationId xmlns:a16="http://schemas.microsoft.com/office/drawing/2014/main" id="{561AF57A-2A5F-4AC7-AA2B-2026FE9B893B}"/>
                </a:ext>
              </a:extLst>
            </p:cNvPr>
            <p:cNvSpPr/>
            <p:nvPr/>
          </p:nvSpPr>
          <p:spPr>
            <a:xfrm>
              <a:off x="8630985" y="5357906"/>
              <a:ext cx="301576" cy="615824"/>
            </a:xfrm>
            <a:custGeom>
              <a:avLst/>
              <a:gdLst>
                <a:gd name="connsiteX0" fmla="*/ 253 w 301576"/>
                <a:gd name="connsiteY0" fmla="*/ 1494 h 615824"/>
                <a:gd name="connsiteX1" fmla="*/ 214565 w 301576"/>
                <a:gd name="connsiteY1" fmla="*/ 399957 h 615824"/>
                <a:gd name="connsiteX2" fmla="*/ 297115 w 301576"/>
                <a:gd name="connsiteY2" fmla="*/ 612682 h 615824"/>
                <a:gd name="connsiteX3" fmla="*/ 278065 w 301576"/>
                <a:gd name="connsiteY3" fmla="*/ 509494 h 615824"/>
                <a:gd name="connsiteX4" fmla="*/ 173290 w 301576"/>
                <a:gd name="connsiteY4" fmla="*/ 272957 h 615824"/>
                <a:gd name="connsiteX5" fmla="*/ 253 w 301576"/>
                <a:gd name="connsiteY5" fmla="*/ 1494 h 61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576" h="615824">
                  <a:moveTo>
                    <a:pt x="253" y="1494"/>
                  </a:moveTo>
                  <a:cubicBezTo>
                    <a:pt x="7132" y="22660"/>
                    <a:pt x="165088" y="298092"/>
                    <a:pt x="214565" y="399957"/>
                  </a:cubicBezTo>
                  <a:cubicBezTo>
                    <a:pt x="264042" y="501822"/>
                    <a:pt x="286532" y="594426"/>
                    <a:pt x="297115" y="612682"/>
                  </a:cubicBezTo>
                  <a:cubicBezTo>
                    <a:pt x="307698" y="630938"/>
                    <a:pt x="298702" y="566115"/>
                    <a:pt x="278065" y="509494"/>
                  </a:cubicBezTo>
                  <a:cubicBezTo>
                    <a:pt x="257428" y="452873"/>
                    <a:pt x="218269" y="356301"/>
                    <a:pt x="173290" y="272957"/>
                  </a:cubicBezTo>
                  <a:cubicBezTo>
                    <a:pt x="128311" y="189613"/>
                    <a:pt x="-6626" y="-19672"/>
                    <a:pt x="253" y="14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: 図形 1237">
              <a:extLst>
                <a:ext uri="{FF2B5EF4-FFF2-40B4-BE49-F238E27FC236}">
                  <a16:creationId xmlns:a16="http://schemas.microsoft.com/office/drawing/2014/main" id="{A0E131DC-E944-4E4C-977E-4A290D3E382D}"/>
                </a:ext>
              </a:extLst>
            </p:cNvPr>
            <p:cNvSpPr/>
            <p:nvPr/>
          </p:nvSpPr>
          <p:spPr>
            <a:xfrm>
              <a:off x="8564379" y="5345154"/>
              <a:ext cx="52583" cy="94784"/>
            </a:xfrm>
            <a:custGeom>
              <a:avLst/>
              <a:gdLst>
                <a:gd name="connsiteX0" fmla="*/ 52571 w 52583"/>
                <a:gd name="connsiteY0" fmla="*/ 1546 h 94784"/>
                <a:gd name="connsiteX1" fmla="*/ 8121 w 52583"/>
                <a:gd name="connsiteY1" fmla="*/ 93621 h 94784"/>
                <a:gd name="connsiteX2" fmla="*/ 3359 w 52583"/>
                <a:gd name="connsiteY2" fmla="*/ 52346 h 94784"/>
                <a:gd name="connsiteX3" fmla="*/ 3359 w 52583"/>
                <a:gd name="connsiteY3" fmla="*/ 36471 h 94784"/>
                <a:gd name="connsiteX4" fmla="*/ 52571 w 52583"/>
                <a:gd name="connsiteY4" fmla="*/ 1546 h 9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83" h="94784">
                  <a:moveTo>
                    <a:pt x="52571" y="1546"/>
                  </a:moveTo>
                  <a:cubicBezTo>
                    <a:pt x="53365" y="11071"/>
                    <a:pt x="16323" y="85154"/>
                    <a:pt x="8121" y="93621"/>
                  </a:cubicBezTo>
                  <a:cubicBezTo>
                    <a:pt x="-81" y="102088"/>
                    <a:pt x="4153" y="61871"/>
                    <a:pt x="3359" y="52346"/>
                  </a:cubicBezTo>
                  <a:cubicBezTo>
                    <a:pt x="2565" y="42821"/>
                    <a:pt x="-3785" y="43615"/>
                    <a:pt x="3359" y="36471"/>
                  </a:cubicBezTo>
                  <a:cubicBezTo>
                    <a:pt x="10503" y="29327"/>
                    <a:pt x="51777" y="-7979"/>
                    <a:pt x="52571" y="15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E1C26A9F-DB04-49AF-B625-F5A557BA4FF7}"/>
                </a:ext>
              </a:extLst>
            </p:cNvPr>
            <p:cNvSpPr/>
            <p:nvPr/>
          </p:nvSpPr>
          <p:spPr>
            <a:xfrm>
              <a:off x="8480423" y="5423897"/>
              <a:ext cx="248198" cy="282134"/>
            </a:xfrm>
            <a:custGeom>
              <a:avLst/>
              <a:gdLst>
                <a:gd name="connsiteX0" fmla="*/ 2 w 248198"/>
                <a:gd name="connsiteY0" fmla="*/ 3766 h 282134"/>
                <a:gd name="connsiteX1" fmla="*/ 122240 w 248198"/>
                <a:gd name="connsiteY1" fmla="*/ 24403 h 282134"/>
                <a:gd name="connsiteX2" fmla="*/ 206377 w 248198"/>
                <a:gd name="connsiteY2" fmla="*/ 213316 h 282134"/>
                <a:gd name="connsiteX3" fmla="*/ 246065 w 248198"/>
                <a:gd name="connsiteY3" fmla="*/ 276816 h 282134"/>
                <a:gd name="connsiteX4" fmla="*/ 144465 w 248198"/>
                <a:gd name="connsiteY4" fmla="*/ 91078 h 282134"/>
                <a:gd name="connsiteX5" fmla="*/ 125415 w 248198"/>
                <a:gd name="connsiteY5" fmla="*/ 37103 h 282134"/>
                <a:gd name="connsiteX6" fmla="*/ 2 w 248198"/>
                <a:gd name="connsiteY6" fmla="*/ 3766 h 2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198" h="282134">
                  <a:moveTo>
                    <a:pt x="2" y="3766"/>
                  </a:moveTo>
                  <a:cubicBezTo>
                    <a:pt x="-527" y="1649"/>
                    <a:pt x="87844" y="-10522"/>
                    <a:pt x="122240" y="24403"/>
                  </a:cubicBezTo>
                  <a:cubicBezTo>
                    <a:pt x="156636" y="59328"/>
                    <a:pt x="185740" y="171247"/>
                    <a:pt x="206377" y="213316"/>
                  </a:cubicBezTo>
                  <a:cubicBezTo>
                    <a:pt x="227015" y="255385"/>
                    <a:pt x="256384" y="297189"/>
                    <a:pt x="246065" y="276816"/>
                  </a:cubicBezTo>
                  <a:cubicBezTo>
                    <a:pt x="235746" y="256443"/>
                    <a:pt x="164573" y="131030"/>
                    <a:pt x="144465" y="91078"/>
                  </a:cubicBezTo>
                  <a:cubicBezTo>
                    <a:pt x="124357" y="51126"/>
                    <a:pt x="147111" y="52184"/>
                    <a:pt x="125415" y="37103"/>
                  </a:cubicBezTo>
                  <a:cubicBezTo>
                    <a:pt x="103719" y="22022"/>
                    <a:pt x="531" y="5883"/>
                    <a:pt x="2" y="37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: 図形 1239">
              <a:extLst>
                <a:ext uri="{FF2B5EF4-FFF2-40B4-BE49-F238E27FC236}">
                  <a16:creationId xmlns:a16="http://schemas.microsoft.com/office/drawing/2014/main" id="{0B599BB5-8FCA-4529-B84A-EA5E39B8C391}"/>
                </a:ext>
              </a:extLst>
            </p:cNvPr>
            <p:cNvSpPr/>
            <p:nvPr/>
          </p:nvSpPr>
          <p:spPr>
            <a:xfrm>
              <a:off x="8565633" y="5635625"/>
              <a:ext cx="185428" cy="234950"/>
            </a:xfrm>
            <a:custGeom>
              <a:avLst/>
              <a:gdLst>
                <a:gd name="connsiteX0" fmla="*/ 517 w 185428"/>
                <a:gd name="connsiteY0" fmla="*/ 0 h 234950"/>
                <a:gd name="connsiteX1" fmla="*/ 122755 w 185428"/>
                <a:gd name="connsiteY1" fmla="*/ 152400 h 234950"/>
                <a:gd name="connsiteX2" fmla="*/ 184667 w 185428"/>
                <a:gd name="connsiteY2" fmla="*/ 234950 h 234950"/>
                <a:gd name="connsiteX3" fmla="*/ 83067 w 185428"/>
                <a:gd name="connsiteY3" fmla="*/ 152400 h 234950"/>
                <a:gd name="connsiteX4" fmla="*/ 517 w 185428"/>
                <a:gd name="connsiteY4" fmla="*/ 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28" h="234950">
                  <a:moveTo>
                    <a:pt x="517" y="0"/>
                  </a:moveTo>
                  <a:cubicBezTo>
                    <a:pt x="7132" y="0"/>
                    <a:pt x="92063" y="113242"/>
                    <a:pt x="122755" y="152400"/>
                  </a:cubicBezTo>
                  <a:cubicBezTo>
                    <a:pt x="153447" y="191558"/>
                    <a:pt x="191282" y="234950"/>
                    <a:pt x="184667" y="234950"/>
                  </a:cubicBezTo>
                  <a:cubicBezTo>
                    <a:pt x="178052" y="234950"/>
                    <a:pt x="113759" y="188383"/>
                    <a:pt x="83067" y="152400"/>
                  </a:cubicBezTo>
                  <a:cubicBezTo>
                    <a:pt x="52375" y="116417"/>
                    <a:pt x="-6098" y="0"/>
                    <a:pt x="5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: 図形 1240">
              <a:extLst>
                <a:ext uri="{FF2B5EF4-FFF2-40B4-BE49-F238E27FC236}">
                  <a16:creationId xmlns:a16="http://schemas.microsoft.com/office/drawing/2014/main" id="{70FFAA1F-CC8F-4E35-9617-826C3A5E2C1A}"/>
                </a:ext>
              </a:extLst>
            </p:cNvPr>
            <p:cNvSpPr/>
            <p:nvPr/>
          </p:nvSpPr>
          <p:spPr>
            <a:xfrm>
              <a:off x="8294611" y="5388858"/>
              <a:ext cx="201095" cy="35650"/>
            </a:xfrm>
            <a:custGeom>
              <a:avLst/>
              <a:gdLst>
                <a:gd name="connsiteX0" fmla="*/ 1664 w 201095"/>
                <a:gd name="connsiteY0" fmla="*/ 2292 h 35650"/>
                <a:gd name="connsiteX1" fmla="*/ 198514 w 201095"/>
                <a:gd name="connsiteY1" fmla="*/ 35630 h 35650"/>
                <a:gd name="connsiteX2" fmla="*/ 108027 w 201095"/>
                <a:gd name="connsiteY2" fmla="*/ 7055 h 35650"/>
                <a:gd name="connsiteX3" fmla="*/ 1664 w 201095"/>
                <a:gd name="connsiteY3" fmla="*/ 2292 h 3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095" h="35650">
                  <a:moveTo>
                    <a:pt x="1664" y="2292"/>
                  </a:moveTo>
                  <a:cubicBezTo>
                    <a:pt x="16745" y="7054"/>
                    <a:pt x="180787" y="34836"/>
                    <a:pt x="198514" y="35630"/>
                  </a:cubicBezTo>
                  <a:cubicBezTo>
                    <a:pt x="216241" y="36424"/>
                    <a:pt x="137925" y="13405"/>
                    <a:pt x="108027" y="7055"/>
                  </a:cubicBezTo>
                  <a:cubicBezTo>
                    <a:pt x="78129" y="705"/>
                    <a:pt x="-13417" y="-2470"/>
                    <a:pt x="1664" y="22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: 図形 1241">
              <a:extLst>
                <a:ext uri="{FF2B5EF4-FFF2-40B4-BE49-F238E27FC236}">
                  <a16:creationId xmlns:a16="http://schemas.microsoft.com/office/drawing/2014/main" id="{CB5867FB-BD59-48A4-99AF-A084FFE18B65}"/>
                </a:ext>
              </a:extLst>
            </p:cNvPr>
            <p:cNvSpPr/>
            <p:nvPr/>
          </p:nvSpPr>
          <p:spPr>
            <a:xfrm>
              <a:off x="8222804" y="5362518"/>
              <a:ext cx="467231" cy="506748"/>
            </a:xfrm>
            <a:custGeom>
              <a:avLst/>
              <a:gdLst>
                <a:gd name="connsiteX0" fmla="*/ 2034 w 467231"/>
                <a:gd name="connsiteY0" fmla="*/ 1645 h 506748"/>
                <a:gd name="connsiteX1" fmla="*/ 136971 w 467231"/>
                <a:gd name="connsiteY1" fmla="*/ 130232 h 506748"/>
                <a:gd name="connsiteX2" fmla="*/ 284609 w 467231"/>
                <a:gd name="connsiteY2" fmla="*/ 309620 h 506748"/>
                <a:gd name="connsiteX3" fmla="*/ 467171 w 467231"/>
                <a:gd name="connsiteY3" fmla="*/ 506470 h 506748"/>
                <a:gd name="connsiteX4" fmla="*/ 302071 w 467231"/>
                <a:gd name="connsiteY4" fmla="*/ 346132 h 506748"/>
                <a:gd name="connsiteX5" fmla="*/ 71884 w 467231"/>
                <a:gd name="connsiteY5" fmla="*/ 76257 h 506748"/>
                <a:gd name="connsiteX6" fmla="*/ 2034 w 467231"/>
                <a:gd name="connsiteY6" fmla="*/ 1645 h 506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231" h="506748">
                  <a:moveTo>
                    <a:pt x="2034" y="1645"/>
                  </a:moveTo>
                  <a:cubicBezTo>
                    <a:pt x="12882" y="10641"/>
                    <a:pt x="89875" y="78903"/>
                    <a:pt x="136971" y="130232"/>
                  </a:cubicBezTo>
                  <a:cubicBezTo>
                    <a:pt x="184067" y="181561"/>
                    <a:pt x="229576" y="246914"/>
                    <a:pt x="284609" y="309620"/>
                  </a:cubicBezTo>
                  <a:cubicBezTo>
                    <a:pt x="339642" y="372326"/>
                    <a:pt x="464261" y="500385"/>
                    <a:pt x="467171" y="506470"/>
                  </a:cubicBezTo>
                  <a:cubicBezTo>
                    <a:pt x="470081" y="512555"/>
                    <a:pt x="367952" y="417834"/>
                    <a:pt x="302071" y="346132"/>
                  </a:cubicBezTo>
                  <a:cubicBezTo>
                    <a:pt x="236190" y="274430"/>
                    <a:pt x="118715" y="131555"/>
                    <a:pt x="71884" y="76257"/>
                  </a:cubicBezTo>
                  <a:cubicBezTo>
                    <a:pt x="25053" y="20959"/>
                    <a:pt x="-8814" y="-7351"/>
                    <a:pt x="2034" y="16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: 図形 1242">
              <a:extLst>
                <a:ext uri="{FF2B5EF4-FFF2-40B4-BE49-F238E27FC236}">
                  <a16:creationId xmlns:a16="http://schemas.microsoft.com/office/drawing/2014/main" id="{5E03B9FF-8633-472A-A655-B2C4B4D9AC25}"/>
                </a:ext>
              </a:extLst>
            </p:cNvPr>
            <p:cNvSpPr/>
            <p:nvPr/>
          </p:nvSpPr>
          <p:spPr>
            <a:xfrm>
              <a:off x="8086599" y="5367066"/>
              <a:ext cx="116034" cy="156029"/>
            </a:xfrm>
            <a:custGeom>
              <a:avLst/>
              <a:gdLst>
                <a:gd name="connsiteX0" fmla="*/ 116014 w 116034"/>
                <a:gd name="connsiteY0" fmla="*/ 272 h 156029"/>
                <a:gd name="connsiteX1" fmla="*/ 87439 w 116034"/>
                <a:gd name="connsiteY1" fmla="*/ 146322 h 156029"/>
                <a:gd name="connsiteX2" fmla="*/ 126 w 116034"/>
                <a:gd name="connsiteY2" fmla="*/ 141559 h 156029"/>
                <a:gd name="connsiteX3" fmla="*/ 68389 w 116034"/>
                <a:gd name="connsiteY3" fmla="*/ 135209 h 156029"/>
                <a:gd name="connsiteX4" fmla="*/ 84264 w 116034"/>
                <a:gd name="connsiteY4" fmla="*/ 109809 h 156029"/>
                <a:gd name="connsiteX5" fmla="*/ 116014 w 116034"/>
                <a:gd name="connsiteY5" fmla="*/ 272 h 156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034" h="156029">
                  <a:moveTo>
                    <a:pt x="116014" y="272"/>
                  </a:moveTo>
                  <a:cubicBezTo>
                    <a:pt x="116543" y="6357"/>
                    <a:pt x="106754" y="122774"/>
                    <a:pt x="87439" y="146322"/>
                  </a:cubicBezTo>
                  <a:cubicBezTo>
                    <a:pt x="68124" y="169870"/>
                    <a:pt x="3301" y="143411"/>
                    <a:pt x="126" y="141559"/>
                  </a:cubicBezTo>
                  <a:cubicBezTo>
                    <a:pt x="-3049" y="139707"/>
                    <a:pt x="54366" y="140501"/>
                    <a:pt x="68389" y="135209"/>
                  </a:cubicBezTo>
                  <a:cubicBezTo>
                    <a:pt x="82412" y="129917"/>
                    <a:pt x="76856" y="127801"/>
                    <a:pt x="84264" y="109809"/>
                  </a:cubicBezTo>
                  <a:cubicBezTo>
                    <a:pt x="91672" y="91817"/>
                    <a:pt x="115485" y="-5813"/>
                    <a:pt x="116014" y="2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: 図形 1243">
              <a:extLst>
                <a:ext uri="{FF2B5EF4-FFF2-40B4-BE49-F238E27FC236}">
                  <a16:creationId xmlns:a16="http://schemas.microsoft.com/office/drawing/2014/main" id="{49210C27-503C-4BE9-927E-1326AEF3B85F}"/>
                </a:ext>
              </a:extLst>
            </p:cNvPr>
            <p:cNvSpPr/>
            <p:nvPr/>
          </p:nvSpPr>
          <p:spPr>
            <a:xfrm>
              <a:off x="7667792" y="5852469"/>
              <a:ext cx="671417" cy="176676"/>
            </a:xfrm>
            <a:custGeom>
              <a:avLst/>
              <a:gdLst>
                <a:gd name="connsiteX0" fmla="*/ 1421 w 671417"/>
                <a:gd name="connsiteY0" fmla="*/ 68906 h 176676"/>
                <a:gd name="connsiteX1" fmla="*/ 120483 w 671417"/>
                <a:gd name="connsiteY1" fmla="*/ 19694 h 176676"/>
                <a:gd name="connsiteX2" fmla="*/ 415758 w 671417"/>
                <a:gd name="connsiteY2" fmla="*/ 32394 h 176676"/>
                <a:gd name="connsiteX3" fmla="*/ 663408 w 671417"/>
                <a:gd name="connsiteY3" fmla="*/ 175269 h 176676"/>
                <a:gd name="connsiteX4" fmla="*/ 591971 w 671417"/>
                <a:gd name="connsiteY4" fmla="*/ 100656 h 176676"/>
                <a:gd name="connsiteX5" fmla="*/ 404646 w 671417"/>
                <a:gd name="connsiteY5" fmla="*/ 22869 h 176676"/>
                <a:gd name="connsiteX6" fmla="*/ 190333 w 671417"/>
                <a:gd name="connsiteY6" fmla="*/ 644 h 176676"/>
                <a:gd name="connsiteX7" fmla="*/ 1421 w 671417"/>
                <a:gd name="connsiteY7" fmla="*/ 68906 h 1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417" h="176676">
                  <a:moveTo>
                    <a:pt x="1421" y="68906"/>
                  </a:moveTo>
                  <a:cubicBezTo>
                    <a:pt x="-10221" y="72081"/>
                    <a:pt x="51427" y="25779"/>
                    <a:pt x="120483" y="19694"/>
                  </a:cubicBezTo>
                  <a:cubicBezTo>
                    <a:pt x="189539" y="13609"/>
                    <a:pt x="325271" y="6465"/>
                    <a:pt x="415758" y="32394"/>
                  </a:cubicBezTo>
                  <a:cubicBezTo>
                    <a:pt x="506245" y="58323"/>
                    <a:pt x="634039" y="163892"/>
                    <a:pt x="663408" y="175269"/>
                  </a:cubicBezTo>
                  <a:cubicBezTo>
                    <a:pt x="692777" y="186646"/>
                    <a:pt x="635098" y="126056"/>
                    <a:pt x="591971" y="100656"/>
                  </a:cubicBezTo>
                  <a:cubicBezTo>
                    <a:pt x="548844" y="75256"/>
                    <a:pt x="471586" y="39538"/>
                    <a:pt x="404646" y="22869"/>
                  </a:cubicBezTo>
                  <a:cubicBezTo>
                    <a:pt x="337706" y="6200"/>
                    <a:pt x="254098" y="-2531"/>
                    <a:pt x="190333" y="644"/>
                  </a:cubicBezTo>
                  <a:cubicBezTo>
                    <a:pt x="126568" y="3819"/>
                    <a:pt x="13063" y="65731"/>
                    <a:pt x="1421" y="689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: 図形 1244">
              <a:extLst>
                <a:ext uri="{FF2B5EF4-FFF2-40B4-BE49-F238E27FC236}">
                  <a16:creationId xmlns:a16="http://schemas.microsoft.com/office/drawing/2014/main" id="{D9E86A52-9A66-4066-878A-52D5EE3DF28D}"/>
                </a:ext>
              </a:extLst>
            </p:cNvPr>
            <p:cNvSpPr/>
            <p:nvPr/>
          </p:nvSpPr>
          <p:spPr>
            <a:xfrm>
              <a:off x="8124054" y="5565136"/>
              <a:ext cx="481019" cy="807142"/>
            </a:xfrm>
            <a:custGeom>
              <a:avLst/>
              <a:gdLst>
                <a:gd name="connsiteX0" fmla="*/ 771 w 481019"/>
                <a:gd name="connsiteY0" fmla="*/ 639 h 807142"/>
                <a:gd name="connsiteX1" fmla="*/ 429396 w 481019"/>
                <a:gd name="connsiteY1" fmla="*/ 492764 h 807142"/>
                <a:gd name="connsiteX2" fmla="*/ 448446 w 481019"/>
                <a:gd name="connsiteY2" fmla="*/ 661039 h 807142"/>
                <a:gd name="connsiteX3" fmla="*/ 467496 w 481019"/>
                <a:gd name="connsiteY3" fmla="*/ 807089 h 807142"/>
                <a:gd name="connsiteX4" fmla="*/ 470671 w 481019"/>
                <a:gd name="connsiteY4" fmla="*/ 645164 h 807142"/>
                <a:gd name="connsiteX5" fmla="*/ 327796 w 481019"/>
                <a:gd name="connsiteY5" fmla="*/ 394339 h 807142"/>
                <a:gd name="connsiteX6" fmla="*/ 771 w 481019"/>
                <a:gd name="connsiteY6" fmla="*/ 639 h 80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019" h="807142">
                  <a:moveTo>
                    <a:pt x="771" y="639"/>
                  </a:moveTo>
                  <a:cubicBezTo>
                    <a:pt x="17704" y="17043"/>
                    <a:pt x="354783" y="382697"/>
                    <a:pt x="429396" y="492764"/>
                  </a:cubicBezTo>
                  <a:cubicBezTo>
                    <a:pt x="504009" y="602831"/>
                    <a:pt x="442096" y="608652"/>
                    <a:pt x="448446" y="661039"/>
                  </a:cubicBezTo>
                  <a:cubicBezTo>
                    <a:pt x="454796" y="713426"/>
                    <a:pt x="463792" y="809735"/>
                    <a:pt x="467496" y="807089"/>
                  </a:cubicBezTo>
                  <a:cubicBezTo>
                    <a:pt x="471200" y="804443"/>
                    <a:pt x="493954" y="713956"/>
                    <a:pt x="470671" y="645164"/>
                  </a:cubicBezTo>
                  <a:cubicBezTo>
                    <a:pt x="447388" y="576372"/>
                    <a:pt x="405054" y="500702"/>
                    <a:pt x="327796" y="394339"/>
                  </a:cubicBezTo>
                  <a:cubicBezTo>
                    <a:pt x="250538" y="287977"/>
                    <a:pt x="-16162" y="-15765"/>
                    <a:pt x="771" y="6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: 図形 1245">
              <a:extLst>
                <a:ext uri="{FF2B5EF4-FFF2-40B4-BE49-F238E27FC236}">
                  <a16:creationId xmlns:a16="http://schemas.microsoft.com/office/drawing/2014/main" id="{246D5B6B-B15D-4FA3-8AB1-AA05E20DC2D6}"/>
                </a:ext>
              </a:extLst>
            </p:cNvPr>
            <p:cNvSpPr/>
            <p:nvPr/>
          </p:nvSpPr>
          <p:spPr>
            <a:xfrm>
              <a:off x="7988294" y="5896798"/>
              <a:ext cx="356144" cy="582547"/>
            </a:xfrm>
            <a:custGeom>
              <a:avLst/>
              <a:gdLst>
                <a:gd name="connsiteX0" fmla="*/ 6 w 356144"/>
                <a:gd name="connsiteY0" fmla="*/ 235 h 582547"/>
                <a:gd name="connsiteX1" fmla="*/ 277289 w 356144"/>
                <a:gd name="connsiteY1" fmla="*/ 273285 h 582547"/>
                <a:gd name="connsiteX2" fmla="*/ 319623 w 356144"/>
                <a:gd name="connsiteY2" fmla="*/ 355835 h 582547"/>
                <a:gd name="connsiteX3" fmla="*/ 355606 w 356144"/>
                <a:gd name="connsiteY3" fmla="*/ 493419 h 582547"/>
                <a:gd name="connsiteX4" fmla="*/ 340789 w 356144"/>
                <a:gd name="connsiteY4" fmla="*/ 582319 h 582547"/>
                <a:gd name="connsiteX5" fmla="*/ 334439 w 356144"/>
                <a:gd name="connsiteY5" fmla="*/ 468019 h 582547"/>
                <a:gd name="connsiteX6" fmla="*/ 285756 w 356144"/>
                <a:gd name="connsiteY6" fmla="*/ 324085 h 582547"/>
                <a:gd name="connsiteX7" fmla="*/ 6 w 356144"/>
                <a:gd name="connsiteY7" fmla="*/ 235 h 58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144" h="582547">
                  <a:moveTo>
                    <a:pt x="6" y="235"/>
                  </a:moveTo>
                  <a:cubicBezTo>
                    <a:pt x="-1405" y="-8232"/>
                    <a:pt x="224020" y="214018"/>
                    <a:pt x="277289" y="273285"/>
                  </a:cubicBezTo>
                  <a:cubicBezTo>
                    <a:pt x="330558" y="332552"/>
                    <a:pt x="306570" y="319146"/>
                    <a:pt x="319623" y="355835"/>
                  </a:cubicBezTo>
                  <a:cubicBezTo>
                    <a:pt x="332676" y="392524"/>
                    <a:pt x="352078" y="455672"/>
                    <a:pt x="355606" y="493419"/>
                  </a:cubicBezTo>
                  <a:cubicBezTo>
                    <a:pt x="359134" y="531166"/>
                    <a:pt x="344317" y="586552"/>
                    <a:pt x="340789" y="582319"/>
                  </a:cubicBezTo>
                  <a:cubicBezTo>
                    <a:pt x="337261" y="578086"/>
                    <a:pt x="343611" y="511058"/>
                    <a:pt x="334439" y="468019"/>
                  </a:cubicBezTo>
                  <a:cubicBezTo>
                    <a:pt x="325267" y="424980"/>
                    <a:pt x="341848" y="399580"/>
                    <a:pt x="285756" y="324085"/>
                  </a:cubicBezTo>
                  <a:cubicBezTo>
                    <a:pt x="229664" y="248591"/>
                    <a:pt x="1417" y="8702"/>
                    <a:pt x="6" y="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: 図形 1246">
              <a:extLst>
                <a:ext uri="{FF2B5EF4-FFF2-40B4-BE49-F238E27FC236}">
                  <a16:creationId xmlns:a16="http://schemas.microsoft.com/office/drawing/2014/main" id="{8DEBD857-D6E7-471B-9E67-A9D348CED685}"/>
                </a:ext>
              </a:extLst>
            </p:cNvPr>
            <p:cNvSpPr/>
            <p:nvPr/>
          </p:nvSpPr>
          <p:spPr>
            <a:xfrm>
              <a:off x="8418405" y="6345165"/>
              <a:ext cx="195503" cy="141394"/>
            </a:xfrm>
            <a:custGeom>
              <a:avLst/>
              <a:gdLst>
                <a:gd name="connsiteX0" fmla="*/ 195370 w 195503"/>
                <a:gd name="connsiteY0" fmla="*/ 73 h 141394"/>
                <a:gd name="connsiteX1" fmla="*/ 136633 w 195503"/>
                <a:gd name="connsiteY1" fmla="*/ 82623 h 141394"/>
                <a:gd name="connsiteX2" fmla="*/ 98533 w 195503"/>
                <a:gd name="connsiteY2" fmla="*/ 92148 h 141394"/>
                <a:gd name="connsiteX3" fmla="*/ 108 w 195503"/>
                <a:gd name="connsiteY3" fmla="*/ 141360 h 141394"/>
                <a:gd name="connsiteX4" fmla="*/ 119170 w 195503"/>
                <a:gd name="connsiteY4" fmla="*/ 98498 h 141394"/>
                <a:gd name="connsiteX5" fmla="*/ 195370 w 195503"/>
                <a:gd name="connsiteY5" fmla="*/ 73 h 14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503" h="141394">
                  <a:moveTo>
                    <a:pt x="195370" y="73"/>
                  </a:moveTo>
                  <a:cubicBezTo>
                    <a:pt x="198280" y="-2573"/>
                    <a:pt x="152772" y="67277"/>
                    <a:pt x="136633" y="82623"/>
                  </a:cubicBezTo>
                  <a:cubicBezTo>
                    <a:pt x="120494" y="97969"/>
                    <a:pt x="121287" y="82359"/>
                    <a:pt x="98533" y="92148"/>
                  </a:cubicBezTo>
                  <a:cubicBezTo>
                    <a:pt x="75779" y="101937"/>
                    <a:pt x="-3331" y="140302"/>
                    <a:pt x="108" y="141360"/>
                  </a:cubicBezTo>
                  <a:cubicBezTo>
                    <a:pt x="3547" y="142418"/>
                    <a:pt x="88743" y="118606"/>
                    <a:pt x="119170" y="98498"/>
                  </a:cubicBezTo>
                  <a:cubicBezTo>
                    <a:pt x="149597" y="78390"/>
                    <a:pt x="192460" y="2719"/>
                    <a:pt x="195370" y="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: 図形 1247">
              <a:extLst>
                <a:ext uri="{FF2B5EF4-FFF2-40B4-BE49-F238E27FC236}">
                  <a16:creationId xmlns:a16="http://schemas.microsoft.com/office/drawing/2014/main" id="{FD10F562-3164-42DB-9B42-912B2F9333FA}"/>
                </a:ext>
              </a:extLst>
            </p:cNvPr>
            <p:cNvSpPr/>
            <p:nvPr/>
          </p:nvSpPr>
          <p:spPr>
            <a:xfrm>
              <a:off x="8304752" y="6346371"/>
              <a:ext cx="297911" cy="160261"/>
            </a:xfrm>
            <a:custGeom>
              <a:avLst/>
              <a:gdLst>
                <a:gd name="connsiteX0" fmla="*/ 297911 w 297911"/>
                <a:gd name="connsiteY0" fmla="*/ 5217 h 160261"/>
                <a:gd name="connsiteX1" fmla="*/ 197898 w 297911"/>
                <a:gd name="connsiteY1" fmla="*/ 6804 h 160261"/>
                <a:gd name="connsiteX2" fmla="*/ 158211 w 297911"/>
                <a:gd name="connsiteY2" fmla="*/ 71892 h 160261"/>
                <a:gd name="connsiteX3" fmla="*/ 1048 w 297911"/>
                <a:gd name="connsiteY3" fmla="*/ 159204 h 160261"/>
                <a:gd name="connsiteX4" fmla="*/ 94711 w 297911"/>
                <a:gd name="connsiteY4" fmla="*/ 116342 h 160261"/>
                <a:gd name="connsiteX5" fmla="*/ 193136 w 297911"/>
                <a:gd name="connsiteY5" fmla="*/ 57604 h 160261"/>
                <a:gd name="connsiteX6" fmla="*/ 297911 w 297911"/>
                <a:gd name="connsiteY6" fmla="*/ 5217 h 16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911" h="160261">
                  <a:moveTo>
                    <a:pt x="297911" y="5217"/>
                  </a:moveTo>
                  <a:cubicBezTo>
                    <a:pt x="259546" y="454"/>
                    <a:pt x="221181" y="-4308"/>
                    <a:pt x="197898" y="6804"/>
                  </a:cubicBezTo>
                  <a:cubicBezTo>
                    <a:pt x="174615" y="17916"/>
                    <a:pt x="191019" y="46492"/>
                    <a:pt x="158211" y="71892"/>
                  </a:cubicBezTo>
                  <a:cubicBezTo>
                    <a:pt x="125403" y="97292"/>
                    <a:pt x="11631" y="151796"/>
                    <a:pt x="1048" y="159204"/>
                  </a:cubicBezTo>
                  <a:cubicBezTo>
                    <a:pt x="-9535" y="166612"/>
                    <a:pt x="62696" y="133275"/>
                    <a:pt x="94711" y="116342"/>
                  </a:cubicBezTo>
                  <a:cubicBezTo>
                    <a:pt x="126726" y="99409"/>
                    <a:pt x="165090" y="74537"/>
                    <a:pt x="193136" y="57604"/>
                  </a:cubicBezTo>
                  <a:lnTo>
                    <a:pt x="297911" y="52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: 図形 1248">
              <a:extLst>
                <a:ext uri="{FF2B5EF4-FFF2-40B4-BE49-F238E27FC236}">
                  <a16:creationId xmlns:a16="http://schemas.microsoft.com/office/drawing/2014/main" id="{DE856DF8-7CC0-459A-A48B-7C6F1DA76B86}"/>
                </a:ext>
              </a:extLst>
            </p:cNvPr>
            <p:cNvSpPr/>
            <p:nvPr/>
          </p:nvSpPr>
          <p:spPr>
            <a:xfrm>
              <a:off x="8468783" y="5471583"/>
              <a:ext cx="97390" cy="167336"/>
            </a:xfrm>
            <a:custGeom>
              <a:avLst/>
              <a:gdLst>
                <a:gd name="connsiteX0" fmla="*/ 0 w 97390"/>
                <a:gd name="connsiteY0" fmla="*/ 0 h 167336"/>
                <a:gd name="connsiteX1" fmla="*/ 97367 w 97390"/>
                <a:gd name="connsiteY1" fmla="*/ 167217 h 167336"/>
                <a:gd name="connsiteX2" fmla="*/ 0 w 97390"/>
                <a:gd name="connsiteY2" fmla="*/ 0 h 16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390" h="167336">
                  <a:moveTo>
                    <a:pt x="0" y="0"/>
                  </a:moveTo>
                  <a:cubicBezTo>
                    <a:pt x="0" y="0"/>
                    <a:pt x="95603" y="161925"/>
                    <a:pt x="97367" y="167217"/>
                  </a:cubicBezTo>
                  <a:cubicBezTo>
                    <a:pt x="99131" y="1725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: 図形 1249">
              <a:extLst>
                <a:ext uri="{FF2B5EF4-FFF2-40B4-BE49-F238E27FC236}">
                  <a16:creationId xmlns:a16="http://schemas.microsoft.com/office/drawing/2014/main" id="{A7BCB478-CBDB-44DC-A9FE-806F7793EE1A}"/>
                </a:ext>
              </a:extLst>
            </p:cNvPr>
            <p:cNvSpPr/>
            <p:nvPr/>
          </p:nvSpPr>
          <p:spPr>
            <a:xfrm>
              <a:off x="7624012" y="5524105"/>
              <a:ext cx="427920" cy="159081"/>
            </a:xfrm>
            <a:custGeom>
              <a:avLst/>
              <a:gdLst>
                <a:gd name="connsiteX0" fmla="*/ 427788 w 427920"/>
                <a:gd name="connsiteY0" fmla="*/ 23678 h 159081"/>
                <a:gd name="connsiteX1" fmla="*/ 233055 w 427920"/>
                <a:gd name="connsiteY1" fmla="*/ 6745 h 159081"/>
                <a:gd name="connsiteX2" fmla="*/ 6571 w 427920"/>
                <a:gd name="connsiteY2" fmla="*/ 152795 h 159081"/>
                <a:gd name="connsiteX3" fmla="*/ 78538 w 427920"/>
                <a:gd name="connsiteY3" fmla="*/ 121045 h 159081"/>
                <a:gd name="connsiteX4" fmla="*/ 260571 w 427920"/>
                <a:gd name="connsiteY4" fmla="*/ 17328 h 159081"/>
                <a:gd name="connsiteX5" fmla="*/ 427788 w 427920"/>
                <a:gd name="connsiteY5" fmla="*/ 23678 h 15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7920" h="159081">
                  <a:moveTo>
                    <a:pt x="427788" y="23678"/>
                  </a:moveTo>
                  <a:cubicBezTo>
                    <a:pt x="423202" y="21914"/>
                    <a:pt x="303258" y="-14774"/>
                    <a:pt x="233055" y="6745"/>
                  </a:cubicBezTo>
                  <a:cubicBezTo>
                    <a:pt x="162852" y="28264"/>
                    <a:pt x="32324" y="133745"/>
                    <a:pt x="6571" y="152795"/>
                  </a:cubicBezTo>
                  <a:cubicBezTo>
                    <a:pt x="-19182" y="171845"/>
                    <a:pt x="36205" y="143623"/>
                    <a:pt x="78538" y="121045"/>
                  </a:cubicBezTo>
                  <a:cubicBezTo>
                    <a:pt x="120871" y="98467"/>
                    <a:pt x="204832" y="31086"/>
                    <a:pt x="260571" y="17328"/>
                  </a:cubicBezTo>
                  <a:cubicBezTo>
                    <a:pt x="316310" y="3570"/>
                    <a:pt x="432374" y="25442"/>
                    <a:pt x="427788" y="236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: 図形 1250">
              <a:extLst>
                <a:ext uri="{FF2B5EF4-FFF2-40B4-BE49-F238E27FC236}">
                  <a16:creationId xmlns:a16="http://schemas.microsoft.com/office/drawing/2014/main" id="{8FF83750-0CBB-4BE5-B721-A8A801210F00}"/>
                </a:ext>
              </a:extLst>
            </p:cNvPr>
            <p:cNvSpPr/>
            <p:nvPr/>
          </p:nvSpPr>
          <p:spPr>
            <a:xfrm>
              <a:off x="7586104" y="6095997"/>
              <a:ext cx="460745" cy="466863"/>
            </a:xfrm>
            <a:custGeom>
              <a:avLst/>
              <a:gdLst>
                <a:gd name="connsiteX0" fmla="*/ 29 w 460745"/>
                <a:gd name="connsiteY0" fmla="*/ 3 h 466863"/>
                <a:gd name="connsiteX1" fmla="*/ 264613 w 460745"/>
                <a:gd name="connsiteY1" fmla="*/ 302686 h 466863"/>
                <a:gd name="connsiteX2" fmla="*/ 404313 w 460745"/>
                <a:gd name="connsiteY2" fmla="*/ 436036 h 466863"/>
                <a:gd name="connsiteX3" fmla="*/ 455113 w 460745"/>
                <a:gd name="connsiteY3" fmla="*/ 457203 h 466863"/>
                <a:gd name="connsiteX4" fmla="*/ 281546 w 460745"/>
                <a:gd name="connsiteY4" fmla="*/ 309036 h 466863"/>
                <a:gd name="connsiteX5" fmla="*/ 29 w 460745"/>
                <a:gd name="connsiteY5" fmla="*/ 3 h 46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745" h="466863">
                  <a:moveTo>
                    <a:pt x="29" y="3"/>
                  </a:moveTo>
                  <a:cubicBezTo>
                    <a:pt x="-2793" y="-1055"/>
                    <a:pt x="197233" y="230014"/>
                    <a:pt x="264613" y="302686"/>
                  </a:cubicBezTo>
                  <a:cubicBezTo>
                    <a:pt x="331993" y="375358"/>
                    <a:pt x="372563" y="410283"/>
                    <a:pt x="404313" y="436036"/>
                  </a:cubicBezTo>
                  <a:cubicBezTo>
                    <a:pt x="436063" y="461789"/>
                    <a:pt x="475574" y="478370"/>
                    <a:pt x="455113" y="457203"/>
                  </a:cubicBezTo>
                  <a:cubicBezTo>
                    <a:pt x="434652" y="436036"/>
                    <a:pt x="353865" y="383472"/>
                    <a:pt x="281546" y="309036"/>
                  </a:cubicBezTo>
                  <a:cubicBezTo>
                    <a:pt x="209227" y="234600"/>
                    <a:pt x="2851" y="1061"/>
                    <a:pt x="29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: 図形 1251">
              <a:extLst>
                <a:ext uri="{FF2B5EF4-FFF2-40B4-BE49-F238E27FC236}">
                  <a16:creationId xmlns:a16="http://schemas.microsoft.com/office/drawing/2014/main" id="{442D7224-62B6-49B5-8F3E-C63C0B5D8754}"/>
                </a:ext>
              </a:extLst>
            </p:cNvPr>
            <p:cNvSpPr/>
            <p:nvPr/>
          </p:nvSpPr>
          <p:spPr>
            <a:xfrm>
              <a:off x="7832546" y="6289650"/>
              <a:ext cx="228036" cy="189544"/>
            </a:xfrm>
            <a:custGeom>
              <a:avLst/>
              <a:gdLst>
                <a:gd name="connsiteX0" fmla="*/ 179 w 228036"/>
                <a:gd name="connsiteY0" fmla="*/ 25 h 189544"/>
                <a:gd name="connsiteX1" fmla="*/ 174804 w 228036"/>
                <a:gd name="connsiteY1" fmla="*/ 168300 h 189544"/>
                <a:gd name="connsiteX2" fmla="*/ 227192 w 228036"/>
                <a:gd name="connsiteY2" fmla="*/ 185763 h 189544"/>
                <a:gd name="connsiteX3" fmla="*/ 143054 w 228036"/>
                <a:gd name="connsiteY3" fmla="*/ 155600 h 189544"/>
                <a:gd name="connsiteX4" fmla="*/ 179 w 228036"/>
                <a:gd name="connsiteY4" fmla="*/ 25 h 18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036" h="189544">
                  <a:moveTo>
                    <a:pt x="179" y="25"/>
                  </a:moveTo>
                  <a:cubicBezTo>
                    <a:pt x="5471" y="2142"/>
                    <a:pt x="136969" y="137344"/>
                    <a:pt x="174804" y="168300"/>
                  </a:cubicBezTo>
                  <a:cubicBezTo>
                    <a:pt x="212640" y="199256"/>
                    <a:pt x="232484" y="187880"/>
                    <a:pt x="227192" y="185763"/>
                  </a:cubicBezTo>
                  <a:cubicBezTo>
                    <a:pt x="221900" y="183646"/>
                    <a:pt x="177714" y="183910"/>
                    <a:pt x="143054" y="155600"/>
                  </a:cubicBezTo>
                  <a:cubicBezTo>
                    <a:pt x="108394" y="127290"/>
                    <a:pt x="-5113" y="-2092"/>
                    <a:pt x="179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: 図形 1252">
              <a:extLst>
                <a:ext uri="{FF2B5EF4-FFF2-40B4-BE49-F238E27FC236}">
                  <a16:creationId xmlns:a16="http://schemas.microsoft.com/office/drawing/2014/main" id="{C98BA7DA-0B7E-4D33-9B75-37CB0D6F43F4}"/>
                </a:ext>
              </a:extLst>
            </p:cNvPr>
            <p:cNvSpPr/>
            <p:nvPr/>
          </p:nvSpPr>
          <p:spPr>
            <a:xfrm>
              <a:off x="8034523" y="6457772"/>
              <a:ext cx="296077" cy="102014"/>
            </a:xfrm>
            <a:custGeom>
              <a:avLst/>
              <a:gdLst>
                <a:gd name="connsiteX0" fmla="*/ 4577 w 296077"/>
                <a:gd name="connsiteY0" fmla="*/ 95428 h 102014"/>
                <a:gd name="connsiteX1" fmla="*/ 91890 w 296077"/>
                <a:gd name="connsiteY1" fmla="*/ 87491 h 102014"/>
                <a:gd name="connsiteX2" fmla="*/ 290327 w 296077"/>
                <a:gd name="connsiteY2" fmla="*/ 4941 h 102014"/>
                <a:gd name="connsiteX3" fmla="*/ 223652 w 296077"/>
                <a:gd name="connsiteY3" fmla="*/ 17641 h 102014"/>
                <a:gd name="connsiteX4" fmla="*/ 4577 w 296077"/>
                <a:gd name="connsiteY4" fmla="*/ 95428 h 10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077" h="102014">
                  <a:moveTo>
                    <a:pt x="4577" y="95428"/>
                  </a:moveTo>
                  <a:cubicBezTo>
                    <a:pt x="-17383" y="107070"/>
                    <a:pt x="44265" y="102572"/>
                    <a:pt x="91890" y="87491"/>
                  </a:cubicBezTo>
                  <a:cubicBezTo>
                    <a:pt x="139515" y="72410"/>
                    <a:pt x="268367" y="16583"/>
                    <a:pt x="290327" y="4941"/>
                  </a:cubicBezTo>
                  <a:cubicBezTo>
                    <a:pt x="312287" y="-6701"/>
                    <a:pt x="267308" y="4147"/>
                    <a:pt x="223652" y="17641"/>
                  </a:cubicBezTo>
                  <a:cubicBezTo>
                    <a:pt x="179996" y="31135"/>
                    <a:pt x="26537" y="83786"/>
                    <a:pt x="4577" y="954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: 図形 1253">
              <a:extLst>
                <a:ext uri="{FF2B5EF4-FFF2-40B4-BE49-F238E27FC236}">
                  <a16:creationId xmlns:a16="http://schemas.microsoft.com/office/drawing/2014/main" id="{60308979-5710-43F7-B656-24984EEA7989}"/>
                </a:ext>
              </a:extLst>
            </p:cNvPr>
            <p:cNvSpPr/>
            <p:nvPr/>
          </p:nvSpPr>
          <p:spPr>
            <a:xfrm>
              <a:off x="7978267" y="6497983"/>
              <a:ext cx="346779" cy="84120"/>
            </a:xfrm>
            <a:custGeom>
              <a:avLst/>
              <a:gdLst>
                <a:gd name="connsiteX0" fmla="*/ 508 w 346779"/>
                <a:gd name="connsiteY0" fmla="*/ 31405 h 84120"/>
                <a:gd name="connsiteX1" fmla="*/ 149733 w 346779"/>
                <a:gd name="connsiteY1" fmla="*/ 83792 h 84120"/>
                <a:gd name="connsiteX2" fmla="*/ 344996 w 346779"/>
                <a:gd name="connsiteY2" fmla="*/ 1242 h 84120"/>
                <a:gd name="connsiteX3" fmla="*/ 238633 w 346779"/>
                <a:gd name="connsiteY3" fmla="*/ 36167 h 84120"/>
                <a:gd name="connsiteX4" fmla="*/ 105283 w 346779"/>
                <a:gd name="connsiteY4" fmla="*/ 64742 h 84120"/>
                <a:gd name="connsiteX5" fmla="*/ 508 w 346779"/>
                <a:gd name="connsiteY5" fmla="*/ 31405 h 8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779" h="84120">
                  <a:moveTo>
                    <a:pt x="508" y="31405"/>
                  </a:moveTo>
                  <a:cubicBezTo>
                    <a:pt x="7916" y="34580"/>
                    <a:pt x="92318" y="88819"/>
                    <a:pt x="149733" y="83792"/>
                  </a:cubicBezTo>
                  <a:cubicBezTo>
                    <a:pt x="207148" y="78765"/>
                    <a:pt x="330179" y="9179"/>
                    <a:pt x="344996" y="1242"/>
                  </a:cubicBezTo>
                  <a:cubicBezTo>
                    <a:pt x="359813" y="-6696"/>
                    <a:pt x="278585" y="25584"/>
                    <a:pt x="238633" y="36167"/>
                  </a:cubicBezTo>
                  <a:cubicBezTo>
                    <a:pt x="198681" y="46750"/>
                    <a:pt x="142060" y="63155"/>
                    <a:pt x="105283" y="64742"/>
                  </a:cubicBezTo>
                  <a:cubicBezTo>
                    <a:pt x="68506" y="66329"/>
                    <a:pt x="-6900" y="28230"/>
                    <a:pt x="508" y="314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: 図形 1254">
              <a:extLst>
                <a:ext uri="{FF2B5EF4-FFF2-40B4-BE49-F238E27FC236}">
                  <a16:creationId xmlns:a16="http://schemas.microsoft.com/office/drawing/2014/main" id="{BF93A222-7D9B-4E8C-9BE6-004CCFBA1629}"/>
                </a:ext>
              </a:extLst>
            </p:cNvPr>
            <p:cNvSpPr/>
            <p:nvPr/>
          </p:nvSpPr>
          <p:spPr>
            <a:xfrm>
              <a:off x="7374366" y="5272042"/>
              <a:ext cx="260574" cy="242531"/>
            </a:xfrm>
            <a:custGeom>
              <a:avLst/>
              <a:gdLst>
                <a:gd name="connsiteX0" fmla="*/ 101 w 260574"/>
                <a:gd name="connsiteY0" fmla="*/ 241875 h 242531"/>
                <a:gd name="connsiteX1" fmla="*/ 129217 w 260574"/>
                <a:gd name="connsiteY1" fmla="*/ 146625 h 242531"/>
                <a:gd name="connsiteX2" fmla="*/ 260451 w 260574"/>
                <a:gd name="connsiteY2" fmla="*/ 575 h 242531"/>
                <a:gd name="connsiteX3" fmla="*/ 150384 w 260574"/>
                <a:gd name="connsiteY3" fmla="*/ 100058 h 242531"/>
                <a:gd name="connsiteX4" fmla="*/ 101 w 260574"/>
                <a:gd name="connsiteY4" fmla="*/ 241875 h 2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74" h="242531">
                  <a:moveTo>
                    <a:pt x="101" y="241875"/>
                  </a:moveTo>
                  <a:cubicBezTo>
                    <a:pt x="-3427" y="249636"/>
                    <a:pt x="85825" y="186842"/>
                    <a:pt x="129217" y="146625"/>
                  </a:cubicBezTo>
                  <a:cubicBezTo>
                    <a:pt x="172609" y="106408"/>
                    <a:pt x="256923" y="8336"/>
                    <a:pt x="260451" y="575"/>
                  </a:cubicBezTo>
                  <a:cubicBezTo>
                    <a:pt x="263979" y="-7186"/>
                    <a:pt x="190954" y="65486"/>
                    <a:pt x="150384" y="100058"/>
                  </a:cubicBezTo>
                  <a:cubicBezTo>
                    <a:pt x="109815" y="134630"/>
                    <a:pt x="3629" y="234114"/>
                    <a:pt x="101" y="2418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: 図形 1255">
              <a:extLst>
                <a:ext uri="{FF2B5EF4-FFF2-40B4-BE49-F238E27FC236}">
                  <a16:creationId xmlns:a16="http://schemas.microsoft.com/office/drawing/2014/main" id="{7BBB4D79-4718-4635-B6BF-4674380E4A18}"/>
                </a:ext>
              </a:extLst>
            </p:cNvPr>
            <p:cNvSpPr/>
            <p:nvPr/>
          </p:nvSpPr>
          <p:spPr>
            <a:xfrm>
              <a:off x="7226136" y="5609130"/>
              <a:ext cx="164173" cy="300745"/>
            </a:xfrm>
            <a:custGeom>
              <a:avLst/>
              <a:gdLst>
                <a:gd name="connsiteX0" fmla="*/ 164 w 164173"/>
                <a:gd name="connsiteY0" fmla="*/ 37 h 300745"/>
                <a:gd name="connsiteX1" fmla="*/ 152564 w 164173"/>
                <a:gd name="connsiteY1" fmla="*/ 118570 h 300745"/>
                <a:gd name="connsiteX2" fmla="*/ 152564 w 164173"/>
                <a:gd name="connsiteY2" fmla="*/ 300603 h 300745"/>
                <a:gd name="connsiteX3" fmla="*/ 144097 w 164173"/>
                <a:gd name="connsiteY3" fmla="*/ 148203 h 300745"/>
                <a:gd name="connsiteX4" fmla="*/ 122931 w 164173"/>
                <a:gd name="connsiteY4" fmla="*/ 105870 h 300745"/>
                <a:gd name="connsiteX5" fmla="*/ 164 w 164173"/>
                <a:gd name="connsiteY5" fmla="*/ 37 h 30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173" h="300745">
                  <a:moveTo>
                    <a:pt x="164" y="37"/>
                  </a:moveTo>
                  <a:cubicBezTo>
                    <a:pt x="5103" y="2154"/>
                    <a:pt x="127164" y="68476"/>
                    <a:pt x="152564" y="118570"/>
                  </a:cubicBezTo>
                  <a:cubicBezTo>
                    <a:pt x="177964" y="168664"/>
                    <a:pt x="153975" y="295664"/>
                    <a:pt x="152564" y="300603"/>
                  </a:cubicBezTo>
                  <a:cubicBezTo>
                    <a:pt x="151153" y="305542"/>
                    <a:pt x="149036" y="180659"/>
                    <a:pt x="144097" y="148203"/>
                  </a:cubicBezTo>
                  <a:cubicBezTo>
                    <a:pt x="139158" y="115747"/>
                    <a:pt x="142686" y="124920"/>
                    <a:pt x="122931" y="105870"/>
                  </a:cubicBezTo>
                  <a:cubicBezTo>
                    <a:pt x="103176" y="86820"/>
                    <a:pt x="-4775" y="-2080"/>
                    <a:pt x="164" y="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: 図形 1256">
              <a:extLst>
                <a:ext uri="{FF2B5EF4-FFF2-40B4-BE49-F238E27FC236}">
                  <a16:creationId xmlns:a16="http://schemas.microsoft.com/office/drawing/2014/main" id="{C18EA3B7-9033-4E41-ADE0-CA5DBE2488F6}"/>
                </a:ext>
              </a:extLst>
            </p:cNvPr>
            <p:cNvSpPr/>
            <p:nvPr/>
          </p:nvSpPr>
          <p:spPr>
            <a:xfrm>
              <a:off x="7344828" y="6095360"/>
              <a:ext cx="354304" cy="574552"/>
            </a:xfrm>
            <a:custGeom>
              <a:avLst/>
              <a:gdLst>
                <a:gd name="connsiteX0" fmla="*/ 5 w 354304"/>
                <a:gd name="connsiteY0" fmla="*/ 640 h 574552"/>
                <a:gd name="connsiteX1" fmla="*/ 93139 w 354304"/>
                <a:gd name="connsiteY1" fmla="*/ 144573 h 574552"/>
                <a:gd name="connsiteX2" fmla="*/ 148172 w 354304"/>
                <a:gd name="connsiteY2" fmla="*/ 354123 h 574552"/>
                <a:gd name="connsiteX3" fmla="*/ 222255 w 354304"/>
                <a:gd name="connsiteY3" fmla="*/ 495940 h 574552"/>
                <a:gd name="connsiteX4" fmla="*/ 353489 w 354304"/>
                <a:gd name="connsiteY4" fmla="*/ 574257 h 574552"/>
                <a:gd name="connsiteX5" fmla="*/ 273055 w 354304"/>
                <a:gd name="connsiteY5" fmla="*/ 517107 h 574552"/>
                <a:gd name="connsiteX6" fmla="*/ 177805 w 354304"/>
                <a:gd name="connsiteY6" fmla="*/ 381640 h 574552"/>
                <a:gd name="connsiteX7" fmla="*/ 135472 w 354304"/>
                <a:gd name="connsiteY7" fmla="*/ 246173 h 574552"/>
                <a:gd name="connsiteX8" fmla="*/ 97372 w 354304"/>
                <a:gd name="connsiteY8" fmla="*/ 98007 h 574552"/>
                <a:gd name="connsiteX9" fmla="*/ 5 w 354304"/>
                <a:gd name="connsiteY9" fmla="*/ 640 h 574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304" h="574552">
                  <a:moveTo>
                    <a:pt x="5" y="640"/>
                  </a:moveTo>
                  <a:cubicBezTo>
                    <a:pt x="-700" y="8401"/>
                    <a:pt x="68445" y="85659"/>
                    <a:pt x="93139" y="144573"/>
                  </a:cubicBezTo>
                  <a:cubicBezTo>
                    <a:pt x="117833" y="203487"/>
                    <a:pt x="126653" y="295562"/>
                    <a:pt x="148172" y="354123"/>
                  </a:cubicBezTo>
                  <a:cubicBezTo>
                    <a:pt x="169691" y="412684"/>
                    <a:pt x="188035" y="459251"/>
                    <a:pt x="222255" y="495940"/>
                  </a:cubicBezTo>
                  <a:cubicBezTo>
                    <a:pt x="256475" y="532629"/>
                    <a:pt x="345022" y="570729"/>
                    <a:pt x="353489" y="574257"/>
                  </a:cubicBezTo>
                  <a:cubicBezTo>
                    <a:pt x="361956" y="577785"/>
                    <a:pt x="302336" y="549210"/>
                    <a:pt x="273055" y="517107"/>
                  </a:cubicBezTo>
                  <a:cubicBezTo>
                    <a:pt x="243774" y="485004"/>
                    <a:pt x="200735" y="426796"/>
                    <a:pt x="177805" y="381640"/>
                  </a:cubicBezTo>
                  <a:cubicBezTo>
                    <a:pt x="154875" y="336484"/>
                    <a:pt x="148878" y="293445"/>
                    <a:pt x="135472" y="246173"/>
                  </a:cubicBezTo>
                  <a:cubicBezTo>
                    <a:pt x="122066" y="198901"/>
                    <a:pt x="117127" y="138576"/>
                    <a:pt x="97372" y="98007"/>
                  </a:cubicBezTo>
                  <a:cubicBezTo>
                    <a:pt x="77617" y="57438"/>
                    <a:pt x="710" y="-7121"/>
                    <a:pt x="5" y="6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: 図形 1257">
              <a:extLst>
                <a:ext uri="{FF2B5EF4-FFF2-40B4-BE49-F238E27FC236}">
                  <a16:creationId xmlns:a16="http://schemas.microsoft.com/office/drawing/2014/main" id="{09B21924-E02E-41FC-9138-8AF1F866AB5A}"/>
                </a:ext>
              </a:extLst>
            </p:cNvPr>
            <p:cNvSpPr/>
            <p:nvPr/>
          </p:nvSpPr>
          <p:spPr>
            <a:xfrm>
              <a:off x="7694062" y="6478964"/>
              <a:ext cx="131256" cy="209890"/>
            </a:xfrm>
            <a:custGeom>
              <a:avLst/>
              <a:gdLst>
                <a:gd name="connsiteX0" fmla="*/ 131255 w 131256"/>
                <a:gd name="connsiteY0" fmla="*/ 153 h 209890"/>
                <a:gd name="connsiteX1" fmla="*/ 25421 w 131256"/>
                <a:gd name="connsiteY1" fmla="*/ 101753 h 209890"/>
                <a:gd name="connsiteX2" fmla="*/ 21 w 131256"/>
                <a:gd name="connsiteY2" fmla="*/ 209703 h 209890"/>
                <a:gd name="connsiteX3" fmla="*/ 27538 w 131256"/>
                <a:gd name="connsiteY3" fmla="*/ 125036 h 209890"/>
                <a:gd name="connsiteX4" fmla="*/ 131255 w 131256"/>
                <a:gd name="connsiteY4" fmla="*/ 153 h 20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56" h="209890">
                  <a:moveTo>
                    <a:pt x="131255" y="153"/>
                  </a:moveTo>
                  <a:cubicBezTo>
                    <a:pt x="130902" y="-3727"/>
                    <a:pt x="47293" y="66828"/>
                    <a:pt x="25421" y="101753"/>
                  </a:cubicBezTo>
                  <a:cubicBezTo>
                    <a:pt x="3549" y="136678"/>
                    <a:pt x="-332" y="205823"/>
                    <a:pt x="21" y="209703"/>
                  </a:cubicBezTo>
                  <a:cubicBezTo>
                    <a:pt x="374" y="213583"/>
                    <a:pt x="6724" y="156433"/>
                    <a:pt x="27538" y="125036"/>
                  </a:cubicBezTo>
                  <a:cubicBezTo>
                    <a:pt x="48352" y="93639"/>
                    <a:pt x="131608" y="4033"/>
                    <a:pt x="131255" y="1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: 図形 1258">
              <a:extLst>
                <a:ext uri="{FF2B5EF4-FFF2-40B4-BE49-F238E27FC236}">
                  <a16:creationId xmlns:a16="http://schemas.microsoft.com/office/drawing/2014/main" id="{FAA7CAF6-B24C-488F-BB04-5F4090DCA291}"/>
                </a:ext>
              </a:extLst>
            </p:cNvPr>
            <p:cNvSpPr/>
            <p:nvPr/>
          </p:nvSpPr>
          <p:spPr>
            <a:xfrm>
              <a:off x="7821580" y="6446838"/>
              <a:ext cx="74645" cy="30286"/>
            </a:xfrm>
            <a:custGeom>
              <a:avLst/>
              <a:gdLst>
                <a:gd name="connsiteX0" fmla="*/ 74645 w 74645"/>
                <a:gd name="connsiteY0" fmla="*/ 0 h 30286"/>
                <a:gd name="connsiteX1" fmla="*/ 33 w 74645"/>
                <a:gd name="connsiteY1" fmla="*/ 30162 h 30286"/>
                <a:gd name="connsiteX2" fmla="*/ 74645 w 74645"/>
                <a:gd name="connsiteY2" fmla="*/ 0 h 3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45" h="30286">
                  <a:moveTo>
                    <a:pt x="74645" y="0"/>
                  </a:moveTo>
                  <a:cubicBezTo>
                    <a:pt x="74645" y="0"/>
                    <a:pt x="1885" y="27781"/>
                    <a:pt x="33" y="30162"/>
                  </a:cubicBezTo>
                  <a:cubicBezTo>
                    <a:pt x="-1819" y="32543"/>
                    <a:pt x="74645" y="0"/>
                    <a:pt x="7464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: 図形 1259">
              <a:extLst>
                <a:ext uri="{FF2B5EF4-FFF2-40B4-BE49-F238E27FC236}">
                  <a16:creationId xmlns:a16="http://schemas.microsoft.com/office/drawing/2014/main" id="{22B10047-1BDA-43C4-8519-7D777FF181B8}"/>
                </a:ext>
              </a:extLst>
            </p:cNvPr>
            <p:cNvSpPr/>
            <p:nvPr/>
          </p:nvSpPr>
          <p:spPr>
            <a:xfrm>
              <a:off x="7825310" y="6480144"/>
              <a:ext cx="152707" cy="59603"/>
            </a:xfrm>
            <a:custGeom>
              <a:avLst/>
              <a:gdLst>
                <a:gd name="connsiteX0" fmla="*/ 1065 w 152707"/>
                <a:gd name="connsiteY0" fmla="*/ 31 h 59603"/>
                <a:gd name="connsiteX1" fmla="*/ 150290 w 152707"/>
                <a:gd name="connsiteY1" fmla="*/ 49244 h 59603"/>
                <a:gd name="connsiteX2" fmla="*/ 86790 w 152707"/>
                <a:gd name="connsiteY2" fmla="*/ 57181 h 59603"/>
                <a:gd name="connsiteX3" fmla="*/ 1065 w 152707"/>
                <a:gd name="connsiteY3" fmla="*/ 31 h 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707" h="59603">
                  <a:moveTo>
                    <a:pt x="1065" y="31"/>
                  </a:moveTo>
                  <a:cubicBezTo>
                    <a:pt x="11648" y="-1292"/>
                    <a:pt x="136003" y="39719"/>
                    <a:pt x="150290" y="49244"/>
                  </a:cubicBezTo>
                  <a:cubicBezTo>
                    <a:pt x="164577" y="58769"/>
                    <a:pt x="111925" y="62473"/>
                    <a:pt x="86790" y="57181"/>
                  </a:cubicBezTo>
                  <a:cubicBezTo>
                    <a:pt x="61655" y="51889"/>
                    <a:pt x="-9518" y="1354"/>
                    <a:pt x="1065" y="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: 図形 1262">
              <a:extLst>
                <a:ext uri="{FF2B5EF4-FFF2-40B4-BE49-F238E27FC236}">
                  <a16:creationId xmlns:a16="http://schemas.microsoft.com/office/drawing/2014/main" id="{F60E9DD3-77C2-427D-A863-98D02BECB24C}"/>
                </a:ext>
              </a:extLst>
            </p:cNvPr>
            <p:cNvSpPr/>
            <p:nvPr/>
          </p:nvSpPr>
          <p:spPr>
            <a:xfrm>
              <a:off x="7940246" y="6540029"/>
              <a:ext cx="70279" cy="300532"/>
            </a:xfrm>
            <a:custGeom>
              <a:avLst/>
              <a:gdLst>
                <a:gd name="connsiteX0" fmla="*/ 17892 w 70279"/>
                <a:gd name="connsiteY0" fmla="*/ 471 h 300532"/>
                <a:gd name="connsiteX1" fmla="*/ 16304 w 70279"/>
                <a:gd name="connsiteY1" fmla="*/ 133821 h 300532"/>
                <a:gd name="connsiteX2" fmla="*/ 35354 w 70279"/>
                <a:gd name="connsiteY2" fmla="*/ 238596 h 300532"/>
                <a:gd name="connsiteX3" fmla="*/ 70279 w 70279"/>
                <a:gd name="connsiteY3" fmla="*/ 300509 h 300532"/>
                <a:gd name="connsiteX4" fmla="*/ 35354 w 70279"/>
                <a:gd name="connsiteY4" fmla="*/ 232246 h 300532"/>
                <a:gd name="connsiteX5" fmla="*/ 429 w 70279"/>
                <a:gd name="connsiteY5" fmla="*/ 94134 h 300532"/>
                <a:gd name="connsiteX6" fmla="*/ 17892 w 70279"/>
                <a:gd name="connsiteY6" fmla="*/ 471 h 30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79" h="300532">
                  <a:moveTo>
                    <a:pt x="17892" y="471"/>
                  </a:moveTo>
                  <a:cubicBezTo>
                    <a:pt x="20538" y="7086"/>
                    <a:pt x="13394" y="94134"/>
                    <a:pt x="16304" y="133821"/>
                  </a:cubicBezTo>
                  <a:cubicBezTo>
                    <a:pt x="19214" y="173509"/>
                    <a:pt x="26358" y="210815"/>
                    <a:pt x="35354" y="238596"/>
                  </a:cubicBezTo>
                  <a:cubicBezTo>
                    <a:pt x="44350" y="266377"/>
                    <a:pt x="70279" y="301567"/>
                    <a:pt x="70279" y="300509"/>
                  </a:cubicBezTo>
                  <a:cubicBezTo>
                    <a:pt x="70279" y="299451"/>
                    <a:pt x="46996" y="266642"/>
                    <a:pt x="35354" y="232246"/>
                  </a:cubicBezTo>
                  <a:cubicBezTo>
                    <a:pt x="23712" y="197850"/>
                    <a:pt x="3868" y="129853"/>
                    <a:pt x="429" y="94134"/>
                  </a:cubicBezTo>
                  <a:cubicBezTo>
                    <a:pt x="-3011" y="58415"/>
                    <a:pt x="15246" y="-6144"/>
                    <a:pt x="17892" y="4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: 図形 1263">
              <a:extLst>
                <a:ext uri="{FF2B5EF4-FFF2-40B4-BE49-F238E27FC236}">
                  <a16:creationId xmlns:a16="http://schemas.microsoft.com/office/drawing/2014/main" id="{F6E44F90-81BD-4922-98BD-F371E0150783}"/>
                </a:ext>
              </a:extLst>
            </p:cNvPr>
            <p:cNvSpPr/>
            <p:nvPr/>
          </p:nvSpPr>
          <p:spPr>
            <a:xfrm>
              <a:off x="7968753" y="6546506"/>
              <a:ext cx="222789" cy="334045"/>
            </a:xfrm>
            <a:custGeom>
              <a:avLst/>
              <a:gdLst>
                <a:gd name="connsiteX0" fmla="*/ 5260 w 222789"/>
                <a:gd name="connsiteY0" fmla="*/ 344 h 334045"/>
                <a:gd name="connsiteX1" fmla="*/ 497 w 222789"/>
                <a:gd name="connsiteY1" fmla="*/ 124169 h 334045"/>
                <a:gd name="connsiteX2" fmla="*/ 16372 w 222789"/>
                <a:gd name="connsiteY2" fmla="*/ 195607 h 334045"/>
                <a:gd name="connsiteX3" fmla="*/ 40185 w 222789"/>
                <a:gd name="connsiteY3" fmla="*/ 262282 h 334045"/>
                <a:gd name="connsiteX4" fmla="*/ 73522 w 222789"/>
                <a:gd name="connsiteY4" fmla="*/ 292444 h 334045"/>
                <a:gd name="connsiteX5" fmla="*/ 222747 w 222789"/>
                <a:gd name="connsiteY5" fmla="*/ 333719 h 334045"/>
                <a:gd name="connsiteX6" fmla="*/ 57647 w 222789"/>
                <a:gd name="connsiteY6" fmla="*/ 268632 h 334045"/>
                <a:gd name="connsiteX7" fmla="*/ 17960 w 222789"/>
                <a:gd name="connsiteY7" fmla="*/ 165444 h 334045"/>
                <a:gd name="connsiteX8" fmla="*/ 5260 w 222789"/>
                <a:gd name="connsiteY8" fmla="*/ 344 h 33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89" h="334045">
                  <a:moveTo>
                    <a:pt x="5260" y="344"/>
                  </a:moveTo>
                  <a:cubicBezTo>
                    <a:pt x="2349" y="-6535"/>
                    <a:pt x="-1355" y="91625"/>
                    <a:pt x="497" y="124169"/>
                  </a:cubicBezTo>
                  <a:cubicBezTo>
                    <a:pt x="2349" y="156713"/>
                    <a:pt x="9757" y="172588"/>
                    <a:pt x="16372" y="195607"/>
                  </a:cubicBezTo>
                  <a:cubicBezTo>
                    <a:pt x="22987" y="218626"/>
                    <a:pt x="30660" y="246143"/>
                    <a:pt x="40185" y="262282"/>
                  </a:cubicBezTo>
                  <a:cubicBezTo>
                    <a:pt x="49710" y="278422"/>
                    <a:pt x="43095" y="280538"/>
                    <a:pt x="73522" y="292444"/>
                  </a:cubicBezTo>
                  <a:cubicBezTo>
                    <a:pt x="103949" y="304350"/>
                    <a:pt x="225393" y="337688"/>
                    <a:pt x="222747" y="333719"/>
                  </a:cubicBezTo>
                  <a:cubicBezTo>
                    <a:pt x="220101" y="329750"/>
                    <a:pt x="91778" y="296678"/>
                    <a:pt x="57647" y="268632"/>
                  </a:cubicBezTo>
                  <a:cubicBezTo>
                    <a:pt x="23516" y="240586"/>
                    <a:pt x="25368" y="209100"/>
                    <a:pt x="17960" y="165444"/>
                  </a:cubicBezTo>
                  <a:cubicBezTo>
                    <a:pt x="10552" y="121788"/>
                    <a:pt x="8171" y="7223"/>
                    <a:pt x="5260" y="3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: 図形 1264">
              <a:extLst>
                <a:ext uri="{FF2B5EF4-FFF2-40B4-BE49-F238E27FC236}">
                  <a16:creationId xmlns:a16="http://schemas.microsoft.com/office/drawing/2014/main" id="{D1A445D1-5B33-4C88-B009-3B2D6AF339EC}"/>
                </a:ext>
              </a:extLst>
            </p:cNvPr>
            <p:cNvSpPr/>
            <p:nvPr/>
          </p:nvSpPr>
          <p:spPr>
            <a:xfrm>
              <a:off x="7702744" y="6503242"/>
              <a:ext cx="284685" cy="285411"/>
            </a:xfrm>
            <a:custGeom>
              <a:avLst/>
              <a:gdLst>
                <a:gd name="connsiteX0" fmla="*/ 128394 w 284685"/>
                <a:gd name="connsiteY0" fmla="*/ 746 h 285411"/>
                <a:gd name="connsiteX1" fmla="*/ 23619 w 284685"/>
                <a:gd name="connsiteY1" fmla="*/ 121396 h 285411"/>
                <a:gd name="connsiteX2" fmla="*/ 7744 w 284685"/>
                <a:gd name="connsiteY2" fmla="*/ 189658 h 285411"/>
                <a:gd name="connsiteX3" fmla="*/ 1394 w 284685"/>
                <a:gd name="connsiteY3" fmla="*/ 245221 h 285411"/>
                <a:gd name="connsiteX4" fmla="*/ 25206 w 284685"/>
                <a:gd name="connsiteY4" fmla="*/ 246808 h 285411"/>
                <a:gd name="connsiteX5" fmla="*/ 139506 w 284685"/>
                <a:gd name="connsiteY5" fmla="*/ 256333 h 285411"/>
                <a:gd name="connsiteX6" fmla="*/ 204594 w 284685"/>
                <a:gd name="connsiteY6" fmla="*/ 270621 h 285411"/>
                <a:gd name="connsiteX7" fmla="*/ 239519 w 284685"/>
                <a:gd name="connsiteY7" fmla="*/ 284908 h 285411"/>
                <a:gd name="connsiteX8" fmla="*/ 283969 w 284685"/>
                <a:gd name="connsiteY8" fmla="*/ 251571 h 285411"/>
                <a:gd name="connsiteX9" fmla="*/ 201419 w 284685"/>
                <a:gd name="connsiteY9" fmla="*/ 248396 h 285411"/>
                <a:gd name="connsiteX10" fmla="*/ 22031 w 284685"/>
                <a:gd name="connsiteY10" fmla="*/ 234108 h 285411"/>
                <a:gd name="connsiteX11" fmla="*/ 14094 w 284685"/>
                <a:gd name="connsiteY11" fmla="*/ 183308 h 285411"/>
                <a:gd name="connsiteX12" fmla="*/ 128394 w 284685"/>
                <a:gd name="connsiteY12" fmla="*/ 746 h 28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685" h="285411">
                  <a:moveTo>
                    <a:pt x="128394" y="746"/>
                  </a:moveTo>
                  <a:cubicBezTo>
                    <a:pt x="129982" y="-9573"/>
                    <a:pt x="43727" y="89911"/>
                    <a:pt x="23619" y="121396"/>
                  </a:cubicBezTo>
                  <a:cubicBezTo>
                    <a:pt x="3511" y="152881"/>
                    <a:pt x="11448" y="169020"/>
                    <a:pt x="7744" y="189658"/>
                  </a:cubicBezTo>
                  <a:cubicBezTo>
                    <a:pt x="4040" y="210296"/>
                    <a:pt x="-1516" y="235696"/>
                    <a:pt x="1394" y="245221"/>
                  </a:cubicBezTo>
                  <a:cubicBezTo>
                    <a:pt x="4304" y="254746"/>
                    <a:pt x="25206" y="246808"/>
                    <a:pt x="25206" y="246808"/>
                  </a:cubicBezTo>
                  <a:cubicBezTo>
                    <a:pt x="48225" y="248660"/>
                    <a:pt x="109608" y="252364"/>
                    <a:pt x="139506" y="256333"/>
                  </a:cubicBezTo>
                  <a:cubicBezTo>
                    <a:pt x="169404" y="260302"/>
                    <a:pt x="187925" y="265859"/>
                    <a:pt x="204594" y="270621"/>
                  </a:cubicBezTo>
                  <a:cubicBezTo>
                    <a:pt x="221263" y="275384"/>
                    <a:pt x="226290" y="288083"/>
                    <a:pt x="239519" y="284908"/>
                  </a:cubicBezTo>
                  <a:cubicBezTo>
                    <a:pt x="252748" y="281733"/>
                    <a:pt x="290319" y="257656"/>
                    <a:pt x="283969" y="251571"/>
                  </a:cubicBezTo>
                  <a:cubicBezTo>
                    <a:pt x="277619" y="245486"/>
                    <a:pt x="245075" y="251307"/>
                    <a:pt x="201419" y="248396"/>
                  </a:cubicBezTo>
                  <a:cubicBezTo>
                    <a:pt x="157763" y="245486"/>
                    <a:pt x="53252" y="244956"/>
                    <a:pt x="22031" y="234108"/>
                  </a:cubicBezTo>
                  <a:cubicBezTo>
                    <a:pt x="-9190" y="223260"/>
                    <a:pt x="-2839" y="221143"/>
                    <a:pt x="14094" y="183308"/>
                  </a:cubicBezTo>
                  <a:cubicBezTo>
                    <a:pt x="31027" y="145473"/>
                    <a:pt x="126806" y="11065"/>
                    <a:pt x="128394" y="7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: 図形 1265">
              <a:extLst>
                <a:ext uri="{FF2B5EF4-FFF2-40B4-BE49-F238E27FC236}">
                  <a16:creationId xmlns:a16="http://schemas.microsoft.com/office/drawing/2014/main" id="{8A0A4A46-2F79-4688-8A76-32DA35F794F4}"/>
                </a:ext>
              </a:extLst>
            </p:cNvPr>
            <p:cNvSpPr/>
            <p:nvPr/>
          </p:nvSpPr>
          <p:spPr>
            <a:xfrm>
              <a:off x="8180493" y="6749299"/>
              <a:ext cx="214142" cy="148623"/>
            </a:xfrm>
            <a:custGeom>
              <a:avLst/>
              <a:gdLst>
                <a:gd name="connsiteX0" fmla="*/ 1482 w 214142"/>
                <a:gd name="connsiteY0" fmla="*/ 148389 h 148623"/>
                <a:gd name="connsiteX1" fmla="*/ 211032 w 214142"/>
                <a:gd name="connsiteY1" fmla="*/ 5514 h 148623"/>
                <a:gd name="connsiteX2" fmla="*/ 120545 w 214142"/>
                <a:gd name="connsiteY2" fmla="*/ 38851 h 148623"/>
                <a:gd name="connsiteX3" fmla="*/ 1482 w 214142"/>
                <a:gd name="connsiteY3" fmla="*/ 148389 h 14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142" h="148623">
                  <a:moveTo>
                    <a:pt x="1482" y="148389"/>
                  </a:moveTo>
                  <a:cubicBezTo>
                    <a:pt x="16563" y="142833"/>
                    <a:pt x="191188" y="23770"/>
                    <a:pt x="211032" y="5514"/>
                  </a:cubicBezTo>
                  <a:cubicBezTo>
                    <a:pt x="230876" y="-12742"/>
                    <a:pt x="150443" y="18478"/>
                    <a:pt x="120545" y="38851"/>
                  </a:cubicBezTo>
                  <a:cubicBezTo>
                    <a:pt x="90647" y="59224"/>
                    <a:pt x="-13599" y="153945"/>
                    <a:pt x="1482" y="1483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: 図形 1266">
              <a:extLst>
                <a:ext uri="{FF2B5EF4-FFF2-40B4-BE49-F238E27FC236}">
                  <a16:creationId xmlns:a16="http://schemas.microsoft.com/office/drawing/2014/main" id="{2F6FFA09-10FA-492D-9E3B-A0FC4B2EDD18}"/>
                </a:ext>
              </a:extLst>
            </p:cNvPr>
            <p:cNvSpPr/>
            <p:nvPr/>
          </p:nvSpPr>
          <p:spPr>
            <a:xfrm>
              <a:off x="8039095" y="6622357"/>
              <a:ext cx="167176" cy="162702"/>
            </a:xfrm>
            <a:custGeom>
              <a:avLst/>
              <a:gdLst>
                <a:gd name="connsiteX0" fmla="*/ 157168 w 167176"/>
                <a:gd name="connsiteY0" fmla="*/ 693 h 162702"/>
                <a:gd name="connsiteX1" fmla="*/ 141293 w 167176"/>
                <a:gd name="connsiteY1" fmla="*/ 84831 h 162702"/>
                <a:gd name="connsiteX2" fmla="*/ 166693 w 167176"/>
                <a:gd name="connsiteY2" fmla="*/ 135631 h 162702"/>
                <a:gd name="connsiteX3" fmla="*/ 114305 w 167176"/>
                <a:gd name="connsiteY3" fmla="*/ 130868 h 162702"/>
                <a:gd name="connsiteX4" fmla="*/ 5 w 167176"/>
                <a:gd name="connsiteY4" fmla="*/ 162618 h 162702"/>
                <a:gd name="connsiteX5" fmla="*/ 119068 w 167176"/>
                <a:gd name="connsiteY5" fmla="*/ 119756 h 162702"/>
                <a:gd name="connsiteX6" fmla="*/ 141293 w 167176"/>
                <a:gd name="connsiteY6" fmla="*/ 118168 h 162702"/>
                <a:gd name="connsiteX7" fmla="*/ 138118 w 167176"/>
                <a:gd name="connsiteY7" fmla="*/ 48318 h 162702"/>
                <a:gd name="connsiteX8" fmla="*/ 157168 w 167176"/>
                <a:gd name="connsiteY8" fmla="*/ 693 h 16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176" h="162702">
                  <a:moveTo>
                    <a:pt x="157168" y="693"/>
                  </a:moveTo>
                  <a:cubicBezTo>
                    <a:pt x="157697" y="6778"/>
                    <a:pt x="139706" y="62341"/>
                    <a:pt x="141293" y="84831"/>
                  </a:cubicBezTo>
                  <a:cubicBezTo>
                    <a:pt x="142880" y="107321"/>
                    <a:pt x="171191" y="127958"/>
                    <a:pt x="166693" y="135631"/>
                  </a:cubicBezTo>
                  <a:cubicBezTo>
                    <a:pt x="162195" y="143304"/>
                    <a:pt x="142086" y="126370"/>
                    <a:pt x="114305" y="130868"/>
                  </a:cubicBezTo>
                  <a:cubicBezTo>
                    <a:pt x="86524" y="135366"/>
                    <a:pt x="-789" y="164470"/>
                    <a:pt x="5" y="162618"/>
                  </a:cubicBezTo>
                  <a:cubicBezTo>
                    <a:pt x="799" y="160766"/>
                    <a:pt x="95520" y="127164"/>
                    <a:pt x="119068" y="119756"/>
                  </a:cubicBezTo>
                  <a:cubicBezTo>
                    <a:pt x="142616" y="112348"/>
                    <a:pt x="138118" y="130074"/>
                    <a:pt x="141293" y="118168"/>
                  </a:cubicBezTo>
                  <a:cubicBezTo>
                    <a:pt x="144468" y="106262"/>
                    <a:pt x="138118" y="66574"/>
                    <a:pt x="138118" y="48318"/>
                  </a:cubicBezTo>
                  <a:cubicBezTo>
                    <a:pt x="138118" y="30062"/>
                    <a:pt x="156639" y="-5392"/>
                    <a:pt x="157168" y="6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: 図形 1267">
              <a:extLst>
                <a:ext uri="{FF2B5EF4-FFF2-40B4-BE49-F238E27FC236}">
                  <a16:creationId xmlns:a16="http://schemas.microsoft.com/office/drawing/2014/main" id="{3F701E1D-21A7-400A-842E-EF428CD451DB}"/>
                </a:ext>
              </a:extLst>
            </p:cNvPr>
            <p:cNvSpPr/>
            <p:nvPr/>
          </p:nvSpPr>
          <p:spPr>
            <a:xfrm>
              <a:off x="8225506" y="6721306"/>
              <a:ext cx="35864" cy="106791"/>
            </a:xfrm>
            <a:custGeom>
              <a:avLst/>
              <a:gdLst>
                <a:gd name="connsiteX0" fmla="*/ 919 w 35864"/>
                <a:gd name="connsiteY0" fmla="*/ 169 h 106791"/>
                <a:gd name="connsiteX1" fmla="*/ 4094 w 35864"/>
                <a:gd name="connsiteY1" fmla="*/ 90657 h 106791"/>
                <a:gd name="connsiteX2" fmla="*/ 35844 w 35864"/>
                <a:gd name="connsiteY2" fmla="*/ 104944 h 106791"/>
                <a:gd name="connsiteX3" fmla="*/ 8857 w 35864"/>
                <a:gd name="connsiteY3" fmla="*/ 68432 h 106791"/>
                <a:gd name="connsiteX4" fmla="*/ 919 w 35864"/>
                <a:gd name="connsiteY4" fmla="*/ 169 h 10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64" h="106791">
                  <a:moveTo>
                    <a:pt x="919" y="169"/>
                  </a:moveTo>
                  <a:cubicBezTo>
                    <a:pt x="125" y="3873"/>
                    <a:pt x="-1727" y="73195"/>
                    <a:pt x="4094" y="90657"/>
                  </a:cubicBezTo>
                  <a:cubicBezTo>
                    <a:pt x="9915" y="108119"/>
                    <a:pt x="35050" y="108648"/>
                    <a:pt x="35844" y="104944"/>
                  </a:cubicBezTo>
                  <a:cubicBezTo>
                    <a:pt x="36638" y="101240"/>
                    <a:pt x="14149" y="82190"/>
                    <a:pt x="8857" y="68432"/>
                  </a:cubicBezTo>
                  <a:cubicBezTo>
                    <a:pt x="3565" y="54674"/>
                    <a:pt x="1713" y="-3535"/>
                    <a:pt x="919" y="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: 図形 1268">
              <a:extLst>
                <a:ext uri="{FF2B5EF4-FFF2-40B4-BE49-F238E27FC236}">
                  <a16:creationId xmlns:a16="http://schemas.microsoft.com/office/drawing/2014/main" id="{0827768F-5FD4-4F47-B3FD-9D70D92061D1}"/>
                </a:ext>
              </a:extLst>
            </p:cNvPr>
            <p:cNvSpPr/>
            <p:nvPr/>
          </p:nvSpPr>
          <p:spPr>
            <a:xfrm>
              <a:off x="8365111" y="6462680"/>
              <a:ext cx="188348" cy="294331"/>
            </a:xfrm>
            <a:custGeom>
              <a:avLst/>
              <a:gdLst>
                <a:gd name="connsiteX0" fmla="*/ 188339 w 188348"/>
                <a:gd name="connsiteY0" fmla="*/ 33 h 294331"/>
                <a:gd name="connsiteX1" fmla="*/ 21652 w 188348"/>
                <a:gd name="connsiteY1" fmla="*/ 122270 h 294331"/>
                <a:gd name="connsiteX2" fmla="*/ 2602 w 188348"/>
                <a:gd name="connsiteY2" fmla="*/ 160370 h 294331"/>
                <a:gd name="connsiteX3" fmla="*/ 1014 w 188348"/>
                <a:gd name="connsiteY3" fmla="*/ 225458 h 294331"/>
                <a:gd name="connsiteX4" fmla="*/ 10539 w 188348"/>
                <a:gd name="connsiteY4" fmla="*/ 293720 h 294331"/>
                <a:gd name="connsiteX5" fmla="*/ 8952 w 188348"/>
                <a:gd name="connsiteY5" fmla="*/ 184183 h 294331"/>
                <a:gd name="connsiteX6" fmla="*/ 29589 w 188348"/>
                <a:gd name="connsiteY6" fmla="*/ 134970 h 294331"/>
                <a:gd name="connsiteX7" fmla="*/ 188339 w 188348"/>
                <a:gd name="connsiteY7" fmla="*/ 33 h 29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348" h="294331">
                  <a:moveTo>
                    <a:pt x="188339" y="33"/>
                  </a:moveTo>
                  <a:cubicBezTo>
                    <a:pt x="187016" y="-2084"/>
                    <a:pt x="52608" y="95547"/>
                    <a:pt x="21652" y="122270"/>
                  </a:cubicBezTo>
                  <a:cubicBezTo>
                    <a:pt x="-9304" y="148993"/>
                    <a:pt x="6042" y="143172"/>
                    <a:pt x="2602" y="160370"/>
                  </a:cubicBezTo>
                  <a:cubicBezTo>
                    <a:pt x="-838" y="177568"/>
                    <a:pt x="-309" y="203233"/>
                    <a:pt x="1014" y="225458"/>
                  </a:cubicBezTo>
                  <a:cubicBezTo>
                    <a:pt x="2337" y="247683"/>
                    <a:pt x="9216" y="300599"/>
                    <a:pt x="10539" y="293720"/>
                  </a:cubicBezTo>
                  <a:cubicBezTo>
                    <a:pt x="11862" y="286841"/>
                    <a:pt x="5777" y="210641"/>
                    <a:pt x="8952" y="184183"/>
                  </a:cubicBezTo>
                  <a:cubicBezTo>
                    <a:pt x="12127" y="157725"/>
                    <a:pt x="2337" y="164339"/>
                    <a:pt x="29589" y="134970"/>
                  </a:cubicBezTo>
                  <a:cubicBezTo>
                    <a:pt x="56841" y="105601"/>
                    <a:pt x="189662" y="2150"/>
                    <a:pt x="188339" y="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: 図形 1269">
              <a:extLst>
                <a:ext uri="{FF2B5EF4-FFF2-40B4-BE49-F238E27FC236}">
                  <a16:creationId xmlns:a16="http://schemas.microsoft.com/office/drawing/2014/main" id="{B468D39D-DC17-4CDD-86D5-224DE7B3AC44}"/>
                </a:ext>
              </a:extLst>
            </p:cNvPr>
            <p:cNvSpPr/>
            <p:nvPr/>
          </p:nvSpPr>
          <p:spPr>
            <a:xfrm>
              <a:off x="8491538" y="6399585"/>
              <a:ext cx="203200" cy="126325"/>
            </a:xfrm>
            <a:custGeom>
              <a:avLst/>
              <a:gdLst>
                <a:gd name="connsiteX0" fmla="*/ 0 w 203200"/>
                <a:gd name="connsiteY0" fmla="*/ 1215 h 126325"/>
                <a:gd name="connsiteX1" fmla="*/ 168275 w 203200"/>
                <a:gd name="connsiteY1" fmla="*/ 42490 h 126325"/>
                <a:gd name="connsiteX2" fmla="*/ 203200 w 203200"/>
                <a:gd name="connsiteY2" fmla="*/ 125040 h 126325"/>
                <a:gd name="connsiteX3" fmla="*/ 168275 w 203200"/>
                <a:gd name="connsiteY3" fmla="*/ 86940 h 126325"/>
                <a:gd name="connsiteX4" fmla="*/ 0 w 203200"/>
                <a:gd name="connsiteY4" fmla="*/ 1215 h 12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" h="126325">
                  <a:moveTo>
                    <a:pt x="0" y="1215"/>
                  </a:moveTo>
                  <a:cubicBezTo>
                    <a:pt x="0" y="-6193"/>
                    <a:pt x="134408" y="21853"/>
                    <a:pt x="168275" y="42490"/>
                  </a:cubicBezTo>
                  <a:cubicBezTo>
                    <a:pt x="202142" y="63128"/>
                    <a:pt x="203200" y="117632"/>
                    <a:pt x="203200" y="125040"/>
                  </a:cubicBezTo>
                  <a:cubicBezTo>
                    <a:pt x="203200" y="132448"/>
                    <a:pt x="197644" y="106254"/>
                    <a:pt x="168275" y="86940"/>
                  </a:cubicBezTo>
                  <a:cubicBezTo>
                    <a:pt x="138906" y="67626"/>
                    <a:pt x="0" y="8623"/>
                    <a:pt x="0" y="12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: 図形 1270">
              <a:extLst>
                <a:ext uri="{FF2B5EF4-FFF2-40B4-BE49-F238E27FC236}">
                  <a16:creationId xmlns:a16="http://schemas.microsoft.com/office/drawing/2014/main" id="{E2BC12FB-EA87-41F6-8274-53D8C9D6C46D}"/>
                </a:ext>
              </a:extLst>
            </p:cNvPr>
            <p:cNvSpPr/>
            <p:nvPr/>
          </p:nvSpPr>
          <p:spPr>
            <a:xfrm>
              <a:off x="8396276" y="6483339"/>
              <a:ext cx="203419" cy="244488"/>
            </a:xfrm>
            <a:custGeom>
              <a:avLst/>
              <a:gdLst>
                <a:gd name="connsiteX0" fmla="*/ 20649 w 203419"/>
                <a:gd name="connsiteY0" fmla="*/ 244486 h 244488"/>
                <a:gd name="connsiteX1" fmla="*/ 7949 w 203419"/>
                <a:gd name="connsiteY1" fmla="*/ 115899 h 244488"/>
                <a:gd name="connsiteX2" fmla="*/ 158762 w 203419"/>
                <a:gd name="connsiteY2" fmla="*/ 25411 h 244488"/>
                <a:gd name="connsiteX3" fmla="*/ 203212 w 203419"/>
                <a:gd name="connsiteY3" fmla="*/ 11 h 244488"/>
                <a:gd name="connsiteX4" fmla="*/ 146062 w 203419"/>
                <a:gd name="connsiteY4" fmla="*/ 23824 h 244488"/>
                <a:gd name="connsiteX5" fmla="*/ 17474 w 203419"/>
                <a:gd name="connsiteY5" fmla="*/ 119074 h 244488"/>
                <a:gd name="connsiteX6" fmla="*/ 20649 w 203419"/>
                <a:gd name="connsiteY6" fmla="*/ 244486 h 24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419" h="244488">
                  <a:moveTo>
                    <a:pt x="20649" y="244486"/>
                  </a:moveTo>
                  <a:cubicBezTo>
                    <a:pt x="19062" y="243957"/>
                    <a:pt x="-15070" y="152411"/>
                    <a:pt x="7949" y="115899"/>
                  </a:cubicBezTo>
                  <a:cubicBezTo>
                    <a:pt x="30968" y="79387"/>
                    <a:pt x="126218" y="44726"/>
                    <a:pt x="158762" y="25411"/>
                  </a:cubicBezTo>
                  <a:cubicBezTo>
                    <a:pt x="191306" y="6096"/>
                    <a:pt x="205329" y="275"/>
                    <a:pt x="203212" y="11"/>
                  </a:cubicBezTo>
                  <a:cubicBezTo>
                    <a:pt x="201095" y="-253"/>
                    <a:pt x="177018" y="3980"/>
                    <a:pt x="146062" y="23824"/>
                  </a:cubicBezTo>
                  <a:cubicBezTo>
                    <a:pt x="115106" y="43668"/>
                    <a:pt x="39964" y="84149"/>
                    <a:pt x="17474" y="119074"/>
                  </a:cubicBezTo>
                  <a:cubicBezTo>
                    <a:pt x="-5016" y="153999"/>
                    <a:pt x="22236" y="245015"/>
                    <a:pt x="20649" y="2444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: 図形 1271">
              <a:extLst>
                <a:ext uri="{FF2B5EF4-FFF2-40B4-BE49-F238E27FC236}">
                  <a16:creationId xmlns:a16="http://schemas.microsoft.com/office/drawing/2014/main" id="{5B5D7C6C-FA5E-446C-B885-63A8D19AFFF5}"/>
                </a:ext>
              </a:extLst>
            </p:cNvPr>
            <p:cNvSpPr/>
            <p:nvPr/>
          </p:nvSpPr>
          <p:spPr>
            <a:xfrm>
              <a:off x="8374714" y="6573497"/>
              <a:ext cx="300382" cy="184755"/>
            </a:xfrm>
            <a:custGeom>
              <a:avLst/>
              <a:gdLst>
                <a:gd name="connsiteX0" fmla="*/ 8874 w 300382"/>
                <a:gd name="connsiteY0" fmla="*/ 182903 h 184755"/>
                <a:gd name="connsiteX1" fmla="*/ 62849 w 300382"/>
                <a:gd name="connsiteY1" fmla="*/ 122578 h 184755"/>
                <a:gd name="connsiteX2" fmla="*/ 294624 w 300382"/>
                <a:gd name="connsiteY2" fmla="*/ 1928 h 184755"/>
                <a:gd name="connsiteX3" fmla="*/ 213661 w 300382"/>
                <a:gd name="connsiteY3" fmla="*/ 55903 h 184755"/>
                <a:gd name="connsiteX4" fmla="*/ 8874 w 300382"/>
                <a:gd name="connsiteY4" fmla="*/ 182903 h 18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382" h="184755">
                  <a:moveTo>
                    <a:pt x="8874" y="182903"/>
                  </a:moveTo>
                  <a:cubicBezTo>
                    <a:pt x="-16261" y="194016"/>
                    <a:pt x="15224" y="152740"/>
                    <a:pt x="62849" y="122578"/>
                  </a:cubicBezTo>
                  <a:cubicBezTo>
                    <a:pt x="110474" y="92416"/>
                    <a:pt x="269489" y="13040"/>
                    <a:pt x="294624" y="1928"/>
                  </a:cubicBezTo>
                  <a:cubicBezTo>
                    <a:pt x="319759" y="-9185"/>
                    <a:pt x="257053" y="30238"/>
                    <a:pt x="213661" y="55903"/>
                  </a:cubicBezTo>
                  <a:cubicBezTo>
                    <a:pt x="170269" y="81568"/>
                    <a:pt x="34009" y="171790"/>
                    <a:pt x="8874" y="1829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: 図形 1272">
              <a:extLst>
                <a:ext uri="{FF2B5EF4-FFF2-40B4-BE49-F238E27FC236}">
                  <a16:creationId xmlns:a16="http://schemas.microsoft.com/office/drawing/2014/main" id="{5E927813-62C5-4B16-B6AA-22353206C7E4}"/>
                </a:ext>
              </a:extLst>
            </p:cNvPr>
            <p:cNvSpPr/>
            <p:nvPr/>
          </p:nvSpPr>
          <p:spPr>
            <a:xfrm>
              <a:off x="8558213" y="6469063"/>
              <a:ext cx="104876" cy="111823"/>
            </a:xfrm>
            <a:custGeom>
              <a:avLst/>
              <a:gdLst>
                <a:gd name="connsiteX0" fmla="*/ 0 w 104876"/>
                <a:gd name="connsiteY0" fmla="*/ 0 h 111823"/>
                <a:gd name="connsiteX1" fmla="*/ 52387 w 104876"/>
                <a:gd name="connsiteY1" fmla="*/ 25400 h 111823"/>
                <a:gd name="connsiteX2" fmla="*/ 104775 w 104876"/>
                <a:gd name="connsiteY2" fmla="*/ 111125 h 111823"/>
                <a:gd name="connsiteX3" fmla="*/ 66675 w 104876"/>
                <a:gd name="connsiteY3" fmla="*/ 68262 h 111823"/>
                <a:gd name="connsiteX4" fmla="*/ 0 w 104876"/>
                <a:gd name="connsiteY4" fmla="*/ 0 h 11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76" h="111823">
                  <a:moveTo>
                    <a:pt x="0" y="0"/>
                  </a:moveTo>
                  <a:cubicBezTo>
                    <a:pt x="17462" y="3439"/>
                    <a:pt x="34925" y="6879"/>
                    <a:pt x="52387" y="25400"/>
                  </a:cubicBezTo>
                  <a:cubicBezTo>
                    <a:pt x="69850" y="43921"/>
                    <a:pt x="102394" y="103981"/>
                    <a:pt x="104775" y="111125"/>
                  </a:cubicBezTo>
                  <a:cubicBezTo>
                    <a:pt x="107156" y="118269"/>
                    <a:pt x="66675" y="68262"/>
                    <a:pt x="66675" y="682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: 図形 1273">
              <a:extLst>
                <a:ext uri="{FF2B5EF4-FFF2-40B4-BE49-F238E27FC236}">
                  <a16:creationId xmlns:a16="http://schemas.microsoft.com/office/drawing/2014/main" id="{F276BCCE-1666-4AAD-8E04-69C57D2360CA}"/>
                </a:ext>
              </a:extLst>
            </p:cNvPr>
            <p:cNvSpPr/>
            <p:nvPr/>
          </p:nvSpPr>
          <p:spPr>
            <a:xfrm>
              <a:off x="8555218" y="6468786"/>
              <a:ext cx="136359" cy="117803"/>
            </a:xfrm>
            <a:custGeom>
              <a:avLst/>
              <a:gdLst>
                <a:gd name="connsiteX0" fmla="*/ 1407 w 136359"/>
                <a:gd name="connsiteY0" fmla="*/ 277 h 117803"/>
                <a:gd name="connsiteX1" fmla="*/ 53795 w 136359"/>
                <a:gd name="connsiteY1" fmla="*/ 5039 h 117803"/>
                <a:gd name="connsiteX2" fmla="*/ 96657 w 136359"/>
                <a:gd name="connsiteY2" fmla="*/ 14564 h 117803"/>
                <a:gd name="connsiteX3" fmla="*/ 126820 w 136359"/>
                <a:gd name="connsiteY3" fmla="*/ 66952 h 117803"/>
                <a:gd name="connsiteX4" fmla="*/ 112532 w 136359"/>
                <a:gd name="connsiteY4" fmla="*/ 117752 h 117803"/>
                <a:gd name="connsiteX5" fmla="*/ 136345 w 136359"/>
                <a:gd name="connsiteY5" fmla="*/ 57427 h 117803"/>
                <a:gd name="connsiteX6" fmla="*/ 114120 w 136359"/>
                <a:gd name="connsiteY6" fmla="*/ 12977 h 117803"/>
                <a:gd name="connsiteX7" fmla="*/ 1407 w 136359"/>
                <a:gd name="connsiteY7" fmla="*/ 277 h 11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359" h="117803">
                  <a:moveTo>
                    <a:pt x="1407" y="277"/>
                  </a:moveTo>
                  <a:cubicBezTo>
                    <a:pt x="-8647" y="-1046"/>
                    <a:pt x="37920" y="2658"/>
                    <a:pt x="53795" y="5039"/>
                  </a:cubicBezTo>
                  <a:cubicBezTo>
                    <a:pt x="69670" y="7420"/>
                    <a:pt x="84486" y="4245"/>
                    <a:pt x="96657" y="14564"/>
                  </a:cubicBezTo>
                  <a:cubicBezTo>
                    <a:pt x="108828" y="24883"/>
                    <a:pt x="124174" y="49754"/>
                    <a:pt x="126820" y="66952"/>
                  </a:cubicBezTo>
                  <a:cubicBezTo>
                    <a:pt x="129466" y="84150"/>
                    <a:pt x="110945" y="119339"/>
                    <a:pt x="112532" y="117752"/>
                  </a:cubicBezTo>
                  <a:cubicBezTo>
                    <a:pt x="114119" y="116165"/>
                    <a:pt x="136080" y="74889"/>
                    <a:pt x="136345" y="57427"/>
                  </a:cubicBezTo>
                  <a:cubicBezTo>
                    <a:pt x="136610" y="39965"/>
                    <a:pt x="133435" y="22238"/>
                    <a:pt x="114120" y="12977"/>
                  </a:cubicBezTo>
                  <a:cubicBezTo>
                    <a:pt x="94805" y="3717"/>
                    <a:pt x="11461" y="1600"/>
                    <a:pt x="1407" y="2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: 図形 1275">
              <a:extLst>
                <a:ext uri="{FF2B5EF4-FFF2-40B4-BE49-F238E27FC236}">
                  <a16:creationId xmlns:a16="http://schemas.microsoft.com/office/drawing/2014/main" id="{D31E83E7-0AB3-4073-958C-99ACD3A53C43}"/>
                </a:ext>
              </a:extLst>
            </p:cNvPr>
            <p:cNvSpPr/>
            <p:nvPr/>
          </p:nvSpPr>
          <p:spPr>
            <a:xfrm>
              <a:off x="7565487" y="6113454"/>
              <a:ext cx="129328" cy="173171"/>
            </a:xfrm>
            <a:custGeom>
              <a:avLst/>
              <a:gdLst>
                <a:gd name="connsiteX0" fmla="*/ 538 w 129328"/>
                <a:gd name="connsiteY0" fmla="*/ 9 h 173171"/>
                <a:gd name="connsiteX1" fmla="*/ 56101 w 129328"/>
                <a:gd name="connsiteY1" fmla="*/ 69859 h 173171"/>
                <a:gd name="connsiteX2" fmla="*/ 111663 w 129328"/>
                <a:gd name="connsiteY2" fmla="*/ 114309 h 173171"/>
                <a:gd name="connsiteX3" fmla="*/ 121188 w 129328"/>
                <a:gd name="connsiteY3" fmla="*/ 133359 h 173171"/>
                <a:gd name="connsiteX4" fmla="*/ 35463 w 129328"/>
                <a:gd name="connsiteY4" fmla="*/ 173046 h 173171"/>
                <a:gd name="connsiteX5" fmla="*/ 127538 w 129328"/>
                <a:gd name="connsiteY5" fmla="*/ 119071 h 173171"/>
                <a:gd name="connsiteX6" fmla="*/ 91026 w 129328"/>
                <a:gd name="connsiteY6" fmla="*/ 65096 h 173171"/>
                <a:gd name="connsiteX7" fmla="*/ 538 w 129328"/>
                <a:gd name="connsiteY7" fmla="*/ 9 h 17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328" h="173171">
                  <a:moveTo>
                    <a:pt x="538" y="9"/>
                  </a:moveTo>
                  <a:cubicBezTo>
                    <a:pt x="-5283" y="803"/>
                    <a:pt x="37580" y="50809"/>
                    <a:pt x="56101" y="69859"/>
                  </a:cubicBezTo>
                  <a:cubicBezTo>
                    <a:pt x="74622" y="88909"/>
                    <a:pt x="100815" y="103726"/>
                    <a:pt x="111663" y="114309"/>
                  </a:cubicBezTo>
                  <a:cubicBezTo>
                    <a:pt x="122511" y="124892"/>
                    <a:pt x="133888" y="123570"/>
                    <a:pt x="121188" y="133359"/>
                  </a:cubicBezTo>
                  <a:cubicBezTo>
                    <a:pt x="108488" y="143148"/>
                    <a:pt x="34405" y="175427"/>
                    <a:pt x="35463" y="173046"/>
                  </a:cubicBezTo>
                  <a:cubicBezTo>
                    <a:pt x="36521" y="170665"/>
                    <a:pt x="118278" y="137063"/>
                    <a:pt x="127538" y="119071"/>
                  </a:cubicBezTo>
                  <a:cubicBezTo>
                    <a:pt x="136798" y="101079"/>
                    <a:pt x="107959" y="83881"/>
                    <a:pt x="91026" y="65096"/>
                  </a:cubicBezTo>
                  <a:cubicBezTo>
                    <a:pt x="74093" y="46311"/>
                    <a:pt x="6359" y="-785"/>
                    <a:pt x="538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: 図形 1276">
              <a:extLst>
                <a:ext uri="{FF2B5EF4-FFF2-40B4-BE49-F238E27FC236}">
                  <a16:creationId xmlns:a16="http://schemas.microsoft.com/office/drawing/2014/main" id="{849805D9-73E7-4A80-8320-3FB6C47DA23B}"/>
                </a:ext>
              </a:extLst>
            </p:cNvPr>
            <p:cNvSpPr/>
            <p:nvPr/>
          </p:nvSpPr>
          <p:spPr>
            <a:xfrm>
              <a:off x="7585874" y="6191153"/>
              <a:ext cx="39182" cy="119292"/>
            </a:xfrm>
            <a:custGeom>
              <a:avLst/>
              <a:gdLst>
                <a:gd name="connsiteX0" fmla="*/ 13489 w 39182"/>
                <a:gd name="connsiteY0" fmla="*/ 97 h 119292"/>
                <a:gd name="connsiteX1" fmla="*/ 789 w 39182"/>
                <a:gd name="connsiteY1" fmla="*/ 71535 h 119292"/>
                <a:gd name="connsiteX2" fmla="*/ 38889 w 39182"/>
                <a:gd name="connsiteY2" fmla="*/ 119160 h 119292"/>
                <a:gd name="connsiteX3" fmla="*/ 18251 w 39182"/>
                <a:gd name="connsiteY3" fmla="*/ 57247 h 119292"/>
                <a:gd name="connsiteX4" fmla="*/ 13489 w 39182"/>
                <a:gd name="connsiteY4" fmla="*/ 97 h 1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2" h="119292">
                  <a:moveTo>
                    <a:pt x="13489" y="97"/>
                  </a:moveTo>
                  <a:cubicBezTo>
                    <a:pt x="10579" y="2478"/>
                    <a:pt x="-3444" y="51691"/>
                    <a:pt x="789" y="71535"/>
                  </a:cubicBezTo>
                  <a:cubicBezTo>
                    <a:pt x="5022" y="91379"/>
                    <a:pt x="35979" y="121541"/>
                    <a:pt x="38889" y="119160"/>
                  </a:cubicBezTo>
                  <a:cubicBezTo>
                    <a:pt x="41799" y="116779"/>
                    <a:pt x="22220" y="74974"/>
                    <a:pt x="18251" y="57247"/>
                  </a:cubicBezTo>
                  <a:cubicBezTo>
                    <a:pt x="14282" y="39520"/>
                    <a:pt x="16399" y="-2284"/>
                    <a:pt x="13489" y="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: 図形 1277">
              <a:extLst>
                <a:ext uri="{FF2B5EF4-FFF2-40B4-BE49-F238E27FC236}">
                  <a16:creationId xmlns:a16="http://schemas.microsoft.com/office/drawing/2014/main" id="{B91F6CE8-C88B-4635-8527-B9E3E9A01D1E}"/>
                </a:ext>
              </a:extLst>
            </p:cNvPr>
            <p:cNvSpPr/>
            <p:nvPr/>
          </p:nvSpPr>
          <p:spPr>
            <a:xfrm>
              <a:off x="7810500" y="6414915"/>
              <a:ext cx="130175" cy="104959"/>
            </a:xfrm>
            <a:custGeom>
              <a:avLst/>
              <a:gdLst>
                <a:gd name="connsiteX0" fmla="*/ 53975 w 130175"/>
                <a:gd name="connsiteY0" fmla="*/ 173 h 104959"/>
                <a:gd name="connsiteX1" fmla="*/ 0 w 130175"/>
                <a:gd name="connsiteY1" fmla="*/ 44623 h 104959"/>
                <a:gd name="connsiteX2" fmla="*/ 53975 w 130175"/>
                <a:gd name="connsiteY2" fmla="*/ 77960 h 104959"/>
                <a:gd name="connsiteX3" fmla="*/ 130175 w 130175"/>
                <a:gd name="connsiteY3" fmla="*/ 104948 h 104959"/>
                <a:gd name="connsiteX4" fmla="*/ 53975 w 130175"/>
                <a:gd name="connsiteY4" fmla="*/ 74785 h 104959"/>
                <a:gd name="connsiteX5" fmla="*/ 26988 w 130175"/>
                <a:gd name="connsiteY5" fmla="*/ 62085 h 104959"/>
                <a:gd name="connsiteX6" fmla="*/ 53975 w 130175"/>
                <a:gd name="connsiteY6" fmla="*/ 173 h 10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75" h="104959">
                  <a:moveTo>
                    <a:pt x="53975" y="173"/>
                  </a:moveTo>
                  <a:cubicBezTo>
                    <a:pt x="49477" y="-2737"/>
                    <a:pt x="0" y="31659"/>
                    <a:pt x="0" y="44623"/>
                  </a:cubicBezTo>
                  <a:cubicBezTo>
                    <a:pt x="0" y="57587"/>
                    <a:pt x="32279" y="67906"/>
                    <a:pt x="53975" y="77960"/>
                  </a:cubicBezTo>
                  <a:cubicBezTo>
                    <a:pt x="75671" y="88014"/>
                    <a:pt x="130175" y="105477"/>
                    <a:pt x="130175" y="104948"/>
                  </a:cubicBezTo>
                  <a:cubicBezTo>
                    <a:pt x="130175" y="104419"/>
                    <a:pt x="71173" y="81929"/>
                    <a:pt x="53975" y="74785"/>
                  </a:cubicBezTo>
                  <a:cubicBezTo>
                    <a:pt x="36777" y="67641"/>
                    <a:pt x="30692" y="72139"/>
                    <a:pt x="26988" y="62085"/>
                  </a:cubicBezTo>
                  <a:cubicBezTo>
                    <a:pt x="23284" y="52031"/>
                    <a:pt x="58473" y="3083"/>
                    <a:pt x="53975" y="1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: 図形 1278">
              <a:extLst>
                <a:ext uri="{FF2B5EF4-FFF2-40B4-BE49-F238E27FC236}">
                  <a16:creationId xmlns:a16="http://schemas.microsoft.com/office/drawing/2014/main" id="{6B51D629-ACD1-427F-B594-37ECD704C480}"/>
                </a:ext>
              </a:extLst>
            </p:cNvPr>
            <p:cNvSpPr/>
            <p:nvPr/>
          </p:nvSpPr>
          <p:spPr>
            <a:xfrm>
              <a:off x="8572471" y="6193659"/>
              <a:ext cx="308434" cy="316679"/>
            </a:xfrm>
            <a:custGeom>
              <a:avLst/>
              <a:gdLst>
                <a:gd name="connsiteX0" fmla="*/ 125442 w 308434"/>
                <a:gd name="connsiteY0" fmla="*/ 316679 h 316679"/>
                <a:gd name="connsiteX1" fmla="*/ 201642 w 308434"/>
                <a:gd name="connsiteY1" fmla="*/ 178566 h 316679"/>
                <a:gd name="connsiteX2" fmla="*/ 308004 w 308434"/>
                <a:gd name="connsiteY2" fmla="*/ 151579 h 316679"/>
                <a:gd name="connsiteX3" fmla="*/ 234979 w 308434"/>
                <a:gd name="connsiteY3" fmla="*/ 108716 h 316679"/>
                <a:gd name="connsiteX4" fmla="*/ 133379 w 308434"/>
                <a:gd name="connsiteY4" fmla="*/ 24579 h 316679"/>
                <a:gd name="connsiteX5" fmla="*/ 82579 w 308434"/>
                <a:gd name="connsiteY5" fmla="*/ 3941 h 316679"/>
                <a:gd name="connsiteX6" fmla="*/ 29 w 308434"/>
                <a:gd name="connsiteY6" fmla="*/ 766 h 316679"/>
                <a:gd name="connsiteX7" fmla="*/ 92104 w 308434"/>
                <a:gd name="connsiteY7" fmla="*/ 13466 h 316679"/>
                <a:gd name="connsiteX8" fmla="*/ 215929 w 308434"/>
                <a:gd name="connsiteY8" fmla="*/ 111891 h 316679"/>
                <a:gd name="connsiteX9" fmla="*/ 254029 w 308434"/>
                <a:gd name="connsiteY9" fmla="*/ 137291 h 316679"/>
                <a:gd name="connsiteX10" fmla="*/ 182592 w 308434"/>
                <a:gd name="connsiteY10" fmla="*/ 178566 h 316679"/>
                <a:gd name="connsiteX11" fmla="*/ 125442 w 308434"/>
                <a:gd name="connsiteY11" fmla="*/ 316679 h 31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8434" h="316679">
                  <a:moveTo>
                    <a:pt x="125442" y="316679"/>
                  </a:moveTo>
                  <a:cubicBezTo>
                    <a:pt x="128617" y="316679"/>
                    <a:pt x="171215" y="206083"/>
                    <a:pt x="201642" y="178566"/>
                  </a:cubicBezTo>
                  <a:cubicBezTo>
                    <a:pt x="232069" y="151049"/>
                    <a:pt x="302448" y="163221"/>
                    <a:pt x="308004" y="151579"/>
                  </a:cubicBezTo>
                  <a:cubicBezTo>
                    <a:pt x="313560" y="139937"/>
                    <a:pt x="264083" y="129883"/>
                    <a:pt x="234979" y="108716"/>
                  </a:cubicBezTo>
                  <a:cubicBezTo>
                    <a:pt x="205875" y="87549"/>
                    <a:pt x="158779" y="42042"/>
                    <a:pt x="133379" y="24579"/>
                  </a:cubicBezTo>
                  <a:cubicBezTo>
                    <a:pt x="107979" y="7116"/>
                    <a:pt x="104804" y="7910"/>
                    <a:pt x="82579" y="3941"/>
                  </a:cubicBezTo>
                  <a:cubicBezTo>
                    <a:pt x="60354" y="-28"/>
                    <a:pt x="-1558" y="-821"/>
                    <a:pt x="29" y="766"/>
                  </a:cubicBezTo>
                  <a:cubicBezTo>
                    <a:pt x="1616" y="2353"/>
                    <a:pt x="56121" y="-5055"/>
                    <a:pt x="92104" y="13466"/>
                  </a:cubicBezTo>
                  <a:cubicBezTo>
                    <a:pt x="128087" y="31987"/>
                    <a:pt x="188941" y="91253"/>
                    <a:pt x="215929" y="111891"/>
                  </a:cubicBezTo>
                  <a:cubicBezTo>
                    <a:pt x="242917" y="132529"/>
                    <a:pt x="259585" y="126178"/>
                    <a:pt x="254029" y="137291"/>
                  </a:cubicBezTo>
                  <a:cubicBezTo>
                    <a:pt x="248473" y="148403"/>
                    <a:pt x="203759" y="151578"/>
                    <a:pt x="182592" y="178566"/>
                  </a:cubicBezTo>
                  <a:cubicBezTo>
                    <a:pt x="161425" y="205553"/>
                    <a:pt x="122267" y="316679"/>
                    <a:pt x="125442" y="3166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: 図形 1279">
              <a:extLst>
                <a:ext uri="{FF2B5EF4-FFF2-40B4-BE49-F238E27FC236}">
                  <a16:creationId xmlns:a16="http://schemas.microsoft.com/office/drawing/2014/main" id="{2EB1BDCB-CB91-4D23-9E24-BD0639D4A125}"/>
                </a:ext>
              </a:extLst>
            </p:cNvPr>
            <p:cNvSpPr/>
            <p:nvPr/>
          </p:nvSpPr>
          <p:spPr>
            <a:xfrm>
              <a:off x="8596324" y="6032487"/>
              <a:ext cx="194898" cy="169951"/>
            </a:xfrm>
            <a:custGeom>
              <a:avLst/>
              <a:gdLst>
                <a:gd name="connsiteX0" fmla="*/ 193664 w 194898"/>
                <a:gd name="connsiteY0" fmla="*/ 13 h 169951"/>
                <a:gd name="connsiteX1" fmla="*/ 188901 w 194898"/>
                <a:gd name="connsiteY1" fmla="*/ 128601 h 169951"/>
                <a:gd name="connsiteX2" fmla="*/ 155564 w 194898"/>
                <a:gd name="connsiteY2" fmla="*/ 149238 h 169951"/>
                <a:gd name="connsiteX3" fmla="*/ 71426 w 194898"/>
                <a:gd name="connsiteY3" fmla="*/ 169876 h 169951"/>
                <a:gd name="connsiteX4" fmla="*/ 1576 w 194898"/>
                <a:gd name="connsiteY4" fmla="*/ 155588 h 169951"/>
                <a:gd name="connsiteX5" fmla="*/ 141276 w 194898"/>
                <a:gd name="connsiteY5" fmla="*/ 139713 h 169951"/>
                <a:gd name="connsiteX6" fmla="*/ 174614 w 194898"/>
                <a:gd name="connsiteY6" fmla="*/ 120663 h 169951"/>
                <a:gd name="connsiteX7" fmla="*/ 193664 w 194898"/>
                <a:gd name="connsiteY7" fmla="*/ 13 h 1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898" h="169951">
                  <a:moveTo>
                    <a:pt x="193664" y="13"/>
                  </a:moveTo>
                  <a:cubicBezTo>
                    <a:pt x="196045" y="1336"/>
                    <a:pt x="195251" y="103730"/>
                    <a:pt x="188901" y="128601"/>
                  </a:cubicBezTo>
                  <a:cubicBezTo>
                    <a:pt x="182551" y="153472"/>
                    <a:pt x="175143" y="142359"/>
                    <a:pt x="155564" y="149238"/>
                  </a:cubicBezTo>
                  <a:cubicBezTo>
                    <a:pt x="135985" y="156117"/>
                    <a:pt x="97091" y="168818"/>
                    <a:pt x="71426" y="169876"/>
                  </a:cubicBezTo>
                  <a:cubicBezTo>
                    <a:pt x="45761" y="170934"/>
                    <a:pt x="-10066" y="160615"/>
                    <a:pt x="1576" y="155588"/>
                  </a:cubicBezTo>
                  <a:cubicBezTo>
                    <a:pt x="13218" y="150561"/>
                    <a:pt x="112436" y="145534"/>
                    <a:pt x="141276" y="139713"/>
                  </a:cubicBezTo>
                  <a:cubicBezTo>
                    <a:pt x="170116" y="133892"/>
                    <a:pt x="166147" y="143417"/>
                    <a:pt x="174614" y="120663"/>
                  </a:cubicBezTo>
                  <a:cubicBezTo>
                    <a:pt x="183081" y="97909"/>
                    <a:pt x="191283" y="-1310"/>
                    <a:pt x="193664" y="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: 図形 1280">
              <a:extLst>
                <a:ext uri="{FF2B5EF4-FFF2-40B4-BE49-F238E27FC236}">
                  <a16:creationId xmlns:a16="http://schemas.microsoft.com/office/drawing/2014/main" id="{02E79C2A-93DC-4860-B8F4-A80C699F0660}"/>
                </a:ext>
              </a:extLst>
            </p:cNvPr>
            <p:cNvSpPr/>
            <p:nvPr/>
          </p:nvSpPr>
          <p:spPr>
            <a:xfrm>
              <a:off x="8242263" y="5419725"/>
              <a:ext cx="370673" cy="563873"/>
            </a:xfrm>
            <a:custGeom>
              <a:avLst/>
              <a:gdLst>
                <a:gd name="connsiteX0" fmla="*/ 37 w 370673"/>
                <a:gd name="connsiteY0" fmla="*/ 0 h 563873"/>
                <a:gd name="connsiteX1" fmla="*/ 254037 w 370673"/>
                <a:gd name="connsiteY1" fmla="*/ 369888 h 563873"/>
                <a:gd name="connsiteX2" fmla="*/ 355637 w 370673"/>
                <a:gd name="connsiteY2" fmla="*/ 504825 h 563873"/>
                <a:gd name="connsiteX3" fmla="*/ 360400 w 370673"/>
                <a:gd name="connsiteY3" fmla="*/ 555625 h 563873"/>
                <a:gd name="connsiteX4" fmla="*/ 261975 w 370673"/>
                <a:gd name="connsiteY4" fmla="*/ 561975 h 563873"/>
                <a:gd name="connsiteX5" fmla="*/ 342937 w 370673"/>
                <a:gd name="connsiteY5" fmla="*/ 536575 h 563873"/>
                <a:gd name="connsiteX6" fmla="*/ 273087 w 370673"/>
                <a:gd name="connsiteY6" fmla="*/ 369888 h 563873"/>
                <a:gd name="connsiteX7" fmla="*/ 37 w 370673"/>
                <a:gd name="connsiteY7" fmla="*/ 0 h 56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673" h="563873">
                  <a:moveTo>
                    <a:pt x="37" y="0"/>
                  </a:moveTo>
                  <a:cubicBezTo>
                    <a:pt x="-3138" y="0"/>
                    <a:pt x="194770" y="285751"/>
                    <a:pt x="254037" y="369888"/>
                  </a:cubicBezTo>
                  <a:cubicBezTo>
                    <a:pt x="313304" y="454025"/>
                    <a:pt x="337910" y="473869"/>
                    <a:pt x="355637" y="504825"/>
                  </a:cubicBezTo>
                  <a:cubicBezTo>
                    <a:pt x="373364" y="535781"/>
                    <a:pt x="376010" y="546100"/>
                    <a:pt x="360400" y="555625"/>
                  </a:cubicBezTo>
                  <a:cubicBezTo>
                    <a:pt x="344790" y="565150"/>
                    <a:pt x="264886" y="565150"/>
                    <a:pt x="261975" y="561975"/>
                  </a:cubicBezTo>
                  <a:cubicBezTo>
                    <a:pt x="259065" y="558800"/>
                    <a:pt x="341085" y="568590"/>
                    <a:pt x="342937" y="536575"/>
                  </a:cubicBezTo>
                  <a:cubicBezTo>
                    <a:pt x="344789" y="504560"/>
                    <a:pt x="329443" y="457730"/>
                    <a:pt x="273087" y="369888"/>
                  </a:cubicBezTo>
                  <a:cubicBezTo>
                    <a:pt x="216731" y="282046"/>
                    <a:pt x="3212" y="0"/>
                    <a:pt x="3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: 図形 1281">
              <a:extLst>
                <a:ext uri="{FF2B5EF4-FFF2-40B4-BE49-F238E27FC236}">
                  <a16:creationId xmlns:a16="http://schemas.microsoft.com/office/drawing/2014/main" id="{A7E025CD-84A8-484A-BCEA-86BCD8F5FE37}"/>
                </a:ext>
              </a:extLst>
            </p:cNvPr>
            <p:cNvSpPr/>
            <p:nvPr/>
          </p:nvSpPr>
          <p:spPr>
            <a:xfrm>
              <a:off x="8632825" y="5978352"/>
              <a:ext cx="123825" cy="138547"/>
            </a:xfrm>
            <a:custGeom>
              <a:avLst/>
              <a:gdLst>
                <a:gd name="connsiteX0" fmla="*/ 0 w 123825"/>
                <a:gd name="connsiteY0" fmla="*/ 173 h 138547"/>
                <a:gd name="connsiteX1" fmla="*/ 93663 w 123825"/>
                <a:gd name="connsiteY1" fmla="*/ 68436 h 138547"/>
                <a:gd name="connsiteX2" fmla="*/ 123825 w 123825"/>
                <a:gd name="connsiteY2" fmla="*/ 138286 h 138547"/>
                <a:gd name="connsiteX3" fmla="*/ 93663 w 123825"/>
                <a:gd name="connsiteY3" fmla="*/ 89073 h 138547"/>
                <a:gd name="connsiteX4" fmla="*/ 0 w 123825"/>
                <a:gd name="connsiteY4" fmla="*/ 173 h 13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38547">
                  <a:moveTo>
                    <a:pt x="0" y="173"/>
                  </a:moveTo>
                  <a:cubicBezTo>
                    <a:pt x="0" y="-3266"/>
                    <a:pt x="73026" y="45417"/>
                    <a:pt x="93663" y="68436"/>
                  </a:cubicBezTo>
                  <a:cubicBezTo>
                    <a:pt x="114300" y="91455"/>
                    <a:pt x="123825" y="134847"/>
                    <a:pt x="123825" y="138286"/>
                  </a:cubicBezTo>
                  <a:cubicBezTo>
                    <a:pt x="123825" y="141725"/>
                    <a:pt x="112978" y="110504"/>
                    <a:pt x="93663" y="89073"/>
                  </a:cubicBezTo>
                  <a:cubicBezTo>
                    <a:pt x="74349" y="67642"/>
                    <a:pt x="0" y="3612"/>
                    <a:pt x="0" y="1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: 図形 1284">
              <a:extLst>
                <a:ext uri="{FF2B5EF4-FFF2-40B4-BE49-F238E27FC236}">
                  <a16:creationId xmlns:a16="http://schemas.microsoft.com/office/drawing/2014/main" id="{2DB01C67-5989-4A27-B08A-F8C4151E92A9}"/>
                </a:ext>
              </a:extLst>
            </p:cNvPr>
            <p:cNvSpPr/>
            <p:nvPr/>
          </p:nvSpPr>
          <p:spPr>
            <a:xfrm>
              <a:off x="8758579" y="6012560"/>
              <a:ext cx="92355" cy="99351"/>
            </a:xfrm>
            <a:custGeom>
              <a:avLst/>
              <a:gdLst>
                <a:gd name="connsiteX0" fmla="*/ 1246 w 92355"/>
                <a:gd name="connsiteY0" fmla="*/ 99315 h 99351"/>
                <a:gd name="connsiteX1" fmla="*/ 42521 w 92355"/>
                <a:gd name="connsiteY1" fmla="*/ 15178 h 99351"/>
                <a:gd name="connsiteX2" fmla="*/ 91734 w 92355"/>
                <a:gd name="connsiteY2" fmla="*/ 4065 h 99351"/>
                <a:gd name="connsiteX3" fmla="*/ 1246 w 92355"/>
                <a:gd name="connsiteY3" fmla="*/ 99315 h 9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55" h="99351">
                  <a:moveTo>
                    <a:pt x="1246" y="99315"/>
                  </a:moveTo>
                  <a:cubicBezTo>
                    <a:pt x="-6956" y="101167"/>
                    <a:pt x="27440" y="31053"/>
                    <a:pt x="42521" y="15178"/>
                  </a:cubicBezTo>
                  <a:cubicBezTo>
                    <a:pt x="57602" y="-697"/>
                    <a:pt x="97819" y="-3608"/>
                    <a:pt x="91734" y="4065"/>
                  </a:cubicBezTo>
                  <a:cubicBezTo>
                    <a:pt x="85649" y="11738"/>
                    <a:pt x="9448" y="97463"/>
                    <a:pt x="1246" y="993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: 図形 1285">
              <a:extLst>
                <a:ext uri="{FF2B5EF4-FFF2-40B4-BE49-F238E27FC236}">
                  <a16:creationId xmlns:a16="http://schemas.microsoft.com/office/drawing/2014/main" id="{A3886251-5DDA-4F4E-8759-97DB20977107}"/>
                </a:ext>
              </a:extLst>
            </p:cNvPr>
            <p:cNvSpPr/>
            <p:nvPr/>
          </p:nvSpPr>
          <p:spPr>
            <a:xfrm>
              <a:off x="8750246" y="5987953"/>
              <a:ext cx="123175" cy="127210"/>
            </a:xfrm>
            <a:custGeom>
              <a:avLst/>
              <a:gdLst>
                <a:gd name="connsiteX0" fmla="*/ 54 w 123175"/>
                <a:gd name="connsiteY0" fmla="*/ 92172 h 127210"/>
                <a:gd name="connsiteX1" fmla="*/ 30217 w 123175"/>
                <a:gd name="connsiteY1" fmla="*/ 20735 h 127210"/>
                <a:gd name="connsiteX2" fmla="*/ 100067 w 123175"/>
                <a:gd name="connsiteY2" fmla="*/ 97 h 127210"/>
                <a:gd name="connsiteX3" fmla="*/ 119117 w 123175"/>
                <a:gd name="connsiteY3" fmla="*/ 15972 h 127210"/>
                <a:gd name="connsiteX4" fmla="*/ 117529 w 123175"/>
                <a:gd name="connsiteY4" fmla="*/ 76297 h 127210"/>
                <a:gd name="connsiteX5" fmla="*/ 122292 w 123175"/>
                <a:gd name="connsiteY5" fmla="*/ 125510 h 127210"/>
                <a:gd name="connsiteX6" fmla="*/ 96892 w 123175"/>
                <a:gd name="connsiteY6" fmla="*/ 12797 h 127210"/>
                <a:gd name="connsiteX7" fmla="*/ 36567 w 123175"/>
                <a:gd name="connsiteY7" fmla="*/ 44547 h 127210"/>
                <a:gd name="connsiteX8" fmla="*/ 54 w 123175"/>
                <a:gd name="connsiteY8" fmla="*/ 92172 h 12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75" h="127210">
                  <a:moveTo>
                    <a:pt x="54" y="92172"/>
                  </a:moveTo>
                  <a:cubicBezTo>
                    <a:pt x="-1004" y="88203"/>
                    <a:pt x="13548" y="36081"/>
                    <a:pt x="30217" y="20735"/>
                  </a:cubicBezTo>
                  <a:cubicBezTo>
                    <a:pt x="46886" y="5389"/>
                    <a:pt x="85250" y="891"/>
                    <a:pt x="100067" y="97"/>
                  </a:cubicBezTo>
                  <a:cubicBezTo>
                    <a:pt x="114884" y="-697"/>
                    <a:pt x="116207" y="3272"/>
                    <a:pt x="119117" y="15972"/>
                  </a:cubicBezTo>
                  <a:cubicBezTo>
                    <a:pt x="122027" y="28672"/>
                    <a:pt x="117000" y="58041"/>
                    <a:pt x="117529" y="76297"/>
                  </a:cubicBezTo>
                  <a:cubicBezTo>
                    <a:pt x="118058" y="94553"/>
                    <a:pt x="125731" y="136093"/>
                    <a:pt x="122292" y="125510"/>
                  </a:cubicBezTo>
                  <a:cubicBezTo>
                    <a:pt x="118853" y="114927"/>
                    <a:pt x="111179" y="26291"/>
                    <a:pt x="96892" y="12797"/>
                  </a:cubicBezTo>
                  <a:cubicBezTo>
                    <a:pt x="82605" y="-697"/>
                    <a:pt x="52442" y="34228"/>
                    <a:pt x="36567" y="44547"/>
                  </a:cubicBezTo>
                  <a:cubicBezTo>
                    <a:pt x="20692" y="54866"/>
                    <a:pt x="1112" y="96141"/>
                    <a:pt x="54" y="921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: 図形 1286">
              <a:extLst>
                <a:ext uri="{FF2B5EF4-FFF2-40B4-BE49-F238E27FC236}">
                  <a16:creationId xmlns:a16="http://schemas.microsoft.com/office/drawing/2014/main" id="{18C70D89-62B2-40F9-B95E-DEE510AEC5B0}"/>
                </a:ext>
              </a:extLst>
            </p:cNvPr>
            <p:cNvSpPr/>
            <p:nvPr/>
          </p:nvSpPr>
          <p:spPr>
            <a:xfrm>
              <a:off x="8687958" y="5865826"/>
              <a:ext cx="133186" cy="176403"/>
            </a:xfrm>
            <a:custGeom>
              <a:avLst/>
              <a:gdLst>
                <a:gd name="connsiteX0" fmla="*/ 36942 w 133186"/>
                <a:gd name="connsiteY0" fmla="*/ 176199 h 176403"/>
                <a:gd name="connsiteX1" fmla="*/ 60755 w 133186"/>
                <a:gd name="connsiteY1" fmla="*/ 93649 h 176403"/>
                <a:gd name="connsiteX2" fmla="*/ 132192 w 133186"/>
                <a:gd name="connsiteY2" fmla="*/ 131749 h 176403"/>
                <a:gd name="connsiteX3" fmla="*/ 2017 w 133186"/>
                <a:gd name="connsiteY3" fmla="*/ 1574 h 176403"/>
                <a:gd name="connsiteX4" fmla="*/ 51230 w 133186"/>
                <a:gd name="connsiteY4" fmla="*/ 65074 h 176403"/>
                <a:gd name="connsiteX5" fmla="*/ 36942 w 133186"/>
                <a:gd name="connsiteY5" fmla="*/ 176199 h 17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186" h="176403">
                  <a:moveTo>
                    <a:pt x="36942" y="176199"/>
                  </a:moveTo>
                  <a:cubicBezTo>
                    <a:pt x="38529" y="180961"/>
                    <a:pt x="44880" y="101057"/>
                    <a:pt x="60755" y="93649"/>
                  </a:cubicBezTo>
                  <a:cubicBezTo>
                    <a:pt x="76630" y="86241"/>
                    <a:pt x="141982" y="147095"/>
                    <a:pt x="132192" y="131749"/>
                  </a:cubicBezTo>
                  <a:cubicBezTo>
                    <a:pt x="122402" y="116403"/>
                    <a:pt x="15511" y="12686"/>
                    <a:pt x="2017" y="1574"/>
                  </a:cubicBezTo>
                  <a:cubicBezTo>
                    <a:pt x="-11477" y="-9539"/>
                    <a:pt x="46997" y="40997"/>
                    <a:pt x="51230" y="65074"/>
                  </a:cubicBezTo>
                  <a:cubicBezTo>
                    <a:pt x="55463" y="89151"/>
                    <a:pt x="35355" y="171437"/>
                    <a:pt x="36942" y="176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: 図形 1287">
              <a:extLst>
                <a:ext uri="{FF2B5EF4-FFF2-40B4-BE49-F238E27FC236}">
                  <a16:creationId xmlns:a16="http://schemas.microsoft.com/office/drawing/2014/main" id="{DE507C74-A2BA-41E3-86F0-EEF9F627FC31}"/>
                </a:ext>
              </a:extLst>
            </p:cNvPr>
            <p:cNvSpPr/>
            <p:nvPr/>
          </p:nvSpPr>
          <p:spPr>
            <a:xfrm>
              <a:off x="8738987" y="5879338"/>
              <a:ext cx="113637" cy="110417"/>
            </a:xfrm>
            <a:custGeom>
              <a:avLst/>
              <a:gdLst>
                <a:gd name="connsiteX0" fmla="*/ 201 w 113637"/>
                <a:gd name="connsiteY0" fmla="*/ 762 h 110417"/>
                <a:gd name="connsiteX1" fmla="*/ 109738 w 113637"/>
                <a:gd name="connsiteY1" fmla="*/ 108712 h 110417"/>
                <a:gd name="connsiteX2" fmla="*/ 82751 w 113637"/>
                <a:gd name="connsiteY2" fmla="*/ 62675 h 110417"/>
                <a:gd name="connsiteX3" fmla="*/ 201 w 113637"/>
                <a:gd name="connsiteY3" fmla="*/ 762 h 11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637" h="110417">
                  <a:moveTo>
                    <a:pt x="201" y="762"/>
                  </a:moveTo>
                  <a:cubicBezTo>
                    <a:pt x="4699" y="8435"/>
                    <a:pt x="95980" y="98393"/>
                    <a:pt x="109738" y="108712"/>
                  </a:cubicBezTo>
                  <a:cubicBezTo>
                    <a:pt x="123496" y="119031"/>
                    <a:pt x="97568" y="79873"/>
                    <a:pt x="82751" y="62675"/>
                  </a:cubicBezTo>
                  <a:cubicBezTo>
                    <a:pt x="67934" y="45477"/>
                    <a:pt x="-4297" y="-6911"/>
                    <a:pt x="201" y="7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: 図形 1288">
              <a:extLst>
                <a:ext uri="{FF2B5EF4-FFF2-40B4-BE49-F238E27FC236}">
                  <a16:creationId xmlns:a16="http://schemas.microsoft.com/office/drawing/2014/main" id="{A45A1775-8B93-471B-923A-9B12F0BF284B}"/>
                </a:ext>
              </a:extLst>
            </p:cNvPr>
            <p:cNvSpPr/>
            <p:nvPr/>
          </p:nvSpPr>
          <p:spPr>
            <a:xfrm>
              <a:off x="8658065" y="6194053"/>
              <a:ext cx="216821" cy="148940"/>
            </a:xfrm>
            <a:custGeom>
              <a:avLst/>
              <a:gdLst>
                <a:gd name="connsiteX0" fmla="*/ 160 w 216821"/>
                <a:gd name="connsiteY0" fmla="*/ 372 h 148940"/>
                <a:gd name="connsiteX1" fmla="*/ 125573 w 216821"/>
                <a:gd name="connsiteY1" fmla="*/ 27360 h 148940"/>
                <a:gd name="connsiteX2" fmla="*/ 216060 w 216821"/>
                <a:gd name="connsiteY2" fmla="*/ 148010 h 148940"/>
                <a:gd name="connsiteX3" fmla="*/ 165260 w 216821"/>
                <a:gd name="connsiteY3" fmla="*/ 79747 h 148940"/>
                <a:gd name="connsiteX4" fmla="*/ 100173 w 216821"/>
                <a:gd name="connsiteY4" fmla="*/ 16247 h 148940"/>
                <a:gd name="connsiteX5" fmla="*/ 160 w 216821"/>
                <a:gd name="connsiteY5" fmla="*/ 372 h 14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821" h="148940">
                  <a:moveTo>
                    <a:pt x="160" y="372"/>
                  </a:moveTo>
                  <a:cubicBezTo>
                    <a:pt x="4393" y="2224"/>
                    <a:pt x="89590" y="2754"/>
                    <a:pt x="125573" y="27360"/>
                  </a:cubicBezTo>
                  <a:cubicBezTo>
                    <a:pt x="161556" y="51966"/>
                    <a:pt x="209446" y="139279"/>
                    <a:pt x="216060" y="148010"/>
                  </a:cubicBezTo>
                  <a:cubicBezTo>
                    <a:pt x="222674" y="156741"/>
                    <a:pt x="184575" y="101708"/>
                    <a:pt x="165260" y="79747"/>
                  </a:cubicBezTo>
                  <a:cubicBezTo>
                    <a:pt x="145946" y="57787"/>
                    <a:pt x="123456" y="28947"/>
                    <a:pt x="100173" y="16247"/>
                  </a:cubicBezTo>
                  <a:cubicBezTo>
                    <a:pt x="76890" y="3547"/>
                    <a:pt x="-4073" y="-1480"/>
                    <a:pt x="160" y="3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: 図形 1289">
              <a:extLst>
                <a:ext uri="{FF2B5EF4-FFF2-40B4-BE49-F238E27FC236}">
                  <a16:creationId xmlns:a16="http://schemas.microsoft.com/office/drawing/2014/main" id="{BCED11C5-DA01-42B8-BC09-DAFAC4366775}"/>
                </a:ext>
              </a:extLst>
            </p:cNvPr>
            <p:cNvSpPr/>
            <p:nvPr/>
          </p:nvSpPr>
          <p:spPr>
            <a:xfrm>
              <a:off x="8812131" y="6067425"/>
              <a:ext cx="39121" cy="165727"/>
            </a:xfrm>
            <a:custGeom>
              <a:avLst/>
              <a:gdLst>
                <a:gd name="connsiteX0" fmla="*/ 82 w 39121"/>
                <a:gd name="connsiteY0" fmla="*/ 0 h 165727"/>
                <a:gd name="connsiteX1" fmla="*/ 38182 w 39121"/>
                <a:gd name="connsiteY1" fmla="*/ 61913 h 165727"/>
                <a:gd name="connsiteX2" fmla="*/ 25482 w 39121"/>
                <a:gd name="connsiteY2" fmla="*/ 103188 h 165727"/>
                <a:gd name="connsiteX3" fmla="*/ 3257 w 39121"/>
                <a:gd name="connsiteY3" fmla="*/ 165100 h 165727"/>
                <a:gd name="connsiteX4" fmla="*/ 27069 w 39121"/>
                <a:gd name="connsiteY4" fmla="*/ 61913 h 165727"/>
                <a:gd name="connsiteX5" fmla="*/ 82 w 39121"/>
                <a:gd name="connsiteY5" fmla="*/ 0 h 16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21" h="165727">
                  <a:moveTo>
                    <a:pt x="82" y="0"/>
                  </a:moveTo>
                  <a:cubicBezTo>
                    <a:pt x="1934" y="0"/>
                    <a:pt x="33949" y="44715"/>
                    <a:pt x="38182" y="61913"/>
                  </a:cubicBezTo>
                  <a:cubicBezTo>
                    <a:pt x="42415" y="79111"/>
                    <a:pt x="31303" y="85990"/>
                    <a:pt x="25482" y="103188"/>
                  </a:cubicBezTo>
                  <a:cubicBezTo>
                    <a:pt x="19661" y="120386"/>
                    <a:pt x="2993" y="171979"/>
                    <a:pt x="3257" y="165100"/>
                  </a:cubicBezTo>
                  <a:cubicBezTo>
                    <a:pt x="3521" y="158221"/>
                    <a:pt x="26011" y="87048"/>
                    <a:pt x="27069" y="61913"/>
                  </a:cubicBezTo>
                  <a:cubicBezTo>
                    <a:pt x="28127" y="36778"/>
                    <a:pt x="-1770" y="0"/>
                    <a:pt x="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: 図形 1290">
              <a:extLst>
                <a:ext uri="{FF2B5EF4-FFF2-40B4-BE49-F238E27FC236}">
                  <a16:creationId xmlns:a16="http://schemas.microsoft.com/office/drawing/2014/main" id="{E7622FCD-9804-4040-8A6B-109D14356242}"/>
                </a:ext>
              </a:extLst>
            </p:cNvPr>
            <p:cNvSpPr/>
            <p:nvPr/>
          </p:nvSpPr>
          <p:spPr>
            <a:xfrm>
              <a:off x="8866178" y="6011782"/>
              <a:ext cx="74629" cy="319347"/>
            </a:xfrm>
            <a:custGeom>
              <a:avLst/>
              <a:gdLst>
                <a:gd name="connsiteX0" fmla="*/ 10 w 74629"/>
                <a:gd name="connsiteY0" fmla="*/ 81 h 319347"/>
                <a:gd name="connsiteX1" fmla="*/ 33347 w 74629"/>
                <a:gd name="connsiteY1" fmla="*/ 190581 h 319347"/>
                <a:gd name="connsiteX2" fmla="*/ 74622 w 74629"/>
                <a:gd name="connsiteY2" fmla="*/ 319168 h 319347"/>
                <a:gd name="connsiteX3" fmla="*/ 30172 w 74629"/>
                <a:gd name="connsiteY3" fmla="*/ 214393 h 319347"/>
                <a:gd name="connsiteX4" fmla="*/ 10 w 74629"/>
                <a:gd name="connsiteY4" fmla="*/ 81 h 31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29" h="319347">
                  <a:moveTo>
                    <a:pt x="10" y="81"/>
                  </a:moveTo>
                  <a:cubicBezTo>
                    <a:pt x="539" y="-3888"/>
                    <a:pt x="20912" y="137400"/>
                    <a:pt x="33347" y="190581"/>
                  </a:cubicBezTo>
                  <a:cubicBezTo>
                    <a:pt x="45782" y="243762"/>
                    <a:pt x="75151" y="315199"/>
                    <a:pt x="74622" y="319168"/>
                  </a:cubicBezTo>
                  <a:cubicBezTo>
                    <a:pt x="74093" y="323137"/>
                    <a:pt x="41549" y="260431"/>
                    <a:pt x="30172" y="214393"/>
                  </a:cubicBezTo>
                  <a:cubicBezTo>
                    <a:pt x="18795" y="168356"/>
                    <a:pt x="-519" y="4050"/>
                    <a:pt x="10" y="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: 図形 1291">
              <a:extLst>
                <a:ext uri="{FF2B5EF4-FFF2-40B4-BE49-F238E27FC236}">
                  <a16:creationId xmlns:a16="http://schemas.microsoft.com/office/drawing/2014/main" id="{497DC027-EFD8-475C-A210-65731B1C8E70}"/>
                </a:ext>
              </a:extLst>
            </p:cNvPr>
            <p:cNvSpPr/>
            <p:nvPr/>
          </p:nvSpPr>
          <p:spPr>
            <a:xfrm>
              <a:off x="8920102" y="5993028"/>
              <a:ext cx="28065" cy="329985"/>
            </a:xfrm>
            <a:custGeom>
              <a:avLst/>
              <a:gdLst>
                <a:gd name="connsiteX0" fmla="*/ 20698 w 28065"/>
                <a:gd name="connsiteY0" fmla="*/ 1372 h 329985"/>
                <a:gd name="connsiteX1" fmla="*/ 27048 w 28065"/>
                <a:gd name="connsiteY1" fmla="*/ 106147 h 329985"/>
                <a:gd name="connsiteX2" fmla="*/ 61 w 28065"/>
                <a:gd name="connsiteY2" fmla="*/ 214097 h 329985"/>
                <a:gd name="connsiteX3" fmla="*/ 19111 w 28065"/>
                <a:gd name="connsiteY3" fmla="*/ 329985 h 329985"/>
                <a:gd name="connsiteX4" fmla="*/ 4823 w 28065"/>
                <a:gd name="connsiteY4" fmla="*/ 183935 h 329985"/>
                <a:gd name="connsiteX5" fmla="*/ 20698 w 28065"/>
                <a:gd name="connsiteY5" fmla="*/ 1372 h 32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65" h="329985">
                  <a:moveTo>
                    <a:pt x="20698" y="1372"/>
                  </a:moveTo>
                  <a:cubicBezTo>
                    <a:pt x="24402" y="-11593"/>
                    <a:pt x="30488" y="70693"/>
                    <a:pt x="27048" y="106147"/>
                  </a:cubicBezTo>
                  <a:cubicBezTo>
                    <a:pt x="23609" y="141601"/>
                    <a:pt x="1384" y="176791"/>
                    <a:pt x="61" y="214097"/>
                  </a:cubicBezTo>
                  <a:cubicBezTo>
                    <a:pt x="-1262" y="251403"/>
                    <a:pt x="19111" y="329985"/>
                    <a:pt x="19111" y="329985"/>
                  </a:cubicBezTo>
                  <a:cubicBezTo>
                    <a:pt x="19905" y="324958"/>
                    <a:pt x="6675" y="232354"/>
                    <a:pt x="4823" y="183935"/>
                  </a:cubicBezTo>
                  <a:cubicBezTo>
                    <a:pt x="2971" y="135516"/>
                    <a:pt x="16994" y="14337"/>
                    <a:pt x="20698" y="13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: 図形 1292">
              <a:extLst>
                <a:ext uri="{FF2B5EF4-FFF2-40B4-BE49-F238E27FC236}">
                  <a16:creationId xmlns:a16="http://schemas.microsoft.com/office/drawing/2014/main" id="{E06AD6D5-47D6-41DB-A3E2-26C8EB1926E5}"/>
                </a:ext>
              </a:extLst>
            </p:cNvPr>
            <p:cNvSpPr/>
            <p:nvPr/>
          </p:nvSpPr>
          <p:spPr>
            <a:xfrm>
              <a:off x="8817562" y="5987008"/>
              <a:ext cx="139216" cy="20652"/>
            </a:xfrm>
            <a:custGeom>
              <a:avLst/>
              <a:gdLst>
                <a:gd name="connsiteX0" fmla="*/ 1001 w 139216"/>
                <a:gd name="connsiteY0" fmla="*/ 12155 h 20652"/>
                <a:gd name="connsiteX1" fmla="*/ 128001 w 139216"/>
                <a:gd name="connsiteY1" fmla="*/ 1042 h 20652"/>
                <a:gd name="connsiteX2" fmla="*/ 126413 w 139216"/>
                <a:gd name="connsiteY2" fmla="*/ 2630 h 20652"/>
                <a:gd name="connsiteX3" fmla="*/ 70851 w 139216"/>
                <a:gd name="connsiteY3" fmla="*/ 20092 h 20652"/>
                <a:gd name="connsiteX4" fmla="*/ 1001 w 139216"/>
                <a:gd name="connsiteY4" fmla="*/ 12155 h 2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16" h="20652">
                  <a:moveTo>
                    <a:pt x="1001" y="12155"/>
                  </a:moveTo>
                  <a:cubicBezTo>
                    <a:pt x="10526" y="8980"/>
                    <a:pt x="128001" y="1042"/>
                    <a:pt x="128001" y="1042"/>
                  </a:cubicBezTo>
                  <a:cubicBezTo>
                    <a:pt x="148903" y="-545"/>
                    <a:pt x="135938" y="-545"/>
                    <a:pt x="126413" y="2630"/>
                  </a:cubicBezTo>
                  <a:cubicBezTo>
                    <a:pt x="116888" y="5805"/>
                    <a:pt x="89107" y="17446"/>
                    <a:pt x="70851" y="20092"/>
                  </a:cubicBezTo>
                  <a:cubicBezTo>
                    <a:pt x="52595" y="22738"/>
                    <a:pt x="-8524" y="15330"/>
                    <a:pt x="1001" y="121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: 図形 1293">
              <a:extLst>
                <a:ext uri="{FF2B5EF4-FFF2-40B4-BE49-F238E27FC236}">
                  <a16:creationId xmlns:a16="http://schemas.microsoft.com/office/drawing/2014/main" id="{5410E4E8-4BAE-48F1-8DAD-5938FA932A31}"/>
                </a:ext>
              </a:extLst>
            </p:cNvPr>
            <p:cNvSpPr/>
            <p:nvPr/>
          </p:nvSpPr>
          <p:spPr>
            <a:xfrm>
              <a:off x="1763516" y="7774493"/>
              <a:ext cx="365588" cy="78450"/>
            </a:xfrm>
            <a:custGeom>
              <a:avLst/>
              <a:gdLst>
                <a:gd name="connsiteX0" fmla="*/ 197 w 365588"/>
                <a:gd name="connsiteY0" fmla="*/ 72520 h 78450"/>
                <a:gd name="connsiteX1" fmla="*/ 247847 w 365588"/>
                <a:gd name="connsiteY1" fmla="*/ 72520 h 78450"/>
                <a:gd name="connsiteX2" fmla="*/ 363734 w 365588"/>
                <a:gd name="connsiteY2" fmla="*/ 1082 h 78450"/>
                <a:gd name="connsiteX3" fmla="*/ 311347 w 365588"/>
                <a:gd name="connsiteY3" fmla="*/ 31245 h 78450"/>
                <a:gd name="connsiteX4" fmla="*/ 208159 w 365588"/>
                <a:gd name="connsiteY4" fmla="*/ 56645 h 78450"/>
                <a:gd name="connsiteX5" fmla="*/ 197 w 365588"/>
                <a:gd name="connsiteY5" fmla="*/ 72520 h 7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588" h="78450">
                  <a:moveTo>
                    <a:pt x="197" y="72520"/>
                  </a:moveTo>
                  <a:cubicBezTo>
                    <a:pt x="6812" y="75166"/>
                    <a:pt x="187258" y="84426"/>
                    <a:pt x="247847" y="72520"/>
                  </a:cubicBezTo>
                  <a:cubicBezTo>
                    <a:pt x="308436" y="60614"/>
                    <a:pt x="353151" y="7961"/>
                    <a:pt x="363734" y="1082"/>
                  </a:cubicBezTo>
                  <a:cubicBezTo>
                    <a:pt x="374317" y="-5797"/>
                    <a:pt x="337276" y="21985"/>
                    <a:pt x="311347" y="31245"/>
                  </a:cubicBezTo>
                  <a:cubicBezTo>
                    <a:pt x="285418" y="40505"/>
                    <a:pt x="261605" y="51353"/>
                    <a:pt x="208159" y="56645"/>
                  </a:cubicBezTo>
                  <a:cubicBezTo>
                    <a:pt x="154713" y="61937"/>
                    <a:pt x="-6418" y="69874"/>
                    <a:pt x="197" y="725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: 図形 1294">
              <a:extLst>
                <a:ext uri="{FF2B5EF4-FFF2-40B4-BE49-F238E27FC236}">
                  <a16:creationId xmlns:a16="http://schemas.microsoft.com/office/drawing/2014/main" id="{4EEF917B-5D01-40FE-B05F-73BA7462DD8F}"/>
                </a:ext>
              </a:extLst>
            </p:cNvPr>
            <p:cNvSpPr/>
            <p:nvPr/>
          </p:nvSpPr>
          <p:spPr>
            <a:xfrm>
              <a:off x="2127115" y="7654428"/>
              <a:ext cx="608561" cy="122972"/>
            </a:xfrm>
            <a:custGeom>
              <a:avLst/>
              <a:gdLst>
                <a:gd name="connsiteX0" fmla="*/ 135 w 608561"/>
                <a:gd name="connsiteY0" fmla="*/ 122735 h 122972"/>
                <a:gd name="connsiteX1" fmla="*/ 252548 w 608561"/>
                <a:gd name="connsiteY1" fmla="*/ 100510 h 122972"/>
                <a:gd name="connsiteX2" fmla="*/ 412885 w 608561"/>
                <a:gd name="connsiteY2" fmla="*/ 51297 h 122972"/>
                <a:gd name="connsiteX3" fmla="*/ 608148 w 608561"/>
                <a:gd name="connsiteY3" fmla="*/ 497 h 122972"/>
                <a:gd name="connsiteX4" fmla="*/ 457335 w 608561"/>
                <a:gd name="connsiteY4" fmla="*/ 29072 h 122972"/>
                <a:gd name="connsiteX5" fmla="*/ 220798 w 608561"/>
                <a:gd name="connsiteY5" fmla="*/ 87810 h 122972"/>
                <a:gd name="connsiteX6" fmla="*/ 135 w 608561"/>
                <a:gd name="connsiteY6" fmla="*/ 122735 h 12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8561" h="122972">
                  <a:moveTo>
                    <a:pt x="135" y="122735"/>
                  </a:moveTo>
                  <a:cubicBezTo>
                    <a:pt x="5427" y="124852"/>
                    <a:pt x="183756" y="112416"/>
                    <a:pt x="252548" y="100510"/>
                  </a:cubicBezTo>
                  <a:cubicBezTo>
                    <a:pt x="321340" y="88604"/>
                    <a:pt x="353618" y="67966"/>
                    <a:pt x="412885" y="51297"/>
                  </a:cubicBezTo>
                  <a:cubicBezTo>
                    <a:pt x="472152" y="34628"/>
                    <a:pt x="600740" y="4201"/>
                    <a:pt x="608148" y="497"/>
                  </a:cubicBezTo>
                  <a:cubicBezTo>
                    <a:pt x="615556" y="-3207"/>
                    <a:pt x="521893" y="14520"/>
                    <a:pt x="457335" y="29072"/>
                  </a:cubicBezTo>
                  <a:cubicBezTo>
                    <a:pt x="392777" y="43624"/>
                    <a:pt x="295940" y="74052"/>
                    <a:pt x="220798" y="87810"/>
                  </a:cubicBezTo>
                  <a:cubicBezTo>
                    <a:pt x="145656" y="101568"/>
                    <a:pt x="-5157" y="120618"/>
                    <a:pt x="135" y="1227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: 図形 1295">
              <a:extLst>
                <a:ext uri="{FF2B5EF4-FFF2-40B4-BE49-F238E27FC236}">
                  <a16:creationId xmlns:a16="http://schemas.microsoft.com/office/drawing/2014/main" id="{7ACF6A69-B590-48CE-8E11-60B49872C319}"/>
                </a:ext>
              </a:extLst>
            </p:cNvPr>
            <p:cNvSpPr/>
            <p:nvPr/>
          </p:nvSpPr>
          <p:spPr>
            <a:xfrm>
              <a:off x="1997754" y="7802560"/>
              <a:ext cx="213754" cy="42868"/>
            </a:xfrm>
            <a:custGeom>
              <a:avLst/>
              <a:gdLst>
                <a:gd name="connsiteX0" fmla="*/ 909 w 213754"/>
                <a:gd name="connsiteY0" fmla="*/ 42865 h 42868"/>
                <a:gd name="connsiteX1" fmla="*/ 170771 w 213754"/>
                <a:gd name="connsiteY1" fmla="*/ 22228 h 42868"/>
                <a:gd name="connsiteX2" fmla="*/ 210459 w 213754"/>
                <a:gd name="connsiteY2" fmla="*/ 3 h 42868"/>
                <a:gd name="connsiteX3" fmla="*/ 107271 w 213754"/>
                <a:gd name="connsiteY3" fmla="*/ 20640 h 42868"/>
                <a:gd name="connsiteX4" fmla="*/ 909 w 213754"/>
                <a:gd name="connsiteY4" fmla="*/ 42865 h 4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754" h="42868">
                  <a:moveTo>
                    <a:pt x="909" y="42865"/>
                  </a:moveTo>
                  <a:cubicBezTo>
                    <a:pt x="11492" y="43130"/>
                    <a:pt x="135846" y="29372"/>
                    <a:pt x="170771" y="22228"/>
                  </a:cubicBezTo>
                  <a:cubicBezTo>
                    <a:pt x="205696" y="15084"/>
                    <a:pt x="221042" y="268"/>
                    <a:pt x="210459" y="3"/>
                  </a:cubicBezTo>
                  <a:cubicBezTo>
                    <a:pt x="199876" y="-262"/>
                    <a:pt x="139550" y="15348"/>
                    <a:pt x="107271" y="20640"/>
                  </a:cubicBezTo>
                  <a:cubicBezTo>
                    <a:pt x="74992" y="25932"/>
                    <a:pt x="-9674" y="42600"/>
                    <a:pt x="909" y="428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: 図形 1296">
              <a:extLst>
                <a:ext uri="{FF2B5EF4-FFF2-40B4-BE49-F238E27FC236}">
                  <a16:creationId xmlns:a16="http://schemas.microsoft.com/office/drawing/2014/main" id="{495ADDF5-B2D6-433D-B3A6-9F6EE219D568}"/>
                </a:ext>
              </a:extLst>
            </p:cNvPr>
            <p:cNvSpPr/>
            <p:nvPr/>
          </p:nvSpPr>
          <p:spPr>
            <a:xfrm>
              <a:off x="2220913" y="7679612"/>
              <a:ext cx="508028" cy="118188"/>
            </a:xfrm>
            <a:custGeom>
              <a:avLst/>
              <a:gdLst>
                <a:gd name="connsiteX0" fmla="*/ 0 w 508028"/>
                <a:gd name="connsiteY0" fmla="*/ 118188 h 118188"/>
                <a:gd name="connsiteX1" fmla="*/ 231775 w 508028"/>
                <a:gd name="connsiteY1" fmla="*/ 75326 h 118188"/>
                <a:gd name="connsiteX2" fmla="*/ 506412 w 508028"/>
                <a:gd name="connsiteY2" fmla="*/ 713 h 118188"/>
                <a:gd name="connsiteX3" fmla="*/ 352425 w 508028"/>
                <a:gd name="connsiteY3" fmla="*/ 35638 h 118188"/>
                <a:gd name="connsiteX4" fmla="*/ 0 w 508028"/>
                <a:gd name="connsiteY4" fmla="*/ 118188 h 11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28" h="118188">
                  <a:moveTo>
                    <a:pt x="0" y="118188"/>
                  </a:moveTo>
                  <a:cubicBezTo>
                    <a:pt x="73686" y="106546"/>
                    <a:pt x="147373" y="94905"/>
                    <a:pt x="231775" y="75326"/>
                  </a:cubicBezTo>
                  <a:cubicBezTo>
                    <a:pt x="316177" y="55747"/>
                    <a:pt x="486304" y="7328"/>
                    <a:pt x="506412" y="713"/>
                  </a:cubicBezTo>
                  <a:cubicBezTo>
                    <a:pt x="526520" y="-5902"/>
                    <a:pt x="352425" y="35638"/>
                    <a:pt x="352425" y="35638"/>
                  </a:cubicBezTo>
                  <a:lnTo>
                    <a:pt x="0" y="1181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: 図形 1297">
              <a:extLst>
                <a:ext uri="{FF2B5EF4-FFF2-40B4-BE49-F238E27FC236}">
                  <a16:creationId xmlns:a16="http://schemas.microsoft.com/office/drawing/2014/main" id="{4E54F195-7AC8-45EA-BCB1-F7583589A0DC}"/>
                </a:ext>
              </a:extLst>
            </p:cNvPr>
            <p:cNvSpPr/>
            <p:nvPr/>
          </p:nvSpPr>
          <p:spPr>
            <a:xfrm>
              <a:off x="2714563" y="7685189"/>
              <a:ext cx="230616" cy="776459"/>
            </a:xfrm>
            <a:custGeom>
              <a:avLst/>
              <a:gdLst>
                <a:gd name="connsiteX0" fmla="*/ 1650 w 230616"/>
                <a:gd name="connsiteY0" fmla="*/ 3074 h 776459"/>
                <a:gd name="connsiteX1" fmla="*/ 115950 w 230616"/>
                <a:gd name="connsiteY1" fmla="*/ 342799 h 776459"/>
                <a:gd name="connsiteX2" fmla="*/ 228662 w 230616"/>
                <a:gd name="connsiteY2" fmla="*/ 766661 h 776459"/>
                <a:gd name="connsiteX3" fmla="*/ 177862 w 230616"/>
                <a:gd name="connsiteY3" fmla="*/ 604736 h 776459"/>
                <a:gd name="connsiteX4" fmla="*/ 57212 w 230616"/>
                <a:gd name="connsiteY4" fmla="*/ 198336 h 776459"/>
                <a:gd name="connsiteX5" fmla="*/ 1650 w 230616"/>
                <a:gd name="connsiteY5" fmla="*/ 3074 h 7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616" h="776459">
                  <a:moveTo>
                    <a:pt x="1650" y="3074"/>
                  </a:moveTo>
                  <a:cubicBezTo>
                    <a:pt x="11440" y="27151"/>
                    <a:pt x="78115" y="215535"/>
                    <a:pt x="115950" y="342799"/>
                  </a:cubicBezTo>
                  <a:cubicBezTo>
                    <a:pt x="153785" y="470063"/>
                    <a:pt x="218343" y="723005"/>
                    <a:pt x="228662" y="766661"/>
                  </a:cubicBezTo>
                  <a:cubicBezTo>
                    <a:pt x="238981" y="810317"/>
                    <a:pt x="206437" y="699457"/>
                    <a:pt x="177862" y="604736"/>
                  </a:cubicBezTo>
                  <a:cubicBezTo>
                    <a:pt x="149287" y="510015"/>
                    <a:pt x="86845" y="295438"/>
                    <a:pt x="57212" y="198336"/>
                  </a:cubicBezTo>
                  <a:cubicBezTo>
                    <a:pt x="27579" y="101234"/>
                    <a:pt x="-8140" y="-21003"/>
                    <a:pt x="1650" y="30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: 図形 1298">
              <a:extLst>
                <a:ext uri="{FF2B5EF4-FFF2-40B4-BE49-F238E27FC236}">
                  <a16:creationId xmlns:a16="http://schemas.microsoft.com/office/drawing/2014/main" id="{B1213D3C-B176-421B-8A8C-168E4601A0BE}"/>
                </a:ext>
              </a:extLst>
            </p:cNvPr>
            <p:cNvSpPr/>
            <p:nvPr/>
          </p:nvSpPr>
          <p:spPr>
            <a:xfrm>
              <a:off x="2752736" y="7616168"/>
              <a:ext cx="219302" cy="836221"/>
            </a:xfrm>
            <a:custGeom>
              <a:avLst/>
              <a:gdLst>
                <a:gd name="connsiteX0" fmla="*/ 31739 w 219302"/>
                <a:gd name="connsiteY0" fmla="*/ 29232 h 836221"/>
                <a:gd name="connsiteX1" fmla="*/ 6339 w 219302"/>
                <a:gd name="connsiteY1" fmla="*/ 87970 h 836221"/>
                <a:gd name="connsiteX2" fmla="*/ 141277 w 219302"/>
                <a:gd name="connsiteY2" fmla="*/ 518182 h 836221"/>
                <a:gd name="connsiteX3" fmla="*/ 219064 w 219302"/>
                <a:gd name="connsiteY3" fmla="*/ 835682 h 836221"/>
                <a:gd name="connsiteX4" fmla="*/ 117464 w 219302"/>
                <a:gd name="connsiteY4" fmla="*/ 443570 h 836221"/>
                <a:gd name="connsiteX5" fmla="*/ 31739 w 219302"/>
                <a:gd name="connsiteY5" fmla="*/ 29232 h 83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302" h="836221">
                  <a:moveTo>
                    <a:pt x="31739" y="29232"/>
                  </a:moveTo>
                  <a:cubicBezTo>
                    <a:pt x="13218" y="-30035"/>
                    <a:pt x="-11917" y="6479"/>
                    <a:pt x="6339" y="87970"/>
                  </a:cubicBezTo>
                  <a:cubicBezTo>
                    <a:pt x="24595" y="169461"/>
                    <a:pt x="105823" y="393563"/>
                    <a:pt x="141277" y="518182"/>
                  </a:cubicBezTo>
                  <a:cubicBezTo>
                    <a:pt x="176731" y="642801"/>
                    <a:pt x="223033" y="848117"/>
                    <a:pt x="219064" y="835682"/>
                  </a:cubicBezTo>
                  <a:cubicBezTo>
                    <a:pt x="215095" y="823247"/>
                    <a:pt x="153976" y="573745"/>
                    <a:pt x="117464" y="443570"/>
                  </a:cubicBezTo>
                  <a:cubicBezTo>
                    <a:pt x="80952" y="313395"/>
                    <a:pt x="50260" y="88499"/>
                    <a:pt x="31739" y="292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: 図形 1299">
              <a:extLst>
                <a:ext uri="{FF2B5EF4-FFF2-40B4-BE49-F238E27FC236}">
                  <a16:creationId xmlns:a16="http://schemas.microsoft.com/office/drawing/2014/main" id="{AD2A6A37-7D28-45BC-BEFB-E7B37FE9B115}"/>
                </a:ext>
              </a:extLst>
            </p:cNvPr>
            <p:cNvSpPr/>
            <p:nvPr/>
          </p:nvSpPr>
          <p:spPr>
            <a:xfrm>
              <a:off x="2976160" y="8451348"/>
              <a:ext cx="157948" cy="538734"/>
            </a:xfrm>
            <a:custGeom>
              <a:avLst/>
              <a:gdLst>
                <a:gd name="connsiteX0" fmla="*/ 403 w 157948"/>
                <a:gd name="connsiteY0" fmla="*/ 5265 h 538734"/>
                <a:gd name="connsiteX1" fmla="*/ 152803 w 157948"/>
                <a:gd name="connsiteY1" fmla="*/ 532315 h 538734"/>
                <a:gd name="connsiteX2" fmla="*/ 109940 w 157948"/>
                <a:gd name="connsiteY2" fmla="*/ 278315 h 538734"/>
                <a:gd name="connsiteX3" fmla="*/ 403 w 157948"/>
                <a:gd name="connsiteY3" fmla="*/ 5265 h 53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948" h="538734">
                  <a:moveTo>
                    <a:pt x="403" y="5265"/>
                  </a:moveTo>
                  <a:cubicBezTo>
                    <a:pt x="7547" y="47598"/>
                    <a:pt x="134547" y="486807"/>
                    <a:pt x="152803" y="532315"/>
                  </a:cubicBezTo>
                  <a:cubicBezTo>
                    <a:pt x="171059" y="577823"/>
                    <a:pt x="136927" y="369596"/>
                    <a:pt x="109940" y="278315"/>
                  </a:cubicBezTo>
                  <a:cubicBezTo>
                    <a:pt x="82953" y="187034"/>
                    <a:pt x="-6741" y="-37068"/>
                    <a:pt x="403" y="52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: 図形 1300">
              <a:extLst>
                <a:ext uri="{FF2B5EF4-FFF2-40B4-BE49-F238E27FC236}">
                  <a16:creationId xmlns:a16="http://schemas.microsoft.com/office/drawing/2014/main" id="{0B521920-7ABF-447E-A55C-947DB0B16A71}"/>
                </a:ext>
              </a:extLst>
            </p:cNvPr>
            <p:cNvSpPr/>
            <p:nvPr/>
          </p:nvSpPr>
          <p:spPr>
            <a:xfrm>
              <a:off x="2944461" y="8452520"/>
              <a:ext cx="151175" cy="541448"/>
            </a:xfrm>
            <a:custGeom>
              <a:avLst/>
              <a:gdLst>
                <a:gd name="connsiteX0" fmla="*/ 1939 w 151175"/>
                <a:gd name="connsiteY0" fmla="*/ 7268 h 541448"/>
                <a:gd name="connsiteX1" fmla="*/ 141639 w 151175"/>
                <a:gd name="connsiteY1" fmla="*/ 516855 h 541448"/>
                <a:gd name="connsiteX2" fmla="*/ 130527 w 151175"/>
                <a:gd name="connsiteY2" fmla="*/ 437480 h 541448"/>
                <a:gd name="connsiteX3" fmla="*/ 63852 w 151175"/>
                <a:gd name="connsiteY3" fmla="*/ 229518 h 541448"/>
                <a:gd name="connsiteX4" fmla="*/ 1939 w 151175"/>
                <a:gd name="connsiteY4" fmla="*/ 7268 h 54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175" h="541448">
                  <a:moveTo>
                    <a:pt x="1939" y="7268"/>
                  </a:moveTo>
                  <a:cubicBezTo>
                    <a:pt x="14903" y="55157"/>
                    <a:pt x="120208" y="445153"/>
                    <a:pt x="141639" y="516855"/>
                  </a:cubicBezTo>
                  <a:cubicBezTo>
                    <a:pt x="163070" y="588557"/>
                    <a:pt x="143491" y="485369"/>
                    <a:pt x="130527" y="437480"/>
                  </a:cubicBezTo>
                  <a:cubicBezTo>
                    <a:pt x="117563" y="389591"/>
                    <a:pt x="83167" y="297780"/>
                    <a:pt x="63852" y="229518"/>
                  </a:cubicBezTo>
                  <a:cubicBezTo>
                    <a:pt x="44537" y="161256"/>
                    <a:pt x="-11025" y="-40621"/>
                    <a:pt x="1939" y="72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: 図形 1301">
              <a:extLst>
                <a:ext uri="{FF2B5EF4-FFF2-40B4-BE49-F238E27FC236}">
                  <a16:creationId xmlns:a16="http://schemas.microsoft.com/office/drawing/2014/main" id="{984D255A-C9FB-40EB-9B7B-22A5D4F1CC53}"/>
                </a:ext>
              </a:extLst>
            </p:cNvPr>
            <p:cNvSpPr/>
            <p:nvPr/>
          </p:nvSpPr>
          <p:spPr>
            <a:xfrm>
              <a:off x="2412877" y="8987774"/>
              <a:ext cx="687666" cy="361073"/>
            </a:xfrm>
            <a:custGeom>
              <a:avLst/>
              <a:gdLst>
                <a:gd name="connsiteX0" fmla="*/ 123 w 687666"/>
                <a:gd name="connsiteY0" fmla="*/ 361014 h 361073"/>
                <a:gd name="connsiteX1" fmla="*/ 243011 w 687666"/>
                <a:gd name="connsiteY1" fmla="*/ 287989 h 361073"/>
                <a:gd name="connsiteX2" fmla="*/ 582736 w 687666"/>
                <a:gd name="connsiteY2" fmla="*/ 95901 h 361073"/>
                <a:gd name="connsiteX3" fmla="*/ 687511 w 687666"/>
                <a:gd name="connsiteY3" fmla="*/ 651 h 361073"/>
                <a:gd name="connsiteX4" fmla="*/ 608136 w 687666"/>
                <a:gd name="connsiteY4" fmla="*/ 51451 h 361073"/>
                <a:gd name="connsiteX5" fmla="*/ 403348 w 687666"/>
                <a:gd name="connsiteY5" fmla="*/ 178451 h 361073"/>
                <a:gd name="connsiteX6" fmla="*/ 212848 w 687666"/>
                <a:gd name="connsiteY6" fmla="*/ 278464 h 361073"/>
                <a:gd name="connsiteX7" fmla="*/ 123 w 687666"/>
                <a:gd name="connsiteY7" fmla="*/ 361014 h 36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666" h="361073">
                  <a:moveTo>
                    <a:pt x="123" y="361014"/>
                  </a:moveTo>
                  <a:cubicBezTo>
                    <a:pt x="5150" y="362601"/>
                    <a:pt x="145909" y="332175"/>
                    <a:pt x="243011" y="287989"/>
                  </a:cubicBezTo>
                  <a:cubicBezTo>
                    <a:pt x="340113" y="243803"/>
                    <a:pt x="508653" y="143791"/>
                    <a:pt x="582736" y="95901"/>
                  </a:cubicBezTo>
                  <a:cubicBezTo>
                    <a:pt x="656819" y="48011"/>
                    <a:pt x="683278" y="8059"/>
                    <a:pt x="687511" y="651"/>
                  </a:cubicBezTo>
                  <a:cubicBezTo>
                    <a:pt x="691744" y="-6757"/>
                    <a:pt x="608136" y="51451"/>
                    <a:pt x="608136" y="51451"/>
                  </a:cubicBezTo>
                  <a:cubicBezTo>
                    <a:pt x="560776" y="81084"/>
                    <a:pt x="469229" y="140615"/>
                    <a:pt x="403348" y="178451"/>
                  </a:cubicBezTo>
                  <a:cubicBezTo>
                    <a:pt x="337467" y="216286"/>
                    <a:pt x="281375" y="249095"/>
                    <a:pt x="212848" y="278464"/>
                  </a:cubicBezTo>
                  <a:cubicBezTo>
                    <a:pt x="144321" y="307833"/>
                    <a:pt x="-4904" y="359427"/>
                    <a:pt x="123" y="3610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: 図形 1302">
              <a:extLst>
                <a:ext uri="{FF2B5EF4-FFF2-40B4-BE49-F238E27FC236}">
                  <a16:creationId xmlns:a16="http://schemas.microsoft.com/office/drawing/2014/main" id="{DCD2854D-4102-4A94-A249-1AD49E14AD29}"/>
                </a:ext>
              </a:extLst>
            </p:cNvPr>
            <p:cNvSpPr/>
            <p:nvPr/>
          </p:nvSpPr>
          <p:spPr>
            <a:xfrm>
              <a:off x="2214265" y="9009045"/>
              <a:ext cx="924248" cy="365245"/>
            </a:xfrm>
            <a:custGeom>
              <a:avLst/>
              <a:gdLst>
                <a:gd name="connsiteX0" fmla="*/ 924223 w 924248"/>
                <a:gd name="connsiteY0" fmla="*/ 18 h 365245"/>
                <a:gd name="connsiteX1" fmla="*/ 709910 w 924248"/>
                <a:gd name="connsiteY1" fmla="*/ 139718 h 365245"/>
                <a:gd name="connsiteX2" fmla="*/ 520998 w 924248"/>
                <a:gd name="connsiteY2" fmla="*/ 265130 h 365245"/>
                <a:gd name="connsiteX3" fmla="*/ 313035 w 924248"/>
                <a:gd name="connsiteY3" fmla="*/ 342918 h 365245"/>
                <a:gd name="connsiteX4" fmla="*/ 152698 w 924248"/>
                <a:gd name="connsiteY4" fmla="*/ 365143 h 365245"/>
                <a:gd name="connsiteX5" fmla="*/ 3473 w 924248"/>
                <a:gd name="connsiteY5" fmla="*/ 350855 h 365245"/>
                <a:gd name="connsiteX6" fmla="*/ 306685 w 924248"/>
                <a:gd name="connsiteY6" fmla="*/ 342918 h 365245"/>
                <a:gd name="connsiteX7" fmla="*/ 721023 w 924248"/>
                <a:gd name="connsiteY7" fmla="*/ 150830 h 365245"/>
                <a:gd name="connsiteX8" fmla="*/ 924223 w 924248"/>
                <a:gd name="connsiteY8" fmla="*/ 18 h 36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4248" h="365245">
                  <a:moveTo>
                    <a:pt x="924223" y="18"/>
                  </a:moveTo>
                  <a:cubicBezTo>
                    <a:pt x="922371" y="-1834"/>
                    <a:pt x="709910" y="139718"/>
                    <a:pt x="709910" y="139718"/>
                  </a:cubicBezTo>
                  <a:cubicBezTo>
                    <a:pt x="642706" y="183903"/>
                    <a:pt x="587144" y="231263"/>
                    <a:pt x="520998" y="265130"/>
                  </a:cubicBezTo>
                  <a:cubicBezTo>
                    <a:pt x="454852" y="298997"/>
                    <a:pt x="374418" y="326249"/>
                    <a:pt x="313035" y="342918"/>
                  </a:cubicBezTo>
                  <a:cubicBezTo>
                    <a:pt x="251652" y="359587"/>
                    <a:pt x="204292" y="363820"/>
                    <a:pt x="152698" y="365143"/>
                  </a:cubicBezTo>
                  <a:cubicBezTo>
                    <a:pt x="101104" y="366466"/>
                    <a:pt x="-22192" y="354559"/>
                    <a:pt x="3473" y="350855"/>
                  </a:cubicBezTo>
                  <a:cubicBezTo>
                    <a:pt x="29137" y="347151"/>
                    <a:pt x="187093" y="376256"/>
                    <a:pt x="306685" y="342918"/>
                  </a:cubicBezTo>
                  <a:cubicBezTo>
                    <a:pt x="426277" y="309581"/>
                    <a:pt x="617306" y="202424"/>
                    <a:pt x="721023" y="150830"/>
                  </a:cubicBezTo>
                  <a:cubicBezTo>
                    <a:pt x="824740" y="99236"/>
                    <a:pt x="926075" y="1870"/>
                    <a:pt x="924223" y="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: 図形 1303">
              <a:extLst>
                <a:ext uri="{FF2B5EF4-FFF2-40B4-BE49-F238E27FC236}">
                  <a16:creationId xmlns:a16="http://schemas.microsoft.com/office/drawing/2014/main" id="{601AE9D1-9C63-466C-A517-7E0646544CF9}"/>
                </a:ext>
              </a:extLst>
            </p:cNvPr>
            <p:cNvSpPr/>
            <p:nvPr/>
          </p:nvSpPr>
          <p:spPr>
            <a:xfrm>
              <a:off x="1770587" y="7887058"/>
              <a:ext cx="1011939" cy="221639"/>
            </a:xfrm>
            <a:custGeom>
              <a:avLst/>
              <a:gdLst>
                <a:gd name="connsiteX0" fmla="*/ 32813 w 1011939"/>
                <a:gd name="connsiteY0" fmla="*/ 218717 h 221639"/>
                <a:gd name="connsiteX1" fmla="*/ 585263 w 1011939"/>
                <a:gd name="connsiteY1" fmla="*/ 186967 h 221639"/>
                <a:gd name="connsiteX2" fmla="*/ 1007538 w 1011939"/>
                <a:gd name="connsiteY2" fmla="*/ 2817 h 221639"/>
                <a:gd name="connsiteX3" fmla="*/ 785288 w 1011939"/>
                <a:gd name="connsiteY3" fmla="*/ 82192 h 221639"/>
                <a:gd name="connsiteX4" fmla="*/ 458263 w 1011939"/>
                <a:gd name="connsiteY4" fmla="*/ 174267 h 221639"/>
                <a:gd name="connsiteX5" fmla="*/ 102663 w 1011939"/>
                <a:gd name="connsiteY5" fmla="*/ 215542 h 221639"/>
                <a:gd name="connsiteX6" fmla="*/ 32813 w 1011939"/>
                <a:gd name="connsiteY6" fmla="*/ 218717 h 2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1939" h="221639">
                  <a:moveTo>
                    <a:pt x="32813" y="218717"/>
                  </a:moveTo>
                  <a:cubicBezTo>
                    <a:pt x="113246" y="213955"/>
                    <a:pt x="422809" y="222950"/>
                    <a:pt x="585263" y="186967"/>
                  </a:cubicBezTo>
                  <a:cubicBezTo>
                    <a:pt x="747717" y="150984"/>
                    <a:pt x="974201" y="20279"/>
                    <a:pt x="1007538" y="2817"/>
                  </a:cubicBezTo>
                  <a:cubicBezTo>
                    <a:pt x="1040875" y="-14645"/>
                    <a:pt x="876834" y="53617"/>
                    <a:pt x="785288" y="82192"/>
                  </a:cubicBezTo>
                  <a:cubicBezTo>
                    <a:pt x="693742" y="110767"/>
                    <a:pt x="572034" y="152042"/>
                    <a:pt x="458263" y="174267"/>
                  </a:cubicBezTo>
                  <a:cubicBezTo>
                    <a:pt x="344492" y="196492"/>
                    <a:pt x="168280" y="208663"/>
                    <a:pt x="102663" y="215542"/>
                  </a:cubicBezTo>
                  <a:cubicBezTo>
                    <a:pt x="37046" y="222421"/>
                    <a:pt x="-47620" y="223479"/>
                    <a:pt x="32813" y="2187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: 図形 1305">
              <a:extLst>
                <a:ext uri="{FF2B5EF4-FFF2-40B4-BE49-F238E27FC236}">
                  <a16:creationId xmlns:a16="http://schemas.microsoft.com/office/drawing/2014/main" id="{8CA80E07-A7EE-4887-B924-372192EC7923}"/>
                </a:ext>
              </a:extLst>
            </p:cNvPr>
            <p:cNvSpPr/>
            <p:nvPr/>
          </p:nvSpPr>
          <p:spPr>
            <a:xfrm>
              <a:off x="1741971" y="7867564"/>
              <a:ext cx="76498" cy="483205"/>
            </a:xfrm>
            <a:custGeom>
              <a:avLst/>
              <a:gdLst>
                <a:gd name="connsiteX0" fmla="*/ 4279 w 76498"/>
                <a:gd name="connsiteY0" fmla="*/ 86 h 483205"/>
                <a:gd name="connsiteX1" fmla="*/ 4279 w 76498"/>
                <a:gd name="connsiteY1" fmla="*/ 174711 h 483205"/>
                <a:gd name="connsiteX2" fmla="*/ 55079 w 76498"/>
                <a:gd name="connsiteY2" fmla="*/ 330286 h 483205"/>
                <a:gd name="connsiteX3" fmla="*/ 64604 w 76498"/>
                <a:gd name="connsiteY3" fmla="*/ 482686 h 483205"/>
                <a:gd name="connsiteX4" fmla="*/ 74129 w 76498"/>
                <a:gd name="connsiteY4" fmla="*/ 276311 h 483205"/>
                <a:gd name="connsiteX5" fmla="*/ 16979 w 76498"/>
                <a:gd name="connsiteY5" fmla="*/ 152486 h 483205"/>
                <a:gd name="connsiteX6" fmla="*/ 4279 w 76498"/>
                <a:gd name="connsiteY6" fmla="*/ 86 h 48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98" h="483205">
                  <a:moveTo>
                    <a:pt x="4279" y="86"/>
                  </a:moveTo>
                  <a:cubicBezTo>
                    <a:pt x="2162" y="3790"/>
                    <a:pt x="-4188" y="119678"/>
                    <a:pt x="4279" y="174711"/>
                  </a:cubicBezTo>
                  <a:cubicBezTo>
                    <a:pt x="12746" y="229744"/>
                    <a:pt x="45025" y="278957"/>
                    <a:pt x="55079" y="330286"/>
                  </a:cubicBezTo>
                  <a:cubicBezTo>
                    <a:pt x="65133" y="381615"/>
                    <a:pt x="61429" y="491682"/>
                    <a:pt x="64604" y="482686"/>
                  </a:cubicBezTo>
                  <a:cubicBezTo>
                    <a:pt x="67779" y="473690"/>
                    <a:pt x="82066" y="331344"/>
                    <a:pt x="74129" y="276311"/>
                  </a:cubicBezTo>
                  <a:cubicBezTo>
                    <a:pt x="66192" y="221278"/>
                    <a:pt x="28092" y="192174"/>
                    <a:pt x="16979" y="152486"/>
                  </a:cubicBezTo>
                  <a:cubicBezTo>
                    <a:pt x="5867" y="112799"/>
                    <a:pt x="6396" y="-3618"/>
                    <a:pt x="4279" y="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: 図形 1306">
              <a:extLst>
                <a:ext uri="{FF2B5EF4-FFF2-40B4-BE49-F238E27FC236}">
                  <a16:creationId xmlns:a16="http://schemas.microsoft.com/office/drawing/2014/main" id="{AFA9AB8C-6268-4677-A099-D17C31C851DE}"/>
                </a:ext>
              </a:extLst>
            </p:cNvPr>
            <p:cNvSpPr/>
            <p:nvPr/>
          </p:nvSpPr>
          <p:spPr>
            <a:xfrm>
              <a:off x="1751843" y="8366341"/>
              <a:ext cx="61649" cy="425436"/>
            </a:xfrm>
            <a:custGeom>
              <a:avLst/>
              <a:gdLst>
                <a:gd name="connsiteX0" fmla="*/ 61082 w 61649"/>
                <a:gd name="connsiteY0" fmla="*/ 2959 h 425436"/>
                <a:gd name="connsiteX1" fmla="*/ 29332 w 61649"/>
                <a:gd name="connsiteY1" fmla="*/ 418884 h 425436"/>
                <a:gd name="connsiteX2" fmla="*/ 757 w 61649"/>
                <a:gd name="connsiteY2" fmla="*/ 241084 h 425436"/>
                <a:gd name="connsiteX3" fmla="*/ 61082 w 61649"/>
                <a:gd name="connsiteY3" fmla="*/ 2959 h 42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49" h="425436">
                  <a:moveTo>
                    <a:pt x="61082" y="2959"/>
                  </a:moveTo>
                  <a:cubicBezTo>
                    <a:pt x="65844" y="32592"/>
                    <a:pt x="39386" y="379197"/>
                    <a:pt x="29332" y="418884"/>
                  </a:cubicBezTo>
                  <a:cubicBezTo>
                    <a:pt x="19278" y="458571"/>
                    <a:pt x="-4535" y="307759"/>
                    <a:pt x="757" y="241084"/>
                  </a:cubicBezTo>
                  <a:cubicBezTo>
                    <a:pt x="6049" y="174409"/>
                    <a:pt x="56320" y="-26674"/>
                    <a:pt x="61082" y="29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: 図形 1307">
              <a:extLst>
                <a:ext uri="{FF2B5EF4-FFF2-40B4-BE49-F238E27FC236}">
                  <a16:creationId xmlns:a16="http://schemas.microsoft.com/office/drawing/2014/main" id="{E56C852B-3837-4320-9A13-A5B0A46F68B5}"/>
                </a:ext>
              </a:extLst>
            </p:cNvPr>
            <p:cNvSpPr/>
            <p:nvPr/>
          </p:nvSpPr>
          <p:spPr>
            <a:xfrm>
              <a:off x="1782144" y="8778294"/>
              <a:ext cx="553104" cy="565041"/>
            </a:xfrm>
            <a:custGeom>
              <a:avLst/>
              <a:gdLst>
                <a:gd name="connsiteX0" fmla="*/ 532431 w 553104"/>
                <a:gd name="connsiteY0" fmla="*/ 551444 h 565041"/>
                <a:gd name="connsiteX1" fmla="*/ 460994 w 553104"/>
                <a:gd name="connsiteY1" fmla="*/ 537156 h 565041"/>
                <a:gd name="connsiteX2" fmla="*/ 72056 w 553104"/>
                <a:gd name="connsiteY2" fmla="*/ 354594 h 565041"/>
                <a:gd name="connsiteX3" fmla="*/ 2206 w 553104"/>
                <a:gd name="connsiteY3" fmla="*/ 3756 h 565041"/>
                <a:gd name="connsiteX4" fmla="*/ 22844 w 553104"/>
                <a:gd name="connsiteY4" fmla="*/ 178381 h 565041"/>
                <a:gd name="connsiteX5" fmla="*/ 76819 w 553104"/>
                <a:gd name="connsiteY5" fmla="*/ 322844 h 565041"/>
                <a:gd name="connsiteX6" fmla="*/ 167306 w 553104"/>
                <a:gd name="connsiteY6" fmla="*/ 410156 h 565041"/>
                <a:gd name="connsiteX7" fmla="*/ 532431 w 553104"/>
                <a:gd name="connsiteY7" fmla="*/ 551444 h 56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3104" h="565041">
                  <a:moveTo>
                    <a:pt x="532431" y="551444"/>
                  </a:moveTo>
                  <a:cubicBezTo>
                    <a:pt x="581379" y="572611"/>
                    <a:pt x="537723" y="569964"/>
                    <a:pt x="460994" y="537156"/>
                  </a:cubicBezTo>
                  <a:cubicBezTo>
                    <a:pt x="384265" y="504348"/>
                    <a:pt x="148521" y="443494"/>
                    <a:pt x="72056" y="354594"/>
                  </a:cubicBezTo>
                  <a:cubicBezTo>
                    <a:pt x="-4409" y="265694"/>
                    <a:pt x="10408" y="33125"/>
                    <a:pt x="2206" y="3756"/>
                  </a:cubicBezTo>
                  <a:cubicBezTo>
                    <a:pt x="-5996" y="-25613"/>
                    <a:pt x="10409" y="125200"/>
                    <a:pt x="22844" y="178381"/>
                  </a:cubicBezTo>
                  <a:cubicBezTo>
                    <a:pt x="35279" y="231562"/>
                    <a:pt x="52742" y="284215"/>
                    <a:pt x="76819" y="322844"/>
                  </a:cubicBezTo>
                  <a:cubicBezTo>
                    <a:pt x="100896" y="361473"/>
                    <a:pt x="92958" y="373114"/>
                    <a:pt x="167306" y="410156"/>
                  </a:cubicBezTo>
                  <a:cubicBezTo>
                    <a:pt x="241654" y="447198"/>
                    <a:pt x="483483" y="530277"/>
                    <a:pt x="532431" y="5514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: 図形 1308">
              <a:extLst>
                <a:ext uri="{FF2B5EF4-FFF2-40B4-BE49-F238E27FC236}">
                  <a16:creationId xmlns:a16="http://schemas.microsoft.com/office/drawing/2014/main" id="{64DDED65-6FD7-4A27-930A-969B16E6E173}"/>
                </a:ext>
              </a:extLst>
            </p:cNvPr>
            <p:cNvSpPr/>
            <p:nvPr/>
          </p:nvSpPr>
          <p:spPr>
            <a:xfrm>
              <a:off x="5445237" y="6229291"/>
              <a:ext cx="926989" cy="863748"/>
            </a:xfrm>
            <a:custGeom>
              <a:avLst/>
              <a:gdLst>
                <a:gd name="connsiteX0" fmla="*/ 926988 w 926989"/>
                <a:gd name="connsiteY0" fmla="*/ 59 h 863748"/>
                <a:gd name="connsiteX1" fmla="*/ 758713 w 926989"/>
                <a:gd name="connsiteY1" fmla="*/ 282634 h 863748"/>
                <a:gd name="connsiteX2" fmla="*/ 584088 w 926989"/>
                <a:gd name="connsiteY2" fmla="*/ 422334 h 863748"/>
                <a:gd name="connsiteX3" fmla="*/ 304688 w 926989"/>
                <a:gd name="connsiteY3" fmla="*/ 596959 h 863748"/>
                <a:gd name="connsiteX4" fmla="*/ 47513 w 926989"/>
                <a:gd name="connsiteY4" fmla="*/ 765234 h 863748"/>
                <a:gd name="connsiteX5" fmla="*/ 3063 w 926989"/>
                <a:gd name="connsiteY5" fmla="*/ 863659 h 863748"/>
                <a:gd name="connsiteX6" fmla="*/ 41163 w 926989"/>
                <a:gd name="connsiteY6" fmla="*/ 749359 h 863748"/>
                <a:gd name="connsiteX7" fmla="*/ 336438 w 926989"/>
                <a:gd name="connsiteY7" fmla="*/ 568384 h 863748"/>
                <a:gd name="connsiteX8" fmla="*/ 755538 w 926989"/>
                <a:gd name="connsiteY8" fmla="*/ 260409 h 863748"/>
                <a:gd name="connsiteX9" fmla="*/ 926988 w 926989"/>
                <a:gd name="connsiteY9" fmla="*/ 59 h 86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6989" h="863748">
                  <a:moveTo>
                    <a:pt x="926988" y="59"/>
                  </a:moveTo>
                  <a:cubicBezTo>
                    <a:pt x="927517" y="3763"/>
                    <a:pt x="815863" y="212255"/>
                    <a:pt x="758713" y="282634"/>
                  </a:cubicBezTo>
                  <a:cubicBezTo>
                    <a:pt x="701563" y="353013"/>
                    <a:pt x="659759" y="369947"/>
                    <a:pt x="584088" y="422334"/>
                  </a:cubicBezTo>
                  <a:cubicBezTo>
                    <a:pt x="508417" y="474721"/>
                    <a:pt x="304688" y="596959"/>
                    <a:pt x="304688" y="596959"/>
                  </a:cubicBezTo>
                  <a:cubicBezTo>
                    <a:pt x="215259" y="654109"/>
                    <a:pt x="97784" y="720784"/>
                    <a:pt x="47513" y="765234"/>
                  </a:cubicBezTo>
                  <a:cubicBezTo>
                    <a:pt x="-2758" y="809684"/>
                    <a:pt x="4121" y="866305"/>
                    <a:pt x="3063" y="863659"/>
                  </a:cubicBezTo>
                  <a:cubicBezTo>
                    <a:pt x="2005" y="861013"/>
                    <a:pt x="-14400" y="798572"/>
                    <a:pt x="41163" y="749359"/>
                  </a:cubicBezTo>
                  <a:cubicBezTo>
                    <a:pt x="96726" y="700146"/>
                    <a:pt x="217375" y="649876"/>
                    <a:pt x="336438" y="568384"/>
                  </a:cubicBezTo>
                  <a:cubicBezTo>
                    <a:pt x="455500" y="486892"/>
                    <a:pt x="654467" y="353542"/>
                    <a:pt x="755538" y="260409"/>
                  </a:cubicBezTo>
                  <a:cubicBezTo>
                    <a:pt x="856609" y="167276"/>
                    <a:pt x="926459" y="-3645"/>
                    <a:pt x="926988" y="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: 図形 1309">
              <a:extLst>
                <a:ext uri="{FF2B5EF4-FFF2-40B4-BE49-F238E27FC236}">
                  <a16:creationId xmlns:a16="http://schemas.microsoft.com/office/drawing/2014/main" id="{F30B4BF9-4A3C-4BE5-8CCC-46E9C4BE79CE}"/>
                </a:ext>
              </a:extLst>
            </p:cNvPr>
            <p:cNvSpPr/>
            <p:nvPr/>
          </p:nvSpPr>
          <p:spPr>
            <a:xfrm>
              <a:off x="4844394" y="5993524"/>
              <a:ext cx="355329" cy="961693"/>
            </a:xfrm>
            <a:custGeom>
              <a:avLst/>
              <a:gdLst>
                <a:gd name="connsiteX0" fmla="*/ 656 w 355329"/>
                <a:gd name="connsiteY0" fmla="*/ 10401 h 961693"/>
                <a:gd name="connsiteX1" fmla="*/ 219731 w 355329"/>
                <a:gd name="connsiteY1" fmla="*/ 499351 h 961693"/>
                <a:gd name="connsiteX2" fmla="*/ 353081 w 355329"/>
                <a:gd name="connsiteY2" fmla="*/ 956551 h 961693"/>
                <a:gd name="connsiteX3" fmla="*/ 292756 w 355329"/>
                <a:gd name="connsiteY3" fmla="*/ 712076 h 961693"/>
                <a:gd name="connsiteX4" fmla="*/ 156231 w 355329"/>
                <a:gd name="connsiteY4" fmla="*/ 207251 h 961693"/>
                <a:gd name="connsiteX5" fmla="*/ 656 w 355329"/>
                <a:gd name="connsiteY5" fmla="*/ 10401 h 96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329" h="961693">
                  <a:moveTo>
                    <a:pt x="656" y="10401"/>
                  </a:moveTo>
                  <a:cubicBezTo>
                    <a:pt x="11239" y="59084"/>
                    <a:pt x="160994" y="341659"/>
                    <a:pt x="219731" y="499351"/>
                  </a:cubicBezTo>
                  <a:cubicBezTo>
                    <a:pt x="278469" y="657043"/>
                    <a:pt x="340910" y="921097"/>
                    <a:pt x="353081" y="956551"/>
                  </a:cubicBezTo>
                  <a:cubicBezTo>
                    <a:pt x="365252" y="992005"/>
                    <a:pt x="325564" y="836959"/>
                    <a:pt x="292756" y="712076"/>
                  </a:cubicBezTo>
                  <a:cubicBezTo>
                    <a:pt x="259948" y="587193"/>
                    <a:pt x="202268" y="321022"/>
                    <a:pt x="156231" y="207251"/>
                  </a:cubicBezTo>
                  <a:cubicBezTo>
                    <a:pt x="110194" y="93480"/>
                    <a:pt x="-9927" y="-38282"/>
                    <a:pt x="656" y="104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: 図形 1310">
              <a:extLst>
                <a:ext uri="{FF2B5EF4-FFF2-40B4-BE49-F238E27FC236}">
                  <a16:creationId xmlns:a16="http://schemas.microsoft.com/office/drawing/2014/main" id="{3916B7CC-F9E6-4830-B66B-49C0C0EC9618}"/>
                </a:ext>
              </a:extLst>
            </p:cNvPr>
            <p:cNvSpPr/>
            <p:nvPr/>
          </p:nvSpPr>
          <p:spPr>
            <a:xfrm>
              <a:off x="4883977" y="5999396"/>
              <a:ext cx="504608" cy="141137"/>
            </a:xfrm>
            <a:custGeom>
              <a:avLst/>
              <a:gdLst>
                <a:gd name="connsiteX0" fmla="*/ 15048 w 504608"/>
                <a:gd name="connsiteY0" fmla="*/ 4529 h 141137"/>
                <a:gd name="connsiteX1" fmla="*/ 497648 w 504608"/>
                <a:gd name="connsiteY1" fmla="*/ 7704 h 141137"/>
                <a:gd name="connsiteX2" fmla="*/ 291273 w 504608"/>
                <a:gd name="connsiteY2" fmla="*/ 55329 h 141137"/>
                <a:gd name="connsiteX3" fmla="*/ 154748 w 504608"/>
                <a:gd name="connsiteY3" fmla="*/ 68029 h 141137"/>
                <a:gd name="connsiteX4" fmla="*/ 132523 w 504608"/>
                <a:gd name="connsiteY4" fmla="*/ 141054 h 141137"/>
                <a:gd name="connsiteX5" fmla="*/ 122998 w 504608"/>
                <a:gd name="connsiteY5" fmla="*/ 52154 h 141137"/>
                <a:gd name="connsiteX6" fmla="*/ 15048 w 504608"/>
                <a:gd name="connsiteY6" fmla="*/ 4529 h 1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608" h="141137">
                  <a:moveTo>
                    <a:pt x="15048" y="4529"/>
                  </a:moveTo>
                  <a:cubicBezTo>
                    <a:pt x="77489" y="-2879"/>
                    <a:pt x="451611" y="-763"/>
                    <a:pt x="497648" y="7704"/>
                  </a:cubicBezTo>
                  <a:cubicBezTo>
                    <a:pt x="543685" y="16171"/>
                    <a:pt x="348423" y="45275"/>
                    <a:pt x="291273" y="55329"/>
                  </a:cubicBezTo>
                  <a:cubicBezTo>
                    <a:pt x="234123" y="65383"/>
                    <a:pt x="181206" y="53742"/>
                    <a:pt x="154748" y="68029"/>
                  </a:cubicBezTo>
                  <a:cubicBezTo>
                    <a:pt x="128290" y="82316"/>
                    <a:pt x="137815" y="143700"/>
                    <a:pt x="132523" y="141054"/>
                  </a:cubicBezTo>
                  <a:cubicBezTo>
                    <a:pt x="127231" y="138408"/>
                    <a:pt x="142577" y="71733"/>
                    <a:pt x="122998" y="52154"/>
                  </a:cubicBezTo>
                  <a:cubicBezTo>
                    <a:pt x="103419" y="32575"/>
                    <a:pt x="-47393" y="11937"/>
                    <a:pt x="15048" y="45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: 図形 1311">
              <a:extLst>
                <a:ext uri="{FF2B5EF4-FFF2-40B4-BE49-F238E27FC236}">
                  <a16:creationId xmlns:a16="http://schemas.microsoft.com/office/drawing/2014/main" id="{72E7538F-4AF9-42B8-A28C-DE5D52707220}"/>
                </a:ext>
              </a:extLst>
            </p:cNvPr>
            <p:cNvSpPr/>
            <p:nvPr/>
          </p:nvSpPr>
          <p:spPr>
            <a:xfrm>
              <a:off x="5472319" y="5927633"/>
              <a:ext cx="698814" cy="168367"/>
            </a:xfrm>
            <a:custGeom>
              <a:avLst/>
              <a:gdLst>
                <a:gd name="connsiteX0" fmla="*/ 1381 w 698814"/>
                <a:gd name="connsiteY0" fmla="*/ 92 h 168367"/>
                <a:gd name="connsiteX1" fmla="*/ 118856 w 698814"/>
                <a:gd name="connsiteY1" fmla="*/ 142967 h 168367"/>
                <a:gd name="connsiteX2" fmla="*/ 188706 w 698814"/>
                <a:gd name="connsiteY2" fmla="*/ 130267 h 168367"/>
                <a:gd name="connsiteX3" fmla="*/ 696706 w 698814"/>
                <a:gd name="connsiteY3" fmla="*/ 168367 h 168367"/>
                <a:gd name="connsiteX4" fmla="*/ 363331 w 698814"/>
                <a:gd name="connsiteY4" fmla="*/ 130267 h 168367"/>
                <a:gd name="connsiteX5" fmla="*/ 204581 w 698814"/>
                <a:gd name="connsiteY5" fmla="*/ 120742 h 168367"/>
                <a:gd name="connsiteX6" fmla="*/ 1381 w 698814"/>
                <a:gd name="connsiteY6" fmla="*/ 92 h 16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814" h="168367">
                  <a:moveTo>
                    <a:pt x="1381" y="92"/>
                  </a:moveTo>
                  <a:cubicBezTo>
                    <a:pt x="-12906" y="3796"/>
                    <a:pt x="87635" y="121271"/>
                    <a:pt x="118856" y="142967"/>
                  </a:cubicBezTo>
                  <a:cubicBezTo>
                    <a:pt x="150077" y="164663"/>
                    <a:pt x="92398" y="126034"/>
                    <a:pt x="188706" y="130267"/>
                  </a:cubicBezTo>
                  <a:cubicBezTo>
                    <a:pt x="285014" y="134500"/>
                    <a:pt x="667602" y="168367"/>
                    <a:pt x="696706" y="168367"/>
                  </a:cubicBezTo>
                  <a:cubicBezTo>
                    <a:pt x="725810" y="168367"/>
                    <a:pt x="445352" y="138204"/>
                    <a:pt x="363331" y="130267"/>
                  </a:cubicBezTo>
                  <a:cubicBezTo>
                    <a:pt x="281310" y="122330"/>
                    <a:pt x="263848" y="136617"/>
                    <a:pt x="204581" y="120742"/>
                  </a:cubicBezTo>
                  <a:cubicBezTo>
                    <a:pt x="145314" y="104867"/>
                    <a:pt x="15668" y="-3612"/>
                    <a:pt x="1381" y="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: 図形 1312">
              <a:extLst>
                <a:ext uri="{FF2B5EF4-FFF2-40B4-BE49-F238E27FC236}">
                  <a16:creationId xmlns:a16="http://schemas.microsoft.com/office/drawing/2014/main" id="{C6CF13DA-4211-4CC2-B181-EBA939A14C80}"/>
                </a:ext>
              </a:extLst>
            </p:cNvPr>
            <p:cNvSpPr/>
            <p:nvPr/>
          </p:nvSpPr>
          <p:spPr>
            <a:xfrm>
              <a:off x="5513785" y="5369979"/>
              <a:ext cx="122994" cy="448746"/>
            </a:xfrm>
            <a:custGeom>
              <a:avLst/>
              <a:gdLst>
                <a:gd name="connsiteX0" fmla="*/ 122898 w 122994"/>
                <a:gd name="connsiteY0" fmla="*/ 4 h 448746"/>
                <a:gd name="connsiteX1" fmla="*/ 12832 w 122994"/>
                <a:gd name="connsiteY1" fmla="*/ 268821 h 448746"/>
                <a:gd name="connsiteX2" fmla="*/ 4365 w 122994"/>
                <a:gd name="connsiteY2" fmla="*/ 448738 h 448746"/>
                <a:gd name="connsiteX3" fmla="*/ 31882 w 122994"/>
                <a:gd name="connsiteY3" fmla="*/ 275171 h 448746"/>
                <a:gd name="connsiteX4" fmla="*/ 122898 w 122994"/>
                <a:gd name="connsiteY4" fmla="*/ 4 h 44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94" h="448746">
                  <a:moveTo>
                    <a:pt x="122898" y="4"/>
                  </a:moveTo>
                  <a:cubicBezTo>
                    <a:pt x="119723" y="-1054"/>
                    <a:pt x="32587" y="194032"/>
                    <a:pt x="12832" y="268821"/>
                  </a:cubicBezTo>
                  <a:cubicBezTo>
                    <a:pt x="-6923" y="343610"/>
                    <a:pt x="1190" y="447680"/>
                    <a:pt x="4365" y="448738"/>
                  </a:cubicBezTo>
                  <a:cubicBezTo>
                    <a:pt x="7540" y="449796"/>
                    <a:pt x="13890" y="346432"/>
                    <a:pt x="31882" y="275171"/>
                  </a:cubicBezTo>
                  <a:cubicBezTo>
                    <a:pt x="49874" y="203910"/>
                    <a:pt x="126073" y="1062"/>
                    <a:pt x="122898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: 図形 1313">
              <a:extLst>
                <a:ext uri="{FF2B5EF4-FFF2-40B4-BE49-F238E27FC236}">
                  <a16:creationId xmlns:a16="http://schemas.microsoft.com/office/drawing/2014/main" id="{31903528-7570-4B45-A3C0-030472C013D0}"/>
                </a:ext>
              </a:extLst>
            </p:cNvPr>
            <p:cNvSpPr/>
            <p:nvPr/>
          </p:nvSpPr>
          <p:spPr>
            <a:xfrm>
              <a:off x="5451993" y="5418177"/>
              <a:ext cx="108494" cy="363129"/>
            </a:xfrm>
            <a:custGeom>
              <a:avLst/>
              <a:gdLst>
                <a:gd name="connsiteX0" fmla="*/ 108490 w 108494"/>
                <a:gd name="connsiteY0" fmla="*/ 490 h 363129"/>
                <a:gd name="connsiteX1" fmla="*/ 13240 w 108494"/>
                <a:gd name="connsiteY1" fmla="*/ 226973 h 363129"/>
                <a:gd name="connsiteX2" fmla="*/ 2657 w 108494"/>
                <a:gd name="connsiteY2" fmla="*/ 362440 h 363129"/>
                <a:gd name="connsiteX3" fmla="*/ 9007 w 108494"/>
                <a:gd name="connsiteY3" fmla="*/ 171940 h 363129"/>
                <a:gd name="connsiteX4" fmla="*/ 108490 w 108494"/>
                <a:gd name="connsiteY4" fmla="*/ 490 h 36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94" h="363129">
                  <a:moveTo>
                    <a:pt x="108490" y="490"/>
                  </a:moveTo>
                  <a:cubicBezTo>
                    <a:pt x="109195" y="9662"/>
                    <a:pt x="30879" y="166648"/>
                    <a:pt x="13240" y="226973"/>
                  </a:cubicBezTo>
                  <a:cubicBezTo>
                    <a:pt x="-4399" y="287298"/>
                    <a:pt x="3362" y="371612"/>
                    <a:pt x="2657" y="362440"/>
                  </a:cubicBezTo>
                  <a:cubicBezTo>
                    <a:pt x="1952" y="353268"/>
                    <a:pt x="-5810" y="230854"/>
                    <a:pt x="9007" y="171940"/>
                  </a:cubicBezTo>
                  <a:cubicBezTo>
                    <a:pt x="23824" y="113026"/>
                    <a:pt x="107785" y="-8682"/>
                    <a:pt x="108490" y="4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: 図形 1314">
              <a:extLst>
                <a:ext uri="{FF2B5EF4-FFF2-40B4-BE49-F238E27FC236}">
                  <a16:creationId xmlns:a16="http://schemas.microsoft.com/office/drawing/2014/main" id="{F7D24E0C-88DA-4193-B1B9-4A55C4013EA7}"/>
                </a:ext>
              </a:extLst>
            </p:cNvPr>
            <p:cNvSpPr/>
            <p:nvPr/>
          </p:nvSpPr>
          <p:spPr>
            <a:xfrm>
              <a:off x="5748867" y="6176433"/>
              <a:ext cx="515217" cy="95250"/>
            </a:xfrm>
            <a:custGeom>
              <a:avLst/>
              <a:gdLst>
                <a:gd name="connsiteX0" fmla="*/ 0 w 515217"/>
                <a:gd name="connsiteY0" fmla="*/ 0 h 95250"/>
                <a:gd name="connsiteX1" fmla="*/ 220133 w 515217"/>
                <a:gd name="connsiteY1" fmla="*/ 95250 h 95250"/>
                <a:gd name="connsiteX2" fmla="*/ 514350 w 515217"/>
                <a:gd name="connsiteY2" fmla="*/ 59267 h 95250"/>
                <a:gd name="connsiteX3" fmla="*/ 306916 w 515217"/>
                <a:gd name="connsiteY3" fmla="*/ 78317 h 95250"/>
                <a:gd name="connsiteX4" fmla="*/ 205316 w 515217"/>
                <a:gd name="connsiteY4" fmla="*/ 80434 h 95250"/>
                <a:gd name="connsiteX5" fmla="*/ 0 w 515217"/>
                <a:gd name="connsiteY5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217" h="95250">
                  <a:moveTo>
                    <a:pt x="0" y="0"/>
                  </a:moveTo>
                  <a:cubicBezTo>
                    <a:pt x="67204" y="42686"/>
                    <a:pt x="134408" y="85372"/>
                    <a:pt x="220133" y="95250"/>
                  </a:cubicBezTo>
                  <a:lnTo>
                    <a:pt x="514350" y="59267"/>
                  </a:lnTo>
                  <a:cubicBezTo>
                    <a:pt x="528814" y="56445"/>
                    <a:pt x="358422" y="74789"/>
                    <a:pt x="306916" y="78317"/>
                  </a:cubicBezTo>
                  <a:cubicBezTo>
                    <a:pt x="255410" y="81845"/>
                    <a:pt x="253999" y="90312"/>
                    <a:pt x="205316" y="80434"/>
                  </a:cubicBezTo>
                  <a:cubicBezTo>
                    <a:pt x="156633" y="70556"/>
                    <a:pt x="85724" y="44803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: 図形 1315">
              <a:extLst>
                <a:ext uri="{FF2B5EF4-FFF2-40B4-BE49-F238E27FC236}">
                  <a16:creationId xmlns:a16="http://schemas.microsoft.com/office/drawing/2014/main" id="{A8F85C96-F92D-449D-BB4F-F315A6F30365}"/>
                </a:ext>
              </a:extLst>
            </p:cNvPr>
            <p:cNvSpPr/>
            <p:nvPr/>
          </p:nvSpPr>
          <p:spPr>
            <a:xfrm>
              <a:off x="5603929" y="6250475"/>
              <a:ext cx="685501" cy="259392"/>
            </a:xfrm>
            <a:custGeom>
              <a:avLst/>
              <a:gdLst>
                <a:gd name="connsiteX0" fmla="*/ 1004 w 685501"/>
                <a:gd name="connsiteY0" fmla="*/ 86825 h 259392"/>
                <a:gd name="connsiteX1" fmla="*/ 326971 w 685501"/>
                <a:gd name="connsiteY1" fmla="*/ 203242 h 259392"/>
                <a:gd name="connsiteX2" fmla="*/ 379888 w 685501"/>
                <a:gd name="connsiteY2" fmla="*/ 258275 h 259392"/>
                <a:gd name="connsiteX3" fmla="*/ 456088 w 685501"/>
                <a:gd name="connsiteY3" fmla="*/ 156675 h 259392"/>
                <a:gd name="connsiteX4" fmla="*/ 621188 w 685501"/>
                <a:gd name="connsiteY4" fmla="*/ 93175 h 259392"/>
                <a:gd name="connsiteX5" fmla="*/ 684688 w 685501"/>
                <a:gd name="connsiteY5" fmla="*/ 42 h 259392"/>
                <a:gd name="connsiteX6" fmla="*/ 583088 w 685501"/>
                <a:gd name="connsiteY6" fmla="*/ 82592 h 259392"/>
                <a:gd name="connsiteX7" fmla="*/ 409521 w 685501"/>
                <a:gd name="connsiteY7" fmla="*/ 182075 h 259392"/>
                <a:gd name="connsiteX8" fmla="*/ 375654 w 685501"/>
                <a:gd name="connsiteY8" fmla="*/ 192658 h 259392"/>
                <a:gd name="connsiteX9" fmla="*/ 229604 w 685501"/>
                <a:gd name="connsiteY9" fmla="*/ 173608 h 259392"/>
                <a:gd name="connsiteX10" fmla="*/ 1004 w 685501"/>
                <a:gd name="connsiteY10" fmla="*/ 86825 h 25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501" h="259392">
                  <a:moveTo>
                    <a:pt x="1004" y="86825"/>
                  </a:moveTo>
                  <a:cubicBezTo>
                    <a:pt x="17232" y="91764"/>
                    <a:pt x="263824" y="174667"/>
                    <a:pt x="326971" y="203242"/>
                  </a:cubicBezTo>
                  <a:cubicBezTo>
                    <a:pt x="390118" y="231817"/>
                    <a:pt x="358369" y="266036"/>
                    <a:pt x="379888" y="258275"/>
                  </a:cubicBezTo>
                  <a:cubicBezTo>
                    <a:pt x="401407" y="250514"/>
                    <a:pt x="415871" y="184192"/>
                    <a:pt x="456088" y="156675"/>
                  </a:cubicBezTo>
                  <a:cubicBezTo>
                    <a:pt x="496305" y="129158"/>
                    <a:pt x="583088" y="119280"/>
                    <a:pt x="621188" y="93175"/>
                  </a:cubicBezTo>
                  <a:cubicBezTo>
                    <a:pt x="659288" y="67070"/>
                    <a:pt x="691038" y="1806"/>
                    <a:pt x="684688" y="42"/>
                  </a:cubicBezTo>
                  <a:cubicBezTo>
                    <a:pt x="678338" y="-1722"/>
                    <a:pt x="628949" y="52253"/>
                    <a:pt x="583088" y="82592"/>
                  </a:cubicBezTo>
                  <a:cubicBezTo>
                    <a:pt x="537227" y="112931"/>
                    <a:pt x="444093" y="163731"/>
                    <a:pt x="409521" y="182075"/>
                  </a:cubicBezTo>
                  <a:cubicBezTo>
                    <a:pt x="374949" y="200419"/>
                    <a:pt x="405640" y="194069"/>
                    <a:pt x="375654" y="192658"/>
                  </a:cubicBezTo>
                  <a:cubicBezTo>
                    <a:pt x="345668" y="191247"/>
                    <a:pt x="289576" y="188072"/>
                    <a:pt x="229604" y="173608"/>
                  </a:cubicBezTo>
                  <a:cubicBezTo>
                    <a:pt x="169632" y="159144"/>
                    <a:pt x="-15224" y="81886"/>
                    <a:pt x="1004" y="868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: 図形 1316">
              <a:extLst>
                <a:ext uri="{FF2B5EF4-FFF2-40B4-BE49-F238E27FC236}">
                  <a16:creationId xmlns:a16="http://schemas.microsoft.com/office/drawing/2014/main" id="{1A1FD871-4032-4363-BF66-7DAD73C2DC60}"/>
                </a:ext>
              </a:extLst>
            </p:cNvPr>
            <p:cNvSpPr/>
            <p:nvPr/>
          </p:nvSpPr>
          <p:spPr>
            <a:xfrm>
              <a:off x="5453851" y="5944882"/>
              <a:ext cx="149895" cy="368204"/>
            </a:xfrm>
            <a:custGeom>
              <a:avLst/>
              <a:gdLst>
                <a:gd name="connsiteX0" fmla="*/ 799 w 149895"/>
                <a:gd name="connsiteY0" fmla="*/ 835 h 368204"/>
                <a:gd name="connsiteX1" fmla="*/ 26199 w 149895"/>
                <a:gd name="connsiteY1" fmla="*/ 157468 h 368204"/>
                <a:gd name="connsiteX2" fmla="*/ 136266 w 149895"/>
                <a:gd name="connsiteY2" fmla="*/ 343735 h 368204"/>
                <a:gd name="connsiteX3" fmla="*/ 140499 w 149895"/>
                <a:gd name="connsiteY3" fmla="*/ 358551 h 368204"/>
                <a:gd name="connsiteX4" fmla="*/ 66416 w 149895"/>
                <a:gd name="connsiteY4" fmla="*/ 273885 h 368204"/>
                <a:gd name="connsiteX5" fmla="*/ 11382 w 149895"/>
                <a:gd name="connsiteY5" fmla="*/ 102435 h 368204"/>
                <a:gd name="connsiteX6" fmla="*/ 799 w 149895"/>
                <a:gd name="connsiteY6" fmla="*/ 835 h 36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895" h="368204">
                  <a:moveTo>
                    <a:pt x="799" y="835"/>
                  </a:moveTo>
                  <a:cubicBezTo>
                    <a:pt x="3269" y="10007"/>
                    <a:pt x="3621" y="100318"/>
                    <a:pt x="26199" y="157468"/>
                  </a:cubicBezTo>
                  <a:cubicBezTo>
                    <a:pt x="48777" y="214618"/>
                    <a:pt x="117216" y="310221"/>
                    <a:pt x="136266" y="343735"/>
                  </a:cubicBezTo>
                  <a:cubicBezTo>
                    <a:pt x="155316" y="377249"/>
                    <a:pt x="152141" y="370193"/>
                    <a:pt x="140499" y="358551"/>
                  </a:cubicBezTo>
                  <a:cubicBezTo>
                    <a:pt x="128857" y="346909"/>
                    <a:pt x="87935" y="316571"/>
                    <a:pt x="66416" y="273885"/>
                  </a:cubicBezTo>
                  <a:cubicBezTo>
                    <a:pt x="44897" y="231199"/>
                    <a:pt x="21260" y="144768"/>
                    <a:pt x="11382" y="102435"/>
                  </a:cubicBezTo>
                  <a:cubicBezTo>
                    <a:pt x="1504" y="60102"/>
                    <a:pt x="-1671" y="-8337"/>
                    <a:pt x="799" y="8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: 図形 1317">
              <a:extLst>
                <a:ext uri="{FF2B5EF4-FFF2-40B4-BE49-F238E27FC236}">
                  <a16:creationId xmlns:a16="http://schemas.microsoft.com/office/drawing/2014/main" id="{93AFB53A-D845-48C1-99FD-DD8A26542C53}"/>
                </a:ext>
              </a:extLst>
            </p:cNvPr>
            <p:cNvSpPr/>
            <p:nvPr/>
          </p:nvSpPr>
          <p:spPr>
            <a:xfrm>
              <a:off x="5520015" y="6089227"/>
              <a:ext cx="290309" cy="355676"/>
            </a:xfrm>
            <a:custGeom>
              <a:avLst/>
              <a:gdLst>
                <a:gd name="connsiteX0" fmla="*/ 290235 w 290309"/>
                <a:gd name="connsiteY0" fmla="*/ 423 h 355676"/>
                <a:gd name="connsiteX1" fmla="*/ 137835 w 290309"/>
                <a:gd name="connsiteY1" fmla="*/ 127423 h 355676"/>
                <a:gd name="connsiteX2" fmla="*/ 87035 w 290309"/>
                <a:gd name="connsiteY2" fmla="*/ 256540 h 355676"/>
                <a:gd name="connsiteX3" fmla="*/ 252 w 290309"/>
                <a:gd name="connsiteY3" fmla="*/ 353906 h 355676"/>
                <a:gd name="connsiteX4" fmla="*/ 116668 w 290309"/>
                <a:gd name="connsiteY4" fmla="*/ 171873 h 355676"/>
                <a:gd name="connsiteX5" fmla="*/ 290235 w 290309"/>
                <a:gd name="connsiteY5" fmla="*/ 423 h 3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309" h="355676">
                  <a:moveTo>
                    <a:pt x="290235" y="423"/>
                  </a:moveTo>
                  <a:cubicBezTo>
                    <a:pt x="293763" y="-6985"/>
                    <a:pt x="171702" y="84737"/>
                    <a:pt x="137835" y="127423"/>
                  </a:cubicBezTo>
                  <a:cubicBezTo>
                    <a:pt x="103968" y="170109"/>
                    <a:pt x="109965" y="218793"/>
                    <a:pt x="87035" y="256540"/>
                  </a:cubicBezTo>
                  <a:cubicBezTo>
                    <a:pt x="64104" y="294287"/>
                    <a:pt x="-4687" y="368017"/>
                    <a:pt x="252" y="353906"/>
                  </a:cubicBezTo>
                  <a:cubicBezTo>
                    <a:pt x="5191" y="339795"/>
                    <a:pt x="69749" y="228317"/>
                    <a:pt x="116668" y="171873"/>
                  </a:cubicBezTo>
                  <a:cubicBezTo>
                    <a:pt x="163587" y="115429"/>
                    <a:pt x="286707" y="7831"/>
                    <a:pt x="290235" y="4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: 図形 1318">
              <a:extLst>
                <a:ext uri="{FF2B5EF4-FFF2-40B4-BE49-F238E27FC236}">
                  <a16:creationId xmlns:a16="http://schemas.microsoft.com/office/drawing/2014/main" id="{7EA88F3C-5CAC-477F-81EC-875DFAD8B5C0}"/>
                </a:ext>
              </a:extLst>
            </p:cNvPr>
            <p:cNvSpPr/>
            <p:nvPr/>
          </p:nvSpPr>
          <p:spPr>
            <a:xfrm>
              <a:off x="5427069" y="6106537"/>
              <a:ext cx="269079" cy="398237"/>
            </a:xfrm>
            <a:custGeom>
              <a:avLst/>
              <a:gdLst>
                <a:gd name="connsiteX0" fmla="*/ 268881 w 269079"/>
                <a:gd name="connsiteY0" fmla="*/ 46 h 398237"/>
                <a:gd name="connsiteX1" fmla="*/ 152464 w 269079"/>
                <a:gd name="connsiteY1" fmla="*/ 156680 h 398237"/>
                <a:gd name="connsiteX2" fmla="*/ 74148 w 269079"/>
                <a:gd name="connsiteY2" fmla="*/ 328130 h 398237"/>
                <a:gd name="connsiteX3" fmla="*/ 64 w 269079"/>
                <a:gd name="connsiteY3" fmla="*/ 397980 h 398237"/>
                <a:gd name="connsiteX4" fmla="*/ 86848 w 269079"/>
                <a:gd name="connsiteY4" fmla="*/ 306963 h 398237"/>
                <a:gd name="connsiteX5" fmla="*/ 177864 w 269079"/>
                <a:gd name="connsiteY5" fmla="*/ 141863 h 398237"/>
                <a:gd name="connsiteX6" fmla="*/ 268881 w 269079"/>
                <a:gd name="connsiteY6" fmla="*/ 46 h 39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79" h="398237">
                  <a:moveTo>
                    <a:pt x="268881" y="46"/>
                  </a:moveTo>
                  <a:cubicBezTo>
                    <a:pt x="264648" y="2515"/>
                    <a:pt x="184919" y="101999"/>
                    <a:pt x="152464" y="156680"/>
                  </a:cubicBezTo>
                  <a:cubicBezTo>
                    <a:pt x="120009" y="211361"/>
                    <a:pt x="99548" y="287913"/>
                    <a:pt x="74148" y="328130"/>
                  </a:cubicBezTo>
                  <a:cubicBezTo>
                    <a:pt x="48748" y="368347"/>
                    <a:pt x="-2053" y="401508"/>
                    <a:pt x="64" y="397980"/>
                  </a:cubicBezTo>
                  <a:cubicBezTo>
                    <a:pt x="2181" y="394452"/>
                    <a:pt x="57215" y="349649"/>
                    <a:pt x="86848" y="306963"/>
                  </a:cubicBezTo>
                  <a:cubicBezTo>
                    <a:pt x="116481" y="264277"/>
                    <a:pt x="147172" y="189841"/>
                    <a:pt x="177864" y="141863"/>
                  </a:cubicBezTo>
                  <a:cubicBezTo>
                    <a:pt x="208556" y="93885"/>
                    <a:pt x="273114" y="-2423"/>
                    <a:pt x="268881" y="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: 図形 1319">
              <a:extLst>
                <a:ext uri="{FF2B5EF4-FFF2-40B4-BE49-F238E27FC236}">
                  <a16:creationId xmlns:a16="http://schemas.microsoft.com/office/drawing/2014/main" id="{5B8FFB3A-B7BE-45BF-8EA9-A0B96318AA32}"/>
                </a:ext>
              </a:extLst>
            </p:cNvPr>
            <p:cNvSpPr/>
            <p:nvPr/>
          </p:nvSpPr>
          <p:spPr>
            <a:xfrm>
              <a:off x="5329648" y="6083242"/>
              <a:ext cx="116692" cy="402316"/>
            </a:xfrm>
            <a:custGeom>
              <a:avLst/>
              <a:gdLst>
                <a:gd name="connsiteX0" fmla="*/ 119 w 116692"/>
                <a:gd name="connsiteY0" fmla="*/ 58 h 402316"/>
                <a:gd name="connsiteX1" fmla="*/ 89019 w 116692"/>
                <a:gd name="connsiteY1" fmla="*/ 239241 h 402316"/>
                <a:gd name="connsiteX2" fmla="*/ 101719 w 116692"/>
                <a:gd name="connsiteY2" fmla="*/ 402225 h 402316"/>
                <a:gd name="connsiteX3" fmla="*/ 110185 w 116692"/>
                <a:gd name="connsiteY3" fmla="*/ 218075 h 402316"/>
                <a:gd name="connsiteX4" fmla="*/ 119 w 116692"/>
                <a:gd name="connsiteY4" fmla="*/ 58 h 40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92" h="402316">
                  <a:moveTo>
                    <a:pt x="119" y="58"/>
                  </a:moveTo>
                  <a:cubicBezTo>
                    <a:pt x="-3409" y="3586"/>
                    <a:pt x="72086" y="172213"/>
                    <a:pt x="89019" y="239241"/>
                  </a:cubicBezTo>
                  <a:cubicBezTo>
                    <a:pt x="105952" y="306269"/>
                    <a:pt x="98191" y="405753"/>
                    <a:pt x="101719" y="402225"/>
                  </a:cubicBezTo>
                  <a:cubicBezTo>
                    <a:pt x="105247" y="398697"/>
                    <a:pt x="127471" y="283339"/>
                    <a:pt x="110185" y="218075"/>
                  </a:cubicBezTo>
                  <a:cubicBezTo>
                    <a:pt x="92899" y="152811"/>
                    <a:pt x="3647" y="-3470"/>
                    <a:pt x="119" y="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: 図形 1320">
              <a:extLst>
                <a:ext uri="{FF2B5EF4-FFF2-40B4-BE49-F238E27FC236}">
                  <a16:creationId xmlns:a16="http://schemas.microsoft.com/office/drawing/2014/main" id="{BEB0939C-029A-457D-A046-EC6D4462E4B1}"/>
                </a:ext>
              </a:extLst>
            </p:cNvPr>
            <p:cNvSpPr/>
            <p:nvPr/>
          </p:nvSpPr>
          <p:spPr>
            <a:xfrm>
              <a:off x="5270406" y="6110578"/>
              <a:ext cx="127051" cy="381917"/>
            </a:xfrm>
            <a:custGeom>
              <a:avLst/>
              <a:gdLst>
                <a:gd name="connsiteX0" fmla="*/ 94 w 127051"/>
                <a:gd name="connsiteY0" fmla="*/ 239 h 381917"/>
                <a:gd name="connsiteX1" fmla="*/ 33961 w 127051"/>
                <a:gd name="connsiteY1" fmla="*/ 152639 h 381917"/>
                <a:gd name="connsiteX2" fmla="*/ 124977 w 127051"/>
                <a:gd name="connsiteY2" fmla="*/ 379122 h 381917"/>
                <a:gd name="connsiteX3" fmla="*/ 93227 w 127051"/>
                <a:gd name="connsiteY3" fmla="*/ 269055 h 381917"/>
                <a:gd name="connsiteX4" fmla="*/ 42427 w 127051"/>
                <a:gd name="connsiteY4" fmla="*/ 120889 h 381917"/>
                <a:gd name="connsiteX5" fmla="*/ 94 w 127051"/>
                <a:gd name="connsiteY5" fmla="*/ 239 h 38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051" h="381917">
                  <a:moveTo>
                    <a:pt x="94" y="239"/>
                  </a:moveTo>
                  <a:cubicBezTo>
                    <a:pt x="-1317" y="5531"/>
                    <a:pt x="13147" y="89492"/>
                    <a:pt x="33961" y="152639"/>
                  </a:cubicBezTo>
                  <a:cubicBezTo>
                    <a:pt x="54775" y="215786"/>
                    <a:pt x="115099" y="359719"/>
                    <a:pt x="124977" y="379122"/>
                  </a:cubicBezTo>
                  <a:cubicBezTo>
                    <a:pt x="134855" y="398525"/>
                    <a:pt x="106985" y="312094"/>
                    <a:pt x="93227" y="269055"/>
                  </a:cubicBezTo>
                  <a:cubicBezTo>
                    <a:pt x="79469" y="226016"/>
                    <a:pt x="56891" y="163222"/>
                    <a:pt x="42427" y="120889"/>
                  </a:cubicBezTo>
                  <a:cubicBezTo>
                    <a:pt x="27963" y="78556"/>
                    <a:pt x="1505" y="-5053"/>
                    <a:pt x="94" y="2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: 図形 1321">
              <a:extLst>
                <a:ext uri="{FF2B5EF4-FFF2-40B4-BE49-F238E27FC236}">
                  <a16:creationId xmlns:a16="http://schemas.microsoft.com/office/drawing/2014/main" id="{126BC1EF-369A-47CF-B094-6DC4CB667964}"/>
                </a:ext>
              </a:extLst>
            </p:cNvPr>
            <p:cNvSpPr/>
            <p:nvPr/>
          </p:nvSpPr>
          <p:spPr>
            <a:xfrm>
              <a:off x="5471582" y="5977294"/>
              <a:ext cx="311197" cy="134407"/>
            </a:xfrm>
            <a:custGeom>
              <a:avLst/>
              <a:gdLst>
                <a:gd name="connsiteX0" fmla="*/ 1 w 311197"/>
                <a:gd name="connsiteY0" fmla="*/ 173 h 134407"/>
                <a:gd name="connsiteX1" fmla="*/ 74085 w 311197"/>
                <a:gd name="connsiteY1" fmla="*/ 127173 h 134407"/>
                <a:gd name="connsiteX2" fmla="*/ 131235 w 311197"/>
                <a:gd name="connsiteY2" fmla="*/ 118706 h 134407"/>
                <a:gd name="connsiteX3" fmla="*/ 311151 w 311197"/>
                <a:gd name="connsiteY3" fmla="*/ 118706 h 134407"/>
                <a:gd name="connsiteX4" fmla="*/ 148168 w 311197"/>
                <a:gd name="connsiteY4" fmla="*/ 108123 h 134407"/>
                <a:gd name="connsiteX5" fmla="*/ 71968 w 311197"/>
                <a:gd name="connsiteY5" fmla="*/ 99656 h 134407"/>
                <a:gd name="connsiteX6" fmla="*/ 1 w 311197"/>
                <a:gd name="connsiteY6" fmla="*/ 173 h 13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97" h="134407">
                  <a:moveTo>
                    <a:pt x="1" y="173"/>
                  </a:moveTo>
                  <a:cubicBezTo>
                    <a:pt x="354" y="4759"/>
                    <a:pt x="52213" y="107418"/>
                    <a:pt x="74085" y="127173"/>
                  </a:cubicBezTo>
                  <a:cubicBezTo>
                    <a:pt x="95957" y="146928"/>
                    <a:pt x="91724" y="120117"/>
                    <a:pt x="131235" y="118706"/>
                  </a:cubicBezTo>
                  <a:cubicBezTo>
                    <a:pt x="170746" y="117295"/>
                    <a:pt x="308329" y="120470"/>
                    <a:pt x="311151" y="118706"/>
                  </a:cubicBezTo>
                  <a:cubicBezTo>
                    <a:pt x="313973" y="116942"/>
                    <a:pt x="188032" y="111298"/>
                    <a:pt x="148168" y="108123"/>
                  </a:cubicBezTo>
                  <a:cubicBezTo>
                    <a:pt x="108304" y="104948"/>
                    <a:pt x="97721" y="116237"/>
                    <a:pt x="71968" y="99656"/>
                  </a:cubicBezTo>
                  <a:cubicBezTo>
                    <a:pt x="46215" y="83075"/>
                    <a:pt x="-352" y="-4413"/>
                    <a:pt x="1" y="1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: 図形 1322">
              <a:extLst>
                <a:ext uri="{FF2B5EF4-FFF2-40B4-BE49-F238E27FC236}">
                  <a16:creationId xmlns:a16="http://schemas.microsoft.com/office/drawing/2014/main" id="{22E6B060-415F-434D-B3F4-3ED7CA0C08B8}"/>
                </a:ext>
              </a:extLst>
            </p:cNvPr>
            <p:cNvSpPr/>
            <p:nvPr/>
          </p:nvSpPr>
          <p:spPr>
            <a:xfrm>
              <a:off x="5163960" y="6201348"/>
              <a:ext cx="145783" cy="337229"/>
            </a:xfrm>
            <a:custGeom>
              <a:avLst/>
              <a:gdLst>
                <a:gd name="connsiteX0" fmla="*/ 2823 w 145783"/>
                <a:gd name="connsiteY0" fmla="*/ 485 h 337229"/>
                <a:gd name="connsiteX1" fmla="*/ 23990 w 145783"/>
                <a:gd name="connsiteY1" fmla="*/ 148652 h 337229"/>
                <a:gd name="connsiteX2" fmla="*/ 110773 w 145783"/>
                <a:gd name="connsiteY2" fmla="*/ 243902 h 337229"/>
                <a:gd name="connsiteX3" fmla="*/ 144640 w 145783"/>
                <a:gd name="connsiteY3" fmla="*/ 337035 h 337229"/>
                <a:gd name="connsiteX4" fmla="*/ 125590 w 145783"/>
                <a:gd name="connsiteY4" fmla="*/ 218502 h 337229"/>
                <a:gd name="connsiteX5" fmla="*/ 13407 w 145783"/>
                <a:gd name="connsiteY5" fmla="*/ 104202 h 337229"/>
                <a:gd name="connsiteX6" fmla="*/ 2823 w 145783"/>
                <a:gd name="connsiteY6" fmla="*/ 485 h 33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783" h="337229">
                  <a:moveTo>
                    <a:pt x="2823" y="485"/>
                  </a:moveTo>
                  <a:cubicBezTo>
                    <a:pt x="4587" y="7893"/>
                    <a:pt x="5998" y="108083"/>
                    <a:pt x="23990" y="148652"/>
                  </a:cubicBezTo>
                  <a:cubicBezTo>
                    <a:pt x="41982" y="189221"/>
                    <a:pt x="90665" y="212505"/>
                    <a:pt x="110773" y="243902"/>
                  </a:cubicBezTo>
                  <a:cubicBezTo>
                    <a:pt x="130881" y="275299"/>
                    <a:pt x="142171" y="341268"/>
                    <a:pt x="144640" y="337035"/>
                  </a:cubicBezTo>
                  <a:cubicBezTo>
                    <a:pt x="147109" y="332802"/>
                    <a:pt x="147462" y="257307"/>
                    <a:pt x="125590" y="218502"/>
                  </a:cubicBezTo>
                  <a:cubicBezTo>
                    <a:pt x="103718" y="179697"/>
                    <a:pt x="33163" y="135952"/>
                    <a:pt x="13407" y="104202"/>
                  </a:cubicBezTo>
                  <a:cubicBezTo>
                    <a:pt x="-6349" y="72452"/>
                    <a:pt x="1059" y="-6923"/>
                    <a:pt x="2823" y="4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: 図形 1323">
              <a:extLst>
                <a:ext uri="{FF2B5EF4-FFF2-40B4-BE49-F238E27FC236}">
                  <a16:creationId xmlns:a16="http://schemas.microsoft.com/office/drawing/2014/main" id="{A21B4FEB-A01B-4EC1-9BD3-A9C3A482CF56}"/>
                </a:ext>
              </a:extLst>
            </p:cNvPr>
            <p:cNvSpPr/>
            <p:nvPr/>
          </p:nvSpPr>
          <p:spPr>
            <a:xfrm>
              <a:off x="5062882" y="6137856"/>
              <a:ext cx="238222" cy="369651"/>
            </a:xfrm>
            <a:custGeom>
              <a:avLst/>
              <a:gdLst>
                <a:gd name="connsiteX0" fmla="*/ 2301 w 238222"/>
                <a:gd name="connsiteY0" fmla="*/ 2594 h 369651"/>
                <a:gd name="connsiteX1" fmla="*/ 31935 w 238222"/>
                <a:gd name="connsiteY1" fmla="*/ 250244 h 369651"/>
                <a:gd name="connsiteX2" fmla="*/ 235135 w 238222"/>
                <a:gd name="connsiteY2" fmla="*/ 366661 h 369651"/>
                <a:gd name="connsiteX3" fmla="*/ 148351 w 238222"/>
                <a:gd name="connsiteY3" fmla="*/ 328561 h 369651"/>
                <a:gd name="connsiteX4" fmla="*/ 61568 w 238222"/>
                <a:gd name="connsiteY4" fmla="*/ 256594 h 369651"/>
                <a:gd name="connsiteX5" fmla="*/ 8651 w 238222"/>
                <a:gd name="connsiteY5" fmla="*/ 129594 h 369651"/>
                <a:gd name="connsiteX6" fmla="*/ 2301 w 238222"/>
                <a:gd name="connsiteY6" fmla="*/ 2594 h 36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222" h="369651">
                  <a:moveTo>
                    <a:pt x="2301" y="2594"/>
                  </a:moveTo>
                  <a:cubicBezTo>
                    <a:pt x="6182" y="22702"/>
                    <a:pt x="-6871" y="189566"/>
                    <a:pt x="31935" y="250244"/>
                  </a:cubicBezTo>
                  <a:cubicBezTo>
                    <a:pt x="70741" y="310922"/>
                    <a:pt x="215732" y="353608"/>
                    <a:pt x="235135" y="366661"/>
                  </a:cubicBezTo>
                  <a:cubicBezTo>
                    <a:pt x="254538" y="379714"/>
                    <a:pt x="177279" y="346905"/>
                    <a:pt x="148351" y="328561"/>
                  </a:cubicBezTo>
                  <a:cubicBezTo>
                    <a:pt x="119423" y="310217"/>
                    <a:pt x="84851" y="289755"/>
                    <a:pt x="61568" y="256594"/>
                  </a:cubicBezTo>
                  <a:cubicBezTo>
                    <a:pt x="38285" y="223433"/>
                    <a:pt x="18529" y="174749"/>
                    <a:pt x="8651" y="129594"/>
                  </a:cubicBezTo>
                  <a:cubicBezTo>
                    <a:pt x="-1227" y="84439"/>
                    <a:pt x="-1580" y="-17514"/>
                    <a:pt x="2301" y="25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: 図形 1324">
              <a:extLst>
                <a:ext uri="{FF2B5EF4-FFF2-40B4-BE49-F238E27FC236}">
                  <a16:creationId xmlns:a16="http://schemas.microsoft.com/office/drawing/2014/main" id="{D004848E-D7EF-4755-A29B-9BEEEDD82F86}"/>
                </a:ext>
              </a:extLst>
            </p:cNvPr>
            <p:cNvSpPr/>
            <p:nvPr/>
          </p:nvSpPr>
          <p:spPr>
            <a:xfrm>
              <a:off x="4963583" y="5784593"/>
              <a:ext cx="38102" cy="390210"/>
            </a:xfrm>
            <a:custGeom>
              <a:avLst/>
              <a:gdLst>
                <a:gd name="connsiteX0" fmla="*/ 38100 w 38102"/>
                <a:gd name="connsiteY0" fmla="*/ 257 h 390210"/>
                <a:gd name="connsiteX1" fmla="*/ 0 w 38102"/>
                <a:gd name="connsiteY1" fmla="*/ 211924 h 390210"/>
                <a:gd name="connsiteX2" fmla="*/ 38100 w 38102"/>
                <a:gd name="connsiteY2" fmla="*/ 389724 h 390210"/>
                <a:gd name="connsiteX3" fmla="*/ 2117 w 38102"/>
                <a:gd name="connsiteY3" fmla="*/ 256374 h 390210"/>
                <a:gd name="connsiteX4" fmla="*/ 38100 w 38102"/>
                <a:gd name="connsiteY4" fmla="*/ 257 h 39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2" h="390210">
                  <a:moveTo>
                    <a:pt x="38100" y="257"/>
                  </a:moveTo>
                  <a:cubicBezTo>
                    <a:pt x="37747" y="-7151"/>
                    <a:pt x="0" y="147013"/>
                    <a:pt x="0" y="211924"/>
                  </a:cubicBezTo>
                  <a:cubicBezTo>
                    <a:pt x="0" y="276835"/>
                    <a:pt x="37747" y="382316"/>
                    <a:pt x="38100" y="389724"/>
                  </a:cubicBezTo>
                  <a:cubicBezTo>
                    <a:pt x="38453" y="397132"/>
                    <a:pt x="-353" y="318463"/>
                    <a:pt x="2117" y="256374"/>
                  </a:cubicBezTo>
                  <a:cubicBezTo>
                    <a:pt x="4586" y="194285"/>
                    <a:pt x="38453" y="7665"/>
                    <a:pt x="38100" y="2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: 図形 1325">
              <a:extLst>
                <a:ext uri="{FF2B5EF4-FFF2-40B4-BE49-F238E27FC236}">
                  <a16:creationId xmlns:a16="http://schemas.microsoft.com/office/drawing/2014/main" id="{0DC79FBC-DC89-49F0-A5A4-64B4033D5615}"/>
                </a:ext>
              </a:extLst>
            </p:cNvPr>
            <p:cNvSpPr/>
            <p:nvPr/>
          </p:nvSpPr>
          <p:spPr>
            <a:xfrm>
              <a:off x="4739070" y="6006924"/>
              <a:ext cx="303712" cy="582964"/>
            </a:xfrm>
            <a:custGeom>
              <a:avLst/>
              <a:gdLst>
                <a:gd name="connsiteX0" fmla="*/ 147 w 303712"/>
                <a:gd name="connsiteY0" fmla="*/ 176 h 582964"/>
                <a:gd name="connsiteX1" fmla="*/ 129263 w 303712"/>
                <a:gd name="connsiteY1" fmla="*/ 127176 h 582964"/>
                <a:gd name="connsiteX2" fmla="*/ 300713 w 303712"/>
                <a:gd name="connsiteY2" fmla="*/ 575909 h 582964"/>
                <a:gd name="connsiteX3" fmla="*/ 228747 w 303712"/>
                <a:gd name="connsiteY3" fmla="*/ 381176 h 582964"/>
                <a:gd name="connsiteX4" fmla="*/ 105980 w 303712"/>
                <a:gd name="connsiteY4" fmla="*/ 106009 h 582964"/>
                <a:gd name="connsiteX5" fmla="*/ 147 w 303712"/>
                <a:gd name="connsiteY5" fmla="*/ 176 h 58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712" h="582964">
                  <a:moveTo>
                    <a:pt x="147" y="176"/>
                  </a:moveTo>
                  <a:cubicBezTo>
                    <a:pt x="4027" y="3704"/>
                    <a:pt x="79169" y="31221"/>
                    <a:pt x="129263" y="127176"/>
                  </a:cubicBezTo>
                  <a:cubicBezTo>
                    <a:pt x="179357" y="223132"/>
                    <a:pt x="284132" y="533576"/>
                    <a:pt x="300713" y="575909"/>
                  </a:cubicBezTo>
                  <a:cubicBezTo>
                    <a:pt x="317294" y="618242"/>
                    <a:pt x="261202" y="459493"/>
                    <a:pt x="228747" y="381176"/>
                  </a:cubicBezTo>
                  <a:cubicBezTo>
                    <a:pt x="196292" y="302859"/>
                    <a:pt x="141963" y="165628"/>
                    <a:pt x="105980" y="106009"/>
                  </a:cubicBezTo>
                  <a:cubicBezTo>
                    <a:pt x="69997" y="46390"/>
                    <a:pt x="-3733" y="-3352"/>
                    <a:pt x="147" y="1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: 図形 1326">
              <a:extLst>
                <a:ext uri="{FF2B5EF4-FFF2-40B4-BE49-F238E27FC236}">
                  <a16:creationId xmlns:a16="http://schemas.microsoft.com/office/drawing/2014/main" id="{F300FB7A-14C5-476D-99EB-72E5F4292FCB}"/>
                </a:ext>
              </a:extLst>
            </p:cNvPr>
            <p:cNvSpPr/>
            <p:nvPr/>
          </p:nvSpPr>
          <p:spPr>
            <a:xfrm>
              <a:off x="5682100" y="5603070"/>
              <a:ext cx="81654" cy="377516"/>
            </a:xfrm>
            <a:custGeom>
              <a:avLst/>
              <a:gdLst>
                <a:gd name="connsiteX0" fmla="*/ 81583 w 81654"/>
                <a:gd name="connsiteY0" fmla="*/ 376513 h 377516"/>
                <a:gd name="connsiteX1" fmla="*/ 1150 w 81654"/>
                <a:gd name="connsiteY1" fmla="*/ 196597 h 377516"/>
                <a:gd name="connsiteX2" fmla="*/ 32900 w 81654"/>
                <a:gd name="connsiteY2" fmla="*/ 1863 h 377516"/>
                <a:gd name="connsiteX3" fmla="*/ 15967 w 81654"/>
                <a:gd name="connsiteY3" fmla="*/ 114047 h 377516"/>
                <a:gd name="connsiteX4" fmla="*/ 81583 w 81654"/>
                <a:gd name="connsiteY4" fmla="*/ 376513 h 37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54" h="377516">
                  <a:moveTo>
                    <a:pt x="81583" y="376513"/>
                  </a:moveTo>
                  <a:cubicBezTo>
                    <a:pt x="79114" y="390271"/>
                    <a:pt x="9264" y="259038"/>
                    <a:pt x="1150" y="196597"/>
                  </a:cubicBezTo>
                  <a:cubicBezTo>
                    <a:pt x="-6964" y="134156"/>
                    <a:pt x="30431" y="15621"/>
                    <a:pt x="32900" y="1863"/>
                  </a:cubicBezTo>
                  <a:cubicBezTo>
                    <a:pt x="35369" y="-11895"/>
                    <a:pt x="10323" y="53016"/>
                    <a:pt x="15967" y="114047"/>
                  </a:cubicBezTo>
                  <a:cubicBezTo>
                    <a:pt x="21611" y="175078"/>
                    <a:pt x="84052" y="362755"/>
                    <a:pt x="81583" y="3765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: 図形 1327">
              <a:extLst>
                <a:ext uri="{FF2B5EF4-FFF2-40B4-BE49-F238E27FC236}">
                  <a16:creationId xmlns:a16="http://schemas.microsoft.com/office/drawing/2014/main" id="{0F191D65-AB60-4240-8138-F43AED13696F}"/>
                </a:ext>
              </a:extLst>
            </p:cNvPr>
            <p:cNvSpPr/>
            <p:nvPr/>
          </p:nvSpPr>
          <p:spPr>
            <a:xfrm>
              <a:off x="6219807" y="6100330"/>
              <a:ext cx="727349" cy="435084"/>
            </a:xfrm>
            <a:custGeom>
              <a:avLst/>
              <a:gdLst>
                <a:gd name="connsiteX0" fmla="*/ 727093 w 727349"/>
                <a:gd name="connsiteY0" fmla="*/ 2020 h 435084"/>
                <a:gd name="connsiteX1" fmla="*/ 374668 w 727349"/>
                <a:gd name="connsiteY1" fmla="*/ 268720 h 435084"/>
                <a:gd name="connsiteX2" fmla="*/ 244493 w 727349"/>
                <a:gd name="connsiteY2" fmla="*/ 363970 h 435084"/>
                <a:gd name="connsiteX3" fmla="*/ 18 w 727349"/>
                <a:gd name="connsiteY3" fmla="*/ 433820 h 435084"/>
                <a:gd name="connsiteX4" fmla="*/ 257193 w 727349"/>
                <a:gd name="connsiteY4" fmla="*/ 303645 h 435084"/>
                <a:gd name="connsiteX5" fmla="*/ 428643 w 727349"/>
                <a:gd name="connsiteY5" fmla="*/ 154420 h 435084"/>
                <a:gd name="connsiteX6" fmla="*/ 727093 w 727349"/>
                <a:gd name="connsiteY6" fmla="*/ 2020 h 43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7349" h="435084">
                  <a:moveTo>
                    <a:pt x="727093" y="2020"/>
                  </a:moveTo>
                  <a:cubicBezTo>
                    <a:pt x="718097" y="21070"/>
                    <a:pt x="374668" y="268720"/>
                    <a:pt x="374668" y="268720"/>
                  </a:cubicBezTo>
                  <a:cubicBezTo>
                    <a:pt x="294235" y="329045"/>
                    <a:pt x="306935" y="336453"/>
                    <a:pt x="244493" y="363970"/>
                  </a:cubicBezTo>
                  <a:cubicBezTo>
                    <a:pt x="182051" y="391487"/>
                    <a:pt x="-2099" y="443874"/>
                    <a:pt x="18" y="433820"/>
                  </a:cubicBezTo>
                  <a:cubicBezTo>
                    <a:pt x="2135" y="423766"/>
                    <a:pt x="185756" y="350212"/>
                    <a:pt x="257193" y="303645"/>
                  </a:cubicBezTo>
                  <a:cubicBezTo>
                    <a:pt x="328630" y="257078"/>
                    <a:pt x="351385" y="205220"/>
                    <a:pt x="428643" y="154420"/>
                  </a:cubicBezTo>
                  <a:cubicBezTo>
                    <a:pt x="505901" y="103620"/>
                    <a:pt x="736089" y="-17030"/>
                    <a:pt x="727093" y="20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: 図形 1328">
              <a:extLst>
                <a:ext uri="{FF2B5EF4-FFF2-40B4-BE49-F238E27FC236}">
                  <a16:creationId xmlns:a16="http://schemas.microsoft.com/office/drawing/2014/main" id="{61D79312-C7AF-4123-A801-82D853004F76}"/>
                </a:ext>
              </a:extLst>
            </p:cNvPr>
            <p:cNvSpPr/>
            <p:nvPr/>
          </p:nvSpPr>
          <p:spPr>
            <a:xfrm>
              <a:off x="330392" y="6841293"/>
              <a:ext cx="362314" cy="144461"/>
            </a:xfrm>
            <a:custGeom>
              <a:avLst/>
              <a:gdLst>
                <a:gd name="connsiteX0" fmla="*/ 361758 w 362314"/>
                <a:gd name="connsiteY0" fmla="*/ 143707 h 144461"/>
                <a:gd name="connsiteX1" fmla="*/ 155383 w 362314"/>
                <a:gd name="connsiteY1" fmla="*/ 832 h 144461"/>
                <a:gd name="connsiteX2" fmla="*/ 2983 w 362314"/>
                <a:gd name="connsiteY2" fmla="*/ 83382 h 144461"/>
                <a:gd name="connsiteX3" fmla="*/ 66483 w 362314"/>
                <a:gd name="connsiteY3" fmla="*/ 51632 h 144461"/>
                <a:gd name="connsiteX4" fmla="*/ 212533 w 362314"/>
                <a:gd name="connsiteY4" fmla="*/ 57982 h 144461"/>
                <a:gd name="connsiteX5" fmla="*/ 361758 w 362314"/>
                <a:gd name="connsiteY5" fmla="*/ 143707 h 14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314" h="144461">
                  <a:moveTo>
                    <a:pt x="361758" y="143707"/>
                  </a:moveTo>
                  <a:cubicBezTo>
                    <a:pt x="352233" y="134182"/>
                    <a:pt x="215179" y="10886"/>
                    <a:pt x="155383" y="832"/>
                  </a:cubicBezTo>
                  <a:cubicBezTo>
                    <a:pt x="95587" y="-9222"/>
                    <a:pt x="17800" y="74915"/>
                    <a:pt x="2983" y="83382"/>
                  </a:cubicBezTo>
                  <a:cubicBezTo>
                    <a:pt x="-11834" y="91849"/>
                    <a:pt x="31558" y="55865"/>
                    <a:pt x="66483" y="51632"/>
                  </a:cubicBezTo>
                  <a:cubicBezTo>
                    <a:pt x="101408" y="47399"/>
                    <a:pt x="169141" y="46340"/>
                    <a:pt x="212533" y="57982"/>
                  </a:cubicBezTo>
                  <a:cubicBezTo>
                    <a:pt x="255925" y="69624"/>
                    <a:pt x="371283" y="153232"/>
                    <a:pt x="361758" y="1437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: 図形 1329">
              <a:extLst>
                <a:ext uri="{FF2B5EF4-FFF2-40B4-BE49-F238E27FC236}">
                  <a16:creationId xmlns:a16="http://schemas.microsoft.com/office/drawing/2014/main" id="{EA148188-51D1-4557-8BC4-F9F05CBADF00}"/>
                </a:ext>
              </a:extLst>
            </p:cNvPr>
            <p:cNvSpPr/>
            <p:nvPr/>
          </p:nvSpPr>
          <p:spPr>
            <a:xfrm>
              <a:off x="354460" y="6918316"/>
              <a:ext cx="122970" cy="1364537"/>
            </a:xfrm>
            <a:custGeom>
              <a:avLst/>
              <a:gdLst>
                <a:gd name="connsiteX0" fmla="*/ 4315 w 122970"/>
                <a:gd name="connsiteY0" fmla="*/ 9 h 1364537"/>
                <a:gd name="connsiteX1" fmla="*/ 10665 w 122970"/>
                <a:gd name="connsiteY1" fmla="*/ 746134 h 1364537"/>
                <a:gd name="connsiteX2" fmla="*/ 118615 w 122970"/>
                <a:gd name="connsiteY2" fmla="*/ 1352559 h 1364537"/>
                <a:gd name="connsiteX3" fmla="*/ 93215 w 122970"/>
                <a:gd name="connsiteY3" fmla="*/ 1117609 h 1364537"/>
                <a:gd name="connsiteX4" fmla="*/ 13840 w 122970"/>
                <a:gd name="connsiteY4" fmla="*/ 730259 h 1364537"/>
                <a:gd name="connsiteX5" fmla="*/ 4315 w 122970"/>
                <a:gd name="connsiteY5" fmla="*/ 9 h 136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70" h="1364537">
                  <a:moveTo>
                    <a:pt x="4315" y="9"/>
                  </a:moveTo>
                  <a:cubicBezTo>
                    <a:pt x="3786" y="2655"/>
                    <a:pt x="-8385" y="520709"/>
                    <a:pt x="10665" y="746134"/>
                  </a:cubicBezTo>
                  <a:cubicBezTo>
                    <a:pt x="29715" y="971559"/>
                    <a:pt x="104857" y="1290647"/>
                    <a:pt x="118615" y="1352559"/>
                  </a:cubicBezTo>
                  <a:cubicBezTo>
                    <a:pt x="132373" y="1414471"/>
                    <a:pt x="110677" y="1221326"/>
                    <a:pt x="93215" y="1117609"/>
                  </a:cubicBezTo>
                  <a:cubicBezTo>
                    <a:pt x="75753" y="1013892"/>
                    <a:pt x="22307" y="914938"/>
                    <a:pt x="13840" y="730259"/>
                  </a:cubicBezTo>
                  <a:cubicBezTo>
                    <a:pt x="5373" y="545580"/>
                    <a:pt x="4844" y="-2637"/>
                    <a:pt x="4315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: 図形 1330">
              <a:extLst>
                <a:ext uri="{FF2B5EF4-FFF2-40B4-BE49-F238E27FC236}">
                  <a16:creationId xmlns:a16="http://schemas.microsoft.com/office/drawing/2014/main" id="{3E416C4D-F68B-4005-8144-5593DBEDD912}"/>
                </a:ext>
              </a:extLst>
            </p:cNvPr>
            <p:cNvSpPr/>
            <p:nvPr/>
          </p:nvSpPr>
          <p:spPr>
            <a:xfrm>
              <a:off x="488932" y="8278103"/>
              <a:ext cx="173634" cy="786599"/>
            </a:xfrm>
            <a:custGeom>
              <a:avLst/>
              <a:gdLst>
                <a:gd name="connsiteX0" fmla="*/ 18 w 173634"/>
                <a:gd name="connsiteY0" fmla="*/ 180 h 786599"/>
                <a:gd name="connsiteX1" fmla="*/ 105851 w 173634"/>
                <a:gd name="connsiteY1" fmla="*/ 548397 h 786599"/>
                <a:gd name="connsiteX2" fmla="*/ 173585 w 173634"/>
                <a:gd name="connsiteY2" fmla="*/ 785464 h 786599"/>
                <a:gd name="connsiteX3" fmla="*/ 114318 w 173634"/>
                <a:gd name="connsiteY3" fmla="*/ 609780 h 786599"/>
                <a:gd name="connsiteX4" fmla="*/ 18 w 173634"/>
                <a:gd name="connsiteY4" fmla="*/ 180 h 78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34" h="786599">
                  <a:moveTo>
                    <a:pt x="18" y="180"/>
                  </a:moveTo>
                  <a:cubicBezTo>
                    <a:pt x="-1393" y="-10050"/>
                    <a:pt x="76923" y="417516"/>
                    <a:pt x="105851" y="548397"/>
                  </a:cubicBezTo>
                  <a:cubicBezTo>
                    <a:pt x="134779" y="679278"/>
                    <a:pt x="172174" y="775234"/>
                    <a:pt x="173585" y="785464"/>
                  </a:cubicBezTo>
                  <a:cubicBezTo>
                    <a:pt x="174996" y="795694"/>
                    <a:pt x="146068" y="736780"/>
                    <a:pt x="114318" y="609780"/>
                  </a:cubicBezTo>
                  <a:cubicBezTo>
                    <a:pt x="82568" y="482780"/>
                    <a:pt x="1429" y="10410"/>
                    <a:pt x="18" y="1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: 図形 1331">
              <a:extLst>
                <a:ext uri="{FF2B5EF4-FFF2-40B4-BE49-F238E27FC236}">
                  <a16:creationId xmlns:a16="http://schemas.microsoft.com/office/drawing/2014/main" id="{8C033155-3E49-4E19-AB89-C9BD7CCAD69F}"/>
                </a:ext>
              </a:extLst>
            </p:cNvPr>
            <p:cNvSpPr/>
            <p:nvPr/>
          </p:nvSpPr>
          <p:spPr>
            <a:xfrm>
              <a:off x="514349" y="8217307"/>
              <a:ext cx="162818" cy="799036"/>
            </a:xfrm>
            <a:custGeom>
              <a:avLst/>
              <a:gdLst>
                <a:gd name="connsiteX0" fmla="*/ 1 w 162818"/>
                <a:gd name="connsiteY0" fmla="*/ 1710 h 799036"/>
                <a:gd name="connsiteX1" fmla="*/ 88901 w 162818"/>
                <a:gd name="connsiteY1" fmla="*/ 494893 h 799036"/>
                <a:gd name="connsiteX2" fmla="*/ 160868 w 162818"/>
                <a:gd name="connsiteY2" fmla="*/ 797576 h 799036"/>
                <a:gd name="connsiteX3" fmla="*/ 137584 w 162818"/>
                <a:gd name="connsiteY3" fmla="*/ 598610 h 799036"/>
                <a:gd name="connsiteX4" fmla="*/ 86784 w 162818"/>
                <a:gd name="connsiteY4" fmla="*/ 342493 h 799036"/>
                <a:gd name="connsiteX5" fmla="*/ 1 w 162818"/>
                <a:gd name="connsiteY5" fmla="*/ 1710 h 79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818" h="799036">
                  <a:moveTo>
                    <a:pt x="1" y="1710"/>
                  </a:moveTo>
                  <a:cubicBezTo>
                    <a:pt x="354" y="27110"/>
                    <a:pt x="62090" y="362249"/>
                    <a:pt x="88901" y="494893"/>
                  </a:cubicBezTo>
                  <a:cubicBezTo>
                    <a:pt x="115712" y="627537"/>
                    <a:pt x="152754" y="780290"/>
                    <a:pt x="160868" y="797576"/>
                  </a:cubicBezTo>
                  <a:cubicBezTo>
                    <a:pt x="168982" y="814862"/>
                    <a:pt x="149931" y="674457"/>
                    <a:pt x="137584" y="598610"/>
                  </a:cubicBezTo>
                  <a:cubicBezTo>
                    <a:pt x="125237" y="522763"/>
                    <a:pt x="111478" y="444446"/>
                    <a:pt x="86784" y="342493"/>
                  </a:cubicBezTo>
                  <a:cubicBezTo>
                    <a:pt x="62090" y="240540"/>
                    <a:pt x="-352" y="-23690"/>
                    <a:pt x="1" y="17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: 図形 1332">
              <a:extLst>
                <a:ext uri="{FF2B5EF4-FFF2-40B4-BE49-F238E27FC236}">
                  <a16:creationId xmlns:a16="http://schemas.microsoft.com/office/drawing/2014/main" id="{E8954704-AC4B-4414-A71D-AE0573BA85ED}"/>
                </a:ext>
              </a:extLst>
            </p:cNvPr>
            <p:cNvSpPr/>
            <p:nvPr/>
          </p:nvSpPr>
          <p:spPr>
            <a:xfrm>
              <a:off x="666750" y="9072033"/>
              <a:ext cx="288236" cy="728294"/>
            </a:xfrm>
            <a:custGeom>
              <a:avLst/>
              <a:gdLst>
                <a:gd name="connsiteX0" fmla="*/ 0 w 288236"/>
                <a:gd name="connsiteY0" fmla="*/ 0 h 728294"/>
                <a:gd name="connsiteX1" fmla="*/ 146050 w 288236"/>
                <a:gd name="connsiteY1" fmla="*/ 385234 h 728294"/>
                <a:gd name="connsiteX2" fmla="*/ 222250 w 288236"/>
                <a:gd name="connsiteY2" fmla="*/ 539750 h 728294"/>
                <a:gd name="connsiteX3" fmla="*/ 287867 w 288236"/>
                <a:gd name="connsiteY3" fmla="*/ 728134 h 728294"/>
                <a:gd name="connsiteX4" fmla="*/ 245533 w 288236"/>
                <a:gd name="connsiteY4" fmla="*/ 569384 h 728294"/>
                <a:gd name="connsiteX5" fmla="*/ 175683 w 288236"/>
                <a:gd name="connsiteY5" fmla="*/ 408517 h 728294"/>
                <a:gd name="connsiteX6" fmla="*/ 0 w 288236"/>
                <a:gd name="connsiteY6" fmla="*/ 0 h 72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236" h="728294">
                  <a:moveTo>
                    <a:pt x="0" y="0"/>
                  </a:moveTo>
                  <a:cubicBezTo>
                    <a:pt x="54504" y="147638"/>
                    <a:pt x="109008" y="295276"/>
                    <a:pt x="146050" y="385234"/>
                  </a:cubicBezTo>
                  <a:cubicBezTo>
                    <a:pt x="183092" y="475192"/>
                    <a:pt x="198614" y="482600"/>
                    <a:pt x="222250" y="539750"/>
                  </a:cubicBezTo>
                  <a:cubicBezTo>
                    <a:pt x="245886" y="596900"/>
                    <a:pt x="283987" y="723195"/>
                    <a:pt x="287867" y="728134"/>
                  </a:cubicBezTo>
                  <a:cubicBezTo>
                    <a:pt x="291748" y="733073"/>
                    <a:pt x="264230" y="622653"/>
                    <a:pt x="245533" y="569384"/>
                  </a:cubicBezTo>
                  <a:cubicBezTo>
                    <a:pt x="226836" y="516115"/>
                    <a:pt x="175683" y="408517"/>
                    <a:pt x="175683" y="4085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: 図形 1333">
              <a:extLst>
                <a:ext uri="{FF2B5EF4-FFF2-40B4-BE49-F238E27FC236}">
                  <a16:creationId xmlns:a16="http://schemas.microsoft.com/office/drawing/2014/main" id="{98A10241-6BB4-4FC9-A0B6-AB70D4704289}"/>
                </a:ext>
              </a:extLst>
            </p:cNvPr>
            <p:cNvSpPr/>
            <p:nvPr/>
          </p:nvSpPr>
          <p:spPr>
            <a:xfrm>
              <a:off x="949860" y="9791095"/>
              <a:ext cx="179218" cy="623758"/>
            </a:xfrm>
            <a:custGeom>
              <a:avLst/>
              <a:gdLst>
                <a:gd name="connsiteX0" fmla="*/ 523 w 179218"/>
                <a:gd name="connsiteY0" fmla="*/ 605 h 623758"/>
                <a:gd name="connsiteX1" fmla="*/ 76723 w 179218"/>
                <a:gd name="connsiteY1" fmla="*/ 315988 h 623758"/>
                <a:gd name="connsiteX2" fmla="*/ 102123 w 179218"/>
                <a:gd name="connsiteY2" fmla="*/ 487438 h 623758"/>
                <a:gd name="connsiteX3" fmla="*/ 178323 w 179218"/>
                <a:gd name="connsiteY3" fmla="*/ 622905 h 623758"/>
                <a:gd name="connsiteX4" fmla="*/ 142340 w 179218"/>
                <a:gd name="connsiteY4" fmla="*/ 538238 h 623758"/>
                <a:gd name="connsiteX5" fmla="*/ 119057 w 179218"/>
                <a:gd name="connsiteY5" fmla="*/ 402772 h 623758"/>
                <a:gd name="connsiteX6" fmla="*/ 523 w 179218"/>
                <a:gd name="connsiteY6" fmla="*/ 605 h 62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218" h="623758">
                  <a:moveTo>
                    <a:pt x="523" y="605"/>
                  </a:moveTo>
                  <a:cubicBezTo>
                    <a:pt x="-6533" y="-13859"/>
                    <a:pt x="59790" y="234849"/>
                    <a:pt x="76723" y="315988"/>
                  </a:cubicBezTo>
                  <a:cubicBezTo>
                    <a:pt x="93656" y="397127"/>
                    <a:pt x="85190" y="436285"/>
                    <a:pt x="102123" y="487438"/>
                  </a:cubicBezTo>
                  <a:cubicBezTo>
                    <a:pt x="119056" y="538591"/>
                    <a:pt x="171620" y="614438"/>
                    <a:pt x="178323" y="622905"/>
                  </a:cubicBezTo>
                  <a:cubicBezTo>
                    <a:pt x="185026" y="631372"/>
                    <a:pt x="152218" y="574927"/>
                    <a:pt x="142340" y="538238"/>
                  </a:cubicBezTo>
                  <a:cubicBezTo>
                    <a:pt x="132462" y="501549"/>
                    <a:pt x="141635" y="487439"/>
                    <a:pt x="119057" y="402772"/>
                  </a:cubicBezTo>
                  <a:cubicBezTo>
                    <a:pt x="96479" y="318105"/>
                    <a:pt x="7579" y="15069"/>
                    <a:pt x="523" y="6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: 図形 1334">
              <a:extLst>
                <a:ext uri="{FF2B5EF4-FFF2-40B4-BE49-F238E27FC236}">
                  <a16:creationId xmlns:a16="http://schemas.microsoft.com/office/drawing/2014/main" id="{39CBC0F6-B5A2-4E28-8DA7-89BB300752E2}"/>
                </a:ext>
              </a:extLst>
            </p:cNvPr>
            <p:cNvSpPr/>
            <p:nvPr/>
          </p:nvSpPr>
          <p:spPr>
            <a:xfrm>
              <a:off x="941606" y="7256954"/>
              <a:ext cx="849248" cy="1050222"/>
            </a:xfrm>
            <a:custGeom>
              <a:avLst/>
              <a:gdLst>
                <a:gd name="connsiteX0" fmla="*/ 1369 w 849248"/>
                <a:gd name="connsiteY0" fmla="*/ 4271 h 1050222"/>
                <a:gd name="connsiteX1" fmla="*/ 325219 w 849248"/>
                <a:gd name="connsiteY1" fmla="*/ 458296 h 1050222"/>
                <a:gd name="connsiteX2" fmla="*/ 525244 w 849248"/>
                <a:gd name="connsiteY2" fmla="*/ 683721 h 1050222"/>
                <a:gd name="connsiteX3" fmla="*/ 849094 w 849248"/>
                <a:gd name="connsiteY3" fmla="*/ 1048846 h 1050222"/>
                <a:gd name="connsiteX4" fmla="*/ 566519 w 849248"/>
                <a:gd name="connsiteY4" fmla="*/ 804371 h 1050222"/>
                <a:gd name="connsiteX5" fmla="*/ 461744 w 849248"/>
                <a:gd name="connsiteY5" fmla="*/ 696421 h 1050222"/>
                <a:gd name="connsiteX6" fmla="*/ 290294 w 849248"/>
                <a:gd name="connsiteY6" fmla="*/ 448771 h 1050222"/>
                <a:gd name="connsiteX7" fmla="*/ 210919 w 849248"/>
                <a:gd name="connsiteY7" fmla="*/ 242396 h 1050222"/>
                <a:gd name="connsiteX8" fmla="*/ 1369 w 849248"/>
                <a:gd name="connsiteY8" fmla="*/ 4271 h 105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248" h="1050222">
                  <a:moveTo>
                    <a:pt x="1369" y="4271"/>
                  </a:moveTo>
                  <a:cubicBezTo>
                    <a:pt x="20419" y="40254"/>
                    <a:pt x="237907" y="345054"/>
                    <a:pt x="325219" y="458296"/>
                  </a:cubicBezTo>
                  <a:cubicBezTo>
                    <a:pt x="412531" y="571538"/>
                    <a:pt x="525244" y="683721"/>
                    <a:pt x="525244" y="683721"/>
                  </a:cubicBezTo>
                  <a:cubicBezTo>
                    <a:pt x="612557" y="782146"/>
                    <a:pt x="842215" y="1028738"/>
                    <a:pt x="849094" y="1048846"/>
                  </a:cubicBezTo>
                  <a:cubicBezTo>
                    <a:pt x="855973" y="1068954"/>
                    <a:pt x="631077" y="863108"/>
                    <a:pt x="566519" y="804371"/>
                  </a:cubicBezTo>
                  <a:cubicBezTo>
                    <a:pt x="501961" y="745634"/>
                    <a:pt x="507782" y="755688"/>
                    <a:pt x="461744" y="696421"/>
                  </a:cubicBezTo>
                  <a:cubicBezTo>
                    <a:pt x="415707" y="637154"/>
                    <a:pt x="332098" y="524442"/>
                    <a:pt x="290294" y="448771"/>
                  </a:cubicBezTo>
                  <a:cubicBezTo>
                    <a:pt x="248490" y="373100"/>
                    <a:pt x="254311" y="315421"/>
                    <a:pt x="210919" y="242396"/>
                  </a:cubicBezTo>
                  <a:cubicBezTo>
                    <a:pt x="167527" y="169371"/>
                    <a:pt x="-17681" y="-31712"/>
                    <a:pt x="1369" y="42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: 図形 1335">
              <a:extLst>
                <a:ext uri="{FF2B5EF4-FFF2-40B4-BE49-F238E27FC236}">
                  <a16:creationId xmlns:a16="http://schemas.microsoft.com/office/drawing/2014/main" id="{19760566-755C-46A5-8192-5BA3E9FAAA47}"/>
                </a:ext>
              </a:extLst>
            </p:cNvPr>
            <p:cNvSpPr/>
            <p:nvPr/>
          </p:nvSpPr>
          <p:spPr>
            <a:xfrm>
              <a:off x="1816011" y="9157849"/>
              <a:ext cx="134258" cy="768720"/>
            </a:xfrm>
            <a:custGeom>
              <a:avLst/>
              <a:gdLst>
                <a:gd name="connsiteX0" fmla="*/ 89 w 134258"/>
                <a:gd name="connsiteY0" fmla="*/ 2026 h 768720"/>
                <a:gd name="connsiteX1" fmla="*/ 114389 w 134258"/>
                <a:gd name="connsiteY1" fmla="*/ 370326 h 768720"/>
                <a:gd name="connsiteX2" fmla="*/ 133439 w 134258"/>
                <a:gd name="connsiteY2" fmla="*/ 722751 h 768720"/>
                <a:gd name="connsiteX3" fmla="*/ 104864 w 134258"/>
                <a:gd name="connsiteY3" fmla="*/ 757676 h 768720"/>
                <a:gd name="connsiteX4" fmla="*/ 104864 w 134258"/>
                <a:gd name="connsiteY4" fmla="*/ 659251 h 768720"/>
                <a:gd name="connsiteX5" fmla="*/ 104864 w 134258"/>
                <a:gd name="connsiteY5" fmla="*/ 433826 h 768720"/>
                <a:gd name="connsiteX6" fmla="*/ 95339 w 134258"/>
                <a:gd name="connsiteY6" fmla="*/ 230626 h 768720"/>
                <a:gd name="connsiteX7" fmla="*/ 89 w 134258"/>
                <a:gd name="connsiteY7" fmla="*/ 2026 h 76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258" h="768720">
                  <a:moveTo>
                    <a:pt x="89" y="2026"/>
                  </a:moveTo>
                  <a:cubicBezTo>
                    <a:pt x="3264" y="25309"/>
                    <a:pt x="92164" y="250205"/>
                    <a:pt x="114389" y="370326"/>
                  </a:cubicBezTo>
                  <a:cubicBezTo>
                    <a:pt x="136614" y="490447"/>
                    <a:pt x="135026" y="658193"/>
                    <a:pt x="133439" y="722751"/>
                  </a:cubicBezTo>
                  <a:cubicBezTo>
                    <a:pt x="131852" y="787309"/>
                    <a:pt x="109627" y="768259"/>
                    <a:pt x="104864" y="757676"/>
                  </a:cubicBezTo>
                  <a:cubicBezTo>
                    <a:pt x="100102" y="747093"/>
                    <a:pt x="104864" y="659251"/>
                    <a:pt x="104864" y="659251"/>
                  </a:cubicBezTo>
                  <a:cubicBezTo>
                    <a:pt x="104864" y="605276"/>
                    <a:pt x="106452" y="505264"/>
                    <a:pt x="104864" y="433826"/>
                  </a:cubicBezTo>
                  <a:cubicBezTo>
                    <a:pt x="103277" y="362389"/>
                    <a:pt x="111214" y="298888"/>
                    <a:pt x="95339" y="230626"/>
                  </a:cubicBezTo>
                  <a:cubicBezTo>
                    <a:pt x="79464" y="162364"/>
                    <a:pt x="-3086" y="-21257"/>
                    <a:pt x="89" y="20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: 図形 1336">
              <a:extLst>
                <a:ext uri="{FF2B5EF4-FFF2-40B4-BE49-F238E27FC236}">
                  <a16:creationId xmlns:a16="http://schemas.microsoft.com/office/drawing/2014/main" id="{6F736545-6EBB-492D-8BE9-C43789425DC6}"/>
                </a:ext>
              </a:extLst>
            </p:cNvPr>
            <p:cNvSpPr/>
            <p:nvPr/>
          </p:nvSpPr>
          <p:spPr>
            <a:xfrm>
              <a:off x="1916095" y="9919842"/>
              <a:ext cx="171914" cy="123047"/>
            </a:xfrm>
            <a:custGeom>
              <a:avLst/>
              <a:gdLst>
                <a:gd name="connsiteX0" fmla="*/ 18 w 171914"/>
                <a:gd name="connsiteY0" fmla="*/ 446 h 123047"/>
                <a:gd name="connsiteX1" fmla="*/ 95268 w 171914"/>
                <a:gd name="connsiteY1" fmla="*/ 62358 h 123047"/>
                <a:gd name="connsiteX2" fmla="*/ 92093 w 171914"/>
                <a:gd name="connsiteY2" fmla="*/ 81408 h 123047"/>
                <a:gd name="connsiteX3" fmla="*/ 55580 w 171914"/>
                <a:gd name="connsiteY3" fmla="*/ 108396 h 123047"/>
                <a:gd name="connsiteX4" fmla="*/ 171468 w 171914"/>
                <a:gd name="connsiteY4" fmla="*/ 122683 h 123047"/>
                <a:gd name="connsiteX5" fmla="*/ 95268 w 171914"/>
                <a:gd name="connsiteY5" fmla="*/ 94108 h 123047"/>
                <a:gd name="connsiteX6" fmla="*/ 87330 w 171914"/>
                <a:gd name="connsiteY6" fmla="*/ 38546 h 123047"/>
                <a:gd name="connsiteX7" fmla="*/ 18 w 171914"/>
                <a:gd name="connsiteY7" fmla="*/ 446 h 1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14" h="123047">
                  <a:moveTo>
                    <a:pt x="18" y="446"/>
                  </a:moveTo>
                  <a:cubicBezTo>
                    <a:pt x="1341" y="4415"/>
                    <a:pt x="79922" y="48864"/>
                    <a:pt x="95268" y="62358"/>
                  </a:cubicBezTo>
                  <a:cubicBezTo>
                    <a:pt x="110614" y="75852"/>
                    <a:pt x="98708" y="73735"/>
                    <a:pt x="92093" y="81408"/>
                  </a:cubicBezTo>
                  <a:cubicBezTo>
                    <a:pt x="85478" y="89081"/>
                    <a:pt x="42351" y="101517"/>
                    <a:pt x="55580" y="108396"/>
                  </a:cubicBezTo>
                  <a:cubicBezTo>
                    <a:pt x="68809" y="115275"/>
                    <a:pt x="164853" y="125064"/>
                    <a:pt x="171468" y="122683"/>
                  </a:cubicBezTo>
                  <a:cubicBezTo>
                    <a:pt x="178083" y="120302"/>
                    <a:pt x="109291" y="108131"/>
                    <a:pt x="95268" y="94108"/>
                  </a:cubicBezTo>
                  <a:cubicBezTo>
                    <a:pt x="81245" y="80085"/>
                    <a:pt x="104793" y="57331"/>
                    <a:pt x="87330" y="38546"/>
                  </a:cubicBezTo>
                  <a:cubicBezTo>
                    <a:pt x="69867" y="19761"/>
                    <a:pt x="-1305" y="-3523"/>
                    <a:pt x="18" y="4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: 図形 1337">
              <a:extLst>
                <a:ext uri="{FF2B5EF4-FFF2-40B4-BE49-F238E27FC236}">
                  <a16:creationId xmlns:a16="http://schemas.microsoft.com/office/drawing/2014/main" id="{3CE2CA60-DA81-4E75-BE65-2D104A642DF4}"/>
                </a:ext>
              </a:extLst>
            </p:cNvPr>
            <p:cNvSpPr/>
            <p:nvPr/>
          </p:nvSpPr>
          <p:spPr>
            <a:xfrm>
              <a:off x="2065315" y="10050463"/>
              <a:ext cx="19073" cy="95258"/>
            </a:xfrm>
            <a:custGeom>
              <a:avLst/>
              <a:gdLst>
                <a:gd name="connsiteX0" fmla="*/ 19073 w 19073"/>
                <a:gd name="connsiteY0" fmla="*/ 0 h 95258"/>
                <a:gd name="connsiteX1" fmla="*/ 23 w 19073"/>
                <a:gd name="connsiteY1" fmla="*/ 95250 h 95258"/>
                <a:gd name="connsiteX2" fmla="*/ 19073 w 19073"/>
                <a:gd name="connsiteY2" fmla="*/ 0 h 9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73" h="95258">
                  <a:moveTo>
                    <a:pt x="19073" y="0"/>
                  </a:moveTo>
                  <a:cubicBezTo>
                    <a:pt x="19073" y="0"/>
                    <a:pt x="-771" y="94192"/>
                    <a:pt x="23" y="95250"/>
                  </a:cubicBezTo>
                  <a:cubicBezTo>
                    <a:pt x="817" y="96308"/>
                    <a:pt x="19073" y="0"/>
                    <a:pt x="1907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: 図形 1338">
              <a:extLst>
                <a:ext uri="{FF2B5EF4-FFF2-40B4-BE49-F238E27FC236}">
                  <a16:creationId xmlns:a16="http://schemas.microsoft.com/office/drawing/2014/main" id="{0B0E802E-685B-4A60-84FC-7A1784A73954}"/>
                </a:ext>
              </a:extLst>
            </p:cNvPr>
            <p:cNvSpPr/>
            <p:nvPr/>
          </p:nvSpPr>
          <p:spPr>
            <a:xfrm>
              <a:off x="2064896" y="10050458"/>
              <a:ext cx="33144" cy="103026"/>
            </a:xfrm>
            <a:custGeom>
              <a:avLst/>
              <a:gdLst>
                <a:gd name="connsiteX0" fmla="*/ 22667 w 33144"/>
                <a:gd name="connsiteY0" fmla="*/ 5 h 103026"/>
                <a:gd name="connsiteX1" fmla="*/ 32192 w 33144"/>
                <a:gd name="connsiteY1" fmla="*/ 95255 h 103026"/>
                <a:gd name="connsiteX2" fmla="*/ 442 w 33144"/>
                <a:gd name="connsiteY2" fmla="*/ 90492 h 103026"/>
                <a:gd name="connsiteX3" fmla="*/ 22667 w 33144"/>
                <a:gd name="connsiteY3" fmla="*/ 5 h 10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44" h="103026">
                  <a:moveTo>
                    <a:pt x="22667" y="5"/>
                  </a:moveTo>
                  <a:cubicBezTo>
                    <a:pt x="27959" y="799"/>
                    <a:pt x="35896" y="80174"/>
                    <a:pt x="32192" y="95255"/>
                  </a:cubicBezTo>
                  <a:cubicBezTo>
                    <a:pt x="28488" y="110336"/>
                    <a:pt x="4146" y="100546"/>
                    <a:pt x="442" y="90492"/>
                  </a:cubicBezTo>
                  <a:cubicBezTo>
                    <a:pt x="-3262" y="80438"/>
                    <a:pt x="17375" y="-789"/>
                    <a:pt x="22667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: 図形 1339">
              <a:extLst>
                <a:ext uri="{FF2B5EF4-FFF2-40B4-BE49-F238E27FC236}">
                  <a16:creationId xmlns:a16="http://schemas.microsoft.com/office/drawing/2014/main" id="{010AD089-F379-453F-8572-2302B3232FE6}"/>
                </a:ext>
              </a:extLst>
            </p:cNvPr>
            <p:cNvSpPr/>
            <p:nvPr/>
          </p:nvSpPr>
          <p:spPr>
            <a:xfrm>
              <a:off x="2076398" y="10140597"/>
              <a:ext cx="216260" cy="245567"/>
            </a:xfrm>
            <a:custGeom>
              <a:avLst/>
              <a:gdLst>
                <a:gd name="connsiteX0" fmla="*/ 52 w 216260"/>
                <a:gd name="connsiteY0" fmla="*/ 353 h 245567"/>
                <a:gd name="connsiteX1" fmla="*/ 165152 w 216260"/>
                <a:gd name="connsiteY1" fmla="*/ 168628 h 245567"/>
                <a:gd name="connsiteX2" fmla="*/ 215952 w 216260"/>
                <a:gd name="connsiteY2" fmla="*/ 244828 h 245567"/>
                <a:gd name="connsiteX3" fmla="*/ 147690 w 216260"/>
                <a:gd name="connsiteY3" fmla="*/ 127353 h 245567"/>
                <a:gd name="connsiteX4" fmla="*/ 52 w 216260"/>
                <a:gd name="connsiteY4" fmla="*/ 353 h 24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60" h="245567">
                  <a:moveTo>
                    <a:pt x="52" y="353"/>
                  </a:moveTo>
                  <a:cubicBezTo>
                    <a:pt x="2962" y="7232"/>
                    <a:pt x="129169" y="127882"/>
                    <a:pt x="165152" y="168628"/>
                  </a:cubicBezTo>
                  <a:cubicBezTo>
                    <a:pt x="201135" y="209374"/>
                    <a:pt x="218862" y="251707"/>
                    <a:pt x="215952" y="244828"/>
                  </a:cubicBezTo>
                  <a:cubicBezTo>
                    <a:pt x="213042" y="237949"/>
                    <a:pt x="179969" y="165982"/>
                    <a:pt x="147690" y="127353"/>
                  </a:cubicBezTo>
                  <a:cubicBezTo>
                    <a:pt x="115411" y="88724"/>
                    <a:pt x="-2858" y="-6526"/>
                    <a:pt x="52" y="3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: 図形 1340">
              <a:extLst>
                <a:ext uri="{FF2B5EF4-FFF2-40B4-BE49-F238E27FC236}">
                  <a16:creationId xmlns:a16="http://schemas.microsoft.com/office/drawing/2014/main" id="{131EAB17-8730-4C64-95C4-63ADA1D46C69}"/>
                </a:ext>
              </a:extLst>
            </p:cNvPr>
            <p:cNvSpPr/>
            <p:nvPr/>
          </p:nvSpPr>
          <p:spPr>
            <a:xfrm>
              <a:off x="2285152" y="10364951"/>
              <a:ext cx="371388" cy="302152"/>
            </a:xfrm>
            <a:custGeom>
              <a:avLst/>
              <a:gdLst>
                <a:gd name="connsiteX0" fmla="*/ 2436 w 371388"/>
                <a:gd name="connsiteY0" fmla="*/ 1424 h 302152"/>
                <a:gd name="connsiteX1" fmla="*/ 275486 w 371388"/>
                <a:gd name="connsiteY1" fmla="*/ 188749 h 302152"/>
                <a:gd name="connsiteX2" fmla="*/ 370736 w 371388"/>
                <a:gd name="connsiteY2" fmla="*/ 301462 h 302152"/>
                <a:gd name="connsiteX3" fmla="*/ 308823 w 371388"/>
                <a:gd name="connsiteY3" fmla="*/ 230024 h 302152"/>
                <a:gd name="connsiteX4" fmla="*/ 150073 w 371388"/>
                <a:gd name="connsiteY4" fmla="*/ 107787 h 302152"/>
                <a:gd name="connsiteX5" fmla="*/ 2436 w 371388"/>
                <a:gd name="connsiteY5" fmla="*/ 1424 h 30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388" h="302152">
                  <a:moveTo>
                    <a:pt x="2436" y="1424"/>
                  </a:moveTo>
                  <a:cubicBezTo>
                    <a:pt x="23338" y="14918"/>
                    <a:pt x="214103" y="138743"/>
                    <a:pt x="275486" y="188749"/>
                  </a:cubicBezTo>
                  <a:cubicBezTo>
                    <a:pt x="336869" y="238755"/>
                    <a:pt x="365180" y="294583"/>
                    <a:pt x="370736" y="301462"/>
                  </a:cubicBezTo>
                  <a:cubicBezTo>
                    <a:pt x="376292" y="308341"/>
                    <a:pt x="345600" y="262303"/>
                    <a:pt x="308823" y="230024"/>
                  </a:cubicBezTo>
                  <a:cubicBezTo>
                    <a:pt x="272046" y="197745"/>
                    <a:pt x="199550" y="141654"/>
                    <a:pt x="150073" y="107787"/>
                  </a:cubicBezTo>
                  <a:cubicBezTo>
                    <a:pt x="100596" y="73920"/>
                    <a:pt x="-18466" y="-12070"/>
                    <a:pt x="2436" y="14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: 図形 1341">
              <a:extLst>
                <a:ext uri="{FF2B5EF4-FFF2-40B4-BE49-F238E27FC236}">
                  <a16:creationId xmlns:a16="http://schemas.microsoft.com/office/drawing/2014/main" id="{46585328-B8CF-494C-A1E3-FD3149D648F2}"/>
                </a:ext>
              </a:extLst>
            </p:cNvPr>
            <p:cNvSpPr/>
            <p:nvPr/>
          </p:nvSpPr>
          <p:spPr>
            <a:xfrm>
              <a:off x="2225638" y="10548935"/>
              <a:ext cx="333435" cy="64346"/>
            </a:xfrm>
            <a:custGeom>
              <a:avLst/>
              <a:gdLst>
                <a:gd name="connsiteX0" fmla="*/ 333412 w 333435"/>
                <a:gd name="connsiteY0" fmla="*/ 60328 h 64346"/>
                <a:gd name="connsiteX1" fmla="*/ 171487 w 333435"/>
                <a:gd name="connsiteY1" fmla="*/ 3 h 64346"/>
                <a:gd name="connsiteX2" fmla="*/ 6387 w 333435"/>
                <a:gd name="connsiteY2" fmla="*/ 63503 h 64346"/>
                <a:gd name="connsiteX3" fmla="*/ 46075 w 333435"/>
                <a:gd name="connsiteY3" fmla="*/ 34928 h 64346"/>
                <a:gd name="connsiteX4" fmla="*/ 160375 w 333435"/>
                <a:gd name="connsiteY4" fmla="*/ 12703 h 64346"/>
                <a:gd name="connsiteX5" fmla="*/ 333412 w 333435"/>
                <a:gd name="connsiteY5" fmla="*/ 60328 h 6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435" h="64346">
                  <a:moveTo>
                    <a:pt x="333412" y="60328"/>
                  </a:moveTo>
                  <a:cubicBezTo>
                    <a:pt x="335264" y="58211"/>
                    <a:pt x="225991" y="-526"/>
                    <a:pt x="171487" y="3"/>
                  </a:cubicBezTo>
                  <a:cubicBezTo>
                    <a:pt x="116983" y="532"/>
                    <a:pt x="27289" y="57682"/>
                    <a:pt x="6387" y="63503"/>
                  </a:cubicBezTo>
                  <a:cubicBezTo>
                    <a:pt x="-14515" y="69324"/>
                    <a:pt x="20410" y="43395"/>
                    <a:pt x="46075" y="34928"/>
                  </a:cubicBezTo>
                  <a:cubicBezTo>
                    <a:pt x="71740" y="26461"/>
                    <a:pt x="114867" y="9528"/>
                    <a:pt x="160375" y="12703"/>
                  </a:cubicBezTo>
                  <a:cubicBezTo>
                    <a:pt x="205883" y="15878"/>
                    <a:pt x="331560" y="62445"/>
                    <a:pt x="333412" y="603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: 図形 1342">
              <a:extLst>
                <a:ext uri="{FF2B5EF4-FFF2-40B4-BE49-F238E27FC236}">
                  <a16:creationId xmlns:a16="http://schemas.microsoft.com/office/drawing/2014/main" id="{BBDB8BCF-68AF-4C65-BD7D-AB9EEBA3270A}"/>
                </a:ext>
              </a:extLst>
            </p:cNvPr>
            <p:cNvSpPr/>
            <p:nvPr/>
          </p:nvSpPr>
          <p:spPr>
            <a:xfrm>
              <a:off x="1926724" y="10567956"/>
              <a:ext cx="383113" cy="741766"/>
            </a:xfrm>
            <a:custGeom>
              <a:avLst/>
              <a:gdLst>
                <a:gd name="connsiteX0" fmla="*/ 383089 w 383113"/>
                <a:gd name="connsiteY0" fmla="*/ 32 h 741766"/>
                <a:gd name="connsiteX1" fmla="*/ 184651 w 383113"/>
                <a:gd name="connsiteY1" fmla="*/ 85757 h 741766"/>
                <a:gd name="connsiteX2" fmla="*/ 62414 w 383113"/>
                <a:gd name="connsiteY2" fmla="*/ 290544 h 741766"/>
                <a:gd name="connsiteX3" fmla="*/ 13201 w 383113"/>
                <a:gd name="connsiteY3" fmla="*/ 400082 h 741766"/>
                <a:gd name="connsiteX4" fmla="*/ 8439 w 383113"/>
                <a:gd name="connsiteY4" fmla="*/ 527082 h 741766"/>
                <a:gd name="connsiteX5" fmla="*/ 116389 w 383113"/>
                <a:gd name="connsiteY5" fmla="*/ 701707 h 741766"/>
                <a:gd name="connsiteX6" fmla="*/ 222751 w 383113"/>
                <a:gd name="connsiteY6" fmla="*/ 741394 h 741766"/>
                <a:gd name="connsiteX7" fmla="*/ 143376 w 383113"/>
                <a:gd name="connsiteY7" fmla="*/ 689007 h 741766"/>
                <a:gd name="connsiteX8" fmla="*/ 71939 w 383113"/>
                <a:gd name="connsiteY8" fmla="*/ 592169 h 741766"/>
                <a:gd name="connsiteX9" fmla="*/ 41776 w 383113"/>
                <a:gd name="connsiteY9" fmla="*/ 449294 h 741766"/>
                <a:gd name="connsiteX10" fmla="*/ 59239 w 383113"/>
                <a:gd name="connsiteY10" fmla="*/ 317532 h 741766"/>
                <a:gd name="connsiteX11" fmla="*/ 197351 w 383113"/>
                <a:gd name="connsiteY11" fmla="*/ 93694 h 741766"/>
                <a:gd name="connsiteX12" fmla="*/ 383089 w 383113"/>
                <a:gd name="connsiteY12" fmla="*/ 32 h 74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113" h="741766">
                  <a:moveTo>
                    <a:pt x="383089" y="32"/>
                  </a:moveTo>
                  <a:cubicBezTo>
                    <a:pt x="380972" y="-1291"/>
                    <a:pt x="238097" y="37339"/>
                    <a:pt x="184651" y="85757"/>
                  </a:cubicBezTo>
                  <a:cubicBezTo>
                    <a:pt x="131205" y="134175"/>
                    <a:pt x="90989" y="238157"/>
                    <a:pt x="62414" y="290544"/>
                  </a:cubicBezTo>
                  <a:cubicBezTo>
                    <a:pt x="33839" y="342931"/>
                    <a:pt x="22197" y="360659"/>
                    <a:pt x="13201" y="400082"/>
                  </a:cubicBezTo>
                  <a:cubicBezTo>
                    <a:pt x="4205" y="439505"/>
                    <a:pt x="-8759" y="476811"/>
                    <a:pt x="8439" y="527082"/>
                  </a:cubicBezTo>
                  <a:cubicBezTo>
                    <a:pt x="25637" y="577353"/>
                    <a:pt x="80670" y="665988"/>
                    <a:pt x="116389" y="701707"/>
                  </a:cubicBezTo>
                  <a:cubicBezTo>
                    <a:pt x="152108" y="737426"/>
                    <a:pt x="218253" y="743511"/>
                    <a:pt x="222751" y="741394"/>
                  </a:cubicBezTo>
                  <a:cubicBezTo>
                    <a:pt x="227249" y="739277"/>
                    <a:pt x="168511" y="713878"/>
                    <a:pt x="143376" y="689007"/>
                  </a:cubicBezTo>
                  <a:cubicBezTo>
                    <a:pt x="118241" y="664136"/>
                    <a:pt x="88872" y="632121"/>
                    <a:pt x="71939" y="592169"/>
                  </a:cubicBezTo>
                  <a:cubicBezTo>
                    <a:pt x="55006" y="552217"/>
                    <a:pt x="43893" y="495067"/>
                    <a:pt x="41776" y="449294"/>
                  </a:cubicBezTo>
                  <a:cubicBezTo>
                    <a:pt x="39659" y="403521"/>
                    <a:pt x="33310" y="376799"/>
                    <a:pt x="59239" y="317532"/>
                  </a:cubicBezTo>
                  <a:cubicBezTo>
                    <a:pt x="85168" y="258265"/>
                    <a:pt x="144434" y="147934"/>
                    <a:pt x="197351" y="93694"/>
                  </a:cubicBezTo>
                  <a:cubicBezTo>
                    <a:pt x="250268" y="39454"/>
                    <a:pt x="385206" y="1355"/>
                    <a:pt x="383089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: 図形 1343">
              <a:extLst>
                <a:ext uri="{FF2B5EF4-FFF2-40B4-BE49-F238E27FC236}">
                  <a16:creationId xmlns:a16="http://schemas.microsoft.com/office/drawing/2014/main" id="{EFA38628-0FF1-4460-9E53-449DBD1CB854}"/>
                </a:ext>
              </a:extLst>
            </p:cNvPr>
            <p:cNvSpPr/>
            <p:nvPr/>
          </p:nvSpPr>
          <p:spPr>
            <a:xfrm>
              <a:off x="1095130" y="10402888"/>
              <a:ext cx="44808" cy="346494"/>
            </a:xfrm>
            <a:custGeom>
              <a:avLst/>
              <a:gdLst>
                <a:gd name="connsiteX0" fmla="*/ 27233 w 44808"/>
                <a:gd name="connsiteY0" fmla="*/ 0 h 346494"/>
                <a:gd name="connsiteX1" fmla="*/ 9770 w 44808"/>
                <a:gd name="connsiteY1" fmla="*/ 103187 h 346494"/>
                <a:gd name="connsiteX2" fmla="*/ 1833 w 44808"/>
                <a:gd name="connsiteY2" fmla="*/ 155575 h 346494"/>
                <a:gd name="connsiteX3" fmla="*/ 44695 w 44808"/>
                <a:gd name="connsiteY3" fmla="*/ 344487 h 346494"/>
                <a:gd name="connsiteX4" fmla="*/ 14533 w 44808"/>
                <a:gd name="connsiteY4" fmla="*/ 246062 h 346494"/>
                <a:gd name="connsiteX5" fmla="*/ 19295 w 44808"/>
                <a:gd name="connsiteY5" fmla="*/ 104775 h 346494"/>
                <a:gd name="connsiteX6" fmla="*/ 27233 w 44808"/>
                <a:gd name="connsiteY6" fmla="*/ 0 h 34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8" h="346494">
                  <a:moveTo>
                    <a:pt x="27233" y="0"/>
                  </a:moveTo>
                  <a:cubicBezTo>
                    <a:pt x="25645" y="-265"/>
                    <a:pt x="14003" y="77258"/>
                    <a:pt x="9770" y="103187"/>
                  </a:cubicBezTo>
                  <a:cubicBezTo>
                    <a:pt x="5537" y="129116"/>
                    <a:pt x="-3988" y="115358"/>
                    <a:pt x="1833" y="155575"/>
                  </a:cubicBezTo>
                  <a:cubicBezTo>
                    <a:pt x="7654" y="195792"/>
                    <a:pt x="42578" y="329406"/>
                    <a:pt x="44695" y="344487"/>
                  </a:cubicBezTo>
                  <a:cubicBezTo>
                    <a:pt x="46812" y="359568"/>
                    <a:pt x="18766" y="286014"/>
                    <a:pt x="14533" y="246062"/>
                  </a:cubicBezTo>
                  <a:cubicBezTo>
                    <a:pt x="10300" y="206110"/>
                    <a:pt x="14003" y="142346"/>
                    <a:pt x="19295" y="104775"/>
                  </a:cubicBezTo>
                  <a:cubicBezTo>
                    <a:pt x="24587" y="67204"/>
                    <a:pt x="28821" y="265"/>
                    <a:pt x="2723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: 図形 1344">
              <a:extLst>
                <a:ext uri="{FF2B5EF4-FFF2-40B4-BE49-F238E27FC236}">
                  <a16:creationId xmlns:a16="http://schemas.microsoft.com/office/drawing/2014/main" id="{2C33BF70-D822-4FCA-B8D1-920F7B4A356C}"/>
                </a:ext>
              </a:extLst>
            </p:cNvPr>
            <p:cNvSpPr/>
            <p:nvPr/>
          </p:nvSpPr>
          <p:spPr>
            <a:xfrm>
              <a:off x="1130110" y="10710863"/>
              <a:ext cx="310495" cy="195790"/>
            </a:xfrm>
            <a:custGeom>
              <a:avLst/>
              <a:gdLst>
                <a:gd name="connsiteX0" fmla="*/ 190 w 310495"/>
                <a:gd name="connsiteY0" fmla="*/ 38100 h 195790"/>
                <a:gd name="connsiteX1" fmla="*/ 124015 w 310495"/>
                <a:gd name="connsiteY1" fmla="*/ 20637 h 195790"/>
                <a:gd name="connsiteX2" fmla="*/ 174815 w 310495"/>
                <a:gd name="connsiteY2" fmla="*/ 119062 h 195790"/>
                <a:gd name="connsiteX3" fmla="*/ 309753 w 310495"/>
                <a:gd name="connsiteY3" fmla="*/ 195262 h 195790"/>
                <a:gd name="connsiteX4" fmla="*/ 225615 w 310495"/>
                <a:gd name="connsiteY4" fmla="*/ 149225 h 195790"/>
                <a:gd name="connsiteX5" fmla="*/ 151003 w 310495"/>
                <a:gd name="connsiteY5" fmla="*/ 80962 h 195790"/>
                <a:gd name="connsiteX6" fmla="*/ 136715 w 310495"/>
                <a:gd name="connsiteY6" fmla="*/ 19050 h 195790"/>
                <a:gd name="connsiteX7" fmla="*/ 97028 w 310495"/>
                <a:gd name="connsiteY7" fmla="*/ 0 h 195790"/>
                <a:gd name="connsiteX8" fmla="*/ 190 w 310495"/>
                <a:gd name="connsiteY8" fmla="*/ 38100 h 19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495" h="195790">
                  <a:moveTo>
                    <a:pt x="190" y="38100"/>
                  </a:moveTo>
                  <a:cubicBezTo>
                    <a:pt x="4688" y="41539"/>
                    <a:pt x="94911" y="7143"/>
                    <a:pt x="124015" y="20637"/>
                  </a:cubicBezTo>
                  <a:cubicBezTo>
                    <a:pt x="153119" y="34131"/>
                    <a:pt x="143859" y="89958"/>
                    <a:pt x="174815" y="119062"/>
                  </a:cubicBezTo>
                  <a:cubicBezTo>
                    <a:pt x="205771" y="148166"/>
                    <a:pt x="301286" y="190235"/>
                    <a:pt x="309753" y="195262"/>
                  </a:cubicBezTo>
                  <a:cubicBezTo>
                    <a:pt x="318220" y="200289"/>
                    <a:pt x="252073" y="168275"/>
                    <a:pt x="225615" y="149225"/>
                  </a:cubicBezTo>
                  <a:cubicBezTo>
                    <a:pt x="199157" y="130175"/>
                    <a:pt x="165820" y="102658"/>
                    <a:pt x="151003" y="80962"/>
                  </a:cubicBezTo>
                  <a:cubicBezTo>
                    <a:pt x="136186" y="59266"/>
                    <a:pt x="145711" y="32544"/>
                    <a:pt x="136715" y="19050"/>
                  </a:cubicBezTo>
                  <a:cubicBezTo>
                    <a:pt x="127719" y="5556"/>
                    <a:pt x="121899" y="0"/>
                    <a:pt x="97028" y="0"/>
                  </a:cubicBezTo>
                  <a:cubicBezTo>
                    <a:pt x="72157" y="0"/>
                    <a:pt x="-4308" y="34661"/>
                    <a:pt x="190" y="381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: 図形 1345">
              <a:extLst>
                <a:ext uri="{FF2B5EF4-FFF2-40B4-BE49-F238E27FC236}">
                  <a16:creationId xmlns:a16="http://schemas.microsoft.com/office/drawing/2014/main" id="{67E26A38-D482-4F5A-9AEE-28BA7980A2F1}"/>
                </a:ext>
              </a:extLst>
            </p:cNvPr>
            <p:cNvSpPr/>
            <p:nvPr/>
          </p:nvSpPr>
          <p:spPr>
            <a:xfrm>
              <a:off x="1368424" y="10761484"/>
              <a:ext cx="754805" cy="550125"/>
            </a:xfrm>
            <a:custGeom>
              <a:avLst/>
              <a:gdLst>
                <a:gd name="connsiteX0" fmla="*/ 1 w 754805"/>
                <a:gd name="connsiteY0" fmla="*/ 179 h 550125"/>
                <a:gd name="connsiteX1" fmla="*/ 87314 w 754805"/>
                <a:gd name="connsiteY1" fmla="*/ 192266 h 550125"/>
                <a:gd name="connsiteX2" fmla="*/ 252414 w 754805"/>
                <a:gd name="connsiteY2" fmla="*/ 289104 h 550125"/>
                <a:gd name="connsiteX3" fmla="*/ 484189 w 754805"/>
                <a:gd name="connsiteY3" fmla="*/ 438329 h 550125"/>
                <a:gd name="connsiteX4" fmla="*/ 647701 w 754805"/>
                <a:gd name="connsiteY4" fmla="*/ 508179 h 550125"/>
                <a:gd name="connsiteX5" fmla="*/ 752476 w 754805"/>
                <a:gd name="connsiteY5" fmla="*/ 547866 h 550125"/>
                <a:gd name="connsiteX6" fmla="*/ 547689 w 754805"/>
                <a:gd name="connsiteY6" fmla="*/ 441504 h 550125"/>
                <a:gd name="connsiteX7" fmla="*/ 88901 w 754805"/>
                <a:gd name="connsiteY7" fmla="*/ 163691 h 550125"/>
                <a:gd name="connsiteX8" fmla="*/ 1 w 754805"/>
                <a:gd name="connsiteY8" fmla="*/ 179 h 5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4805" h="550125">
                  <a:moveTo>
                    <a:pt x="1" y="179"/>
                  </a:moveTo>
                  <a:cubicBezTo>
                    <a:pt x="-263" y="4941"/>
                    <a:pt x="45245" y="144112"/>
                    <a:pt x="87314" y="192266"/>
                  </a:cubicBezTo>
                  <a:cubicBezTo>
                    <a:pt x="129383" y="240420"/>
                    <a:pt x="186268" y="248094"/>
                    <a:pt x="252414" y="289104"/>
                  </a:cubicBezTo>
                  <a:cubicBezTo>
                    <a:pt x="318560" y="330114"/>
                    <a:pt x="418308" y="401817"/>
                    <a:pt x="484189" y="438329"/>
                  </a:cubicBezTo>
                  <a:cubicBezTo>
                    <a:pt x="550070" y="474841"/>
                    <a:pt x="602987" y="489923"/>
                    <a:pt x="647701" y="508179"/>
                  </a:cubicBezTo>
                  <a:cubicBezTo>
                    <a:pt x="692415" y="526435"/>
                    <a:pt x="769145" y="558978"/>
                    <a:pt x="752476" y="547866"/>
                  </a:cubicBezTo>
                  <a:cubicBezTo>
                    <a:pt x="735807" y="536754"/>
                    <a:pt x="658285" y="505533"/>
                    <a:pt x="547689" y="441504"/>
                  </a:cubicBezTo>
                  <a:cubicBezTo>
                    <a:pt x="437093" y="377475"/>
                    <a:pt x="180976" y="240949"/>
                    <a:pt x="88901" y="163691"/>
                  </a:cubicBezTo>
                  <a:cubicBezTo>
                    <a:pt x="-3174" y="86433"/>
                    <a:pt x="265" y="-4583"/>
                    <a:pt x="1" y="1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: 図形 1346">
              <a:extLst>
                <a:ext uri="{FF2B5EF4-FFF2-40B4-BE49-F238E27FC236}">
                  <a16:creationId xmlns:a16="http://schemas.microsoft.com/office/drawing/2014/main" id="{36919B03-6AA0-4CA1-8401-22F4193AB168}"/>
                </a:ext>
              </a:extLst>
            </p:cNvPr>
            <p:cNvSpPr/>
            <p:nvPr/>
          </p:nvSpPr>
          <p:spPr>
            <a:xfrm>
              <a:off x="4093822" y="3623880"/>
              <a:ext cx="234715" cy="316075"/>
            </a:xfrm>
            <a:custGeom>
              <a:avLst/>
              <a:gdLst>
                <a:gd name="connsiteX0" fmla="*/ 163853 w 234715"/>
                <a:gd name="connsiteY0" fmla="*/ 383 h 316075"/>
                <a:gd name="connsiteX1" fmla="*/ 214653 w 234715"/>
                <a:gd name="connsiteY1" fmla="*/ 125795 h 316075"/>
                <a:gd name="connsiteX2" fmla="*/ 233703 w 234715"/>
                <a:gd name="connsiteY2" fmla="*/ 270258 h 316075"/>
                <a:gd name="connsiteX3" fmla="*/ 227353 w 234715"/>
                <a:gd name="connsiteY3" fmla="*/ 268670 h 316075"/>
                <a:gd name="connsiteX4" fmla="*/ 187666 w 234715"/>
                <a:gd name="connsiteY4" fmla="*/ 267083 h 316075"/>
                <a:gd name="connsiteX5" fmla="*/ 3516 w 234715"/>
                <a:gd name="connsiteY5" fmla="*/ 314708 h 316075"/>
                <a:gd name="connsiteX6" fmla="*/ 70191 w 234715"/>
                <a:gd name="connsiteY6" fmla="*/ 300420 h 316075"/>
                <a:gd name="connsiteX7" fmla="*/ 114641 w 234715"/>
                <a:gd name="connsiteY7" fmla="*/ 271845 h 316075"/>
                <a:gd name="connsiteX8" fmla="*/ 163853 w 234715"/>
                <a:gd name="connsiteY8" fmla="*/ 167070 h 316075"/>
                <a:gd name="connsiteX9" fmla="*/ 163853 w 234715"/>
                <a:gd name="connsiteY9" fmla="*/ 383 h 3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715" h="316075">
                  <a:moveTo>
                    <a:pt x="163853" y="383"/>
                  </a:moveTo>
                  <a:cubicBezTo>
                    <a:pt x="172320" y="-6496"/>
                    <a:pt x="203011" y="80816"/>
                    <a:pt x="214653" y="125795"/>
                  </a:cubicBezTo>
                  <a:cubicBezTo>
                    <a:pt x="226295" y="170774"/>
                    <a:pt x="233703" y="270258"/>
                    <a:pt x="233703" y="270258"/>
                  </a:cubicBezTo>
                  <a:cubicBezTo>
                    <a:pt x="235820" y="294071"/>
                    <a:pt x="235026" y="269199"/>
                    <a:pt x="227353" y="268670"/>
                  </a:cubicBezTo>
                  <a:cubicBezTo>
                    <a:pt x="219680" y="268141"/>
                    <a:pt x="224972" y="259410"/>
                    <a:pt x="187666" y="267083"/>
                  </a:cubicBezTo>
                  <a:cubicBezTo>
                    <a:pt x="150360" y="274756"/>
                    <a:pt x="23095" y="309152"/>
                    <a:pt x="3516" y="314708"/>
                  </a:cubicBezTo>
                  <a:cubicBezTo>
                    <a:pt x="-16063" y="320264"/>
                    <a:pt x="51670" y="307564"/>
                    <a:pt x="70191" y="300420"/>
                  </a:cubicBezTo>
                  <a:cubicBezTo>
                    <a:pt x="88712" y="293276"/>
                    <a:pt x="99031" y="294070"/>
                    <a:pt x="114641" y="271845"/>
                  </a:cubicBezTo>
                  <a:cubicBezTo>
                    <a:pt x="130251" y="249620"/>
                    <a:pt x="153270" y="209139"/>
                    <a:pt x="163853" y="167070"/>
                  </a:cubicBezTo>
                  <a:cubicBezTo>
                    <a:pt x="174436" y="125001"/>
                    <a:pt x="155386" y="7262"/>
                    <a:pt x="163853" y="383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: 図形 1347">
              <a:extLst>
                <a:ext uri="{FF2B5EF4-FFF2-40B4-BE49-F238E27FC236}">
                  <a16:creationId xmlns:a16="http://schemas.microsoft.com/office/drawing/2014/main" id="{041A9A01-FD36-4813-96A6-C3BFA41EAFBF}"/>
                </a:ext>
              </a:extLst>
            </p:cNvPr>
            <p:cNvSpPr/>
            <p:nvPr/>
          </p:nvSpPr>
          <p:spPr>
            <a:xfrm>
              <a:off x="4050155" y="4051298"/>
              <a:ext cx="312340" cy="525153"/>
            </a:xfrm>
            <a:custGeom>
              <a:avLst/>
              <a:gdLst>
                <a:gd name="connsiteX0" fmla="*/ 5908 w 312340"/>
                <a:gd name="connsiteY0" fmla="*/ 31752 h 525153"/>
                <a:gd name="connsiteX1" fmla="*/ 164658 w 312340"/>
                <a:gd name="connsiteY1" fmla="*/ 53977 h 525153"/>
                <a:gd name="connsiteX2" fmla="*/ 228158 w 312340"/>
                <a:gd name="connsiteY2" fmla="*/ 42865 h 525153"/>
                <a:gd name="connsiteX3" fmla="*/ 250383 w 312340"/>
                <a:gd name="connsiteY3" fmla="*/ 2 h 525153"/>
                <a:gd name="connsiteX4" fmla="*/ 250383 w 312340"/>
                <a:gd name="connsiteY4" fmla="*/ 41277 h 525153"/>
                <a:gd name="connsiteX5" fmla="*/ 285308 w 312340"/>
                <a:gd name="connsiteY5" fmla="*/ 128590 h 525153"/>
                <a:gd name="connsiteX6" fmla="*/ 312295 w 312340"/>
                <a:gd name="connsiteY6" fmla="*/ 195265 h 525153"/>
                <a:gd name="connsiteX7" fmla="*/ 278958 w 312340"/>
                <a:gd name="connsiteY7" fmla="*/ 287340 h 525153"/>
                <a:gd name="connsiteX8" fmla="*/ 237683 w 312340"/>
                <a:gd name="connsiteY8" fmla="*/ 403227 h 525153"/>
                <a:gd name="connsiteX9" fmla="*/ 234508 w 312340"/>
                <a:gd name="connsiteY9" fmla="*/ 523877 h 525153"/>
                <a:gd name="connsiteX10" fmla="*/ 228158 w 312340"/>
                <a:gd name="connsiteY10" fmla="*/ 469902 h 525153"/>
                <a:gd name="connsiteX11" fmla="*/ 210695 w 312340"/>
                <a:gd name="connsiteY11" fmla="*/ 366715 h 525153"/>
                <a:gd name="connsiteX12" fmla="*/ 102745 w 312340"/>
                <a:gd name="connsiteY12" fmla="*/ 257177 h 525153"/>
                <a:gd name="connsiteX13" fmla="*/ 134495 w 312340"/>
                <a:gd name="connsiteY13" fmla="*/ 223840 h 525153"/>
                <a:gd name="connsiteX14" fmla="*/ 186883 w 312340"/>
                <a:gd name="connsiteY14" fmla="*/ 122240 h 525153"/>
                <a:gd name="connsiteX15" fmla="*/ 175770 w 312340"/>
                <a:gd name="connsiteY15" fmla="*/ 144465 h 525153"/>
                <a:gd name="connsiteX16" fmla="*/ 72583 w 312340"/>
                <a:gd name="connsiteY16" fmla="*/ 122240 h 525153"/>
                <a:gd name="connsiteX17" fmla="*/ 36070 w 312340"/>
                <a:gd name="connsiteY17" fmla="*/ 98427 h 525153"/>
                <a:gd name="connsiteX18" fmla="*/ 5908 w 312340"/>
                <a:gd name="connsiteY18" fmla="*/ 31752 h 52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2340" h="525153">
                  <a:moveTo>
                    <a:pt x="5908" y="31752"/>
                  </a:moveTo>
                  <a:cubicBezTo>
                    <a:pt x="27339" y="24344"/>
                    <a:pt x="127616" y="52125"/>
                    <a:pt x="164658" y="53977"/>
                  </a:cubicBezTo>
                  <a:cubicBezTo>
                    <a:pt x="201700" y="55829"/>
                    <a:pt x="213871" y="51861"/>
                    <a:pt x="228158" y="42865"/>
                  </a:cubicBezTo>
                  <a:cubicBezTo>
                    <a:pt x="242445" y="33869"/>
                    <a:pt x="246679" y="267"/>
                    <a:pt x="250383" y="2"/>
                  </a:cubicBezTo>
                  <a:cubicBezTo>
                    <a:pt x="254087" y="-263"/>
                    <a:pt x="244562" y="19846"/>
                    <a:pt x="250383" y="41277"/>
                  </a:cubicBezTo>
                  <a:cubicBezTo>
                    <a:pt x="256204" y="62708"/>
                    <a:pt x="274989" y="102925"/>
                    <a:pt x="285308" y="128590"/>
                  </a:cubicBezTo>
                  <a:cubicBezTo>
                    <a:pt x="295627" y="154255"/>
                    <a:pt x="313353" y="168807"/>
                    <a:pt x="312295" y="195265"/>
                  </a:cubicBezTo>
                  <a:cubicBezTo>
                    <a:pt x="311237" y="221723"/>
                    <a:pt x="278958" y="287340"/>
                    <a:pt x="278958" y="287340"/>
                  </a:cubicBezTo>
                  <a:cubicBezTo>
                    <a:pt x="266523" y="322000"/>
                    <a:pt x="245091" y="363804"/>
                    <a:pt x="237683" y="403227"/>
                  </a:cubicBezTo>
                  <a:cubicBezTo>
                    <a:pt x="230275" y="442650"/>
                    <a:pt x="236095" y="512765"/>
                    <a:pt x="234508" y="523877"/>
                  </a:cubicBezTo>
                  <a:cubicBezTo>
                    <a:pt x="232921" y="534989"/>
                    <a:pt x="228158" y="469902"/>
                    <a:pt x="228158" y="469902"/>
                  </a:cubicBezTo>
                  <a:cubicBezTo>
                    <a:pt x="224189" y="443708"/>
                    <a:pt x="231597" y="402169"/>
                    <a:pt x="210695" y="366715"/>
                  </a:cubicBezTo>
                  <a:cubicBezTo>
                    <a:pt x="189793" y="331261"/>
                    <a:pt x="115445" y="280990"/>
                    <a:pt x="102745" y="257177"/>
                  </a:cubicBezTo>
                  <a:cubicBezTo>
                    <a:pt x="90045" y="233365"/>
                    <a:pt x="120472" y="246329"/>
                    <a:pt x="134495" y="223840"/>
                  </a:cubicBezTo>
                  <a:cubicBezTo>
                    <a:pt x="148518" y="201351"/>
                    <a:pt x="180004" y="135469"/>
                    <a:pt x="186883" y="122240"/>
                  </a:cubicBezTo>
                  <a:cubicBezTo>
                    <a:pt x="193762" y="109011"/>
                    <a:pt x="194820" y="144465"/>
                    <a:pt x="175770" y="144465"/>
                  </a:cubicBezTo>
                  <a:cubicBezTo>
                    <a:pt x="156720" y="144465"/>
                    <a:pt x="95866" y="129913"/>
                    <a:pt x="72583" y="122240"/>
                  </a:cubicBezTo>
                  <a:cubicBezTo>
                    <a:pt x="49300" y="114567"/>
                    <a:pt x="44537" y="109275"/>
                    <a:pt x="36070" y="98427"/>
                  </a:cubicBezTo>
                  <a:cubicBezTo>
                    <a:pt x="27603" y="87579"/>
                    <a:pt x="-15523" y="39160"/>
                    <a:pt x="5908" y="31752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: 図形 1348">
              <a:extLst>
                <a:ext uri="{FF2B5EF4-FFF2-40B4-BE49-F238E27FC236}">
                  <a16:creationId xmlns:a16="http://schemas.microsoft.com/office/drawing/2014/main" id="{4B78154E-E671-4BCA-B393-018BB3D06922}"/>
                </a:ext>
              </a:extLst>
            </p:cNvPr>
            <p:cNvSpPr/>
            <p:nvPr/>
          </p:nvSpPr>
          <p:spPr>
            <a:xfrm>
              <a:off x="3743262" y="3871824"/>
              <a:ext cx="103442" cy="110153"/>
            </a:xfrm>
            <a:custGeom>
              <a:avLst/>
              <a:gdLst>
                <a:gd name="connsiteX0" fmla="*/ 63 w 103442"/>
                <a:gd name="connsiteY0" fmla="*/ 89 h 110153"/>
                <a:gd name="connsiteX1" fmla="*/ 84201 w 103442"/>
                <a:gd name="connsiteY1" fmla="*/ 36601 h 110153"/>
                <a:gd name="connsiteX2" fmla="*/ 103251 w 103442"/>
                <a:gd name="connsiteY2" fmla="*/ 109626 h 110153"/>
                <a:gd name="connsiteX3" fmla="*/ 77851 w 103442"/>
                <a:gd name="connsiteY3" fmla="*/ 68351 h 110153"/>
                <a:gd name="connsiteX4" fmla="*/ 69913 w 103442"/>
                <a:gd name="connsiteY4" fmla="*/ 46126 h 110153"/>
                <a:gd name="connsiteX5" fmla="*/ 63 w 103442"/>
                <a:gd name="connsiteY5" fmla="*/ 89 h 11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2" h="110153">
                  <a:moveTo>
                    <a:pt x="63" y="89"/>
                  </a:moveTo>
                  <a:cubicBezTo>
                    <a:pt x="2444" y="-1498"/>
                    <a:pt x="67003" y="18345"/>
                    <a:pt x="84201" y="36601"/>
                  </a:cubicBezTo>
                  <a:cubicBezTo>
                    <a:pt x="101399" y="54857"/>
                    <a:pt x="104309" y="104335"/>
                    <a:pt x="103251" y="109626"/>
                  </a:cubicBezTo>
                  <a:cubicBezTo>
                    <a:pt x="102193" y="114917"/>
                    <a:pt x="83407" y="78934"/>
                    <a:pt x="77851" y="68351"/>
                  </a:cubicBezTo>
                  <a:cubicBezTo>
                    <a:pt x="72295" y="57768"/>
                    <a:pt x="77057" y="55651"/>
                    <a:pt x="69913" y="46126"/>
                  </a:cubicBezTo>
                  <a:cubicBezTo>
                    <a:pt x="62769" y="36601"/>
                    <a:pt x="-2318" y="1676"/>
                    <a:pt x="63" y="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: 図形 1351">
              <a:extLst>
                <a:ext uri="{FF2B5EF4-FFF2-40B4-BE49-F238E27FC236}">
                  <a16:creationId xmlns:a16="http://schemas.microsoft.com/office/drawing/2014/main" id="{BC3499FC-2220-45F8-9ACC-225EE2BE4C90}"/>
                </a:ext>
              </a:extLst>
            </p:cNvPr>
            <p:cNvSpPr/>
            <p:nvPr/>
          </p:nvSpPr>
          <p:spPr>
            <a:xfrm>
              <a:off x="3879209" y="3819522"/>
              <a:ext cx="22955" cy="115902"/>
            </a:xfrm>
            <a:custGeom>
              <a:avLst/>
              <a:gdLst>
                <a:gd name="connsiteX0" fmla="*/ 11754 w 22955"/>
                <a:gd name="connsiteY0" fmla="*/ 3 h 115902"/>
                <a:gd name="connsiteX1" fmla="*/ 8579 w 22955"/>
                <a:gd name="connsiteY1" fmla="*/ 80966 h 115902"/>
                <a:gd name="connsiteX2" fmla="*/ 22866 w 22955"/>
                <a:gd name="connsiteY2" fmla="*/ 115891 h 115902"/>
                <a:gd name="connsiteX3" fmla="*/ 641 w 22955"/>
                <a:gd name="connsiteY3" fmla="*/ 84141 h 115902"/>
                <a:gd name="connsiteX4" fmla="*/ 11754 w 22955"/>
                <a:gd name="connsiteY4" fmla="*/ 3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55" h="115902">
                  <a:moveTo>
                    <a:pt x="11754" y="3"/>
                  </a:moveTo>
                  <a:cubicBezTo>
                    <a:pt x="13077" y="-526"/>
                    <a:pt x="6727" y="61651"/>
                    <a:pt x="8579" y="80966"/>
                  </a:cubicBezTo>
                  <a:cubicBezTo>
                    <a:pt x="10431" y="100281"/>
                    <a:pt x="24189" y="115362"/>
                    <a:pt x="22866" y="115891"/>
                  </a:cubicBezTo>
                  <a:cubicBezTo>
                    <a:pt x="21543" y="116420"/>
                    <a:pt x="4345" y="98428"/>
                    <a:pt x="641" y="84141"/>
                  </a:cubicBezTo>
                  <a:cubicBezTo>
                    <a:pt x="-3063" y="69854"/>
                    <a:pt x="10431" y="532"/>
                    <a:pt x="11754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: 図形 1352">
              <a:extLst>
                <a:ext uri="{FF2B5EF4-FFF2-40B4-BE49-F238E27FC236}">
                  <a16:creationId xmlns:a16="http://schemas.microsoft.com/office/drawing/2014/main" id="{54F8D946-8F22-4CBD-BBAD-B7FD19D405FF}"/>
                </a:ext>
              </a:extLst>
            </p:cNvPr>
            <p:cNvSpPr/>
            <p:nvPr/>
          </p:nvSpPr>
          <p:spPr>
            <a:xfrm>
              <a:off x="3989014" y="3881301"/>
              <a:ext cx="27483" cy="125729"/>
            </a:xfrm>
            <a:custGeom>
              <a:avLst/>
              <a:gdLst>
                <a:gd name="connsiteX0" fmla="*/ 11486 w 27483"/>
                <a:gd name="connsiteY0" fmla="*/ 137 h 125729"/>
                <a:gd name="connsiteX1" fmla="*/ 374 w 27483"/>
                <a:gd name="connsiteY1" fmla="*/ 62049 h 125729"/>
                <a:gd name="connsiteX2" fmla="*/ 27361 w 27483"/>
                <a:gd name="connsiteY2" fmla="*/ 125549 h 125729"/>
                <a:gd name="connsiteX3" fmla="*/ 9899 w 27483"/>
                <a:gd name="connsiteY3" fmla="*/ 79512 h 125729"/>
                <a:gd name="connsiteX4" fmla="*/ 11486 w 27483"/>
                <a:gd name="connsiteY4" fmla="*/ 137 h 12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83" h="125729">
                  <a:moveTo>
                    <a:pt x="11486" y="137"/>
                  </a:moveTo>
                  <a:cubicBezTo>
                    <a:pt x="9899" y="-2773"/>
                    <a:pt x="-2272" y="41147"/>
                    <a:pt x="374" y="62049"/>
                  </a:cubicBezTo>
                  <a:cubicBezTo>
                    <a:pt x="3020" y="82951"/>
                    <a:pt x="25774" y="122639"/>
                    <a:pt x="27361" y="125549"/>
                  </a:cubicBezTo>
                  <a:cubicBezTo>
                    <a:pt x="28948" y="128459"/>
                    <a:pt x="14661" y="95387"/>
                    <a:pt x="9899" y="79512"/>
                  </a:cubicBezTo>
                  <a:cubicBezTo>
                    <a:pt x="5137" y="63637"/>
                    <a:pt x="13073" y="3047"/>
                    <a:pt x="11486" y="1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: 図形 1353">
              <a:extLst>
                <a:ext uri="{FF2B5EF4-FFF2-40B4-BE49-F238E27FC236}">
                  <a16:creationId xmlns:a16="http://schemas.microsoft.com/office/drawing/2014/main" id="{2D10198F-6C48-47C9-B94D-1705228BA3E4}"/>
                </a:ext>
              </a:extLst>
            </p:cNvPr>
            <p:cNvSpPr/>
            <p:nvPr/>
          </p:nvSpPr>
          <p:spPr>
            <a:xfrm>
              <a:off x="3623167" y="3976637"/>
              <a:ext cx="271231" cy="740958"/>
            </a:xfrm>
            <a:custGeom>
              <a:avLst/>
              <a:gdLst>
                <a:gd name="connsiteX0" fmla="*/ 102696 w 271231"/>
                <a:gd name="connsiteY0" fmla="*/ 9576 h 740958"/>
                <a:gd name="connsiteX1" fmla="*/ 159846 w 271231"/>
                <a:gd name="connsiteY1" fmla="*/ 60376 h 740958"/>
                <a:gd name="connsiteX2" fmla="*/ 221758 w 271231"/>
                <a:gd name="connsiteY2" fmla="*/ 131813 h 740958"/>
                <a:gd name="connsiteX3" fmla="*/ 270971 w 271231"/>
                <a:gd name="connsiteY3" fmla="*/ 235001 h 740958"/>
                <a:gd name="connsiteX4" fmla="*/ 237633 w 271231"/>
                <a:gd name="connsiteY4" fmla="*/ 255638 h 740958"/>
                <a:gd name="connsiteX5" fmla="*/ 163021 w 271231"/>
                <a:gd name="connsiteY5" fmla="*/ 358826 h 740958"/>
                <a:gd name="connsiteX6" fmla="*/ 169371 w 271231"/>
                <a:gd name="connsiteY6" fmla="*/ 490588 h 740958"/>
                <a:gd name="connsiteX7" fmla="*/ 99521 w 271231"/>
                <a:gd name="connsiteY7" fmla="*/ 469951 h 740958"/>
                <a:gd name="connsiteX8" fmla="*/ 74121 w 271231"/>
                <a:gd name="connsiteY8" fmla="*/ 474713 h 740958"/>
                <a:gd name="connsiteX9" fmla="*/ 37608 w 271231"/>
                <a:gd name="connsiteY9" fmla="*/ 554088 h 740958"/>
                <a:gd name="connsiteX10" fmla="*/ 164608 w 271231"/>
                <a:gd name="connsiteY10" fmla="*/ 728713 h 740958"/>
                <a:gd name="connsiteX11" fmla="*/ 224933 w 271231"/>
                <a:gd name="connsiteY11" fmla="*/ 723951 h 740958"/>
                <a:gd name="connsiteX12" fmla="*/ 110633 w 271231"/>
                <a:gd name="connsiteY12" fmla="*/ 704901 h 740958"/>
                <a:gd name="connsiteX13" fmla="*/ 1096 w 271231"/>
                <a:gd name="connsiteY13" fmla="*/ 619176 h 740958"/>
                <a:gd name="connsiteX14" fmla="*/ 55071 w 271231"/>
                <a:gd name="connsiteY14" fmla="*/ 463601 h 740958"/>
                <a:gd name="connsiteX15" fmla="*/ 67771 w 271231"/>
                <a:gd name="connsiteY15" fmla="*/ 419151 h 740958"/>
                <a:gd name="connsiteX16" fmla="*/ 66183 w 271231"/>
                <a:gd name="connsiteY16" fmla="*/ 261988 h 740958"/>
                <a:gd name="connsiteX17" fmla="*/ 102696 w 271231"/>
                <a:gd name="connsiteY17" fmla="*/ 9576 h 74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1231" h="740958">
                  <a:moveTo>
                    <a:pt x="102696" y="9576"/>
                  </a:moveTo>
                  <a:cubicBezTo>
                    <a:pt x="118306" y="-24026"/>
                    <a:pt x="140002" y="40003"/>
                    <a:pt x="159846" y="60376"/>
                  </a:cubicBezTo>
                  <a:cubicBezTo>
                    <a:pt x="179690" y="80749"/>
                    <a:pt x="203237" y="102709"/>
                    <a:pt x="221758" y="131813"/>
                  </a:cubicBezTo>
                  <a:cubicBezTo>
                    <a:pt x="240279" y="160917"/>
                    <a:pt x="268325" y="214364"/>
                    <a:pt x="270971" y="235001"/>
                  </a:cubicBezTo>
                  <a:cubicBezTo>
                    <a:pt x="273617" y="255638"/>
                    <a:pt x="255625" y="235001"/>
                    <a:pt x="237633" y="255638"/>
                  </a:cubicBezTo>
                  <a:cubicBezTo>
                    <a:pt x="219641" y="276276"/>
                    <a:pt x="174398" y="319668"/>
                    <a:pt x="163021" y="358826"/>
                  </a:cubicBezTo>
                  <a:cubicBezTo>
                    <a:pt x="151644" y="397984"/>
                    <a:pt x="179954" y="472067"/>
                    <a:pt x="169371" y="490588"/>
                  </a:cubicBezTo>
                  <a:cubicBezTo>
                    <a:pt x="158788" y="509109"/>
                    <a:pt x="115396" y="472597"/>
                    <a:pt x="99521" y="469951"/>
                  </a:cubicBezTo>
                  <a:cubicBezTo>
                    <a:pt x="83646" y="467305"/>
                    <a:pt x="84440" y="460690"/>
                    <a:pt x="74121" y="474713"/>
                  </a:cubicBezTo>
                  <a:cubicBezTo>
                    <a:pt x="63802" y="488736"/>
                    <a:pt x="22527" y="511755"/>
                    <a:pt x="37608" y="554088"/>
                  </a:cubicBezTo>
                  <a:cubicBezTo>
                    <a:pt x="52689" y="596421"/>
                    <a:pt x="133387" y="700403"/>
                    <a:pt x="164608" y="728713"/>
                  </a:cubicBezTo>
                  <a:cubicBezTo>
                    <a:pt x="195829" y="757024"/>
                    <a:pt x="233929" y="727920"/>
                    <a:pt x="224933" y="723951"/>
                  </a:cubicBezTo>
                  <a:cubicBezTo>
                    <a:pt x="215937" y="719982"/>
                    <a:pt x="147939" y="722364"/>
                    <a:pt x="110633" y="704901"/>
                  </a:cubicBezTo>
                  <a:cubicBezTo>
                    <a:pt x="73327" y="687438"/>
                    <a:pt x="10356" y="659393"/>
                    <a:pt x="1096" y="619176"/>
                  </a:cubicBezTo>
                  <a:cubicBezTo>
                    <a:pt x="-8164" y="578959"/>
                    <a:pt x="43959" y="496938"/>
                    <a:pt x="55071" y="463601"/>
                  </a:cubicBezTo>
                  <a:cubicBezTo>
                    <a:pt x="66183" y="430264"/>
                    <a:pt x="65919" y="452753"/>
                    <a:pt x="67771" y="419151"/>
                  </a:cubicBezTo>
                  <a:cubicBezTo>
                    <a:pt x="69623" y="385549"/>
                    <a:pt x="60098" y="326282"/>
                    <a:pt x="66183" y="261988"/>
                  </a:cubicBezTo>
                  <a:cubicBezTo>
                    <a:pt x="72268" y="197694"/>
                    <a:pt x="87086" y="43178"/>
                    <a:pt x="102696" y="9576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: 図形 1354">
              <a:extLst>
                <a:ext uri="{FF2B5EF4-FFF2-40B4-BE49-F238E27FC236}">
                  <a16:creationId xmlns:a16="http://schemas.microsoft.com/office/drawing/2014/main" id="{5950DFD6-7816-427D-8DD7-15C10471064F}"/>
                </a:ext>
              </a:extLst>
            </p:cNvPr>
            <p:cNvSpPr/>
            <p:nvPr/>
          </p:nvSpPr>
          <p:spPr>
            <a:xfrm>
              <a:off x="3364846" y="4088519"/>
              <a:ext cx="277759" cy="121533"/>
            </a:xfrm>
            <a:custGeom>
              <a:avLst/>
              <a:gdLst>
                <a:gd name="connsiteX0" fmla="*/ 654 w 277759"/>
                <a:gd name="connsiteY0" fmla="*/ 13581 h 121533"/>
                <a:gd name="connsiteX1" fmla="*/ 121304 w 277759"/>
                <a:gd name="connsiteY1" fmla="*/ 18344 h 121533"/>
                <a:gd name="connsiteX2" fmla="*/ 268942 w 277759"/>
                <a:gd name="connsiteY2" fmla="*/ 881 h 121533"/>
                <a:gd name="connsiteX3" fmla="*/ 253067 w 277759"/>
                <a:gd name="connsiteY3" fmla="*/ 11994 h 121533"/>
                <a:gd name="connsiteX4" fmla="*/ 187979 w 277759"/>
                <a:gd name="connsiteY4" fmla="*/ 89781 h 121533"/>
                <a:gd name="connsiteX5" fmla="*/ 114954 w 277759"/>
                <a:gd name="connsiteY5" fmla="*/ 121531 h 121533"/>
                <a:gd name="connsiteX6" fmla="*/ 72092 w 277759"/>
                <a:gd name="connsiteY6" fmla="*/ 91369 h 121533"/>
                <a:gd name="connsiteX7" fmla="*/ 72092 w 277759"/>
                <a:gd name="connsiteY7" fmla="*/ 75494 h 121533"/>
                <a:gd name="connsiteX8" fmla="*/ 654 w 277759"/>
                <a:gd name="connsiteY8" fmla="*/ 13581 h 12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759" h="121533">
                  <a:moveTo>
                    <a:pt x="654" y="13581"/>
                  </a:moveTo>
                  <a:cubicBezTo>
                    <a:pt x="8856" y="4056"/>
                    <a:pt x="76589" y="20461"/>
                    <a:pt x="121304" y="18344"/>
                  </a:cubicBezTo>
                  <a:cubicBezTo>
                    <a:pt x="166019" y="16227"/>
                    <a:pt x="246982" y="1939"/>
                    <a:pt x="268942" y="881"/>
                  </a:cubicBezTo>
                  <a:cubicBezTo>
                    <a:pt x="290902" y="-177"/>
                    <a:pt x="266561" y="-2823"/>
                    <a:pt x="253067" y="11994"/>
                  </a:cubicBezTo>
                  <a:cubicBezTo>
                    <a:pt x="239573" y="26811"/>
                    <a:pt x="210998" y="71525"/>
                    <a:pt x="187979" y="89781"/>
                  </a:cubicBezTo>
                  <a:cubicBezTo>
                    <a:pt x="164960" y="108037"/>
                    <a:pt x="134268" y="121266"/>
                    <a:pt x="114954" y="121531"/>
                  </a:cubicBezTo>
                  <a:cubicBezTo>
                    <a:pt x="95640" y="121796"/>
                    <a:pt x="79236" y="99042"/>
                    <a:pt x="72092" y="91369"/>
                  </a:cubicBezTo>
                  <a:cubicBezTo>
                    <a:pt x="64948" y="83696"/>
                    <a:pt x="80294" y="86607"/>
                    <a:pt x="72092" y="75494"/>
                  </a:cubicBezTo>
                  <a:cubicBezTo>
                    <a:pt x="63890" y="64382"/>
                    <a:pt x="-7548" y="23106"/>
                    <a:pt x="654" y="13581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: 図形 1355">
              <a:extLst>
                <a:ext uri="{FF2B5EF4-FFF2-40B4-BE49-F238E27FC236}">
                  <a16:creationId xmlns:a16="http://schemas.microsoft.com/office/drawing/2014/main" id="{92DFC650-9805-416E-A39D-0713B202B0C6}"/>
                </a:ext>
              </a:extLst>
            </p:cNvPr>
            <p:cNvSpPr/>
            <p:nvPr/>
          </p:nvSpPr>
          <p:spPr>
            <a:xfrm>
              <a:off x="3736641" y="2977958"/>
              <a:ext cx="576331" cy="663267"/>
            </a:xfrm>
            <a:custGeom>
              <a:avLst/>
              <a:gdLst>
                <a:gd name="connsiteX0" fmla="*/ 3509 w 576331"/>
                <a:gd name="connsiteY0" fmla="*/ 90680 h 663267"/>
                <a:gd name="connsiteX1" fmla="*/ 230522 w 576331"/>
                <a:gd name="connsiteY1" fmla="*/ 73217 h 663267"/>
                <a:gd name="connsiteX2" fmla="*/ 351172 w 576331"/>
                <a:gd name="connsiteY2" fmla="*/ 284355 h 663267"/>
                <a:gd name="connsiteX3" fmla="*/ 394034 w 576331"/>
                <a:gd name="connsiteY3" fmla="*/ 468505 h 663267"/>
                <a:gd name="connsiteX4" fmla="*/ 571834 w 576331"/>
                <a:gd name="connsiteY4" fmla="*/ 662180 h 663267"/>
                <a:gd name="connsiteX5" fmla="*/ 514684 w 576331"/>
                <a:gd name="connsiteY5" fmla="*/ 528830 h 663267"/>
                <a:gd name="connsiteX6" fmla="*/ 422609 w 576331"/>
                <a:gd name="connsiteY6" fmla="*/ 166880 h 663267"/>
                <a:gd name="connsiteX7" fmla="*/ 151147 w 576331"/>
                <a:gd name="connsiteY7" fmla="*/ 16067 h 663267"/>
                <a:gd name="connsiteX8" fmla="*/ 95584 w 576331"/>
                <a:gd name="connsiteY8" fmla="*/ 11305 h 663267"/>
                <a:gd name="connsiteX9" fmla="*/ 3509 w 576331"/>
                <a:gd name="connsiteY9" fmla="*/ 90680 h 6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331" h="663267">
                  <a:moveTo>
                    <a:pt x="3509" y="90680"/>
                  </a:moveTo>
                  <a:cubicBezTo>
                    <a:pt x="25999" y="100999"/>
                    <a:pt x="172578" y="40938"/>
                    <a:pt x="230522" y="73217"/>
                  </a:cubicBezTo>
                  <a:cubicBezTo>
                    <a:pt x="288466" y="105496"/>
                    <a:pt x="323920" y="218474"/>
                    <a:pt x="351172" y="284355"/>
                  </a:cubicBezTo>
                  <a:cubicBezTo>
                    <a:pt x="378424" y="350236"/>
                    <a:pt x="357257" y="405534"/>
                    <a:pt x="394034" y="468505"/>
                  </a:cubicBezTo>
                  <a:cubicBezTo>
                    <a:pt x="430811" y="531476"/>
                    <a:pt x="551726" y="652126"/>
                    <a:pt x="571834" y="662180"/>
                  </a:cubicBezTo>
                  <a:cubicBezTo>
                    <a:pt x="591942" y="672234"/>
                    <a:pt x="539555" y="611380"/>
                    <a:pt x="514684" y="528830"/>
                  </a:cubicBezTo>
                  <a:cubicBezTo>
                    <a:pt x="489813" y="446280"/>
                    <a:pt x="483198" y="252340"/>
                    <a:pt x="422609" y="166880"/>
                  </a:cubicBezTo>
                  <a:cubicBezTo>
                    <a:pt x="362020" y="81420"/>
                    <a:pt x="205651" y="41996"/>
                    <a:pt x="151147" y="16067"/>
                  </a:cubicBezTo>
                  <a:cubicBezTo>
                    <a:pt x="96643" y="-9862"/>
                    <a:pt x="118074" y="986"/>
                    <a:pt x="95584" y="11305"/>
                  </a:cubicBezTo>
                  <a:cubicBezTo>
                    <a:pt x="73094" y="21624"/>
                    <a:pt x="-18981" y="80361"/>
                    <a:pt x="3509" y="90680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: 図形 1356">
              <a:extLst>
                <a:ext uri="{FF2B5EF4-FFF2-40B4-BE49-F238E27FC236}">
                  <a16:creationId xmlns:a16="http://schemas.microsoft.com/office/drawing/2014/main" id="{5876791F-8C25-4D85-BE98-AC3AC3D333E6}"/>
                </a:ext>
              </a:extLst>
            </p:cNvPr>
            <p:cNvSpPr/>
            <p:nvPr/>
          </p:nvSpPr>
          <p:spPr>
            <a:xfrm>
              <a:off x="3238438" y="2973594"/>
              <a:ext cx="527112" cy="746701"/>
            </a:xfrm>
            <a:custGeom>
              <a:avLst/>
              <a:gdLst>
                <a:gd name="connsiteX0" fmla="*/ 527112 w 527112"/>
                <a:gd name="connsiteY0" fmla="*/ 82344 h 746701"/>
                <a:gd name="connsiteX1" fmla="*/ 374712 w 527112"/>
                <a:gd name="connsiteY1" fmla="*/ 9319 h 746701"/>
                <a:gd name="connsiteX2" fmla="*/ 249300 w 527112"/>
                <a:gd name="connsiteY2" fmla="*/ 299831 h 746701"/>
                <a:gd name="connsiteX3" fmla="*/ 220725 w 527112"/>
                <a:gd name="connsiteY3" fmla="*/ 426831 h 746701"/>
                <a:gd name="connsiteX4" fmla="*/ 311212 w 527112"/>
                <a:gd name="connsiteY4" fmla="*/ 58531 h 746701"/>
                <a:gd name="connsiteX5" fmla="*/ 139762 w 527112"/>
                <a:gd name="connsiteY5" fmla="*/ 223631 h 746701"/>
                <a:gd name="connsiteX6" fmla="*/ 50862 w 527112"/>
                <a:gd name="connsiteY6" fmla="*/ 612569 h 746701"/>
                <a:gd name="connsiteX7" fmla="*/ 62 w 527112"/>
                <a:gd name="connsiteY7" fmla="*/ 744331 h 746701"/>
                <a:gd name="connsiteX8" fmla="*/ 60387 w 527112"/>
                <a:gd name="connsiteY8" fmla="*/ 696706 h 746701"/>
                <a:gd name="connsiteX9" fmla="*/ 366775 w 527112"/>
                <a:gd name="connsiteY9" fmla="*/ 688769 h 746701"/>
                <a:gd name="connsiteX10" fmla="*/ 339787 w 527112"/>
                <a:gd name="connsiteY10" fmla="*/ 609394 h 746701"/>
                <a:gd name="connsiteX11" fmla="*/ 320737 w 527112"/>
                <a:gd name="connsiteY11" fmla="*/ 361744 h 746701"/>
                <a:gd name="connsiteX12" fmla="*/ 376300 w 527112"/>
                <a:gd name="connsiteY12" fmla="*/ 190294 h 746701"/>
                <a:gd name="connsiteX13" fmla="*/ 527112 w 527112"/>
                <a:gd name="connsiteY13" fmla="*/ 82344 h 74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112" h="746701">
                  <a:moveTo>
                    <a:pt x="527112" y="82344"/>
                  </a:moveTo>
                  <a:cubicBezTo>
                    <a:pt x="526847" y="52182"/>
                    <a:pt x="421014" y="-26929"/>
                    <a:pt x="374712" y="9319"/>
                  </a:cubicBezTo>
                  <a:cubicBezTo>
                    <a:pt x="328410" y="45567"/>
                    <a:pt x="274964" y="230246"/>
                    <a:pt x="249300" y="299831"/>
                  </a:cubicBezTo>
                  <a:cubicBezTo>
                    <a:pt x="223636" y="369416"/>
                    <a:pt x="210406" y="467048"/>
                    <a:pt x="220725" y="426831"/>
                  </a:cubicBezTo>
                  <a:cubicBezTo>
                    <a:pt x="231044" y="386614"/>
                    <a:pt x="324706" y="92398"/>
                    <a:pt x="311212" y="58531"/>
                  </a:cubicBezTo>
                  <a:cubicBezTo>
                    <a:pt x="297718" y="24664"/>
                    <a:pt x="183154" y="131292"/>
                    <a:pt x="139762" y="223631"/>
                  </a:cubicBezTo>
                  <a:cubicBezTo>
                    <a:pt x="96370" y="315970"/>
                    <a:pt x="74145" y="525786"/>
                    <a:pt x="50862" y="612569"/>
                  </a:cubicBezTo>
                  <a:cubicBezTo>
                    <a:pt x="27579" y="699352"/>
                    <a:pt x="-1525" y="730308"/>
                    <a:pt x="62" y="744331"/>
                  </a:cubicBezTo>
                  <a:cubicBezTo>
                    <a:pt x="1649" y="758354"/>
                    <a:pt x="-732" y="705966"/>
                    <a:pt x="60387" y="696706"/>
                  </a:cubicBezTo>
                  <a:cubicBezTo>
                    <a:pt x="121506" y="687446"/>
                    <a:pt x="320208" y="703321"/>
                    <a:pt x="366775" y="688769"/>
                  </a:cubicBezTo>
                  <a:cubicBezTo>
                    <a:pt x="413342" y="674217"/>
                    <a:pt x="347460" y="663898"/>
                    <a:pt x="339787" y="609394"/>
                  </a:cubicBezTo>
                  <a:cubicBezTo>
                    <a:pt x="332114" y="554890"/>
                    <a:pt x="314651" y="431594"/>
                    <a:pt x="320737" y="361744"/>
                  </a:cubicBezTo>
                  <a:cubicBezTo>
                    <a:pt x="326822" y="291894"/>
                    <a:pt x="343756" y="233157"/>
                    <a:pt x="376300" y="190294"/>
                  </a:cubicBezTo>
                  <a:cubicBezTo>
                    <a:pt x="408844" y="147431"/>
                    <a:pt x="527377" y="112506"/>
                    <a:pt x="527112" y="82344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: 図形 1357">
              <a:extLst>
                <a:ext uri="{FF2B5EF4-FFF2-40B4-BE49-F238E27FC236}">
                  <a16:creationId xmlns:a16="http://schemas.microsoft.com/office/drawing/2014/main" id="{E79CD3C3-11A5-4E01-AF6C-514AA35A5B5B}"/>
                </a:ext>
              </a:extLst>
            </p:cNvPr>
            <p:cNvSpPr/>
            <p:nvPr/>
          </p:nvSpPr>
          <p:spPr>
            <a:xfrm>
              <a:off x="2833965" y="3894521"/>
              <a:ext cx="489888" cy="970846"/>
            </a:xfrm>
            <a:custGeom>
              <a:avLst/>
              <a:gdLst>
                <a:gd name="connsiteX0" fmla="*/ 235202 w 489888"/>
                <a:gd name="connsiteY0" fmla="*/ 2262 h 970846"/>
                <a:gd name="connsiteX1" fmla="*/ 203452 w 489888"/>
                <a:gd name="connsiteY1" fmla="*/ 400196 h 970846"/>
                <a:gd name="connsiteX2" fmla="*/ 292352 w 489888"/>
                <a:gd name="connsiteY2" fmla="*/ 656312 h 970846"/>
                <a:gd name="connsiteX3" fmla="*/ 484968 w 489888"/>
                <a:gd name="connsiteY3" fmla="*/ 961112 h 970846"/>
                <a:gd name="connsiteX4" fmla="*/ 398185 w 489888"/>
                <a:gd name="connsiteY4" fmla="*/ 882796 h 970846"/>
                <a:gd name="connsiteX5" fmla="*/ 38352 w 489888"/>
                <a:gd name="connsiteY5" fmla="*/ 755796 h 970846"/>
                <a:gd name="connsiteX6" fmla="*/ 12952 w 489888"/>
                <a:gd name="connsiteY6" fmla="*/ 514496 h 970846"/>
                <a:gd name="connsiteX7" fmla="*/ 61635 w 489888"/>
                <a:gd name="connsiteY7" fmla="*/ 249912 h 970846"/>
                <a:gd name="connsiteX8" fmla="*/ 235202 w 489888"/>
                <a:gd name="connsiteY8" fmla="*/ 2262 h 97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888" h="970846">
                  <a:moveTo>
                    <a:pt x="235202" y="2262"/>
                  </a:moveTo>
                  <a:cubicBezTo>
                    <a:pt x="258838" y="27309"/>
                    <a:pt x="193927" y="291188"/>
                    <a:pt x="203452" y="400196"/>
                  </a:cubicBezTo>
                  <a:cubicBezTo>
                    <a:pt x="212977" y="509204"/>
                    <a:pt x="245433" y="562826"/>
                    <a:pt x="292352" y="656312"/>
                  </a:cubicBezTo>
                  <a:cubicBezTo>
                    <a:pt x="339271" y="749798"/>
                    <a:pt x="467329" y="923365"/>
                    <a:pt x="484968" y="961112"/>
                  </a:cubicBezTo>
                  <a:cubicBezTo>
                    <a:pt x="502607" y="998859"/>
                    <a:pt x="472621" y="917015"/>
                    <a:pt x="398185" y="882796"/>
                  </a:cubicBezTo>
                  <a:cubicBezTo>
                    <a:pt x="323749" y="848577"/>
                    <a:pt x="102557" y="817179"/>
                    <a:pt x="38352" y="755796"/>
                  </a:cubicBezTo>
                  <a:cubicBezTo>
                    <a:pt x="-25854" y="694413"/>
                    <a:pt x="9071" y="598810"/>
                    <a:pt x="12952" y="514496"/>
                  </a:cubicBezTo>
                  <a:cubicBezTo>
                    <a:pt x="16832" y="430182"/>
                    <a:pt x="25299" y="333168"/>
                    <a:pt x="61635" y="249912"/>
                  </a:cubicBezTo>
                  <a:cubicBezTo>
                    <a:pt x="97971" y="166656"/>
                    <a:pt x="211566" y="-22785"/>
                    <a:pt x="235202" y="2262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: 図形 1358">
              <a:extLst>
                <a:ext uri="{FF2B5EF4-FFF2-40B4-BE49-F238E27FC236}">
                  <a16:creationId xmlns:a16="http://schemas.microsoft.com/office/drawing/2014/main" id="{B0A1B6CF-E834-4366-A0E9-38DB8F89AC83}"/>
                </a:ext>
              </a:extLst>
            </p:cNvPr>
            <p:cNvSpPr/>
            <p:nvPr/>
          </p:nvSpPr>
          <p:spPr>
            <a:xfrm>
              <a:off x="3455671" y="5243008"/>
              <a:ext cx="633650" cy="302243"/>
            </a:xfrm>
            <a:custGeom>
              <a:avLst/>
              <a:gdLst>
                <a:gd name="connsiteX0" fmla="*/ 625262 w 633650"/>
                <a:gd name="connsiteY0" fmla="*/ 2092 h 302243"/>
                <a:gd name="connsiteX1" fmla="*/ 576579 w 633650"/>
                <a:gd name="connsiteY1" fmla="*/ 59242 h 302243"/>
                <a:gd name="connsiteX2" fmla="*/ 424179 w 633650"/>
                <a:gd name="connsiteY2" fmla="*/ 247625 h 302243"/>
                <a:gd name="connsiteX3" fmla="*/ 311996 w 633650"/>
                <a:gd name="connsiteY3" fmla="*/ 300542 h 302243"/>
                <a:gd name="connsiteX4" fmla="*/ 218862 w 633650"/>
                <a:gd name="connsiteY4" fmla="*/ 279375 h 302243"/>
                <a:gd name="connsiteX5" fmla="*/ 2962 w 633650"/>
                <a:gd name="connsiteY5" fmla="*/ 184125 h 302243"/>
                <a:gd name="connsiteX6" fmla="*/ 100329 w 633650"/>
                <a:gd name="connsiteY6" fmla="*/ 201059 h 302243"/>
                <a:gd name="connsiteX7" fmla="*/ 199812 w 633650"/>
                <a:gd name="connsiteY7" fmla="*/ 188359 h 302243"/>
                <a:gd name="connsiteX8" fmla="*/ 322579 w 633650"/>
                <a:gd name="connsiteY8" fmla="*/ 137559 h 302243"/>
                <a:gd name="connsiteX9" fmla="*/ 417829 w 633650"/>
                <a:gd name="connsiteY9" fmla="*/ 118509 h 302243"/>
                <a:gd name="connsiteX10" fmla="*/ 625262 w 633650"/>
                <a:gd name="connsiteY10" fmla="*/ 2092 h 30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3650" h="302243">
                  <a:moveTo>
                    <a:pt x="625262" y="2092"/>
                  </a:moveTo>
                  <a:cubicBezTo>
                    <a:pt x="651720" y="-7786"/>
                    <a:pt x="610093" y="18320"/>
                    <a:pt x="576579" y="59242"/>
                  </a:cubicBezTo>
                  <a:cubicBezTo>
                    <a:pt x="543065" y="100164"/>
                    <a:pt x="468276" y="207408"/>
                    <a:pt x="424179" y="247625"/>
                  </a:cubicBezTo>
                  <a:cubicBezTo>
                    <a:pt x="380082" y="287842"/>
                    <a:pt x="346215" y="295250"/>
                    <a:pt x="311996" y="300542"/>
                  </a:cubicBezTo>
                  <a:cubicBezTo>
                    <a:pt x="277777" y="305834"/>
                    <a:pt x="270368" y="298778"/>
                    <a:pt x="218862" y="279375"/>
                  </a:cubicBezTo>
                  <a:cubicBezTo>
                    <a:pt x="167356" y="259972"/>
                    <a:pt x="22717" y="197178"/>
                    <a:pt x="2962" y="184125"/>
                  </a:cubicBezTo>
                  <a:cubicBezTo>
                    <a:pt x="-16794" y="171072"/>
                    <a:pt x="67521" y="200353"/>
                    <a:pt x="100329" y="201059"/>
                  </a:cubicBezTo>
                  <a:cubicBezTo>
                    <a:pt x="133137" y="201765"/>
                    <a:pt x="162770" y="198942"/>
                    <a:pt x="199812" y="188359"/>
                  </a:cubicBezTo>
                  <a:cubicBezTo>
                    <a:pt x="236854" y="177776"/>
                    <a:pt x="286243" y="149201"/>
                    <a:pt x="322579" y="137559"/>
                  </a:cubicBezTo>
                  <a:cubicBezTo>
                    <a:pt x="358915" y="125917"/>
                    <a:pt x="368087" y="138617"/>
                    <a:pt x="417829" y="118509"/>
                  </a:cubicBezTo>
                  <a:cubicBezTo>
                    <a:pt x="467571" y="98401"/>
                    <a:pt x="598804" y="11970"/>
                    <a:pt x="625262" y="2092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: 図形 1360">
              <a:extLst>
                <a:ext uri="{FF2B5EF4-FFF2-40B4-BE49-F238E27FC236}">
                  <a16:creationId xmlns:a16="http://schemas.microsoft.com/office/drawing/2014/main" id="{7525D519-AC29-478C-BA4C-8D6F14483B95}"/>
                </a:ext>
              </a:extLst>
            </p:cNvPr>
            <p:cNvSpPr/>
            <p:nvPr/>
          </p:nvSpPr>
          <p:spPr>
            <a:xfrm>
              <a:off x="2741970" y="5414104"/>
              <a:ext cx="974973" cy="376781"/>
            </a:xfrm>
            <a:custGeom>
              <a:avLst/>
              <a:gdLst>
                <a:gd name="connsiteX0" fmla="*/ 968547 w 974973"/>
                <a:gd name="connsiteY0" fmla="*/ 150613 h 376781"/>
                <a:gd name="connsiteX1" fmla="*/ 481713 w 974973"/>
                <a:gd name="connsiteY1" fmla="*/ 329 h 376781"/>
                <a:gd name="connsiteX2" fmla="*/ 445730 w 974973"/>
                <a:gd name="connsiteY2" fmla="*/ 114629 h 376781"/>
                <a:gd name="connsiteX3" fmla="*/ 297563 w 974973"/>
                <a:gd name="connsiteY3" fmla="*/ 258563 h 376781"/>
                <a:gd name="connsiteX4" fmla="*/ 9697 w 974973"/>
                <a:gd name="connsiteY4" fmla="*/ 368629 h 376781"/>
                <a:gd name="connsiteX5" fmla="*/ 62613 w 974973"/>
                <a:gd name="connsiteY5" fmla="*/ 368629 h 376781"/>
                <a:gd name="connsiteX6" fmla="*/ 557913 w 974973"/>
                <a:gd name="connsiteY6" fmla="*/ 317829 h 376781"/>
                <a:gd name="connsiteX7" fmla="*/ 746297 w 974973"/>
                <a:gd name="connsiteY7" fmla="*/ 222579 h 376781"/>
                <a:gd name="connsiteX8" fmla="*/ 968547 w 974973"/>
                <a:gd name="connsiteY8" fmla="*/ 150613 h 37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4973" h="376781">
                  <a:moveTo>
                    <a:pt x="968547" y="150613"/>
                  </a:moveTo>
                  <a:cubicBezTo>
                    <a:pt x="924450" y="113571"/>
                    <a:pt x="568849" y="6326"/>
                    <a:pt x="481713" y="329"/>
                  </a:cubicBezTo>
                  <a:cubicBezTo>
                    <a:pt x="394577" y="-5668"/>
                    <a:pt x="476422" y="71590"/>
                    <a:pt x="445730" y="114629"/>
                  </a:cubicBezTo>
                  <a:cubicBezTo>
                    <a:pt x="415038" y="157668"/>
                    <a:pt x="370235" y="216230"/>
                    <a:pt x="297563" y="258563"/>
                  </a:cubicBezTo>
                  <a:cubicBezTo>
                    <a:pt x="224891" y="300896"/>
                    <a:pt x="48855" y="350285"/>
                    <a:pt x="9697" y="368629"/>
                  </a:cubicBezTo>
                  <a:cubicBezTo>
                    <a:pt x="-29461" y="386973"/>
                    <a:pt x="62613" y="368629"/>
                    <a:pt x="62613" y="368629"/>
                  </a:cubicBezTo>
                  <a:cubicBezTo>
                    <a:pt x="153982" y="360162"/>
                    <a:pt x="443966" y="342171"/>
                    <a:pt x="557913" y="317829"/>
                  </a:cubicBezTo>
                  <a:cubicBezTo>
                    <a:pt x="671860" y="293487"/>
                    <a:pt x="674683" y="252918"/>
                    <a:pt x="746297" y="222579"/>
                  </a:cubicBezTo>
                  <a:cubicBezTo>
                    <a:pt x="817911" y="192240"/>
                    <a:pt x="1012644" y="187655"/>
                    <a:pt x="968547" y="150613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: 図形 1361">
              <a:extLst>
                <a:ext uri="{FF2B5EF4-FFF2-40B4-BE49-F238E27FC236}">
                  <a16:creationId xmlns:a16="http://schemas.microsoft.com/office/drawing/2014/main" id="{4DE362CA-9F97-4B88-BABD-FA4496E8B410}"/>
                </a:ext>
              </a:extLst>
            </p:cNvPr>
            <p:cNvSpPr/>
            <p:nvPr/>
          </p:nvSpPr>
          <p:spPr>
            <a:xfrm>
              <a:off x="2211859" y="4613888"/>
              <a:ext cx="434011" cy="406228"/>
            </a:xfrm>
            <a:custGeom>
              <a:avLst/>
              <a:gdLst>
                <a:gd name="connsiteX0" fmla="*/ 58 w 434011"/>
                <a:gd name="connsiteY0" fmla="*/ 53362 h 406228"/>
                <a:gd name="connsiteX1" fmla="*/ 154574 w 434011"/>
                <a:gd name="connsiteY1" fmla="*/ 59712 h 406228"/>
                <a:gd name="connsiteX2" fmla="*/ 215958 w 434011"/>
                <a:gd name="connsiteY2" fmla="*/ 445 h 406228"/>
                <a:gd name="connsiteX3" fmla="*/ 294274 w 434011"/>
                <a:gd name="connsiteY3" fmla="*/ 95695 h 406228"/>
                <a:gd name="connsiteX4" fmla="*/ 326024 w 434011"/>
                <a:gd name="connsiteY4" fmla="*/ 184595 h 406228"/>
                <a:gd name="connsiteX5" fmla="*/ 328141 w 434011"/>
                <a:gd name="connsiteY5" fmla="*/ 233279 h 406228"/>
                <a:gd name="connsiteX6" fmla="*/ 433974 w 434011"/>
                <a:gd name="connsiteY6" fmla="*/ 402612 h 406228"/>
                <a:gd name="connsiteX7" fmla="*/ 338724 w 434011"/>
                <a:gd name="connsiteY7" fmla="*/ 332762 h 406228"/>
                <a:gd name="connsiteX8" fmla="*/ 213841 w 434011"/>
                <a:gd name="connsiteY8" fmla="*/ 144379 h 406228"/>
                <a:gd name="connsiteX9" fmla="*/ 137641 w 434011"/>
                <a:gd name="connsiteY9" fmla="*/ 121095 h 406228"/>
                <a:gd name="connsiteX10" fmla="*/ 58 w 434011"/>
                <a:gd name="connsiteY10" fmla="*/ 53362 h 40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4011" h="406228">
                  <a:moveTo>
                    <a:pt x="58" y="53362"/>
                  </a:moveTo>
                  <a:cubicBezTo>
                    <a:pt x="2880" y="43132"/>
                    <a:pt x="118591" y="68532"/>
                    <a:pt x="154574" y="59712"/>
                  </a:cubicBezTo>
                  <a:cubicBezTo>
                    <a:pt x="190557" y="50892"/>
                    <a:pt x="192675" y="-5552"/>
                    <a:pt x="215958" y="445"/>
                  </a:cubicBezTo>
                  <a:cubicBezTo>
                    <a:pt x="239241" y="6442"/>
                    <a:pt x="275930" y="65003"/>
                    <a:pt x="294274" y="95695"/>
                  </a:cubicBezTo>
                  <a:cubicBezTo>
                    <a:pt x="312618" y="126387"/>
                    <a:pt x="320380" y="161664"/>
                    <a:pt x="326024" y="184595"/>
                  </a:cubicBezTo>
                  <a:cubicBezTo>
                    <a:pt x="331668" y="207526"/>
                    <a:pt x="310149" y="196943"/>
                    <a:pt x="328141" y="233279"/>
                  </a:cubicBezTo>
                  <a:cubicBezTo>
                    <a:pt x="346133" y="269615"/>
                    <a:pt x="432210" y="386032"/>
                    <a:pt x="433974" y="402612"/>
                  </a:cubicBezTo>
                  <a:cubicBezTo>
                    <a:pt x="435738" y="419192"/>
                    <a:pt x="375413" y="375801"/>
                    <a:pt x="338724" y="332762"/>
                  </a:cubicBezTo>
                  <a:cubicBezTo>
                    <a:pt x="302035" y="289723"/>
                    <a:pt x="247355" y="179657"/>
                    <a:pt x="213841" y="144379"/>
                  </a:cubicBezTo>
                  <a:cubicBezTo>
                    <a:pt x="180327" y="109101"/>
                    <a:pt x="178211" y="132031"/>
                    <a:pt x="137641" y="121095"/>
                  </a:cubicBezTo>
                  <a:cubicBezTo>
                    <a:pt x="97072" y="110159"/>
                    <a:pt x="-2764" y="63592"/>
                    <a:pt x="58" y="53362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: 図形 1362">
              <a:extLst>
                <a:ext uri="{FF2B5EF4-FFF2-40B4-BE49-F238E27FC236}">
                  <a16:creationId xmlns:a16="http://schemas.microsoft.com/office/drawing/2014/main" id="{271CF7C7-6B2C-4039-85E4-F97B67A69893}"/>
                </a:ext>
              </a:extLst>
            </p:cNvPr>
            <p:cNvSpPr/>
            <p:nvPr/>
          </p:nvSpPr>
          <p:spPr>
            <a:xfrm>
              <a:off x="2269832" y="4768544"/>
              <a:ext cx="764412" cy="1037320"/>
            </a:xfrm>
            <a:custGeom>
              <a:avLst/>
              <a:gdLst>
                <a:gd name="connsiteX0" fmla="*/ 79668 w 764412"/>
                <a:gd name="connsiteY0" fmla="*/ 25706 h 1037320"/>
                <a:gd name="connsiteX1" fmla="*/ 134701 w 764412"/>
                <a:gd name="connsiteY1" fmla="*/ 427873 h 1037320"/>
                <a:gd name="connsiteX2" fmla="*/ 24635 w 764412"/>
                <a:gd name="connsiteY2" fmla="*/ 952806 h 1037320"/>
                <a:gd name="connsiteX3" fmla="*/ 33101 w 764412"/>
                <a:gd name="connsiteY3" fmla="*/ 935873 h 1037320"/>
                <a:gd name="connsiteX4" fmla="*/ 373885 w 764412"/>
                <a:gd name="connsiteY4" fmla="*/ 1029006 h 1037320"/>
                <a:gd name="connsiteX5" fmla="*/ 509351 w 764412"/>
                <a:gd name="connsiteY5" fmla="*/ 1018423 h 1037320"/>
                <a:gd name="connsiteX6" fmla="*/ 746418 w 764412"/>
                <a:gd name="connsiteY6" fmla="*/ 902006 h 1037320"/>
                <a:gd name="connsiteX7" fmla="*/ 729485 w 764412"/>
                <a:gd name="connsiteY7" fmla="*/ 813106 h 1037320"/>
                <a:gd name="connsiteX8" fmla="*/ 583435 w 764412"/>
                <a:gd name="connsiteY8" fmla="*/ 510423 h 1037320"/>
                <a:gd name="connsiteX9" fmla="*/ 371768 w 764412"/>
                <a:gd name="connsiteY9" fmla="*/ 279706 h 1037320"/>
                <a:gd name="connsiteX10" fmla="*/ 272285 w 764412"/>
                <a:gd name="connsiteY10" fmla="*/ 70156 h 1037320"/>
                <a:gd name="connsiteX11" fmla="*/ 79668 w 764412"/>
                <a:gd name="connsiteY11" fmla="*/ 25706 h 103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412" h="1037320">
                  <a:moveTo>
                    <a:pt x="79668" y="25706"/>
                  </a:moveTo>
                  <a:cubicBezTo>
                    <a:pt x="56737" y="85326"/>
                    <a:pt x="143873" y="273356"/>
                    <a:pt x="134701" y="427873"/>
                  </a:cubicBezTo>
                  <a:cubicBezTo>
                    <a:pt x="125529" y="582390"/>
                    <a:pt x="41568" y="868139"/>
                    <a:pt x="24635" y="952806"/>
                  </a:cubicBezTo>
                  <a:cubicBezTo>
                    <a:pt x="7702" y="1037473"/>
                    <a:pt x="-25107" y="923173"/>
                    <a:pt x="33101" y="935873"/>
                  </a:cubicBezTo>
                  <a:cubicBezTo>
                    <a:pt x="91309" y="948573"/>
                    <a:pt x="294510" y="1015248"/>
                    <a:pt x="373885" y="1029006"/>
                  </a:cubicBezTo>
                  <a:cubicBezTo>
                    <a:pt x="453260" y="1042764"/>
                    <a:pt x="447262" y="1039590"/>
                    <a:pt x="509351" y="1018423"/>
                  </a:cubicBezTo>
                  <a:cubicBezTo>
                    <a:pt x="571440" y="997256"/>
                    <a:pt x="709729" y="936226"/>
                    <a:pt x="746418" y="902006"/>
                  </a:cubicBezTo>
                  <a:cubicBezTo>
                    <a:pt x="783107" y="867786"/>
                    <a:pt x="756649" y="878370"/>
                    <a:pt x="729485" y="813106"/>
                  </a:cubicBezTo>
                  <a:cubicBezTo>
                    <a:pt x="702321" y="747842"/>
                    <a:pt x="643054" y="599323"/>
                    <a:pt x="583435" y="510423"/>
                  </a:cubicBezTo>
                  <a:cubicBezTo>
                    <a:pt x="523816" y="421523"/>
                    <a:pt x="423626" y="353084"/>
                    <a:pt x="371768" y="279706"/>
                  </a:cubicBezTo>
                  <a:cubicBezTo>
                    <a:pt x="319910" y="206328"/>
                    <a:pt x="320615" y="117781"/>
                    <a:pt x="272285" y="70156"/>
                  </a:cubicBezTo>
                  <a:cubicBezTo>
                    <a:pt x="223955" y="22531"/>
                    <a:pt x="102599" y="-33914"/>
                    <a:pt x="79668" y="25706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: 図形 1363">
              <a:extLst>
                <a:ext uri="{FF2B5EF4-FFF2-40B4-BE49-F238E27FC236}">
                  <a16:creationId xmlns:a16="http://schemas.microsoft.com/office/drawing/2014/main" id="{80BFBA23-6ADE-4BFA-850F-2EE502A251C0}"/>
                </a:ext>
              </a:extLst>
            </p:cNvPr>
            <p:cNvSpPr/>
            <p:nvPr/>
          </p:nvSpPr>
          <p:spPr>
            <a:xfrm>
              <a:off x="850899" y="6496055"/>
              <a:ext cx="539020" cy="543392"/>
            </a:xfrm>
            <a:custGeom>
              <a:avLst/>
              <a:gdLst>
                <a:gd name="connsiteX0" fmla="*/ 537634 w 539020"/>
                <a:gd name="connsiteY0" fmla="*/ 2112 h 543392"/>
                <a:gd name="connsiteX1" fmla="*/ 198968 w 539020"/>
                <a:gd name="connsiteY1" fmla="*/ 243412 h 543392"/>
                <a:gd name="connsiteX2" fmla="*/ 25401 w 539020"/>
                <a:gd name="connsiteY2" fmla="*/ 539745 h 543392"/>
                <a:gd name="connsiteX3" fmla="*/ 59268 w 539020"/>
                <a:gd name="connsiteY3" fmla="*/ 383112 h 543392"/>
                <a:gd name="connsiteX4" fmla="*/ 537634 w 539020"/>
                <a:gd name="connsiteY4" fmla="*/ 2112 h 54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020" h="543392">
                  <a:moveTo>
                    <a:pt x="537634" y="2112"/>
                  </a:moveTo>
                  <a:cubicBezTo>
                    <a:pt x="560917" y="-21171"/>
                    <a:pt x="284340" y="153807"/>
                    <a:pt x="198968" y="243412"/>
                  </a:cubicBezTo>
                  <a:cubicBezTo>
                    <a:pt x="113596" y="333017"/>
                    <a:pt x="48684" y="516462"/>
                    <a:pt x="25401" y="539745"/>
                  </a:cubicBezTo>
                  <a:cubicBezTo>
                    <a:pt x="2118" y="563028"/>
                    <a:pt x="-30337" y="470601"/>
                    <a:pt x="59268" y="383112"/>
                  </a:cubicBezTo>
                  <a:cubicBezTo>
                    <a:pt x="148873" y="295623"/>
                    <a:pt x="514351" y="25395"/>
                    <a:pt x="537634" y="21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: 図形 1364">
              <a:extLst>
                <a:ext uri="{FF2B5EF4-FFF2-40B4-BE49-F238E27FC236}">
                  <a16:creationId xmlns:a16="http://schemas.microsoft.com/office/drawing/2014/main" id="{25005D23-980F-479B-B3A3-9399A652376F}"/>
                </a:ext>
              </a:extLst>
            </p:cNvPr>
            <p:cNvSpPr/>
            <p:nvPr/>
          </p:nvSpPr>
          <p:spPr>
            <a:xfrm>
              <a:off x="1020142" y="6850719"/>
              <a:ext cx="476213" cy="959891"/>
            </a:xfrm>
            <a:custGeom>
              <a:avLst/>
              <a:gdLst>
                <a:gd name="connsiteX0" fmla="*/ 91 w 476213"/>
                <a:gd name="connsiteY0" fmla="*/ 41148 h 959891"/>
                <a:gd name="connsiteX1" fmla="*/ 245625 w 476213"/>
                <a:gd name="connsiteY1" fmla="*/ 11514 h 959891"/>
                <a:gd name="connsiteX2" fmla="*/ 321825 w 476213"/>
                <a:gd name="connsiteY2" fmla="*/ 257048 h 959891"/>
                <a:gd name="connsiteX3" fmla="*/ 440358 w 476213"/>
                <a:gd name="connsiteY3" fmla="*/ 604181 h 959891"/>
                <a:gd name="connsiteX4" fmla="*/ 423425 w 476213"/>
                <a:gd name="connsiteY4" fmla="*/ 959781 h 959891"/>
                <a:gd name="connsiteX5" fmla="*/ 474225 w 476213"/>
                <a:gd name="connsiteY5" fmla="*/ 638048 h 959891"/>
                <a:gd name="connsiteX6" fmla="*/ 342991 w 476213"/>
                <a:gd name="connsiteY6" fmla="*/ 265514 h 959891"/>
                <a:gd name="connsiteX7" fmla="*/ 275258 w 476213"/>
                <a:gd name="connsiteY7" fmla="*/ 49614 h 959891"/>
                <a:gd name="connsiteX8" fmla="*/ 91 w 476213"/>
                <a:gd name="connsiteY8" fmla="*/ 41148 h 95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13" h="959891">
                  <a:moveTo>
                    <a:pt x="91" y="41148"/>
                  </a:moveTo>
                  <a:cubicBezTo>
                    <a:pt x="-4848" y="34798"/>
                    <a:pt x="192003" y="-24469"/>
                    <a:pt x="245625" y="11514"/>
                  </a:cubicBezTo>
                  <a:cubicBezTo>
                    <a:pt x="299247" y="47497"/>
                    <a:pt x="289370" y="158270"/>
                    <a:pt x="321825" y="257048"/>
                  </a:cubicBezTo>
                  <a:cubicBezTo>
                    <a:pt x="354281" y="355826"/>
                    <a:pt x="423425" y="487059"/>
                    <a:pt x="440358" y="604181"/>
                  </a:cubicBezTo>
                  <a:cubicBezTo>
                    <a:pt x="457291" y="721303"/>
                    <a:pt x="417781" y="954137"/>
                    <a:pt x="423425" y="959781"/>
                  </a:cubicBezTo>
                  <a:cubicBezTo>
                    <a:pt x="429069" y="965425"/>
                    <a:pt x="487631" y="753759"/>
                    <a:pt x="474225" y="638048"/>
                  </a:cubicBezTo>
                  <a:cubicBezTo>
                    <a:pt x="460819" y="522337"/>
                    <a:pt x="376152" y="363586"/>
                    <a:pt x="342991" y="265514"/>
                  </a:cubicBezTo>
                  <a:cubicBezTo>
                    <a:pt x="309830" y="167442"/>
                    <a:pt x="328175" y="85597"/>
                    <a:pt x="275258" y="49614"/>
                  </a:cubicBezTo>
                  <a:cubicBezTo>
                    <a:pt x="222341" y="13631"/>
                    <a:pt x="5030" y="47498"/>
                    <a:pt x="91" y="411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: 図形 1365">
              <a:extLst>
                <a:ext uri="{FF2B5EF4-FFF2-40B4-BE49-F238E27FC236}">
                  <a16:creationId xmlns:a16="http://schemas.microsoft.com/office/drawing/2014/main" id="{38CC3D0C-CAD6-499C-9492-3807D3B71F72}"/>
                </a:ext>
              </a:extLst>
            </p:cNvPr>
            <p:cNvSpPr/>
            <p:nvPr/>
          </p:nvSpPr>
          <p:spPr>
            <a:xfrm>
              <a:off x="1337606" y="6841039"/>
              <a:ext cx="290799" cy="1004168"/>
            </a:xfrm>
            <a:custGeom>
              <a:avLst/>
              <a:gdLst>
                <a:gd name="connsiteX0" fmla="*/ 127 w 290799"/>
                <a:gd name="connsiteY0" fmla="*/ 28 h 1004168"/>
                <a:gd name="connsiteX1" fmla="*/ 224494 w 290799"/>
                <a:gd name="connsiteY1" fmla="*/ 448761 h 1004168"/>
                <a:gd name="connsiteX2" fmla="*/ 279527 w 290799"/>
                <a:gd name="connsiteY2" fmla="*/ 740861 h 1004168"/>
                <a:gd name="connsiteX3" fmla="*/ 211794 w 290799"/>
                <a:gd name="connsiteY3" fmla="*/ 1003328 h 1004168"/>
                <a:gd name="connsiteX4" fmla="*/ 283761 w 290799"/>
                <a:gd name="connsiteY4" fmla="*/ 651961 h 1004168"/>
                <a:gd name="connsiteX5" fmla="*/ 258361 w 290799"/>
                <a:gd name="connsiteY5" fmla="*/ 469928 h 1004168"/>
                <a:gd name="connsiteX6" fmla="*/ 127 w 290799"/>
                <a:gd name="connsiteY6" fmla="*/ 28 h 100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799" h="1004168">
                  <a:moveTo>
                    <a:pt x="127" y="28"/>
                  </a:moveTo>
                  <a:cubicBezTo>
                    <a:pt x="-5518" y="-3500"/>
                    <a:pt x="177927" y="325289"/>
                    <a:pt x="224494" y="448761"/>
                  </a:cubicBezTo>
                  <a:cubicBezTo>
                    <a:pt x="271061" y="572233"/>
                    <a:pt x="281644" y="648433"/>
                    <a:pt x="279527" y="740861"/>
                  </a:cubicBezTo>
                  <a:cubicBezTo>
                    <a:pt x="277410" y="833289"/>
                    <a:pt x="211088" y="1018145"/>
                    <a:pt x="211794" y="1003328"/>
                  </a:cubicBezTo>
                  <a:cubicBezTo>
                    <a:pt x="212500" y="988511"/>
                    <a:pt x="276000" y="740861"/>
                    <a:pt x="283761" y="651961"/>
                  </a:cubicBezTo>
                  <a:cubicBezTo>
                    <a:pt x="291522" y="563061"/>
                    <a:pt x="302105" y="573645"/>
                    <a:pt x="258361" y="469928"/>
                  </a:cubicBezTo>
                  <a:cubicBezTo>
                    <a:pt x="214617" y="366211"/>
                    <a:pt x="5772" y="3556"/>
                    <a:pt x="127" y="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: 図形 1366">
              <a:extLst>
                <a:ext uri="{FF2B5EF4-FFF2-40B4-BE49-F238E27FC236}">
                  <a16:creationId xmlns:a16="http://schemas.microsoft.com/office/drawing/2014/main" id="{953D1AD3-AE3D-4A3F-A74A-9E6C6DB5F6A9}"/>
                </a:ext>
              </a:extLst>
            </p:cNvPr>
            <p:cNvSpPr/>
            <p:nvPr/>
          </p:nvSpPr>
          <p:spPr>
            <a:xfrm>
              <a:off x="1755504" y="7558393"/>
              <a:ext cx="98696" cy="307142"/>
            </a:xfrm>
            <a:custGeom>
              <a:avLst/>
              <a:gdLst>
                <a:gd name="connsiteX0" fmla="*/ 1329 w 98696"/>
                <a:gd name="connsiteY0" fmla="*/ 2340 h 307142"/>
                <a:gd name="connsiteX1" fmla="*/ 98696 w 98696"/>
                <a:gd name="connsiteY1" fmla="*/ 125107 h 307142"/>
                <a:gd name="connsiteX2" fmla="*/ 1329 w 98696"/>
                <a:gd name="connsiteY2" fmla="*/ 307140 h 307142"/>
                <a:gd name="connsiteX3" fmla="*/ 43663 w 98696"/>
                <a:gd name="connsiteY3" fmla="*/ 120874 h 307142"/>
                <a:gd name="connsiteX4" fmla="*/ 64829 w 98696"/>
                <a:gd name="connsiteY4" fmla="*/ 48907 h 307142"/>
                <a:gd name="connsiteX5" fmla="*/ 1329 w 98696"/>
                <a:gd name="connsiteY5" fmla="*/ 2340 h 30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696" h="307142">
                  <a:moveTo>
                    <a:pt x="1329" y="2340"/>
                  </a:moveTo>
                  <a:cubicBezTo>
                    <a:pt x="6973" y="15040"/>
                    <a:pt x="98696" y="74307"/>
                    <a:pt x="98696" y="125107"/>
                  </a:cubicBezTo>
                  <a:cubicBezTo>
                    <a:pt x="98696" y="175907"/>
                    <a:pt x="10501" y="307845"/>
                    <a:pt x="1329" y="307140"/>
                  </a:cubicBezTo>
                  <a:cubicBezTo>
                    <a:pt x="-7843" y="306435"/>
                    <a:pt x="33080" y="163913"/>
                    <a:pt x="43663" y="120874"/>
                  </a:cubicBezTo>
                  <a:cubicBezTo>
                    <a:pt x="54246" y="77835"/>
                    <a:pt x="70473" y="65840"/>
                    <a:pt x="64829" y="48907"/>
                  </a:cubicBezTo>
                  <a:cubicBezTo>
                    <a:pt x="59185" y="31974"/>
                    <a:pt x="-4315" y="-10360"/>
                    <a:pt x="1329" y="23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: 図形 1367">
              <a:extLst>
                <a:ext uri="{FF2B5EF4-FFF2-40B4-BE49-F238E27FC236}">
                  <a16:creationId xmlns:a16="http://schemas.microsoft.com/office/drawing/2014/main" id="{800F96F1-D757-4EF2-A25F-BA6853869522}"/>
                </a:ext>
              </a:extLst>
            </p:cNvPr>
            <p:cNvSpPr/>
            <p:nvPr/>
          </p:nvSpPr>
          <p:spPr>
            <a:xfrm>
              <a:off x="827011" y="7197759"/>
              <a:ext cx="817566" cy="1286867"/>
            </a:xfrm>
            <a:custGeom>
              <a:avLst/>
              <a:gdLst>
                <a:gd name="connsiteX0" fmla="*/ 11189 w 817566"/>
                <a:gd name="connsiteY0" fmla="*/ 20074 h 1286867"/>
                <a:gd name="connsiteX1" fmla="*/ 696989 w 817566"/>
                <a:gd name="connsiteY1" fmla="*/ 1048774 h 1286867"/>
                <a:gd name="connsiteX2" fmla="*/ 811289 w 817566"/>
                <a:gd name="connsiteY2" fmla="*/ 1281608 h 1286867"/>
                <a:gd name="connsiteX3" fmla="*/ 620789 w 817566"/>
                <a:gd name="connsiteY3" fmla="*/ 913308 h 1286867"/>
                <a:gd name="connsiteX4" fmla="*/ 294822 w 817566"/>
                <a:gd name="connsiteY4" fmla="*/ 409541 h 1286867"/>
                <a:gd name="connsiteX5" fmla="*/ 11189 w 817566"/>
                <a:gd name="connsiteY5" fmla="*/ 20074 h 128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566" h="1286867">
                  <a:moveTo>
                    <a:pt x="11189" y="20074"/>
                  </a:moveTo>
                  <a:cubicBezTo>
                    <a:pt x="78217" y="126613"/>
                    <a:pt x="563639" y="838518"/>
                    <a:pt x="696989" y="1048774"/>
                  </a:cubicBezTo>
                  <a:cubicBezTo>
                    <a:pt x="830339" y="1259030"/>
                    <a:pt x="823989" y="1304186"/>
                    <a:pt x="811289" y="1281608"/>
                  </a:cubicBezTo>
                  <a:cubicBezTo>
                    <a:pt x="798589" y="1259030"/>
                    <a:pt x="706867" y="1058653"/>
                    <a:pt x="620789" y="913308"/>
                  </a:cubicBezTo>
                  <a:cubicBezTo>
                    <a:pt x="534711" y="767964"/>
                    <a:pt x="393600" y="560530"/>
                    <a:pt x="294822" y="409541"/>
                  </a:cubicBezTo>
                  <a:cubicBezTo>
                    <a:pt x="196044" y="258552"/>
                    <a:pt x="-55839" y="-86465"/>
                    <a:pt x="11189" y="200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: 図形 1368">
              <a:extLst>
                <a:ext uri="{FF2B5EF4-FFF2-40B4-BE49-F238E27FC236}">
                  <a16:creationId xmlns:a16="http://schemas.microsoft.com/office/drawing/2014/main" id="{DA6E7E3E-270A-457B-ACD8-D49F334D8E23}"/>
                </a:ext>
              </a:extLst>
            </p:cNvPr>
            <p:cNvSpPr/>
            <p:nvPr/>
          </p:nvSpPr>
          <p:spPr>
            <a:xfrm>
              <a:off x="1617026" y="8302628"/>
              <a:ext cx="202104" cy="711816"/>
            </a:xfrm>
            <a:custGeom>
              <a:avLst/>
              <a:gdLst>
                <a:gd name="connsiteX0" fmla="*/ 194841 w 202104"/>
                <a:gd name="connsiteY0" fmla="*/ 20105 h 711816"/>
                <a:gd name="connsiteX1" fmla="*/ 173674 w 202104"/>
                <a:gd name="connsiteY1" fmla="*/ 320672 h 711816"/>
                <a:gd name="connsiteX2" fmla="*/ 169441 w 202104"/>
                <a:gd name="connsiteY2" fmla="*/ 460372 h 711816"/>
                <a:gd name="connsiteX3" fmla="*/ 199074 w 202104"/>
                <a:gd name="connsiteY3" fmla="*/ 710139 h 711816"/>
                <a:gd name="connsiteX4" fmla="*/ 84774 w 202104"/>
                <a:gd name="connsiteY4" fmla="*/ 561972 h 711816"/>
                <a:gd name="connsiteX5" fmla="*/ 107 w 202104"/>
                <a:gd name="connsiteY5" fmla="*/ 413805 h 711816"/>
                <a:gd name="connsiteX6" fmla="*/ 67841 w 202104"/>
                <a:gd name="connsiteY6" fmla="*/ 363005 h 711816"/>
                <a:gd name="connsiteX7" fmla="*/ 101707 w 202104"/>
                <a:gd name="connsiteY7" fmla="*/ 210605 h 711816"/>
                <a:gd name="connsiteX8" fmla="*/ 110174 w 202104"/>
                <a:gd name="connsiteY8" fmla="*/ 49739 h 711816"/>
                <a:gd name="connsiteX9" fmla="*/ 194841 w 202104"/>
                <a:gd name="connsiteY9" fmla="*/ 20105 h 71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04" h="711816">
                  <a:moveTo>
                    <a:pt x="194841" y="20105"/>
                  </a:moveTo>
                  <a:cubicBezTo>
                    <a:pt x="205424" y="65260"/>
                    <a:pt x="177907" y="247294"/>
                    <a:pt x="173674" y="320672"/>
                  </a:cubicBezTo>
                  <a:cubicBezTo>
                    <a:pt x="169441" y="394050"/>
                    <a:pt x="165208" y="395461"/>
                    <a:pt x="169441" y="460372"/>
                  </a:cubicBezTo>
                  <a:cubicBezTo>
                    <a:pt x="173674" y="525283"/>
                    <a:pt x="213185" y="693206"/>
                    <a:pt x="199074" y="710139"/>
                  </a:cubicBezTo>
                  <a:cubicBezTo>
                    <a:pt x="184963" y="727072"/>
                    <a:pt x="117935" y="611361"/>
                    <a:pt x="84774" y="561972"/>
                  </a:cubicBezTo>
                  <a:cubicBezTo>
                    <a:pt x="51613" y="512583"/>
                    <a:pt x="2929" y="446966"/>
                    <a:pt x="107" y="413805"/>
                  </a:cubicBezTo>
                  <a:cubicBezTo>
                    <a:pt x="-2715" y="380644"/>
                    <a:pt x="50908" y="396872"/>
                    <a:pt x="67841" y="363005"/>
                  </a:cubicBezTo>
                  <a:cubicBezTo>
                    <a:pt x="84774" y="329138"/>
                    <a:pt x="94652" y="262816"/>
                    <a:pt x="101707" y="210605"/>
                  </a:cubicBezTo>
                  <a:cubicBezTo>
                    <a:pt x="108762" y="158394"/>
                    <a:pt x="100296" y="84311"/>
                    <a:pt x="110174" y="49739"/>
                  </a:cubicBezTo>
                  <a:cubicBezTo>
                    <a:pt x="120052" y="15167"/>
                    <a:pt x="184258" y="-25050"/>
                    <a:pt x="194841" y="20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: 図形 1369">
              <a:extLst>
                <a:ext uri="{FF2B5EF4-FFF2-40B4-BE49-F238E27FC236}">
                  <a16:creationId xmlns:a16="http://schemas.microsoft.com/office/drawing/2014/main" id="{C91F5B54-F4B2-4EF3-B767-043EEA87EA8B}"/>
                </a:ext>
              </a:extLst>
            </p:cNvPr>
            <p:cNvSpPr/>
            <p:nvPr/>
          </p:nvSpPr>
          <p:spPr>
            <a:xfrm>
              <a:off x="788137" y="7172257"/>
              <a:ext cx="744045" cy="1408801"/>
            </a:xfrm>
            <a:custGeom>
              <a:avLst/>
              <a:gdLst>
                <a:gd name="connsiteX0" fmla="*/ 50063 w 744045"/>
                <a:gd name="connsiteY0" fmla="*/ 75210 h 1408801"/>
                <a:gd name="connsiteX1" fmla="*/ 54296 w 744045"/>
                <a:gd name="connsiteY1" fmla="*/ 126010 h 1408801"/>
                <a:gd name="connsiteX2" fmla="*/ 464930 w 744045"/>
                <a:gd name="connsiteY2" fmla="*/ 900710 h 1408801"/>
                <a:gd name="connsiteX3" fmla="*/ 740096 w 744045"/>
                <a:gd name="connsiteY3" fmla="*/ 1404476 h 1408801"/>
                <a:gd name="connsiteX4" fmla="*/ 617330 w 744045"/>
                <a:gd name="connsiteY4" fmla="*/ 1129310 h 1408801"/>
                <a:gd name="connsiteX5" fmla="*/ 473396 w 744045"/>
                <a:gd name="connsiteY5" fmla="*/ 866843 h 1408801"/>
                <a:gd name="connsiteX6" fmla="*/ 50063 w 744045"/>
                <a:gd name="connsiteY6" fmla="*/ 75210 h 140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045" h="1408801">
                  <a:moveTo>
                    <a:pt x="50063" y="75210"/>
                  </a:moveTo>
                  <a:cubicBezTo>
                    <a:pt x="-19787" y="-48262"/>
                    <a:pt x="-14849" y="-11573"/>
                    <a:pt x="54296" y="126010"/>
                  </a:cubicBezTo>
                  <a:cubicBezTo>
                    <a:pt x="123441" y="263593"/>
                    <a:pt x="350630" y="687632"/>
                    <a:pt x="464930" y="900710"/>
                  </a:cubicBezTo>
                  <a:cubicBezTo>
                    <a:pt x="579230" y="1113788"/>
                    <a:pt x="714696" y="1366376"/>
                    <a:pt x="740096" y="1404476"/>
                  </a:cubicBezTo>
                  <a:cubicBezTo>
                    <a:pt x="765496" y="1442576"/>
                    <a:pt x="661780" y="1218916"/>
                    <a:pt x="617330" y="1129310"/>
                  </a:cubicBezTo>
                  <a:cubicBezTo>
                    <a:pt x="572880" y="1039705"/>
                    <a:pt x="569352" y="1046760"/>
                    <a:pt x="473396" y="866843"/>
                  </a:cubicBezTo>
                  <a:cubicBezTo>
                    <a:pt x="377440" y="686926"/>
                    <a:pt x="119913" y="198682"/>
                    <a:pt x="50063" y="752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: 図形 1370">
              <a:extLst>
                <a:ext uri="{FF2B5EF4-FFF2-40B4-BE49-F238E27FC236}">
                  <a16:creationId xmlns:a16="http://schemas.microsoft.com/office/drawing/2014/main" id="{D24153CD-FD9B-4F4B-8C36-7AF2639DE1D3}"/>
                </a:ext>
              </a:extLst>
            </p:cNvPr>
            <p:cNvSpPr/>
            <p:nvPr/>
          </p:nvSpPr>
          <p:spPr>
            <a:xfrm>
              <a:off x="822654" y="7500691"/>
              <a:ext cx="595515" cy="1025314"/>
            </a:xfrm>
            <a:custGeom>
              <a:avLst/>
              <a:gdLst>
                <a:gd name="connsiteX0" fmla="*/ 15546 w 595515"/>
                <a:gd name="connsiteY0" fmla="*/ 34642 h 1025314"/>
                <a:gd name="connsiteX1" fmla="*/ 451579 w 595515"/>
                <a:gd name="connsiteY1" fmla="*/ 783942 h 1025314"/>
                <a:gd name="connsiteX2" fmla="*/ 595513 w 595515"/>
                <a:gd name="connsiteY2" fmla="*/ 1025242 h 1025314"/>
                <a:gd name="connsiteX3" fmla="*/ 455813 w 595515"/>
                <a:gd name="connsiteY3" fmla="*/ 767009 h 1025314"/>
                <a:gd name="connsiteX4" fmla="*/ 129846 w 595515"/>
                <a:gd name="connsiteY4" fmla="*/ 187042 h 1025314"/>
                <a:gd name="connsiteX5" fmla="*/ 15546 w 595515"/>
                <a:gd name="connsiteY5" fmla="*/ 34642 h 102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5515" h="1025314">
                  <a:moveTo>
                    <a:pt x="15546" y="34642"/>
                  </a:moveTo>
                  <a:cubicBezTo>
                    <a:pt x="69168" y="134125"/>
                    <a:pt x="354918" y="618842"/>
                    <a:pt x="451579" y="783942"/>
                  </a:cubicBezTo>
                  <a:cubicBezTo>
                    <a:pt x="548240" y="949042"/>
                    <a:pt x="594807" y="1028064"/>
                    <a:pt x="595513" y="1025242"/>
                  </a:cubicBezTo>
                  <a:cubicBezTo>
                    <a:pt x="596219" y="1022420"/>
                    <a:pt x="455813" y="767009"/>
                    <a:pt x="455813" y="767009"/>
                  </a:cubicBezTo>
                  <a:cubicBezTo>
                    <a:pt x="378202" y="627309"/>
                    <a:pt x="201107" y="304164"/>
                    <a:pt x="129846" y="187042"/>
                  </a:cubicBezTo>
                  <a:cubicBezTo>
                    <a:pt x="58585" y="69920"/>
                    <a:pt x="-38076" y="-64841"/>
                    <a:pt x="15546" y="346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: 図形 1371">
              <a:extLst>
                <a:ext uri="{FF2B5EF4-FFF2-40B4-BE49-F238E27FC236}">
                  <a16:creationId xmlns:a16="http://schemas.microsoft.com/office/drawing/2014/main" id="{72DE36C8-1962-4CE5-A62E-2CAA97934BBD}"/>
                </a:ext>
              </a:extLst>
            </p:cNvPr>
            <p:cNvSpPr/>
            <p:nvPr/>
          </p:nvSpPr>
          <p:spPr>
            <a:xfrm>
              <a:off x="765174" y="7565330"/>
              <a:ext cx="721031" cy="1146885"/>
            </a:xfrm>
            <a:custGeom>
              <a:avLst/>
              <a:gdLst>
                <a:gd name="connsiteX0" fmla="*/ 22226 w 721031"/>
                <a:gd name="connsiteY0" fmla="*/ 29270 h 1146885"/>
                <a:gd name="connsiteX1" fmla="*/ 47626 w 721031"/>
                <a:gd name="connsiteY1" fmla="*/ 97003 h 1146885"/>
                <a:gd name="connsiteX2" fmla="*/ 449793 w 721031"/>
                <a:gd name="connsiteY2" fmla="*/ 778570 h 1146885"/>
                <a:gd name="connsiteX3" fmla="*/ 720726 w 721031"/>
                <a:gd name="connsiteY3" fmla="*/ 1146870 h 1146885"/>
                <a:gd name="connsiteX4" fmla="*/ 496359 w 721031"/>
                <a:gd name="connsiteY4" fmla="*/ 791270 h 1146885"/>
                <a:gd name="connsiteX5" fmla="*/ 178859 w 721031"/>
                <a:gd name="connsiteY5" fmla="*/ 334070 h 1146885"/>
                <a:gd name="connsiteX6" fmla="*/ 22226 w 721031"/>
                <a:gd name="connsiteY6" fmla="*/ 29270 h 114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031" h="1146885">
                  <a:moveTo>
                    <a:pt x="22226" y="29270"/>
                  </a:moveTo>
                  <a:cubicBezTo>
                    <a:pt x="354" y="-10241"/>
                    <a:pt x="-23635" y="-27880"/>
                    <a:pt x="47626" y="97003"/>
                  </a:cubicBezTo>
                  <a:cubicBezTo>
                    <a:pt x="118887" y="221886"/>
                    <a:pt x="337610" y="603592"/>
                    <a:pt x="449793" y="778570"/>
                  </a:cubicBezTo>
                  <a:cubicBezTo>
                    <a:pt x="561976" y="953548"/>
                    <a:pt x="712965" y="1144753"/>
                    <a:pt x="720726" y="1146870"/>
                  </a:cubicBezTo>
                  <a:cubicBezTo>
                    <a:pt x="728487" y="1148987"/>
                    <a:pt x="586670" y="926737"/>
                    <a:pt x="496359" y="791270"/>
                  </a:cubicBezTo>
                  <a:cubicBezTo>
                    <a:pt x="406048" y="655803"/>
                    <a:pt x="259998" y="460365"/>
                    <a:pt x="178859" y="334070"/>
                  </a:cubicBezTo>
                  <a:cubicBezTo>
                    <a:pt x="97720" y="207776"/>
                    <a:pt x="44098" y="68781"/>
                    <a:pt x="22226" y="292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: 図形 1372">
              <a:extLst>
                <a:ext uri="{FF2B5EF4-FFF2-40B4-BE49-F238E27FC236}">
                  <a16:creationId xmlns:a16="http://schemas.microsoft.com/office/drawing/2014/main" id="{387B6939-8A73-4F6F-BBDC-00C3546EC00C}"/>
                </a:ext>
              </a:extLst>
            </p:cNvPr>
            <p:cNvSpPr/>
            <p:nvPr/>
          </p:nvSpPr>
          <p:spPr>
            <a:xfrm>
              <a:off x="638954" y="7572402"/>
              <a:ext cx="335236" cy="1005238"/>
            </a:xfrm>
            <a:custGeom>
              <a:avLst/>
              <a:gdLst>
                <a:gd name="connsiteX0" fmla="*/ 279 w 335236"/>
                <a:gd name="connsiteY0" fmla="*/ 1031 h 1005238"/>
                <a:gd name="connsiteX1" fmla="*/ 220413 w 335236"/>
                <a:gd name="connsiteY1" fmla="*/ 830765 h 1005238"/>
                <a:gd name="connsiteX2" fmla="*/ 334713 w 335236"/>
                <a:gd name="connsiteY2" fmla="*/ 995865 h 1005238"/>
                <a:gd name="connsiteX3" fmla="*/ 178079 w 335236"/>
                <a:gd name="connsiteY3" fmla="*/ 665665 h 1005238"/>
                <a:gd name="connsiteX4" fmla="*/ 279 w 335236"/>
                <a:gd name="connsiteY4" fmla="*/ 1031 h 100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36" h="1005238">
                  <a:moveTo>
                    <a:pt x="279" y="1031"/>
                  </a:moveTo>
                  <a:cubicBezTo>
                    <a:pt x="7335" y="28548"/>
                    <a:pt x="164674" y="664959"/>
                    <a:pt x="220413" y="830765"/>
                  </a:cubicBezTo>
                  <a:cubicBezTo>
                    <a:pt x="276152" y="996571"/>
                    <a:pt x="341769" y="1023382"/>
                    <a:pt x="334713" y="995865"/>
                  </a:cubicBezTo>
                  <a:cubicBezTo>
                    <a:pt x="327657" y="968348"/>
                    <a:pt x="234524" y="827237"/>
                    <a:pt x="178079" y="665665"/>
                  </a:cubicBezTo>
                  <a:cubicBezTo>
                    <a:pt x="121635" y="504093"/>
                    <a:pt x="-6777" y="-26486"/>
                    <a:pt x="279" y="10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: 図形 1373">
              <a:extLst>
                <a:ext uri="{FF2B5EF4-FFF2-40B4-BE49-F238E27FC236}">
                  <a16:creationId xmlns:a16="http://schemas.microsoft.com/office/drawing/2014/main" id="{251E64C1-C31A-40A5-B45E-F8465E264159}"/>
                </a:ext>
              </a:extLst>
            </p:cNvPr>
            <p:cNvSpPr/>
            <p:nvPr/>
          </p:nvSpPr>
          <p:spPr>
            <a:xfrm>
              <a:off x="882769" y="7968081"/>
              <a:ext cx="468272" cy="1112728"/>
            </a:xfrm>
            <a:custGeom>
              <a:avLst/>
              <a:gdLst>
                <a:gd name="connsiteX0" fmla="*/ 1998 w 468272"/>
                <a:gd name="connsiteY0" fmla="*/ 7519 h 1112728"/>
                <a:gd name="connsiteX1" fmla="*/ 349131 w 468272"/>
                <a:gd name="connsiteY1" fmla="*/ 854186 h 1112728"/>
                <a:gd name="connsiteX2" fmla="*/ 467664 w 468272"/>
                <a:gd name="connsiteY2" fmla="*/ 1112419 h 1112728"/>
                <a:gd name="connsiteX3" fmla="*/ 387231 w 468272"/>
                <a:gd name="connsiteY3" fmla="*/ 896519 h 1112728"/>
                <a:gd name="connsiteX4" fmla="*/ 213664 w 468272"/>
                <a:gd name="connsiteY4" fmla="*/ 464719 h 1112728"/>
                <a:gd name="connsiteX5" fmla="*/ 1998 w 468272"/>
                <a:gd name="connsiteY5" fmla="*/ 7519 h 111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272" h="1112728">
                  <a:moveTo>
                    <a:pt x="1998" y="7519"/>
                  </a:moveTo>
                  <a:cubicBezTo>
                    <a:pt x="24576" y="72430"/>
                    <a:pt x="271520" y="670036"/>
                    <a:pt x="349131" y="854186"/>
                  </a:cubicBezTo>
                  <a:cubicBezTo>
                    <a:pt x="426742" y="1038336"/>
                    <a:pt x="461314" y="1105364"/>
                    <a:pt x="467664" y="1112419"/>
                  </a:cubicBezTo>
                  <a:cubicBezTo>
                    <a:pt x="474014" y="1119474"/>
                    <a:pt x="429564" y="1004469"/>
                    <a:pt x="387231" y="896519"/>
                  </a:cubicBezTo>
                  <a:cubicBezTo>
                    <a:pt x="344898" y="788569"/>
                    <a:pt x="272931" y="614297"/>
                    <a:pt x="213664" y="464719"/>
                  </a:cubicBezTo>
                  <a:cubicBezTo>
                    <a:pt x="154397" y="315141"/>
                    <a:pt x="-20580" y="-57392"/>
                    <a:pt x="1998" y="75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: 図形 1374">
              <a:extLst>
                <a:ext uri="{FF2B5EF4-FFF2-40B4-BE49-F238E27FC236}">
                  <a16:creationId xmlns:a16="http://schemas.microsoft.com/office/drawing/2014/main" id="{D791CCCB-54F0-4CF6-ADED-39DB6D7A325D}"/>
                </a:ext>
              </a:extLst>
            </p:cNvPr>
            <p:cNvSpPr/>
            <p:nvPr/>
          </p:nvSpPr>
          <p:spPr>
            <a:xfrm>
              <a:off x="1377632" y="9102002"/>
              <a:ext cx="486326" cy="515472"/>
            </a:xfrm>
            <a:custGeom>
              <a:avLst/>
              <a:gdLst>
                <a:gd name="connsiteX0" fmla="*/ 2435 w 486326"/>
                <a:gd name="connsiteY0" fmla="*/ 3898 h 515472"/>
                <a:gd name="connsiteX1" fmla="*/ 476568 w 486326"/>
                <a:gd name="connsiteY1" fmla="*/ 507665 h 515472"/>
                <a:gd name="connsiteX2" fmla="*/ 298768 w 486326"/>
                <a:gd name="connsiteY2" fmla="*/ 287531 h 515472"/>
                <a:gd name="connsiteX3" fmla="*/ 2435 w 486326"/>
                <a:gd name="connsiteY3" fmla="*/ 3898 h 51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326" h="515472">
                  <a:moveTo>
                    <a:pt x="2435" y="3898"/>
                  </a:moveTo>
                  <a:cubicBezTo>
                    <a:pt x="32068" y="40587"/>
                    <a:pt x="427179" y="460393"/>
                    <a:pt x="476568" y="507665"/>
                  </a:cubicBezTo>
                  <a:cubicBezTo>
                    <a:pt x="525957" y="554937"/>
                    <a:pt x="375674" y="375726"/>
                    <a:pt x="298768" y="287531"/>
                  </a:cubicBezTo>
                  <a:cubicBezTo>
                    <a:pt x="221862" y="199336"/>
                    <a:pt x="-27198" y="-32791"/>
                    <a:pt x="2435" y="38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: 図形 1375">
              <a:extLst>
                <a:ext uri="{FF2B5EF4-FFF2-40B4-BE49-F238E27FC236}">
                  <a16:creationId xmlns:a16="http://schemas.microsoft.com/office/drawing/2014/main" id="{455935C5-B36A-4E6F-8DC2-A21421B08319}"/>
                </a:ext>
              </a:extLst>
            </p:cNvPr>
            <p:cNvSpPr/>
            <p:nvPr/>
          </p:nvSpPr>
          <p:spPr>
            <a:xfrm>
              <a:off x="1706154" y="9694707"/>
              <a:ext cx="173095" cy="222675"/>
            </a:xfrm>
            <a:custGeom>
              <a:avLst/>
              <a:gdLst>
                <a:gd name="connsiteX0" fmla="*/ 1996 w 173095"/>
                <a:gd name="connsiteY0" fmla="*/ 222406 h 222675"/>
                <a:gd name="connsiteX1" fmla="*/ 11521 w 173095"/>
                <a:gd name="connsiteY1" fmla="*/ 77943 h 222675"/>
                <a:gd name="connsiteX2" fmla="*/ 103596 w 173095"/>
                <a:gd name="connsiteY2" fmla="*/ 19206 h 222675"/>
                <a:gd name="connsiteX3" fmla="*/ 130584 w 173095"/>
                <a:gd name="connsiteY3" fmla="*/ 36668 h 222675"/>
                <a:gd name="connsiteX4" fmla="*/ 171859 w 173095"/>
                <a:gd name="connsiteY4" fmla="*/ 130331 h 222675"/>
                <a:gd name="connsiteX5" fmla="*/ 157571 w 173095"/>
                <a:gd name="connsiteY5" fmla="*/ 46193 h 222675"/>
                <a:gd name="connsiteX6" fmla="*/ 109946 w 173095"/>
                <a:gd name="connsiteY6" fmla="*/ 156 h 222675"/>
                <a:gd name="connsiteX7" fmla="*/ 13109 w 173095"/>
                <a:gd name="connsiteY7" fmla="*/ 38256 h 222675"/>
                <a:gd name="connsiteX8" fmla="*/ 1996 w 173095"/>
                <a:gd name="connsiteY8" fmla="*/ 222406 h 2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95" h="222675">
                  <a:moveTo>
                    <a:pt x="1996" y="222406"/>
                  </a:moveTo>
                  <a:cubicBezTo>
                    <a:pt x="1731" y="229021"/>
                    <a:pt x="-5412" y="111810"/>
                    <a:pt x="11521" y="77943"/>
                  </a:cubicBezTo>
                  <a:cubicBezTo>
                    <a:pt x="28454" y="44076"/>
                    <a:pt x="83752" y="26085"/>
                    <a:pt x="103596" y="19206"/>
                  </a:cubicBezTo>
                  <a:cubicBezTo>
                    <a:pt x="123440" y="12327"/>
                    <a:pt x="119207" y="18147"/>
                    <a:pt x="130584" y="36668"/>
                  </a:cubicBezTo>
                  <a:cubicBezTo>
                    <a:pt x="141961" y="55189"/>
                    <a:pt x="167361" y="128744"/>
                    <a:pt x="171859" y="130331"/>
                  </a:cubicBezTo>
                  <a:cubicBezTo>
                    <a:pt x="176357" y="131918"/>
                    <a:pt x="167890" y="67889"/>
                    <a:pt x="157571" y="46193"/>
                  </a:cubicBezTo>
                  <a:cubicBezTo>
                    <a:pt x="147252" y="24497"/>
                    <a:pt x="134023" y="1479"/>
                    <a:pt x="109946" y="156"/>
                  </a:cubicBezTo>
                  <a:cubicBezTo>
                    <a:pt x="85869" y="-1167"/>
                    <a:pt x="33482" y="5448"/>
                    <a:pt x="13109" y="38256"/>
                  </a:cubicBezTo>
                  <a:cubicBezTo>
                    <a:pt x="-7264" y="71064"/>
                    <a:pt x="2261" y="215791"/>
                    <a:pt x="1996" y="2224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: 図形 1376">
              <a:extLst>
                <a:ext uri="{FF2B5EF4-FFF2-40B4-BE49-F238E27FC236}">
                  <a16:creationId xmlns:a16="http://schemas.microsoft.com/office/drawing/2014/main" id="{1A252CCA-EB44-4762-8601-5CE264301690}"/>
                </a:ext>
              </a:extLst>
            </p:cNvPr>
            <p:cNvSpPr/>
            <p:nvPr/>
          </p:nvSpPr>
          <p:spPr>
            <a:xfrm>
              <a:off x="1811170" y="9723437"/>
              <a:ext cx="106929" cy="229317"/>
            </a:xfrm>
            <a:custGeom>
              <a:avLst/>
              <a:gdLst>
                <a:gd name="connsiteX0" fmla="*/ 168 w 106929"/>
                <a:gd name="connsiteY0" fmla="*/ 1 h 229317"/>
                <a:gd name="connsiteX1" fmla="*/ 46205 w 106929"/>
                <a:gd name="connsiteY1" fmla="*/ 76201 h 229317"/>
                <a:gd name="connsiteX2" fmla="*/ 62080 w 106929"/>
                <a:gd name="connsiteY2" fmla="*/ 160338 h 229317"/>
                <a:gd name="connsiteX3" fmla="*/ 106530 w 106929"/>
                <a:gd name="connsiteY3" fmla="*/ 227013 h 229317"/>
                <a:gd name="connsiteX4" fmla="*/ 33505 w 106929"/>
                <a:gd name="connsiteY4" fmla="*/ 74613 h 229317"/>
                <a:gd name="connsiteX5" fmla="*/ 168 w 106929"/>
                <a:gd name="connsiteY5" fmla="*/ 1 h 22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929" h="229317">
                  <a:moveTo>
                    <a:pt x="168" y="1"/>
                  </a:moveTo>
                  <a:cubicBezTo>
                    <a:pt x="2285" y="266"/>
                    <a:pt x="35886" y="49478"/>
                    <a:pt x="46205" y="76201"/>
                  </a:cubicBezTo>
                  <a:cubicBezTo>
                    <a:pt x="56524" y="102924"/>
                    <a:pt x="52026" y="135203"/>
                    <a:pt x="62080" y="160338"/>
                  </a:cubicBezTo>
                  <a:cubicBezTo>
                    <a:pt x="72134" y="185473"/>
                    <a:pt x="111293" y="241301"/>
                    <a:pt x="106530" y="227013"/>
                  </a:cubicBezTo>
                  <a:cubicBezTo>
                    <a:pt x="101767" y="212725"/>
                    <a:pt x="50703" y="111125"/>
                    <a:pt x="33505" y="74613"/>
                  </a:cubicBezTo>
                  <a:cubicBezTo>
                    <a:pt x="16307" y="38101"/>
                    <a:pt x="-1949" y="-264"/>
                    <a:pt x="16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: 図形 1377">
              <a:extLst>
                <a:ext uri="{FF2B5EF4-FFF2-40B4-BE49-F238E27FC236}">
                  <a16:creationId xmlns:a16="http://schemas.microsoft.com/office/drawing/2014/main" id="{8BDAC7CF-EF90-4A79-B5AF-B116BC1D2564}"/>
                </a:ext>
              </a:extLst>
            </p:cNvPr>
            <p:cNvSpPr/>
            <p:nvPr/>
          </p:nvSpPr>
          <p:spPr>
            <a:xfrm>
              <a:off x="1146844" y="10237339"/>
              <a:ext cx="373230" cy="354528"/>
            </a:xfrm>
            <a:custGeom>
              <a:avLst/>
              <a:gdLst>
                <a:gd name="connsiteX0" fmla="*/ 2506 w 373230"/>
                <a:gd name="connsiteY0" fmla="*/ 348111 h 354528"/>
                <a:gd name="connsiteX1" fmla="*/ 26319 w 373230"/>
                <a:gd name="connsiteY1" fmla="*/ 303661 h 354528"/>
                <a:gd name="connsiteX2" fmla="*/ 116806 w 373230"/>
                <a:gd name="connsiteY2" fmla="*/ 167136 h 354528"/>
                <a:gd name="connsiteX3" fmla="*/ 372394 w 373230"/>
                <a:gd name="connsiteY3" fmla="*/ 2036 h 354528"/>
                <a:gd name="connsiteX4" fmla="*/ 194594 w 373230"/>
                <a:gd name="connsiteY4" fmla="*/ 81411 h 354528"/>
                <a:gd name="connsiteX5" fmla="*/ 75531 w 373230"/>
                <a:gd name="connsiteY5" fmla="*/ 176661 h 354528"/>
                <a:gd name="connsiteX6" fmla="*/ 2506 w 373230"/>
                <a:gd name="connsiteY6" fmla="*/ 348111 h 3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230" h="354528">
                  <a:moveTo>
                    <a:pt x="2506" y="348111"/>
                  </a:moveTo>
                  <a:cubicBezTo>
                    <a:pt x="-5696" y="369278"/>
                    <a:pt x="7269" y="333823"/>
                    <a:pt x="26319" y="303661"/>
                  </a:cubicBezTo>
                  <a:cubicBezTo>
                    <a:pt x="45369" y="273498"/>
                    <a:pt x="59127" y="217407"/>
                    <a:pt x="116806" y="167136"/>
                  </a:cubicBezTo>
                  <a:cubicBezTo>
                    <a:pt x="174485" y="116865"/>
                    <a:pt x="359429" y="16323"/>
                    <a:pt x="372394" y="2036"/>
                  </a:cubicBezTo>
                  <a:cubicBezTo>
                    <a:pt x="385359" y="-12251"/>
                    <a:pt x="244071" y="52307"/>
                    <a:pt x="194594" y="81411"/>
                  </a:cubicBezTo>
                  <a:cubicBezTo>
                    <a:pt x="145117" y="110515"/>
                    <a:pt x="107810" y="132740"/>
                    <a:pt x="75531" y="176661"/>
                  </a:cubicBezTo>
                  <a:cubicBezTo>
                    <a:pt x="43252" y="220582"/>
                    <a:pt x="10708" y="326944"/>
                    <a:pt x="2506" y="3481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: 図形 1378">
              <a:extLst>
                <a:ext uri="{FF2B5EF4-FFF2-40B4-BE49-F238E27FC236}">
                  <a16:creationId xmlns:a16="http://schemas.microsoft.com/office/drawing/2014/main" id="{ADD4F48A-ECC3-4A3D-9859-FE9F9980D25C}"/>
                </a:ext>
              </a:extLst>
            </p:cNvPr>
            <p:cNvSpPr/>
            <p:nvPr/>
          </p:nvSpPr>
          <p:spPr>
            <a:xfrm>
              <a:off x="1598581" y="10001225"/>
              <a:ext cx="377982" cy="182592"/>
            </a:xfrm>
            <a:custGeom>
              <a:avLst/>
              <a:gdLst>
                <a:gd name="connsiteX0" fmla="*/ 32 w 377982"/>
                <a:gd name="connsiteY0" fmla="*/ 182588 h 182592"/>
                <a:gd name="connsiteX1" fmla="*/ 269907 w 377982"/>
                <a:gd name="connsiteY1" fmla="*/ 49238 h 182592"/>
                <a:gd name="connsiteX2" fmla="*/ 377857 w 377982"/>
                <a:gd name="connsiteY2" fmla="*/ 25 h 182592"/>
                <a:gd name="connsiteX3" fmla="*/ 252444 w 377982"/>
                <a:gd name="connsiteY3" fmla="*/ 44475 h 182592"/>
                <a:gd name="connsiteX4" fmla="*/ 32 w 377982"/>
                <a:gd name="connsiteY4" fmla="*/ 182588 h 1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982" h="182592">
                  <a:moveTo>
                    <a:pt x="32" y="182588"/>
                  </a:moveTo>
                  <a:cubicBezTo>
                    <a:pt x="2942" y="183382"/>
                    <a:pt x="206936" y="79665"/>
                    <a:pt x="269907" y="49238"/>
                  </a:cubicBezTo>
                  <a:cubicBezTo>
                    <a:pt x="332878" y="18811"/>
                    <a:pt x="380767" y="819"/>
                    <a:pt x="377857" y="25"/>
                  </a:cubicBezTo>
                  <a:cubicBezTo>
                    <a:pt x="374947" y="-769"/>
                    <a:pt x="311711" y="16958"/>
                    <a:pt x="252444" y="44475"/>
                  </a:cubicBezTo>
                  <a:cubicBezTo>
                    <a:pt x="193177" y="71992"/>
                    <a:pt x="-2878" y="181794"/>
                    <a:pt x="32" y="1825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: 図形 1379">
              <a:extLst>
                <a:ext uri="{FF2B5EF4-FFF2-40B4-BE49-F238E27FC236}">
                  <a16:creationId xmlns:a16="http://schemas.microsoft.com/office/drawing/2014/main" id="{F411B4AE-EE54-40F3-98D2-80BEE5676568}"/>
                </a:ext>
              </a:extLst>
            </p:cNvPr>
            <p:cNvSpPr/>
            <p:nvPr/>
          </p:nvSpPr>
          <p:spPr>
            <a:xfrm>
              <a:off x="1626756" y="10037586"/>
              <a:ext cx="344407" cy="205581"/>
            </a:xfrm>
            <a:custGeom>
              <a:avLst/>
              <a:gdLst>
                <a:gd name="connsiteX0" fmla="*/ 3607 w 344407"/>
                <a:gd name="connsiteY0" fmla="*/ 204964 h 205581"/>
                <a:gd name="connsiteX1" fmla="*/ 114732 w 344407"/>
                <a:gd name="connsiteY1" fmla="*/ 100189 h 205581"/>
                <a:gd name="connsiteX2" fmla="*/ 343332 w 344407"/>
                <a:gd name="connsiteY2" fmla="*/ 1764 h 205581"/>
                <a:gd name="connsiteX3" fmla="*/ 194107 w 344407"/>
                <a:gd name="connsiteY3" fmla="*/ 44627 h 205581"/>
                <a:gd name="connsiteX4" fmla="*/ 41707 w 344407"/>
                <a:gd name="connsiteY4" fmla="*/ 139877 h 205581"/>
                <a:gd name="connsiteX5" fmla="*/ 3607 w 344407"/>
                <a:gd name="connsiteY5" fmla="*/ 204964 h 20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407" h="205581">
                  <a:moveTo>
                    <a:pt x="3607" y="204964"/>
                  </a:moveTo>
                  <a:cubicBezTo>
                    <a:pt x="15778" y="198349"/>
                    <a:pt x="58111" y="134056"/>
                    <a:pt x="114732" y="100189"/>
                  </a:cubicBezTo>
                  <a:cubicBezTo>
                    <a:pt x="171353" y="66322"/>
                    <a:pt x="330103" y="11024"/>
                    <a:pt x="343332" y="1764"/>
                  </a:cubicBezTo>
                  <a:cubicBezTo>
                    <a:pt x="356561" y="-7496"/>
                    <a:pt x="244378" y="21608"/>
                    <a:pt x="194107" y="44627"/>
                  </a:cubicBezTo>
                  <a:cubicBezTo>
                    <a:pt x="143836" y="67646"/>
                    <a:pt x="71870" y="116329"/>
                    <a:pt x="41707" y="139877"/>
                  </a:cubicBezTo>
                  <a:cubicBezTo>
                    <a:pt x="11545" y="163425"/>
                    <a:pt x="-8564" y="211579"/>
                    <a:pt x="3607" y="2049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: 図形 1380">
              <a:extLst>
                <a:ext uri="{FF2B5EF4-FFF2-40B4-BE49-F238E27FC236}">
                  <a16:creationId xmlns:a16="http://schemas.microsoft.com/office/drawing/2014/main" id="{8365617D-23D6-47C1-9D79-97C45E98F364}"/>
                </a:ext>
              </a:extLst>
            </p:cNvPr>
            <p:cNvSpPr/>
            <p:nvPr/>
          </p:nvSpPr>
          <p:spPr>
            <a:xfrm>
              <a:off x="1677660" y="10156825"/>
              <a:ext cx="405457" cy="98425"/>
            </a:xfrm>
            <a:custGeom>
              <a:avLst/>
              <a:gdLst>
                <a:gd name="connsiteX0" fmla="*/ 328 w 405457"/>
                <a:gd name="connsiteY0" fmla="*/ 98425 h 98425"/>
                <a:gd name="connsiteX1" fmla="*/ 220990 w 405457"/>
                <a:gd name="connsiteY1" fmla="*/ 25400 h 98425"/>
                <a:gd name="connsiteX2" fmla="*/ 405140 w 405457"/>
                <a:gd name="connsiteY2" fmla="*/ 0 h 98425"/>
                <a:gd name="connsiteX3" fmla="*/ 176540 w 405457"/>
                <a:gd name="connsiteY3" fmla="*/ 25400 h 98425"/>
                <a:gd name="connsiteX4" fmla="*/ 328 w 405457"/>
                <a:gd name="connsiteY4" fmla="*/ 9842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457" h="98425">
                  <a:moveTo>
                    <a:pt x="328" y="98425"/>
                  </a:moveTo>
                  <a:cubicBezTo>
                    <a:pt x="7736" y="98425"/>
                    <a:pt x="153521" y="41804"/>
                    <a:pt x="220990" y="25400"/>
                  </a:cubicBezTo>
                  <a:cubicBezTo>
                    <a:pt x="288459" y="8996"/>
                    <a:pt x="412548" y="0"/>
                    <a:pt x="405140" y="0"/>
                  </a:cubicBezTo>
                  <a:cubicBezTo>
                    <a:pt x="397732" y="0"/>
                    <a:pt x="240569" y="11642"/>
                    <a:pt x="176540" y="25400"/>
                  </a:cubicBezTo>
                  <a:cubicBezTo>
                    <a:pt x="112511" y="39158"/>
                    <a:pt x="-7080" y="98425"/>
                    <a:pt x="328" y="984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: 図形 1381">
              <a:extLst>
                <a:ext uri="{FF2B5EF4-FFF2-40B4-BE49-F238E27FC236}">
                  <a16:creationId xmlns:a16="http://schemas.microsoft.com/office/drawing/2014/main" id="{5A0AF6CA-B559-4CA1-844F-8D03A5951AE9}"/>
                </a:ext>
              </a:extLst>
            </p:cNvPr>
            <p:cNvSpPr/>
            <p:nvPr/>
          </p:nvSpPr>
          <p:spPr>
            <a:xfrm>
              <a:off x="1650692" y="10129597"/>
              <a:ext cx="409883" cy="109779"/>
            </a:xfrm>
            <a:custGeom>
              <a:avLst/>
              <a:gdLst>
                <a:gd name="connsiteX0" fmla="*/ 308 w 409883"/>
                <a:gd name="connsiteY0" fmla="*/ 109778 h 109779"/>
                <a:gd name="connsiteX1" fmla="*/ 166996 w 409883"/>
                <a:gd name="connsiteY1" fmla="*/ 41516 h 109779"/>
                <a:gd name="connsiteX2" fmla="*/ 340033 w 409883"/>
                <a:gd name="connsiteY2" fmla="*/ 3416 h 109779"/>
                <a:gd name="connsiteX3" fmla="*/ 409883 w 409883"/>
                <a:gd name="connsiteY3" fmla="*/ 1828 h 109779"/>
                <a:gd name="connsiteX4" fmla="*/ 251133 w 409883"/>
                <a:gd name="connsiteY4" fmla="*/ 6591 h 109779"/>
                <a:gd name="connsiteX5" fmla="*/ 128896 w 409883"/>
                <a:gd name="connsiteY5" fmla="*/ 39928 h 109779"/>
                <a:gd name="connsiteX6" fmla="*/ 308 w 409883"/>
                <a:gd name="connsiteY6" fmla="*/ 109778 h 10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883" h="109779">
                  <a:moveTo>
                    <a:pt x="308" y="109778"/>
                  </a:moveTo>
                  <a:cubicBezTo>
                    <a:pt x="6658" y="110043"/>
                    <a:pt x="110375" y="59243"/>
                    <a:pt x="166996" y="41516"/>
                  </a:cubicBezTo>
                  <a:cubicBezTo>
                    <a:pt x="223617" y="23789"/>
                    <a:pt x="299552" y="10031"/>
                    <a:pt x="340033" y="3416"/>
                  </a:cubicBezTo>
                  <a:cubicBezTo>
                    <a:pt x="380514" y="-3199"/>
                    <a:pt x="409883" y="1828"/>
                    <a:pt x="409883" y="1828"/>
                  </a:cubicBezTo>
                  <a:cubicBezTo>
                    <a:pt x="395066" y="2357"/>
                    <a:pt x="297964" y="241"/>
                    <a:pt x="251133" y="6591"/>
                  </a:cubicBezTo>
                  <a:cubicBezTo>
                    <a:pt x="204302" y="12941"/>
                    <a:pt x="170435" y="24582"/>
                    <a:pt x="128896" y="39928"/>
                  </a:cubicBezTo>
                  <a:cubicBezTo>
                    <a:pt x="87357" y="55274"/>
                    <a:pt x="-6042" y="109513"/>
                    <a:pt x="308" y="1097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: 図形 1382">
              <a:extLst>
                <a:ext uri="{FF2B5EF4-FFF2-40B4-BE49-F238E27FC236}">
                  <a16:creationId xmlns:a16="http://schemas.microsoft.com/office/drawing/2014/main" id="{41556D41-E592-4009-90F7-AF40D3AB78B2}"/>
                </a:ext>
              </a:extLst>
            </p:cNvPr>
            <p:cNvSpPr/>
            <p:nvPr/>
          </p:nvSpPr>
          <p:spPr>
            <a:xfrm>
              <a:off x="1469130" y="10249597"/>
              <a:ext cx="167585" cy="116342"/>
            </a:xfrm>
            <a:custGeom>
              <a:avLst/>
              <a:gdLst>
                <a:gd name="connsiteX0" fmla="*/ 167583 w 167585"/>
                <a:gd name="connsiteY0" fmla="*/ 4066 h 116342"/>
                <a:gd name="connsiteX1" fmla="*/ 48520 w 167585"/>
                <a:gd name="connsiteY1" fmla="*/ 85028 h 116342"/>
                <a:gd name="connsiteX2" fmla="*/ 895 w 167585"/>
                <a:gd name="connsiteY2" fmla="*/ 112016 h 116342"/>
                <a:gd name="connsiteX3" fmla="*/ 85033 w 167585"/>
                <a:gd name="connsiteY3" fmla="*/ 891 h 116342"/>
                <a:gd name="connsiteX4" fmla="*/ 53283 w 167585"/>
                <a:gd name="connsiteY4" fmla="*/ 61216 h 116342"/>
                <a:gd name="connsiteX5" fmla="*/ 45345 w 167585"/>
                <a:gd name="connsiteY5" fmla="*/ 88203 h 116342"/>
                <a:gd name="connsiteX6" fmla="*/ 167583 w 167585"/>
                <a:gd name="connsiteY6" fmla="*/ 4066 h 11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585" h="116342">
                  <a:moveTo>
                    <a:pt x="167583" y="4066"/>
                  </a:moveTo>
                  <a:cubicBezTo>
                    <a:pt x="168112" y="3537"/>
                    <a:pt x="76301" y="67036"/>
                    <a:pt x="48520" y="85028"/>
                  </a:cubicBezTo>
                  <a:cubicBezTo>
                    <a:pt x="20739" y="103020"/>
                    <a:pt x="-5190" y="126039"/>
                    <a:pt x="895" y="112016"/>
                  </a:cubicBezTo>
                  <a:cubicBezTo>
                    <a:pt x="6980" y="97993"/>
                    <a:pt x="76302" y="9358"/>
                    <a:pt x="85033" y="891"/>
                  </a:cubicBezTo>
                  <a:cubicBezTo>
                    <a:pt x="93764" y="-7576"/>
                    <a:pt x="59898" y="46664"/>
                    <a:pt x="53283" y="61216"/>
                  </a:cubicBezTo>
                  <a:cubicBezTo>
                    <a:pt x="46668" y="75768"/>
                    <a:pt x="28941" y="97464"/>
                    <a:pt x="45345" y="88203"/>
                  </a:cubicBezTo>
                  <a:cubicBezTo>
                    <a:pt x="61749" y="78943"/>
                    <a:pt x="167054" y="4595"/>
                    <a:pt x="167583" y="40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: 図形 1383">
              <a:extLst>
                <a:ext uri="{FF2B5EF4-FFF2-40B4-BE49-F238E27FC236}">
                  <a16:creationId xmlns:a16="http://schemas.microsoft.com/office/drawing/2014/main" id="{B55544BE-BA02-49D3-93FA-85AFCD00C6BE}"/>
                </a:ext>
              </a:extLst>
            </p:cNvPr>
            <p:cNvSpPr/>
            <p:nvPr/>
          </p:nvSpPr>
          <p:spPr>
            <a:xfrm>
              <a:off x="1479530" y="10266548"/>
              <a:ext cx="162789" cy="92484"/>
            </a:xfrm>
            <a:custGeom>
              <a:avLst/>
              <a:gdLst>
                <a:gd name="connsiteX0" fmla="*/ 3195 w 162789"/>
                <a:gd name="connsiteY0" fmla="*/ 91890 h 92484"/>
                <a:gd name="connsiteX1" fmla="*/ 161945 w 162789"/>
                <a:gd name="connsiteY1" fmla="*/ 1402 h 92484"/>
                <a:gd name="connsiteX2" fmla="*/ 63520 w 162789"/>
                <a:gd name="connsiteY2" fmla="*/ 39502 h 92484"/>
                <a:gd name="connsiteX3" fmla="*/ 3195 w 162789"/>
                <a:gd name="connsiteY3" fmla="*/ 91890 h 9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789" h="92484">
                  <a:moveTo>
                    <a:pt x="3195" y="91890"/>
                  </a:moveTo>
                  <a:cubicBezTo>
                    <a:pt x="19599" y="85540"/>
                    <a:pt x="151891" y="10133"/>
                    <a:pt x="161945" y="1402"/>
                  </a:cubicBezTo>
                  <a:cubicBezTo>
                    <a:pt x="171999" y="-7329"/>
                    <a:pt x="89449" y="27067"/>
                    <a:pt x="63520" y="39502"/>
                  </a:cubicBezTo>
                  <a:cubicBezTo>
                    <a:pt x="37591" y="51937"/>
                    <a:pt x="-13209" y="98240"/>
                    <a:pt x="3195" y="918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: 図形 1384">
              <a:extLst>
                <a:ext uri="{FF2B5EF4-FFF2-40B4-BE49-F238E27FC236}">
                  <a16:creationId xmlns:a16="http://schemas.microsoft.com/office/drawing/2014/main" id="{3288114B-E675-4A14-8DAF-6BBCE58CC937}"/>
                </a:ext>
              </a:extLst>
            </p:cNvPr>
            <p:cNvSpPr/>
            <p:nvPr/>
          </p:nvSpPr>
          <p:spPr>
            <a:xfrm>
              <a:off x="1425736" y="10271056"/>
              <a:ext cx="87205" cy="114515"/>
            </a:xfrm>
            <a:custGeom>
              <a:avLst/>
              <a:gdLst>
                <a:gd name="connsiteX0" fmla="*/ 87152 w 87205"/>
                <a:gd name="connsiteY0" fmla="*/ 69 h 114515"/>
                <a:gd name="connsiteX1" fmla="*/ 15714 w 87205"/>
                <a:gd name="connsiteY1" fmla="*/ 76269 h 114515"/>
                <a:gd name="connsiteX2" fmla="*/ 14127 w 87205"/>
                <a:gd name="connsiteY2" fmla="*/ 114369 h 114515"/>
                <a:gd name="connsiteX3" fmla="*/ 3014 w 87205"/>
                <a:gd name="connsiteY3" fmla="*/ 63569 h 114515"/>
                <a:gd name="connsiteX4" fmla="*/ 87152 w 87205"/>
                <a:gd name="connsiteY4" fmla="*/ 69 h 11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05" h="114515">
                  <a:moveTo>
                    <a:pt x="87152" y="69"/>
                  </a:moveTo>
                  <a:cubicBezTo>
                    <a:pt x="89269" y="2186"/>
                    <a:pt x="27885" y="57219"/>
                    <a:pt x="15714" y="76269"/>
                  </a:cubicBezTo>
                  <a:cubicBezTo>
                    <a:pt x="3543" y="95319"/>
                    <a:pt x="16244" y="116486"/>
                    <a:pt x="14127" y="114369"/>
                  </a:cubicBezTo>
                  <a:cubicBezTo>
                    <a:pt x="12010" y="112252"/>
                    <a:pt x="-7305" y="82354"/>
                    <a:pt x="3014" y="63569"/>
                  </a:cubicBezTo>
                  <a:cubicBezTo>
                    <a:pt x="13333" y="44784"/>
                    <a:pt x="85035" y="-2048"/>
                    <a:pt x="87152" y="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: 図形 1385">
              <a:extLst>
                <a:ext uri="{FF2B5EF4-FFF2-40B4-BE49-F238E27FC236}">
                  <a16:creationId xmlns:a16="http://schemas.microsoft.com/office/drawing/2014/main" id="{F861E632-E5D1-4308-97E5-748370390EF8}"/>
                </a:ext>
              </a:extLst>
            </p:cNvPr>
            <p:cNvSpPr/>
            <p:nvPr/>
          </p:nvSpPr>
          <p:spPr>
            <a:xfrm>
              <a:off x="1170396" y="10360381"/>
              <a:ext cx="193564" cy="349971"/>
            </a:xfrm>
            <a:custGeom>
              <a:avLst/>
              <a:gdLst>
                <a:gd name="connsiteX0" fmla="*/ 193267 w 193564"/>
                <a:gd name="connsiteY0" fmla="*/ 1232 h 349971"/>
                <a:gd name="connsiteX1" fmla="*/ 15467 w 193564"/>
                <a:gd name="connsiteY1" fmla="*/ 255232 h 349971"/>
                <a:gd name="connsiteX2" fmla="*/ 13879 w 193564"/>
                <a:gd name="connsiteY2" fmla="*/ 347307 h 349971"/>
                <a:gd name="connsiteX3" fmla="*/ 56742 w 193564"/>
                <a:gd name="connsiteY3" fmla="*/ 166332 h 349971"/>
                <a:gd name="connsiteX4" fmla="*/ 193267 w 193564"/>
                <a:gd name="connsiteY4" fmla="*/ 1232 h 34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64" h="349971">
                  <a:moveTo>
                    <a:pt x="193267" y="1232"/>
                  </a:moveTo>
                  <a:cubicBezTo>
                    <a:pt x="186388" y="16049"/>
                    <a:pt x="45365" y="197553"/>
                    <a:pt x="15467" y="255232"/>
                  </a:cubicBezTo>
                  <a:cubicBezTo>
                    <a:pt x="-14431" y="312911"/>
                    <a:pt x="7000" y="362124"/>
                    <a:pt x="13879" y="347307"/>
                  </a:cubicBezTo>
                  <a:cubicBezTo>
                    <a:pt x="20758" y="332490"/>
                    <a:pt x="27902" y="223746"/>
                    <a:pt x="56742" y="166332"/>
                  </a:cubicBezTo>
                  <a:cubicBezTo>
                    <a:pt x="85582" y="108918"/>
                    <a:pt x="200146" y="-13585"/>
                    <a:pt x="193267" y="12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: 図形 1386">
              <a:extLst>
                <a:ext uri="{FF2B5EF4-FFF2-40B4-BE49-F238E27FC236}">
                  <a16:creationId xmlns:a16="http://schemas.microsoft.com/office/drawing/2014/main" id="{05A40259-41E1-4220-B560-A3431E165A3E}"/>
                </a:ext>
              </a:extLst>
            </p:cNvPr>
            <p:cNvSpPr/>
            <p:nvPr/>
          </p:nvSpPr>
          <p:spPr>
            <a:xfrm>
              <a:off x="1280815" y="10370904"/>
              <a:ext cx="93012" cy="379767"/>
            </a:xfrm>
            <a:custGeom>
              <a:avLst/>
              <a:gdLst>
                <a:gd name="connsiteX0" fmla="*/ 92373 w 93012"/>
                <a:gd name="connsiteY0" fmla="*/ 1821 h 379767"/>
                <a:gd name="connsiteX1" fmla="*/ 60623 w 93012"/>
                <a:gd name="connsiteY1" fmla="*/ 139934 h 379767"/>
                <a:gd name="connsiteX2" fmla="*/ 6648 w 93012"/>
                <a:gd name="connsiteY2" fmla="*/ 236771 h 379767"/>
                <a:gd name="connsiteX3" fmla="*/ 5060 w 93012"/>
                <a:gd name="connsiteY3" fmla="*/ 379646 h 379767"/>
                <a:gd name="connsiteX4" fmla="*/ 44748 w 93012"/>
                <a:gd name="connsiteY4" fmla="*/ 211371 h 379767"/>
                <a:gd name="connsiteX5" fmla="*/ 78085 w 93012"/>
                <a:gd name="connsiteY5" fmla="*/ 71671 h 379767"/>
                <a:gd name="connsiteX6" fmla="*/ 92373 w 93012"/>
                <a:gd name="connsiteY6" fmla="*/ 1821 h 37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012" h="379767">
                  <a:moveTo>
                    <a:pt x="92373" y="1821"/>
                  </a:moveTo>
                  <a:cubicBezTo>
                    <a:pt x="89463" y="13198"/>
                    <a:pt x="74910" y="100776"/>
                    <a:pt x="60623" y="139934"/>
                  </a:cubicBezTo>
                  <a:cubicBezTo>
                    <a:pt x="46336" y="179092"/>
                    <a:pt x="15908" y="196819"/>
                    <a:pt x="6648" y="236771"/>
                  </a:cubicBezTo>
                  <a:cubicBezTo>
                    <a:pt x="-2612" y="276723"/>
                    <a:pt x="-1290" y="383879"/>
                    <a:pt x="5060" y="379646"/>
                  </a:cubicBezTo>
                  <a:cubicBezTo>
                    <a:pt x="11410" y="375413"/>
                    <a:pt x="32577" y="262700"/>
                    <a:pt x="44748" y="211371"/>
                  </a:cubicBezTo>
                  <a:cubicBezTo>
                    <a:pt x="56919" y="160042"/>
                    <a:pt x="68296" y="108713"/>
                    <a:pt x="78085" y="71671"/>
                  </a:cubicBezTo>
                  <a:cubicBezTo>
                    <a:pt x="87874" y="34629"/>
                    <a:pt x="95283" y="-9556"/>
                    <a:pt x="92373" y="18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: 図形 1387">
              <a:extLst>
                <a:ext uri="{FF2B5EF4-FFF2-40B4-BE49-F238E27FC236}">
                  <a16:creationId xmlns:a16="http://schemas.microsoft.com/office/drawing/2014/main" id="{0D89E4D6-841B-40B7-9973-AF9605CF7728}"/>
                </a:ext>
              </a:extLst>
            </p:cNvPr>
            <p:cNvSpPr/>
            <p:nvPr/>
          </p:nvSpPr>
          <p:spPr>
            <a:xfrm>
              <a:off x="1330593" y="10362082"/>
              <a:ext cx="57045" cy="171490"/>
            </a:xfrm>
            <a:custGeom>
              <a:avLst/>
              <a:gdLst>
                <a:gd name="connsiteX0" fmla="*/ 55295 w 57045"/>
                <a:gd name="connsiteY0" fmla="*/ 1118 h 171490"/>
                <a:gd name="connsiteX1" fmla="*/ 15607 w 57045"/>
                <a:gd name="connsiteY1" fmla="*/ 139231 h 171490"/>
                <a:gd name="connsiteX2" fmla="*/ 1320 w 57045"/>
                <a:gd name="connsiteY2" fmla="*/ 167806 h 171490"/>
                <a:gd name="connsiteX3" fmla="*/ 45770 w 57045"/>
                <a:gd name="connsiteY3" fmla="*/ 78906 h 171490"/>
                <a:gd name="connsiteX4" fmla="*/ 55295 w 57045"/>
                <a:gd name="connsiteY4" fmla="*/ 1118 h 17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45" h="171490">
                  <a:moveTo>
                    <a:pt x="55295" y="1118"/>
                  </a:moveTo>
                  <a:cubicBezTo>
                    <a:pt x="50268" y="11172"/>
                    <a:pt x="24603" y="111450"/>
                    <a:pt x="15607" y="139231"/>
                  </a:cubicBezTo>
                  <a:cubicBezTo>
                    <a:pt x="6611" y="167012"/>
                    <a:pt x="-3707" y="177860"/>
                    <a:pt x="1320" y="167806"/>
                  </a:cubicBezTo>
                  <a:cubicBezTo>
                    <a:pt x="6347" y="157752"/>
                    <a:pt x="37833" y="106422"/>
                    <a:pt x="45770" y="78906"/>
                  </a:cubicBezTo>
                  <a:cubicBezTo>
                    <a:pt x="53707" y="51390"/>
                    <a:pt x="60322" y="-8936"/>
                    <a:pt x="55295" y="11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: 図形 1388">
              <a:extLst>
                <a:ext uri="{FF2B5EF4-FFF2-40B4-BE49-F238E27FC236}">
                  <a16:creationId xmlns:a16="http://schemas.microsoft.com/office/drawing/2014/main" id="{0F756071-5CBA-4B28-956B-2E66BE7C9FCE}"/>
                </a:ext>
              </a:extLst>
            </p:cNvPr>
            <p:cNvSpPr/>
            <p:nvPr/>
          </p:nvSpPr>
          <p:spPr>
            <a:xfrm>
              <a:off x="1234761" y="10466661"/>
              <a:ext cx="110933" cy="247815"/>
            </a:xfrm>
            <a:custGeom>
              <a:avLst/>
              <a:gdLst>
                <a:gd name="connsiteX0" fmla="*/ 109852 w 110933"/>
                <a:gd name="connsiteY0" fmla="*/ 1314 h 247815"/>
                <a:gd name="connsiteX1" fmla="*/ 16189 w 110933"/>
                <a:gd name="connsiteY1" fmla="*/ 104502 h 247815"/>
                <a:gd name="connsiteX2" fmla="*/ 314 w 110933"/>
                <a:gd name="connsiteY2" fmla="*/ 247377 h 247815"/>
                <a:gd name="connsiteX3" fmla="*/ 19364 w 110933"/>
                <a:gd name="connsiteY3" fmla="*/ 145777 h 247815"/>
                <a:gd name="connsiteX4" fmla="*/ 65402 w 110933"/>
                <a:gd name="connsiteY4" fmla="*/ 52114 h 247815"/>
                <a:gd name="connsiteX5" fmla="*/ 109852 w 110933"/>
                <a:gd name="connsiteY5" fmla="*/ 1314 h 24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33" h="247815">
                  <a:moveTo>
                    <a:pt x="109852" y="1314"/>
                  </a:moveTo>
                  <a:cubicBezTo>
                    <a:pt x="101650" y="10045"/>
                    <a:pt x="34445" y="63492"/>
                    <a:pt x="16189" y="104502"/>
                  </a:cubicBezTo>
                  <a:cubicBezTo>
                    <a:pt x="-2067" y="145512"/>
                    <a:pt x="-215" y="240498"/>
                    <a:pt x="314" y="247377"/>
                  </a:cubicBezTo>
                  <a:cubicBezTo>
                    <a:pt x="843" y="254256"/>
                    <a:pt x="8516" y="178321"/>
                    <a:pt x="19364" y="145777"/>
                  </a:cubicBezTo>
                  <a:cubicBezTo>
                    <a:pt x="30212" y="113233"/>
                    <a:pt x="53496" y="74868"/>
                    <a:pt x="65402" y="52114"/>
                  </a:cubicBezTo>
                  <a:cubicBezTo>
                    <a:pt x="77308" y="29360"/>
                    <a:pt x="118054" y="-7417"/>
                    <a:pt x="109852" y="13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: 図形 1389">
              <a:extLst>
                <a:ext uri="{FF2B5EF4-FFF2-40B4-BE49-F238E27FC236}">
                  <a16:creationId xmlns:a16="http://schemas.microsoft.com/office/drawing/2014/main" id="{E03DEC40-F54D-4FBB-AC35-1DB9D263D636}"/>
                </a:ext>
              </a:extLst>
            </p:cNvPr>
            <p:cNvSpPr/>
            <p:nvPr/>
          </p:nvSpPr>
          <p:spPr>
            <a:xfrm>
              <a:off x="1451476" y="10402842"/>
              <a:ext cx="156820" cy="270004"/>
            </a:xfrm>
            <a:custGeom>
              <a:avLst/>
              <a:gdLst>
                <a:gd name="connsiteX0" fmla="*/ 156662 w 156820"/>
                <a:gd name="connsiteY0" fmla="*/ 46 h 270004"/>
                <a:gd name="connsiteX1" fmla="*/ 18549 w 156820"/>
                <a:gd name="connsiteY1" fmla="*/ 166733 h 270004"/>
                <a:gd name="connsiteX2" fmla="*/ 4262 w 156820"/>
                <a:gd name="connsiteY2" fmla="*/ 269921 h 270004"/>
                <a:gd name="connsiteX3" fmla="*/ 45537 w 156820"/>
                <a:gd name="connsiteY3" fmla="*/ 150858 h 270004"/>
                <a:gd name="connsiteX4" fmla="*/ 156662 w 156820"/>
                <a:gd name="connsiteY4" fmla="*/ 46 h 27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20" h="270004">
                  <a:moveTo>
                    <a:pt x="156662" y="46"/>
                  </a:moveTo>
                  <a:cubicBezTo>
                    <a:pt x="152164" y="2692"/>
                    <a:pt x="43949" y="121754"/>
                    <a:pt x="18549" y="166733"/>
                  </a:cubicBezTo>
                  <a:cubicBezTo>
                    <a:pt x="-6851" y="211712"/>
                    <a:pt x="-236" y="272567"/>
                    <a:pt x="4262" y="269921"/>
                  </a:cubicBezTo>
                  <a:cubicBezTo>
                    <a:pt x="8760" y="267275"/>
                    <a:pt x="22518" y="193191"/>
                    <a:pt x="45537" y="150858"/>
                  </a:cubicBezTo>
                  <a:cubicBezTo>
                    <a:pt x="68556" y="108525"/>
                    <a:pt x="161160" y="-2600"/>
                    <a:pt x="156662" y="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: 図形 1390">
              <a:extLst>
                <a:ext uri="{FF2B5EF4-FFF2-40B4-BE49-F238E27FC236}">
                  <a16:creationId xmlns:a16="http://schemas.microsoft.com/office/drawing/2014/main" id="{AE392850-E456-4ADE-AA13-2C83EC081DCC}"/>
                </a:ext>
              </a:extLst>
            </p:cNvPr>
            <p:cNvSpPr/>
            <p:nvPr/>
          </p:nvSpPr>
          <p:spPr>
            <a:xfrm>
              <a:off x="1381098" y="10310038"/>
              <a:ext cx="242201" cy="275453"/>
            </a:xfrm>
            <a:custGeom>
              <a:avLst/>
              <a:gdLst>
                <a:gd name="connsiteX0" fmla="*/ 241327 w 242201"/>
                <a:gd name="connsiteY0" fmla="*/ 2362 h 275453"/>
                <a:gd name="connsiteX1" fmla="*/ 44477 w 242201"/>
                <a:gd name="connsiteY1" fmla="*/ 173812 h 275453"/>
                <a:gd name="connsiteX2" fmla="*/ 6377 w 242201"/>
                <a:gd name="connsiteY2" fmla="*/ 275412 h 275453"/>
                <a:gd name="connsiteX3" fmla="*/ 11140 w 242201"/>
                <a:gd name="connsiteY3" fmla="*/ 184925 h 275453"/>
                <a:gd name="connsiteX4" fmla="*/ 112740 w 242201"/>
                <a:gd name="connsiteY4" fmla="*/ 81737 h 275453"/>
                <a:gd name="connsiteX5" fmla="*/ 241327 w 242201"/>
                <a:gd name="connsiteY5" fmla="*/ 2362 h 27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201" h="275453">
                  <a:moveTo>
                    <a:pt x="241327" y="2362"/>
                  </a:moveTo>
                  <a:cubicBezTo>
                    <a:pt x="229950" y="17708"/>
                    <a:pt x="83635" y="128304"/>
                    <a:pt x="44477" y="173812"/>
                  </a:cubicBezTo>
                  <a:cubicBezTo>
                    <a:pt x="5319" y="219320"/>
                    <a:pt x="11933" y="273560"/>
                    <a:pt x="6377" y="275412"/>
                  </a:cubicBezTo>
                  <a:cubicBezTo>
                    <a:pt x="821" y="277264"/>
                    <a:pt x="-6587" y="217204"/>
                    <a:pt x="11140" y="184925"/>
                  </a:cubicBezTo>
                  <a:cubicBezTo>
                    <a:pt x="28867" y="152646"/>
                    <a:pt x="75434" y="113222"/>
                    <a:pt x="112740" y="81737"/>
                  </a:cubicBezTo>
                  <a:cubicBezTo>
                    <a:pt x="150046" y="50252"/>
                    <a:pt x="252704" y="-12984"/>
                    <a:pt x="241327" y="23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: 図形 1391">
              <a:extLst>
                <a:ext uri="{FF2B5EF4-FFF2-40B4-BE49-F238E27FC236}">
                  <a16:creationId xmlns:a16="http://schemas.microsoft.com/office/drawing/2014/main" id="{6ED1A17C-E030-423C-ABE2-617DD2E2D968}"/>
                </a:ext>
              </a:extLst>
            </p:cNvPr>
            <p:cNvSpPr/>
            <p:nvPr/>
          </p:nvSpPr>
          <p:spPr>
            <a:xfrm>
              <a:off x="1332430" y="10679634"/>
              <a:ext cx="46776" cy="208916"/>
            </a:xfrm>
            <a:custGeom>
              <a:avLst/>
              <a:gdLst>
                <a:gd name="connsiteX0" fmla="*/ 15358 w 46776"/>
                <a:gd name="connsiteY0" fmla="*/ 1066 h 208916"/>
                <a:gd name="connsiteX1" fmla="*/ 1070 w 46776"/>
                <a:gd name="connsiteY1" fmla="*/ 67741 h 208916"/>
                <a:gd name="connsiteX2" fmla="*/ 45520 w 46776"/>
                <a:gd name="connsiteY2" fmla="*/ 205854 h 208916"/>
                <a:gd name="connsiteX3" fmla="*/ 34408 w 46776"/>
                <a:gd name="connsiteY3" fmla="*/ 159816 h 208916"/>
                <a:gd name="connsiteX4" fmla="*/ 32820 w 46776"/>
                <a:gd name="connsiteY4" fmla="*/ 116954 h 208916"/>
                <a:gd name="connsiteX5" fmla="*/ 15358 w 46776"/>
                <a:gd name="connsiteY5" fmla="*/ 1066 h 20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76" h="208916">
                  <a:moveTo>
                    <a:pt x="15358" y="1066"/>
                  </a:moveTo>
                  <a:cubicBezTo>
                    <a:pt x="10066" y="-7136"/>
                    <a:pt x="-3957" y="33610"/>
                    <a:pt x="1070" y="67741"/>
                  </a:cubicBezTo>
                  <a:cubicBezTo>
                    <a:pt x="6097" y="101872"/>
                    <a:pt x="39964" y="190508"/>
                    <a:pt x="45520" y="205854"/>
                  </a:cubicBezTo>
                  <a:cubicBezTo>
                    <a:pt x="51076" y="221200"/>
                    <a:pt x="36525" y="174633"/>
                    <a:pt x="34408" y="159816"/>
                  </a:cubicBezTo>
                  <a:cubicBezTo>
                    <a:pt x="32291" y="144999"/>
                    <a:pt x="35995" y="140502"/>
                    <a:pt x="32820" y="116954"/>
                  </a:cubicBezTo>
                  <a:cubicBezTo>
                    <a:pt x="29645" y="93406"/>
                    <a:pt x="20650" y="9268"/>
                    <a:pt x="15358" y="10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: 図形 1392">
              <a:extLst>
                <a:ext uri="{FF2B5EF4-FFF2-40B4-BE49-F238E27FC236}">
                  <a16:creationId xmlns:a16="http://schemas.microsoft.com/office/drawing/2014/main" id="{A146C440-8EDE-4962-90B1-EFC40C6B8ADA}"/>
                </a:ext>
              </a:extLst>
            </p:cNvPr>
            <p:cNvSpPr/>
            <p:nvPr/>
          </p:nvSpPr>
          <p:spPr>
            <a:xfrm>
              <a:off x="1738397" y="10273431"/>
              <a:ext cx="138052" cy="183693"/>
            </a:xfrm>
            <a:custGeom>
              <a:avLst/>
              <a:gdLst>
                <a:gd name="connsiteX0" fmla="*/ 138028 w 138052"/>
                <a:gd name="connsiteY0" fmla="*/ 869 h 183693"/>
                <a:gd name="connsiteX1" fmla="*/ 30078 w 138052"/>
                <a:gd name="connsiteY1" fmla="*/ 73894 h 183693"/>
                <a:gd name="connsiteX2" fmla="*/ 3091 w 138052"/>
                <a:gd name="connsiteY2" fmla="*/ 183432 h 183693"/>
                <a:gd name="connsiteX3" fmla="*/ 4678 w 138052"/>
                <a:gd name="connsiteY3" fmla="*/ 102469 h 183693"/>
                <a:gd name="connsiteX4" fmla="*/ 39603 w 138052"/>
                <a:gd name="connsiteY4" fmla="*/ 38969 h 183693"/>
                <a:gd name="connsiteX5" fmla="*/ 138028 w 138052"/>
                <a:gd name="connsiteY5" fmla="*/ 869 h 18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052" h="183693">
                  <a:moveTo>
                    <a:pt x="138028" y="869"/>
                  </a:moveTo>
                  <a:cubicBezTo>
                    <a:pt x="136440" y="6690"/>
                    <a:pt x="52567" y="43467"/>
                    <a:pt x="30078" y="73894"/>
                  </a:cubicBezTo>
                  <a:cubicBezTo>
                    <a:pt x="7589" y="104321"/>
                    <a:pt x="7324" y="178670"/>
                    <a:pt x="3091" y="183432"/>
                  </a:cubicBezTo>
                  <a:cubicBezTo>
                    <a:pt x="-1142" y="188194"/>
                    <a:pt x="-1407" y="126546"/>
                    <a:pt x="4678" y="102469"/>
                  </a:cubicBezTo>
                  <a:cubicBezTo>
                    <a:pt x="10763" y="78392"/>
                    <a:pt x="14467" y="58284"/>
                    <a:pt x="39603" y="38969"/>
                  </a:cubicBezTo>
                  <a:cubicBezTo>
                    <a:pt x="64738" y="19655"/>
                    <a:pt x="139616" y="-4952"/>
                    <a:pt x="138028" y="8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: 図形 1393">
              <a:extLst>
                <a:ext uri="{FF2B5EF4-FFF2-40B4-BE49-F238E27FC236}">
                  <a16:creationId xmlns:a16="http://schemas.microsoft.com/office/drawing/2014/main" id="{72CEDB1C-73BB-420B-8227-485E72C07D76}"/>
                </a:ext>
              </a:extLst>
            </p:cNvPr>
            <p:cNvSpPr/>
            <p:nvPr/>
          </p:nvSpPr>
          <p:spPr>
            <a:xfrm>
              <a:off x="1906627" y="10390316"/>
              <a:ext cx="206958" cy="82430"/>
            </a:xfrm>
            <a:custGeom>
              <a:avLst/>
              <a:gdLst>
                <a:gd name="connsiteX0" fmla="*/ 1548 w 206958"/>
                <a:gd name="connsiteY0" fmla="*/ 82422 h 82430"/>
                <a:gd name="connsiteX1" fmla="*/ 146011 w 206958"/>
                <a:gd name="connsiteY1" fmla="*/ 9397 h 82430"/>
                <a:gd name="connsiteX2" fmla="*/ 204748 w 206958"/>
                <a:gd name="connsiteY2" fmla="*/ 1459 h 82430"/>
                <a:gd name="connsiteX3" fmla="*/ 76161 w 206958"/>
                <a:gd name="connsiteY3" fmla="*/ 14159 h 82430"/>
                <a:gd name="connsiteX4" fmla="*/ 1548 w 206958"/>
                <a:gd name="connsiteY4" fmla="*/ 82422 h 8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58" h="82430">
                  <a:moveTo>
                    <a:pt x="1548" y="82422"/>
                  </a:moveTo>
                  <a:cubicBezTo>
                    <a:pt x="13190" y="81628"/>
                    <a:pt x="112144" y="22891"/>
                    <a:pt x="146011" y="9397"/>
                  </a:cubicBezTo>
                  <a:cubicBezTo>
                    <a:pt x="179878" y="-4097"/>
                    <a:pt x="216390" y="665"/>
                    <a:pt x="204748" y="1459"/>
                  </a:cubicBezTo>
                  <a:cubicBezTo>
                    <a:pt x="193106" y="2253"/>
                    <a:pt x="105530" y="3576"/>
                    <a:pt x="76161" y="14159"/>
                  </a:cubicBezTo>
                  <a:cubicBezTo>
                    <a:pt x="46792" y="24742"/>
                    <a:pt x="-10094" y="83216"/>
                    <a:pt x="1548" y="824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: 図形 1394">
              <a:extLst>
                <a:ext uri="{FF2B5EF4-FFF2-40B4-BE49-F238E27FC236}">
                  <a16:creationId xmlns:a16="http://schemas.microsoft.com/office/drawing/2014/main" id="{6723AC24-B6BC-4468-AFC2-092E18680A77}"/>
                </a:ext>
              </a:extLst>
            </p:cNvPr>
            <p:cNvSpPr/>
            <p:nvPr/>
          </p:nvSpPr>
          <p:spPr>
            <a:xfrm>
              <a:off x="1880239" y="10251442"/>
              <a:ext cx="311156" cy="166858"/>
            </a:xfrm>
            <a:custGeom>
              <a:avLst/>
              <a:gdLst>
                <a:gd name="connsiteX0" fmla="*/ 310511 w 311156"/>
                <a:gd name="connsiteY0" fmla="*/ 2221 h 166858"/>
                <a:gd name="connsiteX1" fmla="*/ 158111 w 311156"/>
                <a:gd name="connsiteY1" fmla="*/ 46671 h 166858"/>
                <a:gd name="connsiteX2" fmla="*/ 2536 w 311156"/>
                <a:gd name="connsiteY2" fmla="*/ 165733 h 166858"/>
                <a:gd name="connsiteX3" fmla="*/ 67624 w 311156"/>
                <a:gd name="connsiteY3" fmla="*/ 102233 h 166858"/>
                <a:gd name="connsiteX4" fmla="*/ 146999 w 311156"/>
                <a:gd name="connsiteY4" fmla="*/ 30796 h 166858"/>
                <a:gd name="connsiteX5" fmla="*/ 210499 w 311156"/>
                <a:gd name="connsiteY5" fmla="*/ 10158 h 166858"/>
                <a:gd name="connsiteX6" fmla="*/ 310511 w 311156"/>
                <a:gd name="connsiteY6" fmla="*/ 2221 h 16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56" h="166858">
                  <a:moveTo>
                    <a:pt x="310511" y="2221"/>
                  </a:moveTo>
                  <a:cubicBezTo>
                    <a:pt x="301780" y="8306"/>
                    <a:pt x="209440" y="19419"/>
                    <a:pt x="158111" y="46671"/>
                  </a:cubicBezTo>
                  <a:cubicBezTo>
                    <a:pt x="106782" y="73923"/>
                    <a:pt x="17617" y="156473"/>
                    <a:pt x="2536" y="165733"/>
                  </a:cubicBezTo>
                  <a:cubicBezTo>
                    <a:pt x="-12545" y="174993"/>
                    <a:pt x="43547" y="124722"/>
                    <a:pt x="67624" y="102233"/>
                  </a:cubicBezTo>
                  <a:cubicBezTo>
                    <a:pt x="91701" y="79744"/>
                    <a:pt x="123187" y="46142"/>
                    <a:pt x="146999" y="30796"/>
                  </a:cubicBezTo>
                  <a:cubicBezTo>
                    <a:pt x="170811" y="15450"/>
                    <a:pt x="184041" y="16508"/>
                    <a:pt x="210499" y="10158"/>
                  </a:cubicBezTo>
                  <a:cubicBezTo>
                    <a:pt x="236957" y="3808"/>
                    <a:pt x="319242" y="-3864"/>
                    <a:pt x="310511" y="22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: 図形 1395">
              <a:extLst>
                <a:ext uri="{FF2B5EF4-FFF2-40B4-BE49-F238E27FC236}">
                  <a16:creationId xmlns:a16="http://schemas.microsoft.com/office/drawing/2014/main" id="{0BC63EE1-F417-48FA-A8FC-596566FB490D}"/>
                </a:ext>
              </a:extLst>
            </p:cNvPr>
            <p:cNvSpPr/>
            <p:nvPr/>
          </p:nvSpPr>
          <p:spPr>
            <a:xfrm>
              <a:off x="1824960" y="9148930"/>
              <a:ext cx="843329" cy="1048415"/>
            </a:xfrm>
            <a:custGeom>
              <a:avLst/>
              <a:gdLst>
                <a:gd name="connsiteX0" fmla="*/ 665 w 843329"/>
                <a:gd name="connsiteY0" fmla="*/ 1420 h 1048415"/>
                <a:gd name="connsiteX1" fmla="*/ 419765 w 843329"/>
                <a:gd name="connsiteY1" fmla="*/ 595145 h 1048415"/>
                <a:gd name="connsiteX2" fmla="*/ 753140 w 843329"/>
                <a:gd name="connsiteY2" fmla="*/ 995195 h 1048415"/>
                <a:gd name="connsiteX3" fmla="*/ 829340 w 843329"/>
                <a:gd name="connsiteY3" fmla="*/ 1020595 h 1048415"/>
                <a:gd name="connsiteX4" fmla="*/ 521365 w 843329"/>
                <a:gd name="connsiteY4" fmla="*/ 776120 h 1048415"/>
                <a:gd name="connsiteX5" fmla="*/ 665 w 843329"/>
                <a:gd name="connsiteY5" fmla="*/ 1420 h 104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3329" h="1048415">
                  <a:moveTo>
                    <a:pt x="665" y="1420"/>
                  </a:moveTo>
                  <a:cubicBezTo>
                    <a:pt x="-16268" y="-28742"/>
                    <a:pt x="294353" y="429516"/>
                    <a:pt x="419765" y="595145"/>
                  </a:cubicBezTo>
                  <a:cubicBezTo>
                    <a:pt x="545177" y="760774"/>
                    <a:pt x="684878" y="924287"/>
                    <a:pt x="753140" y="995195"/>
                  </a:cubicBezTo>
                  <a:cubicBezTo>
                    <a:pt x="821402" y="1066103"/>
                    <a:pt x="867969" y="1057107"/>
                    <a:pt x="829340" y="1020595"/>
                  </a:cubicBezTo>
                  <a:cubicBezTo>
                    <a:pt x="790711" y="984083"/>
                    <a:pt x="657361" y="948099"/>
                    <a:pt x="521365" y="776120"/>
                  </a:cubicBezTo>
                  <a:cubicBezTo>
                    <a:pt x="385369" y="604141"/>
                    <a:pt x="17598" y="31582"/>
                    <a:pt x="665" y="14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: 図形 1396">
              <a:extLst>
                <a:ext uri="{FF2B5EF4-FFF2-40B4-BE49-F238E27FC236}">
                  <a16:creationId xmlns:a16="http://schemas.microsoft.com/office/drawing/2014/main" id="{6EE39BDE-7109-4CDD-96B6-F74F803AEADB}"/>
                </a:ext>
              </a:extLst>
            </p:cNvPr>
            <p:cNvSpPr/>
            <p:nvPr/>
          </p:nvSpPr>
          <p:spPr>
            <a:xfrm>
              <a:off x="1955773" y="9359883"/>
              <a:ext cx="403324" cy="774816"/>
            </a:xfrm>
            <a:custGeom>
              <a:avLst/>
              <a:gdLst>
                <a:gd name="connsiteX0" fmla="*/ 27 w 403324"/>
                <a:gd name="connsiteY0" fmla="*/ 17 h 774816"/>
                <a:gd name="connsiteX1" fmla="*/ 250852 w 403324"/>
                <a:gd name="connsiteY1" fmla="*/ 549292 h 774816"/>
                <a:gd name="connsiteX2" fmla="*/ 403252 w 403324"/>
                <a:gd name="connsiteY2" fmla="*/ 774717 h 774816"/>
                <a:gd name="connsiteX3" fmla="*/ 266727 w 403324"/>
                <a:gd name="connsiteY3" fmla="*/ 568342 h 774816"/>
                <a:gd name="connsiteX4" fmla="*/ 27 w 403324"/>
                <a:gd name="connsiteY4" fmla="*/ 17 h 77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24" h="774816">
                  <a:moveTo>
                    <a:pt x="27" y="17"/>
                  </a:moveTo>
                  <a:cubicBezTo>
                    <a:pt x="-2619" y="-3158"/>
                    <a:pt x="183648" y="420175"/>
                    <a:pt x="250852" y="549292"/>
                  </a:cubicBezTo>
                  <a:cubicBezTo>
                    <a:pt x="318056" y="678409"/>
                    <a:pt x="400606" y="771542"/>
                    <a:pt x="403252" y="774717"/>
                  </a:cubicBezTo>
                  <a:cubicBezTo>
                    <a:pt x="405898" y="777892"/>
                    <a:pt x="336048" y="704867"/>
                    <a:pt x="266727" y="568342"/>
                  </a:cubicBezTo>
                  <a:cubicBezTo>
                    <a:pt x="197406" y="431817"/>
                    <a:pt x="2673" y="3192"/>
                    <a:pt x="27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: 図形 1397">
              <a:extLst>
                <a:ext uri="{FF2B5EF4-FFF2-40B4-BE49-F238E27FC236}">
                  <a16:creationId xmlns:a16="http://schemas.microsoft.com/office/drawing/2014/main" id="{E00ABB8E-0515-4ED4-BD83-848E5C5D9D02}"/>
                </a:ext>
              </a:extLst>
            </p:cNvPr>
            <p:cNvSpPr/>
            <p:nvPr/>
          </p:nvSpPr>
          <p:spPr>
            <a:xfrm>
              <a:off x="2311401" y="9843864"/>
              <a:ext cx="330009" cy="413289"/>
            </a:xfrm>
            <a:custGeom>
              <a:avLst/>
              <a:gdLst>
                <a:gd name="connsiteX0" fmla="*/ 327024 w 330009"/>
                <a:gd name="connsiteY0" fmla="*/ 411386 h 413289"/>
                <a:gd name="connsiteX1" fmla="*/ 44449 w 330009"/>
                <a:gd name="connsiteY1" fmla="*/ 268511 h 413289"/>
                <a:gd name="connsiteX2" fmla="*/ 6349 w 330009"/>
                <a:gd name="connsiteY2" fmla="*/ 1811 h 413289"/>
                <a:gd name="connsiteX3" fmla="*/ 19049 w 330009"/>
                <a:gd name="connsiteY3" fmla="*/ 160561 h 413289"/>
                <a:gd name="connsiteX4" fmla="*/ 184149 w 330009"/>
                <a:gd name="connsiteY4" fmla="*/ 338361 h 413289"/>
                <a:gd name="connsiteX5" fmla="*/ 327024 w 330009"/>
                <a:gd name="connsiteY5" fmla="*/ 411386 h 41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009" h="413289">
                  <a:moveTo>
                    <a:pt x="327024" y="411386"/>
                  </a:moveTo>
                  <a:cubicBezTo>
                    <a:pt x="303741" y="399744"/>
                    <a:pt x="97895" y="336773"/>
                    <a:pt x="44449" y="268511"/>
                  </a:cubicBezTo>
                  <a:cubicBezTo>
                    <a:pt x="-8997" y="200249"/>
                    <a:pt x="10582" y="19803"/>
                    <a:pt x="6349" y="1811"/>
                  </a:cubicBezTo>
                  <a:cubicBezTo>
                    <a:pt x="2116" y="-16181"/>
                    <a:pt x="-10584" y="104469"/>
                    <a:pt x="19049" y="160561"/>
                  </a:cubicBezTo>
                  <a:cubicBezTo>
                    <a:pt x="48682" y="216653"/>
                    <a:pt x="137053" y="297615"/>
                    <a:pt x="184149" y="338361"/>
                  </a:cubicBezTo>
                  <a:cubicBezTo>
                    <a:pt x="231245" y="379107"/>
                    <a:pt x="350307" y="423028"/>
                    <a:pt x="327024" y="4113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: 図形 1398">
              <a:extLst>
                <a:ext uri="{FF2B5EF4-FFF2-40B4-BE49-F238E27FC236}">
                  <a16:creationId xmlns:a16="http://schemas.microsoft.com/office/drawing/2014/main" id="{D6C65DE7-1FCC-42BF-9790-FA5604E83135}"/>
                </a:ext>
              </a:extLst>
            </p:cNvPr>
            <p:cNvSpPr/>
            <p:nvPr/>
          </p:nvSpPr>
          <p:spPr>
            <a:xfrm>
              <a:off x="2534656" y="10093243"/>
              <a:ext cx="363639" cy="171581"/>
            </a:xfrm>
            <a:custGeom>
              <a:avLst/>
              <a:gdLst>
                <a:gd name="connsiteX0" fmla="*/ 360944 w 363639"/>
                <a:gd name="connsiteY0" fmla="*/ 82 h 171581"/>
                <a:gd name="connsiteX1" fmla="*/ 5344 w 363639"/>
                <a:gd name="connsiteY1" fmla="*/ 162007 h 171581"/>
                <a:gd name="connsiteX2" fmla="*/ 160919 w 363639"/>
                <a:gd name="connsiteY2" fmla="*/ 139782 h 171581"/>
                <a:gd name="connsiteX3" fmla="*/ 360944 w 363639"/>
                <a:gd name="connsiteY3" fmla="*/ 82 h 17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639" h="171581">
                  <a:moveTo>
                    <a:pt x="360944" y="82"/>
                  </a:moveTo>
                  <a:cubicBezTo>
                    <a:pt x="335015" y="3786"/>
                    <a:pt x="38681" y="138724"/>
                    <a:pt x="5344" y="162007"/>
                  </a:cubicBezTo>
                  <a:cubicBezTo>
                    <a:pt x="-27993" y="185290"/>
                    <a:pt x="103240" y="161478"/>
                    <a:pt x="160919" y="139782"/>
                  </a:cubicBezTo>
                  <a:cubicBezTo>
                    <a:pt x="218598" y="118086"/>
                    <a:pt x="386873" y="-3622"/>
                    <a:pt x="360944" y="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: 図形 1399">
              <a:extLst>
                <a:ext uri="{FF2B5EF4-FFF2-40B4-BE49-F238E27FC236}">
                  <a16:creationId xmlns:a16="http://schemas.microsoft.com/office/drawing/2014/main" id="{8F791006-3468-4414-8B04-6D59BF85616C}"/>
                </a:ext>
              </a:extLst>
            </p:cNvPr>
            <p:cNvSpPr/>
            <p:nvPr/>
          </p:nvSpPr>
          <p:spPr>
            <a:xfrm>
              <a:off x="2554835" y="10254819"/>
              <a:ext cx="717513" cy="486255"/>
            </a:xfrm>
            <a:custGeom>
              <a:avLst/>
              <a:gdLst>
                <a:gd name="connsiteX0" fmla="*/ 1040 w 717513"/>
                <a:gd name="connsiteY0" fmla="*/ 431 h 486255"/>
                <a:gd name="connsiteX1" fmla="*/ 77240 w 717513"/>
                <a:gd name="connsiteY1" fmla="*/ 384606 h 486255"/>
                <a:gd name="connsiteX2" fmla="*/ 274090 w 717513"/>
                <a:gd name="connsiteY2" fmla="*/ 486206 h 486255"/>
                <a:gd name="connsiteX3" fmla="*/ 480465 w 717513"/>
                <a:gd name="connsiteY3" fmla="*/ 397306 h 486255"/>
                <a:gd name="connsiteX4" fmla="*/ 715415 w 717513"/>
                <a:gd name="connsiteY4" fmla="*/ 340156 h 486255"/>
                <a:gd name="connsiteX5" fmla="*/ 337590 w 717513"/>
                <a:gd name="connsiteY5" fmla="*/ 438581 h 486255"/>
                <a:gd name="connsiteX6" fmla="*/ 216940 w 717513"/>
                <a:gd name="connsiteY6" fmla="*/ 460806 h 486255"/>
                <a:gd name="connsiteX7" fmla="*/ 124865 w 717513"/>
                <a:gd name="connsiteY7" fmla="*/ 311581 h 486255"/>
                <a:gd name="connsiteX8" fmla="*/ 1040 w 717513"/>
                <a:gd name="connsiteY8" fmla="*/ 431 h 48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13" h="486255">
                  <a:moveTo>
                    <a:pt x="1040" y="431"/>
                  </a:moveTo>
                  <a:cubicBezTo>
                    <a:pt x="-6897" y="12602"/>
                    <a:pt x="31732" y="303644"/>
                    <a:pt x="77240" y="384606"/>
                  </a:cubicBezTo>
                  <a:cubicBezTo>
                    <a:pt x="122748" y="465568"/>
                    <a:pt x="206886" y="484089"/>
                    <a:pt x="274090" y="486206"/>
                  </a:cubicBezTo>
                  <a:cubicBezTo>
                    <a:pt x="341294" y="488323"/>
                    <a:pt x="406911" y="421648"/>
                    <a:pt x="480465" y="397306"/>
                  </a:cubicBezTo>
                  <a:cubicBezTo>
                    <a:pt x="554019" y="372964"/>
                    <a:pt x="739227" y="333277"/>
                    <a:pt x="715415" y="340156"/>
                  </a:cubicBezTo>
                  <a:cubicBezTo>
                    <a:pt x="691603" y="347035"/>
                    <a:pt x="420669" y="418473"/>
                    <a:pt x="337590" y="438581"/>
                  </a:cubicBezTo>
                  <a:cubicBezTo>
                    <a:pt x="254511" y="458689"/>
                    <a:pt x="252394" y="481973"/>
                    <a:pt x="216940" y="460806"/>
                  </a:cubicBezTo>
                  <a:cubicBezTo>
                    <a:pt x="181486" y="439639"/>
                    <a:pt x="158203" y="386194"/>
                    <a:pt x="124865" y="311581"/>
                  </a:cubicBezTo>
                  <a:cubicBezTo>
                    <a:pt x="91528" y="236969"/>
                    <a:pt x="8977" y="-11740"/>
                    <a:pt x="1040" y="4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: 図形 1400">
              <a:extLst>
                <a:ext uri="{FF2B5EF4-FFF2-40B4-BE49-F238E27FC236}">
                  <a16:creationId xmlns:a16="http://schemas.microsoft.com/office/drawing/2014/main" id="{E33D5E21-B046-46DB-ABAE-CA6685925EDA}"/>
                </a:ext>
              </a:extLst>
            </p:cNvPr>
            <p:cNvSpPr/>
            <p:nvPr/>
          </p:nvSpPr>
          <p:spPr>
            <a:xfrm>
              <a:off x="2567583" y="10626128"/>
              <a:ext cx="558687" cy="249863"/>
            </a:xfrm>
            <a:custGeom>
              <a:avLst/>
              <a:gdLst>
                <a:gd name="connsiteX0" fmla="*/ 4167 w 558687"/>
                <a:gd name="connsiteY0" fmla="*/ 597 h 249863"/>
                <a:gd name="connsiteX1" fmla="*/ 550267 w 558687"/>
                <a:gd name="connsiteY1" fmla="*/ 241897 h 249863"/>
                <a:gd name="connsiteX2" fmla="*/ 312142 w 558687"/>
                <a:gd name="connsiteY2" fmla="*/ 175222 h 249863"/>
                <a:gd name="connsiteX3" fmla="*/ 4167 w 558687"/>
                <a:gd name="connsiteY3" fmla="*/ 597 h 2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87" h="249863">
                  <a:moveTo>
                    <a:pt x="4167" y="597"/>
                  </a:moveTo>
                  <a:cubicBezTo>
                    <a:pt x="43855" y="11710"/>
                    <a:pt x="498938" y="212793"/>
                    <a:pt x="550267" y="241897"/>
                  </a:cubicBezTo>
                  <a:cubicBezTo>
                    <a:pt x="601596" y="271001"/>
                    <a:pt x="405275" y="213851"/>
                    <a:pt x="312142" y="175222"/>
                  </a:cubicBezTo>
                  <a:cubicBezTo>
                    <a:pt x="219009" y="136593"/>
                    <a:pt x="-35521" y="-10516"/>
                    <a:pt x="4167" y="5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: 図形 1401">
              <a:extLst>
                <a:ext uri="{FF2B5EF4-FFF2-40B4-BE49-F238E27FC236}">
                  <a16:creationId xmlns:a16="http://schemas.microsoft.com/office/drawing/2014/main" id="{D6EC7157-3932-41B6-9CAC-1B15421A0DE5}"/>
                </a:ext>
              </a:extLst>
            </p:cNvPr>
            <p:cNvSpPr/>
            <p:nvPr/>
          </p:nvSpPr>
          <p:spPr>
            <a:xfrm>
              <a:off x="2685886" y="9283579"/>
              <a:ext cx="187677" cy="735897"/>
            </a:xfrm>
            <a:custGeom>
              <a:avLst/>
              <a:gdLst>
                <a:gd name="connsiteX0" fmla="*/ 164 w 187677"/>
                <a:gd name="connsiteY0" fmla="*/ 121 h 735897"/>
                <a:gd name="connsiteX1" fmla="*/ 117639 w 187677"/>
                <a:gd name="connsiteY1" fmla="*/ 279521 h 735897"/>
                <a:gd name="connsiteX2" fmla="*/ 133514 w 187677"/>
                <a:gd name="connsiteY2" fmla="*/ 428746 h 735897"/>
                <a:gd name="connsiteX3" fmla="*/ 187489 w 187677"/>
                <a:gd name="connsiteY3" fmla="*/ 733546 h 735897"/>
                <a:gd name="connsiteX4" fmla="*/ 146214 w 187677"/>
                <a:gd name="connsiteY4" fmla="*/ 250946 h 735897"/>
                <a:gd name="connsiteX5" fmla="*/ 164 w 187677"/>
                <a:gd name="connsiteY5" fmla="*/ 121 h 73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77" h="735897">
                  <a:moveTo>
                    <a:pt x="164" y="121"/>
                  </a:moveTo>
                  <a:cubicBezTo>
                    <a:pt x="-4598" y="4883"/>
                    <a:pt x="95414" y="208084"/>
                    <a:pt x="117639" y="279521"/>
                  </a:cubicBezTo>
                  <a:cubicBezTo>
                    <a:pt x="139864" y="350959"/>
                    <a:pt x="121872" y="353075"/>
                    <a:pt x="133514" y="428746"/>
                  </a:cubicBezTo>
                  <a:cubicBezTo>
                    <a:pt x="145156" y="504417"/>
                    <a:pt x="185372" y="763179"/>
                    <a:pt x="187489" y="733546"/>
                  </a:cubicBezTo>
                  <a:cubicBezTo>
                    <a:pt x="189606" y="703913"/>
                    <a:pt x="173731" y="370009"/>
                    <a:pt x="146214" y="250946"/>
                  </a:cubicBezTo>
                  <a:cubicBezTo>
                    <a:pt x="118697" y="131884"/>
                    <a:pt x="4926" y="-4641"/>
                    <a:pt x="164" y="1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: 図形 1402">
              <a:extLst>
                <a:ext uri="{FF2B5EF4-FFF2-40B4-BE49-F238E27FC236}">
                  <a16:creationId xmlns:a16="http://schemas.microsoft.com/office/drawing/2014/main" id="{90BA25F2-5D0C-4880-8B20-6F3D7D40B53A}"/>
                </a:ext>
              </a:extLst>
            </p:cNvPr>
            <p:cNvSpPr/>
            <p:nvPr/>
          </p:nvSpPr>
          <p:spPr>
            <a:xfrm>
              <a:off x="2653827" y="9318523"/>
              <a:ext cx="194527" cy="779288"/>
            </a:xfrm>
            <a:custGeom>
              <a:avLst/>
              <a:gdLst>
                <a:gd name="connsiteX0" fmla="*/ 473 w 194527"/>
                <a:gd name="connsiteY0" fmla="*/ 102 h 779288"/>
                <a:gd name="connsiteX1" fmla="*/ 114773 w 194527"/>
                <a:gd name="connsiteY1" fmla="*/ 250927 h 779288"/>
                <a:gd name="connsiteX2" fmla="*/ 152873 w 194527"/>
                <a:gd name="connsiteY2" fmla="*/ 504927 h 779288"/>
                <a:gd name="connsiteX3" fmla="*/ 194148 w 194527"/>
                <a:gd name="connsiteY3" fmla="*/ 777977 h 779288"/>
                <a:gd name="connsiteX4" fmla="*/ 127473 w 194527"/>
                <a:gd name="connsiteY4" fmla="*/ 387452 h 779288"/>
                <a:gd name="connsiteX5" fmla="*/ 76673 w 194527"/>
                <a:gd name="connsiteY5" fmla="*/ 222352 h 779288"/>
                <a:gd name="connsiteX6" fmla="*/ 473 w 194527"/>
                <a:gd name="connsiteY6" fmla="*/ 102 h 77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527" h="779288">
                  <a:moveTo>
                    <a:pt x="473" y="102"/>
                  </a:moveTo>
                  <a:cubicBezTo>
                    <a:pt x="6823" y="4864"/>
                    <a:pt x="89373" y="166790"/>
                    <a:pt x="114773" y="250927"/>
                  </a:cubicBezTo>
                  <a:cubicBezTo>
                    <a:pt x="140173" y="335065"/>
                    <a:pt x="139644" y="417085"/>
                    <a:pt x="152873" y="504927"/>
                  </a:cubicBezTo>
                  <a:cubicBezTo>
                    <a:pt x="166102" y="592769"/>
                    <a:pt x="198381" y="797556"/>
                    <a:pt x="194148" y="777977"/>
                  </a:cubicBezTo>
                  <a:cubicBezTo>
                    <a:pt x="189915" y="758398"/>
                    <a:pt x="147052" y="480056"/>
                    <a:pt x="127473" y="387452"/>
                  </a:cubicBezTo>
                  <a:cubicBezTo>
                    <a:pt x="107894" y="294848"/>
                    <a:pt x="99956" y="286381"/>
                    <a:pt x="76673" y="222352"/>
                  </a:cubicBezTo>
                  <a:cubicBezTo>
                    <a:pt x="53390" y="158323"/>
                    <a:pt x="-5877" y="-4660"/>
                    <a:pt x="473" y="1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: 図形 1403">
              <a:extLst>
                <a:ext uri="{FF2B5EF4-FFF2-40B4-BE49-F238E27FC236}">
                  <a16:creationId xmlns:a16="http://schemas.microsoft.com/office/drawing/2014/main" id="{83A11B91-C934-4575-A969-A28FB7A67089}"/>
                </a:ext>
              </a:extLst>
            </p:cNvPr>
            <p:cNvSpPr/>
            <p:nvPr/>
          </p:nvSpPr>
          <p:spPr>
            <a:xfrm>
              <a:off x="2280158" y="9385114"/>
              <a:ext cx="234607" cy="378514"/>
            </a:xfrm>
            <a:custGeom>
              <a:avLst/>
              <a:gdLst>
                <a:gd name="connsiteX0" fmla="*/ 234442 w 234607"/>
                <a:gd name="connsiteY0" fmla="*/ 186 h 378514"/>
                <a:gd name="connsiteX1" fmla="*/ 43942 w 234607"/>
                <a:gd name="connsiteY1" fmla="*/ 139886 h 378514"/>
                <a:gd name="connsiteX2" fmla="*/ 18542 w 234607"/>
                <a:gd name="connsiteY2" fmla="*/ 378011 h 378514"/>
                <a:gd name="connsiteX3" fmla="*/ 2667 w 234607"/>
                <a:gd name="connsiteY3" fmla="*/ 200211 h 378514"/>
                <a:gd name="connsiteX4" fmla="*/ 75692 w 234607"/>
                <a:gd name="connsiteY4" fmla="*/ 111311 h 378514"/>
                <a:gd name="connsiteX5" fmla="*/ 234442 w 234607"/>
                <a:gd name="connsiteY5" fmla="*/ 186 h 37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607" h="378514">
                  <a:moveTo>
                    <a:pt x="234442" y="186"/>
                  </a:moveTo>
                  <a:cubicBezTo>
                    <a:pt x="229150" y="4949"/>
                    <a:pt x="79925" y="76915"/>
                    <a:pt x="43942" y="139886"/>
                  </a:cubicBezTo>
                  <a:cubicBezTo>
                    <a:pt x="7959" y="202857"/>
                    <a:pt x="25421" y="367957"/>
                    <a:pt x="18542" y="378011"/>
                  </a:cubicBezTo>
                  <a:cubicBezTo>
                    <a:pt x="11663" y="388065"/>
                    <a:pt x="-6858" y="244661"/>
                    <a:pt x="2667" y="200211"/>
                  </a:cubicBezTo>
                  <a:cubicBezTo>
                    <a:pt x="12192" y="155761"/>
                    <a:pt x="34946" y="139357"/>
                    <a:pt x="75692" y="111311"/>
                  </a:cubicBezTo>
                  <a:cubicBezTo>
                    <a:pt x="116438" y="83265"/>
                    <a:pt x="239734" y="-4577"/>
                    <a:pt x="234442" y="1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: 図形 1404">
              <a:extLst>
                <a:ext uri="{FF2B5EF4-FFF2-40B4-BE49-F238E27FC236}">
                  <a16:creationId xmlns:a16="http://schemas.microsoft.com/office/drawing/2014/main" id="{805C2C42-2A07-4A96-B36F-58A718CB8221}"/>
                </a:ext>
              </a:extLst>
            </p:cNvPr>
            <p:cNvSpPr/>
            <p:nvPr/>
          </p:nvSpPr>
          <p:spPr>
            <a:xfrm>
              <a:off x="3031470" y="9073464"/>
              <a:ext cx="258187" cy="648567"/>
            </a:xfrm>
            <a:custGeom>
              <a:avLst/>
              <a:gdLst>
                <a:gd name="connsiteX0" fmla="*/ 134005 w 258187"/>
                <a:gd name="connsiteY0" fmla="*/ 686 h 648567"/>
                <a:gd name="connsiteX1" fmla="*/ 257830 w 258187"/>
                <a:gd name="connsiteY1" fmla="*/ 181661 h 648567"/>
                <a:gd name="connsiteX2" fmla="*/ 165755 w 258187"/>
                <a:gd name="connsiteY2" fmla="*/ 289611 h 648567"/>
                <a:gd name="connsiteX3" fmla="*/ 655 w 258187"/>
                <a:gd name="connsiteY3" fmla="*/ 648386 h 648567"/>
                <a:gd name="connsiteX4" fmla="*/ 232430 w 258187"/>
                <a:gd name="connsiteY4" fmla="*/ 238811 h 648567"/>
                <a:gd name="connsiteX5" fmla="*/ 200680 w 258187"/>
                <a:gd name="connsiteY5" fmla="*/ 124511 h 648567"/>
                <a:gd name="connsiteX6" fmla="*/ 134005 w 258187"/>
                <a:gd name="connsiteY6" fmla="*/ 686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187" h="648567">
                  <a:moveTo>
                    <a:pt x="134005" y="686"/>
                  </a:moveTo>
                  <a:cubicBezTo>
                    <a:pt x="143530" y="10211"/>
                    <a:pt x="252538" y="133507"/>
                    <a:pt x="257830" y="181661"/>
                  </a:cubicBezTo>
                  <a:cubicBezTo>
                    <a:pt x="263122" y="229815"/>
                    <a:pt x="208617" y="211824"/>
                    <a:pt x="165755" y="289611"/>
                  </a:cubicBezTo>
                  <a:cubicBezTo>
                    <a:pt x="122893" y="367398"/>
                    <a:pt x="-10457" y="656853"/>
                    <a:pt x="655" y="648386"/>
                  </a:cubicBezTo>
                  <a:cubicBezTo>
                    <a:pt x="11767" y="639919"/>
                    <a:pt x="199093" y="326124"/>
                    <a:pt x="232430" y="238811"/>
                  </a:cubicBezTo>
                  <a:cubicBezTo>
                    <a:pt x="265768" y="151499"/>
                    <a:pt x="214438" y="165786"/>
                    <a:pt x="200680" y="124511"/>
                  </a:cubicBezTo>
                  <a:cubicBezTo>
                    <a:pt x="186922" y="83236"/>
                    <a:pt x="124480" y="-8839"/>
                    <a:pt x="134005" y="6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: 図形 1405">
              <a:extLst>
                <a:ext uri="{FF2B5EF4-FFF2-40B4-BE49-F238E27FC236}">
                  <a16:creationId xmlns:a16="http://schemas.microsoft.com/office/drawing/2014/main" id="{F34B3345-6B7C-4537-A5C7-CCC60690457A}"/>
                </a:ext>
              </a:extLst>
            </p:cNvPr>
            <p:cNvSpPr/>
            <p:nvPr/>
          </p:nvSpPr>
          <p:spPr>
            <a:xfrm>
              <a:off x="2833023" y="9296547"/>
              <a:ext cx="347569" cy="408004"/>
            </a:xfrm>
            <a:custGeom>
              <a:avLst/>
              <a:gdLst>
                <a:gd name="connsiteX0" fmla="*/ 338802 w 347569"/>
                <a:gd name="connsiteY0" fmla="*/ 22078 h 408004"/>
                <a:gd name="connsiteX1" fmla="*/ 288002 w 347569"/>
                <a:gd name="connsiteY1" fmla="*/ 50653 h 408004"/>
                <a:gd name="connsiteX2" fmla="*/ 2252 w 347569"/>
                <a:gd name="connsiteY2" fmla="*/ 403078 h 408004"/>
                <a:gd name="connsiteX3" fmla="*/ 164177 w 347569"/>
                <a:gd name="connsiteY3" fmla="*/ 241153 h 408004"/>
                <a:gd name="connsiteX4" fmla="*/ 338802 w 347569"/>
                <a:gd name="connsiteY4" fmla="*/ 220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69" h="408004">
                  <a:moveTo>
                    <a:pt x="338802" y="22078"/>
                  </a:moveTo>
                  <a:cubicBezTo>
                    <a:pt x="359439" y="-9672"/>
                    <a:pt x="344094" y="-12847"/>
                    <a:pt x="288002" y="50653"/>
                  </a:cubicBezTo>
                  <a:cubicBezTo>
                    <a:pt x="231910" y="114153"/>
                    <a:pt x="22889" y="371328"/>
                    <a:pt x="2252" y="403078"/>
                  </a:cubicBezTo>
                  <a:cubicBezTo>
                    <a:pt x="-18385" y="434828"/>
                    <a:pt x="108085" y="305182"/>
                    <a:pt x="164177" y="241153"/>
                  </a:cubicBezTo>
                  <a:cubicBezTo>
                    <a:pt x="220269" y="177124"/>
                    <a:pt x="318165" y="53828"/>
                    <a:pt x="338802" y="220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: 図形 1406">
              <a:extLst>
                <a:ext uri="{FF2B5EF4-FFF2-40B4-BE49-F238E27FC236}">
                  <a16:creationId xmlns:a16="http://schemas.microsoft.com/office/drawing/2014/main" id="{1791F6D6-54E4-4066-BFBC-0CC959E77256}"/>
                </a:ext>
              </a:extLst>
            </p:cNvPr>
            <p:cNvSpPr/>
            <p:nvPr/>
          </p:nvSpPr>
          <p:spPr>
            <a:xfrm>
              <a:off x="2541734" y="9594807"/>
              <a:ext cx="188812" cy="465234"/>
            </a:xfrm>
            <a:custGeom>
              <a:avLst/>
              <a:gdLst>
                <a:gd name="connsiteX0" fmla="*/ 188766 w 188812"/>
                <a:gd name="connsiteY0" fmla="*/ 43 h 465234"/>
                <a:gd name="connsiteX1" fmla="*/ 49066 w 188812"/>
                <a:gd name="connsiteY1" fmla="*/ 266743 h 465234"/>
                <a:gd name="connsiteX2" fmla="*/ 4616 w 188812"/>
                <a:gd name="connsiteY2" fmla="*/ 342943 h 465234"/>
                <a:gd name="connsiteX3" fmla="*/ 4616 w 188812"/>
                <a:gd name="connsiteY3" fmla="*/ 463593 h 465234"/>
                <a:gd name="connsiteX4" fmla="*/ 33191 w 188812"/>
                <a:gd name="connsiteY4" fmla="*/ 247693 h 465234"/>
                <a:gd name="connsiteX5" fmla="*/ 188766 w 188812"/>
                <a:gd name="connsiteY5" fmla="*/ 43 h 46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812" h="465234">
                  <a:moveTo>
                    <a:pt x="188766" y="43"/>
                  </a:moveTo>
                  <a:cubicBezTo>
                    <a:pt x="191412" y="3218"/>
                    <a:pt x="79758" y="209593"/>
                    <a:pt x="49066" y="266743"/>
                  </a:cubicBezTo>
                  <a:cubicBezTo>
                    <a:pt x="18374" y="323893"/>
                    <a:pt x="12024" y="310135"/>
                    <a:pt x="4616" y="342943"/>
                  </a:cubicBezTo>
                  <a:cubicBezTo>
                    <a:pt x="-2792" y="375751"/>
                    <a:pt x="-146" y="479468"/>
                    <a:pt x="4616" y="463593"/>
                  </a:cubicBezTo>
                  <a:cubicBezTo>
                    <a:pt x="9378" y="447718"/>
                    <a:pt x="6733" y="327068"/>
                    <a:pt x="33191" y="247693"/>
                  </a:cubicBezTo>
                  <a:cubicBezTo>
                    <a:pt x="59649" y="168318"/>
                    <a:pt x="186120" y="-3132"/>
                    <a:pt x="188766" y="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: 図形 1407">
              <a:extLst>
                <a:ext uri="{FF2B5EF4-FFF2-40B4-BE49-F238E27FC236}">
                  <a16:creationId xmlns:a16="http://schemas.microsoft.com/office/drawing/2014/main" id="{9302B0A8-F07D-4550-AC0A-B22365DE33FC}"/>
                </a:ext>
              </a:extLst>
            </p:cNvPr>
            <p:cNvSpPr/>
            <p:nvPr/>
          </p:nvSpPr>
          <p:spPr>
            <a:xfrm>
              <a:off x="2328593" y="9387063"/>
              <a:ext cx="231092" cy="313493"/>
            </a:xfrm>
            <a:custGeom>
              <a:avLst/>
              <a:gdLst>
                <a:gd name="connsiteX0" fmla="*/ 217757 w 231092"/>
                <a:gd name="connsiteY0" fmla="*/ 4587 h 313493"/>
                <a:gd name="connsiteX1" fmla="*/ 186007 w 231092"/>
                <a:gd name="connsiteY1" fmla="*/ 45862 h 313493"/>
                <a:gd name="connsiteX2" fmla="*/ 112982 w 231092"/>
                <a:gd name="connsiteY2" fmla="*/ 236362 h 313493"/>
                <a:gd name="connsiteX3" fmla="*/ 1857 w 231092"/>
                <a:gd name="connsiteY3" fmla="*/ 309387 h 313493"/>
                <a:gd name="connsiteX4" fmla="*/ 211407 w 231092"/>
                <a:gd name="connsiteY4" fmla="*/ 125237 h 313493"/>
                <a:gd name="connsiteX5" fmla="*/ 217757 w 231092"/>
                <a:gd name="connsiteY5" fmla="*/ 4587 h 31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092" h="313493">
                  <a:moveTo>
                    <a:pt x="217757" y="4587"/>
                  </a:moveTo>
                  <a:cubicBezTo>
                    <a:pt x="213524" y="-8642"/>
                    <a:pt x="203469" y="7233"/>
                    <a:pt x="186007" y="45862"/>
                  </a:cubicBezTo>
                  <a:cubicBezTo>
                    <a:pt x="168545" y="84491"/>
                    <a:pt x="143674" y="192441"/>
                    <a:pt x="112982" y="236362"/>
                  </a:cubicBezTo>
                  <a:cubicBezTo>
                    <a:pt x="82290" y="280283"/>
                    <a:pt x="-14547" y="327908"/>
                    <a:pt x="1857" y="309387"/>
                  </a:cubicBezTo>
                  <a:cubicBezTo>
                    <a:pt x="18261" y="290866"/>
                    <a:pt x="173836" y="173920"/>
                    <a:pt x="211407" y="125237"/>
                  </a:cubicBezTo>
                  <a:cubicBezTo>
                    <a:pt x="248978" y="76554"/>
                    <a:pt x="221990" y="17816"/>
                    <a:pt x="217757" y="45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: 図形 1408">
              <a:extLst>
                <a:ext uri="{FF2B5EF4-FFF2-40B4-BE49-F238E27FC236}">
                  <a16:creationId xmlns:a16="http://schemas.microsoft.com/office/drawing/2014/main" id="{5C45CA26-EA4F-4974-BB09-0D84AFE35EAA}"/>
                </a:ext>
              </a:extLst>
            </p:cNvPr>
            <p:cNvSpPr/>
            <p:nvPr/>
          </p:nvSpPr>
          <p:spPr>
            <a:xfrm>
              <a:off x="2848651" y="8778983"/>
              <a:ext cx="1420010" cy="984452"/>
            </a:xfrm>
            <a:custGeom>
              <a:avLst/>
              <a:gdLst>
                <a:gd name="connsiteX0" fmla="*/ 8849 w 1420010"/>
                <a:gd name="connsiteY0" fmla="*/ 919584 h 984452"/>
                <a:gd name="connsiteX1" fmla="*/ 161249 w 1420010"/>
                <a:gd name="connsiteY1" fmla="*/ 983084 h 984452"/>
                <a:gd name="connsiteX2" fmla="*/ 461816 w 1420010"/>
                <a:gd name="connsiteY2" fmla="*/ 856084 h 984452"/>
                <a:gd name="connsiteX3" fmla="*/ 711582 w 1420010"/>
                <a:gd name="connsiteY3" fmla="*/ 513184 h 984452"/>
                <a:gd name="connsiteX4" fmla="*/ 1257682 w 1420010"/>
                <a:gd name="connsiteY4" fmla="*/ 144884 h 984452"/>
                <a:gd name="connsiteX5" fmla="*/ 1414316 w 1420010"/>
                <a:gd name="connsiteY5" fmla="*/ 950 h 984452"/>
                <a:gd name="connsiteX6" fmla="*/ 1101049 w 1420010"/>
                <a:gd name="connsiteY6" fmla="*/ 204150 h 984452"/>
                <a:gd name="connsiteX7" fmla="*/ 745449 w 1420010"/>
                <a:gd name="connsiteY7" fmla="*/ 428517 h 984452"/>
                <a:gd name="connsiteX8" fmla="*/ 516849 w 1420010"/>
                <a:gd name="connsiteY8" fmla="*/ 750250 h 984452"/>
                <a:gd name="connsiteX9" fmla="*/ 415249 w 1420010"/>
                <a:gd name="connsiteY9" fmla="*/ 860317 h 984452"/>
                <a:gd name="connsiteX10" fmla="*/ 8849 w 1420010"/>
                <a:gd name="connsiteY10" fmla="*/ 919584 h 98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0010" h="984452">
                  <a:moveTo>
                    <a:pt x="8849" y="919584"/>
                  </a:moveTo>
                  <a:cubicBezTo>
                    <a:pt x="-33484" y="940045"/>
                    <a:pt x="85755" y="993667"/>
                    <a:pt x="161249" y="983084"/>
                  </a:cubicBezTo>
                  <a:cubicBezTo>
                    <a:pt x="236743" y="972501"/>
                    <a:pt x="370094" y="934401"/>
                    <a:pt x="461816" y="856084"/>
                  </a:cubicBezTo>
                  <a:cubicBezTo>
                    <a:pt x="553538" y="777767"/>
                    <a:pt x="578938" y="631717"/>
                    <a:pt x="711582" y="513184"/>
                  </a:cubicBezTo>
                  <a:cubicBezTo>
                    <a:pt x="844226" y="394651"/>
                    <a:pt x="1140560" y="230256"/>
                    <a:pt x="1257682" y="144884"/>
                  </a:cubicBezTo>
                  <a:cubicBezTo>
                    <a:pt x="1374804" y="59512"/>
                    <a:pt x="1440422" y="-8928"/>
                    <a:pt x="1414316" y="950"/>
                  </a:cubicBezTo>
                  <a:cubicBezTo>
                    <a:pt x="1388211" y="10828"/>
                    <a:pt x="1212527" y="132889"/>
                    <a:pt x="1101049" y="204150"/>
                  </a:cubicBezTo>
                  <a:cubicBezTo>
                    <a:pt x="989571" y="275411"/>
                    <a:pt x="842816" y="337500"/>
                    <a:pt x="745449" y="428517"/>
                  </a:cubicBezTo>
                  <a:cubicBezTo>
                    <a:pt x="648082" y="519534"/>
                    <a:pt x="571882" y="678283"/>
                    <a:pt x="516849" y="750250"/>
                  </a:cubicBezTo>
                  <a:cubicBezTo>
                    <a:pt x="461816" y="822217"/>
                    <a:pt x="498504" y="831389"/>
                    <a:pt x="415249" y="860317"/>
                  </a:cubicBezTo>
                  <a:cubicBezTo>
                    <a:pt x="331994" y="889245"/>
                    <a:pt x="51182" y="899123"/>
                    <a:pt x="8849" y="9195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: 図形 1409">
              <a:extLst>
                <a:ext uri="{FF2B5EF4-FFF2-40B4-BE49-F238E27FC236}">
                  <a16:creationId xmlns:a16="http://schemas.microsoft.com/office/drawing/2014/main" id="{AB15D2C1-B55A-4400-870A-836CBCDE2E4B}"/>
                </a:ext>
              </a:extLst>
            </p:cNvPr>
            <p:cNvSpPr/>
            <p:nvPr/>
          </p:nvSpPr>
          <p:spPr>
            <a:xfrm>
              <a:off x="3956103" y="8228561"/>
              <a:ext cx="520484" cy="418473"/>
            </a:xfrm>
            <a:custGeom>
              <a:avLst/>
              <a:gdLst>
                <a:gd name="connsiteX0" fmla="*/ 510064 w 520484"/>
                <a:gd name="connsiteY0" fmla="*/ 17972 h 418473"/>
                <a:gd name="connsiteX1" fmla="*/ 467730 w 520484"/>
                <a:gd name="connsiteY1" fmla="*/ 47606 h 418473"/>
                <a:gd name="connsiteX2" fmla="*/ 205264 w 520484"/>
                <a:gd name="connsiteY2" fmla="*/ 322772 h 418473"/>
                <a:gd name="connsiteX3" fmla="*/ 2064 w 520484"/>
                <a:gd name="connsiteY3" fmla="*/ 415906 h 418473"/>
                <a:gd name="connsiteX4" fmla="*/ 332264 w 520484"/>
                <a:gd name="connsiteY4" fmla="*/ 238106 h 418473"/>
                <a:gd name="connsiteX5" fmla="*/ 510064 w 520484"/>
                <a:gd name="connsiteY5" fmla="*/ 17972 h 41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0484" h="418473">
                  <a:moveTo>
                    <a:pt x="510064" y="17972"/>
                  </a:moveTo>
                  <a:cubicBezTo>
                    <a:pt x="532642" y="-13778"/>
                    <a:pt x="518530" y="-3194"/>
                    <a:pt x="467730" y="47606"/>
                  </a:cubicBezTo>
                  <a:cubicBezTo>
                    <a:pt x="416930" y="98406"/>
                    <a:pt x="282875" y="261389"/>
                    <a:pt x="205264" y="322772"/>
                  </a:cubicBezTo>
                  <a:cubicBezTo>
                    <a:pt x="127653" y="384155"/>
                    <a:pt x="-19103" y="430017"/>
                    <a:pt x="2064" y="415906"/>
                  </a:cubicBezTo>
                  <a:cubicBezTo>
                    <a:pt x="23231" y="401795"/>
                    <a:pt x="248303" y="306545"/>
                    <a:pt x="332264" y="238106"/>
                  </a:cubicBezTo>
                  <a:cubicBezTo>
                    <a:pt x="416225" y="169667"/>
                    <a:pt x="487486" y="49722"/>
                    <a:pt x="510064" y="179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: 図形 1410">
              <a:extLst>
                <a:ext uri="{FF2B5EF4-FFF2-40B4-BE49-F238E27FC236}">
                  <a16:creationId xmlns:a16="http://schemas.microsoft.com/office/drawing/2014/main" id="{BD06CAF2-242C-41F4-9493-0EB79072D898}"/>
                </a:ext>
              </a:extLst>
            </p:cNvPr>
            <p:cNvSpPr/>
            <p:nvPr/>
          </p:nvSpPr>
          <p:spPr>
            <a:xfrm>
              <a:off x="2788596" y="9033179"/>
              <a:ext cx="318359" cy="541737"/>
            </a:xfrm>
            <a:custGeom>
              <a:avLst/>
              <a:gdLst>
                <a:gd name="connsiteX0" fmla="*/ 1171 w 318359"/>
                <a:gd name="connsiteY0" fmla="*/ 538388 h 541737"/>
                <a:gd name="connsiteX1" fmla="*/ 310204 w 318359"/>
                <a:gd name="connsiteY1" fmla="*/ 9221 h 541737"/>
                <a:gd name="connsiteX2" fmla="*/ 208604 w 318359"/>
                <a:gd name="connsiteY2" fmla="*/ 225121 h 541737"/>
                <a:gd name="connsiteX3" fmla="*/ 1171 w 318359"/>
                <a:gd name="connsiteY3" fmla="*/ 538388 h 54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359" h="541737">
                  <a:moveTo>
                    <a:pt x="1171" y="538388"/>
                  </a:moveTo>
                  <a:cubicBezTo>
                    <a:pt x="18104" y="502405"/>
                    <a:pt x="275632" y="61432"/>
                    <a:pt x="310204" y="9221"/>
                  </a:cubicBezTo>
                  <a:cubicBezTo>
                    <a:pt x="344776" y="-42990"/>
                    <a:pt x="261521" y="139749"/>
                    <a:pt x="208604" y="225121"/>
                  </a:cubicBezTo>
                  <a:cubicBezTo>
                    <a:pt x="155687" y="310493"/>
                    <a:pt x="-15762" y="574371"/>
                    <a:pt x="1171" y="5383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: 図形 1411">
              <a:extLst>
                <a:ext uri="{FF2B5EF4-FFF2-40B4-BE49-F238E27FC236}">
                  <a16:creationId xmlns:a16="http://schemas.microsoft.com/office/drawing/2014/main" id="{BA4B5803-1484-4B18-9665-6E99E0A116FA}"/>
                </a:ext>
              </a:extLst>
            </p:cNvPr>
            <p:cNvSpPr/>
            <p:nvPr/>
          </p:nvSpPr>
          <p:spPr>
            <a:xfrm>
              <a:off x="3489620" y="8861406"/>
              <a:ext cx="1018409" cy="948384"/>
            </a:xfrm>
            <a:custGeom>
              <a:avLst/>
              <a:gdLst>
                <a:gd name="connsiteX0" fmla="*/ 1014647 w 1018409"/>
                <a:gd name="connsiteY0" fmla="*/ 3194 h 948384"/>
                <a:gd name="connsiteX1" fmla="*/ 426213 w 1018409"/>
                <a:gd name="connsiteY1" fmla="*/ 363027 h 948384"/>
                <a:gd name="connsiteX2" fmla="*/ 125647 w 1018409"/>
                <a:gd name="connsiteY2" fmla="*/ 646661 h 948384"/>
                <a:gd name="connsiteX3" fmla="*/ 2880 w 1018409"/>
                <a:gd name="connsiteY3" fmla="*/ 947227 h 948384"/>
                <a:gd name="connsiteX4" fmla="*/ 45213 w 1018409"/>
                <a:gd name="connsiteY4" fmla="*/ 744027 h 948384"/>
                <a:gd name="connsiteX5" fmla="*/ 117180 w 1018409"/>
                <a:gd name="connsiteY5" fmla="*/ 583161 h 948384"/>
                <a:gd name="connsiteX6" fmla="*/ 1014647 w 1018409"/>
                <a:gd name="connsiteY6" fmla="*/ 3194 h 94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409" h="948384">
                  <a:moveTo>
                    <a:pt x="1014647" y="3194"/>
                  </a:moveTo>
                  <a:cubicBezTo>
                    <a:pt x="1066153" y="-33495"/>
                    <a:pt x="574380" y="255783"/>
                    <a:pt x="426213" y="363027"/>
                  </a:cubicBezTo>
                  <a:cubicBezTo>
                    <a:pt x="278046" y="470271"/>
                    <a:pt x="196202" y="549294"/>
                    <a:pt x="125647" y="646661"/>
                  </a:cubicBezTo>
                  <a:cubicBezTo>
                    <a:pt x="55092" y="744028"/>
                    <a:pt x="16286" y="930999"/>
                    <a:pt x="2880" y="947227"/>
                  </a:cubicBezTo>
                  <a:cubicBezTo>
                    <a:pt x="-10526" y="963455"/>
                    <a:pt x="26163" y="804705"/>
                    <a:pt x="45213" y="744027"/>
                  </a:cubicBezTo>
                  <a:cubicBezTo>
                    <a:pt x="64263" y="683349"/>
                    <a:pt x="-47215" y="708750"/>
                    <a:pt x="117180" y="583161"/>
                  </a:cubicBezTo>
                  <a:cubicBezTo>
                    <a:pt x="281575" y="457572"/>
                    <a:pt x="963141" y="39883"/>
                    <a:pt x="1014647" y="31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: 図形 1412">
              <a:extLst>
                <a:ext uri="{FF2B5EF4-FFF2-40B4-BE49-F238E27FC236}">
                  <a16:creationId xmlns:a16="http://schemas.microsoft.com/office/drawing/2014/main" id="{67AAC62A-E136-4925-96DE-D2E0D5878DEA}"/>
                </a:ext>
              </a:extLst>
            </p:cNvPr>
            <p:cNvSpPr/>
            <p:nvPr/>
          </p:nvSpPr>
          <p:spPr>
            <a:xfrm>
              <a:off x="3387738" y="8263877"/>
              <a:ext cx="930358" cy="457218"/>
            </a:xfrm>
            <a:custGeom>
              <a:avLst/>
              <a:gdLst>
                <a:gd name="connsiteX0" fmla="*/ 7395 w 930358"/>
                <a:gd name="connsiteY0" fmla="*/ 452556 h 457218"/>
                <a:gd name="connsiteX1" fmla="*/ 405329 w 930358"/>
                <a:gd name="connsiteY1" fmla="*/ 245123 h 457218"/>
                <a:gd name="connsiteX2" fmla="*/ 786329 w 930358"/>
                <a:gd name="connsiteY2" fmla="*/ 41923 h 457218"/>
                <a:gd name="connsiteX3" fmla="*/ 930262 w 930358"/>
                <a:gd name="connsiteY3" fmla="*/ 29223 h 457218"/>
                <a:gd name="connsiteX4" fmla="*/ 769395 w 930358"/>
                <a:gd name="connsiteY4" fmla="*/ 33456 h 457218"/>
                <a:gd name="connsiteX5" fmla="*/ 7395 w 930358"/>
                <a:gd name="connsiteY5" fmla="*/ 452556 h 45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0358" h="457218">
                  <a:moveTo>
                    <a:pt x="7395" y="452556"/>
                  </a:moveTo>
                  <a:cubicBezTo>
                    <a:pt x="-53282" y="487834"/>
                    <a:pt x="275507" y="313562"/>
                    <a:pt x="405329" y="245123"/>
                  </a:cubicBezTo>
                  <a:cubicBezTo>
                    <a:pt x="535151" y="176684"/>
                    <a:pt x="698840" y="77906"/>
                    <a:pt x="786329" y="41923"/>
                  </a:cubicBezTo>
                  <a:cubicBezTo>
                    <a:pt x="873818" y="5940"/>
                    <a:pt x="933084" y="30634"/>
                    <a:pt x="930262" y="29223"/>
                  </a:cubicBezTo>
                  <a:cubicBezTo>
                    <a:pt x="927440" y="27812"/>
                    <a:pt x="918973" y="-38511"/>
                    <a:pt x="769395" y="33456"/>
                  </a:cubicBezTo>
                  <a:cubicBezTo>
                    <a:pt x="619817" y="105423"/>
                    <a:pt x="68072" y="417278"/>
                    <a:pt x="7395" y="4525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: 図形 1413">
              <a:extLst>
                <a:ext uri="{FF2B5EF4-FFF2-40B4-BE49-F238E27FC236}">
                  <a16:creationId xmlns:a16="http://schemas.microsoft.com/office/drawing/2014/main" id="{D1881170-A2C9-43FF-9B9C-13AAD8ABDDD1}"/>
                </a:ext>
              </a:extLst>
            </p:cNvPr>
            <p:cNvSpPr/>
            <p:nvPr/>
          </p:nvSpPr>
          <p:spPr>
            <a:xfrm>
              <a:off x="2988714" y="8504359"/>
              <a:ext cx="496253" cy="263277"/>
            </a:xfrm>
            <a:custGeom>
              <a:avLst/>
              <a:gdLst>
                <a:gd name="connsiteX0" fmla="*/ 19 w 496253"/>
                <a:gd name="connsiteY0" fmla="*/ 408 h 263277"/>
                <a:gd name="connsiteX1" fmla="*/ 228619 w 496253"/>
                <a:gd name="connsiteY1" fmla="*/ 173974 h 263277"/>
                <a:gd name="connsiteX2" fmla="*/ 495319 w 496253"/>
                <a:gd name="connsiteY2" fmla="*/ 262874 h 263277"/>
                <a:gd name="connsiteX3" fmla="*/ 313286 w 496253"/>
                <a:gd name="connsiteY3" fmla="*/ 203608 h 263277"/>
                <a:gd name="connsiteX4" fmla="*/ 215919 w 496253"/>
                <a:gd name="connsiteY4" fmla="*/ 127408 h 263277"/>
                <a:gd name="connsiteX5" fmla="*/ 19 w 496253"/>
                <a:gd name="connsiteY5" fmla="*/ 408 h 26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53" h="263277">
                  <a:moveTo>
                    <a:pt x="19" y="408"/>
                  </a:moveTo>
                  <a:cubicBezTo>
                    <a:pt x="2136" y="8169"/>
                    <a:pt x="146069" y="130230"/>
                    <a:pt x="228619" y="173974"/>
                  </a:cubicBezTo>
                  <a:cubicBezTo>
                    <a:pt x="311169" y="217718"/>
                    <a:pt x="481208" y="257935"/>
                    <a:pt x="495319" y="262874"/>
                  </a:cubicBezTo>
                  <a:cubicBezTo>
                    <a:pt x="509430" y="267813"/>
                    <a:pt x="359853" y="226186"/>
                    <a:pt x="313286" y="203608"/>
                  </a:cubicBezTo>
                  <a:cubicBezTo>
                    <a:pt x="266719" y="181030"/>
                    <a:pt x="266719" y="157041"/>
                    <a:pt x="215919" y="127408"/>
                  </a:cubicBezTo>
                  <a:cubicBezTo>
                    <a:pt x="165119" y="97775"/>
                    <a:pt x="-2098" y="-7353"/>
                    <a:pt x="19" y="4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: 図形 1415">
              <a:extLst>
                <a:ext uri="{FF2B5EF4-FFF2-40B4-BE49-F238E27FC236}">
                  <a16:creationId xmlns:a16="http://schemas.microsoft.com/office/drawing/2014/main" id="{8A70471A-9245-4E5E-83A5-A7FAC9F0C0C9}"/>
                </a:ext>
              </a:extLst>
            </p:cNvPr>
            <p:cNvSpPr/>
            <p:nvPr/>
          </p:nvSpPr>
          <p:spPr>
            <a:xfrm>
              <a:off x="4649455" y="6023963"/>
              <a:ext cx="366237" cy="674066"/>
            </a:xfrm>
            <a:custGeom>
              <a:avLst/>
              <a:gdLst>
                <a:gd name="connsiteX0" fmla="*/ 15678 w 366237"/>
                <a:gd name="connsiteY0" fmla="*/ 70 h 674066"/>
                <a:gd name="connsiteX1" fmla="*/ 11445 w 366237"/>
                <a:gd name="connsiteY1" fmla="*/ 224437 h 674066"/>
                <a:gd name="connsiteX2" fmla="*/ 168078 w 366237"/>
                <a:gd name="connsiteY2" fmla="*/ 368370 h 674066"/>
                <a:gd name="connsiteX3" fmla="*/ 362812 w 366237"/>
                <a:gd name="connsiteY3" fmla="*/ 673170 h 674066"/>
                <a:gd name="connsiteX4" fmla="*/ 273912 w 366237"/>
                <a:gd name="connsiteY4" fmla="*/ 453037 h 674066"/>
                <a:gd name="connsiteX5" fmla="*/ 45312 w 366237"/>
                <a:gd name="connsiteY5" fmla="*/ 203270 h 674066"/>
                <a:gd name="connsiteX6" fmla="*/ 15678 w 366237"/>
                <a:gd name="connsiteY6" fmla="*/ 70 h 67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237" h="674066">
                  <a:moveTo>
                    <a:pt x="15678" y="70"/>
                  </a:moveTo>
                  <a:cubicBezTo>
                    <a:pt x="10033" y="3598"/>
                    <a:pt x="-13955" y="163054"/>
                    <a:pt x="11445" y="224437"/>
                  </a:cubicBezTo>
                  <a:cubicBezTo>
                    <a:pt x="36845" y="285820"/>
                    <a:pt x="109517" y="293581"/>
                    <a:pt x="168078" y="368370"/>
                  </a:cubicBezTo>
                  <a:cubicBezTo>
                    <a:pt x="226639" y="443159"/>
                    <a:pt x="345173" y="659059"/>
                    <a:pt x="362812" y="673170"/>
                  </a:cubicBezTo>
                  <a:cubicBezTo>
                    <a:pt x="380451" y="687281"/>
                    <a:pt x="326829" y="531354"/>
                    <a:pt x="273912" y="453037"/>
                  </a:cubicBezTo>
                  <a:cubicBezTo>
                    <a:pt x="220995" y="374720"/>
                    <a:pt x="87645" y="280175"/>
                    <a:pt x="45312" y="203270"/>
                  </a:cubicBezTo>
                  <a:cubicBezTo>
                    <a:pt x="2979" y="126365"/>
                    <a:pt x="21323" y="-3458"/>
                    <a:pt x="15678" y="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: 図形 1416">
              <a:extLst>
                <a:ext uri="{FF2B5EF4-FFF2-40B4-BE49-F238E27FC236}">
                  <a16:creationId xmlns:a16="http://schemas.microsoft.com/office/drawing/2014/main" id="{4C0E7754-370C-4D3B-A3DF-326FFE283450}"/>
                </a:ext>
              </a:extLst>
            </p:cNvPr>
            <p:cNvSpPr/>
            <p:nvPr/>
          </p:nvSpPr>
          <p:spPr>
            <a:xfrm>
              <a:off x="4567744" y="6192660"/>
              <a:ext cx="372590" cy="472102"/>
            </a:xfrm>
            <a:custGeom>
              <a:avLst/>
              <a:gdLst>
                <a:gd name="connsiteX0" fmla="*/ 23 w 372590"/>
                <a:gd name="connsiteY0" fmla="*/ 707 h 472102"/>
                <a:gd name="connsiteX1" fmla="*/ 215923 w 372590"/>
                <a:gd name="connsiteY1" fmla="*/ 326673 h 472102"/>
                <a:gd name="connsiteX2" fmla="*/ 372556 w 372590"/>
                <a:gd name="connsiteY2" fmla="*/ 470607 h 472102"/>
                <a:gd name="connsiteX3" fmla="*/ 203223 w 372590"/>
                <a:gd name="connsiteY3" fmla="*/ 246240 h 472102"/>
                <a:gd name="connsiteX4" fmla="*/ 23 w 372590"/>
                <a:gd name="connsiteY4" fmla="*/ 707 h 47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90" h="472102">
                  <a:moveTo>
                    <a:pt x="23" y="707"/>
                  </a:moveTo>
                  <a:cubicBezTo>
                    <a:pt x="2140" y="14113"/>
                    <a:pt x="153834" y="248356"/>
                    <a:pt x="215923" y="326673"/>
                  </a:cubicBezTo>
                  <a:cubicBezTo>
                    <a:pt x="278012" y="404990"/>
                    <a:pt x="374673" y="484013"/>
                    <a:pt x="372556" y="470607"/>
                  </a:cubicBezTo>
                  <a:cubicBezTo>
                    <a:pt x="370439" y="457202"/>
                    <a:pt x="268134" y="324556"/>
                    <a:pt x="203223" y="246240"/>
                  </a:cubicBezTo>
                  <a:cubicBezTo>
                    <a:pt x="138312" y="167924"/>
                    <a:pt x="-2094" y="-12699"/>
                    <a:pt x="23" y="7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: 図形 1417">
              <a:extLst>
                <a:ext uri="{FF2B5EF4-FFF2-40B4-BE49-F238E27FC236}">
                  <a16:creationId xmlns:a16="http://schemas.microsoft.com/office/drawing/2014/main" id="{FA5ACD74-2D8D-48BF-A07A-561E68475350}"/>
                </a:ext>
              </a:extLst>
            </p:cNvPr>
            <p:cNvSpPr/>
            <p:nvPr/>
          </p:nvSpPr>
          <p:spPr>
            <a:xfrm>
              <a:off x="3306118" y="6751580"/>
              <a:ext cx="395504" cy="889766"/>
            </a:xfrm>
            <a:custGeom>
              <a:avLst/>
              <a:gdLst>
                <a:gd name="connsiteX0" fmla="*/ 115 w 395504"/>
                <a:gd name="connsiteY0" fmla="*/ 587 h 889766"/>
                <a:gd name="connsiteX1" fmla="*/ 232949 w 395504"/>
                <a:gd name="connsiteY1" fmla="*/ 559387 h 889766"/>
                <a:gd name="connsiteX2" fmla="*/ 389582 w 395504"/>
                <a:gd name="connsiteY2" fmla="*/ 885353 h 889766"/>
                <a:gd name="connsiteX3" fmla="*/ 347249 w 395504"/>
                <a:gd name="connsiteY3" fmla="*/ 728720 h 889766"/>
                <a:gd name="connsiteX4" fmla="*/ 203315 w 395504"/>
                <a:gd name="connsiteY4" fmla="*/ 457787 h 889766"/>
                <a:gd name="connsiteX5" fmla="*/ 115 w 395504"/>
                <a:gd name="connsiteY5" fmla="*/ 587 h 88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504" h="889766">
                  <a:moveTo>
                    <a:pt x="115" y="587"/>
                  </a:moveTo>
                  <a:cubicBezTo>
                    <a:pt x="5054" y="17520"/>
                    <a:pt x="168038" y="411926"/>
                    <a:pt x="232949" y="559387"/>
                  </a:cubicBezTo>
                  <a:cubicBezTo>
                    <a:pt x="297860" y="706848"/>
                    <a:pt x="370532" y="857131"/>
                    <a:pt x="389582" y="885353"/>
                  </a:cubicBezTo>
                  <a:cubicBezTo>
                    <a:pt x="408632" y="913575"/>
                    <a:pt x="378293" y="799981"/>
                    <a:pt x="347249" y="728720"/>
                  </a:cubicBezTo>
                  <a:cubicBezTo>
                    <a:pt x="316205" y="657459"/>
                    <a:pt x="256937" y="578437"/>
                    <a:pt x="203315" y="457787"/>
                  </a:cubicBezTo>
                  <a:cubicBezTo>
                    <a:pt x="149693" y="337137"/>
                    <a:pt x="-4824" y="-16346"/>
                    <a:pt x="115" y="5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: 図形 1418">
              <a:extLst>
                <a:ext uri="{FF2B5EF4-FFF2-40B4-BE49-F238E27FC236}">
                  <a16:creationId xmlns:a16="http://schemas.microsoft.com/office/drawing/2014/main" id="{1631AFF9-1A7B-4356-8298-41B3EFCD7E89}"/>
                </a:ext>
              </a:extLst>
            </p:cNvPr>
            <p:cNvSpPr/>
            <p:nvPr/>
          </p:nvSpPr>
          <p:spPr>
            <a:xfrm>
              <a:off x="3734224" y="7665848"/>
              <a:ext cx="631074" cy="645101"/>
            </a:xfrm>
            <a:custGeom>
              <a:avLst/>
              <a:gdLst>
                <a:gd name="connsiteX0" fmla="*/ 8043 w 631074"/>
                <a:gd name="connsiteY0" fmla="*/ 13419 h 645101"/>
                <a:gd name="connsiteX1" fmla="*/ 541443 w 631074"/>
                <a:gd name="connsiteY1" fmla="*/ 567985 h 645101"/>
                <a:gd name="connsiteX2" fmla="*/ 630343 w 631074"/>
                <a:gd name="connsiteY2" fmla="*/ 635719 h 645101"/>
                <a:gd name="connsiteX3" fmla="*/ 541443 w 631074"/>
                <a:gd name="connsiteY3" fmla="*/ 521419 h 645101"/>
                <a:gd name="connsiteX4" fmla="*/ 240876 w 631074"/>
                <a:gd name="connsiteY4" fmla="*/ 199685 h 645101"/>
                <a:gd name="connsiteX5" fmla="*/ 8043 w 631074"/>
                <a:gd name="connsiteY5" fmla="*/ 13419 h 64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1074" h="645101">
                  <a:moveTo>
                    <a:pt x="8043" y="13419"/>
                  </a:moveTo>
                  <a:cubicBezTo>
                    <a:pt x="58137" y="74802"/>
                    <a:pt x="437726" y="464268"/>
                    <a:pt x="541443" y="567985"/>
                  </a:cubicBezTo>
                  <a:cubicBezTo>
                    <a:pt x="645160" y="671702"/>
                    <a:pt x="630343" y="643480"/>
                    <a:pt x="630343" y="635719"/>
                  </a:cubicBezTo>
                  <a:cubicBezTo>
                    <a:pt x="630343" y="627958"/>
                    <a:pt x="606354" y="594091"/>
                    <a:pt x="541443" y="521419"/>
                  </a:cubicBezTo>
                  <a:cubicBezTo>
                    <a:pt x="476532" y="448747"/>
                    <a:pt x="326954" y="282941"/>
                    <a:pt x="240876" y="199685"/>
                  </a:cubicBezTo>
                  <a:cubicBezTo>
                    <a:pt x="154798" y="116429"/>
                    <a:pt x="-42051" y="-47964"/>
                    <a:pt x="8043" y="134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: 図形 1419">
              <a:extLst>
                <a:ext uri="{FF2B5EF4-FFF2-40B4-BE49-F238E27FC236}">
                  <a16:creationId xmlns:a16="http://schemas.microsoft.com/office/drawing/2014/main" id="{0A7338FF-6FC4-4AB9-BF99-00C9BC013129}"/>
                </a:ext>
              </a:extLst>
            </p:cNvPr>
            <p:cNvSpPr/>
            <p:nvPr/>
          </p:nvSpPr>
          <p:spPr>
            <a:xfrm>
              <a:off x="4401586" y="8320821"/>
              <a:ext cx="780322" cy="565238"/>
            </a:xfrm>
            <a:custGeom>
              <a:avLst/>
              <a:gdLst>
                <a:gd name="connsiteX0" fmla="*/ 1081 w 780322"/>
                <a:gd name="connsiteY0" fmla="*/ 1912 h 565238"/>
                <a:gd name="connsiteX1" fmla="*/ 399014 w 780322"/>
                <a:gd name="connsiteY1" fmla="*/ 357512 h 565238"/>
                <a:gd name="connsiteX2" fmla="*/ 509081 w 780322"/>
                <a:gd name="connsiteY2" fmla="*/ 425246 h 565238"/>
                <a:gd name="connsiteX3" fmla="*/ 775781 w 780322"/>
                <a:gd name="connsiteY3" fmla="*/ 564946 h 565238"/>
                <a:gd name="connsiteX4" fmla="*/ 648781 w 780322"/>
                <a:gd name="connsiteY4" fmla="*/ 454879 h 565238"/>
                <a:gd name="connsiteX5" fmla="*/ 293181 w 780322"/>
                <a:gd name="connsiteY5" fmla="*/ 226279 h 565238"/>
                <a:gd name="connsiteX6" fmla="*/ 1081 w 780322"/>
                <a:gd name="connsiteY6" fmla="*/ 1912 h 56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322" h="565238">
                  <a:moveTo>
                    <a:pt x="1081" y="1912"/>
                  </a:moveTo>
                  <a:cubicBezTo>
                    <a:pt x="18720" y="23784"/>
                    <a:pt x="314347" y="286956"/>
                    <a:pt x="399014" y="357512"/>
                  </a:cubicBezTo>
                  <a:cubicBezTo>
                    <a:pt x="483681" y="428068"/>
                    <a:pt x="446287" y="390674"/>
                    <a:pt x="509081" y="425246"/>
                  </a:cubicBezTo>
                  <a:cubicBezTo>
                    <a:pt x="571875" y="459818"/>
                    <a:pt x="752498" y="560007"/>
                    <a:pt x="775781" y="564946"/>
                  </a:cubicBezTo>
                  <a:cubicBezTo>
                    <a:pt x="799064" y="569885"/>
                    <a:pt x="729214" y="511324"/>
                    <a:pt x="648781" y="454879"/>
                  </a:cubicBezTo>
                  <a:cubicBezTo>
                    <a:pt x="568348" y="398435"/>
                    <a:pt x="400426" y="301068"/>
                    <a:pt x="293181" y="226279"/>
                  </a:cubicBezTo>
                  <a:cubicBezTo>
                    <a:pt x="185937" y="151490"/>
                    <a:pt x="-16558" y="-19960"/>
                    <a:pt x="1081" y="19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: 図形 1420">
              <a:extLst>
                <a:ext uri="{FF2B5EF4-FFF2-40B4-BE49-F238E27FC236}">
                  <a16:creationId xmlns:a16="http://schemas.microsoft.com/office/drawing/2014/main" id="{330FE0EA-3903-4D29-B151-008F685EB566}"/>
                </a:ext>
              </a:extLst>
            </p:cNvPr>
            <p:cNvSpPr/>
            <p:nvPr/>
          </p:nvSpPr>
          <p:spPr>
            <a:xfrm>
              <a:off x="3303763" y="6720227"/>
              <a:ext cx="386476" cy="990462"/>
            </a:xfrm>
            <a:custGeom>
              <a:avLst/>
              <a:gdLst>
                <a:gd name="connsiteX0" fmla="*/ 10937 w 386476"/>
                <a:gd name="connsiteY0" fmla="*/ 2306 h 990462"/>
                <a:gd name="connsiteX1" fmla="*/ 32104 w 386476"/>
                <a:gd name="connsiteY1" fmla="*/ 235140 h 990462"/>
                <a:gd name="connsiteX2" fmla="*/ 366537 w 386476"/>
                <a:gd name="connsiteY2" fmla="*/ 950573 h 990462"/>
                <a:gd name="connsiteX3" fmla="*/ 324204 w 386476"/>
                <a:gd name="connsiteY3" fmla="*/ 844740 h 990462"/>
                <a:gd name="connsiteX4" fmla="*/ 125237 w 386476"/>
                <a:gd name="connsiteY4" fmla="*/ 387540 h 990462"/>
                <a:gd name="connsiteX5" fmla="*/ 10937 w 386476"/>
                <a:gd name="connsiteY5" fmla="*/ 129306 h 990462"/>
                <a:gd name="connsiteX6" fmla="*/ 10937 w 386476"/>
                <a:gd name="connsiteY6" fmla="*/ 2306 h 99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476" h="990462">
                  <a:moveTo>
                    <a:pt x="10937" y="2306"/>
                  </a:moveTo>
                  <a:cubicBezTo>
                    <a:pt x="14465" y="19945"/>
                    <a:pt x="-27163" y="77096"/>
                    <a:pt x="32104" y="235140"/>
                  </a:cubicBezTo>
                  <a:cubicBezTo>
                    <a:pt x="91371" y="393184"/>
                    <a:pt x="317854" y="848973"/>
                    <a:pt x="366537" y="950573"/>
                  </a:cubicBezTo>
                  <a:cubicBezTo>
                    <a:pt x="415220" y="1052173"/>
                    <a:pt x="364421" y="938579"/>
                    <a:pt x="324204" y="844740"/>
                  </a:cubicBezTo>
                  <a:cubicBezTo>
                    <a:pt x="283987" y="750901"/>
                    <a:pt x="177448" y="506779"/>
                    <a:pt x="125237" y="387540"/>
                  </a:cubicBezTo>
                  <a:cubicBezTo>
                    <a:pt x="73026" y="268301"/>
                    <a:pt x="29987" y="186456"/>
                    <a:pt x="10937" y="129306"/>
                  </a:cubicBezTo>
                  <a:cubicBezTo>
                    <a:pt x="-8113" y="72156"/>
                    <a:pt x="7409" y="-15333"/>
                    <a:pt x="10937" y="23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: 図形 1421">
              <a:extLst>
                <a:ext uri="{FF2B5EF4-FFF2-40B4-BE49-F238E27FC236}">
                  <a16:creationId xmlns:a16="http://schemas.microsoft.com/office/drawing/2014/main" id="{D5FDCA22-5E3B-47EC-9096-A739680585F3}"/>
                </a:ext>
              </a:extLst>
            </p:cNvPr>
            <p:cNvSpPr/>
            <p:nvPr/>
          </p:nvSpPr>
          <p:spPr>
            <a:xfrm>
              <a:off x="3674236" y="7708815"/>
              <a:ext cx="636016" cy="609890"/>
            </a:xfrm>
            <a:custGeom>
              <a:avLst/>
              <a:gdLst>
                <a:gd name="connsiteX0" fmla="*/ 297 w 636016"/>
                <a:gd name="connsiteY0" fmla="*/ 85 h 609890"/>
                <a:gd name="connsiteX1" fmla="*/ 432097 w 636016"/>
                <a:gd name="connsiteY1" fmla="*/ 402252 h 609890"/>
                <a:gd name="connsiteX2" fmla="*/ 635297 w 636016"/>
                <a:gd name="connsiteY2" fmla="*/ 609685 h 609890"/>
                <a:gd name="connsiteX3" fmla="*/ 368597 w 636016"/>
                <a:gd name="connsiteY3" fmla="*/ 368385 h 609890"/>
                <a:gd name="connsiteX4" fmla="*/ 297 w 636016"/>
                <a:gd name="connsiteY4" fmla="*/ 85 h 60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016" h="609890">
                  <a:moveTo>
                    <a:pt x="297" y="85"/>
                  </a:moveTo>
                  <a:cubicBezTo>
                    <a:pt x="10880" y="5729"/>
                    <a:pt x="326264" y="300652"/>
                    <a:pt x="432097" y="402252"/>
                  </a:cubicBezTo>
                  <a:cubicBezTo>
                    <a:pt x="537930" y="503852"/>
                    <a:pt x="645880" y="615329"/>
                    <a:pt x="635297" y="609685"/>
                  </a:cubicBezTo>
                  <a:cubicBezTo>
                    <a:pt x="624714" y="604041"/>
                    <a:pt x="473019" y="466457"/>
                    <a:pt x="368597" y="368385"/>
                  </a:cubicBezTo>
                  <a:cubicBezTo>
                    <a:pt x="264175" y="270313"/>
                    <a:pt x="-10286" y="-5559"/>
                    <a:pt x="297" y="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: 図形 1422">
              <a:extLst>
                <a:ext uri="{FF2B5EF4-FFF2-40B4-BE49-F238E27FC236}">
                  <a16:creationId xmlns:a16="http://schemas.microsoft.com/office/drawing/2014/main" id="{36BF05C0-0DC9-4143-99AB-0B9C2EC55AC1}"/>
                </a:ext>
              </a:extLst>
            </p:cNvPr>
            <p:cNvSpPr/>
            <p:nvPr/>
          </p:nvSpPr>
          <p:spPr>
            <a:xfrm>
              <a:off x="4337603" y="8336818"/>
              <a:ext cx="884972" cy="643795"/>
            </a:xfrm>
            <a:custGeom>
              <a:avLst/>
              <a:gdLst>
                <a:gd name="connsiteX0" fmla="*/ 1564 w 884972"/>
                <a:gd name="connsiteY0" fmla="*/ 2849 h 643795"/>
                <a:gd name="connsiteX1" fmla="*/ 496864 w 884972"/>
                <a:gd name="connsiteY1" fmla="*/ 426182 h 643795"/>
                <a:gd name="connsiteX2" fmla="*/ 687364 w 884972"/>
                <a:gd name="connsiteY2" fmla="*/ 587049 h 643795"/>
                <a:gd name="connsiteX3" fmla="*/ 873630 w 884972"/>
                <a:gd name="connsiteY3" fmla="*/ 642082 h 643795"/>
                <a:gd name="connsiteX4" fmla="*/ 835530 w 884972"/>
                <a:gd name="connsiteY4" fmla="*/ 616682 h 643795"/>
                <a:gd name="connsiteX5" fmla="*/ 598464 w 884972"/>
                <a:gd name="connsiteY5" fmla="*/ 489682 h 643795"/>
                <a:gd name="connsiteX6" fmla="*/ 348697 w 884972"/>
                <a:gd name="connsiteY6" fmla="*/ 252615 h 643795"/>
                <a:gd name="connsiteX7" fmla="*/ 1564 w 884972"/>
                <a:gd name="connsiteY7" fmla="*/ 2849 h 64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4972" h="643795">
                  <a:moveTo>
                    <a:pt x="1564" y="2849"/>
                  </a:moveTo>
                  <a:cubicBezTo>
                    <a:pt x="26259" y="31777"/>
                    <a:pt x="496864" y="426182"/>
                    <a:pt x="496864" y="426182"/>
                  </a:cubicBezTo>
                  <a:cubicBezTo>
                    <a:pt x="611164" y="523549"/>
                    <a:pt x="624570" y="551066"/>
                    <a:pt x="687364" y="587049"/>
                  </a:cubicBezTo>
                  <a:cubicBezTo>
                    <a:pt x="750158" y="623032"/>
                    <a:pt x="848936" y="637143"/>
                    <a:pt x="873630" y="642082"/>
                  </a:cubicBezTo>
                  <a:cubicBezTo>
                    <a:pt x="898324" y="647021"/>
                    <a:pt x="881391" y="642082"/>
                    <a:pt x="835530" y="616682"/>
                  </a:cubicBezTo>
                  <a:cubicBezTo>
                    <a:pt x="789669" y="591282"/>
                    <a:pt x="679603" y="550360"/>
                    <a:pt x="598464" y="489682"/>
                  </a:cubicBezTo>
                  <a:cubicBezTo>
                    <a:pt x="517325" y="429004"/>
                    <a:pt x="446064" y="332343"/>
                    <a:pt x="348697" y="252615"/>
                  </a:cubicBezTo>
                  <a:cubicBezTo>
                    <a:pt x="251330" y="172887"/>
                    <a:pt x="-23131" y="-26079"/>
                    <a:pt x="1564" y="28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: 図形 1423">
              <a:extLst>
                <a:ext uri="{FF2B5EF4-FFF2-40B4-BE49-F238E27FC236}">
                  <a16:creationId xmlns:a16="http://schemas.microsoft.com/office/drawing/2014/main" id="{81BAEF7C-6F80-47CD-92EA-F08B4C9A0B66}"/>
                </a:ext>
              </a:extLst>
            </p:cNvPr>
            <p:cNvSpPr/>
            <p:nvPr/>
          </p:nvSpPr>
          <p:spPr>
            <a:xfrm>
              <a:off x="4086917" y="4699772"/>
              <a:ext cx="50368" cy="61275"/>
            </a:xfrm>
            <a:custGeom>
              <a:avLst/>
              <a:gdLst>
                <a:gd name="connsiteX0" fmla="*/ 50108 w 50368"/>
                <a:gd name="connsiteY0" fmla="*/ 61141 h 61275"/>
                <a:gd name="connsiteX1" fmla="*/ 896 w 50368"/>
                <a:gd name="connsiteY1" fmla="*/ 16691 h 61275"/>
                <a:gd name="connsiteX2" fmla="*/ 19946 w 50368"/>
                <a:gd name="connsiteY2" fmla="*/ 816 h 61275"/>
                <a:gd name="connsiteX3" fmla="*/ 50108 w 50368"/>
                <a:gd name="connsiteY3" fmla="*/ 61141 h 6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68" h="61275">
                  <a:moveTo>
                    <a:pt x="50108" y="61141"/>
                  </a:moveTo>
                  <a:cubicBezTo>
                    <a:pt x="46933" y="63787"/>
                    <a:pt x="5923" y="26745"/>
                    <a:pt x="896" y="16691"/>
                  </a:cubicBezTo>
                  <a:cubicBezTo>
                    <a:pt x="-4131" y="6637"/>
                    <a:pt x="13332" y="-2888"/>
                    <a:pt x="19946" y="816"/>
                  </a:cubicBezTo>
                  <a:cubicBezTo>
                    <a:pt x="26560" y="4520"/>
                    <a:pt x="53283" y="58495"/>
                    <a:pt x="50108" y="61141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: 図形 1424">
              <a:extLst>
                <a:ext uri="{FF2B5EF4-FFF2-40B4-BE49-F238E27FC236}">
                  <a16:creationId xmlns:a16="http://schemas.microsoft.com/office/drawing/2014/main" id="{CECB7273-1E4B-45F2-90CF-9A80BB33E92D}"/>
                </a:ext>
              </a:extLst>
            </p:cNvPr>
            <p:cNvSpPr/>
            <p:nvPr/>
          </p:nvSpPr>
          <p:spPr>
            <a:xfrm>
              <a:off x="2384359" y="4812523"/>
              <a:ext cx="388160" cy="767625"/>
            </a:xfrm>
            <a:custGeom>
              <a:avLst/>
              <a:gdLst>
                <a:gd name="connsiteX0" fmla="*/ 66 w 388160"/>
                <a:gd name="connsiteY0" fmla="*/ 777 h 767625"/>
                <a:gd name="connsiteX1" fmla="*/ 161991 w 388160"/>
                <a:gd name="connsiteY1" fmla="*/ 210327 h 767625"/>
                <a:gd name="connsiteX2" fmla="*/ 228666 w 388160"/>
                <a:gd name="connsiteY2" fmla="*/ 423052 h 767625"/>
                <a:gd name="connsiteX3" fmla="*/ 381066 w 388160"/>
                <a:gd name="connsiteY3" fmla="*/ 759602 h 767625"/>
                <a:gd name="connsiteX4" fmla="*/ 349316 w 388160"/>
                <a:gd name="connsiteY4" fmla="*/ 635777 h 767625"/>
                <a:gd name="connsiteX5" fmla="*/ 228666 w 388160"/>
                <a:gd name="connsiteY5" fmla="*/ 340502 h 767625"/>
                <a:gd name="connsiteX6" fmla="*/ 142941 w 388160"/>
                <a:gd name="connsiteY6" fmla="*/ 146827 h 767625"/>
                <a:gd name="connsiteX7" fmla="*/ 66 w 388160"/>
                <a:gd name="connsiteY7" fmla="*/ 777 h 76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160" h="767625">
                  <a:moveTo>
                    <a:pt x="66" y="777"/>
                  </a:moveTo>
                  <a:cubicBezTo>
                    <a:pt x="3241" y="11360"/>
                    <a:pt x="123891" y="139948"/>
                    <a:pt x="161991" y="210327"/>
                  </a:cubicBezTo>
                  <a:cubicBezTo>
                    <a:pt x="200091" y="280706"/>
                    <a:pt x="192154" y="331506"/>
                    <a:pt x="228666" y="423052"/>
                  </a:cubicBezTo>
                  <a:cubicBezTo>
                    <a:pt x="265178" y="514598"/>
                    <a:pt x="360958" y="724148"/>
                    <a:pt x="381066" y="759602"/>
                  </a:cubicBezTo>
                  <a:cubicBezTo>
                    <a:pt x="401174" y="795056"/>
                    <a:pt x="374716" y="705627"/>
                    <a:pt x="349316" y="635777"/>
                  </a:cubicBezTo>
                  <a:cubicBezTo>
                    <a:pt x="323916" y="565927"/>
                    <a:pt x="263062" y="421994"/>
                    <a:pt x="228666" y="340502"/>
                  </a:cubicBezTo>
                  <a:cubicBezTo>
                    <a:pt x="194270" y="259010"/>
                    <a:pt x="176808" y="203448"/>
                    <a:pt x="142941" y="146827"/>
                  </a:cubicBezTo>
                  <a:cubicBezTo>
                    <a:pt x="109074" y="90206"/>
                    <a:pt x="-3109" y="-9806"/>
                    <a:pt x="66" y="7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: 図形 1425">
              <a:extLst>
                <a:ext uri="{FF2B5EF4-FFF2-40B4-BE49-F238E27FC236}">
                  <a16:creationId xmlns:a16="http://schemas.microsoft.com/office/drawing/2014/main" id="{2BA4F277-30FE-4AEE-853C-F64956094978}"/>
                </a:ext>
              </a:extLst>
            </p:cNvPr>
            <p:cNvSpPr/>
            <p:nvPr/>
          </p:nvSpPr>
          <p:spPr>
            <a:xfrm>
              <a:off x="2952378" y="5494117"/>
              <a:ext cx="293329" cy="229426"/>
            </a:xfrm>
            <a:custGeom>
              <a:avLst/>
              <a:gdLst>
                <a:gd name="connsiteX0" fmla="*/ 372 w 293329"/>
                <a:gd name="connsiteY0" fmla="*/ 227233 h 229426"/>
                <a:gd name="connsiteX1" fmla="*/ 162297 w 293329"/>
                <a:gd name="connsiteY1" fmla="*/ 157383 h 229426"/>
                <a:gd name="connsiteX2" fmla="*/ 292472 w 293329"/>
                <a:gd name="connsiteY2" fmla="*/ 1808 h 229426"/>
                <a:gd name="connsiteX3" fmla="*/ 209922 w 293329"/>
                <a:gd name="connsiteY3" fmla="*/ 81183 h 229426"/>
                <a:gd name="connsiteX4" fmla="*/ 372 w 293329"/>
                <a:gd name="connsiteY4" fmla="*/ 227233 h 2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29" h="229426">
                  <a:moveTo>
                    <a:pt x="372" y="227233"/>
                  </a:moveTo>
                  <a:cubicBezTo>
                    <a:pt x="-7565" y="239933"/>
                    <a:pt x="113614" y="194954"/>
                    <a:pt x="162297" y="157383"/>
                  </a:cubicBezTo>
                  <a:cubicBezTo>
                    <a:pt x="210980" y="119812"/>
                    <a:pt x="284535" y="14508"/>
                    <a:pt x="292472" y="1808"/>
                  </a:cubicBezTo>
                  <a:cubicBezTo>
                    <a:pt x="300409" y="-10892"/>
                    <a:pt x="251726" y="46258"/>
                    <a:pt x="209922" y="81183"/>
                  </a:cubicBezTo>
                  <a:cubicBezTo>
                    <a:pt x="168118" y="116108"/>
                    <a:pt x="8309" y="214533"/>
                    <a:pt x="372" y="2272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9" name="グループ化 448">
            <a:extLst>
              <a:ext uri="{FF2B5EF4-FFF2-40B4-BE49-F238E27FC236}">
                <a16:creationId xmlns:a16="http://schemas.microsoft.com/office/drawing/2014/main" id="{BAA2A20F-F82F-4EE5-B400-927770125294}"/>
              </a:ext>
            </a:extLst>
          </p:cNvPr>
          <p:cNvGrpSpPr/>
          <p:nvPr/>
        </p:nvGrpSpPr>
        <p:grpSpPr>
          <a:xfrm>
            <a:off x="-173282" y="1438950"/>
            <a:ext cx="9842947" cy="9126942"/>
            <a:chOff x="-173282" y="1438950"/>
            <a:chExt cx="9842947" cy="9126942"/>
          </a:xfrm>
        </p:grpSpPr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766C358B-3122-4553-B9E4-A5D7E7DDB725}"/>
                </a:ext>
              </a:extLst>
            </p:cNvPr>
            <p:cNvSpPr/>
            <p:nvPr/>
          </p:nvSpPr>
          <p:spPr>
            <a:xfrm>
              <a:off x="4759311" y="1512288"/>
              <a:ext cx="229109" cy="477804"/>
            </a:xfrm>
            <a:custGeom>
              <a:avLst/>
              <a:gdLst>
                <a:gd name="connsiteX0" fmla="*/ 198452 w 229109"/>
                <a:gd name="connsiteY0" fmla="*/ 600 h 477804"/>
                <a:gd name="connsiteX1" fmla="*/ 227027 w 229109"/>
                <a:gd name="connsiteY1" fmla="*/ 192687 h 477804"/>
                <a:gd name="connsiteX2" fmla="*/ 130189 w 229109"/>
                <a:gd name="connsiteY2" fmla="*/ 416525 h 477804"/>
                <a:gd name="connsiteX3" fmla="*/ 14 w 229109"/>
                <a:gd name="connsiteY3" fmla="*/ 476850 h 477804"/>
                <a:gd name="connsiteX4" fmla="*/ 122252 w 229109"/>
                <a:gd name="connsiteY4" fmla="*/ 383187 h 477804"/>
                <a:gd name="connsiteX5" fmla="*/ 220677 w 229109"/>
                <a:gd name="connsiteY5" fmla="*/ 140300 h 477804"/>
                <a:gd name="connsiteX6" fmla="*/ 198452 w 229109"/>
                <a:gd name="connsiteY6" fmla="*/ 600 h 47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109" h="477804">
                  <a:moveTo>
                    <a:pt x="198452" y="600"/>
                  </a:moveTo>
                  <a:cubicBezTo>
                    <a:pt x="199510" y="9331"/>
                    <a:pt x="238404" y="123366"/>
                    <a:pt x="227027" y="192687"/>
                  </a:cubicBezTo>
                  <a:cubicBezTo>
                    <a:pt x="215650" y="262008"/>
                    <a:pt x="168025" y="369164"/>
                    <a:pt x="130189" y="416525"/>
                  </a:cubicBezTo>
                  <a:cubicBezTo>
                    <a:pt x="92353" y="463886"/>
                    <a:pt x="1337" y="482406"/>
                    <a:pt x="14" y="476850"/>
                  </a:cubicBezTo>
                  <a:cubicBezTo>
                    <a:pt x="-1309" y="471294"/>
                    <a:pt x="85475" y="439279"/>
                    <a:pt x="122252" y="383187"/>
                  </a:cubicBezTo>
                  <a:cubicBezTo>
                    <a:pt x="159029" y="327095"/>
                    <a:pt x="206919" y="200360"/>
                    <a:pt x="220677" y="140300"/>
                  </a:cubicBezTo>
                  <a:cubicBezTo>
                    <a:pt x="234435" y="80240"/>
                    <a:pt x="197394" y="-8131"/>
                    <a:pt x="198452" y="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9B3EF752-5D0B-4792-813E-0DEF6C1EA283}"/>
                </a:ext>
              </a:extLst>
            </p:cNvPr>
            <p:cNvSpPr/>
            <p:nvPr/>
          </p:nvSpPr>
          <p:spPr>
            <a:xfrm>
              <a:off x="4707483" y="1485667"/>
              <a:ext cx="259850" cy="653911"/>
            </a:xfrm>
            <a:custGeom>
              <a:avLst/>
              <a:gdLst>
                <a:gd name="connsiteX0" fmla="*/ 253455 w 259850"/>
                <a:gd name="connsiteY0" fmla="*/ 8171 h 653911"/>
                <a:gd name="connsiteX1" fmla="*/ 1042 w 259850"/>
                <a:gd name="connsiteY1" fmla="*/ 647933 h 653911"/>
                <a:gd name="connsiteX2" fmla="*/ 167730 w 259850"/>
                <a:gd name="connsiteY2" fmla="*/ 309796 h 653911"/>
                <a:gd name="connsiteX3" fmla="*/ 253455 w 259850"/>
                <a:gd name="connsiteY3" fmla="*/ 8171 h 6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50" h="653911">
                  <a:moveTo>
                    <a:pt x="253455" y="8171"/>
                  </a:moveTo>
                  <a:cubicBezTo>
                    <a:pt x="225674" y="64527"/>
                    <a:pt x="15329" y="597662"/>
                    <a:pt x="1042" y="647933"/>
                  </a:cubicBezTo>
                  <a:cubicBezTo>
                    <a:pt x="-13245" y="698204"/>
                    <a:pt x="123280" y="418010"/>
                    <a:pt x="167730" y="309796"/>
                  </a:cubicBezTo>
                  <a:cubicBezTo>
                    <a:pt x="212180" y="201582"/>
                    <a:pt x="281236" y="-48185"/>
                    <a:pt x="253455" y="81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09FDD2BA-C63D-4519-A87E-930E78595D73}"/>
                </a:ext>
              </a:extLst>
            </p:cNvPr>
            <p:cNvSpPr/>
            <p:nvPr/>
          </p:nvSpPr>
          <p:spPr>
            <a:xfrm>
              <a:off x="4634754" y="2128376"/>
              <a:ext cx="75359" cy="280031"/>
            </a:xfrm>
            <a:custGeom>
              <a:avLst/>
              <a:gdLst>
                <a:gd name="connsiteX0" fmla="*/ 75359 w 75359"/>
                <a:gd name="connsiteY0" fmla="*/ 462 h 280031"/>
                <a:gd name="connsiteX1" fmla="*/ 3921 w 75359"/>
                <a:gd name="connsiteY1" fmla="*/ 214774 h 280031"/>
                <a:gd name="connsiteX2" fmla="*/ 18209 w 75359"/>
                <a:gd name="connsiteY2" fmla="*/ 278274 h 280031"/>
                <a:gd name="connsiteX3" fmla="*/ 2334 w 75359"/>
                <a:gd name="connsiteY3" fmla="*/ 160799 h 280031"/>
                <a:gd name="connsiteX4" fmla="*/ 75359 w 75359"/>
                <a:gd name="connsiteY4" fmla="*/ 462 h 28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59" h="280031">
                  <a:moveTo>
                    <a:pt x="75359" y="462"/>
                  </a:moveTo>
                  <a:cubicBezTo>
                    <a:pt x="75623" y="9458"/>
                    <a:pt x="13446" y="168472"/>
                    <a:pt x="3921" y="214774"/>
                  </a:cubicBezTo>
                  <a:cubicBezTo>
                    <a:pt x="-5604" y="261076"/>
                    <a:pt x="18473" y="287270"/>
                    <a:pt x="18209" y="278274"/>
                  </a:cubicBezTo>
                  <a:cubicBezTo>
                    <a:pt x="17945" y="269278"/>
                    <a:pt x="-7720" y="205513"/>
                    <a:pt x="2334" y="160799"/>
                  </a:cubicBezTo>
                  <a:cubicBezTo>
                    <a:pt x="12388" y="116085"/>
                    <a:pt x="75095" y="-8534"/>
                    <a:pt x="75359" y="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D64482AC-5FDA-447E-806C-0892E040B491}"/>
                </a:ext>
              </a:extLst>
            </p:cNvPr>
            <p:cNvSpPr/>
            <p:nvPr/>
          </p:nvSpPr>
          <p:spPr>
            <a:xfrm>
              <a:off x="4560777" y="2385582"/>
              <a:ext cx="101776" cy="106461"/>
            </a:xfrm>
            <a:custGeom>
              <a:avLst/>
              <a:gdLst>
                <a:gd name="connsiteX0" fmla="*/ 81073 w 101776"/>
                <a:gd name="connsiteY0" fmla="*/ 431 h 106461"/>
                <a:gd name="connsiteX1" fmla="*/ 111 w 101776"/>
                <a:gd name="connsiteY1" fmla="*/ 90918 h 106461"/>
                <a:gd name="connsiteX2" fmla="*/ 101711 w 101776"/>
                <a:gd name="connsiteY2" fmla="*/ 103618 h 106461"/>
                <a:gd name="connsiteX3" fmla="*/ 15986 w 101776"/>
                <a:gd name="connsiteY3" fmla="*/ 102031 h 106461"/>
                <a:gd name="connsiteX4" fmla="*/ 42973 w 101776"/>
                <a:gd name="connsiteY4" fmla="*/ 57581 h 106461"/>
                <a:gd name="connsiteX5" fmla="*/ 81073 w 101776"/>
                <a:gd name="connsiteY5" fmla="*/ 431 h 10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76" h="106461">
                  <a:moveTo>
                    <a:pt x="81073" y="431"/>
                  </a:moveTo>
                  <a:cubicBezTo>
                    <a:pt x="73929" y="5987"/>
                    <a:pt x="-3329" y="73720"/>
                    <a:pt x="111" y="90918"/>
                  </a:cubicBezTo>
                  <a:cubicBezTo>
                    <a:pt x="3551" y="108116"/>
                    <a:pt x="99065" y="101766"/>
                    <a:pt x="101711" y="103618"/>
                  </a:cubicBezTo>
                  <a:cubicBezTo>
                    <a:pt x="104357" y="105470"/>
                    <a:pt x="25776" y="109704"/>
                    <a:pt x="15986" y="102031"/>
                  </a:cubicBezTo>
                  <a:cubicBezTo>
                    <a:pt x="6196" y="94358"/>
                    <a:pt x="33183" y="70546"/>
                    <a:pt x="42973" y="57581"/>
                  </a:cubicBezTo>
                  <a:cubicBezTo>
                    <a:pt x="52762" y="44616"/>
                    <a:pt x="88217" y="-5125"/>
                    <a:pt x="81073" y="4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D1CDCA36-773F-49A4-B5AD-04CE620EA0E1}"/>
                </a:ext>
              </a:extLst>
            </p:cNvPr>
            <p:cNvSpPr/>
            <p:nvPr/>
          </p:nvSpPr>
          <p:spPr>
            <a:xfrm>
              <a:off x="4378104" y="2506572"/>
              <a:ext cx="186433" cy="353305"/>
            </a:xfrm>
            <a:custGeom>
              <a:avLst/>
              <a:gdLst>
                <a:gd name="connsiteX0" fmla="*/ 185959 w 186433"/>
                <a:gd name="connsiteY0" fmla="*/ 91 h 353305"/>
                <a:gd name="connsiteX1" fmla="*/ 116109 w 186433"/>
                <a:gd name="connsiteY1" fmla="*/ 173128 h 353305"/>
                <a:gd name="connsiteX2" fmla="*/ 133571 w 186433"/>
                <a:gd name="connsiteY2" fmla="*/ 236628 h 353305"/>
                <a:gd name="connsiteX3" fmla="*/ 108171 w 186433"/>
                <a:gd name="connsiteY3" fmla="*/ 260441 h 353305"/>
                <a:gd name="connsiteX4" fmla="*/ 221 w 186433"/>
                <a:gd name="connsiteY4" fmla="*/ 350928 h 353305"/>
                <a:gd name="connsiteX5" fmla="*/ 139921 w 186433"/>
                <a:gd name="connsiteY5" fmla="*/ 152491 h 353305"/>
                <a:gd name="connsiteX6" fmla="*/ 185959 w 186433"/>
                <a:gd name="connsiteY6" fmla="*/ 91 h 35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433" h="353305">
                  <a:moveTo>
                    <a:pt x="185959" y="91"/>
                  </a:moveTo>
                  <a:cubicBezTo>
                    <a:pt x="181990" y="3530"/>
                    <a:pt x="124840" y="133705"/>
                    <a:pt x="116109" y="173128"/>
                  </a:cubicBezTo>
                  <a:cubicBezTo>
                    <a:pt x="107378" y="212551"/>
                    <a:pt x="134894" y="222076"/>
                    <a:pt x="133571" y="236628"/>
                  </a:cubicBezTo>
                  <a:cubicBezTo>
                    <a:pt x="132248" y="251180"/>
                    <a:pt x="130396" y="241391"/>
                    <a:pt x="108171" y="260441"/>
                  </a:cubicBezTo>
                  <a:cubicBezTo>
                    <a:pt x="85946" y="279491"/>
                    <a:pt x="-5071" y="368920"/>
                    <a:pt x="221" y="350928"/>
                  </a:cubicBezTo>
                  <a:cubicBezTo>
                    <a:pt x="5513" y="332936"/>
                    <a:pt x="111346" y="214139"/>
                    <a:pt x="139921" y="152491"/>
                  </a:cubicBezTo>
                  <a:cubicBezTo>
                    <a:pt x="168496" y="90843"/>
                    <a:pt x="189928" y="-3348"/>
                    <a:pt x="185959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: 図形 454">
              <a:extLst>
                <a:ext uri="{FF2B5EF4-FFF2-40B4-BE49-F238E27FC236}">
                  <a16:creationId xmlns:a16="http://schemas.microsoft.com/office/drawing/2014/main" id="{D773DE87-F112-4228-89AB-5E52A560B79C}"/>
                </a:ext>
              </a:extLst>
            </p:cNvPr>
            <p:cNvSpPr/>
            <p:nvPr/>
          </p:nvSpPr>
          <p:spPr>
            <a:xfrm>
              <a:off x="4383040" y="2713423"/>
              <a:ext cx="142434" cy="221738"/>
            </a:xfrm>
            <a:custGeom>
              <a:avLst/>
              <a:gdLst>
                <a:gd name="connsiteX0" fmla="*/ 115935 w 142434"/>
                <a:gd name="connsiteY0" fmla="*/ 1202 h 221738"/>
                <a:gd name="connsiteX1" fmla="*/ 141335 w 142434"/>
                <a:gd name="connsiteY1" fmla="*/ 113915 h 221738"/>
                <a:gd name="connsiteX2" fmla="*/ 73073 w 142434"/>
                <a:gd name="connsiteY2" fmla="*/ 220277 h 221738"/>
                <a:gd name="connsiteX3" fmla="*/ 48 w 142434"/>
                <a:gd name="connsiteY3" fmla="*/ 177415 h 221738"/>
                <a:gd name="connsiteX4" fmla="*/ 84185 w 142434"/>
                <a:gd name="connsiteY4" fmla="*/ 201227 h 221738"/>
                <a:gd name="connsiteX5" fmla="*/ 123873 w 142434"/>
                <a:gd name="connsiteY5" fmla="*/ 120265 h 221738"/>
                <a:gd name="connsiteX6" fmla="*/ 125460 w 142434"/>
                <a:gd name="connsiteY6" fmla="*/ 56765 h 221738"/>
                <a:gd name="connsiteX7" fmla="*/ 115935 w 142434"/>
                <a:gd name="connsiteY7" fmla="*/ 1202 h 22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434" h="221738">
                  <a:moveTo>
                    <a:pt x="115935" y="1202"/>
                  </a:moveTo>
                  <a:cubicBezTo>
                    <a:pt x="118581" y="10727"/>
                    <a:pt x="148479" y="77403"/>
                    <a:pt x="141335" y="113915"/>
                  </a:cubicBezTo>
                  <a:cubicBezTo>
                    <a:pt x="134191" y="150428"/>
                    <a:pt x="96621" y="209694"/>
                    <a:pt x="73073" y="220277"/>
                  </a:cubicBezTo>
                  <a:cubicBezTo>
                    <a:pt x="49525" y="230860"/>
                    <a:pt x="-1804" y="180590"/>
                    <a:pt x="48" y="177415"/>
                  </a:cubicBezTo>
                  <a:cubicBezTo>
                    <a:pt x="1900" y="174240"/>
                    <a:pt x="63548" y="210752"/>
                    <a:pt x="84185" y="201227"/>
                  </a:cubicBezTo>
                  <a:cubicBezTo>
                    <a:pt x="104822" y="191702"/>
                    <a:pt x="116994" y="144342"/>
                    <a:pt x="123873" y="120265"/>
                  </a:cubicBezTo>
                  <a:cubicBezTo>
                    <a:pt x="130752" y="96188"/>
                    <a:pt x="125460" y="72111"/>
                    <a:pt x="125460" y="56765"/>
                  </a:cubicBezTo>
                  <a:cubicBezTo>
                    <a:pt x="125460" y="41419"/>
                    <a:pt x="113289" y="-8323"/>
                    <a:pt x="115935" y="1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B72FA815-0C2F-4562-BFC2-56D74919B122}"/>
                </a:ext>
              </a:extLst>
            </p:cNvPr>
            <p:cNvSpPr/>
            <p:nvPr/>
          </p:nvSpPr>
          <p:spPr>
            <a:xfrm>
              <a:off x="4402136" y="2722525"/>
              <a:ext cx="185661" cy="241141"/>
            </a:xfrm>
            <a:custGeom>
              <a:avLst/>
              <a:gdLst>
                <a:gd name="connsiteX0" fmla="*/ 153989 w 185661"/>
                <a:gd name="connsiteY0" fmla="*/ 38 h 241141"/>
                <a:gd name="connsiteX1" fmla="*/ 184152 w 185661"/>
                <a:gd name="connsiteY1" fmla="*/ 92113 h 241141"/>
                <a:gd name="connsiteX2" fmla="*/ 98427 w 185661"/>
                <a:gd name="connsiteY2" fmla="*/ 223875 h 241141"/>
                <a:gd name="connsiteX3" fmla="*/ 88902 w 185661"/>
                <a:gd name="connsiteY3" fmla="*/ 239750 h 241141"/>
                <a:gd name="connsiteX4" fmla="*/ 2 w 185661"/>
                <a:gd name="connsiteY4" fmla="*/ 225463 h 241141"/>
                <a:gd name="connsiteX5" fmla="*/ 92077 w 185661"/>
                <a:gd name="connsiteY5" fmla="*/ 217525 h 241141"/>
                <a:gd name="connsiteX6" fmla="*/ 165102 w 185661"/>
                <a:gd name="connsiteY6" fmla="*/ 82588 h 241141"/>
                <a:gd name="connsiteX7" fmla="*/ 153989 w 185661"/>
                <a:gd name="connsiteY7" fmla="*/ 38 h 2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661" h="241141">
                  <a:moveTo>
                    <a:pt x="153989" y="38"/>
                  </a:moveTo>
                  <a:cubicBezTo>
                    <a:pt x="157164" y="1625"/>
                    <a:pt x="193412" y="54807"/>
                    <a:pt x="184152" y="92113"/>
                  </a:cubicBezTo>
                  <a:cubicBezTo>
                    <a:pt x="174892" y="129419"/>
                    <a:pt x="114302" y="199269"/>
                    <a:pt x="98427" y="223875"/>
                  </a:cubicBezTo>
                  <a:cubicBezTo>
                    <a:pt x="82552" y="248481"/>
                    <a:pt x="105306" y="239485"/>
                    <a:pt x="88902" y="239750"/>
                  </a:cubicBezTo>
                  <a:cubicBezTo>
                    <a:pt x="72498" y="240015"/>
                    <a:pt x="-527" y="229167"/>
                    <a:pt x="2" y="225463"/>
                  </a:cubicBezTo>
                  <a:cubicBezTo>
                    <a:pt x="531" y="221759"/>
                    <a:pt x="64560" y="241337"/>
                    <a:pt x="92077" y="217525"/>
                  </a:cubicBezTo>
                  <a:cubicBezTo>
                    <a:pt x="119594" y="193713"/>
                    <a:pt x="154519" y="118307"/>
                    <a:pt x="165102" y="82588"/>
                  </a:cubicBezTo>
                  <a:cubicBezTo>
                    <a:pt x="175685" y="46869"/>
                    <a:pt x="150814" y="-1549"/>
                    <a:pt x="153989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1FB1ECC1-4725-4010-A9D8-D280715FAD8B}"/>
                </a:ext>
              </a:extLst>
            </p:cNvPr>
            <p:cNvSpPr/>
            <p:nvPr/>
          </p:nvSpPr>
          <p:spPr>
            <a:xfrm>
              <a:off x="4609863" y="2561718"/>
              <a:ext cx="305255" cy="96309"/>
            </a:xfrm>
            <a:custGeom>
              <a:avLst/>
              <a:gdLst>
                <a:gd name="connsiteX0" fmla="*/ 17700 w 305255"/>
                <a:gd name="connsiteY0" fmla="*/ 94170 h 96309"/>
                <a:gd name="connsiteX1" fmla="*/ 305037 w 305255"/>
                <a:gd name="connsiteY1" fmla="*/ 507 h 96309"/>
                <a:gd name="connsiteX2" fmla="*/ 63737 w 305255"/>
                <a:gd name="connsiteY2" fmla="*/ 59245 h 96309"/>
                <a:gd name="connsiteX3" fmla="*/ 17700 w 305255"/>
                <a:gd name="connsiteY3" fmla="*/ 94170 h 9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255" h="96309">
                  <a:moveTo>
                    <a:pt x="17700" y="94170"/>
                  </a:moveTo>
                  <a:cubicBezTo>
                    <a:pt x="57917" y="84380"/>
                    <a:pt x="297364" y="6328"/>
                    <a:pt x="305037" y="507"/>
                  </a:cubicBezTo>
                  <a:cubicBezTo>
                    <a:pt x="312710" y="-5314"/>
                    <a:pt x="116125" y="40459"/>
                    <a:pt x="63737" y="59245"/>
                  </a:cubicBezTo>
                  <a:cubicBezTo>
                    <a:pt x="11349" y="78030"/>
                    <a:pt x="-22517" y="103960"/>
                    <a:pt x="17700" y="94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5DF0CF4F-0D82-43CC-8E53-3D3596DB7858}"/>
                </a:ext>
              </a:extLst>
            </p:cNvPr>
            <p:cNvSpPr/>
            <p:nvPr/>
          </p:nvSpPr>
          <p:spPr>
            <a:xfrm>
              <a:off x="4580429" y="2532059"/>
              <a:ext cx="150370" cy="238535"/>
            </a:xfrm>
            <a:custGeom>
              <a:avLst/>
              <a:gdLst>
                <a:gd name="connsiteX0" fmla="*/ 45546 w 150370"/>
                <a:gd name="connsiteY0" fmla="*/ 238129 h 238535"/>
                <a:gd name="connsiteX1" fmla="*/ 31259 w 150370"/>
                <a:gd name="connsiteY1" fmla="*/ 71441 h 238535"/>
                <a:gd name="connsiteX2" fmla="*/ 150321 w 150370"/>
                <a:gd name="connsiteY2" fmla="*/ 4 h 238535"/>
                <a:gd name="connsiteX3" fmla="*/ 15384 w 150370"/>
                <a:gd name="connsiteY3" fmla="*/ 68266 h 238535"/>
                <a:gd name="connsiteX4" fmla="*/ 7446 w 150370"/>
                <a:gd name="connsiteY4" fmla="*/ 115891 h 238535"/>
                <a:gd name="connsiteX5" fmla="*/ 45546 w 150370"/>
                <a:gd name="connsiteY5" fmla="*/ 238129 h 23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370" h="238535">
                  <a:moveTo>
                    <a:pt x="45546" y="238129"/>
                  </a:moveTo>
                  <a:cubicBezTo>
                    <a:pt x="49515" y="230721"/>
                    <a:pt x="13796" y="111128"/>
                    <a:pt x="31259" y="71441"/>
                  </a:cubicBezTo>
                  <a:cubicBezTo>
                    <a:pt x="48722" y="31753"/>
                    <a:pt x="152967" y="533"/>
                    <a:pt x="150321" y="4"/>
                  </a:cubicBezTo>
                  <a:cubicBezTo>
                    <a:pt x="147675" y="-525"/>
                    <a:pt x="39196" y="48952"/>
                    <a:pt x="15384" y="68266"/>
                  </a:cubicBezTo>
                  <a:cubicBezTo>
                    <a:pt x="-8428" y="87580"/>
                    <a:pt x="831" y="82024"/>
                    <a:pt x="7446" y="115891"/>
                  </a:cubicBezTo>
                  <a:cubicBezTo>
                    <a:pt x="14060" y="149758"/>
                    <a:pt x="41577" y="245537"/>
                    <a:pt x="45546" y="238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E809BBC5-95E9-4AC5-8557-9F10352565A3}"/>
                </a:ext>
              </a:extLst>
            </p:cNvPr>
            <p:cNvSpPr/>
            <p:nvPr/>
          </p:nvSpPr>
          <p:spPr>
            <a:xfrm>
              <a:off x="4697051" y="2192257"/>
              <a:ext cx="308196" cy="455949"/>
            </a:xfrm>
            <a:custGeom>
              <a:avLst/>
              <a:gdLst>
                <a:gd name="connsiteX0" fmla="*/ 362 w 308196"/>
                <a:gd name="connsiteY0" fmla="*/ 81 h 455949"/>
                <a:gd name="connsiteX1" fmla="*/ 63862 w 308196"/>
                <a:gd name="connsiteY1" fmla="*/ 77868 h 455949"/>
                <a:gd name="connsiteX2" fmla="*/ 230549 w 308196"/>
                <a:gd name="connsiteY2" fmla="*/ 27068 h 455949"/>
                <a:gd name="connsiteX3" fmla="*/ 128949 w 308196"/>
                <a:gd name="connsiteY3" fmla="*/ 179468 h 455949"/>
                <a:gd name="connsiteX4" fmla="*/ 103549 w 308196"/>
                <a:gd name="connsiteY4" fmla="*/ 260431 h 455949"/>
                <a:gd name="connsiteX5" fmla="*/ 173399 w 308196"/>
                <a:gd name="connsiteY5" fmla="*/ 325518 h 455949"/>
                <a:gd name="connsiteX6" fmla="*/ 306749 w 308196"/>
                <a:gd name="connsiteY6" fmla="*/ 455693 h 455949"/>
                <a:gd name="connsiteX7" fmla="*/ 79737 w 308196"/>
                <a:gd name="connsiteY7" fmla="*/ 289006 h 455949"/>
                <a:gd name="connsiteX8" fmla="*/ 71799 w 308196"/>
                <a:gd name="connsiteY8" fmla="*/ 239793 h 455949"/>
                <a:gd name="connsiteX9" fmla="*/ 198799 w 308196"/>
                <a:gd name="connsiteY9" fmla="*/ 50881 h 455949"/>
                <a:gd name="connsiteX10" fmla="*/ 87674 w 308196"/>
                <a:gd name="connsiteY10" fmla="*/ 95331 h 455949"/>
                <a:gd name="connsiteX11" fmla="*/ 362 w 308196"/>
                <a:gd name="connsiteY11" fmla="*/ 81 h 45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8196" h="455949">
                  <a:moveTo>
                    <a:pt x="362" y="81"/>
                  </a:moveTo>
                  <a:cubicBezTo>
                    <a:pt x="-3607" y="-2830"/>
                    <a:pt x="25498" y="73370"/>
                    <a:pt x="63862" y="77868"/>
                  </a:cubicBezTo>
                  <a:cubicBezTo>
                    <a:pt x="102226" y="82366"/>
                    <a:pt x="219701" y="10135"/>
                    <a:pt x="230549" y="27068"/>
                  </a:cubicBezTo>
                  <a:cubicBezTo>
                    <a:pt x="241397" y="44001"/>
                    <a:pt x="150116" y="140574"/>
                    <a:pt x="128949" y="179468"/>
                  </a:cubicBezTo>
                  <a:cubicBezTo>
                    <a:pt x="107782" y="218362"/>
                    <a:pt x="96141" y="236089"/>
                    <a:pt x="103549" y="260431"/>
                  </a:cubicBezTo>
                  <a:cubicBezTo>
                    <a:pt x="110957" y="284773"/>
                    <a:pt x="139532" y="292974"/>
                    <a:pt x="173399" y="325518"/>
                  </a:cubicBezTo>
                  <a:cubicBezTo>
                    <a:pt x="207266" y="358062"/>
                    <a:pt x="322359" y="461778"/>
                    <a:pt x="306749" y="455693"/>
                  </a:cubicBezTo>
                  <a:cubicBezTo>
                    <a:pt x="291139" y="449608"/>
                    <a:pt x="118895" y="324989"/>
                    <a:pt x="79737" y="289006"/>
                  </a:cubicBezTo>
                  <a:cubicBezTo>
                    <a:pt x="40579" y="253023"/>
                    <a:pt x="51955" y="279480"/>
                    <a:pt x="71799" y="239793"/>
                  </a:cubicBezTo>
                  <a:cubicBezTo>
                    <a:pt x="91643" y="200106"/>
                    <a:pt x="196153" y="74958"/>
                    <a:pt x="198799" y="50881"/>
                  </a:cubicBezTo>
                  <a:cubicBezTo>
                    <a:pt x="201445" y="26804"/>
                    <a:pt x="123128" y="98506"/>
                    <a:pt x="87674" y="95331"/>
                  </a:cubicBezTo>
                  <a:cubicBezTo>
                    <a:pt x="52220" y="92156"/>
                    <a:pt x="4331" y="2992"/>
                    <a:pt x="362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0188392A-CA04-4FDE-9367-F99FAEF5D929}"/>
                </a:ext>
              </a:extLst>
            </p:cNvPr>
            <p:cNvSpPr/>
            <p:nvPr/>
          </p:nvSpPr>
          <p:spPr>
            <a:xfrm>
              <a:off x="5065118" y="1506393"/>
              <a:ext cx="302220" cy="506464"/>
            </a:xfrm>
            <a:custGeom>
              <a:avLst/>
              <a:gdLst>
                <a:gd name="connsiteX0" fmla="*/ 302220 w 302220"/>
                <a:gd name="connsiteY0" fmla="*/ 145 h 506464"/>
                <a:gd name="connsiteX1" fmla="*/ 76795 w 302220"/>
                <a:gd name="connsiteY1" fmla="*/ 266845 h 506464"/>
                <a:gd name="connsiteX2" fmla="*/ 8532 w 302220"/>
                <a:gd name="connsiteY2" fmla="*/ 503382 h 506464"/>
                <a:gd name="connsiteX3" fmla="*/ 8532 w 302220"/>
                <a:gd name="connsiteY3" fmla="*/ 390670 h 506464"/>
                <a:gd name="connsiteX4" fmla="*/ 76795 w 302220"/>
                <a:gd name="connsiteY4" fmla="*/ 231920 h 506464"/>
                <a:gd name="connsiteX5" fmla="*/ 302220 w 302220"/>
                <a:gd name="connsiteY5" fmla="*/ 145 h 50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220" h="506464">
                  <a:moveTo>
                    <a:pt x="302220" y="145"/>
                  </a:moveTo>
                  <a:cubicBezTo>
                    <a:pt x="302220" y="5966"/>
                    <a:pt x="125743" y="182972"/>
                    <a:pt x="76795" y="266845"/>
                  </a:cubicBezTo>
                  <a:cubicBezTo>
                    <a:pt x="27847" y="350718"/>
                    <a:pt x="19909" y="482745"/>
                    <a:pt x="8532" y="503382"/>
                  </a:cubicBezTo>
                  <a:cubicBezTo>
                    <a:pt x="-2845" y="524020"/>
                    <a:pt x="-2845" y="435914"/>
                    <a:pt x="8532" y="390670"/>
                  </a:cubicBezTo>
                  <a:cubicBezTo>
                    <a:pt x="19909" y="345426"/>
                    <a:pt x="28905" y="299653"/>
                    <a:pt x="76795" y="231920"/>
                  </a:cubicBezTo>
                  <a:cubicBezTo>
                    <a:pt x="124685" y="164187"/>
                    <a:pt x="302220" y="-5676"/>
                    <a:pt x="302220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2D2014B7-278D-4589-91E7-EFE2063E003A}"/>
                </a:ext>
              </a:extLst>
            </p:cNvPr>
            <p:cNvSpPr/>
            <p:nvPr/>
          </p:nvSpPr>
          <p:spPr>
            <a:xfrm>
              <a:off x="4794061" y="1991874"/>
              <a:ext cx="270238" cy="265111"/>
            </a:xfrm>
            <a:custGeom>
              <a:avLst/>
              <a:gdLst>
                <a:gd name="connsiteX0" fmla="*/ 270064 w 270238"/>
                <a:gd name="connsiteY0" fmla="*/ 439 h 265111"/>
                <a:gd name="connsiteX1" fmla="*/ 146239 w 270238"/>
                <a:gd name="connsiteY1" fmla="*/ 144901 h 265111"/>
                <a:gd name="connsiteX2" fmla="*/ 189 w 270238"/>
                <a:gd name="connsiteY2" fmla="*/ 263964 h 265111"/>
                <a:gd name="connsiteX3" fmla="*/ 119252 w 270238"/>
                <a:gd name="connsiteY3" fmla="*/ 194114 h 265111"/>
                <a:gd name="connsiteX4" fmla="*/ 270064 w 270238"/>
                <a:gd name="connsiteY4" fmla="*/ 439 h 26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238" h="265111">
                  <a:moveTo>
                    <a:pt x="270064" y="439"/>
                  </a:moveTo>
                  <a:cubicBezTo>
                    <a:pt x="274562" y="-7763"/>
                    <a:pt x="191218" y="100980"/>
                    <a:pt x="146239" y="144901"/>
                  </a:cubicBezTo>
                  <a:cubicBezTo>
                    <a:pt x="101260" y="188822"/>
                    <a:pt x="4687" y="255762"/>
                    <a:pt x="189" y="263964"/>
                  </a:cubicBezTo>
                  <a:cubicBezTo>
                    <a:pt x="-4309" y="272166"/>
                    <a:pt x="72156" y="235124"/>
                    <a:pt x="119252" y="194114"/>
                  </a:cubicBezTo>
                  <a:cubicBezTo>
                    <a:pt x="166348" y="153104"/>
                    <a:pt x="265566" y="8641"/>
                    <a:pt x="270064" y="4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E0833D12-A80F-4AAA-AA2C-D05DA7C2C6DF}"/>
                </a:ext>
              </a:extLst>
            </p:cNvPr>
            <p:cNvSpPr/>
            <p:nvPr/>
          </p:nvSpPr>
          <p:spPr>
            <a:xfrm>
              <a:off x="5236134" y="2053167"/>
              <a:ext cx="3512288" cy="499746"/>
            </a:xfrm>
            <a:custGeom>
              <a:avLst/>
              <a:gdLst>
                <a:gd name="connsiteX0" fmla="*/ 135966 w 3512288"/>
                <a:gd name="connsiteY0" fmla="*/ 0 h 499746"/>
                <a:gd name="connsiteX1" fmla="*/ 203699 w 3512288"/>
                <a:gd name="connsiteY1" fmla="*/ 12700 h 499746"/>
                <a:gd name="connsiteX2" fmla="*/ 1918199 w 3512288"/>
                <a:gd name="connsiteY2" fmla="*/ 325966 h 499746"/>
                <a:gd name="connsiteX3" fmla="*/ 3031566 w 3512288"/>
                <a:gd name="connsiteY3" fmla="*/ 486833 h 499746"/>
                <a:gd name="connsiteX4" fmla="*/ 3509933 w 3512288"/>
                <a:gd name="connsiteY4" fmla="*/ 486833 h 499746"/>
                <a:gd name="connsiteX5" fmla="*/ 2857999 w 3512288"/>
                <a:gd name="connsiteY5" fmla="*/ 461433 h 499746"/>
                <a:gd name="connsiteX6" fmla="*/ 1088466 w 3512288"/>
                <a:gd name="connsiteY6" fmla="*/ 135466 h 499746"/>
                <a:gd name="connsiteX7" fmla="*/ 85166 w 3512288"/>
                <a:gd name="connsiteY7" fmla="*/ 16933 h 499746"/>
                <a:gd name="connsiteX8" fmla="*/ 135966 w 3512288"/>
                <a:gd name="connsiteY8" fmla="*/ 0 h 49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2288" h="499746">
                  <a:moveTo>
                    <a:pt x="135966" y="0"/>
                  </a:moveTo>
                  <a:lnTo>
                    <a:pt x="203699" y="12700"/>
                  </a:lnTo>
                  <a:lnTo>
                    <a:pt x="1918199" y="325966"/>
                  </a:lnTo>
                  <a:cubicBezTo>
                    <a:pt x="2389510" y="404988"/>
                    <a:pt x="2766277" y="460022"/>
                    <a:pt x="3031566" y="486833"/>
                  </a:cubicBezTo>
                  <a:cubicBezTo>
                    <a:pt x="3296855" y="513644"/>
                    <a:pt x="3538861" y="491066"/>
                    <a:pt x="3509933" y="486833"/>
                  </a:cubicBezTo>
                  <a:cubicBezTo>
                    <a:pt x="3481005" y="482600"/>
                    <a:pt x="3261577" y="519994"/>
                    <a:pt x="2857999" y="461433"/>
                  </a:cubicBezTo>
                  <a:cubicBezTo>
                    <a:pt x="2454421" y="402872"/>
                    <a:pt x="1550605" y="209549"/>
                    <a:pt x="1088466" y="135466"/>
                  </a:cubicBezTo>
                  <a:cubicBezTo>
                    <a:pt x="626327" y="61383"/>
                    <a:pt x="246738" y="38100"/>
                    <a:pt x="85166" y="16933"/>
                  </a:cubicBezTo>
                  <a:cubicBezTo>
                    <a:pt x="-76406" y="-4234"/>
                    <a:pt x="21313" y="2116"/>
                    <a:pt x="13596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84E69107-8454-4246-A94B-0B62E62B44A3}"/>
                </a:ext>
              </a:extLst>
            </p:cNvPr>
            <p:cNvSpPr/>
            <p:nvPr/>
          </p:nvSpPr>
          <p:spPr>
            <a:xfrm>
              <a:off x="5147307" y="2070336"/>
              <a:ext cx="3556426" cy="486597"/>
            </a:xfrm>
            <a:custGeom>
              <a:avLst/>
              <a:gdLst>
                <a:gd name="connsiteX0" fmla="*/ 173993 w 3556426"/>
                <a:gd name="connsiteY0" fmla="*/ 33631 h 486597"/>
                <a:gd name="connsiteX1" fmla="*/ 1697993 w 3556426"/>
                <a:gd name="connsiteY1" fmla="*/ 325731 h 486597"/>
                <a:gd name="connsiteX2" fmla="*/ 2434593 w 3556426"/>
                <a:gd name="connsiteY2" fmla="*/ 389231 h 486597"/>
                <a:gd name="connsiteX3" fmla="*/ 3556426 w 3556426"/>
                <a:gd name="connsiteY3" fmla="*/ 486597 h 486597"/>
                <a:gd name="connsiteX4" fmla="*/ 1930826 w 3556426"/>
                <a:gd name="connsiteY4" fmla="*/ 355364 h 486597"/>
                <a:gd name="connsiteX5" fmla="*/ 935993 w 3556426"/>
                <a:gd name="connsiteY5" fmla="*/ 194497 h 486597"/>
                <a:gd name="connsiteX6" fmla="*/ 118960 w 3556426"/>
                <a:gd name="connsiteY6" fmla="*/ 25164 h 486597"/>
                <a:gd name="connsiteX7" fmla="*/ 173993 w 3556426"/>
                <a:gd name="connsiteY7" fmla="*/ 33631 h 48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426" h="486597">
                  <a:moveTo>
                    <a:pt x="173993" y="33631"/>
                  </a:moveTo>
                  <a:cubicBezTo>
                    <a:pt x="437165" y="83725"/>
                    <a:pt x="1321226" y="266464"/>
                    <a:pt x="1697993" y="325731"/>
                  </a:cubicBezTo>
                  <a:cubicBezTo>
                    <a:pt x="2074760" y="384998"/>
                    <a:pt x="2434593" y="389231"/>
                    <a:pt x="2434593" y="389231"/>
                  </a:cubicBezTo>
                  <a:lnTo>
                    <a:pt x="3556426" y="486597"/>
                  </a:lnTo>
                  <a:cubicBezTo>
                    <a:pt x="3472465" y="480952"/>
                    <a:pt x="2367565" y="404047"/>
                    <a:pt x="1930826" y="355364"/>
                  </a:cubicBezTo>
                  <a:cubicBezTo>
                    <a:pt x="1494087" y="306681"/>
                    <a:pt x="1237971" y="249530"/>
                    <a:pt x="935993" y="194497"/>
                  </a:cubicBezTo>
                  <a:cubicBezTo>
                    <a:pt x="634015" y="139464"/>
                    <a:pt x="245960" y="53386"/>
                    <a:pt x="118960" y="25164"/>
                  </a:cubicBezTo>
                  <a:cubicBezTo>
                    <a:pt x="-8040" y="-3058"/>
                    <a:pt x="-89179" y="-16463"/>
                    <a:pt x="173993" y="33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2246C9AF-BAC0-48EB-A777-AEA0641A4821}"/>
                </a:ext>
              </a:extLst>
            </p:cNvPr>
            <p:cNvSpPr/>
            <p:nvPr/>
          </p:nvSpPr>
          <p:spPr>
            <a:xfrm>
              <a:off x="5299193" y="2101158"/>
              <a:ext cx="1322557" cy="964827"/>
            </a:xfrm>
            <a:custGeom>
              <a:avLst/>
              <a:gdLst>
                <a:gd name="connsiteX0" fmla="*/ 17874 w 1322557"/>
                <a:gd name="connsiteY0" fmla="*/ 15509 h 964827"/>
                <a:gd name="connsiteX1" fmla="*/ 72907 w 1322557"/>
                <a:gd name="connsiteY1" fmla="*/ 45142 h 964827"/>
                <a:gd name="connsiteX2" fmla="*/ 1084674 w 1322557"/>
                <a:gd name="connsiteY2" fmla="*/ 764809 h 964827"/>
                <a:gd name="connsiteX3" fmla="*/ 1321740 w 1322557"/>
                <a:gd name="connsiteY3" fmla="*/ 963775 h 964827"/>
                <a:gd name="connsiteX4" fmla="*/ 1139707 w 1322557"/>
                <a:gd name="connsiteY4" fmla="*/ 824075 h 964827"/>
                <a:gd name="connsiteX5" fmla="*/ 585140 w 1322557"/>
                <a:gd name="connsiteY5" fmla="*/ 430375 h 964827"/>
                <a:gd name="connsiteX6" fmla="*/ 17874 w 1322557"/>
                <a:gd name="connsiteY6" fmla="*/ 15509 h 96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2557" h="964827">
                  <a:moveTo>
                    <a:pt x="17874" y="15509"/>
                  </a:moveTo>
                  <a:cubicBezTo>
                    <a:pt x="-43510" y="-32116"/>
                    <a:pt x="72907" y="45142"/>
                    <a:pt x="72907" y="45142"/>
                  </a:cubicBezTo>
                  <a:lnTo>
                    <a:pt x="1084674" y="764809"/>
                  </a:lnTo>
                  <a:cubicBezTo>
                    <a:pt x="1292813" y="917914"/>
                    <a:pt x="1312568" y="953897"/>
                    <a:pt x="1321740" y="963775"/>
                  </a:cubicBezTo>
                  <a:cubicBezTo>
                    <a:pt x="1330912" y="973653"/>
                    <a:pt x="1262474" y="912975"/>
                    <a:pt x="1139707" y="824075"/>
                  </a:cubicBezTo>
                  <a:cubicBezTo>
                    <a:pt x="1016940" y="735175"/>
                    <a:pt x="765762" y="563019"/>
                    <a:pt x="585140" y="430375"/>
                  </a:cubicBezTo>
                  <a:cubicBezTo>
                    <a:pt x="404518" y="297731"/>
                    <a:pt x="230246" y="162970"/>
                    <a:pt x="17874" y="15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: 図形 464">
              <a:extLst>
                <a:ext uri="{FF2B5EF4-FFF2-40B4-BE49-F238E27FC236}">
                  <a16:creationId xmlns:a16="http://schemas.microsoft.com/office/drawing/2014/main" id="{B7A6536A-4986-4CAA-B258-3AA1F0D72405}"/>
                </a:ext>
              </a:extLst>
            </p:cNvPr>
            <p:cNvSpPr/>
            <p:nvPr/>
          </p:nvSpPr>
          <p:spPr>
            <a:xfrm>
              <a:off x="6648604" y="2406123"/>
              <a:ext cx="833783" cy="647434"/>
            </a:xfrm>
            <a:custGeom>
              <a:avLst/>
              <a:gdLst>
                <a:gd name="connsiteX0" fmla="*/ 1963 w 833783"/>
                <a:gd name="connsiteY0" fmla="*/ 2644 h 647434"/>
                <a:gd name="connsiteX1" fmla="*/ 789363 w 833783"/>
                <a:gd name="connsiteY1" fmla="*/ 616477 h 647434"/>
                <a:gd name="connsiteX2" fmla="*/ 717396 w 833783"/>
                <a:gd name="connsiteY2" fmla="*/ 540277 h 647434"/>
                <a:gd name="connsiteX3" fmla="*/ 569229 w 833783"/>
                <a:gd name="connsiteY3" fmla="*/ 400577 h 647434"/>
                <a:gd name="connsiteX4" fmla="*/ 1963 w 833783"/>
                <a:gd name="connsiteY4" fmla="*/ 2644 h 64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783" h="647434">
                  <a:moveTo>
                    <a:pt x="1963" y="2644"/>
                  </a:moveTo>
                  <a:cubicBezTo>
                    <a:pt x="38652" y="38627"/>
                    <a:pt x="670124" y="526871"/>
                    <a:pt x="789363" y="616477"/>
                  </a:cubicBezTo>
                  <a:cubicBezTo>
                    <a:pt x="908602" y="706083"/>
                    <a:pt x="754085" y="576260"/>
                    <a:pt x="717396" y="540277"/>
                  </a:cubicBezTo>
                  <a:cubicBezTo>
                    <a:pt x="680707" y="504294"/>
                    <a:pt x="684940" y="493005"/>
                    <a:pt x="569229" y="400577"/>
                  </a:cubicBezTo>
                  <a:cubicBezTo>
                    <a:pt x="453518" y="308149"/>
                    <a:pt x="-34726" y="-33339"/>
                    <a:pt x="1963" y="26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68EA3BA3-FE83-469E-AEFD-22897248A421}"/>
                </a:ext>
              </a:extLst>
            </p:cNvPr>
            <p:cNvSpPr/>
            <p:nvPr/>
          </p:nvSpPr>
          <p:spPr>
            <a:xfrm>
              <a:off x="6757224" y="2415837"/>
              <a:ext cx="747737" cy="538977"/>
            </a:xfrm>
            <a:custGeom>
              <a:avLst/>
              <a:gdLst>
                <a:gd name="connsiteX0" fmla="*/ 3409 w 747737"/>
                <a:gd name="connsiteY0" fmla="*/ 1396 h 538977"/>
                <a:gd name="connsiteX1" fmla="*/ 731543 w 747737"/>
                <a:gd name="connsiteY1" fmla="*/ 522096 h 538977"/>
                <a:gd name="connsiteX2" fmla="*/ 469076 w 747737"/>
                <a:gd name="connsiteY2" fmla="*/ 373930 h 538977"/>
                <a:gd name="connsiteX3" fmla="*/ 3409 w 747737"/>
                <a:gd name="connsiteY3" fmla="*/ 1396 h 53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737" h="538977">
                  <a:moveTo>
                    <a:pt x="3409" y="1396"/>
                  </a:moveTo>
                  <a:cubicBezTo>
                    <a:pt x="47153" y="26090"/>
                    <a:pt x="653932" y="460007"/>
                    <a:pt x="731543" y="522096"/>
                  </a:cubicBezTo>
                  <a:cubicBezTo>
                    <a:pt x="809154" y="584185"/>
                    <a:pt x="589021" y="461419"/>
                    <a:pt x="469076" y="373930"/>
                  </a:cubicBezTo>
                  <a:cubicBezTo>
                    <a:pt x="349132" y="286441"/>
                    <a:pt x="-40335" y="-23298"/>
                    <a:pt x="3409" y="1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59A55DFC-A37A-4D26-A7CA-45C3CDE09F6A}"/>
                </a:ext>
              </a:extLst>
            </p:cNvPr>
            <p:cNvSpPr/>
            <p:nvPr/>
          </p:nvSpPr>
          <p:spPr>
            <a:xfrm>
              <a:off x="7496737" y="2861576"/>
              <a:ext cx="821186" cy="199160"/>
            </a:xfrm>
            <a:custGeom>
              <a:avLst/>
              <a:gdLst>
                <a:gd name="connsiteX0" fmla="*/ 496 w 821186"/>
                <a:gd name="connsiteY0" fmla="*/ 199124 h 199160"/>
                <a:gd name="connsiteX1" fmla="*/ 169830 w 821186"/>
                <a:gd name="connsiteY1" fmla="*/ 8624 h 199160"/>
                <a:gd name="connsiteX2" fmla="*/ 457696 w 821186"/>
                <a:gd name="connsiteY2" fmla="*/ 38257 h 199160"/>
                <a:gd name="connsiteX3" fmla="*/ 817530 w 821186"/>
                <a:gd name="connsiteY3" fmla="*/ 89057 h 199160"/>
                <a:gd name="connsiteX4" fmla="*/ 220630 w 821186"/>
                <a:gd name="connsiteY4" fmla="*/ 25557 h 199160"/>
                <a:gd name="connsiteX5" fmla="*/ 496 w 821186"/>
                <a:gd name="connsiteY5" fmla="*/ 199124 h 1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186" h="199160">
                  <a:moveTo>
                    <a:pt x="496" y="199124"/>
                  </a:moveTo>
                  <a:cubicBezTo>
                    <a:pt x="-7971" y="196302"/>
                    <a:pt x="93630" y="35435"/>
                    <a:pt x="169830" y="8624"/>
                  </a:cubicBezTo>
                  <a:cubicBezTo>
                    <a:pt x="246030" y="-18187"/>
                    <a:pt x="349746" y="24851"/>
                    <a:pt x="457696" y="38257"/>
                  </a:cubicBezTo>
                  <a:cubicBezTo>
                    <a:pt x="565646" y="51662"/>
                    <a:pt x="857041" y="91174"/>
                    <a:pt x="817530" y="89057"/>
                  </a:cubicBezTo>
                  <a:cubicBezTo>
                    <a:pt x="778019" y="86940"/>
                    <a:pt x="358213" y="12857"/>
                    <a:pt x="220630" y="25557"/>
                  </a:cubicBezTo>
                  <a:cubicBezTo>
                    <a:pt x="83047" y="38257"/>
                    <a:pt x="8963" y="201946"/>
                    <a:pt x="496" y="199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03C7564F-3798-4C42-BEA1-E9F6150ECB3D}"/>
                </a:ext>
              </a:extLst>
            </p:cNvPr>
            <p:cNvSpPr/>
            <p:nvPr/>
          </p:nvSpPr>
          <p:spPr>
            <a:xfrm>
              <a:off x="8275475" y="2573863"/>
              <a:ext cx="466488" cy="368142"/>
            </a:xfrm>
            <a:custGeom>
              <a:avLst/>
              <a:gdLst>
                <a:gd name="connsiteX0" fmla="*/ 466358 w 466488"/>
                <a:gd name="connsiteY0" fmla="*/ 4 h 368142"/>
                <a:gd name="connsiteX1" fmla="*/ 170025 w 466488"/>
                <a:gd name="connsiteY1" fmla="*/ 135470 h 368142"/>
                <a:gd name="connsiteX2" fmla="*/ 13392 w 466488"/>
                <a:gd name="connsiteY2" fmla="*/ 364070 h 368142"/>
                <a:gd name="connsiteX3" fmla="*/ 21858 w 466488"/>
                <a:gd name="connsiteY3" fmla="*/ 270937 h 368142"/>
                <a:gd name="connsiteX4" fmla="*/ 131925 w 466488"/>
                <a:gd name="connsiteY4" fmla="*/ 131237 h 368142"/>
                <a:gd name="connsiteX5" fmla="*/ 466358 w 466488"/>
                <a:gd name="connsiteY5" fmla="*/ 4 h 36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488" h="368142">
                  <a:moveTo>
                    <a:pt x="466358" y="4"/>
                  </a:moveTo>
                  <a:cubicBezTo>
                    <a:pt x="472708" y="709"/>
                    <a:pt x="245519" y="74792"/>
                    <a:pt x="170025" y="135470"/>
                  </a:cubicBezTo>
                  <a:cubicBezTo>
                    <a:pt x="94531" y="196148"/>
                    <a:pt x="38087" y="341492"/>
                    <a:pt x="13392" y="364070"/>
                  </a:cubicBezTo>
                  <a:cubicBezTo>
                    <a:pt x="-11303" y="386648"/>
                    <a:pt x="2102" y="309743"/>
                    <a:pt x="21858" y="270937"/>
                  </a:cubicBezTo>
                  <a:cubicBezTo>
                    <a:pt x="41613" y="232132"/>
                    <a:pt x="56431" y="180626"/>
                    <a:pt x="131925" y="131237"/>
                  </a:cubicBezTo>
                  <a:cubicBezTo>
                    <a:pt x="207419" y="81848"/>
                    <a:pt x="460008" y="-701"/>
                    <a:pt x="466358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: 図形 468">
              <a:extLst>
                <a:ext uri="{FF2B5EF4-FFF2-40B4-BE49-F238E27FC236}">
                  <a16:creationId xmlns:a16="http://schemas.microsoft.com/office/drawing/2014/main" id="{D6F329C3-F767-49EC-BF9F-28A96B6F3010}"/>
                </a:ext>
              </a:extLst>
            </p:cNvPr>
            <p:cNvSpPr/>
            <p:nvPr/>
          </p:nvSpPr>
          <p:spPr>
            <a:xfrm>
              <a:off x="6615077" y="3102379"/>
              <a:ext cx="2083188" cy="398335"/>
            </a:xfrm>
            <a:custGeom>
              <a:avLst/>
              <a:gdLst>
                <a:gd name="connsiteX0" fmla="*/ 10090 w 2083188"/>
                <a:gd name="connsiteY0" fmla="*/ 654 h 398335"/>
                <a:gd name="connsiteX1" fmla="*/ 1347823 w 2083188"/>
                <a:gd name="connsiteY1" fmla="*/ 326621 h 398335"/>
                <a:gd name="connsiteX2" fmla="*/ 2075956 w 2083188"/>
                <a:gd name="connsiteY2" fmla="*/ 390121 h 398335"/>
                <a:gd name="connsiteX3" fmla="*/ 1665323 w 2083188"/>
                <a:gd name="connsiteY3" fmla="*/ 381654 h 398335"/>
                <a:gd name="connsiteX4" fmla="*/ 780556 w 2083188"/>
                <a:gd name="connsiteY4" fmla="*/ 246188 h 398335"/>
                <a:gd name="connsiteX5" fmla="*/ 10090 w 2083188"/>
                <a:gd name="connsiteY5" fmla="*/ 654 h 39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3188" h="398335">
                  <a:moveTo>
                    <a:pt x="10090" y="654"/>
                  </a:moveTo>
                  <a:cubicBezTo>
                    <a:pt x="104634" y="14059"/>
                    <a:pt x="1003512" y="261710"/>
                    <a:pt x="1347823" y="326621"/>
                  </a:cubicBezTo>
                  <a:cubicBezTo>
                    <a:pt x="1692134" y="391532"/>
                    <a:pt x="2023039" y="380949"/>
                    <a:pt x="2075956" y="390121"/>
                  </a:cubicBezTo>
                  <a:cubicBezTo>
                    <a:pt x="2128873" y="399293"/>
                    <a:pt x="1881223" y="405643"/>
                    <a:pt x="1665323" y="381654"/>
                  </a:cubicBezTo>
                  <a:cubicBezTo>
                    <a:pt x="1449423" y="357665"/>
                    <a:pt x="1051489" y="308982"/>
                    <a:pt x="780556" y="246188"/>
                  </a:cubicBezTo>
                  <a:cubicBezTo>
                    <a:pt x="509623" y="183394"/>
                    <a:pt x="-84454" y="-12751"/>
                    <a:pt x="10090" y="6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: 図形 469">
              <a:extLst>
                <a:ext uri="{FF2B5EF4-FFF2-40B4-BE49-F238E27FC236}">
                  <a16:creationId xmlns:a16="http://schemas.microsoft.com/office/drawing/2014/main" id="{BDE26233-6010-4080-870B-A5ED482520BB}"/>
                </a:ext>
              </a:extLst>
            </p:cNvPr>
            <p:cNvSpPr/>
            <p:nvPr/>
          </p:nvSpPr>
          <p:spPr>
            <a:xfrm>
              <a:off x="6620933" y="3041799"/>
              <a:ext cx="2440299" cy="440897"/>
            </a:xfrm>
            <a:custGeom>
              <a:avLst/>
              <a:gdLst>
                <a:gd name="connsiteX0" fmla="*/ 0 w 2440299"/>
                <a:gd name="connsiteY0" fmla="*/ 27368 h 440897"/>
                <a:gd name="connsiteX1" fmla="*/ 249767 w 2440299"/>
                <a:gd name="connsiteY1" fmla="*/ 1968 h 440897"/>
                <a:gd name="connsiteX2" fmla="*/ 554567 w 2440299"/>
                <a:gd name="connsiteY2" fmla="*/ 73934 h 440897"/>
                <a:gd name="connsiteX3" fmla="*/ 2015067 w 2440299"/>
                <a:gd name="connsiteY3" fmla="*/ 421068 h 440897"/>
                <a:gd name="connsiteX4" fmla="*/ 2438400 w 2440299"/>
                <a:gd name="connsiteY4" fmla="*/ 395668 h 440897"/>
                <a:gd name="connsiteX5" fmla="*/ 2120900 w 2440299"/>
                <a:gd name="connsiteY5" fmla="*/ 374501 h 440897"/>
                <a:gd name="connsiteX6" fmla="*/ 1058334 w 2440299"/>
                <a:gd name="connsiteY6" fmla="*/ 196701 h 440897"/>
                <a:gd name="connsiteX7" fmla="*/ 0 w 2440299"/>
                <a:gd name="connsiteY7" fmla="*/ 27368 h 44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0299" h="440897">
                  <a:moveTo>
                    <a:pt x="0" y="27368"/>
                  </a:moveTo>
                  <a:cubicBezTo>
                    <a:pt x="78669" y="10787"/>
                    <a:pt x="157339" y="-5793"/>
                    <a:pt x="249767" y="1968"/>
                  </a:cubicBezTo>
                  <a:cubicBezTo>
                    <a:pt x="342195" y="9729"/>
                    <a:pt x="554567" y="73934"/>
                    <a:pt x="554567" y="73934"/>
                  </a:cubicBezTo>
                  <a:cubicBezTo>
                    <a:pt x="848784" y="143784"/>
                    <a:pt x="1701095" y="367446"/>
                    <a:pt x="2015067" y="421068"/>
                  </a:cubicBezTo>
                  <a:cubicBezTo>
                    <a:pt x="2329039" y="474690"/>
                    <a:pt x="2420761" y="403429"/>
                    <a:pt x="2438400" y="395668"/>
                  </a:cubicBezTo>
                  <a:cubicBezTo>
                    <a:pt x="2456039" y="387907"/>
                    <a:pt x="2350911" y="407662"/>
                    <a:pt x="2120900" y="374501"/>
                  </a:cubicBezTo>
                  <a:cubicBezTo>
                    <a:pt x="1890889" y="341340"/>
                    <a:pt x="1058334" y="196701"/>
                    <a:pt x="1058334" y="196701"/>
                  </a:cubicBezTo>
                  <a:lnTo>
                    <a:pt x="0" y="2736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: 図形 470">
              <a:extLst>
                <a:ext uri="{FF2B5EF4-FFF2-40B4-BE49-F238E27FC236}">
                  <a16:creationId xmlns:a16="http://schemas.microsoft.com/office/drawing/2014/main" id="{618F05CE-83E7-4795-9186-755B742EB776}"/>
                </a:ext>
              </a:extLst>
            </p:cNvPr>
            <p:cNvSpPr/>
            <p:nvPr/>
          </p:nvSpPr>
          <p:spPr>
            <a:xfrm>
              <a:off x="7691455" y="3534928"/>
              <a:ext cx="1004167" cy="199005"/>
            </a:xfrm>
            <a:custGeom>
              <a:avLst/>
              <a:gdLst>
                <a:gd name="connsiteX0" fmla="*/ 512 w 1004167"/>
                <a:gd name="connsiteY0" fmla="*/ 198872 h 199005"/>
                <a:gd name="connsiteX1" fmla="*/ 258745 w 1004167"/>
                <a:gd name="connsiteY1" fmla="*/ 12605 h 199005"/>
                <a:gd name="connsiteX2" fmla="*/ 491578 w 1004167"/>
                <a:gd name="connsiteY2" fmla="*/ 16839 h 199005"/>
                <a:gd name="connsiteX3" fmla="*/ 669378 w 1004167"/>
                <a:gd name="connsiteY3" fmla="*/ 16839 h 199005"/>
                <a:gd name="connsiteX4" fmla="*/ 1003812 w 1004167"/>
                <a:gd name="connsiteY4" fmla="*/ 4139 h 199005"/>
                <a:gd name="connsiteX5" fmla="*/ 601645 w 1004167"/>
                <a:gd name="connsiteY5" fmla="*/ 16839 h 199005"/>
                <a:gd name="connsiteX6" fmla="*/ 203712 w 1004167"/>
                <a:gd name="connsiteY6" fmla="*/ 42239 h 199005"/>
                <a:gd name="connsiteX7" fmla="*/ 512 w 1004167"/>
                <a:gd name="connsiteY7" fmla="*/ 198872 h 19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4167" h="199005">
                  <a:moveTo>
                    <a:pt x="512" y="198872"/>
                  </a:moveTo>
                  <a:cubicBezTo>
                    <a:pt x="9684" y="193933"/>
                    <a:pt x="176901" y="42944"/>
                    <a:pt x="258745" y="12605"/>
                  </a:cubicBezTo>
                  <a:cubicBezTo>
                    <a:pt x="340589" y="-17734"/>
                    <a:pt x="423139" y="16133"/>
                    <a:pt x="491578" y="16839"/>
                  </a:cubicBezTo>
                  <a:cubicBezTo>
                    <a:pt x="560017" y="17545"/>
                    <a:pt x="584006" y="18956"/>
                    <a:pt x="669378" y="16839"/>
                  </a:cubicBezTo>
                  <a:cubicBezTo>
                    <a:pt x="754750" y="14722"/>
                    <a:pt x="1015101" y="4139"/>
                    <a:pt x="1003812" y="4139"/>
                  </a:cubicBezTo>
                  <a:cubicBezTo>
                    <a:pt x="992523" y="4139"/>
                    <a:pt x="734995" y="10489"/>
                    <a:pt x="601645" y="16839"/>
                  </a:cubicBezTo>
                  <a:cubicBezTo>
                    <a:pt x="468295" y="23189"/>
                    <a:pt x="300373" y="14722"/>
                    <a:pt x="203712" y="42239"/>
                  </a:cubicBezTo>
                  <a:cubicBezTo>
                    <a:pt x="107051" y="69756"/>
                    <a:pt x="-8660" y="203811"/>
                    <a:pt x="512" y="1988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: 図形 471">
              <a:extLst>
                <a:ext uri="{FF2B5EF4-FFF2-40B4-BE49-F238E27FC236}">
                  <a16:creationId xmlns:a16="http://schemas.microsoft.com/office/drawing/2014/main" id="{B6A18C7D-BF33-431D-BB7B-CCD5EE986356}"/>
                </a:ext>
              </a:extLst>
            </p:cNvPr>
            <p:cNvSpPr/>
            <p:nvPr/>
          </p:nvSpPr>
          <p:spPr>
            <a:xfrm>
              <a:off x="7649633" y="3512176"/>
              <a:ext cx="990600" cy="111575"/>
            </a:xfrm>
            <a:custGeom>
              <a:avLst/>
              <a:gdLst>
                <a:gd name="connsiteX0" fmla="*/ 0 w 990600"/>
                <a:gd name="connsiteY0" fmla="*/ 111557 h 111575"/>
                <a:gd name="connsiteX1" fmla="*/ 440267 w 990600"/>
                <a:gd name="connsiteY1" fmla="*/ 5724 h 111575"/>
                <a:gd name="connsiteX2" fmla="*/ 990600 w 990600"/>
                <a:gd name="connsiteY2" fmla="*/ 14191 h 111575"/>
                <a:gd name="connsiteX3" fmla="*/ 440267 w 990600"/>
                <a:gd name="connsiteY3" fmla="*/ 14191 h 111575"/>
                <a:gd name="connsiteX4" fmla="*/ 0 w 990600"/>
                <a:gd name="connsiteY4" fmla="*/ 111557 h 11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00" h="111575">
                  <a:moveTo>
                    <a:pt x="0" y="111557"/>
                  </a:moveTo>
                  <a:cubicBezTo>
                    <a:pt x="0" y="110146"/>
                    <a:pt x="275167" y="21952"/>
                    <a:pt x="440267" y="5724"/>
                  </a:cubicBezTo>
                  <a:cubicBezTo>
                    <a:pt x="605367" y="-10504"/>
                    <a:pt x="990600" y="12780"/>
                    <a:pt x="990600" y="14191"/>
                  </a:cubicBezTo>
                  <a:cubicBezTo>
                    <a:pt x="990600" y="15602"/>
                    <a:pt x="602545" y="-4153"/>
                    <a:pt x="440267" y="14191"/>
                  </a:cubicBezTo>
                  <a:cubicBezTo>
                    <a:pt x="277989" y="32535"/>
                    <a:pt x="0" y="112968"/>
                    <a:pt x="0" y="111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: 図形 472">
              <a:extLst>
                <a:ext uri="{FF2B5EF4-FFF2-40B4-BE49-F238E27FC236}">
                  <a16:creationId xmlns:a16="http://schemas.microsoft.com/office/drawing/2014/main" id="{0174C4D9-40D3-4021-8820-0C731BB2A370}"/>
                </a:ext>
              </a:extLst>
            </p:cNvPr>
            <p:cNvSpPr/>
            <p:nvPr/>
          </p:nvSpPr>
          <p:spPr>
            <a:xfrm>
              <a:off x="8563975" y="3568561"/>
              <a:ext cx="267275" cy="296547"/>
            </a:xfrm>
            <a:custGeom>
              <a:avLst/>
              <a:gdLst>
                <a:gd name="connsiteX0" fmla="*/ 58 w 267275"/>
                <a:gd name="connsiteY0" fmla="*/ 139 h 296547"/>
                <a:gd name="connsiteX1" fmla="*/ 211725 w 267275"/>
                <a:gd name="connsiteY1" fmla="*/ 110206 h 296547"/>
                <a:gd name="connsiteX2" fmla="*/ 266758 w 267275"/>
                <a:gd name="connsiteY2" fmla="*/ 296472 h 296547"/>
                <a:gd name="connsiteX3" fmla="*/ 190558 w 267275"/>
                <a:gd name="connsiteY3" fmla="*/ 131372 h 296547"/>
                <a:gd name="connsiteX4" fmla="*/ 58 w 267275"/>
                <a:gd name="connsiteY4" fmla="*/ 139 h 29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275" h="296547">
                  <a:moveTo>
                    <a:pt x="58" y="139"/>
                  </a:moveTo>
                  <a:cubicBezTo>
                    <a:pt x="3586" y="-3389"/>
                    <a:pt x="167275" y="60817"/>
                    <a:pt x="211725" y="110206"/>
                  </a:cubicBezTo>
                  <a:cubicBezTo>
                    <a:pt x="256175" y="159595"/>
                    <a:pt x="270286" y="292944"/>
                    <a:pt x="266758" y="296472"/>
                  </a:cubicBezTo>
                  <a:cubicBezTo>
                    <a:pt x="263230" y="300000"/>
                    <a:pt x="228658" y="179350"/>
                    <a:pt x="190558" y="131372"/>
                  </a:cubicBezTo>
                  <a:cubicBezTo>
                    <a:pt x="152458" y="83394"/>
                    <a:pt x="-3470" y="3667"/>
                    <a:pt x="58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6492DD0D-263A-44D1-804D-7D950B8B5F38}"/>
                </a:ext>
              </a:extLst>
            </p:cNvPr>
            <p:cNvSpPr/>
            <p:nvPr/>
          </p:nvSpPr>
          <p:spPr>
            <a:xfrm>
              <a:off x="8695257" y="3496674"/>
              <a:ext cx="258297" cy="398367"/>
            </a:xfrm>
            <a:custGeom>
              <a:avLst/>
              <a:gdLst>
                <a:gd name="connsiteX0" fmla="*/ 10 w 258297"/>
                <a:gd name="connsiteY0" fmla="*/ 59 h 398367"/>
                <a:gd name="connsiteX1" fmla="*/ 190510 w 258297"/>
                <a:gd name="connsiteY1" fmla="*/ 283693 h 398367"/>
                <a:gd name="connsiteX2" fmla="*/ 258243 w 258297"/>
                <a:gd name="connsiteY2" fmla="*/ 397993 h 398367"/>
                <a:gd name="connsiteX3" fmla="*/ 182043 w 258297"/>
                <a:gd name="connsiteY3" fmla="*/ 309093 h 398367"/>
                <a:gd name="connsiteX4" fmla="*/ 10 w 258297"/>
                <a:gd name="connsiteY4" fmla="*/ 59 h 39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297" h="398367">
                  <a:moveTo>
                    <a:pt x="10" y="59"/>
                  </a:moveTo>
                  <a:cubicBezTo>
                    <a:pt x="1421" y="-4174"/>
                    <a:pt x="147471" y="217371"/>
                    <a:pt x="190510" y="283693"/>
                  </a:cubicBezTo>
                  <a:cubicBezTo>
                    <a:pt x="233549" y="350015"/>
                    <a:pt x="259654" y="393760"/>
                    <a:pt x="258243" y="397993"/>
                  </a:cubicBezTo>
                  <a:cubicBezTo>
                    <a:pt x="256832" y="402226"/>
                    <a:pt x="223671" y="370476"/>
                    <a:pt x="182043" y="309093"/>
                  </a:cubicBezTo>
                  <a:cubicBezTo>
                    <a:pt x="140415" y="247710"/>
                    <a:pt x="-1401" y="4292"/>
                    <a:pt x="10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: 図形 474">
              <a:extLst>
                <a:ext uri="{FF2B5EF4-FFF2-40B4-BE49-F238E27FC236}">
                  <a16:creationId xmlns:a16="http://schemas.microsoft.com/office/drawing/2014/main" id="{C1CBA04B-CE22-4A83-A3FF-D1A764B43115}"/>
                </a:ext>
              </a:extLst>
            </p:cNvPr>
            <p:cNvSpPr/>
            <p:nvPr/>
          </p:nvSpPr>
          <p:spPr>
            <a:xfrm>
              <a:off x="7668911" y="3749520"/>
              <a:ext cx="1199922" cy="354057"/>
            </a:xfrm>
            <a:custGeom>
              <a:avLst/>
              <a:gdLst>
                <a:gd name="connsiteX0" fmla="*/ 35756 w 1199922"/>
                <a:gd name="connsiteY0" fmla="*/ 13913 h 354057"/>
                <a:gd name="connsiteX1" fmla="*/ 90789 w 1199922"/>
                <a:gd name="connsiteY1" fmla="*/ 43547 h 354057"/>
                <a:gd name="connsiteX2" fmla="*/ 691922 w 1199922"/>
                <a:gd name="connsiteY2" fmla="*/ 335647 h 354057"/>
                <a:gd name="connsiteX3" fmla="*/ 801989 w 1199922"/>
                <a:gd name="connsiteY3" fmla="*/ 314480 h 354057"/>
                <a:gd name="connsiteX4" fmla="*/ 958622 w 1199922"/>
                <a:gd name="connsiteY4" fmla="*/ 238280 h 354057"/>
                <a:gd name="connsiteX5" fmla="*/ 1199922 w 1199922"/>
                <a:gd name="connsiteY5" fmla="*/ 140913 h 354057"/>
                <a:gd name="connsiteX6" fmla="*/ 763889 w 1199922"/>
                <a:gd name="connsiteY6" fmla="*/ 314480 h 354057"/>
                <a:gd name="connsiteX7" fmla="*/ 721556 w 1199922"/>
                <a:gd name="connsiteY7" fmla="*/ 306013 h 354057"/>
                <a:gd name="connsiteX8" fmla="*/ 35756 w 1199922"/>
                <a:gd name="connsiteY8" fmla="*/ 13913 h 3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922" h="354057">
                  <a:moveTo>
                    <a:pt x="35756" y="13913"/>
                  </a:moveTo>
                  <a:cubicBezTo>
                    <a:pt x="-69372" y="-29831"/>
                    <a:pt x="90789" y="43547"/>
                    <a:pt x="90789" y="43547"/>
                  </a:cubicBezTo>
                  <a:cubicBezTo>
                    <a:pt x="200150" y="97169"/>
                    <a:pt x="573389" y="290492"/>
                    <a:pt x="691922" y="335647"/>
                  </a:cubicBezTo>
                  <a:cubicBezTo>
                    <a:pt x="810455" y="380802"/>
                    <a:pt x="757539" y="330708"/>
                    <a:pt x="801989" y="314480"/>
                  </a:cubicBezTo>
                  <a:cubicBezTo>
                    <a:pt x="846439" y="298252"/>
                    <a:pt x="892300" y="267208"/>
                    <a:pt x="958622" y="238280"/>
                  </a:cubicBezTo>
                  <a:cubicBezTo>
                    <a:pt x="1024944" y="209352"/>
                    <a:pt x="1199922" y="140913"/>
                    <a:pt x="1199922" y="140913"/>
                  </a:cubicBezTo>
                  <a:cubicBezTo>
                    <a:pt x="1167467" y="153613"/>
                    <a:pt x="843617" y="286963"/>
                    <a:pt x="763889" y="314480"/>
                  </a:cubicBezTo>
                  <a:cubicBezTo>
                    <a:pt x="684161" y="341997"/>
                    <a:pt x="846439" y="352580"/>
                    <a:pt x="721556" y="306013"/>
                  </a:cubicBezTo>
                  <a:cubicBezTo>
                    <a:pt x="596673" y="259446"/>
                    <a:pt x="140884" y="57657"/>
                    <a:pt x="35756" y="139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16F65B13-4713-454C-BF2F-E11A1A6F53A8}"/>
                </a:ext>
              </a:extLst>
            </p:cNvPr>
            <p:cNvSpPr/>
            <p:nvPr/>
          </p:nvSpPr>
          <p:spPr>
            <a:xfrm>
              <a:off x="8418189" y="3923825"/>
              <a:ext cx="540223" cy="191355"/>
            </a:xfrm>
            <a:custGeom>
              <a:avLst/>
              <a:gdLst>
                <a:gd name="connsiteX0" fmla="*/ 539544 w 540223"/>
                <a:gd name="connsiteY0" fmla="*/ 475 h 191355"/>
                <a:gd name="connsiteX1" fmla="*/ 150078 w 540223"/>
                <a:gd name="connsiteY1" fmla="*/ 106308 h 191355"/>
                <a:gd name="connsiteX2" fmla="*/ 1911 w 540223"/>
                <a:gd name="connsiteY2" fmla="*/ 190975 h 191355"/>
                <a:gd name="connsiteX3" fmla="*/ 238978 w 540223"/>
                <a:gd name="connsiteY3" fmla="*/ 72442 h 191355"/>
                <a:gd name="connsiteX4" fmla="*/ 539544 w 540223"/>
                <a:gd name="connsiteY4" fmla="*/ 475 h 19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223" h="191355">
                  <a:moveTo>
                    <a:pt x="539544" y="475"/>
                  </a:moveTo>
                  <a:cubicBezTo>
                    <a:pt x="524727" y="6119"/>
                    <a:pt x="239683" y="74558"/>
                    <a:pt x="150078" y="106308"/>
                  </a:cubicBezTo>
                  <a:cubicBezTo>
                    <a:pt x="60473" y="138058"/>
                    <a:pt x="-12906" y="196619"/>
                    <a:pt x="1911" y="190975"/>
                  </a:cubicBezTo>
                  <a:cubicBezTo>
                    <a:pt x="16728" y="185331"/>
                    <a:pt x="155017" y="104192"/>
                    <a:pt x="238978" y="72442"/>
                  </a:cubicBezTo>
                  <a:cubicBezTo>
                    <a:pt x="322939" y="40692"/>
                    <a:pt x="554361" y="-5169"/>
                    <a:pt x="539544" y="4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: 図形 476">
              <a:extLst>
                <a:ext uri="{FF2B5EF4-FFF2-40B4-BE49-F238E27FC236}">
                  <a16:creationId xmlns:a16="http://schemas.microsoft.com/office/drawing/2014/main" id="{9ADF36C6-D676-482A-BC8D-4BD466A66BE4}"/>
                </a:ext>
              </a:extLst>
            </p:cNvPr>
            <p:cNvSpPr/>
            <p:nvPr/>
          </p:nvSpPr>
          <p:spPr>
            <a:xfrm>
              <a:off x="8712200" y="3487542"/>
              <a:ext cx="466241" cy="415682"/>
            </a:xfrm>
            <a:custGeom>
              <a:avLst/>
              <a:gdLst>
                <a:gd name="connsiteX0" fmla="*/ 0 w 466241"/>
                <a:gd name="connsiteY0" fmla="*/ 30358 h 415682"/>
                <a:gd name="connsiteX1" fmla="*/ 347133 w 466241"/>
                <a:gd name="connsiteY1" fmla="*/ 725 h 415682"/>
                <a:gd name="connsiteX2" fmla="*/ 372533 w 466241"/>
                <a:gd name="connsiteY2" fmla="*/ 64225 h 415682"/>
                <a:gd name="connsiteX3" fmla="*/ 397933 w 466241"/>
                <a:gd name="connsiteY3" fmla="*/ 165825 h 415682"/>
                <a:gd name="connsiteX4" fmla="*/ 321733 w 466241"/>
                <a:gd name="connsiteY4" fmla="*/ 220858 h 415682"/>
                <a:gd name="connsiteX5" fmla="*/ 397933 w 466241"/>
                <a:gd name="connsiteY5" fmla="*/ 284358 h 415682"/>
                <a:gd name="connsiteX6" fmla="*/ 457200 w 466241"/>
                <a:gd name="connsiteY6" fmla="*/ 360558 h 415682"/>
                <a:gd name="connsiteX7" fmla="*/ 194733 w 466241"/>
                <a:gd name="connsiteY7" fmla="*/ 415591 h 415682"/>
                <a:gd name="connsiteX8" fmla="*/ 423333 w 466241"/>
                <a:gd name="connsiteY8" fmla="*/ 347858 h 415682"/>
                <a:gd name="connsiteX9" fmla="*/ 304800 w 466241"/>
                <a:gd name="connsiteY9" fmla="*/ 254725 h 415682"/>
                <a:gd name="connsiteX10" fmla="*/ 364067 w 466241"/>
                <a:gd name="connsiteY10" fmla="*/ 161591 h 415682"/>
                <a:gd name="connsiteX11" fmla="*/ 347133 w 466241"/>
                <a:gd name="connsiteY11" fmla="*/ 38825 h 415682"/>
                <a:gd name="connsiteX12" fmla="*/ 0 w 466241"/>
                <a:gd name="connsiteY12" fmla="*/ 30358 h 41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241" h="415682">
                  <a:moveTo>
                    <a:pt x="0" y="30358"/>
                  </a:moveTo>
                  <a:cubicBezTo>
                    <a:pt x="0" y="24008"/>
                    <a:pt x="285044" y="-4919"/>
                    <a:pt x="347133" y="725"/>
                  </a:cubicBezTo>
                  <a:cubicBezTo>
                    <a:pt x="409222" y="6369"/>
                    <a:pt x="364066" y="36708"/>
                    <a:pt x="372533" y="64225"/>
                  </a:cubicBezTo>
                  <a:cubicBezTo>
                    <a:pt x="381000" y="91742"/>
                    <a:pt x="406400" y="139719"/>
                    <a:pt x="397933" y="165825"/>
                  </a:cubicBezTo>
                  <a:cubicBezTo>
                    <a:pt x="389466" y="191931"/>
                    <a:pt x="321733" y="201103"/>
                    <a:pt x="321733" y="220858"/>
                  </a:cubicBezTo>
                  <a:cubicBezTo>
                    <a:pt x="321733" y="240613"/>
                    <a:pt x="375355" y="261075"/>
                    <a:pt x="397933" y="284358"/>
                  </a:cubicBezTo>
                  <a:cubicBezTo>
                    <a:pt x="420511" y="307641"/>
                    <a:pt x="491067" y="338686"/>
                    <a:pt x="457200" y="360558"/>
                  </a:cubicBezTo>
                  <a:cubicBezTo>
                    <a:pt x="423333" y="382430"/>
                    <a:pt x="200377" y="417708"/>
                    <a:pt x="194733" y="415591"/>
                  </a:cubicBezTo>
                  <a:cubicBezTo>
                    <a:pt x="189089" y="413474"/>
                    <a:pt x="404989" y="374669"/>
                    <a:pt x="423333" y="347858"/>
                  </a:cubicBezTo>
                  <a:cubicBezTo>
                    <a:pt x="441677" y="321047"/>
                    <a:pt x="314678" y="285770"/>
                    <a:pt x="304800" y="254725"/>
                  </a:cubicBezTo>
                  <a:cubicBezTo>
                    <a:pt x="294922" y="223681"/>
                    <a:pt x="357012" y="197574"/>
                    <a:pt x="364067" y="161591"/>
                  </a:cubicBezTo>
                  <a:cubicBezTo>
                    <a:pt x="371123" y="125608"/>
                    <a:pt x="402872" y="62814"/>
                    <a:pt x="347133" y="38825"/>
                  </a:cubicBezTo>
                  <a:cubicBezTo>
                    <a:pt x="291394" y="14836"/>
                    <a:pt x="0" y="36708"/>
                    <a:pt x="0" y="30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: 図形 477">
              <a:extLst>
                <a:ext uri="{FF2B5EF4-FFF2-40B4-BE49-F238E27FC236}">
                  <a16:creationId xmlns:a16="http://schemas.microsoft.com/office/drawing/2014/main" id="{AA0B1FA9-FBAA-46D9-8824-9747063BCD1C}"/>
                </a:ext>
              </a:extLst>
            </p:cNvPr>
            <p:cNvSpPr/>
            <p:nvPr/>
          </p:nvSpPr>
          <p:spPr>
            <a:xfrm>
              <a:off x="9092101" y="3435350"/>
              <a:ext cx="548442" cy="317500"/>
            </a:xfrm>
            <a:custGeom>
              <a:avLst/>
              <a:gdLst>
                <a:gd name="connsiteX0" fmla="*/ 1099 w 548442"/>
                <a:gd name="connsiteY0" fmla="*/ 0 h 317500"/>
                <a:gd name="connsiteX1" fmla="*/ 236049 w 548442"/>
                <a:gd name="connsiteY1" fmla="*/ 234950 h 317500"/>
                <a:gd name="connsiteX2" fmla="*/ 547199 w 548442"/>
                <a:gd name="connsiteY2" fmla="*/ 317500 h 317500"/>
                <a:gd name="connsiteX3" fmla="*/ 331299 w 548442"/>
                <a:gd name="connsiteY3" fmla="*/ 234950 h 317500"/>
                <a:gd name="connsiteX4" fmla="*/ 1099 w 548442"/>
                <a:gd name="connsiteY4" fmla="*/ 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442" h="317500">
                  <a:moveTo>
                    <a:pt x="1099" y="0"/>
                  </a:moveTo>
                  <a:cubicBezTo>
                    <a:pt x="-14776" y="0"/>
                    <a:pt x="145032" y="182033"/>
                    <a:pt x="236049" y="234950"/>
                  </a:cubicBezTo>
                  <a:cubicBezTo>
                    <a:pt x="327066" y="287867"/>
                    <a:pt x="531324" y="317500"/>
                    <a:pt x="547199" y="317500"/>
                  </a:cubicBezTo>
                  <a:cubicBezTo>
                    <a:pt x="563074" y="317500"/>
                    <a:pt x="423374" y="281517"/>
                    <a:pt x="331299" y="234950"/>
                  </a:cubicBezTo>
                  <a:cubicBezTo>
                    <a:pt x="239224" y="188383"/>
                    <a:pt x="16974" y="0"/>
                    <a:pt x="109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: 図形 478">
              <a:extLst>
                <a:ext uri="{FF2B5EF4-FFF2-40B4-BE49-F238E27FC236}">
                  <a16:creationId xmlns:a16="http://schemas.microsoft.com/office/drawing/2014/main" id="{DF5531C2-87F7-4476-969B-1D7394E199C3}"/>
                </a:ext>
              </a:extLst>
            </p:cNvPr>
            <p:cNvSpPr/>
            <p:nvPr/>
          </p:nvSpPr>
          <p:spPr>
            <a:xfrm>
              <a:off x="9132426" y="3670122"/>
              <a:ext cx="488357" cy="203554"/>
            </a:xfrm>
            <a:custGeom>
              <a:avLst/>
              <a:gdLst>
                <a:gd name="connsiteX0" fmla="*/ 5224 w 488357"/>
                <a:gd name="connsiteY0" fmla="*/ 203378 h 203554"/>
                <a:gd name="connsiteX1" fmla="*/ 81424 w 488357"/>
                <a:gd name="connsiteY1" fmla="*/ 178 h 203554"/>
                <a:gd name="connsiteX2" fmla="*/ 487824 w 488357"/>
                <a:gd name="connsiteY2" fmla="*/ 165278 h 203554"/>
                <a:gd name="connsiteX3" fmla="*/ 163974 w 488357"/>
                <a:gd name="connsiteY3" fmla="*/ 38278 h 203554"/>
                <a:gd name="connsiteX4" fmla="*/ 5224 w 488357"/>
                <a:gd name="connsiteY4" fmla="*/ 203378 h 203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357" h="203554">
                  <a:moveTo>
                    <a:pt x="5224" y="203378"/>
                  </a:moveTo>
                  <a:cubicBezTo>
                    <a:pt x="-8534" y="197028"/>
                    <a:pt x="991" y="6528"/>
                    <a:pt x="81424" y="178"/>
                  </a:cubicBezTo>
                  <a:cubicBezTo>
                    <a:pt x="161857" y="-6172"/>
                    <a:pt x="474066" y="158928"/>
                    <a:pt x="487824" y="165278"/>
                  </a:cubicBezTo>
                  <a:cubicBezTo>
                    <a:pt x="501582" y="171628"/>
                    <a:pt x="245466" y="34045"/>
                    <a:pt x="163974" y="38278"/>
                  </a:cubicBezTo>
                  <a:cubicBezTo>
                    <a:pt x="82482" y="42511"/>
                    <a:pt x="18982" y="209728"/>
                    <a:pt x="5224" y="203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: 図形 479">
              <a:extLst>
                <a:ext uri="{FF2B5EF4-FFF2-40B4-BE49-F238E27FC236}">
                  <a16:creationId xmlns:a16="http://schemas.microsoft.com/office/drawing/2014/main" id="{B750826C-9EC0-474F-B9AA-AFBF820DCA02}"/>
                </a:ext>
              </a:extLst>
            </p:cNvPr>
            <p:cNvSpPr/>
            <p:nvPr/>
          </p:nvSpPr>
          <p:spPr>
            <a:xfrm>
              <a:off x="6505466" y="3508366"/>
              <a:ext cx="1159669" cy="2420418"/>
            </a:xfrm>
            <a:custGeom>
              <a:avLst/>
              <a:gdLst>
                <a:gd name="connsiteX0" fmla="*/ 7094 w 1159669"/>
                <a:gd name="connsiteY0" fmla="*/ 17154 h 2420418"/>
                <a:gd name="connsiteX1" fmla="*/ 540494 w 1159669"/>
                <a:gd name="connsiteY1" fmla="*/ 1566554 h 2420418"/>
                <a:gd name="connsiteX2" fmla="*/ 1145014 w 1159669"/>
                <a:gd name="connsiteY2" fmla="*/ 2399674 h 2420418"/>
                <a:gd name="connsiteX3" fmla="*/ 936734 w 1159669"/>
                <a:gd name="connsiteY3" fmla="*/ 2115194 h 2420418"/>
                <a:gd name="connsiteX4" fmla="*/ 535414 w 1159669"/>
                <a:gd name="connsiteY4" fmla="*/ 1536074 h 2420418"/>
                <a:gd name="connsiteX5" fmla="*/ 250934 w 1159669"/>
                <a:gd name="connsiteY5" fmla="*/ 784234 h 2420418"/>
                <a:gd name="connsiteX6" fmla="*/ 7094 w 1159669"/>
                <a:gd name="connsiteY6" fmla="*/ 17154 h 24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669" h="2420418">
                  <a:moveTo>
                    <a:pt x="7094" y="17154"/>
                  </a:moveTo>
                  <a:cubicBezTo>
                    <a:pt x="55354" y="147541"/>
                    <a:pt x="350841" y="1169467"/>
                    <a:pt x="540494" y="1566554"/>
                  </a:cubicBezTo>
                  <a:cubicBezTo>
                    <a:pt x="730147" y="1963641"/>
                    <a:pt x="1078974" y="2308234"/>
                    <a:pt x="1145014" y="2399674"/>
                  </a:cubicBezTo>
                  <a:cubicBezTo>
                    <a:pt x="1211054" y="2491114"/>
                    <a:pt x="1038334" y="2259127"/>
                    <a:pt x="936734" y="2115194"/>
                  </a:cubicBezTo>
                  <a:cubicBezTo>
                    <a:pt x="835134" y="1971261"/>
                    <a:pt x="649714" y="1757901"/>
                    <a:pt x="535414" y="1536074"/>
                  </a:cubicBezTo>
                  <a:cubicBezTo>
                    <a:pt x="421114" y="1314247"/>
                    <a:pt x="332214" y="1034001"/>
                    <a:pt x="250934" y="784234"/>
                  </a:cubicBezTo>
                  <a:cubicBezTo>
                    <a:pt x="169654" y="534467"/>
                    <a:pt x="-41166" y="-113233"/>
                    <a:pt x="7094" y="171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02DBD7D6-777E-47DC-8134-0BAEA266B5DA}"/>
                </a:ext>
              </a:extLst>
            </p:cNvPr>
            <p:cNvSpPr/>
            <p:nvPr/>
          </p:nvSpPr>
          <p:spPr>
            <a:xfrm>
              <a:off x="6496186" y="3503959"/>
              <a:ext cx="497351" cy="1457237"/>
            </a:xfrm>
            <a:custGeom>
              <a:avLst/>
              <a:gdLst>
                <a:gd name="connsiteX0" fmla="*/ 11294 w 497351"/>
                <a:gd name="connsiteY0" fmla="*/ 21561 h 1457237"/>
                <a:gd name="connsiteX1" fmla="*/ 483734 w 497351"/>
                <a:gd name="connsiteY1" fmla="*/ 1408401 h 1457237"/>
                <a:gd name="connsiteX2" fmla="*/ 351654 w 497351"/>
                <a:gd name="connsiteY2" fmla="*/ 1093441 h 1457237"/>
                <a:gd name="connsiteX3" fmla="*/ 163694 w 497351"/>
                <a:gd name="connsiteY3" fmla="*/ 600681 h 1457237"/>
                <a:gd name="connsiteX4" fmla="*/ 11294 w 497351"/>
                <a:gd name="connsiteY4" fmla="*/ 21561 h 1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351" h="1457237">
                  <a:moveTo>
                    <a:pt x="11294" y="21561"/>
                  </a:moveTo>
                  <a:cubicBezTo>
                    <a:pt x="64634" y="156181"/>
                    <a:pt x="427007" y="1229754"/>
                    <a:pt x="483734" y="1408401"/>
                  </a:cubicBezTo>
                  <a:cubicBezTo>
                    <a:pt x="540461" y="1587048"/>
                    <a:pt x="404994" y="1228061"/>
                    <a:pt x="351654" y="1093441"/>
                  </a:cubicBezTo>
                  <a:cubicBezTo>
                    <a:pt x="298314" y="958821"/>
                    <a:pt x="219574" y="781868"/>
                    <a:pt x="163694" y="600681"/>
                  </a:cubicBezTo>
                  <a:cubicBezTo>
                    <a:pt x="107814" y="419494"/>
                    <a:pt x="-42046" y="-113059"/>
                    <a:pt x="11294" y="215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D3F30791-32BC-4EEC-8ECC-0763E774CB5D}"/>
                </a:ext>
              </a:extLst>
            </p:cNvPr>
            <p:cNvSpPr/>
            <p:nvPr/>
          </p:nvSpPr>
          <p:spPr>
            <a:xfrm>
              <a:off x="7654783" y="5810444"/>
              <a:ext cx="1268201" cy="519242"/>
            </a:xfrm>
            <a:custGeom>
              <a:avLst/>
              <a:gdLst>
                <a:gd name="connsiteX0" fmla="*/ 777 w 1268201"/>
                <a:gd name="connsiteY0" fmla="*/ 87436 h 519242"/>
                <a:gd name="connsiteX1" fmla="*/ 264937 w 1268201"/>
                <a:gd name="connsiteY1" fmla="*/ 51876 h 519242"/>
                <a:gd name="connsiteX2" fmla="*/ 610377 w 1268201"/>
                <a:gd name="connsiteY2" fmla="*/ 112836 h 519242"/>
                <a:gd name="connsiteX3" fmla="*/ 1016777 w 1268201"/>
                <a:gd name="connsiteY3" fmla="*/ 376996 h 519242"/>
                <a:gd name="connsiteX4" fmla="*/ 1265697 w 1268201"/>
                <a:gd name="connsiteY4" fmla="*/ 519236 h 519242"/>
                <a:gd name="connsiteX5" fmla="*/ 1118377 w 1268201"/>
                <a:gd name="connsiteY5" fmla="*/ 382076 h 519242"/>
                <a:gd name="connsiteX6" fmla="*/ 706897 w 1268201"/>
                <a:gd name="connsiteY6" fmla="*/ 148396 h 519242"/>
                <a:gd name="connsiteX7" fmla="*/ 203977 w 1268201"/>
                <a:gd name="connsiteY7" fmla="*/ 1076 h 519242"/>
                <a:gd name="connsiteX8" fmla="*/ 777 w 1268201"/>
                <a:gd name="connsiteY8" fmla="*/ 87436 h 5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8201" h="519242">
                  <a:moveTo>
                    <a:pt x="777" y="87436"/>
                  </a:moveTo>
                  <a:cubicBezTo>
                    <a:pt x="10937" y="95903"/>
                    <a:pt x="163337" y="47643"/>
                    <a:pt x="264937" y="51876"/>
                  </a:cubicBezTo>
                  <a:cubicBezTo>
                    <a:pt x="366537" y="56109"/>
                    <a:pt x="485070" y="58649"/>
                    <a:pt x="610377" y="112836"/>
                  </a:cubicBezTo>
                  <a:cubicBezTo>
                    <a:pt x="735684" y="167023"/>
                    <a:pt x="907557" y="309263"/>
                    <a:pt x="1016777" y="376996"/>
                  </a:cubicBezTo>
                  <a:cubicBezTo>
                    <a:pt x="1125997" y="444729"/>
                    <a:pt x="1248764" y="518389"/>
                    <a:pt x="1265697" y="519236"/>
                  </a:cubicBezTo>
                  <a:cubicBezTo>
                    <a:pt x="1282630" y="520083"/>
                    <a:pt x="1211510" y="443883"/>
                    <a:pt x="1118377" y="382076"/>
                  </a:cubicBezTo>
                  <a:cubicBezTo>
                    <a:pt x="1025244" y="320269"/>
                    <a:pt x="859297" y="211896"/>
                    <a:pt x="706897" y="148396"/>
                  </a:cubicBezTo>
                  <a:cubicBezTo>
                    <a:pt x="554497" y="84896"/>
                    <a:pt x="326744" y="12929"/>
                    <a:pt x="203977" y="1076"/>
                  </a:cubicBezTo>
                  <a:cubicBezTo>
                    <a:pt x="81210" y="-10777"/>
                    <a:pt x="-9383" y="78969"/>
                    <a:pt x="777" y="87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: 図形 482">
              <a:extLst>
                <a:ext uri="{FF2B5EF4-FFF2-40B4-BE49-F238E27FC236}">
                  <a16:creationId xmlns:a16="http://schemas.microsoft.com/office/drawing/2014/main" id="{B8664E5C-541C-45D6-B5DC-F9DAB408F6F7}"/>
                </a:ext>
              </a:extLst>
            </p:cNvPr>
            <p:cNvSpPr/>
            <p:nvPr/>
          </p:nvSpPr>
          <p:spPr>
            <a:xfrm>
              <a:off x="6527767" y="3515697"/>
              <a:ext cx="869341" cy="936129"/>
            </a:xfrm>
            <a:custGeom>
              <a:avLst/>
              <a:gdLst>
                <a:gd name="connsiteX0" fmla="*/ 33 w 869341"/>
                <a:gd name="connsiteY0" fmla="*/ 86 h 936129"/>
                <a:gd name="connsiteX1" fmla="*/ 787433 w 869341"/>
                <a:gd name="connsiteY1" fmla="*/ 855220 h 936129"/>
                <a:gd name="connsiteX2" fmla="*/ 755683 w 869341"/>
                <a:gd name="connsiteY2" fmla="*/ 802303 h 936129"/>
                <a:gd name="connsiteX3" fmla="*/ 33 w 869341"/>
                <a:gd name="connsiteY3" fmla="*/ 86 h 93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9341" h="936129">
                  <a:moveTo>
                    <a:pt x="33" y="86"/>
                  </a:moveTo>
                  <a:cubicBezTo>
                    <a:pt x="5325" y="8905"/>
                    <a:pt x="661491" y="721517"/>
                    <a:pt x="787433" y="855220"/>
                  </a:cubicBezTo>
                  <a:cubicBezTo>
                    <a:pt x="913375" y="988923"/>
                    <a:pt x="887269" y="946942"/>
                    <a:pt x="755683" y="802303"/>
                  </a:cubicBezTo>
                  <a:cubicBezTo>
                    <a:pt x="624097" y="657664"/>
                    <a:pt x="-5259" y="-8733"/>
                    <a:pt x="33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: 図形 483">
              <a:extLst>
                <a:ext uri="{FF2B5EF4-FFF2-40B4-BE49-F238E27FC236}">
                  <a16:creationId xmlns:a16="http://schemas.microsoft.com/office/drawing/2014/main" id="{0032C535-F9CB-47AE-B650-B8327DEAE091}"/>
                </a:ext>
              </a:extLst>
            </p:cNvPr>
            <p:cNvSpPr/>
            <p:nvPr/>
          </p:nvSpPr>
          <p:spPr>
            <a:xfrm>
              <a:off x="6561667" y="3458633"/>
              <a:ext cx="1013883" cy="1075267"/>
            </a:xfrm>
            <a:custGeom>
              <a:avLst/>
              <a:gdLst>
                <a:gd name="connsiteX0" fmla="*/ 0 w 1013883"/>
                <a:gd name="connsiteY0" fmla="*/ 0 h 1075267"/>
                <a:gd name="connsiteX1" fmla="*/ 1013883 w 1013883"/>
                <a:gd name="connsiteY1" fmla="*/ 1075267 h 1075267"/>
                <a:gd name="connsiteX2" fmla="*/ 939800 w 1013883"/>
                <a:gd name="connsiteY2" fmla="*/ 996950 h 1075267"/>
                <a:gd name="connsiteX3" fmla="*/ 220133 w 1013883"/>
                <a:gd name="connsiteY3" fmla="*/ 194734 h 1075267"/>
                <a:gd name="connsiteX4" fmla="*/ 0 w 1013883"/>
                <a:gd name="connsiteY4" fmla="*/ 0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883" h="1075267">
                  <a:moveTo>
                    <a:pt x="0" y="0"/>
                  </a:moveTo>
                  <a:lnTo>
                    <a:pt x="1013883" y="1075267"/>
                  </a:lnTo>
                  <a:lnTo>
                    <a:pt x="939800" y="996950"/>
                  </a:lnTo>
                  <a:lnTo>
                    <a:pt x="220133" y="194734"/>
                  </a:lnTo>
                  <a:cubicBezTo>
                    <a:pt x="65264" y="27517"/>
                    <a:pt x="37923" y="10583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: 図形 484">
              <a:extLst>
                <a:ext uri="{FF2B5EF4-FFF2-40B4-BE49-F238E27FC236}">
                  <a16:creationId xmlns:a16="http://schemas.microsoft.com/office/drawing/2014/main" id="{5261174B-7C53-4BF2-939B-E195B4CDFA8F}"/>
                </a:ext>
              </a:extLst>
            </p:cNvPr>
            <p:cNvSpPr/>
            <p:nvPr/>
          </p:nvSpPr>
          <p:spPr>
            <a:xfrm>
              <a:off x="7371085" y="4423546"/>
              <a:ext cx="549842" cy="647522"/>
            </a:xfrm>
            <a:custGeom>
              <a:avLst/>
              <a:gdLst>
                <a:gd name="connsiteX0" fmla="*/ 3382 w 549842"/>
                <a:gd name="connsiteY0" fmla="*/ 6637 h 647522"/>
                <a:gd name="connsiteX1" fmla="*/ 536782 w 549842"/>
                <a:gd name="connsiteY1" fmla="*/ 631054 h 647522"/>
                <a:gd name="connsiteX2" fmla="*/ 380148 w 549842"/>
                <a:gd name="connsiteY2" fmla="*/ 453254 h 647522"/>
                <a:gd name="connsiteX3" fmla="*/ 312415 w 549842"/>
                <a:gd name="connsiteY3" fmla="*/ 311437 h 647522"/>
                <a:gd name="connsiteX4" fmla="*/ 3382 w 549842"/>
                <a:gd name="connsiteY4" fmla="*/ 6637 h 64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842" h="647522">
                  <a:moveTo>
                    <a:pt x="3382" y="6637"/>
                  </a:moveTo>
                  <a:cubicBezTo>
                    <a:pt x="40776" y="59906"/>
                    <a:pt x="473988" y="556618"/>
                    <a:pt x="536782" y="631054"/>
                  </a:cubicBezTo>
                  <a:cubicBezTo>
                    <a:pt x="599576" y="705490"/>
                    <a:pt x="417542" y="506523"/>
                    <a:pt x="380148" y="453254"/>
                  </a:cubicBezTo>
                  <a:cubicBezTo>
                    <a:pt x="342754" y="399985"/>
                    <a:pt x="375209" y="386932"/>
                    <a:pt x="312415" y="311437"/>
                  </a:cubicBezTo>
                  <a:cubicBezTo>
                    <a:pt x="249621" y="235942"/>
                    <a:pt x="-34012" y="-46632"/>
                    <a:pt x="3382" y="6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: 図形 485">
              <a:extLst>
                <a:ext uri="{FF2B5EF4-FFF2-40B4-BE49-F238E27FC236}">
                  <a16:creationId xmlns:a16="http://schemas.microsoft.com/office/drawing/2014/main" id="{335F6E61-C3DA-4097-BEC4-45A11F274980}"/>
                </a:ext>
              </a:extLst>
            </p:cNvPr>
            <p:cNvSpPr/>
            <p:nvPr/>
          </p:nvSpPr>
          <p:spPr>
            <a:xfrm>
              <a:off x="7449743" y="4392091"/>
              <a:ext cx="821405" cy="955244"/>
            </a:xfrm>
            <a:custGeom>
              <a:avLst/>
              <a:gdLst>
                <a:gd name="connsiteX0" fmla="*/ 5157 w 821405"/>
                <a:gd name="connsiteY0" fmla="*/ 8459 h 955244"/>
                <a:gd name="connsiteX1" fmla="*/ 773507 w 821405"/>
                <a:gd name="connsiteY1" fmla="*/ 901692 h 955244"/>
                <a:gd name="connsiteX2" fmla="*/ 735407 w 821405"/>
                <a:gd name="connsiteY2" fmla="*/ 848776 h 955244"/>
                <a:gd name="connsiteX3" fmla="*/ 697307 w 821405"/>
                <a:gd name="connsiteY3" fmla="*/ 806442 h 955244"/>
                <a:gd name="connsiteX4" fmla="*/ 449657 w 821405"/>
                <a:gd name="connsiteY4" fmla="*/ 472009 h 955244"/>
                <a:gd name="connsiteX5" fmla="*/ 5157 w 821405"/>
                <a:gd name="connsiteY5" fmla="*/ 8459 h 95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405" h="955244">
                  <a:moveTo>
                    <a:pt x="5157" y="8459"/>
                  </a:moveTo>
                  <a:cubicBezTo>
                    <a:pt x="59132" y="80073"/>
                    <a:pt x="651799" y="761639"/>
                    <a:pt x="773507" y="901692"/>
                  </a:cubicBezTo>
                  <a:cubicBezTo>
                    <a:pt x="895215" y="1041745"/>
                    <a:pt x="748107" y="864651"/>
                    <a:pt x="735407" y="848776"/>
                  </a:cubicBezTo>
                  <a:cubicBezTo>
                    <a:pt x="722707" y="832901"/>
                    <a:pt x="744932" y="869236"/>
                    <a:pt x="697307" y="806442"/>
                  </a:cubicBezTo>
                  <a:cubicBezTo>
                    <a:pt x="649682" y="743648"/>
                    <a:pt x="563251" y="604301"/>
                    <a:pt x="449657" y="472009"/>
                  </a:cubicBezTo>
                  <a:cubicBezTo>
                    <a:pt x="336063" y="339717"/>
                    <a:pt x="-48818" y="-63155"/>
                    <a:pt x="5157" y="8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: 図形 486">
              <a:extLst>
                <a:ext uri="{FF2B5EF4-FFF2-40B4-BE49-F238E27FC236}">
                  <a16:creationId xmlns:a16="http://schemas.microsoft.com/office/drawing/2014/main" id="{D8926436-4DB2-4B5A-99B2-ADB621BAE0B8}"/>
                </a:ext>
              </a:extLst>
            </p:cNvPr>
            <p:cNvSpPr/>
            <p:nvPr/>
          </p:nvSpPr>
          <p:spPr>
            <a:xfrm>
              <a:off x="9262264" y="5705549"/>
              <a:ext cx="383984" cy="334486"/>
            </a:xfrm>
            <a:custGeom>
              <a:avLst/>
              <a:gdLst>
                <a:gd name="connsiteX0" fmla="*/ 383386 w 383984"/>
                <a:gd name="connsiteY0" fmla="*/ 984 h 334486"/>
                <a:gd name="connsiteX1" fmla="*/ 15086 w 383984"/>
                <a:gd name="connsiteY1" fmla="*/ 324834 h 334486"/>
                <a:gd name="connsiteX2" fmla="*/ 99753 w 383984"/>
                <a:gd name="connsiteY2" fmla="*/ 227468 h 334486"/>
                <a:gd name="connsiteX3" fmla="*/ 383386 w 383984"/>
                <a:gd name="connsiteY3" fmla="*/ 984 h 33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984" h="334486">
                  <a:moveTo>
                    <a:pt x="383386" y="984"/>
                  </a:moveTo>
                  <a:cubicBezTo>
                    <a:pt x="369275" y="17212"/>
                    <a:pt x="62358" y="287087"/>
                    <a:pt x="15086" y="324834"/>
                  </a:cubicBezTo>
                  <a:cubicBezTo>
                    <a:pt x="-32186" y="362581"/>
                    <a:pt x="41545" y="281090"/>
                    <a:pt x="99753" y="227468"/>
                  </a:cubicBezTo>
                  <a:cubicBezTo>
                    <a:pt x="157961" y="173846"/>
                    <a:pt x="397497" y="-15244"/>
                    <a:pt x="383386" y="9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: 図形 487">
              <a:extLst>
                <a:ext uri="{FF2B5EF4-FFF2-40B4-BE49-F238E27FC236}">
                  <a16:creationId xmlns:a16="http://schemas.microsoft.com/office/drawing/2014/main" id="{69C6C7B9-8150-4FD7-BD2A-E3ADFB3ABBA8}"/>
                </a:ext>
              </a:extLst>
            </p:cNvPr>
            <p:cNvSpPr/>
            <p:nvPr/>
          </p:nvSpPr>
          <p:spPr>
            <a:xfrm>
              <a:off x="9172082" y="5733378"/>
              <a:ext cx="474130" cy="364101"/>
            </a:xfrm>
            <a:custGeom>
              <a:avLst/>
              <a:gdLst>
                <a:gd name="connsiteX0" fmla="*/ 340218 w 474130"/>
                <a:gd name="connsiteY0" fmla="*/ 7022 h 364101"/>
                <a:gd name="connsiteX1" fmla="*/ 26951 w 474130"/>
                <a:gd name="connsiteY1" fmla="*/ 347805 h 364101"/>
                <a:gd name="connsiteX2" fmla="*/ 67168 w 474130"/>
                <a:gd name="connsiteY2" fmla="*/ 309705 h 364101"/>
                <a:gd name="connsiteX3" fmla="*/ 473568 w 474130"/>
                <a:gd name="connsiteY3" fmla="*/ 309705 h 364101"/>
                <a:gd name="connsiteX4" fmla="*/ 153951 w 474130"/>
                <a:gd name="connsiteY4" fmla="*/ 290655 h 364101"/>
                <a:gd name="connsiteX5" fmla="*/ 81985 w 474130"/>
                <a:gd name="connsiteY5" fmla="*/ 273722 h 364101"/>
                <a:gd name="connsiteX6" fmla="*/ 206868 w 474130"/>
                <a:gd name="connsiteY6" fmla="*/ 129789 h 364101"/>
                <a:gd name="connsiteX7" fmla="*/ 340218 w 474130"/>
                <a:gd name="connsiteY7" fmla="*/ 7022 h 3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4130" h="364101">
                  <a:moveTo>
                    <a:pt x="340218" y="7022"/>
                  </a:moveTo>
                  <a:cubicBezTo>
                    <a:pt x="310232" y="43358"/>
                    <a:pt x="72459" y="297358"/>
                    <a:pt x="26951" y="347805"/>
                  </a:cubicBezTo>
                  <a:cubicBezTo>
                    <a:pt x="-18557" y="398252"/>
                    <a:pt x="-7268" y="316055"/>
                    <a:pt x="67168" y="309705"/>
                  </a:cubicBezTo>
                  <a:cubicBezTo>
                    <a:pt x="141604" y="303355"/>
                    <a:pt x="459104" y="312880"/>
                    <a:pt x="473568" y="309705"/>
                  </a:cubicBezTo>
                  <a:cubicBezTo>
                    <a:pt x="488032" y="306530"/>
                    <a:pt x="219215" y="296652"/>
                    <a:pt x="153951" y="290655"/>
                  </a:cubicBezTo>
                  <a:cubicBezTo>
                    <a:pt x="88687" y="284658"/>
                    <a:pt x="73165" y="300533"/>
                    <a:pt x="81985" y="273722"/>
                  </a:cubicBezTo>
                  <a:cubicBezTo>
                    <a:pt x="90805" y="246911"/>
                    <a:pt x="167004" y="174592"/>
                    <a:pt x="206868" y="129789"/>
                  </a:cubicBezTo>
                  <a:cubicBezTo>
                    <a:pt x="246732" y="84986"/>
                    <a:pt x="370204" y="-29314"/>
                    <a:pt x="340218" y="70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: 図形 488">
              <a:extLst>
                <a:ext uri="{FF2B5EF4-FFF2-40B4-BE49-F238E27FC236}">
                  <a16:creationId xmlns:a16="http://schemas.microsoft.com/office/drawing/2014/main" id="{1726A0C3-D5BB-467F-B2DB-C34903BE23F8}"/>
                </a:ext>
              </a:extLst>
            </p:cNvPr>
            <p:cNvSpPr/>
            <p:nvPr/>
          </p:nvSpPr>
          <p:spPr>
            <a:xfrm>
              <a:off x="9219594" y="6068259"/>
              <a:ext cx="450071" cy="34213"/>
            </a:xfrm>
            <a:custGeom>
              <a:avLst/>
              <a:gdLst>
                <a:gd name="connsiteX0" fmla="*/ 606 w 450071"/>
                <a:gd name="connsiteY0" fmla="*/ 17158 h 34213"/>
                <a:gd name="connsiteX1" fmla="*/ 271539 w 450071"/>
                <a:gd name="connsiteY1" fmla="*/ 34091 h 34213"/>
                <a:gd name="connsiteX2" fmla="*/ 449339 w 450071"/>
                <a:gd name="connsiteY2" fmla="*/ 23508 h 34213"/>
                <a:gd name="connsiteX3" fmla="*/ 205923 w 450071"/>
                <a:gd name="connsiteY3" fmla="*/ 224 h 34213"/>
                <a:gd name="connsiteX4" fmla="*/ 606 w 450071"/>
                <a:gd name="connsiteY4" fmla="*/ 17158 h 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071" h="34213">
                  <a:moveTo>
                    <a:pt x="606" y="17158"/>
                  </a:moveTo>
                  <a:cubicBezTo>
                    <a:pt x="11542" y="22802"/>
                    <a:pt x="196750" y="33033"/>
                    <a:pt x="271539" y="34091"/>
                  </a:cubicBezTo>
                  <a:cubicBezTo>
                    <a:pt x="346328" y="35149"/>
                    <a:pt x="460275" y="29152"/>
                    <a:pt x="449339" y="23508"/>
                  </a:cubicBezTo>
                  <a:cubicBezTo>
                    <a:pt x="438403" y="17864"/>
                    <a:pt x="282476" y="2341"/>
                    <a:pt x="205923" y="224"/>
                  </a:cubicBezTo>
                  <a:cubicBezTo>
                    <a:pt x="129370" y="-1893"/>
                    <a:pt x="-10330" y="11514"/>
                    <a:pt x="606" y="17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: 図形 489">
              <a:extLst>
                <a:ext uri="{FF2B5EF4-FFF2-40B4-BE49-F238E27FC236}">
                  <a16:creationId xmlns:a16="http://schemas.microsoft.com/office/drawing/2014/main" id="{0F964EC8-8C94-40C9-963E-C24FE5DC8B3C}"/>
                </a:ext>
              </a:extLst>
            </p:cNvPr>
            <p:cNvSpPr/>
            <p:nvPr/>
          </p:nvSpPr>
          <p:spPr>
            <a:xfrm>
              <a:off x="983086" y="1438950"/>
              <a:ext cx="519398" cy="1177085"/>
            </a:xfrm>
            <a:custGeom>
              <a:avLst/>
              <a:gdLst>
                <a:gd name="connsiteX0" fmla="*/ 7514 w 519398"/>
                <a:gd name="connsiteY0" fmla="*/ 34250 h 1177085"/>
                <a:gd name="connsiteX1" fmla="*/ 481647 w 519398"/>
                <a:gd name="connsiteY1" fmla="*/ 1067183 h 1177085"/>
                <a:gd name="connsiteX2" fmla="*/ 485881 w 519398"/>
                <a:gd name="connsiteY2" fmla="*/ 1139150 h 1177085"/>
                <a:gd name="connsiteX3" fmla="*/ 452014 w 519398"/>
                <a:gd name="connsiteY3" fmla="*/ 995217 h 1177085"/>
                <a:gd name="connsiteX4" fmla="*/ 388514 w 519398"/>
                <a:gd name="connsiteY4" fmla="*/ 847050 h 1177085"/>
                <a:gd name="connsiteX5" fmla="*/ 202247 w 519398"/>
                <a:gd name="connsiteY5" fmla="*/ 305183 h 1177085"/>
                <a:gd name="connsiteX6" fmla="*/ 7514 w 519398"/>
                <a:gd name="connsiteY6" fmla="*/ 34250 h 117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398" h="1177085">
                  <a:moveTo>
                    <a:pt x="7514" y="34250"/>
                  </a:moveTo>
                  <a:cubicBezTo>
                    <a:pt x="54081" y="161250"/>
                    <a:pt x="401919" y="883033"/>
                    <a:pt x="481647" y="1067183"/>
                  </a:cubicBezTo>
                  <a:cubicBezTo>
                    <a:pt x="561375" y="1251333"/>
                    <a:pt x="490820" y="1151144"/>
                    <a:pt x="485881" y="1139150"/>
                  </a:cubicBezTo>
                  <a:cubicBezTo>
                    <a:pt x="480942" y="1127156"/>
                    <a:pt x="468242" y="1043900"/>
                    <a:pt x="452014" y="995217"/>
                  </a:cubicBezTo>
                  <a:cubicBezTo>
                    <a:pt x="435786" y="946534"/>
                    <a:pt x="430142" y="962056"/>
                    <a:pt x="388514" y="847050"/>
                  </a:cubicBezTo>
                  <a:cubicBezTo>
                    <a:pt x="346886" y="732044"/>
                    <a:pt x="260808" y="446294"/>
                    <a:pt x="202247" y="305183"/>
                  </a:cubicBezTo>
                  <a:cubicBezTo>
                    <a:pt x="143686" y="164072"/>
                    <a:pt x="-39053" y="-92750"/>
                    <a:pt x="7514" y="34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: 図形 490">
              <a:extLst>
                <a:ext uri="{FF2B5EF4-FFF2-40B4-BE49-F238E27FC236}">
                  <a16:creationId xmlns:a16="http://schemas.microsoft.com/office/drawing/2014/main" id="{36C77B8A-72DE-4FA2-BC79-6EACBB1EFEA6}"/>
                </a:ext>
              </a:extLst>
            </p:cNvPr>
            <p:cNvSpPr/>
            <p:nvPr/>
          </p:nvSpPr>
          <p:spPr>
            <a:xfrm>
              <a:off x="-63500" y="2235200"/>
              <a:ext cx="1530263" cy="347144"/>
            </a:xfrm>
            <a:custGeom>
              <a:avLst/>
              <a:gdLst>
                <a:gd name="connsiteX0" fmla="*/ 0 w 1530263"/>
                <a:gd name="connsiteY0" fmla="*/ 0 h 347144"/>
                <a:gd name="connsiteX1" fmla="*/ 88900 w 1530263"/>
                <a:gd name="connsiteY1" fmla="*/ 25400 h 347144"/>
                <a:gd name="connsiteX2" fmla="*/ 1206500 w 1530263"/>
                <a:gd name="connsiteY2" fmla="*/ 283633 h 347144"/>
                <a:gd name="connsiteX3" fmla="*/ 1528233 w 1530263"/>
                <a:gd name="connsiteY3" fmla="*/ 347133 h 347144"/>
                <a:gd name="connsiteX4" fmla="*/ 1320800 w 1530263"/>
                <a:gd name="connsiteY4" fmla="*/ 287867 h 347144"/>
                <a:gd name="connsiteX5" fmla="*/ 880533 w 1530263"/>
                <a:gd name="connsiteY5" fmla="*/ 186267 h 347144"/>
                <a:gd name="connsiteX6" fmla="*/ 0 w 1530263"/>
                <a:gd name="connsiteY6" fmla="*/ 0 h 34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0263" h="347144">
                  <a:moveTo>
                    <a:pt x="0" y="0"/>
                  </a:moveTo>
                  <a:lnTo>
                    <a:pt x="88900" y="25400"/>
                  </a:lnTo>
                  <a:lnTo>
                    <a:pt x="1206500" y="283633"/>
                  </a:lnTo>
                  <a:cubicBezTo>
                    <a:pt x="1446389" y="337255"/>
                    <a:pt x="1509183" y="346427"/>
                    <a:pt x="1528233" y="347133"/>
                  </a:cubicBezTo>
                  <a:cubicBezTo>
                    <a:pt x="1547283" y="347839"/>
                    <a:pt x="1428750" y="314678"/>
                    <a:pt x="1320800" y="287867"/>
                  </a:cubicBezTo>
                  <a:cubicBezTo>
                    <a:pt x="1212850" y="261056"/>
                    <a:pt x="880533" y="186267"/>
                    <a:pt x="880533" y="18626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: 図形 491">
              <a:extLst>
                <a:ext uri="{FF2B5EF4-FFF2-40B4-BE49-F238E27FC236}">
                  <a16:creationId xmlns:a16="http://schemas.microsoft.com/office/drawing/2014/main" id="{853B56B7-63D8-4C1E-9903-0507EBD3F429}"/>
                </a:ext>
              </a:extLst>
            </p:cNvPr>
            <p:cNvSpPr/>
            <p:nvPr/>
          </p:nvSpPr>
          <p:spPr>
            <a:xfrm>
              <a:off x="-59267" y="2345267"/>
              <a:ext cx="1570066" cy="282485"/>
            </a:xfrm>
            <a:custGeom>
              <a:avLst/>
              <a:gdLst>
                <a:gd name="connsiteX0" fmla="*/ 0 w 1570066"/>
                <a:gd name="connsiteY0" fmla="*/ 0 h 282485"/>
                <a:gd name="connsiteX1" fmla="*/ 71967 w 1570066"/>
                <a:gd name="connsiteY1" fmla="*/ 16933 h 282485"/>
                <a:gd name="connsiteX2" fmla="*/ 952500 w 1570066"/>
                <a:gd name="connsiteY2" fmla="*/ 203200 h 282485"/>
                <a:gd name="connsiteX3" fmla="*/ 1511300 w 1570066"/>
                <a:gd name="connsiteY3" fmla="*/ 279400 h 282485"/>
                <a:gd name="connsiteX4" fmla="*/ 1545167 w 1570066"/>
                <a:gd name="connsiteY4" fmla="*/ 266700 h 282485"/>
                <a:gd name="connsiteX5" fmla="*/ 1439334 w 1570066"/>
                <a:gd name="connsiteY5" fmla="*/ 258233 h 282485"/>
                <a:gd name="connsiteX6" fmla="*/ 389467 w 1570066"/>
                <a:gd name="connsiteY6" fmla="*/ 42333 h 282485"/>
                <a:gd name="connsiteX7" fmla="*/ 0 w 1570066"/>
                <a:gd name="connsiteY7" fmla="*/ 0 h 28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0066" h="282485">
                  <a:moveTo>
                    <a:pt x="0" y="0"/>
                  </a:moveTo>
                  <a:lnTo>
                    <a:pt x="71967" y="16933"/>
                  </a:lnTo>
                  <a:cubicBezTo>
                    <a:pt x="230717" y="50800"/>
                    <a:pt x="712611" y="159456"/>
                    <a:pt x="952500" y="203200"/>
                  </a:cubicBezTo>
                  <a:cubicBezTo>
                    <a:pt x="1192389" y="246944"/>
                    <a:pt x="1412522" y="268817"/>
                    <a:pt x="1511300" y="279400"/>
                  </a:cubicBezTo>
                  <a:cubicBezTo>
                    <a:pt x="1610078" y="289983"/>
                    <a:pt x="1557161" y="270228"/>
                    <a:pt x="1545167" y="266700"/>
                  </a:cubicBezTo>
                  <a:cubicBezTo>
                    <a:pt x="1533173" y="263172"/>
                    <a:pt x="1631951" y="295627"/>
                    <a:pt x="1439334" y="258233"/>
                  </a:cubicBezTo>
                  <a:cubicBezTo>
                    <a:pt x="1246717" y="220839"/>
                    <a:pt x="389467" y="42333"/>
                    <a:pt x="389467" y="42333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: 図形 492">
              <a:extLst>
                <a:ext uri="{FF2B5EF4-FFF2-40B4-BE49-F238E27FC236}">
                  <a16:creationId xmlns:a16="http://schemas.microsoft.com/office/drawing/2014/main" id="{29462FB6-041C-4795-B558-88907FE98CD8}"/>
                </a:ext>
              </a:extLst>
            </p:cNvPr>
            <p:cNvSpPr/>
            <p:nvPr/>
          </p:nvSpPr>
          <p:spPr>
            <a:xfrm>
              <a:off x="-157524" y="4314297"/>
              <a:ext cx="2379415" cy="1217597"/>
            </a:xfrm>
            <a:custGeom>
              <a:avLst/>
              <a:gdLst>
                <a:gd name="connsiteX0" fmla="*/ 98257 w 2379415"/>
                <a:gd name="connsiteY0" fmla="*/ 54503 h 1217597"/>
                <a:gd name="connsiteX1" fmla="*/ 212557 w 2379415"/>
                <a:gd name="connsiteY1" fmla="*/ 71436 h 1217597"/>
                <a:gd name="connsiteX2" fmla="*/ 1698457 w 2379415"/>
                <a:gd name="connsiteY2" fmla="*/ 723370 h 1217597"/>
                <a:gd name="connsiteX3" fmla="*/ 2282657 w 2379415"/>
                <a:gd name="connsiteY3" fmla="*/ 1150936 h 1217597"/>
                <a:gd name="connsiteX4" fmla="*/ 2363091 w 2379415"/>
                <a:gd name="connsiteY4" fmla="*/ 1197503 h 1217597"/>
                <a:gd name="connsiteX5" fmla="*/ 2113324 w 2379415"/>
                <a:gd name="connsiteY5" fmla="*/ 960436 h 1217597"/>
                <a:gd name="connsiteX6" fmla="*/ 1059224 w 2379415"/>
                <a:gd name="connsiteY6" fmla="*/ 405870 h 1217597"/>
                <a:gd name="connsiteX7" fmla="*/ 98257 w 2379415"/>
                <a:gd name="connsiteY7" fmla="*/ 54503 h 121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9415" h="1217597">
                  <a:moveTo>
                    <a:pt x="98257" y="54503"/>
                  </a:moveTo>
                  <a:cubicBezTo>
                    <a:pt x="-42854" y="-1236"/>
                    <a:pt x="-54143" y="-40042"/>
                    <a:pt x="212557" y="71436"/>
                  </a:cubicBezTo>
                  <a:cubicBezTo>
                    <a:pt x="479257" y="182914"/>
                    <a:pt x="1353440" y="543453"/>
                    <a:pt x="1698457" y="723370"/>
                  </a:cubicBezTo>
                  <a:cubicBezTo>
                    <a:pt x="2043474" y="903287"/>
                    <a:pt x="2171885" y="1071914"/>
                    <a:pt x="2282657" y="1150936"/>
                  </a:cubicBezTo>
                  <a:cubicBezTo>
                    <a:pt x="2393429" y="1229958"/>
                    <a:pt x="2391313" y="1229253"/>
                    <a:pt x="2363091" y="1197503"/>
                  </a:cubicBezTo>
                  <a:cubicBezTo>
                    <a:pt x="2334869" y="1165753"/>
                    <a:pt x="2330635" y="1092375"/>
                    <a:pt x="2113324" y="960436"/>
                  </a:cubicBezTo>
                  <a:cubicBezTo>
                    <a:pt x="1896013" y="828497"/>
                    <a:pt x="1392952" y="564620"/>
                    <a:pt x="1059224" y="405870"/>
                  </a:cubicBezTo>
                  <a:cubicBezTo>
                    <a:pt x="725496" y="247120"/>
                    <a:pt x="239368" y="110242"/>
                    <a:pt x="98257" y="54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: 図形 493">
              <a:extLst>
                <a:ext uri="{FF2B5EF4-FFF2-40B4-BE49-F238E27FC236}">
                  <a16:creationId xmlns:a16="http://schemas.microsoft.com/office/drawing/2014/main" id="{286CC214-68A7-49CD-A648-80DBBA1F0EC1}"/>
                </a:ext>
              </a:extLst>
            </p:cNvPr>
            <p:cNvSpPr/>
            <p:nvPr/>
          </p:nvSpPr>
          <p:spPr>
            <a:xfrm>
              <a:off x="2216579" y="5531740"/>
              <a:ext cx="1662384" cy="1624076"/>
            </a:xfrm>
            <a:custGeom>
              <a:avLst/>
              <a:gdLst>
                <a:gd name="connsiteX0" fmla="*/ 1688 w 1662384"/>
                <a:gd name="connsiteY0" fmla="*/ 1227 h 1624076"/>
                <a:gd name="connsiteX1" fmla="*/ 1318254 w 1662384"/>
                <a:gd name="connsiteY1" fmla="*/ 1317793 h 1624076"/>
                <a:gd name="connsiteX2" fmla="*/ 1652688 w 1662384"/>
                <a:gd name="connsiteY2" fmla="*/ 1614127 h 1624076"/>
                <a:gd name="connsiteX3" fmla="*/ 1055788 w 1662384"/>
                <a:gd name="connsiteY3" fmla="*/ 1089193 h 1624076"/>
                <a:gd name="connsiteX4" fmla="*/ 1688 w 1662384"/>
                <a:gd name="connsiteY4" fmla="*/ 1227 h 162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384" h="1624076">
                  <a:moveTo>
                    <a:pt x="1688" y="1227"/>
                  </a:moveTo>
                  <a:cubicBezTo>
                    <a:pt x="45432" y="39327"/>
                    <a:pt x="1043087" y="1048976"/>
                    <a:pt x="1318254" y="1317793"/>
                  </a:cubicBezTo>
                  <a:cubicBezTo>
                    <a:pt x="1593421" y="1586610"/>
                    <a:pt x="1696432" y="1652227"/>
                    <a:pt x="1652688" y="1614127"/>
                  </a:cubicBezTo>
                  <a:cubicBezTo>
                    <a:pt x="1608944" y="1576027"/>
                    <a:pt x="1335188" y="1355893"/>
                    <a:pt x="1055788" y="1089193"/>
                  </a:cubicBezTo>
                  <a:cubicBezTo>
                    <a:pt x="776388" y="822493"/>
                    <a:pt x="-42056" y="-36873"/>
                    <a:pt x="1688" y="1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: 図形 494">
              <a:extLst>
                <a:ext uri="{FF2B5EF4-FFF2-40B4-BE49-F238E27FC236}">
                  <a16:creationId xmlns:a16="http://schemas.microsoft.com/office/drawing/2014/main" id="{D00E4118-AF84-40EF-A23F-E7F28BB33D03}"/>
                </a:ext>
              </a:extLst>
            </p:cNvPr>
            <p:cNvSpPr/>
            <p:nvPr/>
          </p:nvSpPr>
          <p:spPr>
            <a:xfrm>
              <a:off x="4618567" y="5893910"/>
              <a:ext cx="67733" cy="1168577"/>
            </a:xfrm>
            <a:custGeom>
              <a:avLst/>
              <a:gdLst>
                <a:gd name="connsiteX0" fmla="*/ 46566 w 67733"/>
                <a:gd name="connsiteY0" fmla="*/ 32757 h 1168577"/>
                <a:gd name="connsiteX1" fmla="*/ 33866 w 67733"/>
                <a:gd name="connsiteY1" fmla="*/ 485723 h 1168577"/>
                <a:gd name="connsiteX2" fmla="*/ 67733 w 67733"/>
                <a:gd name="connsiteY2" fmla="*/ 1141890 h 1168577"/>
                <a:gd name="connsiteX3" fmla="*/ 33866 w 67733"/>
                <a:gd name="connsiteY3" fmla="*/ 951390 h 1168577"/>
                <a:gd name="connsiteX4" fmla="*/ 0 w 67733"/>
                <a:gd name="connsiteY4" fmla="*/ 134357 h 1168577"/>
                <a:gd name="connsiteX5" fmla="*/ 46566 w 67733"/>
                <a:gd name="connsiteY5" fmla="*/ 32757 h 116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33" h="1168577">
                  <a:moveTo>
                    <a:pt x="46566" y="32757"/>
                  </a:moveTo>
                  <a:cubicBezTo>
                    <a:pt x="52210" y="91318"/>
                    <a:pt x="30338" y="300868"/>
                    <a:pt x="33866" y="485723"/>
                  </a:cubicBezTo>
                  <a:cubicBezTo>
                    <a:pt x="37394" y="670578"/>
                    <a:pt x="67733" y="1064279"/>
                    <a:pt x="67733" y="1141890"/>
                  </a:cubicBezTo>
                  <a:cubicBezTo>
                    <a:pt x="67733" y="1219501"/>
                    <a:pt x="45155" y="1119312"/>
                    <a:pt x="33866" y="951390"/>
                  </a:cubicBezTo>
                  <a:cubicBezTo>
                    <a:pt x="22577" y="783468"/>
                    <a:pt x="0" y="282524"/>
                    <a:pt x="0" y="134357"/>
                  </a:cubicBezTo>
                  <a:cubicBezTo>
                    <a:pt x="0" y="-13810"/>
                    <a:pt x="40922" y="-25804"/>
                    <a:pt x="46566" y="327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: 図形 495">
              <a:extLst>
                <a:ext uri="{FF2B5EF4-FFF2-40B4-BE49-F238E27FC236}">
                  <a16:creationId xmlns:a16="http://schemas.microsoft.com/office/drawing/2014/main" id="{6DA93D9E-82E9-4885-8E28-FDF9ADD49D4A}"/>
                </a:ext>
              </a:extLst>
            </p:cNvPr>
            <p:cNvSpPr/>
            <p:nvPr/>
          </p:nvSpPr>
          <p:spPr>
            <a:xfrm>
              <a:off x="2010833" y="4957233"/>
              <a:ext cx="2612530" cy="986372"/>
            </a:xfrm>
            <a:custGeom>
              <a:avLst/>
              <a:gdLst>
                <a:gd name="connsiteX0" fmla="*/ 0 w 2612530"/>
                <a:gd name="connsiteY0" fmla="*/ 0 h 986372"/>
                <a:gd name="connsiteX1" fmla="*/ 67734 w 2612530"/>
                <a:gd name="connsiteY1" fmla="*/ 29634 h 986372"/>
                <a:gd name="connsiteX2" fmla="*/ 1172634 w 2612530"/>
                <a:gd name="connsiteY2" fmla="*/ 452967 h 986372"/>
                <a:gd name="connsiteX3" fmla="*/ 1625600 w 2612530"/>
                <a:gd name="connsiteY3" fmla="*/ 575734 h 986372"/>
                <a:gd name="connsiteX4" fmla="*/ 1807634 w 2612530"/>
                <a:gd name="connsiteY4" fmla="*/ 630767 h 986372"/>
                <a:gd name="connsiteX5" fmla="*/ 2611967 w 2612530"/>
                <a:gd name="connsiteY5" fmla="*/ 986367 h 986372"/>
                <a:gd name="connsiteX6" fmla="*/ 1672167 w 2612530"/>
                <a:gd name="connsiteY6" fmla="*/ 639234 h 986372"/>
                <a:gd name="connsiteX7" fmla="*/ 1075267 w 2612530"/>
                <a:gd name="connsiteY7" fmla="*/ 469900 h 986372"/>
                <a:gd name="connsiteX8" fmla="*/ 0 w 2612530"/>
                <a:gd name="connsiteY8" fmla="*/ 0 h 98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2530" h="986372">
                  <a:moveTo>
                    <a:pt x="0" y="0"/>
                  </a:moveTo>
                  <a:lnTo>
                    <a:pt x="67734" y="29634"/>
                  </a:lnTo>
                  <a:cubicBezTo>
                    <a:pt x="263173" y="105129"/>
                    <a:pt x="912990" y="361950"/>
                    <a:pt x="1172634" y="452967"/>
                  </a:cubicBezTo>
                  <a:cubicBezTo>
                    <a:pt x="1432278" y="543984"/>
                    <a:pt x="1519767" y="546101"/>
                    <a:pt x="1625600" y="575734"/>
                  </a:cubicBezTo>
                  <a:cubicBezTo>
                    <a:pt x="1731433" y="605367"/>
                    <a:pt x="1643240" y="562328"/>
                    <a:pt x="1807634" y="630767"/>
                  </a:cubicBezTo>
                  <a:cubicBezTo>
                    <a:pt x="1972028" y="699206"/>
                    <a:pt x="2634545" y="984956"/>
                    <a:pt x="2611967" y="986367"/>
                  </a:cubicBezTo>
                  <a:cubicBezTo>
                    <a:pt x="2589389" y="987778"/>
                    <a:pt x="1928284" y="725312"/>
                    <a:pt x="1672167" y="639234"/>
                  </a:cubicBezTo>
                  <a:cubicBezTo>
                    <a:pt x="1416050" y="553156"/>
                    <a:pt x="1358195" y="573617"/>
                    <a:pt x="1075267" y="469900"/>
                  </a:cubicBezTo>
                  <a:cubicBezTo>
                    <a:pt x="792339" y="366183"/>
                    <a:pt x="167922" y="73378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DA22B64E-1A27-4357-B787-EE22F1B3115E}"/>
                </a:ext>
              </a:extLst>
            </p:cNvPr>
            <p:cNvSpPr/>
            <p:nvPr/>
          </p:nvSpPr>
          <p:spPr>
            <a:xfrm>
              <a:off x="1995256" y="4922318"/>
              <a:ext cx="1958677" cy="708015"/>
            </a:xfrm>
            <a:custGeom>
              <a:avLst/>
              <a:gdLst>
                <a:gd name="connsiteX0" fmla="*/ 28277 w 1958677"/>
                <a:gd name="connsiteY0" fmla="*/ 13749 h 708015"/>
                <a:gd name="connsiteX1" fmla="*/ 79077 w 1958677"/>
                <a:gd name="connsiteY1" fmla="*/ 22215 h 708015"/>
                <a:gd name="connsiteX2" fmla="*/ 1361777 w 1958677"/>
                <a:gd name="connsiteY2" fmla="*/ 487882 h 708015"/>
                <a:gd name="connsiteX3" fmla="*/ 1958677 w 1958677"/>
                <a:gd name="connsiteY3" fmla="*/ 708015 h 708015"/>
                <a:gd name="connsiteX4" fmla="*/ 1298277 w 1958677"/>
                <a:gd name="connsiteY4" fmla="*/ 483649 h 708015"/>
                <a:gd name="connsiteX5" fmla="*/ 375411 w 1958677"/>
                <a:gd name="connsiteY5" fmla="*/ 140749 h 708015"/>
                <a:gd name="connsiteX6" fmla="*/ 28277 w 1958677"/>
                <a:gd name="connsiteY6" fmla="*/ 13749 h 70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677" h="708015">
                  <a:moveTo>
                    <a:pt x="28277" y="13749"/>
                  </a:moveTo>
                  <a:cubicBezTo>
                    <a:pt x="-57448" y="-21529"/>
                    <a:pt x="79077" y="22215"/>
                    <a:pt x="79077" y="22215"/>
                  </a:cubicBezTo>
                  <a:lnTo>
                    <a:pt x="1361777" y="487882"/>
                  </a:lnTo>
                  <a:lnTo>
                    <a:pt x="1958677" y="708015"/>
                  </a:lnTo>
                  <a:cubicBezTo>
                    <a:pt x="1948094" y="707310"/>
                    <a:pt x="1562155" y="578193"/>
                    <a:pt x="1298277" y="483649"/>
                  </a:cubicBezTo>
                  <a:cubicBezTo>
                    <a:pt x="1034399" y="389105"/>
                    <a:pt x="584255" y="220477"/>
                    <a:pt x="375411" y="140749"/>
                  </a:cubicBezTo>
                  <a:cubicBezTo>
                    <a:pt x="166567" y="61021"/>
                    <a:pt x="105889" y="33151"/>
                    <a:pt x="28277" y="137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3CB17F15-603E-43BA-84E9-5B149DEC77A9}"/>
                </a:ext>
              </a:extLst>
            </p:cNvPr>
            <p:cNvSpPr/>
            <p:nvPr/>
          </p:nvSpPr>
          <p:spPr>
            <a:xfrm>
              <a:off x="3887961" y="7097929"/>
              <a:ext cx="345158" cy="58560"/>
            </a:xfrm>
            <a:custGeom>
              <a:avLst/>
              <a:gdLst>
                <a:gd name="connsiteX0" fmla="*/ 356 w 345158"/>
                <a:gd name="connsiteY0" fmla="*/ 58521 h 58560"/>
                <a:gd name="connsiteX1" fmla="*/ 271289 w 345158"/>
                <a:gd name="connsiteY1" fmla="*/ 14071 h 58560"/>
                <a:gd name="connsiteX2" fmla="*/ 343256 w 345158"/>
                <a:gd name="connsiteY2" fmla="*/ 1371 h 58560"/>
                <a:gd name="connsiteX3" fmla="*/ 216256 w 345158"/>
                <a:gd name="connsiteY3" fmla="*/ 5604 h 58560"/>
                <a:gd name="connsiteX4" fmla="*/ 356 w 345158"/>
                <a:gd name="connsiteY4" fmla="*/ 58521 h 5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158" h="58560">
                  <a:moveTo>
                    <a:pt x="356" y="58521"/>
                  </a:moveTo>
                  <a:cubicBezTo>
                    <a:pt x="9528" y="59932"/>
                    <a:pt x="214139" y="23596"/>
                    <a:pt x="271289" y="14071"/>
                  </a:cubicBezTo>
                  <a:cubicBezTo>
                    <a:pt x="328439" y="4546"/>
                    <a:pt x="352428" y="2782"/>
                    <a:pt x="343256" y="1371"/>
                  </a:cubicBezTo>
                  <a:cubicBezTo>
                    <a:pt x="334084" y="-40"/>
                    <a:pt x="270937" y="-2157"/>
                    <a:pt x="216256" y="5604"/>
                  </a:cubicBezTo>
                  <a:cubicBezTo>
                    <a:pt x="161575" y="13365"/>
                    <a:pt x="-8816" y="57110"/>
                    <a:pt x="356" y="58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09CBB49F-54A4-4A49-BC4A-6F9032F4D24C}"/>
                </a:ext>
              </a:extLst>
            </p:cNvPr>
            <p:cNvSpPr/>
            <p:nvPr/>
          </p:nvSpPr>
          <p:spPr>
            <a:xfrm>
              <a:off x="4408930" y="7016562"/>
              <a:ext cx="262610" cy="84856"/>
            </a:xfrm>
            <a:custGeom>
              <a:avLst/>
              <a:gdLst>
                <a:gd name="connsiteX0" fmla="*/ 87 w 262610"/>
                <a:gd name="connsiteY0" fmla="*/ 84855 h 84856"/>
                <a:gd name="connsiteX1" fmla="*/ 120737 w 262610"/>
                <a:gd name="connsiteY1" fmla="*/ 12888 h 84856"/>
                <a:gd name="connsiteX2" fmla="*/ 262553 w 262610"/>
                <a:gd name="connsiteY2" fmla="*/ 188 h 84856"/>
                <a:gd name="connsiteX3" fmla="*/ 103803 w 262610"/>
                <a:gd name="connsiteY3" fmla="*/ 10771 h 84856"/>
                <a:gd name="connsiteX4" fmla="*/ 87 w 262610"/>
                <a:gd name="connsiteY4" fmla="*/ 84855 h 8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610" h="84856">
                  <a:moveTo>
                    <a:pt x="87" y="84855"/>
                  </a:moveTo>
                  <a:cubicBezTo>
                    <a:pt x="2909" y="85208"/>
                    <a:pt x="76993" y="26999"/>
                    <a:pt x="120737" y="12888"/>
                  </a:cubicBezTo>
                  <a:cubicBezTo>
                    <a:pt x="164481" y="-1223"/>
                    <a:pt x="265375" y="541"/>
                    <a:pt x="262553" y="188"/>
                  </a:cubicBezTo>
                  <a:cubicBezTo>
                    <a:pt x="259731" y="-165"/>
                    <a:pt x="144372" y="-1223"/>
                    <a:pt x="103803" y="10771"/>
                  </a:cubicBezTo>
                  <a:cubicBezTo>
                    <a:pt x="63234" y="22765"/>
                    <a:pt x="-2735" y="84502"/>
                    <a:pt x="87" y="848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400B1397-B281-4F0A-8CC8-43B40DBC9472}"/>
                </a:ext>
              </a:extLst>
            </p:cNvPr>
            <p:cNvSpPr/>
            <p:nvPr/>
          </p:nvSpPr>
          <p:spPr>
            <a:xfrm>
              <a:off x="4430147" y="7033553"/>
              <a:ext cx="239245" cy="67963"/>
            </a:xfrm>
            <a:custGeom>
              <a:avLst/>
              <a:gdLst>
                <a:gd name="connsiteX0" fmla="*/ 36 w 239245"/>
                <a:gd name="connsiteY0" fmla="*/ 67864 h 67963"/>
                <a:gd name="connsiteX1" fmla="*/ 110103 w 239245"/>
                <a:gd name="connsiteY1" fmla="*/ 36114 h 67963"/>
                <a:gd name="connsiteX2" fmla="*/ 239220 w 239245"/>
                <a:gd name="connsiteY2" fmla="*/ 130 h 67963"/>
                <a:gd name="connsiteX3" fmla="*/ 99520 w 239245"/>
                <a:gd name="connsiteY3" fmla="*/ 25530 h 67963"/>
                <a:gd name="connsiteX4" fmla="*/ 36 w 239245"/>
                <a:gd name="connsiteY4" fmla="*/ 67864 h 6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245" h="67963">
                  <a:moveTo>
                    <a:pt x="36" y="67864"/>
                  </a:moveTo>
                  <a:cubicBezTo>
                    <a:pt x="1800" y="69628"/>
                    <a:pt x="70239" y="47403"/>
                    <a:pt x="110103" y="36114"/>
                  </a:cubicBezTo>
                  <a:cubicBezTo>
                    <a:pt x="149967" y="24825"/>
                    <a:pt x="240984" y="1894"/>
                    <a:pt x="239220" y="130"/>
                  </a:cubicBezTo>
                  <a:cubicBezTo>
                    <a:pt x="237456" y="-1634"/>
                    <a:pt x="138678" y="14947"/>
                    <a:pt x="99520" y="25530"/>
                  </a:cubicBezTo>
                  <a:cubicBezTo>
                    <a:pt x="60362" y="36113"/>
                    <a:pt x="-1728" y="66100"/>
                    <a:pt x="36" y="678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480EE279-D353-4BED-B0D7-649CF4E1DF90}"/>
                </a:ext>
              </a:extLst>
            </p:cNvPr>
            <p:cNvSpPr/>
            <p:nvPr/>
          </p:nvSpPr>
          <p:spPr>
            <a:xfrm>
              <a:off x="3843144" y="7119706"/>
              <a:ext cx="329140" cy="164641"/>
            </a:xfrm>
            <a:custGeom>
              <a:avLst/>
              <a:gdLst>
                <a:gd name="connsiteX0" fmla="*/ 2839 w 329140"/>
                <a:gd name="connsiteY0" fmla="*/ 151044 h 164641"/>
                <a:gd name="connsiteX1" fmla="*/ 197573 w 329140"/>
                <a:gd name="connsiteY1" fmla="*/ 121411 h 164641"/>
                <a:gd name="connsiteX2" fmla="*/ 328806 w 329140"/>
                <a:gd name="connsiteY2" fmla="*/ 761 h 164641"/>
                <a:gd name="connsiteX3" fmla="*/ 233556 w 329140"/>
                <a:gd name="connsiteY3" fmla="*/ 72727 h 164641"/>
                <a:gd name="connsiteX4" fmla="*/ 178523 w 329140"/>
                <a:gd name="connsiteY4" fmla="*/ 127761 h 164641"/>
                <a:gd name="connsiteX5" fmla="*/ 87506 w 329140"/>
                <a:gd name="connsiteY5" fmla="*/ 163744 h 164641"/>
                <a:gd name="connsiteX6" fmla="*/ 2839 w 329140"/>
                <a:gd name="connsiteY6" fmla="*/ 151044 h 16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140" h="164641">
                  <a:moveTo>
                    <a:pt x="2839" y="151044"/>
                  </a:moveTo>
                  <a:cubicBezTo>
                    <a:pt x="21184" y="143988"/>
                    <a:pt x="143245" y="146458"/>
                    <a:pt x="197573" y="121411"/>
                  </a:cubicBezTo>
                  <a:cubicBezTo>
                    <a:pt x="251901" y="96364"/>
                    <a:pt x="322809" y="8875"/>
                    <a:pt x="328806" y="761"/>
                  </a:cubicBezTo>
                  <a:cubicBezTo>
                    <a:pt x="334803" y="-7353"/>
                    <a:pt x="258603" y="51560"/>
                    <a:pt x="233556" y="72727"/>
                  </a:cubicBezTo>
                  <a:cubicBezTo>
                    <a:pt x="208509" y="93894"/>
                    <a:pt x="202865" y="112591"/>
                    <a:pt x="178523" y="127761"/>
                  </a:cubicBezTo>
                  <a:cubicBezTo>
                    <a:pt x="154181" y="142930"/>
                    <a:pt x="115023" y="159864"/>
                    <a:pt x="87506" y="163744"/>
                  </a:cubicBezTo>
                  <a:cubicBezTo>
                    <a:pt x="59989" y="167624"/>
                    <a:pt x="-15506" y="158100"/>
                    <a:pt x="2839" y="1510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: 図形 501">
              <a:extLst>
                <a:ext uri="{FF2B5EF4-FFF2-40B4-BE49-F238E27FC236}">
                  <a16:creationId xmlns:a16="http://schemas.microsoft.com/office/drawing/2014/main" id="{AE972BEF-9AA3-4F9C-9140-AA553B945B62}"/>
                </a:ext>
              </a:extLst>
            </p:cNvPr>
            <p:cNvSpPr/>
            <p:nvPr/>
          </p:nvSpPr>
          <p:spPr>
            <a:xfrm>
              <a:off x="3424765" y="7173347"/>
              <a:ext cx="457202" cy="101695"/>
            </a:xfrm>
            <a:custGeom>
              <a:avLst/>
              <a:gdLst>
                <a:gd name="connsiteX0" fmla="*/ 2 w 457202"/>
                <a:gd name="connsiteY0" fmla="*/ 101636 h 101695"/>
                <a:gd name="connsiteX1" fmla="*/ 118535 w 457202"/>
                <a:gd name="connsiteY1" fmla="*/ 55070 h 101695"/>
                <a:gd name="connsiteX2" fmla="*/ 457202 w 457202"/>
                <a:gd name="connsiteY2" fmla="*/ 36 h 101695"/>
                <a:gd name="connsiteX3" fmla="*/ 120652 w 457202"/>
                <a:gd name="connsiteY3" fmla="*/ 63536 h 101695"/>
                <a:gd name="connsiteX4" fmla="*/ 2 w 457202"/>
                <a:gd name="connsiteY4" fmla="*/ 101636 h 10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2" h="101695">
                  <a:moveTo>
                    <a:pt x="2" y="101636"/>
                  </a:moveTo>
                  <a:cubicBezTo>
                    <a:pt x="-351" y="100225"/>
                    <a:pt x="42335" y="72003"/>
                    <a:pt x="118535" y="55070"/>
                  </a:cubicBezTo>
                  <a:cubicBezTo>
                    <a:pt x="194735" y="38137"/>
                    <a:pt x="456849" y="-1375"/>
                    <a:pt x="457202" y="36"/>
                  </a:cubicBezTo>
                  <a:cubicBezTo>
                    <a:pt x="457555" y="1447"/>
                    <a:pt x="195088" y="48014"/>
                    <a:pt x="120652" y="63536"/>
                  </a:cubicBezTo>
                  <a:cubicBezTo>
                    <a:pt x="46216" y="79058"/>
                    <a:pt x="355" y="103047"/>
                    <a:pt x="2" y="101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: 図形 502">
              <a:extLst>
                <a:ext uri="{FF2B5EF4-FFF2-40B4-BE49-F238E27FC236}">
                  <a16:creationId xmlns:a16="http://schemas.microsoft.com/office/drawing/2014/main" id="{543E3ADD-C975-4929-AD85-5CFAED0FCDBA}"/>
                </a:ext>
              </a:extLst>
            </p:cNvPr>
            <p:cNvSpPr/>
            <p:nvPr/>
          </p:nvSpPr>
          <p:spPr>
            <a:xfrm>
              <a:off x="2839676" y="7194407"/>
              <a:ext cx="1021201" cy="197120"/>
            </a:xfrm>
            <a:custGeom>
              <a:avLst/>
              <a:gdLst>
                <a:gd name="connsiteX0" fmla="*/ 1021124 w 1021201"/>
                <a:gd name="connsiteY0" fmla="*/ 143 h 197120"/>
                <a:gd name="connsiteX1" fmla="*/ 707857 w 1021201"/>
                <a:gd name="connsiteY1" fmla="*/ 112326 h 197120"/>
                <a:gd name="connsiteX2" fmla="*/ 589324 w 1021201"/>
                <a:gd name="connsiteY2" fmla="*/ 105976 h 197120"/>
                <a:gd name="connsiteX3" fmla="*/ 5124 w 1021201"/>
                <a:gd name="connsiteY3" fmla="*/ 196993 h 197120"/>
                <a:gd name="connsiteX4" fmla="*/ 324741 w 1021201"/>
                <a:gd name="connsiteY4" fmla="*/ 125026 h 197120"/>
                <a:gd name="connsiteX5" fmla="*/ 676107 w 1021201"/>
                <a:gd name="connsiteY5" fmla="*/ 89043 h 197120"/>
                <a:gd name="connsiteX6" fmla="*/ 737491 w 1021201"/>
                <a:gd name="connsiteY6" fmla="*/ 89043 h 197120"/>
                <a:gd name="connsiteX7" fmla="*/ 1021124 w 1021201"/>
                <a:gd name="connsiteY7" fmla="*/ 143 h 19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1201" h="197120">
                  <a:moveTo>
                    <a:pt x="1021124" y="143"/>
                  </a:moveTo>
                  <a:cubicBezTo>
                    <a:pt x="1016185" y="4024"/>
                    <a:pt x="779824" y="94687"/>
                    <a:pt x="707857" y="112326"/>
                  </a:cubicBezTo>
                  <a:cubicBezTo>
                    <a:pt x="635890" y="129965"/>
                    <a:pt x="706446" y="91865"/>
                    <a:pt x="589324" y="105976"/>
                  </a:cubicBezTo>
                  <a:cubicBezTo>
                    <a:pt x="472202" y="120087"/>
                    <a:pt x="49221" y="193818"/>
                    <a:pt x="5124" y="196993"/>
                  </a:cubicBezTo>
                  <a:cubicBezTo>
                    <a:pt x="-38973" y="200168"/>
                    <a:pt x="212910" y="143018"/>
                    <a:pt x="324741" y="125026"/>
                  </a:cubicBezTo>
                  <a:cubicBezTo>
                    <a:pt x="436572" y="107034"/>
                    <a:pt x="607315" y="95040"/>
                    <a:pt x="676107" y="89043"/>
                  </a:cubicBezTo>
                  <a:cubicBezTo>
                    <a:pt x="744899" y="83046"/>
                    <a:pt x="681752" y="105623"/>
                    <a:pt x="737491" y="89043"/>
                  </a:cubicBezTo>
                  <a:cubicBezTo>
                    <a:pt x="793230" y="72463"/>
                    <a:pt x="1026063" y="-3738"/>
                    <a:pt x="1021124" y="1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22D62D5E-415C-4782-9C70-6BA57A4E3D91}"/>
                </a:ext>
              </a:extLst>
            </p:cNvPr>
            <p:cNvSpPr/>
            <p:nvPr/>
          </p:nvSpPr>
          <p:spPr>
            <a:xfrm>
              <a:off x="-173282" y="7398175"/>
              <a:ext cx="3049902" cy="178729"/>
            </a:xfrm>
            <a:custGeom>
              <a:avLst/>
              <a:gdLst>
                <a:gd name="connsiteX0" fmla="*/ 101315 w 3049902"/>
                <a:gd name="connsiteY0" fmla="*/ 162558 h 178729"/>
                <a:gd name="connsiteX1" fmla="*/ 245249 w 3049902"/>
                <a:gd name="connsiteY1" fmla="*/ 166792 h 178729"/>
                <a:gd name="connsiteX2" fmla="*/ 1566049 w 3049902"/>
                <a:gd name="connsiteY2" fmla="*/ 65192 h 178729"/>
                <a:gd name="connsiteX3" fmla="*/ 3022315 w 3049902"/>
                <a:gd name="connsiteY3" fmla="*/ 5925 h 178729"/>
                <a:gd name="connsiteX4" fmla="*/ 2433882 w 3049902"/>
                <a:gd name="connsiteY4" fmla="*/ 5925 h 178729"/>
                <a:gd name="connsiteX5" fmla="*/ 1371315 w 3049902"/>
                <a:gd name="connsiteY5" fmla="*/ 39792 h 178729"/>
                <a:gd name="connsiteX6" fmla="*/ 101315 w 3049902"/>
                <a:gd name="connsiteY6" fmla="*/ 162558 h 17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9902" h="178729">
                  <a:moveTo>
                    <a:pt x="101315" y="162558"/>
                  </a:moveTo>
                  <a:cubicBezTo>
                    <a:pt x="-86363" y="183725"/>
                    <a:pt x="1127" y="183020"/>
                    <a:pt x="245249" y="166792"/>
                  </a:cubicBezTo>
                  <a:cubicBezTo>
                    <a:pt x="489371" y="150564"/>
                    <a:pt x="1103205" y="92003"/>
                    <a:pt x="1566049" y="65192"/>
                  </a:cubicBezTo>
                  <a:cubicBezTo>
                    <a:pt x="2028893" y="38381"/>
                    <a:pt x="2877676" y="15803"/>
                    <a:pt x="3022315" y="5925"/>
                  </a:cubicBezTo>
                  <a:cubicBezTo>
                    <a:pt x="3166954" y="-3953"/>
                    <a:pt x="2709049" y="281"/>
                    <a:pt x="2433882" y="5925"/>
                  </a:cubicBezTo>
                  <a:cubicBezTo>
                    <a:pt x="2158715" y="11569"/>
                    <a:pt x="1761487" y="8748"/>
                    <a:pt x="1371315" y="39792"/>
                  </a:cubicBezTo>
                  <a:cubicBezTo>
                    <a:pt x="981143" y="70836"/>
                    <a:pt x="288993" y="141391"/>
                    <a:pt x="101315" y="1625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: 図形 504">
              <a:extLst>
                <a:ext uri="{FF2B5EF4-FFF2-40B4-BE49-F238E27FC236}">
                  <a16:creationId xmlns:a16="http://schemas.microsoft.com/office/drawing/2014/main" id="{28E333E3-8941-49E7-9906-96530CB478B9}"/>
                </a:ext>
              </a:extLst>
            </p:cNvPr>
            <p:cNvSpPr/>
            <p:nvPr/>
          </p:nvSpPr>
          <p:spPr>
            <a:xfrm>
              <a:off x="-46594" y="6832505"/>
              <a:ext cx="1176940" cy="156903"/>
            </a:xfrm>
            <a:custGeom>
              <a:avLst/>
              <a:gdLst>
                <a:gd name="connsiteX0" fmla="*/ 27 w 1176940"/>
                <a:gd name="connsiteY0" fmla="*/ 156728 h 156903"/>
                <a:gd name="connsiteX1" fmla="*/ 698527 w 1176940"/>
                <a:gd name="connsiteY1" fmla="*/ 101695 h 156903"/>
                <a:gd name="connsiteX2" fmla="*/ 1176894 w 1176940"/>
                <a:gd name="connsiteY2" fmla="*/ 95 h 156903"/>
                <a:gd name="connsiteX3" fmla="*/ 673127 w 1176940"/>
                <a:gd name="connsiteY3" fmla="*/ 84762 h 156903"/>
                <a:gd name="connsiteX4" fmla="*/ 27 w 1176940"/>
                <a:gd name="connsiteY4" fmla="*/ 156728 h 15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940" h="156903">
                  <a:moveTo>
                    <a:pt x="27" y="156728"/>
                  </a:moveTo>
                  <a:cubicBezTo>
                    <a:pt x="4260" y="159550"/>
                    <a:pt x="502383" y="127800"/>
                    <a:pt x="698527" y="101695"/>
                  </a:cubicBezTo>
                  <a:cubicBezTo>
                    <a:pt x="894671" y="75590"/>
                    <a:pt x="1181127" y="2917"/>
                    <a:pt x="1176894" y="95"/>
                  </a:cubicBezTo>
                  <a:cubicBezTo>
                    <a:pt x="1172661" y="-2727"/>
                    <a:pt x="866449" y="57951"/>
                    <a:pt x="673127" y="84762"/>
                  </a:cubicBezTo>
                  <a:cubicBezTo>
                    <a:pt x="479805" y="111573"/>
                    <a:pt x="-4206" y="153906"/>
                    <a:pt x="27" y="156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: 図形 505">
              <a:extLst>
                <a:ext uri="{FF2B5EF4-FFF2-40B4-BE49-F238E27FC236}">
                  <a16:creationId xmlns:a16="http://schemas.microsoft.com/office/drawing/2014/main" id="{7F7F1526-AA0B-44C2-94B5-FA2C6F82259E}"/>
                </a:ext>
              </a:extLst>
            </p:cNvPr>
            <p:cNvSpPr/>
            <p:nvPr/>
          </p:nvSpPr>
          <p:spPr>
            <a:xfrm>
              <a:off x="3518074" y="7310045"/>
              <a:ext cx="1579425" cy="1628431"/>
            </a:xfrm>
            <a:custGeom>
              <a:avLst/>
              <a:gdLst>
                <a:gd name="connsiteX0" fmla="*/ 2366 w 1579425"/>
                <a:gd name="connsiteY0" fmla="*/ 75 h 1628431"/>
                <a:gd name="connsiteX1" fmla="*/ 337646 w 1579425"/>
                <a:gd name="connsiteY1" fmla="*/ 518235 h 1628431"/>
                <a:gd name="connsiteX2" fmla="*/ 1455246 w 1579425"/>
                <a:gd name="connsiteY2" fmla="*/ 1534235 h 1628431"/>
                <a:gd name="connsiteX3" fmla="*/ 1506046 w 1579425"/>
                <a:gd name="connsiteY3" fmla="*/ 1590115 h 1628431"/>
                <a:gd name="connsiteX4" fmla="*/ 1572086 w 1579425"/>
                <a:gd name="connsiteY4" fmla="*/ 1590115 h 1628431"/>
                <a:gd name="connsiteX5" fmla="*/ 1318086 w 1579425"/>
                <a:gd name="connsiteY5" fmla="*/ 1437715 h 1628431"/>
                <a:gd name="connsiteX6" fmla="*/ 251286 w 1579425"/>
                <a:gd name="connsiteY6" fmla="*/ 487755 h 1628431"/>
                <a:gd name="connsiteX7" fmla="*/ 2366 w 1579425"/>
                <a:gd name="connsiteY7" fmla="*/ 75 h 162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9425" h="1628431">
                  <a:moveTo>
                    <a:pt x="2366" y="75"/>
                  </a:moveTo>
                  <a:cubicBezTo>
                    <a:pt x="16759" y="5155"/>
                    <a:pt x="95499" y="262542"/>
                    <a:pt x="337646" y="518235"/>
                  </a:cubicBezTo>
                  <a:cubicBezTo>
                    <a:pt x="579793" y="773928"/>
                    <a:pt x="1260513" y="1355588"/>
                    <a:pt x="1455246" y="1534235"/>
                  </a:cubicBezTo>
                  <a:cubicBezTo>
                    <a:pt x="1649979" y="1712882"/>
                    <a:pt x="1486573" y="1580802"/>
                    <a:pt x="1506046" y="1590115"/>
                  </a:cubicBezTo>
                  <a:cubicBezTo>
                    <a:pt x="1525519" y="1599428"/>
                    <a:pt x="1603413" y="1615515"/>
                    <a:pt x="1572086" y="1590115"/>
                  </a:cubicBezTo>
                  <a:cubicBezTo>
                    <a:pt x="1540759" y="1564715"/>
                    <a:pt x="1538219" y="1621442"/>
                    <a:pt x="1318086" y="1437715"/>
                  </a:cubicBezTo>
                  <a:cubicBezTo>
                    <a:pt x="1097953" y="1253988"/>
                    <a:pt x="467186" y="727362"/>
                    <a:pt x="251286" y="487755"/>
                  </a:cubicBezTo>
                  <a:cubicBezTo>
                    <a:pt x="35386" y="248148"/>
                    <a:pt x="-12027" y="-5005"/>
                    <a:pt x="2366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: 図形 506">
              <a:extLst>
                <a:ext uri="{FF2B5EF4-FFF2-40B4-BE49-F238E27FC236}">
                  <a16:creationId xmlns:a16="http://schemas.microsoft.com/office/drawing/2014/main" id="{9E8DA5FB-6B6F-4E55-82D6-2088C2289CD0}"/>
                </a:ext>
              </a:extLst>
            </p:cNvPr>
            <p:cNvSpPr/>
            <p:nvPr/>
          </p:nvSpPr>
          <p:spPr>
            <a:xfrm>
              <a:off x="5095569" y="8942397"/>
              <a:ext cx="121743" cy="693737"/>
            </a:xfrm>
            <a:custGeom>
              <a:avLst/>
              <a:gdLst>
                <a:gd name="connsiteX0" fmla="*/ 306 w 121743"/>
                <a:gd name="connsiteY0" fmla="*/ 1578 h 693737"/>
                <a:gd name="connsiteX1" fmla="*/ 120956 w 121743"/>
                <a:gd name="connsiteY1" fmla="*/ 417503 h 693737"/>
                <a:gd name="connsiteX2" fmla="*/ 54281 w 121743"/>
                <a:gd name="connsiteY2" fmla="*/ 693728 h 693737"/>
                <a:gd name="connsiteX3" fmla="*/ 92381 w 121743"/>
                <a:gd name="connsiteY3" fmla="*/ 427028 h 693737"/>
                <a:gd name="connsiteX4" fmla="*/ 86031 w 121743"/>
                <a:gd name="connsiteY4" fmla="*/ 280978 h 693737"/>
                <a:gd name="connsiteX5" fmla="*/ 306 w 121743"/>
                <a:gd name="connsiteY5" fmla="*/ 1578 h 69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743" h="693737">
                  <a:moveTo>
                    <a:pt x="306" y="1578"/>
                  </a:moveTo>
                  <a:cubicBezTo>
                    <a:pt x="6127" y="24332"/>
                    <a:pt x="111960" y="302145"/>
                    <a:pt x="120956" y="417503"/>
                  </a:cubicBezTo>
                  <a:cubicBezTo>
                    <a:pt x="129952" y="532861"/>
                    <a:pt x="59043" y="692141"/>
                    <a:pt x="54281" y="693728"/>
                  </a:cubicBezTo>
                  <a:cubicBezTo>
                    <a:pt x="49519" y="695315"/>
                    <a:pt x="87089" y="495820"/>
                    <a:pt x="92381" y="427028"/>
                  </a:cubicBezTo>
                  <a:cubicBezTo>
                    <a:pt x="97673" y="358236"/>
                    <a:pt x="98731" y="353474"/>
                    <a:pt x="86031" y="280978"/>
                  </a:cubicBezTo>
                  <a:cubicBezTo>
                    <a:pt x="73331" y="208482"/>
                    <a:pt x="-5515" y="-21176"/>
                    <a:pt x="306" y="15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46A6DC03-D3BE-4B0F-9BB1-9E5BC6615719}"/>
                </a:ext>
              </a:extLst>
            </p:cNvPr>
            <p:cNvSpPr/>
            <p:nvPr/>
          </p:nvSpPr>
          <p:spPr>
            <a:xfrm>
              <a:off x="4593156" y="8932638"/>
              <a:ext cx="673263" cy="1633254"/>
            </a:xfrm>
            <a:custGeom>
              <a:avLst/>
              <a:gdLst>
                <a:gd name="connsiteX0" fmla="*/ 528119 w 673263"/>
                <a:gd name="connsiteY0" fmla="*/ 1812 h 1633254"/>
                <a:gd name="connsiteX1" fmla="*/ 664644 w 673263"/>
                <a:gd name="connsiteY1" fmla="*/ 455837 h 1633254"/>
                <a:gd name="connsiteX2" fmla="*/ 486844 w 673263"/>
                <a:gd name="connsiteY2" fmla="*/ 849537 h 1633254"/>
                <a:gd name="connsiteX3" fmla="*/ 248719 w 673263"/>
                <a:gd name="connsiteY3" fmla="*/ 1208312 h 1633254"/>
                <a:gd name="connsiteX4" fmla="*/ 13769 w 673263"/>
                <a:gd name="connsiteY4" fmla="*/ 1614712 h 1633254"/>
                <a:gd name="connsiteX5" fmla="*/ 48694 w 673263"/>
                <a:gd name="connsiteY5" fmla="*/ 1528987 h 1633254"/>
                <a:gd name="connsiteX6" fmla="*/ 223319 w 673263"/>
                <a:gd name="connsiteY6" fmla="*/ 1214662 h 1633254"/>
                <a:gd name="connsiteX7" fmla="*/ 651944 w 673263"/>
                <a:gd name="connsiteY7" fmla="*/ 484412 h 1633254"/>
                <a:gd name="connsiteX8" fmla="*/ 601144 w 673263"/>
                <a:gd name="connsiteY8" fmla="*/ 303437 h 1633254"/>
                <a:gd name="connsiteX9" fmla="*/ 528119 w 673263"/>
                <a:gd name="connsiteY9" fmla="*/ 1812 h 163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263" h="1633254">
                  <a:moveTo>
                    <a:pt x="528119" y="1812"/>
                  </a:moveTo>
                  <a:cubicBezTo>
                    <a:pt x="538702" y="27212"/>
                    <a:pt x="671523" y="314550"/>
                    <a:pt x="664644" y="455837"/>
                  </a:cubicBezTo>
                  <a:cubicBezTo>
                    <a:pt x="657765" y="597124"/>
                    <a:pt x="556165" y="724124"/>
                    <a:pt x="486844" y="849537"/>
                  </a:cubicBezTo>
                  <a:cubicBezTo>
                    <a:pt x="417523" y="974950"/>
                    <a:pt x="327565" y="1080783"/>
                    <a:pt x="248719" y="1208312"/>
                  </a:cubicBezTo>
                  <a:cubicBezTo>
                    <a:pt x="169873" y="1335841"/>
                    <a:pt x="47106" y="1561266"/>
                    <a:pt x="13769" y="1614712"/>
                  </a:cubicBezTo>
                  <a:cubicBezTo>
                    <a:pt x="-19568" y="1668158"/>
                    <a:pt x="13769" y="1595662"/>
                    <a:pt x="48694" y="1528987"/>
                  </a:cubicBezTo>
                  <a:cubicBezTo>
                    <a:pt x="83619" y="1462312"/>
                    <a:pt x="122777" y="1388758"/>
                    <a:pt x="223319" y="1214662"/>
                  </a:cubicBezTo>
                  <a:cubicBezTo>
                    <a:pt x="323861" y="1040566"/>
                    <a:pt x="588973" y="636283"/>
                    <a:pt x="651944" y="484412"/>
                  </a:cubicBezTo>
                  <a:cubicBezTo>
                    <a:pt x="714915" y="332541"/>
                    <a:pt x="620194" y="381754"/>
                    <a:pt x="601144" y="303437"/>
                  </a:cubicBezTo>
                  <a:cubicBezTo>
                    <a:pt x="582094" y="225120"/>
                    <a:pt x="517536" y="-23588"/>
                    <a:pt x="528119" y="1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A2CABF77-B2CB-45B6-A094-2D71C26B4A37}"/>
                </a:ext>
              </a:extLst>
            </p:cNvPr>
            <p:cNvSpPr/>
            <p:nvPr/>
          </p:nvSpPr>
          <p:spPr>
            <a:xfrm>
              <a:off x="5964140" y="9454535"/>
              <a:ext cx="1379480" cy="154947"/>
            </a:xfrm>
            <a:custGeom>
              <a:avLst/>
              <a:gdLst>
                <a:gd name="connsiteX0" fmla="*/ 4860 w 1379480"/>
                <a:gd name="connsiteY0" fmla="*/ 615 h 154947"/>
                <a:gd name="connsiteX1" fmla="*/ 579535 w 1379480"/>
                <a:gd name="connsiteY1" fmla="*/ 79990 h 154947"/>
                <a:gd name="connsiteX2" fmla="*/ 1373285 w 1379480"/>
                <a:gd name="connsiteY2" fmla="*/ 153015 h 154947"/>
                <a:gd name="connsiteX3" fmla="*/ 900210 w 1379480"/>
                <a:gd name="connsiteY3" fmla="*/ 124440 h 154947"/>
                <a:gd name="connsiteX4" fmla="*/ 4860 w 1379480"/>
                <a:gd name="connsiteY4" fmla="*/ 615 h 15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9480" h="154947">
                  <a:moveTo>
                    <a:pt x="4860" y="615"/>
                  </a:moveTo>
                  <a:cubicBezTo>
                    <a:pt x="-48586" y="-6793"/>
                    <a:pt x="351464" y="54590"/>
                    <a:pt x="579535" y="79990"/>
                  </a:cubicBezTo>
                  <a:cubicBezTo>
                    <a:pt x="807606" y="105390"/>
                    <a:pt x="1319839" y="145607"/>
                    <a:pt x="1373285" y="153015"/>
                  </a:cubicBezTo>
                  <a:cubicBezTo>
                    <a:pt x="1426731" y="160423"/>
                    <a:pt x="1122989" y="145607"/>
                    <a:pt x="900210" y="124440"/>
                  </a:cubicBezTo>
                  <a:cubicBezTo>
                    <a:pt x="677431" y="103273"/>
                    <a:pt x="58306" y="8023"/>
                    <a:pt x="4860" y="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E87BBC9C-E7D3-4B31-8F65-7645368F6BA2}"/>
                </a:ext>
              </a:extLst>
            </p:cNvPr>
            <p:cNvSpPr/>
            <p:nvPr/>
          </p:nvSpPr>
          <p:spPr>
            <a:xfrm>
              <a:off x="5977119" y="9454617"/>
              <a:ext cx="538538" cy="78081"/>
            </a:xfrm>
            <a:custGeom>
              <a:avLst/>
              <a:gdLst>
                <a:gd name="connsiteX0" fmla="*/ 1406 w 538538"/>
                <a:gd name="connsiteY0" fmla="*/ 533 h 78081"/>
                <a:gd name="connsiteX1" fmla="*/ 522106 w 538538"/>
                <a:gd name="connsiteY1" fmla="*/ 76733 h 78081"/>
                <a:gd name="connsiteX2" fmla="*/ 372881 w 538538"/>
                <a:gd name="connsiteY2" fmla="*/ 44983 h 78081"/>
                <a:gd name="connsiteX3" fmla="*/ 1406 w 538538"/>
                <a:gd name="connsiteY3" fmla="*/ 533 h 7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538" h="78081">
                  <a:moveTo>
                    <a:pt x="1406" y="533"/>
                  </a:moveTo>
                  <a:cubicBezTo>
                    <a:pt x="26277" y="5825"/>
                    <a:pt x="460194" y="69325"/>
                    <a:pt x="522106" y="76733"/>
                  </a:cubicBezTo>
                  <a:cubicBezTo>
                    <a:pt x="584018" y="84141"/>
                    <a:pt x="457018" y="59270"/>
                    <a:pt x="372881" y="44983"/>
                  </a:cubicBezTo>
                  <a:cubicBezTo>
                    <a:pt x="288744" y="30696"/>
                    <a:pt x="-23465" y="-4759"/>
                    <a:pt x="1406" y="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8EB136A3-BE20-474B-80E8-84AE855E2BF6}"/>
                </a:ext>
              </a:extLst>
            </p:cNvPr>
            <p:cNvSpPr/>
            <p:nvPr/>
          </p:nvSpPr>
          <p:spPr>
            <a:xfrm>
              <a:off x="5912020" y="9464517"/>
              <a:ext cx="1475299" cy="244026"/>
            </a:xfrm>
            <a:custGeom>
              <a:avLst/>
              <a:gdLst>
                <a:gd name="connsiteX0" fmla="*/ 41105 w 1475299"/>
                <a:gd name="connsiteY0" fmla="*/ 3333 h 244026"/>
                <a:gd name="connsiteX1" fmla="*/ 282405 w 1475299"/>
                <a:gd name="connsiteY1" fmla="*/ 85883 h 244026"/>
                <a:gd name="connsiteX2" fmla="*/ 1142830 w 1475299"/>
                <a:gd name="connsiteY2" fmla="*/ 231933 h 244026"/>
                <a:gd name="connsiteX3" fmla="*/ 1307930 w 1475299"/>
                <a:gd name="connsiteY3" fmla="*/ 231933 h 244026"/>
                <a:gd name="connsiteX4" fmla="*/ 1466680 w 1475299"/>
                <a:gd name="connsiteY4" fmla="*/ 200183 h 244026"/>
                <a:gd name="connsiteX5" fmla="*/ 1031705 w 1475299"/>
                <a:gd name="connsiteY5" fmla="*/ 197008 h 244026"/>
                <a:gd name="connsiteX6" fmla="*/ 41105 w 1475299"/>
                <a:gd name="connsiteY6" fmla="*/ 3333 h 24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299" h="244026">
                  <a:moveTo>
                    <a:pt x="41105" y="3333"/>
                  </a:moveTo>
                  <a:cubicBezTo>
                    <a:pt x="-83778" y="-15188"/>
                    <a:pt x="98784" y="47783"/>
                    <a:pt x="282405" y="85883"/>
                  </a:cubicBezTo>
                  <a:cubicBezTo>
                    <a:pt x="466026" y="123983"/>
                    <a:pt x="971909" y="207591"/>
                    <a:pt x="1142830" y="231933"/>
                  </a:cubicBezTo>
                  <a:cubicBezTo>
                    <a:pt x="1313751" y="256275"/>
                    <a:pt x="1253955" y="237225"/>
                    <a:pt x="1307930" y="231933"/>
                  </a:cubicBezTo>
                  <a:cubicBezTo>
                    <a:pt x="1361905" y="226641"/>
                    <a:pt x="1512717" y="206004"/>
                    <a:pt x="1466680" y="200183"/>
                  </a:cubicBezTo>
                  <a:cubicBezTo>
                    <a:pt x="1420643" y="194362"/>
                    <a:pt x="1267713" y="228229"/>
                    <a:pt x="1031705" y="197008"/>
                  </a:cubicBezTo>
                  <a:cubicBezTo>
                    <a:pt x="795697" y="165787"/>
                    <a:pt x="165988" y="21854"/>
                    <a:pt x="41105" y="3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391A74CF-F1D8-48FF-89E5-DCCD435744A0}"/>
                </a:ext>
              </a:extLst>
            </p:cNvPr>
            <p:cNvSpPr/>
            <p:nvPr/>
          </p:nvSpPr>
          <p:spPr>
            <a:xfrm>
              <a:off x="7349998" y="8903092"/>
              <a:ext cx="1774158" cy="726703"/>
            </a:xfrm>
            <a:custGeom>
              <a:avLst/>
              <a:gdLst>
                <a:gd name="connsiteX0" fmla="*/ 1724152 w 1774158"/>
                <a:gd name="connsiteY0" fmla="*/ 28183 h 726703"/>
                <a:gd name="connsiteX1" fmla="*/ 1673352 w 1774158"/>
                <a:gd name="connsiteY1" fmla="*/ 40883 h 726703"/>
                <a:gd name="connsiteX2" fmla="*/ 819277 w 1774158"/>
                <a:gd name="connsiteY2" fmla="*/ 421883 h 726703"/>
                <a:gd name="connsiteX3" fmla="*/ 403352 w 1774158"/>
                <a:gd name="connsiteY3" fmla="*/ 564758 h 726703"/>
                <a:gd name="connsiteX4" fmla="*/ 127 w 1774158"/>
                <a:gd name="connsiteY4" fmla="*/ 726683 h 726703"/>
                <a:gd name="connsiteX5" fmla="*/ 444627 w 1774158"/>
                <a:gd name="connsiteY5" fmla="*/ 574283 h 726703"/>
                <a:gd name="connsiteX6" fmla="*/ 1032002 w 1774158"/>
                <a:gd name="connsiteY6" fmla="*/ 339333 h 726703"/>
                <a:gd name="connsiteX7" fmla="*/ 1371727 w 1774158"/>
                <a:gd name="connsiteY7" fmla="*/ 196458 h 726703"/>
                <a:gd name="connsiteX8" fmla="*/ 1724152 w 1774158"/>
                <a:gd name="connsiteY8" fmla="*/ 28183 h 72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4158" h="726703">
                  <a:moveTo>
                    <a:pt x="1724152" y="28183"/>
                  </a:moveTo>
                  <a:cubicBezTo>
                    <a:pt x="1774423" y="2254"/>
                    <a:pt x="1824164" y="-24734"/>
                    <a:pt x="1673352" y="40883"/>
                  </a:cubicBezTo>
                  <a:cubicBezTo>
                    <a:pt x="1522540" y="106500"/>
                    <a:pt x="1030943" y="334571"/>
                    <a:pt x="819277" y="421883"/>
                  </a:cubicBezTo>
                  <a:cubicBezTo>
                    <a:pt x="607611" y="509195"/>
                    <a:pt x="539877" y="513958"/>
                    <a:pt x="403352" y="564758"/>
                  </a:cubicBezTo>
                  <a:cubicBezTo>
                    <a:pt x="266827" y="615558"/>
                    <a:pt x="-6752" y="725096"/>
                    <a:pt x="127" y="726683"/>
                  </a:cubicBezTo>
                  <a:cubicBezTo>
                    <a:pt x="7006" y="728270"/>
                    <a:pt x="272648" y="638841"/>
                    <a:pt x="444627" y="574283"/>
                  </a:cubicBezTo>
                  <a:cubicBezTo>
                    <a:pt x="616606" y="509725"/>
                    <a:pt x="877485" y="402304"/>
                    <a:pt x="1032002" y="339333"/>
                  </a:cubicBezTo>
                  <a:cubicBezTo>
                    <a:pt x="1186519" y="276362"/>
                    <a:pt x="1254781" y="250433"/>
                    <a:pt x="1371727" y="196458"/>
                  </a:cubicBezTo>
                  <a:cubicBezTo>
                    <a:pt x="1488673" y="142483"/>
                    <a:pt x="1673881" y="54112"/>
                    <a:pt x="1724152" y="2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DD880F0F-D46C-469E-AF85-5AE4B35028B6}"/>
                </a:ext>
              </a:extLst>
            </p:cNvPr>
            <p:cNvSpPr/>
            <p:nvPr/>
          </p:nvSpPr>
          <p:spPr>
            <a:xfrm>
              <a:off x="5934075" y="8909848"/>
              <a:ext cx="1050150" cy="529427"/>
            </a:xfrm>
            <a:custGeom>
              <a:avLst/>
              <a:gdLst>
                <a:gd name="connsiteX0" fmla="*/ 0 w 1050150"/>
                <a:gd name="connsiteY0" fmla="*/ 529427 h 529427"/>
                <a:gd name="connsiteX1" fmla="*/ 479425 w 1050150"/>
                <a:gd name="connsiteY1" fmla="*/ 265902 h 529427"/>
                <a:gd name="connsiteX2" fmla="*/ 1016000 w 1050150"/>
                <a:gd name="connsiteY2" fmla="*/ 8727 h 529427"/>
                <a:gd name="connsiteX3" fmla="*/ 911225 w 1050150"/>
                <a:gd name="connsiteY3" fmla="*/ 94452 h 529427"/>
                <a:gd name="connsiteX4" fmla="*/ 225425 w 1050150"/>
                <a:gd name="connsiteY4" fmla="*/ 424652 h 529427"/>
                <a:gd name="connsiteX5" fmla="*/ 0 w 1050150"/>
                <a:gd name="connsiteY5" fmla="*/ 529427 h 52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0150" h="529427">
                  <a:moveTo>
                    <a:pt x="0" y="529427"/>
                  </a:moveTo>
                  <a:cubicBezTo>
                    <a:pt x="155046" y="441056"/>
                    <a:pt x="310092" y="352685"/>
                    <a:pt x="479425" y="265902"/>
                  </a:cubicBezTo>
                  <a:cubicBezTo>
                    <a:pt x="648758" y="179119"/>
                    <a:pt x="944033" y="37302"/>
                    <a:pt x="1016000" y="8727"/>
                  </a:cubicBezTo>
                  <a:cubicBezTo>
                    <a:pt x="1087967" y="-19848"/>
                    <a:pt x="1042987" y="25131"/>
                    <a:pt x="911225" y="94452"/>
                  </a:cubicBezTo>
                  <a:cubicBezTo>
                    <a:pt x="779463" y="163773"/>
                    <a:pt x="225425" y="424652"/>
                    <a:pt x="225425" y="424652"/>
                  </a:cubicBezTo>
                  <a:lnTo>
                    <a:pt x="0" y="52942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D77CA117-87A6-4795-BF8F-DE042D6D9E85}"/>
                </a:ext>
              </a:extLst>
            </p:cNvPr>
            <p:cNvSpPr/>
            <p:nvPr/>
          </p:nvSpPr>
          <p:spPr>
            <a:xfrm>
              <a:off x="7341967" y="8861209"/>
              <a:ext cx="1078194" cy="747120"/>
            </a:xfrm>
            <a:custGeom>
              <a:avLst/>
              <a:gdLst>
                <a:gd name="connsiteX0" fmla="*/ 1074958 w 1078194"/>
                <a:gd name="connsiteY0" fmla="*/ 3391 h 747120"/>
                <a:gd name="connsiteX1" fmla="*/ 995583 w 1078194"/>
                <a:gd name="connsiteY1" fmla="*/ 146266 h 747120"/>
                <a:gd name="connsiteX2" fmla="*/ 509808 w 1078194"/>
                <a:gd name="connsiteY2" fmla="*/ 435191 h 747120"/>
                <a:gd name="connsiteX3" fmla="*/ 1808 w 1078194"/>
                <a:gd name="connsiteY3" fmla="*/ 746341 h 747120"/>
                <a:gd name="connsiteX4" fmla="*/ 328833 w 1078194"/>
                <a:gd name="connsiteY4" fmla="*/ 530441 h 747120"/>
                <a:gd name="connsiteX5" fmla="*/ 973358 w 1078194"/>
                <a:gd name="connsiteY5" fmla="*/ 127216 h 747120"/>
                <a:gd name="connsiteX6" fmla="*/ 1055908 w 1078194"/>
                <a:gd name="connsiteY6" fmla="*/ 51016 h 747120"/>
                <a:gd name="connsiteX7" fmla="*/ 1074958 w 1078194"/>
                <a:gd name="connsiteY7" fmla="*/ 3391 h 7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8194" h="747120">
                  <a:moveTo>
                    <a:pt x="1074958" y="3391"/>
                  </a:moveTo>
                  <a:cubicBezTo>
                    <a:pt x="1064904" y="19266"/>
                    <a:pt x="1089775" y="74299"/>
                    <a:pt x="995583" y="146266"/>
                  </a:cubicBezTo>
                  <a:cubicBezTo>
                    <a:pt x="901391" y="218233"/>
                    <a:pt x="509808" y="435191"/>
                    <a:pt x="509808" y="435191"/>
                  </a:cubicBezTo>
                  <a:lnTo>
                    <a:pt x="1808" y="746341"/>
                  </a:lnTo>
                  <a:cubicBezTo>
                    <a:pt x="-28354" y="762216"/>
                    <a:pt x="328833" y="530441"/>
                    <a:pt x="328833" y="530441"/>
                  </a:cubicBezTo>
                  <a:cubicBezTo>
                    <a:pt x="490758" y="427254"/>
                    <a:pt x="852179" y="207120"/>
                    <a:pt x="973358" y="127216"/>
                  </a:cubicBezTo>
                  <a:cubicBezTo>
                    <a:pt x="1094537" y="47312"/>
                    <a:pt x="1042150" y="70595"/>
                    <a:pt x="1055908" y="51016"/>
                  </a:cubicBezTo>
                  <a:cubicBezTo>
                    <a:pt x="1069666" y="31437"/>
                    <a:pt x="1085012" y="-12484"/>
                    <a:pt x="1074958" y="33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C02662D6-6DEE-4C31-83B4-621489F0BA2C}"/>
                </a:ext>
              </a:extLst>
            </p:cNvPr>
            <p:cNvSpPr/>
            <p:nvPr/>
          </p:nvSpPr>
          <p:spPr>
            <a:xfrm>
              <a:off x="7356475" y="8848725"/>
              <a:ext cx="1104838" cy="758825"/>
            </a:xfrm>
            <a:custGeom>
              <a:avLst/>
              <a:gdLst>
                <a:gd name="connsiteX0" fmla="*/ 0 w 1104838"/>
                <a:gd name="connsiteY0" fmla="*/ 758825 h 758825"/>
                <a:gd name="connsiteX1" fmla="*/ 400050 w 1104838"/>
                <a:gd name="connsiteY1" fmla="*/ 590550 h 758825"/>
                <a:gd name="connsiteX2" fmla="*/ 552450 w 1104838"/>
                <a:gd name="connsiteY2" fmla="*/ 504825 h 758825"/>
                <a:gd name="connsiteX3" fmla="*/ 669925 w 1104838"/>
                <a:gd name="connsiteY3" fmla="*/ 542925 h 758825"/>
                <a:gd name="connsiteX4" fmla="*/ 641350 w 1104838"/>
                <a:gd name="connsiteY4" fmla="*/ 450850 h 758825"/>
                <a:gd name="connsiteX5" fmla="*/ 930275 w 1104838"/>
                <a:gd name="connsiteY5" fmla="*/ 260350 h 758825"/>
                <a:gd name="connsiteX6" fmla="*/ 1098550 w 1104838"/>
                <a:gd name="connsiteY6" fmla="*/ 123825 h 758825"/>
                <a:gd name="connsiteX7" fmla="*/ 1066800 w 1104838"/>
                <a:gd name="connsiteY7" fmla="*/ 0 h 758825"/>
                <a:gd name="connsiteX8" fmla="*/ 1076325 w 1104838"/>
                <a:gd name="connsiteY8" fmla="*/ 123825 h 758825"/>
                <a:gd name="connsiteX9" fmla="*/ 641350 w 1104838"/>
                <a:gd name="connsiteY9" fmla="*/ 463550 h 758825"/>
                <a:gd name="connsiteX10" fmla="*/ 533400 w 1104838"/>
                <a:gd name="connsiteY10" fmla="*/ 517525 h 758825"/>
                <a:gd name="connsiteX11" fmla="*/ 273050 w 1104838"/>
                <a:gd name="connsiteY11" fmla="*/ 612775 h 758825"/>
                <a:gd name="connsiteX12" fmla="*/ 0 w 1104838"/>
                <a:gd name="connsiteY12" fmla="*/ 758825 h 75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4838" h="758825">
                  <a:moveTo>
                    <a:pt x="0" y="758825"/>
                  </a:moveTo>
                  <a:cubicBezTo>
                    <a:pt x="153987" y="695854"/>
                    <a:pt x="307975" y="632883"/>
                    <a:pt x="400050" y="590550"/>
                  </a:cubicBezTo>
                  <a:cubicBezTo>
                    <a:pt x="492125" y="548217"/>
                    <a:pt x="507471" y="512763"/>
                    <a:pt x="552450" y="504825"/>
                  </a:cubicBezTo>
                  <a:cubicBezTo>
                    <a:pt x="597429" y="496887"/>
                    <a:pt x="655108" y="551921"/>
                    <a:pt x="669925" y="542925"/>
                  </a:cubicBezTo>
                  <a:cubicBezTo>
                    <a:pt x="684742" y="533929"/>
                    <a:pt x="597958" y="497946"/>
                    <a:pt x="641350" y="450850"/>
                  </a:cubicBezTo>
                  <a:cubicBezTo>
                    <a:pt x="684742" y="403754"/>
                    <a:pt x="854075" y="314854"/>
                    <a:pt x="930275" y="260350"/>
                  </a:cubicBezTo>
                  <a:cubicBezTo>
                    <a:pt x="1006475" y="205846"/>
                    <a:pt x="1075796" y="167217"/>
                    <a:pt x="1098550" y="123825"/>
                  </a:cubicBezTo>
                  <a:cubicBezTo>
                    <a:pt x="1121304" y="80433"/>
                    <a:pt x="1070504" y="0"/>
                    <a:pt x="1066800" y="0"/>
                  </a:cubicBezTo>
                  <a:cubicBezTo>
                    <a:pt x="1063096" y="0"/>
                    <a:pt x="1147233" y="46567"/>
                    <a:pt x="1076325" y="123825"/>
                  </a:cubicBezTo>
                  <a:cubicBezTo>
                    <a:pt x="1005417" y="201083"/>
                    <a:pt x="731837" y="397933"/>
                    <a:pt x="641350" y="463550"/>
                  </a:cubicBezTo>
                  <a:cubicBezTo>
                    <a:pt x="550863" y="529167"/>
                    <a:pt x="594783" y="492654"/>
                    <a:pt x="533400" y="517525"/>
                  </a:cubicBezTo>
                  <a:cubicBezTo>
                    <a:pt x="472017" y="542396"/>
                    <a:pt x="273050" y="612775"/>
                    <a:pt x="273050" y="612775"/>
                  </a:cubicBezTo>
                  <a:lnTo>
                    <a:pt x="0" y="7588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CFAE0506-76C4-4E22-89D7-F09BD663EC0D}"/>
                </a:ext>
              </a:extLst>
            </p:cNvPr>
            <p:cNvSpPr/>
            <p:nvPr/>
          </p:nvSpPr>
          <p:spPr>
            <a:xfrm>
              <a:off x="7022707" y="8845548"/>
              <a:ext cx="989464" cy="146052"/>
            </a:xfrm>
            <a:custGeom>
              <a:avLst/>
              <a:gdLst>
                <a:gd name="connsiteX0" fmla="*/ 393 w 989464"/>
                <a:gd name="connsiteY0" fmla="*/ 85727 h 146052"/>
                <a:gd name="connsiteX1" fmla="*/ 254393 w 989464"/>
                <a:gd name="connsiteY1" fmla="*/ 120652 h 146052"/>
                <a:gd name="connsiteX2" fmla="*/ 473468 w 989464"/>
                <a:gd name="connsiteY2" fmla="*/ 120652 h 146052"/>
                <a:gd name="connsiteX3" fmla="*/ 987818 w 989464"/>
                <a:gd name="connsiteY3" fmla="*/ 2 h 146052"/>
                <a:gd name="connsiteX4" fmla="*/ 625868 w 989464"/>
                <a:gd name="connsiteY4" fmla="*/ 117477 h 146052"/>
                <a:gd name="connsiteX5" fmla="*/ 314718 w 989464"/>
                <a:gd name="connsiteY5" fmla="*/ 146052 h 146052"/>
                <a:gd name="connsiteX6" fmla="*/ 393 w 989464"/>
                <a:gd name="connsiteY6" fmla="*/ 85727 h 1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9464" h="146052">
                  <a:moveTo>
                    <a:pt x="393" y="85727"/>
                  </a:moveTo>
                  <a:cubicBezTo>
                    <a:pt x="-9661" y="81494"/>
                    <a:pt x="175547" y="114831"/>
                    <a:pt x="254393" y="120652"/>
                  </a:cubicBezTo>
                  <a:cubicBezTo>
                    <a:pt x="333239" y="126473"/>
                    <a:pt x="351231" y="140760"/>
                    <a:pt x="473468" y="120652"/>
                  </a:cubicBezTo>
                  <a:cubicBezTo>
                    <a:pt x="595705" y="100544"/>
                    <a:pt x="962418" y="531"/>
                    <a:pt x="987818" y="2"/>
                  </a:cubicBezTo>
                  <a:cubicBezTo>
                    <a:pt x="1013218" y="-527"/>
                    <a:pt x="738051" y="93135"/>
                    <a:pt x="625868" y="117477"/>
                  </a:cubicBezTo>
                  <a:cubicBezTo>
                    <a:pt x="513685" y="141819"/>
                    <a:pt x="420022" y="146052"/>
                    <a:pt x="314718" y="146052"/>
                  </a:cubicBezTo>
                  <a:cubicBezTo>
                    <a:pt x="209414" y="146052"/>
                    <a:pt x="10447" y="89960"/>
                    <a:pt x="393" y="857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9FE84335-9675-4432-949C-39D275E65652}"/>
                </a:ext>
              </a:extLst>
            </p:cNvPr>
            <p:cNvSpPr/>
            <p:nvPr/>
          </p:nvSpPr>
          <p:spPr>
            <a:xfrm>
              <a:off x="8018662" y="8873661"/>
              <a:ext cx="461852" cy="21895"/>
            </a:xfrm>
            <a:custGeom>
              <a:avLst/>
              <a:gdLst>
                <a:gd name="connsiteX0" fmla="*/ 1388 w 461852"/>
                <a:gd name="connsiteY0" fmla="*/ 19514 h 21895"/>
                <a:gd name="connsiteX1" fmla="*/ 449063 w 461852"/>
                <a:gd name="connsiteY1" fmla="*/ 19514 h 21895"/>
                <a:gd name="connsiteX2" fmla="*/ 312538 w 461852"/>
                <a:gd name="connsiteY2" fmla="*/ 464 h 21895"/>
                <a:gd name="connsiteX3" fmla="*/ 1388 w 461852"/>
                <a:gd name="connsiteY3" fmla="*/ 19514 h 2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852" h="21895">
                  <a:moveTo>
                    <a:pt x="1388" y="19514"/>
                  </a:moveTo>
                  <a:cubicBezTo>
                    <a:pt x="24142" y="22689"/>
                    <a:pt x="397205" y="22689"/>
                    <a:pt x="449063" y="19514"/>
                  </a:cubicBezTo>
                  <a:cubicBezTo>
                    <a:pt x="500921" y="16339"/>
                    <a:pt x="382917" y="4168"/>
                    <a:pt x="312538" y="464"/>
                  </a:cubicBezTo>
                  <a:cubicBezTo>
                    <a:pt x="242159" y="-3240"/>
                    <a:pt x="-21366" y="16339"/>
                    <a:pt x="1388" y="19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783FE2C5-1B78-46E5-9CC6-06B88B3BCD9F}"/>
                </a:ext>
              </a:extLst>
            </p:cNvPr>
            <p:cNvSpPr/>
            <p:nvPr/>
          </p:nvSpPr>
          <p:spPr>
            <a:xfrm>
              <a:off x="6863821" y="7553320"/>
              <a:ext cx="172036" cy="514740"/>
            </a:xfrm>
            <a:custGeom>
              <a:avLst/>
              <a:gdLst>
                <a:gd name="connsiteX0" fmla="*/ 529 w 172036"/>
                <a:gd name="connsiteY0" fmla="*/ 5 h 514740"/>
                <a:gd name="connsiteX1" fmla="*/ 95779 w 172036"/>
                <a:gd name="connsiteY1" fmla="*/ 200030 h 514740"/>
                <a:gd name="connsiteX2" fmla="*/ 118004 w 172036"/>
                <a:gd name="connsiteY2" fmla="*/ 273055 h 514740"/>
                <a:gd name="connsiteX3" fmla="*/ 162454 w 172036"/>
                <a:gd name="connsiteY3" fmla="*/ 349255 h 514740"/>
                <a:gd name="connsiteX4" fmla="*/ 140229 w 172036"/>
                <a:gd name="connsiteY4" fmla="*/ 514355 h 514740"/>
                <a:gd name="connsiteX5" fmla="*/ 171979 w 172036"/>
                <a:gd name="connsiteY5" fmla="*/ 298455 h 514740"/>
                <a:gd name="connsiteX6" fmla="*/ 143404 w 172036"/>
                <a:gd name="connsiteY6" fmla="*/ 206380 h 514740"/>
                <a:gd name="connsiteX7" fmla="*/ 529 w 172036"/>
                <a:gd name="connsiteY7" fmla="*/ 5 h 51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036" h="514740">
                  <a:moveTo>
                    <a:pt x="529" y="5"/>
                  </a:moveTo>
                  <a:cubicBezTo>
                    <a:pt x="-7408" y="-1053"/>
                    <a:pt x="76200" y="154522"/>
                    <a:pt x="95779" y="200030"/>
                  </a:cubicBezTo>
                  <a:cubicBezTo>
                    <a:pt x="115358" y="245538"/>
                    <a:pt x="106892" y="248184"/>
                    <a:pt x="118004" y="273055"/>
                  </a:cubicBezTo>
                  <a:cubicBezTo>
                    <a:pt x="129116" y="297926"/>
                    <a:pt x="158750" y="309038"/>
                    <a:pt x="162454" y="349255"/>
                  </a:cubicBezTo>
                  <a:cubicBezTo>
                    <a:pt x="166158" y="389472"/>
                    <a:pt x="138642" y="522822"/>
                    <a:pt x="140229" y="514355"/>
                  </a:cubicBezTo>
                  <a:cubicBezTo>
                    <a:pt x="141816" y="505888"/>
                    <a:pt x="171450" y="349784"/>
                    <a:pt x="171979" y="298455"/>
                  </a:cubicBezTo>
                  <a:cubicBezTo>
                    <a:pt x="172508" y="247126"/>
                    <a:pt x="169862" y="255063"/>
                    <a:pt x="143404" y="206380"/>
                  </a:cubicBezTo>
                  <a:cubicBezTo>
                    <a:pt x="116946" y="157697"/>
                    <a:pt x="8466" y="1063"/>
                    <a:pt x="529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5E2247D2-A28C-41F1-ACAA-BE8B60910DC8}"/>
                </a:ext>
              </a:extLst>
            </p:cNvPr>
            <p:cNvSpPr/>
            <p:nvPr/>
          </p:nvSpPr>
          <p:spPr>
            <a:xfrm>
              <a:off x="6991275" y="7850612"/>
              <a:ext cx="50880" cy="214419"/>
            </a:xfrm>
            <a:custGeom>
              <a:avLst/>
              <a:gdLst>
                <a:gd name="connsiteX0" fmla="*/ 50875 w 50880"/>
                <a:gd name="connsiteY0" fmla="*/ 1163 h 214419"/>
                <a:gd name="connsiteX1" fmla="*/ 6425 w 50880"/>
                <a:gd name="connsiteY1" fmla="*/ 210713 h 214419"/>
                <a:gd name="connsiteX2" fmla="*/ 3250 w 50880"/>
                <a:gd name="connsiteY2" fmla="*/ 128163 h 214419"/>
                <a:gd name="connsiteX3" fmla="*/ 50875 w 50880"/>
                <a:gd name="connsiteY3" fmla="*/ 1163 h 21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80" h="214419">
                  <a:moveTo>
                    <a:pt x="50875" y="1163"/>
                  </a:moveTo>
                  <a:cubicBezTo>
                    <a:pt x="51404" y="14921"/>
                    <a:pt x="14362" y="189546"/>
                    <a:pt x="6425" y="210713"/>
                  </a:cubicBezTo>
                  <a:cubicBezTo>
                    <a:pt x="-1513" y="231880"/>
                    <a:pt x="-1512" y="156738"/>
                    <a:pt x="3250" y="128163"/>
                  </a:cubicBezTo>
                  <a:cubicBezTo>
                    <a:pt x="8012" y="99588"/>
                    <a:pt x="50346" y="-12595"/>
                    <a:pt x="50875" y="1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2801C471-C9B3-47EB-9551-497340AF0D55}"/>
                </a:ext>
              </a:extLst>
            </p:cNvPr>
            <p:cNvSpPr/>
            <p:nvPr/>
          </p:nvSpPr>
          <p:spPr>
            <a:xfrm>
              <a:off x="6848463" y="7571737"/>
              <a:ext cx="178161" cy="473804"/>
            </a:xfrm>
            <a:custGeom>
              <a:avLst/>
              <a:gdLst>
                <a:gd name="connsiteX0" fmla="*/ 12 w 178161"/>
                <a:gd name="connsiteY0" fmla="*/ 638 h 473804"/>
                <a:gd name="connsiteX1" fmla="*/ 73037 w 178161"/>
                <a:gd name="connsiteY1" fmla="*/ 140338 h 473804"/>
                <a:gd name="connsiteX2" fmla="*/ 47637 w 178161"/>
                <a:gd name="connsiteY2" fmla="*/ 299088 h 473804"/>
                <a:gd name="connsiteX3" fmla="*/ 177812 w 178161"/>
                <a:gd name="connsiteY3" fmla="*/ 473713 h 473804"/>
                <a:gd name="connsiteX4" fmla="*/ 85737 w 178161"/>
                <a:gd name="connsiteY4" fmla="*/ 321313 h 473804"/>
                <a:gd name="connsiteX5" fmla="*/ 79387 w 178161"/>
                <a:gd name="connsiteY5" fmla="*/ 197488 h 473804"/>
                <a:gd name="connsiteX6" fmla="*/ 12 w 178161"/>
                <a:gd name="connsiteY6" fmla="*/ 638 h 47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161" h="473804">
                  <a:moveTo>
                    <a:pt x="12" y="638"/>
                  </a:moveTo>
                  <a:cubicBezTo>
                    <a:pt x="-1046" y="-8887"/>
                    <a:pt x="65099" y="90596"/>
                    <a:pt x="73037" y="140338"/>
                  </a:cubicBezTo>
                  <a:cubicBezTo>
                    <a:pt x="80975" y="190080"/>
                    <a:pt x="30174" y="243525"/>
                    <a:pt x="47637" y="299088"/>
                  </a:cubicBezTo>
                  <a:cubicBezTo>
                    <a:pt x="65100" y="354651"/>
                    <a:pt x="171462" y="470009"/>
                    <a:pt x="177812" y="473713"/>
                  </a:cubicBezTo>
                  <a:cubicBezTo>
                    <a:pt x="184162" y="477417"/>
                    <a:pt x="102141" y="367351"/>
                    <a:pt x="85737" y="321313"/>
                  </a:cubicBezTo>
                  <a:cubicBezTo>
                    <a:pt x="69333" y="275275"/>
                    <a:pt x="87854" y="246701"/>
                    <a:pt x="79387" y="197488"/>
                  </a:cubicBezTo>
                  <a:cubicBezTo>
                    <a:pt x="70920" y="148275"/>
                    <a:pt x="1070" y="10163"/>
                    <a:pt x="12" y="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278E7A3C-27CA-47FD-A672-3628655192B6}"/>
                </a:ext>
              </a:extLst>
            </p:cNvPr>
            <p:cNvSpPr/>
            <p:nvPr/>
          </p:nvSpPr>
          <p:spPr>
            <a:xfrm>
              <a:off x="6816721" y="7558080"/>
              <a:ext cx="197054" cy="509704"/>
            </a:xfrm>
            <a:custGeom>
              <a:avLst/>
              <a:gdLst>
                <a:gd name="connsiteX0" fmla="*/ 4 w 197054"/>
                <a:gd name="connsiteY0" fmla="*/ 1595 h 509704"/>
                <a:gd name="connsiteX1" fmla="*/ 53979 w 197054"/>
                <a:gd name="connsiteY1" fmla="*/ 214320 h 509704"/>
                <a:gd name="connsiteX2" fmla="*/ 44454 w 197054"/>
                <a:gd name="connsiteY2" fmla="*/ 334970 h 509704"/>
                <a:gd name="connsiteX3" fmla="*/ 196854 w 197054"/>
                <a:gd name="connsiteY3" fmla="*/ 509595 h 509704"/>
                <a:gd name="connsiteX4" fmla="*/ 76204 w 197054"/>
                <a:gd name="connsiteY4" fmla="*/ 360370 h 509704"/>
                <a:gd name="connsiteX5" fmla="*/ 47629 w 197054"/>
                <a:gd name="connsiteY5" fmla="*/ 309570 h 509704"/>
                <a:gd name="connsiteX6" fmla="*/ 50804 w 197054"/>
                <a:gd name="connsiteY6" fmla="*/ 125420 h 509704"/>
                <a:gd name="connsiteX7" fmla="*/ 4 w 197054"/>
                <a:gd name="connsiteY7" fmla="*/ 1595 h 50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054" h="509704">
                  <a:moveTo>
                    <a:pt x="4" y="1595"/>
                  </a:moveTo>
                  <a:cubicBezTo>
                    <a:pt x="533" y="16412"/>
                    <a:pt x="46571" y="158758"/>
                    <a:pt x="53979" y="214320"/>
                  </a:cubicBezTo>
                  <a:cubicBezTo>
                    <a:pt x="61387" y="269882"/>
                    <a:pt x="20642" y="285758"/>
                    <a:pt x="44454" y="334970"/>
                  </a:cubicBezTo>
                  <a:cubicBezTo>
                    <a:pt x="68267" y="384183"/>
                    <a:pt x="191562" y="505362"/>
                    <a:pt x="196854" y="509595"/>
                  </a:cubicBezTo>
                  <a:cubicBezTo>
                    <a:pt x="202146" y="513828"/>
                    <a:pt x="101075" y="393707"/>
                    <a:pt x="76204" y="360370"/>
                  </a:cubicBezTo>
                  <a:cubicBezTo>
                    <a:pt x="51333" y="327033"/>
                    <a:pt x="51862" y="348728"/>
                    <a:pt x="47629" y="309570"/>
                  </a:cubicBezTo>
                  <a:cubicBezTo>
                    <a:pt x="43396" y="270412"/>
                    <a:pt x="57683" y="171987"/>
                    <a:pt x="50804" y="125420"/>
                  </a:cubicBezTo>
                  <a:cubicBezTo>
                    <a:pt x="43925" y="78853"/>
                    <a:pt x="-525" y="-13222"/>
                    <a:pt x="4" y="15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27E5B657-1023-4688-B00C-37727A1F6CE0}"/>
                </a:ext>
              </a:extLst>
            </p:cNvPr>
            <p:cNvSpPr/>
            <p:nvPr/>
          </p:nvSpPr>
          <p:spPr>
            <a:xfrm>
              <a:off x="7245350" y="7667625"/>
              <a:ext cx="1979401" cy="730306"/>
            </a:xfrm>
            <a:custGeom>
              <a:avLst/>
              <a:gdLst>
                <a:gd name="connsiteX0" fmla="*/ 0 w 1979401"/>
                <a:gd name="connsiteY0" fmla="*/ 0 h 730306"/>
                <a:gd name="connsiteX1" fmla="*/ 1035050 w 1979401"/>
                <a:gd name="connsiteY1" fmla="*/ 304800 h 730306"/>
                <a:gd name="connsiteX2" fmla="*/ 1797050 w 1979401"/>
                <a:gd name="connsiteY2" fmla="*/ 571500 h 730306"/>
                <a:gd name="connsiteX3" fmla="*/ 1978025 w 1979401"/>
                <a:gd name="connsiteY3" fmla="*/ 730250 h 730306"/>
                <a:gd name="connsiteX4" fmla="*/ 1784350 w 1979401"/>
                <a:gd name="connsiteY4" fmla="*/ 555625 h 730306"/>
                <a:gd name="connsiteX5" fmla="*/ 590550 w 1979401"/>
                <a:gd name="connsiteY5" fmla="*/ 187325 h 730306"/>
                <a:gd name="connsiteX6" fmla="*/ 0 w 1979401"/>
                <a:gd name="connsiteY6" fmla="*/ 0 h 73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9401" h="730306">
                  <a:moveTo>
                    <a:pt x="0" y="0"/>
                  </a:moveTo>
                  <a:cubicBezTo>
                    <a:pt x="74083" y="19579"/>
                    <a:pt x="735542" y="209550"/>
                    <a:pt x="1035050" y="304800"/>
                  </a:cubicBezTo>
                  <a:cubicBezTo>
                    <a:pt x="1334558" y="400050"/>
                    <a:pt x="1639888" y="500592"/>
                    <a:pt x="1797050" y="571500"/>
                  </a:cubicBezTo>
                  <a:cubicBezTo>
                    <a:pt x="1954212" y="642408"/>
                    <a:pt x="1980142" y="732896"/>
                    <a:pt x="1978025" y="730250"/>
                  </a:cubicBezTo>
                  <a:cubicBezTo>
                    <a:pt x="1975908" y="727604"/>
                    <a:pt x="2015596" y="646113"/>
                    <a:pt x="1784350" y="555625"/>
                  </a:cubicBezTo>
                  <a:cubicBezTo>
                    <a:pt x="1553104" y="465137"/>
                    <a:pt x="881592" y="279929"/>
                    <a:pt x="590550" y="1873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DB6F0A51-91F5-46B6-B056-01133590204E}"/>
                </a:ext>
              </a:extLst>
            </p:cNvPr>
            <p:cNvSpPr/>
            <p:nvPr/>
          </p:nvSpPr>
          <p:spPr>
            <a:xfrm>
              <a:off x="6874559" y="7540214"/>
              <a:ext cx="2339712" cy="683149"/>
            </a:xfrm>
            <a:custGeom>
              <a:avLst/>
              <a:gdLst>
                <a:gd name="connsiteX0" fmla="*/ 2491 w 2339712"/>
                <a:gd name="connsiteY0" fmla="*/ 411 h 683149"/>
                <a:gd name="connsiteX1" fmla="*/ 513666 w 2339712"/>
                <a:gd name="connsiteY1" fmla="*/ 105186 h 683149"/>
                <a:gd name="connsiteX2" fmla="*/ 1663016 w 2339712"/>
                <a:gd name="connsiteY2" fmla="*/ 460786 h 683149"/>
                <a:gd name="connsiteX3" fmla="*/ 2240866 w 2339712"/>
                <a:gd name="connsiteY3" fmla="*/ 657636 h 683149"/>
                <a:gd name="connsiteX4" fmla="*/ 2317066 w 2339712"/>
                <a:gd name="connsiteY4" fmla="*/ 673511 h 683149"/>
                <a:gd name="connsiteX5" fmla="*/ 1996391 w 2339712"/>
                <a:gd name="connsiteY5" fmla="*/ 590961 h 683149"/>
                <a:gd name="connsiteX6" fmla="*/ 1202641 w 2339712"/>
                <a:gd name="connsiteY6" fmla="*/ 340136 h 683149"/>
                <a:gd name="connsiteX7" fmla="*/ 358091 w 2339712"/>
                <a:gd name="connsiteY7" fmla="*/ 79786 h 683149"/>
                <a:gd name="connsiteX8" fmla="*/ 2491 w 2339712"/>
                <a:gd name="connsiteY8" fmla="*/ 411 h 68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9712" h="683149">
                  <a:moveTo>
                    <a:pt x="2491" y="411"/>
                  </a:moveTo>
                  <a:cubicBezTo>
                    <a:pt x="28420" y="4644"/>
                    <a:pt x="236912" y="28457"/>
                    <a:pt x="513666" y="105186"/>
                  </a:cubicBezTo>
                  <a:cubicBezTo>
                    <a:pt x="790420" y="181915"/>
                    <a:pt x="1375149" y="368711"/>
                    <a:pt x="1663016" y="460786"/>
                  </a:cubicBezTo>
                  <a:cubicBezTo>
                    <a:pt x="1950883" y="552861"/>
                    <a:pt x="2131858" y="622182"/>
                    <a:pt x="2240866" y="657636"/>
                  </a:cubicBezTo>
                  <a:cubicBezTo>
                    <a:pt x="2349874" y="693090"/>
                    <a:pt x="2357812" y="684624"/>
                    <a:pt x="2317066" y="673511"/>
                  </a:cubicBezTo>
                  <a:cubicBezTo>
                    <a:pt x="2276320" y="662399"/>
                    <a:pt x="2182128" y="646523"/>
                    <a:pt x="1996391" y="590961"/>
                  </a:cubicBezTo>
                  <a:cubicBezTo>
                    <a:pt x="1810654" y="535399"/>
                    <a:pt x="1202641" y="340136"/>
                    <a:pt x="1202641" y="340136"/>
                  </a:cubicBezTo>
                  <a:cubicBezTo>
                    <a:pt x="929591" y="254940"/>
                    <a:pt x="559174" y="134819"/>
                    <a:pt x="358091" y="79786"/>
                  </a:cubicBezTo>
                  <a:cubicBezTo>
                    <a:pt x="157008" y="24753"/>
                    <a:pt x="-23438" y="-3822"/>
                    <a:pt x="2491" y="4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16D9BFBA-2CBA-4C6F-AF4B-40652FCDA73B}"/>
                </a:ext>
              </a:extLst>
            </p:cNvPr>
            <p:cNvSpPr/>
            <p:nvPr/>
          </p:nvSpPr>
          <p:spPr>
            <a:xfrm>
              <a:off x="7041047" y="8012034"/>
              <a:ext cx="1008673" cy="361262"/>
            </a:xfrm>
            <a:custGeom>
              <a:avLst/>
              <a:gdLst>
                <a:gd name="connsiteX0" fmla="*/ 4278 w 1008673"/>
                <a:gd name="connsiteY0" fmla="*/ 1666 h 361262"/>
                <a:gd name="connsiteX1" fmla="*/ 572603 w 1008673"/>
                <a:gd name="connsiteY1" fmla="*/ 182641 h 361262"/>
                <a:gd name="connsiteX2" fmla="*/ 963128 w 1008673"/>
                <a:gd name="connsiteY2" fmla="*/ 354091 h 361262"/>
                <a:gd name="connsiteX3" fmla="*/ 893278 w 1008673"/>
                <a:gd name="connsiteY3" fmla="*/ 293766 h 361262"/>
                <a:gd name="connsiteX4" fmla="*/ 4278 w 1008673"/>
                <a:gd name="connsiteY4" fmla="*/ 1666 h 36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673" h="361262">
                  <a:moveTo>
                    <a:pt x="4278" y="1666"/>
                  </a:moveTo>
                  <a:cubicBezTo>
                    <a:pt x="-49168" y="-16855"/>
                    <a:pt x="412795" y="123904"/>
                    <a:pt x="572603" y="182641"/>
                  </a:cubicBezTo>
                  <a:cubicBezTo>
                    <a:pt x="732411" y="241378"/>
                    <a:pt x="909682" y="335570"/>
                    <a:pt x="963128" y="354091"/>
                  </a:cubicBezTo>
                  <a:cubicBezTo>
                    <a:pt x="1016574" y="372612"/>
                    <a:pt x="1053086" y="356208"/>
                    <a:pt x="893278" y="293766"/>
                  </a:cubicBezTo>
                  <a:cubicBezTo>
                    <a:pt x="733470" y="231324"/>
                    <a:pt x="57724" y="20187"/>
                    <a:pt x="4278" y="1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5A763654-F76A-49A4-91A0-4E16C3F3A27D}"/>
                </a:ext>
              </a:extLst>
            </p:cNvPr>
            <p:cNvSpPr/>
            <p:nvPr/>
          </p:nvSpPr>
          <p:spPr>
            <a:xfrm>
              <a:off x="9163083" y="8257779"/>
              <a:ext cx="317803" cy="140592"/>
            </a:xfrm>
            <a:custGeom>
              <a:avLst/>
              <a:gdLst>
                <a:gd name="connsiteX0" fmla="*/ 3142 w 317803"/>
                <a:gd name="connsiteY0" fmla="*/ 396 h 140592"/>
                <a:gd name="connsiteX1" fmla="*/ 314292 w 317803"/>
                <a:gd name="connsiteY1" fmla="*/ 136921 h 140592"/>
                <a:gd name="connsiteX2" fmla="*/ 161892 w 317803"/>
                <a:gd name="connsiteY2" fmla="*/ 95646 h 140592"/>
                <a:gd name="connsiteX3" fmla="*/ 3142 w 317803"/>
                <a:gd name="connsiteY3" fmla="*/ 396 h 14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803" h="140592">
                  <a:moveTo>
                    <a:pt x="3142" y="396"/>
                  </a:moveTo>
                  <a:cubicBezTo>
                    <a:pt x="28542" y="7275"/>
                    <a:pt x="287834" y="121046"/>
                    <a:pt x="314292" y="136921"/>
                  </a:cubicBezTo>
                  <a:cubicBezTo>
                    <a:pt x="340750" y="152796"/>
                    <a:pt x="210575" y="113108"/>
                    <a:pt x="161892" y="95646"/>
                  </a:cubicBezTo>
                  <a:cubicBezTo>
                    <a:pt x="113209" y="78184"/>
                    <a:pt x="-22258" y="-6483"/>
                    <a:pt x="3142" y="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73160A38-6950-4A0F-BEEA-F0A14EB4B5ED}"/>
                </a:ext>
              </a:extLst>
            </p:cNvPr>
            <p:cNvSpPr/>
            <p:nvPr/>
          </p:nvSpPr>
          <p:spPr>
            <a:xfrm>
              <a:off x="9235637" y="8261304"/>
              <a:ext cx="333835" cy="908686"/>
            </a:xfrm>
            <a:custGeom>
              <a:avLst/>
              <a:gdLst>
                <a:gd name="connsiteX0" fmla="*/ 438 w 333835"/>
                <a:gd name="connsiteY0" fmla="*/ 46 h 908686"/>
                <a:gd name="connsiteX1" fmla="*/ 314763 w 333835"/>
                <a:gd name="connsiteY1" fmla="*/ 104821 h 908686"/>
                <a:gd name="connsiteX2" fmla="*/ 298888 w 333835"/>
                <a:gd name="connsiteY2" fmla="*/ 130221 h 908686"/>
                <a:gd name="connsiteX3" fmla="*/ 298888 w 333835"/>
                <a:gd name="connsiteY3" fmla="*/ 847771 h 908686"/>
                <a:gd name="connsiteX4" fmla="*/ 317938 w 333835"/>
                <a:gd name="connsiteY4" fmla="*/ 828721 h 908686"/>
                <a:gd name="connsiteX5" fmla="*/ 314763 w 333835"/>
                <a:gd name="connsiteY5" fmla="*/ 488996 h 908686"/>
                <a:gd name="connsiteX6" fmla="*/ 302063 w 333835"/>
                <a:gd name="connsiteY6" fmla="*/ 133396 h 908686"/>
                <a:gd name="connsiteX7" fmla="*/ 248088 w 333835"/>
                <a:gd name="connsiteY7" fmla="*/ 92121 h 908686"/>
                <a:gd name="connsiteX8" fmla="*/ 438 w 333835"/>
                <a:gd name="connsiteY8" fmla="*/ 46 h 90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835" h="908686">
                  <a:moveTo>
                    <a:pt x="438" y="46"/>
                  </a:moveTo>
                  <a:cubicBezTo>
                    <a:pt x="11550" y="2163"/>
                    <a:pt x="265021" y="83125"/>
                    <a:pt x="314763" y="104821"/>
                  </a:cubicBezTo>
                  <a:cubicBezTo>
                    <a:pt x="364505" y="126517"/>
                    <a:pt x="301534" y="6396"/>
                    <a:pt x="298888" y="130221"/>
                  </a:cubicBezTo>
                  <a:cubicBezTo>
                    <a:pt x="296242" y="254046"/>
                    <a:pt x="295713" y="731354"/>
                    <a:pt x="298888" y="847771"/>
                  </a:cubicBezTo>
                  <a:cubicBezTo>
                    <a:pt x="302063" y="964188"/>
                    <a:pt x="315292" y="888517"/>
                    <a:pt x="317938" y="828721"/>
                  </a:cubicBezTo>
                  <a:cubicBezTo>
                    <a:pt x="320584" y="768925"/>
                    <a:pt x="317409" y="604883"/>
                    <a:pt x="314763" y="488996"/>
                  </a:cubicBezTo>
                  <a:cubicBezTo>
                    <a:pt x="312117" y="373109"/>
                    <a:pt x="313176" y="199542"/>
                    <a:pt x="302063" y="133396"/>
                  </a:cubicBezTo>
                  <a:cubicBezTo>
                    <a:pt x="290950" y="67250"/>
                    <a:pt x="303651" y="115404"/>
                    <a:pt x="248088" y="92121"/>
                  </a:cubicBezTo>
                  <a:cubicBezTo>
                    <a:pt x="192526" y="68838"/>
                    <a:pt x="-10674" y="-2071"/>
                    <a:pt x="438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40749B1C-C6C2-473B-88DD-EB8F0F959286}"/>
                </a:ext>
              </a:extLst>
            </p:cNvPr>
            <p:cNvSpPr/>
            <p:nvPr/>
          </p:nvSpPr>
          <p:spPr>
            <a:xfrm>
              <a:off x="7673975" y="8299450"/>
              <a:ext cx="1423195" cy="555515"/>
            </a:xfrm>
            <a:custGeom>
              <a:avLst/>
              <a:gdLst>
                <a:gd name="connsiteX0" fmla="*/ 0 w 1423195"/>
                <a:gd name="connsiteY0" fmla="*/ 0 h 555515"/>
                <a:gd name="connsiteX1" fmla="*/ 993775 w 1423195"/>
                <a:gd name="connsiteY1" fmla="*/ 422275 h 555515"/>
                <a:gd name="connsiteX2" fmla="*/ 1158875 w 1423195"/>
                <a:gd name="connsiteY2" fmla="*/ 495300 h 555515"/>
                <a:gd name="connsiteX3" fmla="*/ 1355725 w 1423195"/>
                <a:gd name="connsiteY3" fmla="*/ 536575 h 555515"/>
                <a:gd name="connsiteX4" fmla="*/ 1406525 w 1423195"/>
                <a:gd name="connsiteY4" fmla="*/ 549275 h 555515"/>
                <a:gd name="connsiteX5" fmla="*/ 1089025 w 1423195"/>
                <a:gd name="connsiteY5" fmla="*/ 438150 h 555515"/>
                <a:gd name="connsiteX6" fmla="*/ 561975 w 1423195"/>
                <a:gd name="connsiteY6" fmla="*/ 225425 h 555515"/>
                <a:gd name="connsiteX7" fmla="*/ 0 w 1423195"/>
                <a:gd name="connsiteY7" fmla="*/ 0 h 55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3195" h="555515">
                  <a:moveTo>
                    <a:pt x="0" y="0"/>
                  </a:moveTo>
                  <a:lnTo>
                    <a:pt x="993775" y="422275"/>
                  </a:lnTo>
                  <a:cubicBezTo>
                    <a:pt x="1186921" y="504825"/>
                    <a:pt x="1098550" y="476250"/>
                    <a:pt x="1158875" y="495300"/>
                  </a:cubicBezTo>
                  <a:cubicBezTo>
                    <a:pt x="1219200" y="514350"/>
                    <a:pt x="1314450" y="527579"/>
                    <a:pt x="1355725" y="536575"/>
                  </a:cubicBezTo>
                  <a:cubicBezTo>
                    <a:pt x="1397000" y="545571"/>
                    <a:pt x="1450975" y="565679"/>
                    <a:pt x="1406525" y="549275"/>
                  </a:cubicBezTo>
                  <a:cubicBezTo>
                    <a:pt x="1362075" y="532871"/>
                    <a:pt x="1229783" y="492125"/>
                    <a:pt x="1089025" y="438150"/>
                  </a:cubicBezTo>
                  <a:cubicBezTo>
                    <a:pt x="948267" y="384175"/>
                    <a:pt x="561975" y="225425"/>
                    <a:pt x="561975" y="2254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459872E3-11A2-49C1-9D91-27ABACA652E8}"/>
                </a:ext>
              </a:extLst>
            </p:cNvPr>
            <p:cNvSpPr/>
            <p:nvPr/>
          </p:nvSpPr>
          <p:spPr>
            <a:xfrm>
              <a:off x="8432538" y="8623187"/>
              <a:ext cx="886184" cy="447794"/>
            </a:xfrm>
            <a:custGeom>
              <a:avLst/>
              <a:gdLst>
                <a:gd name="connsiteX0" fmla="*/ 262 w 886184"/>
                <a:gd name="connsiteY0" fmla="*/ 113 h 447794"/>
                <a:gd name="connsiteX1" fmla="*/ 359037 w 886184"/>
                <a:gd name="connsiteY1" fmla="*/ 212838 h 447794"/>
                <a:gd name="connsiteX2" fmla="*/ 374912 w 886184"/>
                <a:gd name="connsiteY2" fmla="*/ 222363 h 447794"/>
                <a:gd name="connsiteX3" fmla="*/ 593987 w 886184"/>
                <a:gd name="connsiteY3" fmla="*/ 282688 h 447794"/>
                <a:gd name="connsiteX4" fmla="*/ 886087 w 886184"/>
                <a:gd name="connsiteY4" fmla="*/ 447788 h 447794"/>
                <a:gd name="connsiteX5" fmla="*/ 562237 w 886184"/>
                <a:gd name="connsiteY5" fmla="*/ 276338 h 447794"/>
                <a:gd name="connsiteX6" fmla="*/ 305062 w 886184"/>
                <a:gd name="connsiteY6" fmla="*/ 184263 h 447794"/>
                <a:gd name="connsiteX7" fmla="*/ 262 w 886184"/>
                <a:gd name="connsiteY7" fmla="*/ 113 h 4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184" h="447794">
                  <a:moveTo>
                    <a:pt x="262" y="113"/>
                  </a:moveTo>
                  <a:cubicBezTo>
                    <a:pt x="9258" y="4875"/>
                    <a:pt x="359037" y="212838"/>
                    <a:pt x="359037" y="212838"/>
                  </a:cubicBezTo>
                  <a:cubicBezTo>
                    <a:pt x="421479" y="249880"/>
                    <a:pt x="335754" y="210721"/>
                    <a:pt x="374912" y="222363"/>
                  </a:cubicBezTo>
                  <a:cubicBezTo>
                    <a:pt x="414070" y="234005"/>
                    <a:pt x="508791" y="245117"/>
                    <a:pt x="593987" y="282688"/>
                  </a:cubicBezTo>
                  <a:cubicBezTo>
                    <a:pt x="679183" y="320259"/>
                    <a:pt x="891378" y="448846"/>
                    <a:pt x="886087" y="447788"/>
                  </a:cubicBezTo>
                  <a:cubicBezTo>
                    <a:pt x="880796" y="446730"/>
                    <a:pt x="659075" y="320259"/>
                    <a:pt x="562237" y="276338"/>
                  </a:cubicBezTo>
                  <a:cubicBezTo>
                    <a:pt x="465400" y="232417"/>
                    <a:pt x="394491" y="226596"/>
                    <a:pt x="305062" y="184263"/>
                  </a:cubicBezTo>
                  <a:cubicBezTo>
                    <a:pt x="215633" y="141930"/>
                    <a:pt x="-8734" y="-4649"/>
                    <a:pt x="262" y="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ED7A5108-A1A4-4999-BCA0-8307EEAA75D9}"/>
                </a:ext>
              </a:extLst>
            </p:cNvPr>
            <p:cNvSpPr/>
            <p:nvPr/>
          </p:nvSpPr>
          <p:spPr>
            <a:xfrm>
              <a:off x="8769350" y="8794750"/>
              <a:ext cx="554427" cy="276275"/>
            </a:xfrm>
            <a:custGeom>
              <a:avLst/>
              <a:gdLst>
                <a:gd name="connsiteX0" fmla="*/ 0 w 554427"/>
                <a:gd name="connsiteY0" fmla="*/ 0 h 276275"/>
                <a:gd name="connsiteX1" fmla="*/ 279400 w 554427"/>
                <a:gd name="connsiteY1" fmla="*/ 66675 h 276275"/>
                <a:gd name="connsiteX2" fmla="*/ 508000 w 554427"/>
                <a:gd name="connsiteY2" fmla="*/ 158750 h 276275"/>
                <a:gd name="connsiteX3" fmla="*/ 539750 w 554427"/>
                <a:gd name="connsiteY3" fmla="*/ 193675 h 276275"/>
                <a:gd name="connsiteX4" fmla="*/ 552450 w 554427"/>
                <a:gd name="connsiteY4" fmla="*/ 276225 h 276275"/>
                <a:gd name="connsiteX5" fmla="*/ 523875 w 554427"/>
                <a:gd name="connsiteY5" fmla="*/ 180975 h 276275"/>
                <a:gd name="connsiteX6" fmla="*/ 279400 w 554427"/>
                <a:gd name="connsiteY6" fmla="*/ 88900 h 276275"/>
                <a:gd name="connsiteX7" fmla="*/ 0 w 554427"/>
                <a:gd name="connsiteY7" fmla="*/ 0 h 2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427" h="276275">
                  <a:moveTo>
                    <a:pt x="0" y="0"/>
                  </a:moveTo>
                  <a:cubicBezTo>
                    <a:pt x="97366" y="20108"/>
                    <a:pt x="194733" y="40217"/>
                    <a:pt x="279400" y="66675"/>
                  </a:cubicBezTo>
                  <a:cubicBezTo>
                    <a:pt x="364067" y="93133"/>
                    <a:pt x="464608" y="137583"/>
                    <a:pt x="508000" y="158750"/>
                  </a:cubicBezTo>
                  <a:cubicBezTo>
                    <a:pt x="551392" y="179917"/>
                    <a:pt x="532342" y="174096"/>
                    <a:pt x="539750" y="193675"/>
                  </a:cubicBezTo>
                  <a:cubicBezTo>
                    <a:pt x="547158" y="213254"/>
                    <a:pt x="555096" y="278342"/>
                    <a:pt x="552450" y="276225"/>
                  </a:cubicBezTo>
                  <a:cubicBezTo>
                    <a:pt x="549804" y="274108"/>
                    <a:pt x="569383" y="212196"/>
                    <a:pt x="523875" y="180975"/>
                  </a:cubicBezTo>
                  <a:cubicBezTo>
                    <a:pt x="478367" y="149754"/>
                    <a:pt x="279400" y="88900"/>
                    <a:pt x="279400" y="889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7CA62958-A4B0-446D-97A5-1B52C5835421}"/>
                </a:ext>
              </a:extLst>
            </p:cNvPr>
            <p:cNvSpPr/>
            <p:nvPr/>
          </p:nvSpPr>
          <p:spPr>
            <a:xfrm>
              <a:off x="9250353" y="8979039"/>
              <a:ext cx="127063" cy="136760"/>
            </a:xfrm>
            <a:custGeom>
              <a:avLst/>
              <a:gdLst>
                <a:gd name="connsiteX0" fmla="*/ 107960 w 127063"/>
                <a:gd name="connsiteY0" fmla="*/ 1449 h 136760"/>
                <a:gd name="connsiteX1" fmla="*/ 127010 w 127063"/>
                <a:gd name="connsiteY1" fmla="*/ 134799 h 136760"/>
                <a:gd name="connsiteX2" fmla="*/ 101610 w 127063"/>
                <a:gd name="connsiteY2" fmla="*/ 79236 h 136760"/>
                <a:gd name="connsiteX3" fmla="*/ 10 w 127063"/>
                <a:gd name="connsiteY3" fmla="*/ 53836 h 136760"/>
                <a:gd name="connsiteX4" fmla="*/ 95260 w 127063"/>
                <a:gd name="connsiteY4" fmla="*/ 63361 h 136760"/>
                <a:gd name="connsiteX5" fmla="*/ 107960 w 127063"/>
                <a:gd name="connsiteY5" fmla="*/ 1449 h 13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063" h="136760">
                  <a:moveTo>
                    <a:pt x="107960" y="1449"/>
                  </a:moveTo>
                  <a:cubicBezTo>
                    <a:pt x="113252" y="13355"/>
                    <a:pt x="128068" y="121835"/>
                    <a:pt x="127010" y="134799"/>
                  </a:cubicBezTo>
                  <a:cubicBezTo>
                    <a:pt x="125952" y="147763"/>
                    <a:pt x="122776" y="92730"/>
                    <a:pt x="101610" y="79236"/>
                  </a:cubicBezTo>
                  <a:cubicBezTo>
                    <a:pt x="80444" y="65742"/>
                    <a:pt x="1068" y="56482"/>
                    <a:pt x="10" y="53836"/>
                  </a:cubicBezTo>
                  <a:cubicBezTo>
                    <a:pt x="-1048" y="51190"/>
                    <a:pt x="75152" y="72092"/>
                    <a:pt x="95260" y="63361"/>
                  </a:cubicBezTo>
                  <a:cubicBezTo>
                    <a:pt x="115368" y="54630"/>
                    <a:pt x="102668" y="-10457"/>
                    <a:pt x="107960" y="14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0E64E400-35C7-4A89-B13E-6C6FFB836F74}"/>
                </a:ext>
              </a:extLst>
            </p:cNvPr>
            <p:cNvSpPr/>
            <p:nvPr/>
          </p:nvSpPr>
          <p:spPr>
            <a:xfrm>
              <a:off x="9405660" y="8978900"/>
              <a:ext cx="132716" cy="161925"/>
            </a:xfrm>
            <a:custGeom>
              <a:avLst/>
              <a:gdLst>
                <a:gd name="connsiteX0" fmla="*/ 278 w 132716"/>
                <a:gd name="connsiteY0" fmla="*/ 0 h 161925"/>
                <a:gd name="connsiteX1" fmla="*/ 81240 w 132716"/>
                <a:gd name="connsiteY1" fmla="*/ 84138 h 161925"/>
                <a:gd name="connsiteX2" fmla="*/ 130453 w 132716"/>
                <a:gd name="connsiteY2" fmla="*/ 161925 h 161925"/>
                <a:gd name="connsiteX3" fmla="*/ 111403 w 132716"/>
                <a:gd name="connsiteY3" fmla="*/ 84138 h 161925"/>
                <a:gd name="connsiteX4" fmla="*/ 278 w 132716"/>
                <a:gd name="connsiteY4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16" h="161925">
                  <a:moveTo>
                    <a:pt x="278" y="0"/>
                  </a:moveTo>
                  <a:cubicBezTo>
                    <a:pt x="-4749" y="0"/>
                    <a:pt x="59544" y="57151"/>
                    <a:pt x="81240" y="84138"/>
                  </a:cubicBezTo>
                  <a:cubicBezTo>
                    <a:pt x="102936" y="111125"/>
                    <a:pt x="125426" y="161925"/>
                    <a:pt x="130453" y="161925"/>
                  </a:cubicBezTo>
                  <a:cubicBezTo>
                    <a:pt x="135480" y="161925"/>
                    <a:pt x="133363" y="109538"/>
                    <a:pt x="111403" y="84138"/>
                  </a:cubicBezTo>
                  <a:cubicBezTo>
                    <a:pt x="89443" y="58738"/>
                    <a:pt x="5305" y="0"/>
                    <a:pt x="2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: 図形 531">
              <a:extLst>
                <a:ext uri="{FF2B5EF4-FFF2-40B4-BE49-F238E27FC236}">
                  <a16:creationId xmlns:a16="http://schemas.microsoft.com/office/drawing/2014/main" id="{3485AF37-1641-475B-B35F-5785C3C77BA2}"/>
                </a:ext>
              </a:extLst>
            </p:cNvPr>
            <p:cNvSpPr/>
            <p:nvPr/>
          </p:nvSpPr>
          <p:spPr>
            <a:xfrm>
              <a:off x="9354869" y="8951104"/>
              <a:ext cx="84477" cy="168303"/>
            </a:xfrm>
            <a:custGeom>
              <a:avLst/>
              <a:gdLst>
                <a:gd name="connsiteX0" fmla="*/ 47894 w 84477"/>
                <a:gd name="connsiteY0" fmla="*/ 809 h 168303"/>
                <a:gd name="connsiteX1" fmla="*/ 84406 w 84477"/>
                <a:gd name="connsiteY1" fmla="*/ 157971 h 168303"/>
                <a:gd name="connsiteX2" fmla="*/ 36781 w 84477"/>
                <a:gd name="connsiteY2" fmla="*/ 154796 h 168303"/>
                <a:gd name="connsiteX3" fmla="*/ 269 w 84477"/>
                <a:gd name="connsiteY3" fmla="*/ 167496 h 168303"/>
                <a:gd name="connsiteX4" fmla="*/ 55831 w 84477"/>
                <a:gd name="connsiteY4" fmla="*/ 157971 h 168303"/>
                <a:gd name="connsiteX5" fmla="*/ 63769 w 84477"/>
                <a:gd name="connsiteY5" fmla="*/ 97646 h 168303"/>
                <a:gd name="connsiteX6" fmla="*/ 47894 w 84477"/>
                <a:gd name="connsiteY6" fmla="*/ 809 h 16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77" h="168303">
                  <a:moveTo>
                    <a:pt x="47894" y="809"/>
                  </a:moveTo>
                  <a:cubicBezTo>
                    <a:pt x="51334" y="10863"/>
                    <a:pt x="86258" y="132307"/>
                    <a:pt x="84406" y="157971"/>
                  </a:cubicBezTo>
                  <a:cubicBezTo>
                    <a:pt x="82554" y="183635"/>
                    <a:pt x="50804" y="153209"/>
                    <a:pt x="36781" y="154796"/>
                  </a:cubicBezTo>
                  <a:cubicBezTo>
                    <a:pt x="22758" y="156383"/>
                    <a:pt x="-2906" y="166967"/>
                    <a:pt x="269" y="167496"/>
                  </a:cubicBezTo>
                  <a:cubicBezTo>
                    <a:pt x="3444" y="168025"/>
                    <a:pt x="45248" y="169613"/>
                    <a:pt x="55831" y="157971"/>
                  </a:cubicBezTo>
                  <a:cubicBezTo>
                    <a:pt x="66414" y="146329"/>
                    <a:pt x="65886" y="118019"/>
                    <a:pt x="63769" y="97646"/>
                  </a:cubicBezTo>
                  <a:cubicBezTo>
                    <a:pt x="61652" y="77273"/>
                    <a:pt x="44454" y="-9245"/>
                    <a:pt x="47894" y="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: 図形 532">
              <a:extLst>
                <a:ext uri="{FF2B5EF4-FFF2-40B4-BE49-F238E27FC236}">
                  <a16:creationId xmlns:a16="http://schemas.microsoft.com/office/drawing/2014/main" id="{D5477774-CBED-4FAA-9A29-E8B033926F6B}"/>
                </a:ext>
              </a:extLst>
            </p:cNvPr>
            <p:cNvSpPr/>
            <p:nvPr/>
          </p:nvSpPr>
          <p:spPr>
            <a:xfrm>
              <a:off x="9433164" y="9064605"/>
              <a:ext cx="111949" cy="63581"/>
            </a:xfrm>
            <a:custGeom>
              <a:avLst/>
              <a:gdLst>
                <a:gd name="connsiteX0" fmla="*/ 1349 w 111949"/>
                <a:gd name="connsiteY0" fmla="*/ 3195 h 63581"/>
                <a:gd name="connsiteX1" fmla="*/ 110886 w 111949"/>
                <a:gd name="connsiteY1" fmla="*/ 63520 h 63581"/>
                <a:gd name="connsiteX2" fmla="*/ 53736 w 111949"/>
                <a:gd name="connsiteY2" fmla="*/ 14308 h 63581"/>
                <a:gd name="connsiteX3" fmla="*/ 1349 w 111949"/>
                <a:gd name="connsiteY3" fmla="*/ 3195 h 6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49" h="63581">
                  <a:moveTo>
                    <a:pt x="1349" y="3195"/>
                  </a:moveTo>
                  <a:cubicBezTo>
                    <a:pt x="10874" y="11397"/>
                    <a:pt x="102155" y="61668"/>
                    <a:pt x="110886" y="63520"/>
                  </a:cubicBezTo>
                  <a:cubicBezTo>
                    <a:pt x="119617" y="65372"/>
                    <a:pt x="72257" y="24627"/>
                    <a:pt x="53736" y="14308"/>
                  </a:cubicBezTo>
                  <a:cubicBezTo>
                    <a:pt x="35215" y="3989"/>
                    <a:pt x="-8176" y="-5007"/>
                    <a:pt x="1349" y="3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2FE83724-E0D3-463C-9B04-3DFA50191957}"/>
                </a:ext>
              </a:extLst>
            </p:cNvPr>
            <p:cNvSpPr/>
            <p:nvPr/>
          </p:nvSpPr>
          <p:spPr>
            <a:xfrm>
              <a:off x="-36094" y="7633485"/>
              <a:ext cx="3897378" cy="2391953"/>
            </a:xfrm>
            <a:custGeom>
              <a:avLst/>
              <a:gdLst>
                <a:gd name="connsiteX0" fmla="*/ 5614 w 3897378"/>
                <a:gd name="connsiteY0" fmla="*/ 2389355 h 2391953"/>
                <a:gd name="connsiteX1" fmla="*/ 828574 w 3897378"/>
                <a:gd name="connsiteY1" fmla="*/ 2048995 h 2391953"/>
                <a:gd name="connsiteX2" fmla="*/ 2256054 w 3897378"/>
                <a:gd name="connsiteY2" fmla="*/ 1220955 h 2391953"/>
                <a:gd name="connsiteX3" fmla="*/ 3744494 w 3897378"/>
                <a:gd name="connsiteY3" fmla="*/ 67795 h 2391953"/>
                <a:gd name="connsiteX4" fmla="*/ 3637814 w 3897378"/>
                <a:gd name="connsiteY4" fmla="*/ 281155 h 2391953"/>
                <a:gd name="connsiteX5" fmla="*/ 1875054 w 3897378"/>
                <a:gd name="connsiteY5" fmla="*/ 1490195 h 2391953"/>
                <a:gd name="connsiteX6" fmla="*/ 1113054 w 3897378"/>
                <a:gd name="connsiteY6" fmla="*/ 1810235 h 2391953"/>
                <a:gd name="connsiteX7" fmla="*/ 498374 w 3897378"/>
                <a:gd name="connsiteY7" fmla="*/ 2186155 h 2391953"/>
                <a:gd name="connsiteX8" fmla="*/ 5614 w 3897378"/>
                <a:gd name="connsiteY8" fmla="*/ 2389355 h 239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7378" h="2391953">
                  <a:moveTo>
                    <a:pt x="5614" y="2389355"/>
                  </a:moveTo>
                  <a:cubicBezTo>
                    <a:pt x="60647" y="2366495"/>
                    <a:pt x="453501" y="2243728"/>
                    <a:pt x="828574" y="2048995"/>
                  </a:cubicBezTo>
                  <a:cubicBezTo>
                    <a:pt x="1203647" y="1854262"/>
                    <a:pt x="1770067" y="1551155"/>
                    <a:pt x="2256054" y="1220955"/>
                  </a:cubicBezTo>
                  <a:cubicBezTo>
                    <a:pt x="2742041" y="890755"/>
                    <a:pt x="3514201" y="224428"/>
                    <a:pt x="3744494" y="67795"/>
                  </a:cubicBezTo>
                  <a:cubicBezTo>
                    <a:pt x="3974787" y="-88838"/>
                    <a:pt x="3949387" y="44088"/>
                    <a:pt x="3637814" y="281155"/>
                  </a:cubicBezTo>
                  <a:cubicBezTo>
                    <a:pt x="3326241" y="518222"/>
                    <a:pt x="2295847" y="1235348"/>
                    <a:pt x="1875054" y="1490195"/>
                  </a:cubicBezTo>
                  <a:cubicBezTo>
                    <a:pt x="1454261" y="1745042"/>
                    <a:pt x="1342501" y="1694242"/>
                    <a:pt x="1113054" y="1810235"/>
                  </a:cubicBezTo>
                  <a:cubicBezTo>
                    <a:pt x="883607" y="1926228"/>
                    <a:pt x="682947" y="2093022"/>
                    <a:pt x="498374" y="2186155"/>
                  </a:cubicBezTo>
                  <a:cubicBezTo>
                    <a:pt x="313801" y="2279288"/>
                    <a:pt x="-49419" y="2412215"/>
                    <a:pt x="5614" y="23893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AF65C4AA-B4F5-4AF1-8C10-BFB981C63279}"/>
                </a:ext>
              </a:extLst>
            </p:cNvPr>
            <p:cNvSpPr/>
            <p:nvPr/>
          </p:nvSpPr>
          <p:spPr>
            <a:xfrm>
              <a:off x="-5277" y="9595789"/>
              <a:ext cx="904556" cy="367003"/>
            </a:xfrm>
            <a:custGeom>
              <a:avLst/>
              <a:gdLst>
                <a:gd name="connsiteX0" fmla="*/ 197 w 904556"/>
                <a:gd name="connsiteY0" fmla="*/ 366091 h 367003"/>
                <a:gd name="connsiteX1" fmla="*/ 401517 w 904556"/>
                <a:gd name="connsiteY1" fmla="*/ 208611 h 367003"/>
                <a:gd name="connsiteX2" fmla="*/ 904437 w 904556"/>
                <a:gd name="connsiteY2" fmla="*/ 331 h 367003"/>
                <a:gd name="connsiteX3" fmla="*/ 355797 w 904556"/>
                <a:gd name="connsiteY3" fmla="*/ 259411 h 367003"/>
                <a:gd name="connsiteX4" fmla="*/ 197 w 904556"/>
                <a:gd name="connsiteY4" fmla="*/ 366091 h 36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56" h="367003">
                  <a:moveTo>
                    <a:pt x="197" y="366091"/>
                  </a:moveTo>
                  <a:cubicBezTo>
                    <a:pt x="7817" y="357624"/>
                    <a:pt x="401517" y="208611"/>
                    <a:pt x="401517" y="208611"/>
                  </a:cubicBezTo>
                  <a:cubicBezTo>
                    <a:pt x="552224" y="147651"/>
                    <a:pt x="912057" y="-8136"/>
                    <a:pt x="904437" y="331"/>
                  </a:cubicBezTo>
                  <a:cubicBezTo>
                    <a:pt x="896817" y="8798"/>
                    <a:pt x="503964" y="195911"/>
                    <a:pt x="355797" y="259411"/>
                  </a:cubicBezTo>
                  <a:cubicBezTo>
                    <a:pt x="207630" y="322911"/>
                    <a:pt x="-7423" y="374558"/>
                    <a:pt x="197" y="366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: 図形 535">
              <a:extLst>
                <a:ext uri="{FF2B5EF4-FFF2-40B4-BE49-F238E27FC236}">
                  <a16:creationId xmlns:a16="http://schemas.microsoft.com/office/drawing/2014/main" id="{C4C179F9-A10A-464E-B7CB-B122751199CB}"/>
                </a:ext>
              </a:extLst>
            </p:cNvPr>
            <p:cNvSpPr/>
            <p:nvPr/>
          </p:nvSpPr>
          <p:spPr>
            <a:xfrm>
              <a:off x="-22144" y="9542397"/>
              <a:ext cx="924935" cy="460123"/>
            </a:xfrm>
            <a:custGeom>
              <a:avLst/>
              <a:gdLst>
                <a:gd name="connsiteX0" fmla="*/ 1824 w 924935"/>
                <a:gd name="connsiteY0" fmla="*/ 460123 h 460123"/>
                <a:gd name="connsiteX1" fmla="*/ 174544 w 924935"/>
                <a:gd name="connsiteY1" fmla="*/ 297563 h 460123"/>
                <a:gd name="connsiteX2" fmla="*/ 921304 w 924935"/>
                <a:gd name="connsiteY2" fmla="*/ 2923 h 460123"/>
                <a:gd name="connsiteX3" fmla="*/ 453944 w 924935"/>
                <a:gd name="connsiteY3" fmla="*/ 150243 h 460123"/>
                <a:gd name="connsiteX4" fmla="*/ 326944 w 924935"/>
                <a:gd name="connsiteY4" fmla="*/ 211203 h 460123"/>
                <a:gd name="connsiteX5" fmla="*/ 98344 w 924935"/>
                <a:gd name="connsiteY5" fmla="*/ 297563 h 460123"/>
                <a:gd name="connsiteX6" fmla="*/ 1824 w 924935"/>
                <a:gd name="connsiteY6" fmla="*/ 460123 h 46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935" h="460123">
                  <a:moveTo>
                    <a:pt x="1824" y="460123"/>
                  </a:moveTo>
                  <a:cubicBezTo>
                    <a:pt x="14524" y="460123"/>
                    <a:pt x="21297" y="373763"/>
                    <a:pt x="174544" y="297563"/>
                  </a:cubicBezTo>
                  <a:cubicBezTo>
                    <a:pt x="327791" y="221363"/>
                    <a:pt x="874737" y="27476"/>
                    <a:pt x="921304" y="2923"/>
                  </a:cubicBezTo>
                  <a:cubicBezTo>
                    <a:pt x="967871" y="-21630"/>
                    <a:pt x="553004" y="115530"/>
                    <a:pt x="453944" y="150243"/>
                  </a:cubicBezTo>
                  <a:cubicBezTo>
                    <a:pt x="354884" y="184956"/>
                    <a:pt x="386211" y="186650"/>
                    <a:pt x="326944" y="211203"/>
                  </a:cubicBezTo>
                  <a:cubicBezTo>
                    <a:pt x="267677" y="235756"/>
                    <a:pt x="151684" y="262003"/>
                    <a:pt x="98344" y="297563"/>
                  </a:cubicBezTo>
                  <a:cubicBezTo>
                    <a:pt x="45004" y="333123"/>
                    <a:pt x="-10876" y="460123"/>
                    <a:pt x="1824" y="4601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55AFC5F5-E695-446C-8E7C-804CB283F3C7}"/>
                </a:ext>
              </a:extLst>
            </p:cNvPr>
            <p:cNvSpPr/>
            <p:nvPr/>
          </p:nvSpPr>
          <p:spPr>
            <a:xfrm>
              <a:off x="1386840" y="8567467"/>
              <a:ext cx="1205948" cy="739093"/>
            </a:xfrm>
            <a:custGeom>
              <a:avLst/>
              <a:gdLst>
                <a:gd name="connsiteX0" fmla="*/ 0 w 1205948"/>
                <a:gd name="connsiteY0" fmla="*/ 739093 h 739093"/>
                <a:gd name="connsiteX1" fmla="*/ 60960 w 1205948"/>
                <a:gd name="connsiteY1" fmla="*/ 703533 h 739093"/>
                <a:gd name="connsiteX2" fmla="*/ 1178560 w 1205948"/>
                <a:gd name="connsiteY2" fmla="*/ 12653 h 739093"/>
                <a:gd name="connsiteX3" fmla="*/ 792480 w 1205948"/>
                <a:gd name="connsiteY3" fmla="*/ 292053 h 739093"/>
                <a:gd name="connsiteX4" fmla="*/ 0 w 1205948"/>
                <a:gd name="connsiteY4" fmla="*/ 739093 h 73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948" h="739093">
                  <a:moveTo>
                    <a:pt x="0" y="739093"/>
                  </a:moveTo>
                  <a:lnTo>
                    <a:pt x="60960" y="703533"/>
                  </a:lnTo>
                  <a:lnTo>
                    <a:pt x="1178560" y="12653"/>
                  </a:lnTo>
                  <a:cubicBezTo>
                    <a:pt x="1300480" y="-55927"/>
                    <a:pt x="987213" y="170980"/>
                    <a:pt x="792480" y="292053"/>
                  </a:cubicBezTo>
                  <a:cubicBezTo>
                    <a:pt x="597747" y="413126"/>
                    <a:pt x="303953" y="576109"/>
                    <a:pt x="0" y="739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: 図形 537">
              <a:extLst>
                <a:ext uri="{FF2B5EF4-FFF2-40B4-BE49-F238E27FC236}">
                  <a16:creationId xmlns:a16="http://schemas.microsoft.com/office/drawing/2014/main" id="{8A7899B4-FBA6-4DFA-854A-EED10D5ABCEB}"/>
                </a:ext>
              </a:extLst>
            </p:cNvPr>
            <p:cNvSpPr/>
            <p:nvPr/>
          </p:nvSpPr>
          <p:spPr>
            <a:xfrm>
              <a:off x="1180174" y="8241943"/>
              <a:ext cx="1804605" cy="1202399"/>
            </a:xfrm>
            <a:custGeom>
              <a:avLst/>
              <a:gdLst>
                <a:gd name="connsiteX0" fmla="*/ 54901 w 1804605"/>
                <a:gd name="connsiteY0" fmla="*/ 1162407 h 1202399"/>
                <a:gd name="connsiteX1" fmla="*/ 118401 w 1804605"/>
                <a:gd name="connsiteY1" fmla="*/ 1124307 h 1202399"/>
                <a:gd name="connsiteX2" fmla="*/ 639101 w 1804605"/>
                <a:gd name="connsiteY2" fmla="*/ 771882 h 1202399"/>
                <a:gd name="connsiteX3" fmla="*/ 1448726 w 1804605"/>
                <a:gd name="connsiteY3" fmla="*/ 244832 h 1202399"/>
                <a:gd name="connsiteX4" fmla="*/ 1804326 w 1804605"/>
                <a:gd name="connsiteY4" fmla="*/ 357 h 1202399"/>
                <a:gd name="connsiteX5" fmla="*/ 1499526 w 1804605"/>
                <a:gd name="connsiteY5" fmla="*/ 197207 h 1202399"/>
                <a:gd name="connsiteX6" fmla="*/ 1039151 w 1804605"/>
                <a:gd name="connsiteY6" fmla="*/ 473432 h 1202399"/>
                <a:gd name="connsiteX7" fmla="*/ 54901 w 1804605"/>
                <a:gd name="connsiteY7" fmla="*/ 1162407 h 120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4605" h="1202399">
                  <a:moveTo>
                    <a:pt x="54901" y="1162407"/>
                  </a:moveTo>
                  <a:cubicBezTo>
                    <a:pt x="-98557" y="1270886"/>
                    <a:pt x="118401" y="1124307"/>
                    <a:pt x="118401" y="1124307"/>
                  </a:cubicBezTo>
                  <a:cubicBezTo>
                    <a:pt x="215768" y="1059219"/>
                    <a:pt x="417380" y="918461"/>
                    <a:pt x="639101" y="771882"/>
                  </a:cubicBezTo>
                  <a:cubicBezTo>
                    <a:pt x="860822" y="625303"/>
                    <a:pt x="1254522" y="373419"/>
                    <a:pt x="1448726" y="244832"/>
                  </a:cubicBezTo>
                  <a:cubicBezTo>
                    <a:pt x="1642930" y="116244"/>
                    <a:pt x="1795859" y="8294"/>
                    <a:pt x="1804326" y="357"/>
                  </a:cubicBezTo>
                  <a:cubicBezTo>
                    <a:pt x="1812793" y="-7581"/>
                    <a:pt x="1627055" y="118361"/>
                    <a:pt x="1499526" y="197207"/>
                  </a:cubicBezTo>
                  <a:cubicBezTo>
                    <a:pt x="1371997" y="276053"/>
                    <a:pt x="1279922" y="314153"/>
                    <a:pt x="1039151" y="473432"/>
                  </a:cubicBezTo>
                  <a:cubicBezTo>
                    <a:pt x="798380" y="632711"/>
                    <a:pt x="208359" y="1053928"/>
                    <a:pt x="54901" y="1162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: 図形 538">
              <a:extLst>
                <a:ext uri="{FF2B5EF4-FFF2-40B4-BE49-F238E27FC236}">
                  <a16:creationId xmlns:a16="http://schemas.microsoft.com/office/drawing/2014/main" id="{BBF54E20-174B-49E7-BD53-09D959A06EFB}"/>
                </a:ext>
              </a:extLst>
            </p:cNvPr>
            <p:cNvSpPr/>
            <p:nvPr/>
          </p:nvSpPr>
          <p:spPr>
            <a:xfrm>
              <a:off x="3027403" y="7649482"/>
              <a:ext cx="669574" cy="590359"/>
            </a:xfrm>
            <a:custGeom>
              <a:avLst/>
              <a:gdLst>
                <a:gd name="connsiteX0" fmla="*/ 665757 w 669574"/>
                <a:gd name="connsiteY0" fmla="*/ 998 h 590359"/>
                <a:gd name="connsiteX1" fmla="*/ 254277 w 669574"/>
                <a:gd name="connsiteY1" fmla="*/ 351518 h 590359"/>
                <a:gd name="connsiteX2" fmla="*/ 277 w 669574"/>
                <a:gd name="connsiteY2" fmla="*/ 590278 h 590359"/>
                <a:gd name="connsiteX3" fmla="*/ 299997 w 669574"/>
                <a:gd name="connsiteY3" fmla="*/ 376918 h 590359"/>
                <a:gd name="connsiteX4" fmla="*/ 452397 w 669574"/>
                <a:gd name="connsiteY4" fmla="*/ 249918 h 590359"/>
                <a:gd name="connsiteX5" fmla="*/ 665757 w 669574"/>
                <a:gd name="connsiteY5" fmla="*/ 998 h 59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574" h="590359">
                  <a:moveTo>
                    <a:pt x="665757" y="998"/>
                  </a:moveTo>
                  <a:cubicBezTo>
                    <a:pt x="632737" y="17931"/>
                    <a:pt x="365190" y="253305"/>
                    <a:pt x="254277" y="351518"/>
                  </a:cubicBezTo>
                  <a:cubicBezTo>
                    <a:pt x="143364" y="449731"/>
                    <a:pt x="-7343" y="586045"/>
                    <a:pt x="277" y="590278"/>
                  </a:cubicBezTo>
                  <a:cubicBezTo>
                    <a:pt x="7897" y="594511"/>
                    <a:pt x="224644" y="433645"/>
                    <a:pt x="299997" y="376918"/>
                  </a:cubicBezTo>
                  <a:cubicBezTo>
                    <a:pt x="375350" y="320191"/>
                    <a:pt x="396517" y="312571"/>
                    <a:pt x="452397" y="249918"/>
                  </a:cubicBezTo>
                  <a:cubicBezTo>
                    <a:pt x="508277" y="187265"/>
                    <a:pt x="698777" y="-15935"/>
                    <a:pt x="665757" y="9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: 図形 539">
              <a:extLst>
                <a:ext uri="{FF2B5EF4-FFF2-40B4-BE49-F238E27FC236}">
                  <a16:creationId xmlns:a16="http://schemas.microsoft.com/office/drawing/2014/main" id="{A40E18B4-4681-4060-BA89-786A35F201C1}"/>
                </a:ext>
              </a:extLst>
            </p:cNvPr>
            <p:cNvSpPr/>
            <p:nvPr/>
          </p:nvSpPr>
          <p:spPr>
            <a:xfrm>
              <a:off x="4909765" y="6036733"/>
              <a:ext cx="1780107" cy="139969"/>
            </a:xfrm>
            <a:custGeom>
              <a:avLst/>
              <a:gdLst>
                <a:gd name="connsiteX0" fmla="*/ 5135 w 1780107"/>
                <a:gd name="connsiteY0" fmla="*/ 0 h 139969"/>
                <a:gd name="connsiteX1" fmla="*/ 127902 w 1780107"/>
                <a:gd name="connsiteY1" fmla="*/ 16934 h 139969"/>
                <a:gd name="connsiteX2" fmla="*/ 1165068 w 1780107"/>
                <a:gd name="connsiteY2" fmla="*/ 101600 h 139969"/>
                <a:gd name="connsiteX3" fmla="*/ 1359802 w 1780107"/>
                <a:gd name="connsiteY3" fmla="*/ 135467 h 139969"/>
                <a:gd name="connsiteX4" fmla="*/ 1778902 w 1780107"/>
                <a:gd name="connsiteY4" fmla="*/ 135467 h 139969"/>
                <a:gd name="connsiteX5" fmla="*/ 1215868 w 1780107"/>
                <a:gd name="connsiteY5" fmla="*/ 97367 h 139969"/>
                <a:gd name="connsiteX6" fmla="*/ 5135 w 1780107"/>
                <a:gd name="connsiteY6" fmla="*/ 0 h 13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0107" h="139969">
                  <a:moveTo>
                    <a:pt x="5135" y="0"/>
                  </a:moveTo>
                  <a:cubicBezTo>
                    <a:pt x="-30143" y="0"/>
                    <a:pt x="127902" y="16934"/>
                    <a:pt x="127902" y="16934"/>
                  </a:cubicBezTo>
                  <a:lnTo>
                    <a:pt x="1165068" y="101600"/>
                  </a:lnTo>
                  <a:cubicBezTo>
                    <a:pt x="1370385" y="121356"/>
                    <a:pt x="1257496" y="129823"/>
                    <a:pt x="1359802" y="135467"/>
                  </a:cubicBezTo>
                  <a:cubicBezTo>
                    <a:pt x="1462108" y="141112"/>
                    <a:pt x="1802891" y="141817"/>
                    <a:pt x="1778902" y="135467"/>
                  </a:cubicBezTo>
                  <a:cubicBezTo>
                    <a:pt x="1754913" y="129117"/>
                    <a:pt x="1215868" y="97367"/>
                    <a:pt x="1215868" y="97367"/>
                  </a:cubicBezTo>
                  <a:lnTo>
                    <a:pt x="51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: 図形 540">
              <a:extLst>
                <a:ext uri="{FF2B5EF4-FFF2-40B4-BE49-F238E27FC236}">
                  <a16:creationId xmlns:a16="http://schemas.microsoft.com/office/drawing/2014/main" id="{03CBE36E-ABC7-472C-B091-DEFC27E10E13}"/>
                </a:ext>
              </a:extLst>
            </p:cNvPr>
            <p:cNvSpPr/>
            <p:nvPr/>
          </p:nvSpPr>
          <p:spPr>
            <a:xfrm>
              <a:off x="5925859" y="6204811"/>
              <a:ext cx="924112" cy="677491"/>
            </a:xfrm>
            <a:custGeom>
              <a:avLst/>
              <a:gdLst>
                <a:gd name="connsiteX0" fmla="*/ 923674 w 924112"/>
                <a:gd name="connsiteY0" fmla="*/ 1256 h 677491"/>
                <a:gd name="connsiteX1" fmla="*/ 419908 w 924112"/>
                <a:gd name="connsiteY1" fmla="*/ 361089 h 677491"/>
                <a:gd name="connsiteX2" fmla="*/ 808 w 924112"/>
                <a:gd name="connsiteY2" fmla="*/ 674356 h 677491"/>
                <a:gd name="connsiteX3" fmla="*/ 331008 w 924112"/>
                <a:gd name="connsiteY3" fmla="*/ 492322 h 677491"/>
                <a:gd name="connsiteX4" fmla="*/ 923674 w 924112"/>
                <a:gd name="connsiteY4" fmla="*/ 1256 h 67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112" h="677491">
                  <a:moveTo>
                    <a:pt x="923674" y="1256"/>
                  </a:moveTo>
                  <a:cubicBezTo>
                    <a:pt x="938491" y="-20616"/>
                    <a:pt x="573719" y="248906"/>
                    <a:pt x="419908" y="361089"/>
                  </a:cubicBezTo>
                  <a:cubicBezTo>
                    <a:pt x="266097" y="473272"/>
                    <a:pt x="15625" y="652484"/>
                    <a:pt x="808" y="674356"/>
                  </a:cubicBezTo>
                  <a:cubicBezTo>
                    <a:pt x="-14009" y="696228"/>
                    <a:pt x="177902" y="600272"/>
                    <a:pt x="331008" y="492322"/>
                  </a:cubicBezTo>
                  <a:cubicBezTo>
                    <a:pt x="484113" y="384372"/>
                    <a:pt x="908857" y="23128"/>
                    <a:pt x="923674" y="1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2" name="フリーフォーム: 図形 541">
              <a:extLst>
                <a:ext uri="{FF2B5EF4-FFF2-40B4-BE49-F238E27FC236}">
                  <a16:creationId xmlns:a16="http://schemas.microsoft.com/office/drawing/2014/main" id="{09330148-0077-41D9-99AD-60B0869E5B63}"/>
                </a:ext>
              </a:extLst>
            </p:cNvPr>
            <p:cNvSpPr/>
            <p:nvPr/>
          </p:nvSpPr>
          <p:spPr>
            <a:xfrm>
              <a:off x="4893733" y="5981700"/>
              <a:ext cx="1934566" cy="190740"/>
            </a:xfrm>
            <a:custGeom>
              <a:avLst/>
              <a:gdLst>
                <a:gd name="connsiteX0" fmla="*/ 0 w 1934566"/>
                <a:gd name="connsiteY0" fmla="*/ 0 h 190740"/>
                <a:gd name="connsiteX1" fmla="*/ 986367 w 1934566"/>
                <a:gd name="connsiteY1" fmla="*/ 93133 h 190740"/>
                <a:gd name="connsiteX2" fmla="*/ 1930400 w 1934566"/>
                <a:gd name="connsiteY2" fmla="*/ 190500 h 190740"/>
                <a:gd name="connsiteX3" fmla="*/ 1354667 w 1934566"/>
                <a:gd name="connsiteY3" fmla="*/ 122767 h 190740"/>
                <a:gd name="connsiteX4" fmla="*/ 0 w 1934566"/>
                <a:gd name="connsiteY4" fmla="*/ 0 h 19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4566" h="190740">
                  <a:moveTo>
                    <a:pt x="0" y="0"/>
                  </a:moveTo>
                  <a:lnTo>
                    <a:pt x="986367" y="93133"/>
                  </a:lnTo>
                  <a:lnTo>
                    <a:pt x="1930400" y="190500"/>
                  </a:lnTo>
                  <a:cubicBezTo>
                    <a:pt x="1991783" y="195439"/>
                    <a:pt x="1354667" y="122767"/>
                    <a:pt x="1354667" y="12276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フリーフォーム: 図形 542">
              <a:extLst>
                <a:ext uri="{FF2B5EF4-FFF2-40B4-BE49-F238E27FC236}">
                  <a16:creationId xmlns:a16="http://schemas.microsoft.com/office/drawing/2014/main" id="{C10B705A-361F-4C4A-A225-C9E53ED53026}"/>
                </a:ext>
              </a:extLst>
            </p:cNvPr>
            <p:cNvSpPr/>
            <p:nvPr/>
          </p:nvSpPr>
          <p:spPr>
            <a:xfrm>
              <a:off x="4897188" y="6040589"/>
              <a:ext cx="1675231" cy="1659361"/>
            </a:xfrm>
            <a:custGeom>
              <a:avLst/>
              <a:gdLst>
                <a:gd name="connsiteX0" fmla="*/ 779 w 1675231"/>
                <a:gd name="connsiteY0" fmla="*/ 378 h 1659361"/>
                <a:gd name="connsiteX1" fmla="*/ 373312 w 1675231"/>
                <a:gd name="connsiteY1" fmla="*/ 758144 h 1659361"/>
                <a:gd name="connsiteX2" fmla="*/ 623079 w 1675231"/>
                <a:gd name="connsiteY2" fmla="*/ 1024844 h 1659361"/>
                <a:gd name="connsiteX3" fmla="*/ 860145 w 1675231"/>
                <a:gd name="connsiteY3" fmla="*/ 1236511 h 1659361"/>
                <a:gd name="connsiteX4" fmla="*/ 1050645 w 1675231"/>
                <a:gd name="connsiteY4" fmla="*/ 1655611 h 1659361"/>
                <a:gd name="connsiteX5" fmla="*/ 1143779 w 1675231"/>
                <a:gd name="connsiteY5" fmla="*/ 1380444 h 1659361"/>
                <a:gd name="connsiteX6" fmla="*/ 1656012 w 1675231"/>
                <a:gd name="connsiteY6" fmla="*/ 406778 h 1659361"/>
                <a:gd name="connsiteX7" fmla="*/ 1516312 w 1675231"/>
                <a:gd name="connsiteY7" fmla="*/ 576111 h 1659361"/>
                <a:gd name="connsiteX8" fmla="*/ 1042179 w 1675231"/>
                <a:gd name="connsiteY8" fmla="*/ 1537078 h 1659361"/>
                <a:gd name="connsiteX9" fmla="*/ 877079 w 1675231"/>
                <a:gd name="connsiteY9" fmla="*/ 1223811 h 1659361"/>
                <a:gd name="connsiteX10" fmla="*/ 479145 w 1675231"/>
                <a:gd name="connsiteY10" fmla="*/ 863978 h 1659361"/>
                <a:gd name="connsiteX11" fmla="*/ 779 w 1675231"/>
                <a:gd name="connsiteY11" fmla="*/ 378 h 165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5231" h="1659361">
                  <a:moveTo>
                    <a:pt x="779" y="378"/>
                  </a:moveTo>
                  <a:cubicBezTo>
                    <a:pt x="-16860" y="-17261"/>
                    <a:pt x="269595" y="587400"/>
                    <a:pt x="373312" y="758144"/>
                  </a:cubicBezTo>
                  <a:cubicBezTo>
                    <a:pt x="477029" y="928888"/>
                    <a:pt x="541940" y="945116"/>
                    <a:pt x="623079" y="1024844"/>
                  </a:cubicBezTo>
                  <a:cubicBezTo>
                    <a:pt x="704218" y="1104572"/>
                    <a:pt x="788884" y="1131383"/>
                    <a:pt x="860145" y="1236511"/>
                  </a:cubicBezTo>
                  <a:cubicBezTo>
                    <a:pt x="931406" y="1341639"/>
                    <a:pt x="1003373" y="1631622"/>
                    <a:pt x="1050645" y="1655611"/>
                  </a:cubicBezTo>
                  <a:cubicBezTo>
                    <a:pt x="1097917" y="1679600"/>
                    <a:pt x="1042885" y="1588583"/>
                    <a:pt x="1143779" y="1380444"/>
                  </a:cubicBezTo>
                  <a:cubicBezTo>
                    <a:pt x="1244674" y="1172305"/>
                    <a:pt x="1593923" y="540834"/>
                    <a:pt x="1656012" y="406778"/>
                  </a:cubicBezTo>
                  <a:cubicBezTo>
                    <a:pt x="1718101" y="272723"/>
                    <a:pt x="1618617" y="387728"/>
                    <a:pt x="1516312" y="576111"/>
                  </a:cubicBezTo>
                  <a:cubicBezTo>
                    <a:pt x="1414007" y="764494"/>
                    <a:pt x="1148718" y="1429128"/>
                    <a:pt x="1042179" y="1537078"/>
                  </a:cubicBezTo>
                  <a:cubicBezTo>
                    <a:pt x="935640" y="1645028"/>
                    <a:pt x="970918" y="1335994"/>
                    <a:pt x="877079" y="1223811"/>
                  </a:cubicBezTo>
                  <a:cubicBezTo>
                    <a:pt x="783240" y="1111628"/>
                    <a:pt x="624489" y="1064356"/>
                    <a:pt x="479145" y="863978"/>
                  </a:cubicBezTo>
                  <a:cubicBezTo>
                    <a:pt x="333801" y="663600"/>
                    <a:pt x="18418" y="18017"/>
                    <a:pt x="779" y="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914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ジャッキー・チェン アクション集2 Jackie Chan Action - YouTube" hidden="1">
            <a:extLst>
              <a:ext uri="{FF2B5EF4-FFF2-40B4-BE49-F238E27FC236}">
                <a16:creationId xmlns:a16="http://schemas.microsoft.com/office/drawing/2014/main" id="{2EE0BF32-9498-401D-8CA6-33FB24DCD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3"/>
            <a:ext cx="96012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89" name="グループ化 2188">
            <a:extLst>
              <a:ext uri="{FF2B5EF4-FFF2-40B4-BE49-F238E27FC236}">
                <a16:creationId xmlns:a16="http://schemas.microsoft.com/office/drawing/2014/main" id="{C31FA6C4-69E6-49B8-A2B2-3771EFABB582}"/>
              </a:ext>
            </a:extLst>
          </p:cNvPr>
          <p:cNvGrpSpPr/>
          <p:nvPr/>
        </p:nvGrpSpPr>
        <p:grpSpPr>
          <a:xfrm>
            <a:off x="2361589" y="3400966"/>
            <a:ext cx="7023974" cy="5657224"/>
            <a:chOff x="2361589" y="3400966"/>
            <a:chExt cx="7023974" cy="5657224"/>
          </a:xfrm>
        </p:grpSpPr>
        <p:grpSp>
          <p:nvGrpSpPr>
            <p:cNvPr id="2141" name="グループ化 2140">
              <a:extLst>
                <a:ext uri="{FF2B5EF4-FFF2-40B4-BE49-F238E27FC236}">
                  <a16:creationId xmlns:a16="http://schemas.microsoft.com/office/drawing/2014/main" id="{ECBBD920-F23C-4514-B7E2-93C89E19DFEB}"/>
                </a:ext>
              </a:extLst>
            </p:cNvPr>
            <p:cNvGrpSpPr/>
            <p:nvPr/>
          </p:nvGrpSpPr>
          <p:grpSpPr>
            <a:xfrm>
              <a:off x="3286922" y="3400966"/>
              <a:ext cx="4084302" cy="4859029"/>
              <a:chOff x="3286922" y="3400966"/>
              <a:chExt cx="4084302" cy="4859029"/>
            </a:xfrm>
          </p:grpSpPr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B44EEDFB-2A8C-47B5-A1D0-1827ACDA2215}"/>
                  </a:ext>
                </a:extLst>
              </p:cNvPr>
              <p:cNvSpPr/>
              <p:nvPr/>
            </p:nvSpPr>
            <p:spPr>
              <a:xfrm>
                <a:off x="4346318" y="5814169"/>
                <a:ext cx="525209" cy="152041"/>
              </a:xfrm>
              <a:custGeom>
                <a:avLst/>
                <a:gdLst>
                  <a:gd name="connsiteX0" fmla="*/ 257 w 525209"/>
                  <a:gd name="connsiteY0" fmla="*/ 151656 h 152041"/>
                  <a:gd name="connsiteX1" fmla="*/ 176470 w 525209"/>
                  <a:gd name="connsiteY1" fmla="*/ 67519 h 152041"/>
                  <a:gd name="connsiteX2" fmla="*/ 306645 w 525209"/>
                  <a:gd name="connsiteY2" fmla="*/ 56406 h 152041"/>
                  <a:gd name="connsiteX3" fmla="*/ 503495 w 525209"/>
                  <a:gd name="connsiteY3" fmla="*/ 4019 h 152041"/>
                  <a:gd name="connsiteX4" fmla="*/ 492382 w 525209"/>
                  <a:gd name="connsiteY4" fmla="*/ 10369 h 152041"/>
                  <a:gd name="connsiteX5" fmla="*/ 255845 w 525209"/>
                  <a:gd name="connsiteY5" fmla="*/ 64344 h 152041"/>
                  <a:gd name="connsiteX6" fmla="*/ 139957 w 525209"/>
                  <a:gd name="connsiteY6" fmla="*/ 97681 h 152041"/>
                  <a:gd name="connsiteX7" fmla="*/ 257 w 525209"/>
                  <a:gd name="connsiteY7" fmla="*/ 151656 h 15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5209" h="152041">
                    <a:moveTo>
                      <a:pt x="257" y="151656"/>
                    </a:moveTo>
                    <a:cubicBezTo>
                      <a:pt x="6343" y="146629"/>
                      <a:pt x="125405" y="83394"/>
                      <a:pt x="176470" y="67519"/>
                    </a:cubicBezTo>
                    <a:cubicBezTo>
                      <a:pt x="227535" y="51644"/>
                      <a:pt x="252141" y="66989"/>
                      <a:pt x="306645" y="56406"/>
                    </a:cubicBezTo>
                    <a:cubicBezTo>
                      <a:pt x="361149" y="45823"/>
                      <a:pt x="472539" y="11692"/>
                      <a:pt x="503495" y="4019"/>
                    </a:cubicBezTo>
                    <a:cubicBezTo>
                      <a:pt x="534451" y="-3654"/>
                      <a:pt x="533657" y="315"/>
                      <a:pt x="492382" y="10369"/>
                    </a:cubicBezTo>
                    <a:cubicBezTo>
                      <a:pt x="451107" y="20423"/>
                      <a:pt x="314582" y="49792"/>
                      <a:pt x="255845" y="64344"/>
                    </a:cubicBezTo>
                    <a:cubicBezTo>
                      <a:pt x="197108" y="78896"/>
                      <a:pt x="182290" y="84187"/>
                      <a:pt x="139957" y="97681"/>
                    </a:cubicBezTo>
                    <a:cubicBezTo>
                      <a:pt x="97624" y="111175"/>
                      <a:pt x="-5829" y="156683"/>
                      <a:pt x="257" y="1516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543415DD-A8F0-49FA-A804-BB0FE002320C}"/>
                  </a:ext>
                </a:extLst>
              </p:cNvPr>
              <p:cNvSpPr/>
              <p:nvPr/>
            </p:nvSpPr>
            <p:spPr>
              <a:xfrm>
                <a:off x="4854550" y="5827713"/>
                <a:ext cx="150851" cy="171454"/>
              </a:xfrm>
              <a:custGeom>
                <a:avLst/>
                <a:gdLst>
                  <a:gd name="connsiteX0" fmla="*/ 25 w 150851"/>
                  <a:gd name="connsiteY0" fmla="*/ 0 h 171454"/>
                  <a:gd name="connsiteX1" fmla="*/ 123850 w 150851"/>
                  <a:gd name="connsiteY1" fmla="*/ 77787 h 171454"/>
                  <a:gd name="connsiteX2" fmla="*/ 146075 w 150851"/>
                  <a:gd name="connsiteY2" fmla="*/ 106362 h 171454"/>
                  <a:gd name="connsiteX3" fmla="*/ 136550 w 150851"/>
                  <a:gd name="connsiteY3" fmla="*/ 133350 h 171454"/>
                  <a:gd name="connsiteX4" fmla="*/ 104800 w 150851"/>
                  <a:gd name="connsiteY4" fmla="*/ 152400 h 171454"/>
                  <a:gd name="connsiteX5" fmla="*/ 27013 w 150851"/>
                  <a:gd name="connsiteY5" fmla="*/ 171450 h 171454"/>
                  <a:gd name="connsiteX6" fmla="*/ 123850 w 150851"/>
                  <a:gd name="connsiteY6" fmla="*/ 150812 h 171454"/>
                  <a:gd name="connsiteX7" fmla="*/ 149250 w 150851"/>
                  <a:gd name="connsiteY7" fmla="*/ 109537 h 171454"/>
                  <a:gd name="connsiteX8" fmla="*/ 134963 w 150851"/>
                  <a:gd name="connsiteY8" fmla="*/ 79375 h 171454"/>
                  <a:gd name="connsiteX9" fmla="*/ 25 w 150851"/>
                  <a:gd name="connsiteY9" fmla="*/ 0 h 171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851" h="171454">
                    <a:moveTo>
                      <a:pt x="25" y="0"/>
                    </a:moveTo>
                    <a:cubicBezTo>
                      <a:pt x="-1827" y="-265"/>
                      <a:pt x="99508" y="60060"/>
                      <a:pt x="123850" y="77787"/>
                    </a:cubicBezTo>
                    <a:cubicBezTo>
                      <a:pt x="148192" y="95514"/>
                      <a:pt x="143958" y="97102"/>
                      <a:pt x="146075" y="106362"/>
                    </a:cubicBezTo>
                    <a:cubicBezTo>
                      <a:pt x="148192" y="115622"/>
                      <a:pt x="143429" y="125677"/>
                      <a:pt x="136550" y="133350"/>
                    </a:cubicBezTo>
                    <a:cubicBezTo>
                      <a:pt x="129671" y="141023"/>
                      <a:pt x="123056" y="146050"/>
                      <a:pt x="104800" y="152400"/>
                    </a:cubicBezTo>
                    <a:cubicBezTo>
                      <a:pt x="86544" y="158750"/>
                      <a:pt x="23838" y="171715"/>
                      <a:pt x="27013" y="171450"/>
                    </a:cubicBezTo>
                    <a:cubicBezTo>
                      <a:pt x="30188" y="171185"/>
                      <a:pt x="103477" y="161131"/>
                      <a:pt x="123850" y="150812"/>
                    </a:cubicBezTo>
                    <a:cubicBezTo>
                      <a:pt x="144223" y="140493"/>
                      <a:pt x="147398" y="121443"/>
                      <a:pt x="149250" y="109537"/>
                    </a:cubicBezTo>
                    <a:cubicBezTo>
                      <a:pt x="151102" y="97631"/>
                      <a:pt x="155071" y="97631"/>
                      <a:pt x="134963" y="79375"/>
                    </a:cubicBezTo>
                    <a:cubicBezTo>
                      <a:pt x="114855" y="61119"/>
                      <a:pt x="1877" y="265"/>
                      <a:pt x="2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3AC82892-8494-4A17-A5D3-D4C7A709E6A6}"/>
                  </a:ext>
                </a:extLst>
              </p:cNvPr>
              <p:cNvSpPr/>
              <p:nvPr/>
            </p:nvSpPr>
            <p:spPr>
              <a:xfrm>
                <a:off x="4416391" y="5957829"/>
                <a:ext cx="467639" cy="41990"/>
              </a:xfrm>
              <a:custGeom>
                <a:avLst/>
                <a:gdLst>
                  <a:gd name="connsiteX0" fmla="*/ 34 w 467639"/>
                  <a:gd name="connsiteY0" fmla="*/ 39746 h 41990"/>
                  <a:gd name="connsiteX1" fmla="*/ 119097 w 467639"/>
                  <a:gd name="connsiteY1" fmla="*/ 59 h 41990"/>
                  <a:gd name="connsiteX2" fmla="*/ 287372 w 467639"/>
                  <a:gd name="connsiteY2" fmla="*/ 36571 h 41990"/>
                  <a:gd name="connsiteX3" fmla="*/ 466759 w 467639"/>
                  <a:gd name="connsiteY3" fmla="*/ 41334 h 41990"/>
                  <a:gd name="connsiteX4" fmla="*/ 350872 w 467639"/>
                  <a:gd name="connsiteY4" fmla="*/ 31809 h 41990"/>
                  <a:gd name="connsiteX5" fmla="*/ 233397 w 467639"/>
                  <a:gd name="connsiteY5" fmla="*/ 17521 h 41990"/>
                  <a:gd name="connsiteX6" fmla="*/ 130209 w 467639"/>
                  <a:gd name="connsiteY6" fmla="*/ 59 h 41990"/>
                  <a:gd name="connsiteX7" fmla="*/ 34 w 467639"/>
                  <a:gd name="connsiteY7" fmla="*/ 39746 h 41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639" h="41990">
                    <a:moveTo>
                      <a:pt x="34" y="39746"/>
                    </a:moveTo>
                    <a:cubicBezTo>
                      <a:pt x="-1818" y="39746"/>
                      <a:pt x="71207" y="588"/>
                      <a:pt x="119097" y="59"/>
                    </a:cubicBezTo>
                    <a:cubicBezTo>
                      <a:pt x="166987" y="-470"/>
                      <a:pt x="229428" y="29692"/>
                      <a:pt x="287372" y="36571"/>
                    </a:cubicBezTo>
                    <a:cubicBezTo>
                      <a:pt x="345316" y="43450"/>
                      <a:pt x="456176" y="42128"/>
                      <a:pt x="466759" y="41334"/>
                    </a:cubicBezTo>
                    <a:cubicBezTo>
                      <a:pt x="477342" y="40540"/>
                      <a:pt x="389765" y="35778"/>
                      <a:pt x="350872" y="31809"/>
                    </a:cubicBezTo>
                    <a:cubicBezTo>
                      <a:pt x="311979" y="27840"/>
                      <a:pt x="270174" y="22813"/>
                      <a:pt x="233397" y="17521"/>
                    </a:cubicBezTo>
                    <a:cubicBezTo>
                      <a:pt x="196620" y="12229"/>
                      <a:pt x="166457" y="-999"/>
                      <a:pt x="130209" y="59"/>
                    </a:cubicBezTo>
                    <a:cubicBezTo>
                      <a:pt x="93961" y="1117"/>
                      <a:pt x="1886" y="39746"/>
                      <a:pt x="34" y="397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712D2482-077E-4C7F-8D64-016C2EA202A9}"/>
                  </a:ext>
                </a:extLst>
              </p:cNvPr>
              <p:cNvSpPr/>
              <p:nvPr/>
            </p:nvSpPr>
            <p:spPr>
              <a:xfrm>
                <a:off x="4565582" y="5897552"/>
                <a:ext cx="373230" cy="63574"/>
              </a:xfrm>
              <a:custGeom>
                <a:avLst/>
                <a:gdLst>
                  <a:gd name="connsiteX0" fmla="*/ 68 w 373230"/>
                  <a:gd name="connsiteY0" fmla="*/ 11 h 63574"/>
                  <a:gd name="connsiteX1" fmla="*/ 122306 w 373230"/>
                  <a:gd name="connsiteY1" fmla="*/ 55573 h 63574"/>
                  <a:gd name="connsiteX2" fmla="*/ 301693 w 373230"/>
                  <a:gd name="connsiteY2" fmla="*/ 61923 h 63574"/>
                  <a:gd name="connsiteX3" fmla="*/ 373131 w 373230"/>
                  <a:gd name="connsiteY3" fmla="*/ 42873 h 63574"/>
                  <a:gd name="connsiteX4" fmla="*/ 288993 w 373230"/>
                  <a:gd name="connsiteY4" fmla="*/ 57161 h 63574"/>
                  <a:gd name="connsiteX5" fmla="*/ 138181 w 373230"/>
                  <a:gd name="connsiteY5" fmla="*/ 50811 h 63574"/>
                  <a:gd name="connsiteX6" fmla="*/ 68 w 373230"/>
                  <a:gd name="connsiteY6" fmla="*/ 11 h 6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230" h="63574">
                    <a:moveTo>
                      <a:pt x="68" y="11"/>
                    </a:moveTo>
                    <a:cubicBezTo>
                      <a:pt x="-2578" y="805"/>
                      <a:pt x="72035" y="45254"/>
                      <a:pt x="122306" y="55573"/>
                    </a:cubicBezTo>
                    <a:cubicBezTo>
                      <a:pt x="172577" y="65892"/>
                      <a:pt x="259889" y="64040"/>
                      <a:pt x="301693" y="61923"/>
                    </a:cubicBezTo>
                    <a:cubicBezTo>
                      <a:pt x="343497" y="59806"/>
                      <a:pt x="375248" y="43667"/>
                      <a:pt x="373131" y="42873"/>
                    </a:cubicBezTo>
                    <a:cubicBezTo>
                      <a:pt x="371014" y="42079"/>
                      <a:pt x="328151" y="55838"/>
                      <a:pt x="288993" y="57161"/>
                    </a:cubicBezTo>
                    <a:cubicBezTo>
                      <a:pt x="249835" y="58484"/>
                      <a:pt x="184748" y="60336"/>
                      <a:pt x="138181" y="50811"/>
                    </a:cubicBezTo>
                    <a:cubicBezTo>
                      <a:pt x="91614" y="41286"/>
                      <a:pt x="2714" y="-783"/>
                      <a:pt x="68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ACC20D8E-6E7A-41C5-963A-EB2FBD259956}"/>
                  </a:ext>
                </a:extLst>
              </p:cNvPr>
              <p:cNvSpPr/>
              <p:nvPr/>
            </p:nvSpPr>
            <p:spPr>
              <a:xfrm>
                <a:off x="4852897" y="5832443"/>
                <a:ext cx="93753" cy="108015"/>
              </a:xfrm>
              <a:custGeom>
                <a:avLst/>
                <a:gdLst>
                  <a:gd name="connsiteX0" fmla="*/ 91 w 93753"/>
                  <a:gd name="connsiteY0" fmla="*/ 32 h 108015"/>
                  <a:gd name="connsiteX1" fmla="*/ 66766 w 93753"/>
                  <a:gd name="connsiteY1" fmla="*/ 54007 h 108015"/>
                  <a:gd name="connsiteX2" fmla="*/ 81053 w 93753"/>
                  <a:gd name="connsiteY2" fmla="*/ 93695 h 108015"/>
                  <a:gd name="connsiteX3" fmla="*/ 82641 w 93753"/>
                  <a:gd name="connsiteY3" fmla="*/ 107982 h 108015"/>
                  <a:gd name="connsiteX4" fmla="*/ 93753 w 93753"/>
                  <a:gd name="connsiteY4" fmla="*/ 90520 h 108015"/>
                  <a:gd name="connsiteX5" fmla="*/ 82641 w 93753"/>
                  <a:gd name="connsiteY5" fmla="*/ 61945 h 108015"/>
                  <a:gd name="connsiteX6" fmla="*/ 91 w 93753"/>
                  <a:gd name="connsiteY6" fmla="*/ 32 h 10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53" h="108015">
                    <a:moveTo>
                      <a:pt x="91" y="32"/>
                    </a:moveTo>
                    <a:cubicBezTo>
                      <a:pt x="-2555" y="-1291"/>
                      <a:pt x="53272" y="38397"/>
                      <a:pt x="66766" y="54007"/>
                    </a:cubicBezTo>
                    <a:cubicBezTo>
                      <a:pt x="80260" y="69617"/>
                      <a:pt x="78407" y="84699"/>
                      <a:pt x="81053" y="93695"/>
                    </a:cubicBezTo>
                    <a:cubicBezTo>
                      <a:pt x="83699" y="102691"/>
                      <a:pt x="80524" y="108511"/>
                      <a:pt x="82641" y="107982"/>
                    </a:cubicBezTo>
                    <a:cubicBezTo>
                      <a:pt x="84758" y="107453"/>
                      <a:pt x="93753" y="98193"/>
                      <a:pt x="93753" y="90520"/>
                    </a:cubicBezTo>
                    <a:cubicBezTo>
                      <a:pt x="93753" y="82847"/>
                      <a:pt x="94018" y="75703"/>
                      <a:pt x="82641" y="61945"/>
                    </a:cubicBezTo>
                    <a:cubicBezTo>
                      <a:pt x="71264" y="48187"/>
                      <a:pt x="2737" y="1355"/>
                      <a:pt x="91" y="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13BC2E1F-CA23-44B4-9455-09B22A61E8B4}"/>
                  </a:ext>
                </a:extLst>
              </p:cNvPr>
              <p:cNvSpPr/>
              <p:nvPr/>
            </p:nvSpPr>
            <p:spPr>
              <a:xfrm>
                <a:off x="4660811" y="5817583"/>
                <a:ext cx="235846" cy="142972"/>
              </a:xfrm>
              <a:custGeom>
                <a:avLst/>
                <a:gdLst>
                  <a:gd name="connsiteX0" fmla="*/ 6439 w 235846"/>
                  <a:gd name="connsiteY0" fmla="*/ 52992 h 142972"/>
                  <a:gd name="connsiteX1" fmla="*/ 25489 w 235846"/>
                  <a:gd name="connsiteY1" fmla="*/ 110142 h 142972"/>
                  <a:gd name="connsiteX2" fmla="*/ 22314 w 235846"/>
                  <a:gd name="connsiteY2" fmla="*/ 121255 h 142972"/>
                  <a:gd name="connsiteX3" fmla="*/ 144552 w 235846"/>
                  <a:gd name="connsiteY3" fmla="*/ 137130 h 142972"/>
                  <a:gd name="connsiteX4" fmla="*/ 215989 w 235846"/>
                  <a:gd name="connsiteY4" fmla="*/ 141892 h 142972"/>
                  <a:gd name="connsiteX5" fmla="*/ 225514 w 235846"/>
                  <a:gd name="connsiteY5" fmla="*/ 118080 h 142972"/>
                  <a:gd name="connsiteX6" fmla="*/ 235039 w 235846"/>
                  <a:gd name="connsiteY6" fmla="*/ 30767 h 142972"/>
                  <a:gd name="connsiteX7" fmla="*/ 203289 w 235846"/>
                  <a:gd name="connsiteY7" fmla="*/ 2192 h 142972"/>
                  <a:gd name="connsiteX8" fmla="*/ 152489 w 235846"/>
                  <a:gd name="connsiteY8" fmla="*/ 6955 h 142972"/>
                  <a:gd name="connsiteX9" fmla="*/ 6439 w 235846"/>
                  <a:gd name="connsiteY9" fmla="*/ 52992 h 14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5846" h="142972">
                    <a:moveTo>
                      <a:pt x="6439" y="52992"/>
                    </a:moveTo>
                    <a:cubicBezTo>
                      <a:pt x="-14728" y="70190"/>
                      <a:pt x="22843" y="98765"/>
                      <a:pt x="25489" y="110142"/>
                    </a:cubicBezTo>
                    <a:cubicBezTo>
                      <a:pt x="28135" y="121519"/>
                      <a:pt x="2470" y="116757"/>
                      <a:pt x="22314" y="121255"/>
                    </a:cubicBezTo>
                    <a:cubicBezTo>
                      <a:pt x="42158" y="125753"/>
                      <a:pt x="112273" y="133691"/>
                      <a:pt x="144552" y="137130"/>
                    </a:cubicBezTo>
                    <a:cubicBezTo>
                      <a:pt x="176831" y="140569"/>
                      <a:pt x="202495" y="145067"/>
                      <a:pt x="215989" y="141892"/>
                    </a:cubicBezTo>
                    <a:cubicBezTo>
                      <a:pt x="229483" y="138717"/>
                      <a:pt x="222339" y="136601"/>
                      <a:pt x="225514" y="118080"/>
                    </a:cubicBezTo>
                    <a:cubicBezTo>
                      <a:pt x="228689" y="99559"/>
                      <a:pt x="238743" y="50081"/>
                      <a:pt x="235039" y="30767"/>
                    </a:cubicBezTo>
                    <a:cubicBezTo>
                      <a:pt x="231335" y="11453"/>
                      <a:pt x="217047" y="6161"/>
                      <a:pt x="203289" y="2192"/>
                    </a:cubicBezTo>
                    <a:cubicBezTo>
                      <a:pt x="189531" y="-1777"/>
                      <a:pt x="181328" y="-453"/>
                      <a:pt x="152489" y="6955"/>
                    </a:cubicBezTo>
                    <a:cubicBezTo>
                      <a:pt x="123650" y="14363"/>
                      <a:pt x="27606" y="35794"/>
                      <a:pt x="6439" y="52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月 9">
                <a:extLst>
                  <a:ext uri="{FF2B5EF4-FFF2-40B4-BE49-F238E27FC236}">
                    <a16:creationId xmlns:a16="http://schemas.microsoft.com/office/drawing/2014/main" id="{B7C70E51-6594-4D4E-82FD-4CF2A89550FF}"/>
                  </a:ext>
                </a:extLst>
              </p:cNvPr>
              <p:cNvSpPr/>
              <p:nvPr/>
            </p:nvSpPr>
            <p:spPr>
              <a:xfrm flipH="1">
                <a:off x="4722813" y="5856288"/>
                <a:ext cx="45719" cy="84137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78A4676B-4E6F-4E66-B8AC-C9F2C44B1F95}"/>
                  </a:ext>
                </a:extLst>
              </p:cNvPr>
              <p:cNvSpPr/>
              <p:nvPr/>
            </p:nvSpPr>
            <p:spPr>
              <a:xfrm>
                <a:off x="4356100" y="5805068"/>
                <a:ext cx="511070" cy="138579"/>
              </a:xfrm>
              <a:custGeom>
                <a:avLst/>
                <a:gdLst>
                  <a:gd name="connsiteX0" fmla="*/ 0 w 511070"/>
                  <a:gd name="connsiteY0" fmla="*/ 138532 h 138579"/>
                  <a:gd name="connsiteX1" fmla="*/ 195263 w 511070"/>
                  <a:gd name="connsiteY1" fmla="*/ 63920 h 138579"/>
                  <a:gd name="connsiteX2" fmla="*/ 395288 w 511070"/>
                  <a:gd name="connsiteY2" fmla="*/ 28995 h 138579"/>
                  <a:gd name="connsiteX3" fmla="*/ 509588 w 511070"/>
                  <a:gd name="connsiteY3" fmla="*/ 420 h 138579"/>
                  <a:gd name="connsiteX4" fmla="*/ 317500 w 511070"/>
                  <a:gd name="connsiteY4" fmla="*/ 51220 h 138579"/>
                  <a:gd name="connsiteX5" fmla="*/ 196850 w 511070"/>
                  <a:gd name="connsiteY5" fmla="*/ 75032 h 138579"/>
                  <a:gd name="connsiteX6" fmla="*/ 0 w 511070"/>
                  <a:gd name="connsiteY6" fmla="*/ 138532 h 13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1070" h="138579">
                    <a:moveTo>
                      <a:pt x="0" y="138532"/>
                    </a:moveTo>
                    <a:cubicBezTo>
                      <a:pt x="-264" y="136680"/>
                      <a:pt x="129382" y="82176"/>
                      <a:pt x="195263" y="63920"/>
                    </a:cubicBezTo>
                    <a:cubicBezTo>
                      <a:pt x="261144" y="45664"/>
                      <a:pt x="342900" y="39578"/>
                      <a:pt x="395288" y="28995"/>
                    </a:cubicBezTo>
                    <a:cubicBezTo>
                      <a:pt x="447676" y="18412"/>
                      <a:pt x="522553" y="-3284"/>
                      <a:pt x="509588" y="420"/>
                    </a:cubicBezTo>
                    <a:cubicBezTo>
                      <a:pt x="496623" y="4124"/>
                      <a:pt x="369623" y="38785"/>
                      <a:pt x="317500" y="51220"/>
                    </a:cubicBezTo>
                    <a:cubicBezTo>
                      <a:pt x="265377" y="63655"/>
                      <a:pt x="248444" y="62597"/>
                      <a:pt x="196850" y="75032"/>
                    </a:cubicBezTo>
                    <a:cubicBezTo>
                      <a:pt x="145256" y="87467"/>
                      <a:pt x="264" y="140384"/>
                      <a:pt x="0" y="1385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9A2F009F-20EE-4233-9E5C-63EAF935F009}"/>
                  </a:ext>
                </a:extLst>
              </p:cNvPr>
              <p:cNvSpPr/>
              <p:nvPr/>
            </p:nvSpPr>
            <p:spPr>
              <a:xfrm>
                <a:off x="4313171" y="5950064"/>
                <a:ext cx="284302" cy="59946"/>
              </a:xfrm>
              <a:custGeom>
                <a:avLst/>
                <a:gdLst>
                  <a:gd name="connsiteX0" fmla="*/ 67 w 284302"/>
                  <a:gd name="connsiteY0" fmla="*/ 42749 h 59946"/>
                  <a:gd name="connsiteX1" fmla="*/ 133417 w 284302"/>
                  <a:gd name="connsiteY1" fmla="*/ 52274 h 59946"/>
                  <a:gd name="connsiteX2" fmla="*/ 144529 w 284302"/>
                  <a:gd name="connsiteY2" fmla="*/ 58624 h 59946"/>
                  <a:gd name="connsiteX3" fmla="*/ 157229 w 284302"/>
                  <a:gd name="connsiteY3" fmla="*/ 25286 h 59946"/>
                  <a:gd name="connsiteX4" fmla="*/ 284229 w 284302"/>
                  <a:gd name="connsiteY4" fmla="*/ 1474 h 59946"/>
                  <a:gd name="connsiteX5" fmla="*/ 174692 w 284302"/>
                  <a:gd name="connsiteY5" fmla="*/ 6236 h 59946"/>
                  <a:gd name="connsiteX6" fmla="*/ 115954 w 284302"/>
                  <a:gd name="connsiteY6" fmla="*/ 36399 h 59946"/>
                  <a:gd name="connsiteX7" fmla="*/ 67 w 284302"/>
                  <a:gd name="connsiteY7" fmla="*/ 42749 h 5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302" h="59946">
                    <a:moveTo>
                      <a:pt x="67" y="42749"/>
                    </a:moveTo>
                    <a:cubicBezTo>
                      <a:pt x="2977" y="45395"/>
                      <a:pt x="109340" y="49628"/>
                      <a:pt x="133417" y="52274"/>
                    </a:cubicBezTo>
                    <a:cubicBezTo>
                      <a:pt x="157494" y="54920"/>
                      <a:pt x="140560" y="63122"/>
                      <a:pt x="144529" y="58624"/>
                    </a:cubicBezTo>
                    <a:cubicBezTo>
                      <a:pt x="148498" y="54126"/>
                      <a:pt x="133946" y="34811"/>
                      <a:pt x="157229" y="25286"/>
                    </a:cubicBezTo>
                    <a:cubicBezTo>
                      <a:pt x="180512" y="15761"/>
                      <a:pt x="281319" y="4649"/>
                      <a:pt x="284229" y="1474"/>
                    </a:cubicBezTo>
                    <a:cubicBezTo>
                      <a:pt x="287140" y="-1701"/>
                      <a:pt x="202738" y="415"/>
                      <a:pt x="174692" y="6236"/>
                    </a:cubicBezTo>
                    <a:cubicBezTo>
                      <a:pt x="146646" y="12057"/>
                      <a:pt x="142941" y="31372"/>
                      <a:pt x="115954" y="36399"/>
                    </a:cubicBezTo>
                    <a:cubicBezTo>
                      <a:pt x="88967" y="41426"/>
                      <a:pt x="-2843" y="40103"/>
                      <a:pt x="67" y="427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D84BC3DA-98B7-4BCF-B189-2D5CA4521CC0}"/>
                  </a:ext>
                </a:extLst>
              </p:cNvPr>
              <p:cNvSpPr/>
              <p:nvPr/>
            </p:nvSpPr>
            <p:spPr>
              <a:xfrm>
                <a:off x="4425878" y="5686413"/>
                <a:ext cx="314760" cy="115987"/>
              </a:xfrm>
              <a:custGeom>
                <a:avLst/>
                <a:gdLst>
                  <a:gd name="connsiteX0" fmla="*/ 72 w 314760"/>
                  <a:gd name="connsiteY0" fmla="*/ 38112 h 115987"/>
                  <a:gd name="connsiteX1" fmla="*/ 130247 w 314760"/>
                  <a:gd name="connsiteY1" fmla="*/ 12 h 115987"/>
                  <a:gd name="connsiteX2" fmla="*/ 184222 w 314760"/>
                  <a:gd name="connsiteY2" fmla="*/ 34937 h 115987"/>
                  <a:gd name="connsiteX3" fmla="*/ 312810 w 314760"/>
                  <a:gd name="connsiteY3" fmla="*/ 114312 h 115987"/>
                  <a:gd name="connsiteX4" fmla="*/ 254072 w 314760"/>
                  <a:gd name="connsiteY4" fmla="*/ 84150 h 115987"/>
                  <a:gd name="connsiteX5" fmla="*/ 149297 w 314760"/>
                  <a:gd name="connsiteY5" fmla="*/ 27000 h 115987"/>
                  <a:gd name="connsiteX6" fmla="*/ 72 w 314760"/>
                  <a:gd name="connsiteY6" fmla="*/ 38112 h 11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760" h="115987">
                    <a:moveTo>
                      <a:pt x="72" y="38112"/>
                    </a:moveTo>
                    <a:cubicBezTo>
                      <a:pt x="-3103" y="33614"/>
                      <a:pt x="99555" y="541"/>
                      <a:pt x="130247" y="12"/>
                    </a:cubicBezTo>
                    <a:cubicBezTo>
                      <a:pt x="160939" y="-517"/>
                      <a:pt x="153795" y="15887"/>
                      <a:pt x="184222" y="34937"/>
                    </a:cubicBezTo>
                    <a:lnTo>
                      <a:pt x="312810" y="114312"/>
                    </a:lnTo>
                    <a:cubicBezTo>
                      <a:pt x="324452" y="122514"/>
                      <a:pt x="281324" y="98702"/>
                      <a:pt x="254072" y="84150"/>
                    </a:cubicBezTo>
                    <a:cubicBezTo>
                      <a:pt x="226820" y="69598"/>
                      <a:pt x="189249" y="35202"/>
                      <a:pt x="149297" y="27000"/>
                    </a:cubicBezTo>
                    <a:cubicBezTo>
                      <a:pt x="109345" y="18798"/>
                      <a:pt x="3247" y="42610"/>
                      <a:pt x="72" y="381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9C26EDE3-D8A5-48C1-8191-F68DF3BE2D44}"/>
                  </a:ext>
                </a:extLst>
              </p:cNvPr>
              <p:cNvSpPr/>
              <p:nvPr/>
            </p:nvSpPr>
            <p:spPr>
              <a:xfrm>
                <a:off x="4403173" y="5612154"/>
                <a:ext cx="276898" cy="87721"/>
              </a:xfrm>
              <a:custGeom>
                <a:avLst/>
                <a:gdLst>
                  <a:gd name="connsiteX0" fmla="*/ 552 w 276898"/>
                  <a:gd name="connsiteY0" fmla="*/ 86971 h 87721"/>
                  <a:gd name="connsiteX1" fmla="*/ 130727 w 276898"/>
                  <a:gd name="connsiteY1" fmla="*/ 7596 h 87721"/>
                  <a:gd name="connsiteX2" fmla="*/ 276777 w 276898"/>
                  <a:gd name="connsiteY2" fmla="*/ 2834 h 87721"/>
                  <a:gd name="connsiteX3" fmla="*/ 154540 w 276898"/>
                  <a:gd name="connsiteY3" fmla="*/ 4421 h 87721"/>
                  <a:gd name="connsiteX4" fmla="*/ 86277 w 276898"/>
                  <a:gd name="connsiteY4" fmla="*/ 45696 h 87721"/>
                  <a:gd name="connsiteX5" fmla="*/ 552 w 276898"/>
                  <a:gd name="connsiteY5" fmla="*/ 86971 h 87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6898" h="87721">
                    <a:moveTo>
                      <a:pt x="552" y="86971"/>
                    </a:moveTo>
                    <a:cubicBezTo>
                      <a:pt x="7960" y="80621"/>
                      <a:pt x="84689" y="21619"/>
                      <a:pt x="130727" y="7596"/>
                    </a:cubicBezTo>
                    <a:cubicBezTo>
                      <a:pt x="176765" y="-6427"/>
                      <a:pt x="272808" y="3363"/>
                      <a:pt x="276777" y="2834"/>
                    </a:cubicBezTo>
                    <a:cubicBezTo>
                      <a:pt x="280746" y="2305"/>
                      <a:pt x="186290" y="-2723"/>
                      <a:pt x="154540" y="4421"/>
                    </a:cubicBezTo>
                    <a:cubicBezTo>
                      <a:pt x="122790" y="11565"/>
                      <a:pt x="110354" y="33790"/>
                      <a:pt x="86277" y="45696"/>
                    </a:cubicBezTo>
                    <a:cubicBezTo>
                      <a:pt x="62200" y="57602"/>
                      <a:pt x="-6856" y="93321"/>
                      <a:pt x="552" y="869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95AD779F-8088-42B4-A0C9-502A70AF0CA8}"/>
                  </a:ext>
                </a:extLst>
              </p:cNvPr>
              <p:cNvSpPr/>
              <p:nvPr/>
            </p:nvSpPr>
            <p:spPr>
              <a:xfrm>
                <a:off x="4534353" y="5608638"/>
                <a:ext cx="156088" cy="17609"/>
              </a:xfrm>
              <a:custGeom>
                <a:avLst/>
                <a:gdLst>
                  <a:gd name="connsiteX0" fmla="*/ 2722 w 156088"/>
                  <a:gd name="connsiteY0" fmla="*/ 17462 h 17609"/>
                  <a:gd name="connsiteX1" fmla="*/ 155122 w 156088"/>
                  <a:gd name="connsiteY1" fmla="*/ 7937 h 17609"/>
                  <a:gd name="connsiteX2" fmla="*/ 64635 w 156088"/>
                  <a:gd name="connsiteY2" fmla="*/ 0 h 17609"/>
                  <a:gd name="connsiteX3" fmla="*/ 2722 w 156088"/>
                  <a:gd name="connsiteY3" fmla="*/ 17462 h 1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088" h="17609">
                    <a:moveTo>
                      <a:pt x="2722" y="17462"/>
                    </a:moveTo>
                    <a:cubicBezTo>
                      <a:pt x="17803" y="18785"/>
                      <a:pt x="144803" y="10847"/>
                      <a:pt x="155122" y="7937"/>
                    </a:cubicBezTo>
                    <a:cubicBezTo>
                      <a:pt x="165441" y="5027"/>
                      <a:pt x="90299" y="0"/>
                      <a:pt x="64635" y="0"/>
                    </a:cubicBezTo>
                    <a:cubicBezTo>
                      <a:pt x="38971" y="0"/>
                      <a:pt x="-12359" y="16139"/>
                      <a:pt x="2722" y="174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70855DF9-2E38-4B7C-8F05-F0BD053B3A7F}"/>
                  </a:ext>
                </a:extLst>
              </p:cNvPr>
              <p:cNvSpPr/>
              <p:nvPr/>
            </p:nvSpPr>
            <p:spPr>
              <a:xfrm>
                <a:off x="4479912" y="5555476"/>
                <a:ext cx="254382" cy="86575"/>
              </a:xfrm>
              <a:custGeom>
                <a:avLst/>
                <a:gdLst>
                  <a:gd name="connsiteX0" fmla="*/ 13 w 254382"/>
                  <a:gd name="connsiteY0" fmla="*/ 86499 h 86575"/>
                  <a:gd name="connsiteX1" fmla="*/ 95263 w 254382"/>
                  <a:gd name="connsiteY1" fmla="*/ 2362 h 86575"/>
                  <a:gd name="connsiteX2" fmla="*/ 160351 w 254382"/>
                  <a:gd name="connsiteY2" fmla="*/ 24587 h 86575"/>
                  <a:gd name="connsiteX3" fmla="*/ 254013 w 254382"/>
                  <a:gd name="connsiteY3" fmla="*/ 38874 h 86575"/>
                  <a:gd name="connsiteX4" fmla="*/ 188926 w 254382"/>
                  <a:gd name="connsiteY4" fmla="*/ 37287 h 86575"/>
                  <a:gd name="connsiteX5" fmla="*/ 88913 w 254382"/>
                  <a:gd name="connsiteY5" fmla="*/ 18237 h 86575"/>
                  <a:gd name="connsiteX6" fmla="*/ 13 w 254382"/>
                  <a:gd name="connsiteY6" fmla="*/ 86499 h 8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382" h="86575">
                    <a:moveTo>
                      <a:pt x="13" y="86499"/>
                    </a:moveTo>
                    <a:cubicBezTo>
                      <a:pt x="1071" y="83853"/>
                      <a:pt x="68540" y="12681"/>
                      <a:pt x="95263" y="2362"/>
                    </a:cubicBezTo>
                    <a:cubicBezTo>
                      <a:pt x="121986" y="-7957"/>
                      <a:pt x="133893" y="18502"/>
                      <a:pt x="160351" y="24587"/>
                    </a:cubicBezTo>
                    <a:cubicBezTo>
                      <a:pt x="186809" y="30672"/>
                      <a:pt x="249251" y="36757"/>
                      <a:pt x="254013" y="38874"/>
                    </a:cubicBezTo>
                    <a:cubicBezTo>
                      <a:pt x="258775" y="40991"/>
                      <a:pt x="216443" y="40727"/>
                      <a:pt x="188926" y="37287"/>
                    </a:cubicBezTo>
                    <a:cubicBezTo>
                      <a:pt x="161409" y="33847"/>
                      <a:pt x="115636" y="14268"/>
                      <a:pt x="88913" y="18237"/>
                    </a:cubicBezTo>
                    <a:cubicBezTo>
                      <a:pt x="62190" y="22206"/>
                      <a:pt x="-1045" y="89145"/>
                      <a:pt x="13" y="864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EF49FC2C-6E51-48D3-A30E-0D2D31AF5FA8}"/>
                  </a:ext>
                </a:extLst>
              </p:cNvPr>
              <p:cNvSpPr/>
              <p:nvPr/>
            </p:nvSpPr>
            <p:spPr>
              <a:xfrm>
                <a:off x="4722991" y="5625982"/>
                <a:ext cx="295303" cy="60447"/>
              </a:xfrm>
              <a:custGeom>
                <a:avLst/>
                <a:gdLst>
                  <a:gd name="connsiteX0" fmla="*/ 4584 w 295303"/>
                  <a:gd name="connsiteY0" fmla="*/ 60443 h 60447"/>
                  <a:gd name="connsiteX1" fmla="*/ 109359 w 295303"/>
                  <a:gd name="connsiteY1" fmla="*/ 44568 h 60447"/>
                  <a:gd name="connsiteX2" fmla="*/ 244297 w 295303"/>
                  <a:gd name="connsiteY2" fmla="*/ 39806 h 60447"/>
                  <a:gd name="connsiteX3" fmla="*/ 280809 w 295303"/>
                  <a:gd name="connsiteY3" fmla="*/ 23931 h 60447"/>
                  <a:gd name="connsiteX4" fmla="*/ 255409 w 295303"/>
                  <a:gd name="connsiteY4" fmla="*/ 118 h 60447"/>
                  <a:gd name="connsiteX5" fmla="*/ 290334 w 295303"/>
                  <a:gd name="connsiteY5" fmla="*/ 15993 h 60447"/>
                  <a:gd name="connsiteX6" fmla="*/ 264934 w 295303"/>
                  <a:gd name="connsiteY6" fmla="*/ 42981 h 60447"/>
                  <a:gd name="connsiteX7" fmla="*/ 4584 w 295303"/>
                  <a:gd name="connsiteY7" fmla="*/ 60443 h 60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5303" h="60447">
                    <a:moveTo>
                      <a:pt x="4584" y="60443"/>
                    </a:moveTo>
                    <a:cubicBezTo>
                      <a:pt x="-21345" y="60707"/>
                      <a:pt x="69407" y="48007"/>
                      <a:pt x="109359" y="44568"/>
                    </a:cubicBezTo>
                    <a:cubicBezTo>
                      <a:pt x="149311" y="41129"/>
                      <a:pt x="215722" y="43245"/>
                      <a:pt x="244297" y="39806"/>
                    </a:cubicBezTo>
                    <a:cubicBezTo>
                      <a:pt x="272872" y="36367"/>
                      <a:pt x="278957" y="30546"/>
                      <a:pt x="280809" y="23931"/>
                    </a:cubicBezTo>
                    <a:cubicBezTo>
                      <a:pt x="282661" y="17316"/>
                      <a:pt x="253822" y="1441"/>
                      <a:pt x="255409" y="118"/>
                    </a:cubicBezTo>
                    <a:cubicBezTo>
                      <a:pt x="256996" y="-1205"/>
                      <a:pt x="288747" y="8849"/>
                      <a:pt x="290334" y="15993"/>
                    </a:cubicBezTo>
                    <a:cubicBezTo>
                      <a:pt x="291922" y="23137"/>
                      <a:pt x="310178" y="34779"/>
                      <a:pt x="264934" y="42981"/>
                    </a:cubicBezTo>
                    <a:cubicBezTo>
                      <a:pt x="219690" y="51183"/>
                      <a:pt x="30513" y="60179"/>
                      <a:pt x="4584" y="604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6BA1E77D-B7C7-47AB-B81D-21535D6E8593}"/>
                  </a:ext>
                </a:extLst>
              </p:cNvPr>
              <p:cNvSpPr/>
              <p:nvPr/>
            </p:nvSpPr>
            <p:spPr>
              <a:xfrm>
                <a:off x="4710113" y="5727528"/>
                <a:ext cx="163571" cy="93835"/>
              </a:xfrm>
              <a:custGeom>
                <a:avLst/>
                <a:gdLst>
                  <a:gd name="connsiteX0" fmla="*/ 0 w 163571"/>
                  <a:gd name="connsiteY0" fmla="*/ 93835 h 93835"/>
                  <a:gd name="connsiteX1" fmla="*/ 130175 w 163571"/>
                  <a:gd name="connsiteY1" fmla="*/ 35097 h 93835"/>
                  <a:gd name="connsiteX2" fmla="*/ 163512 w 163571"/>
                  <a:gd name="connsiteY2" fmla="*/ 172 h 93835"/>
                  <a:gd name="connsiteX3" fmla="*/ 125412 w 163571"/>
                  <a:gd name="connsiteY3" fmla="*/ 20810 h 93835"/>
                  <a:gd name="connsiteX4" fmla="*/ 0 w 163571"/>
                  <a:gd name="connsiteY4" fmla="*/ 93835 h 9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71" h="93835">
                    <a:moveTo>
                      <a:pt x="0" y="93835"/>
                    </a:moveTo>
                    <a:cubicBezTo>
                      <a:pt x="51461" y="72271"/>
                      <a:pt x="102923" y="50707"/>
                      <a:pt x="130175" y="35097"/>
                    </a:cubicBezTo>
                    <a:cubicBezTo>
                      <a:pt x="157427" y="19487"/>
                      <a:pt x="164306" y="2553"/>
                      <a:pt x="163512" y="172"/>
                    </a:cubicBezTo>
                    <a:cubicBezTo>
                      <a:pt x="162718" y="-2209"/>
                      <a:pt x="125412" y="20810"/>
                      <a:pt x="125412" y="20810"/>
                    </a:cubicBezTo>
                    <a:lnTo>
                      <a:pt x="0" y="93835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C7B95CB6-DF04-45C9-B401-28279A41B5F0}"/>
                  </a:ext>
                </a:extLst>
              </p:cNvPr>
              <p:cNvSpPr/>
              <p:nvPr/>
            </p:nvSpPr>
            <p:spPr>
              <a:xfrm>
                <a:off x="4916581" y="5649693"/>
                <a:ext cx="168205" cy="143099"/>
              </a:xfrm>
              <a:custGeom>
                <a:avLst/>
                <a:gdLst>
                  <a:gd name="connsiteX0" fmla="*/ 128494 w 168205"/>
                  <a:gd name="connsiteY0" fmla="*/ 220 h 143099"/>
                  <a:gd name="connsiteX1" fmla="*/ 168182 w 168205"/>
                  <a:gd name="connsiteY1" fmla="*/ 41495 h 143099"/>
                  <a:gd name="connsiteX2" fmla="*/ 133257 w 168205"/>
                  <a:gd name="connsiteY2" fmla="*/ 74832 h 143099"/>
                  <a:gd name="connsiteX3" fmla="*/ 71344 w 168205"/>
                  <a:gd name="connsiteY3" fmla="*/ 111345 h 143099"/>
                  <a:gd name="connsiteX4" fmla="*/ 1494 w 168205"/>
                  <a:gd name="connsiteY4" fmla="*/ 141507 h 143099"/>
                  <a:gd name="connsiteX5" fmla="*/ 141194 w 168205"/>
                  <a:gd name="connsiteY5" fmla="*/ 60545 h 143099"/>
                  <a:gd name="connsiteX6" fmla="*/ 128494 w 168205"/>
                  <a:gd name="connsiteY6" fmla="*/ 220 h 14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205" h="143099">
                    <a:moveTo>
                      <a:pt x="128494" y="220"/>
                    </a:moveTo>
                    <a:cubicBezTo>
                      <a:pt x="132992" y="-2955"/>
                      <a:pt x="167388" y="29060"/>
                      <a:pt x="168182" y="41495"/>
                    </a:cubicBezTo>
                    <a:cubicBezTo>
                      <a:pt x="168976" y="53930"/>
                      <a:pt x="149397" y="63190"/>
                      <a:pt x="133257" y="74832"/>
                    </a:cubicBezTo>
                    <a:cubicBezTo>
                      <a:pt x="117117" y="86474"/>
                      <a:pt x="93304" y="100233"/>
                      <a:pt x="71344" y="111345"/>
                    </a:cubicBezTo>
                    <a:cubicBezTo>
                      <a:pt x="49384" y="122457"/>
                      <a:pt x="-10148" y="149974"/>
                      <a:pt x="1494" y="141507"/>
                    </a:cubicBezTo>
                    <a:cubicBezTo>
                      <a:pt x="13136" y="133040"/>
                      <a:pt x="116059" y="78272"/>
                      <a:pt x="141194" y="60545"/>
                    </a:cubicBezTo>
                    <a:cubicBezTo>
                      <a:pt x="166329" y="42818"/>
                      <a:pt x="123996" y="3395"/>
                      <a:pt x="128494" y="2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35A253AC-5A70-4525-B839-B1573AF4D42F}"/>
                  </a:ext>
                </a:extLst>
              </p:cNvPr>
              <p:cNvSpPr/>
              <p:nvPr/>
            </p:nvSpPr>
            <p:spPr>
              <a:xfrm>
                <a:off x="5653914" y="5817363"/>
                <a:ext cx="157210" cy="130111"/>
              </a:xfrm>
              <a:custGeom>
                <a:avLst/>
                <a:gdLst>
                  <a:gd name="connsiteX0" fmla="*/ 761 w 157210"/>
                  <a:gd name="connsiteY0" fmla="*/ 129412 h 130111"/>
                  <a:gd name="connsiteX1" fmla="*/ 61086 w 157210"/>
                  <a:gd name="connsiteY1" fmla="*/ 65912 h 130111"/>
                  <a:gd name="connsiteX2" fmla="*/ 156336 w 157210"/>
                  <a:gd name="connsiteY2" fmla="*/ 2412 h 130111"/>
                  <a:gd name="connsiteX3" fmla="*/ 102361 w 157210"/>
                  <a:gd name="connsiteY3" fmla="*/ 23050 h 130111"/>
                  <a:gd name="connsiteX4" fmla="*/ 761 w 157210"/>
                  <a:gd name="connsiteY4" fmla="*/ 129412 h 130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210" h="130111">
                    <a:moveTo>
                      <a:pt x="761" y="129412"/>
                    </a:moveTo>
                    <a:cubicBezTo>
                      <a:pt x="-6118" y="136556"/>
                      <a:pt x="35157" y="87079"/>
                      <a:pt x="61086" y="65912"/>
                    </a:cubicBezTo>
                    <a:cubicBezTo>
                      <a:pt x="87015" y="44745"/>
                      <a:pt x="149457" y="9556"/>
                      <a:pt x="156336" y="2412"/>
                    </a:cubicBezTo>
                    <a:cubicBezTo>
                      <a:pt x="163215" y="-4732"/>
                      <a:pt x="128025" y="4529"/>
                      <a:pt x="102361" y="23050"/>
                    </a:cubicBezTo>
                    <a:cubicBezTo>
                      <a:pt x="76697" y="41571"/>
                      <a:pt x="7640" y="122268"/>
                      <a:pt x="761" y="1294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8B5B0C9B-BE71-43AB-9BAB-2B7E17013D9E}"/>
                  </a:ext>
                </a:extLst>
              </p:cNvPr>
              <p:cNvSpPr/>
              <p:nvPr/>
            </p:nvSpPr>
            <p:spPr>
              <a:xfrm>
                <a:off x="5807032" y="5812520"/>
                <a:ext cx="406614" cy="70785"/>
              </a:xfrm>
              <a:custGeom>
                <a:avLst/>
                <a:gdLst>
                  <a:gd name="connsiteX0" fmla="*/ 43 w 406614"/>
                  <a:gd name="connsiteY0" fmla="*/ 7255 h 70785"/>
                  <a:gd name="connsiteX1" fmla="*/ 223881 w 406614"/>
                  <a:gd name="connsiteY1" fmla="*/ 12018 h 70785"/>
                  <a:gd name="connsiteX2" fmla="*/ 344531 w 406614"/>
                  <a:gd name="connsiteY2" fmla="*/ 46943 h 70785"/>
                  <a:gd name="connsiteX3" fmla="*/ 406443 w 406614"/>
                  <a:gd name="connsiteY3" fmla="*/ 70755 h 70785"/>
                  <a:gd name="connsiteX4" fmla="*/ 358818 w 406614"/>
                  <a:gd name="connsiteY4" fmla="*/ 42180 h 70785"/>
                  <a:gd name="connsiteX5" fmla="*/ 242931 w 406614"/>
                  <a:gd name="connsiteY5" fmla="*/ 2493 h 70785"/>
                  <a:gd name="connsiteX6" fmla="*/ 43 w 406614"/>
                  <a:gd name="connsiteY6" fmla="*/ 7255 h 7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6614" h="70785">
                    <a:moveTo>
                      <a:pt x="43" y="7255"/>
                    </a:moveTo>
                    <a:cubicBezTo>
                      <a:pt x="-3132" y="8842"/>
                      <a:pt x="166466" y="5403"/>
                      <a:pt x="223881" y="12018"/>
                    </a:cubicBezTo>
                    <a:cubicBezTo>
                      <a:pt x="281296" y="18633"/>
                      <a:pt x="314104" y="37154"/>
                      <a:pt x="344531" y="46943"/>
                    </a:cubicBezTo>
                    <a:cubicBezTo>
                      <a:pt x="374958" y="56732"/>
                      <a:pt x="404062" y="71549"/>
                      <a:pt x="406443" y="70755"/>
                    </a:cubicBezTo>
                    <a:cubicBezTo>
                      <a:pt x="408824" y="69961"/>
                      <a:pt x="386070" y="53557"/>
                      <a:pt x="358818" y="42180"/>
                    </a:cubicBezTo>
                    <a:cubicBezTo>
                      <a:pt x="331566" y="30803"/>
                      <a:pt x="295054" y="9637"/>
                      <a:pt x="242931" y="2493"/>
                    </a:cubicBezTo>
                    <a:cubicBezTo>
                      <a:pt x="190808" y="-4651"/>
                      <a:pt x="3218" y="5668"/>
                      <a:pt x="43" y="72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7649AAA4-C5C1-4C4C-8496-5BD9BB90816E}"/>
                  </a:ext>
                </a:extLst>
              </p:cNvPr>
              <p:cNvSpPr/>
              <p:nvPr/>
            </p:nvSpPr>
            <p:spPr>
              <a:xfrm>
                <a:off x="5679601" y="5913375"/>
                <a:ext cx="563089" cy="55333"/>
              </a:xfrm>
              <a:custGeom>
                <a:avLst/>
                <a:gdLst>
                  <a:gd name="connsiteX0" fmla="*/ 2062 w 563089"/>
                  <a:gd name="connsiteY0" fmla="*/ 47688 h 55333"/>
                  <a:gd name="connsiteX1" fmla="*/ 302099 w 563089"/>
                  <a:gd name="connsiteY1" fmla="*/ 54038 h 55333"/>
                  <a:gd name="connsiteX2" fmla="*/ 417987 w 563089"/>
                  <a:gd name="connsiteY2" fmla="*/ 20700 h 55333"/>
                  <a:gd name="connsiteX3" fmla="*/ 478312 w 563089"/>
                  <a:gd name="connsiteY3" fmla="*/ 63 h 55333"/>
                  <a:gd name="connsiteX4" fmla="*/ 562449 w 563089"/>
                  <a:gd name="connsiteY4" fmla="*/ 27050 h 55333"/>
                  <a:gd name="connsiteX5" fmla="*/ 430687 w 563089"/>
                  <a:gd name="connsiteY5" fmla="*/ 63 h 55333"/>
                  <a:gd name="connsiteX6" fmla="*/ 322737 w 563089"/>
                  <a:gd name="connsiteY6" fmla="*/ 36575 h 55333"/>
                  <a:gd name="connsiteX7" fmla="*/ 176687 w 563089"/>
                  <a:gd name="connsiteY7" fmla="*/ 39750 h 55333"/>
                  <a:gd name="connsiteX8" fmla="*/ 2062 w 563089"/>
                  <a:gd name="connsiteY8" fmla="*/ 47688 h 5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3089" h="55333">
                    <a:moveTo>
                      <a:pt x="2062" y="47688"/>
                    </a:moveTo>
                    <a:cubicBezTo>
                      <a:pt x="22964" y="50069"/>
                      <a:pt x="232778" y="58536"/>
                      <a:pt x="302099" y="54038"/>
                    </a:cubicBezTo>
                    <a:cubicBezTo>
                      <a:pt x="371420" y="49540"/>
                      <a:pt x="388618" y="29696"/>
                      <a:pt x="417987" y="20700"/>
                    </a:cubicBezTo>
                    <a:cubicBezTo>
                      <a:pt x="447356" y="11704"/>
                      <a:pt x="454235" y="-995"/>
                      <a:pt x="478312" y="63"/>
                    </a:cubicBezTo>
                    <a:cubicBezTo>
                      <a:pt x="502389" y="1121"/>
                      <a:pt x="570386" y="27050"/>
                      <a:pt x="562449" y="27050"/>
                    </a:cubicBezTo>
                    <a:cubicBezTo>
                      <a:pt x="554512" y="27050"/>
                      <a:pt x="470639" y="-1524"/>
                      <a:pt x="430687" y="63"/>
                    </a:cubicBezTo>
                    <a:cubicBezTo>
                      <a:pt x="390735" y="1650"/>
                      <a:pt x="365070" y="29961"/>
                      <a:pt x="322737" y="36575"/>
                    </a:cubicBezTo>
                    <a:cubicBezTo>
                      <a:pt x="280404" y="43189"/>
                      <a:pt x="228545" y="39221"/>
                      <a:pt x="176687" y="39750"/>
                    </a:cubicBezTo>
                    <a:cubicBezTo>
                      <a:pt x="124829" y="40279"/>
                      <a:pt x="-18840" y="45307"/>
                      <a:pt x="2062" y="476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ED63BFB6-C899-41AA-90A4-05C1A97C4B46}"/>
                  </a:ext>
                </a:extLst>
              </p:cNvPr>
              <p:cNvSpPr/>
              <p:nvPr/>
            </p:nvSpPr>
            <p:spPr>
              <a:xfrm>
                <a:off x="5745919" y="5824040"/>
                <a:ext cx="148763" cy="127633"/>
              </a:xfrm>
              <a:custGeom>
                <a:avLst/>
                <a:gdLst>
                  <a:gd name="connsiteX0" fmla="*/ 148469 w 148763"/>
                  <a:gd name="connsiteY0" fmla="*/ 498 h 127633"/>
                  <a:gd name="connsiteX1" fmla="*/ 5594 w 148763"/>
                  <a:gd name="connsiteY1" fmla="*/ 71935 h 127633"/>
                  <a:gd name="connsiteX2" fmla="*/ 34169 w 148763"/>
                  <a:gd name="connsiteY2" fmla="*/ 90985 h 127633"/>
                  <a:gd name="connsiteX3" fmla="*/ 83381 w 148763"/>
                  <a:gd name="connsiteY3" fmla="*/ 127498 h 127633"/>
                  <a:gd name="connsiteX4" fmla="*/ 40519 w 148763"/>
                  <a:gd name="connsiteY4" fmla="*/ 76698 h 127633"/>
                  <a:gd name="connsiteX5" fmla="*/ 43694 w 148763"/>
                  <a:gd name="connsiteY5" fmla="*/ 41773 h 127633"/>
                  <a:gd name="connsiteX6" fmla="*/ 148469 w 148763"/>
                  <a:gd name="connsiteY6" fmla="*/ 498 h 127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763" h="127633">
                    <a:moveTo>
                      <a:pt x="148469" y="498"/>
                    </a:moveTo>
                    <a:cubicBezTo>
                      <a:pt x="142119" y="5525"/>
                      <a:pt x="24644" y="56854"/>
                      <a:pt x="5594" y="71935"/>
                    </a:cubicBezTo>
                    <a:cubicBezTo>
                      <a:pt x="-13456" y="87016"/>
                      <a:pt x="21204" y="81725"/>
                      <a:pt x="34169" y="90985"/>
                    </a:cubicBezTo>
                    <a:cubicBezTo>
                      <a:pt x="47133" y="100246"/>
                      <a:pt x="82323" y="129879"/>
                      <a:pt x="83381" y="127498"/>
                    </a:cubicBezTo>
                    <a:cubicBezTo>
                      <a:pt x="84439" y="125117"/>
                      <a:pt x="47133" y="90985"/>
                      <a:pt x="40519" y="76698"/>
                    </a:cubicBezTo>
                    <a:cubicBezTo>
                      <a:pt x="33905" y="62411"/>
                      <a:pt x="30730" y="53679"/>
                      <a:pt x="43694" y="41773"/>
                    </a:cubicBezTo>
                    <a:cubicBezTo>
                      <a:pt x="56658" y="29867"/>
                      <a:pt x="154819" y="-4529"/>
                      <a:pt x="148469" y="4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215EC1F9-1C9C-40E8-831C-2F4666615F8F}"/>
                  </a:ext>
                </a:extLst>
              </p:cNvPr>
              <p:cNvSpPr/>
              <p:nvPr/>
            </p:nvSpPr>
            <p:spPr>
              <a:xfrm>
                <a:off x="6077486" y="5830847"/>
                <a:ext cx="274177" cy="140424"/>
              </a:xfrm>
              <a:custGeom>
                <a:avLst/>
                <a:gdLst>
                  <a:gd name="connsiteX0" fmla="*/ 1052 w 274177"/>
                  <a:gd name="connsiteY0" fmla="*/ 41 h 140424"/>
                  <a:gd name="connsiteX1" fmla="*/ 55027 w 274177"/>
                  <a:gd name="connsiteY1" fmla="*/ 58778 h 140424"/>
                  <a:gd name="connsiteX2" fmla="*/ 123289 w 274177"/>
                  <a:gd name="connsiteY2" fmla="*/ 95291 h 140424"/>
                  <a:gd name="connsiteX3" fmla="*/ 164564 w 274177"/>
                  <a:gd name="connsiteY3" fmla="*/ 138153 h 140424"/>
                  <a:gd name="connsiteX4" fmla="*/ 274102 w 274177"/>
                  <a:gd name="connsiteY4" fmla="*/ 133391 h 140424"/>
                  <a:gd name="connsiteX5" fmla="*/ 180439 w 274177"/>
                  <a:gd name="connsiteY5" fmla="*/ 123866 h 140424"/>
                  <a:gd name="connsiteX6" fmla="*/ 104239 w 274177"/>
                  <a:gd name="connsiteY6" fmla="*/ 68303 h 140424"/>
                  <a:gd name="connsiteX7" fmla="*/ 1052 w 274177"/>
                  <a:gd name="connsiteY7" fmla="*/ 41 h 140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177" h="140424">
                    <a:moveTo>
                      <a:pt x="1052" y="41"/>
                    </a:moveTo>
                    <a:cubicBezTo>
                      <a:pt x="-7150" y="-1547"/>
                      <a:pt x="34654" y="42903"/>
                      <a:pt x="55027" y="58778"/>
                    </a:cubicBezTo>
                    <a:cubicBezTo>
                      <a:pt x="75400" y="74653"/>
                      <a:pt x="105033" y="82062"/>
                      <a:pt x="123289" y="95291"/>
                    </a:cubicBezTo>
                    <a:cubicBezTo>
                      <a:pt x="141545" y="108520"/>
                      <a:pt x="139428" y="131803"/>
                      <a:pt x="164564" y="138153"/>
                    </a:cubicBezTo>
                    <a:cubicBezTo>
                      <a:pt x="189700" y="144503"/>
                      <a:pt x="271456" y="135772"/>
                      <a:pt x="274102" y="133391"/>
                    </a:cubicBezTo>
                    <a:cubicBezTo>
                      <a:pt x="276748" y="131010"/>
                      <a:pt x="208749" y="134714"/>
                      <a:pt x="180439" y="123866"/>
                    </a:cubicBezTo>
                    <a:cubicBezTo>
                      <a:pt x="152129" y="113018"/>
                      <a:pt x="130433" y="86295"/>
                      <a:pt x="104239" y="68303"/>
                    </a:cubicBezTo>
                    <a:cubicBezTo>
                      <a:pt x="78045" y="50311"/>
                      <a:pt x="9254" y="1629"/>
                      <a:pt x="1052" y="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441FAD16-8DF8-4438-B64C-0293395F457B}"/>
                  </a:ext>
                </a:extLst>
              </p:cNvPr>
              <p:cNvSpPr/>
              <p:nvPr/>
            </p:nvSpPr>
            <p:spPr>
              <a:xfrm>
                <a:off x="6041319" y="5810719"/>
                <a:ext cx="307947" cy="148905"/>
              </a:xfrm>
              <a:custGeom>
                <a:avLst/>
                <a:gdLst>
                  <a:gd name="connsiteX0" fmla="*/ 706 w 307947"/>
                  <a:gd name="connsiteY0" fmla="*/ 1119 h 148905"/>
                  <a:gd name="connsiteX1" fmla="*/ 218194 w 307947"/>
                  <a:gd name="connsiteY1" fmla="*/ 64619 h 148905"/>
                  <a:gd name="connsiteX2" fmla="*/ 305506 w 307947"/>
                  <a:gd name="connsiteY2" fmla="*/ 148756 h 148905"/>
                  <a:gd name="connsiteX3" fmla="*/ 272169 w 307947"/>
                  <a:gd name="connsiteY3" fmla="*/ 83669 h 148905"/>
                  <a:gd name="connsiteX4" fmla="*/ 153106 w 307947"/>
                  <a:gd name="connsiteY4" fmla="*/ 28106 h 148905"/>
                  <a:gd name="connsiteX5" fmla="*/ 706 w 307947"/>
                  <a:gd name="connsiteY5" fmla="*/ 1119 h 148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47" h="148905">
                    <a:moveTo>
                      <a:pt x="706" y="1119"/>
                    </a:moveTo>
                    <a:cubicBezTo>
                      <a:pt x="11554" y="7204"/>
                      <a:pt x="167394" y="40013"/>
                      <a:pt x="218194" y="64619"/>
                    </a:cubicBezTo>
                    <a:cubicBezTo>
                      <a:pt x="268994" y="89225"/>
                      <a:pt x="296510" y="145581"/>
                      <a:pt x="305506" y="148756"/>
                    </a:cubicBezTo>
                    <a:cubicBezTo>
                      <a:pt x="314502" y="151931"/>
                      <a:pt x="297569" y="103777"/>
                      <a:pt x="272169" y="83669"/>
                    </a:cubicBezTo>
                    <a:cubicBezTo>
                      <a:pt x="246769" y="63561"/>
                      <a:pt x="199408" y="41071"/>
                      <a:pt x="153106" y="28106"/>
                    </a:cubicBezTo>
                    <a:cubicBezTo>
                      <a:pt x="106804" y="15141"/>
                      <a:pt x="-10142" y="-4966"/>
                      <a:pt x="706" y="11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4422372E-5260-4473-967F-CED0E509D8CF}"/>
                  </a:ext>
                </a:extLst>
              </p:cNvPr>
              <p:cNvSpPr/>
              <p:nvPr/>
            </p:nvSpPr>
            <p:spPr>
              <a:xfrm>
                <a:off x="5845209" y="5809883"/>
                <a:ext cx="247991" cy="142200"/>
              </a:xfrm>
              <a:custGeom>
                <a:avLst/>
                <a:gdLst>
                  <a:gd name="connsiteX0" fmla="*/ 4729 w 247991"/>
                  <a:gd name="connsiteY0" fmla="*/ 8305 h 142200"/>
                  <a:gd name="connsiteX1" fmla="*/ 55529 w 247991"/>
                  <a:gd name="connsiteY1" fmla="*/ 100380 h 142200"/>
                  <a:gd name="connsiteX2" fmla="*/ 126966 w 247991"/>
                  <a:gd name="connsiteY2" fmla="*/ 140067 h 142200"/>
                  <a:gd name="connsiteX3" fmla="*/ 226979 w 247991"/>
                  <a:gd name="connsiteY3" fmla="*/ 125780 h 142200"/>
                  <a:gd name="connsiteX4" fmla="*/ 244441 w 247991"/>
                  <a:gd name="connsiteY4" fmla="*/ 33705 h 142200"/>
                  <a:gd name="connsiteX5" fmla="*/ 177766 w 247991"/>
                  <a:gd name="connsiteY5" fmla="*/ 8305 h 142200"/>
                  <a:gd name="connsiteX6" fmla="*/ 4729 w 247991"/>
                  <a:gd name="connsiteY6" fmla="*/ 8305 h 14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991" h="142200">
                    <a:moveTo>
                      <a:pt x="4729" y="8305"/>
                    </a:moveTo>
                    <a:cubicBezTo>
                      <a:pt x="-15644" y="23651"/>
                      <a:pt x="35156" y="78420"/>
                      <a:pt x="55529" y="100380"/>
                    </a:cubicBezTo>
                    <a:cubicBezTo>
                      <a:pt x="75902" y="122340"/>
                      <a:pt x="98391" y="135834"/>
                      <a:pt x="126966" y="140067"/>
                    </a:cubicBezTo>
                    <a:cubicBezTo>
                      <a:pt x="155541" y="144300"/>
                      <a:pt x="207400" y="143507"/>
                      <a:pt x="226979" y="125780"/>
                    </a:cubicBezTo>
                    <a:cubicBezTo>
                      <a:pt x="246558" y="108053"/>
                      <a:pt x="252643" y="53284"/>
                      <a:pt x="244441" y="33705"/>
                    </a:cubicBezTo>
                    <a:cubicBezTo>
                      <a:pt x="236239" y="14126"/>
                      <a:pt x="214808" y="14126"/>
                      <a:pt x="177766" y="8305"/>
                    </a:cubicBezTo>
                    <a:cubicBezTo>
                      <a:pt x="140724" y="2484"/>
                      <a:pt x="25102" y="-7041"/>
                      <a:pt x="4729" y="83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2BD6C4F5-4F34-4914-9453-E9F78D51825E}"/>
                  </a:ext>
                </a:extLst>
              </p:cNvPr>
              <p:cNvSpPr/>
              <p:nvPr/>
            </p:nvSpPr>
            <p:spPr>
              <a:xfrm>
                <a:off x="5580058" y="5693695"/>
                <a:ext cx="424667" cy="110305"/>
              </a:xfrm>
              <a:custGeom>
                <a:avLst/>
                <a:gdLst>
                  <a:gd name="connsiteX0" fmla="*/ 5 w 424667"/>
                  <a:gd name="connsiteY0" fmla="*/ 110205 h 110305"/>
                  <a:gd name="connsiteX1" fmla="*/ 212730 w 424667"/>
                  <a:gd name="connsiteY1" fmla="*/ 65755 h 110305"/>
                  <a:gd name="connsiteX2" fmla="*/ 309567 w 424667"/>
                  <a:gd name="connsiteY2" fmla="*/ 72105 h 110305"/>
                  <a:gd name="connsiteX3" fmla="*/ 423867 w 424667"/>
                  <a:gd name="connsiteY3" fmla="*/ 668 h 110305"/>
                  <a:gd name="connsiteX4" fmla="*/ 357192 w 424667"/>
                  <a:gd name="connsiteY4" fmla="*/ 37180 h 110305"/>
                  <a:gd name="connsiteX5" fmla="*/ 295280 w 424667"/>
                  <a:gd name="connsiteY5" fmla="*/ 51468 h 110305"/>
                  <a:gd name="connsiteX6" fmla="*/ 219080 w 424667"/>
                  <a:gd name="connsiteY6" fmla="*/ 51468 h 110305"/>
                  <a:gd name="connsiteX7" fmla="*/ 5 w 424667"/>
                  <a:gd name="connsiteY7" fmla="*/ 110205 h 110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4667" h="110305">
                    <a:moveTo>
                      <a:pt x="5" y="110205"/>
                    </a:moveTo>
                    <a:cubicBezTo>
                      <a:pt x="-1053" y="112586"/>
                      <a:pt x="161136" y="72105"/>
                      <a:pt x="212730" y="65755"/>
                    </a:cubicBezTo>
                    <a:cubicBezTo>
                      <a:pt x="264324" y="59405"/>
                      <a:pt x="274378" y="82953"/>
                      <a:pt x="309567" y="72105"/>
                    </a:cubicBezTo>
                    <a:cubicBezTo>
                      <a:pt x="344756" y="61257"/>
                      <a:pt x="415930" y="6489"/>
                      <a:pt x="423867" y="668"/>
                    </a:cubicBezTo>
                    <a:cubicBezTo>
                      <a:pt x="431804" y="-5153"/>
                      <a:pt x="378623" y="28713"/>
                      <a:pt x="357192" y="37180"/>
                    </a:cubicBezTo>
                    <a:cubicBezTo>
                      <a:pt x="335761" y="45647"/>
                      <a:pt x="318299" y="49087"/>
                      <a:pt x="295280" y="51468"/>
                    </a:cubicBezTo>
                    <a:cubicBezTo>
                      <a:pt x="272261" y="53849"/>
                      <a:pt x="263795" y="45118"/>
                      <a:pt x="219080" y="51468"/>
                    </a:cubicBezTo>
                    <a:cubicBezTo>
                      <a:pt x="174365" y="57818"/>
                      <a:pt x="1063" y="107824"/>
                      <a:pt x="5" y="1102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4B0045F8-A3DB-4F70-AE3C-54FDEC7EBEE5}"/>
                  </a:ext>
                </a:extLst>
              </p:cNvPr>
              <p:cNvSpPr/>
              <p:nvPr/>
            </p:nvSpPr>
            <p:spPr>
              <a:xfrm>
                <a:off x="5559067" y="5625768"/>
                <a:ext cx="181349" cy="63304"/>
              </a:xfrm>
              <a:custGeom>
                <a:avLst/>
                <a:gdLst>
                  <a:gd name="connsiteX0" fmla="*/ 358 w 181349"/>
                  <a:gd name="connsiteY0" fmla="*/ 62245 h 63304"/>
                  <a:gd name="connsiteX1" fmla="*/ 135296 w 181349"/>
                  <a:gd name="connsiteY1" fmla="*/ 54307 h 63304"/>
                  <a:gd name="connsiteX2" fmla="*/ 181333 w 181349"/>
                  <a:gd name="connsiteY2" fmla="*/ 332 h 63304"/>
                  <a:gd name="connsiteX3" fmla="*/ 140058 w 181349"/>
                  <a:gd name="connsiteY3" fmla="*/ 32082 h 63304"/>
                  <a:gd name="connsiteX4" fmla="*/ 97196 w 181349"/>
                  <a:gd name="connsiteY4" fmla="*/ 43195 h 63304"/>
                  <a:gd name="connsiteX5" fmla="*/ 358 w 181349"/>
                  <a:gd name="connsiteY5" fmla="*/ 62245 h 6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49" h="63304">
                    <a:moveTo>
                      <a:pt x="358" y="62245"/>
                    </a:moveTo>
                    <a:cubicBezTo>
                      <a:pt x="6708" y="64097"/>
                      <a:pt x="105134" y="64626"/>
                      <a:pt x="135296" y="54307"/>
                    </a:cubicBezTo>
                    <a:cubicBezTo>
                      <a:pt x="165458" y="43988"/>
                      <a:pt x="180539" y="4036"/>
                      <a:pt x="181333" y="332"/>
                    </a:cubicBezTo>
                    <a:cubicBezTo>
                      <a:pt x="182127" y="-3372"/>
                      <a:pt x="154081" y="24938"/>
                      <a:pt x="140058" y="32082"/>
                    </a:cubicBezTo>
                    <a:cubicBezTo>
                      <a:pt x="126035" y="39226"/>
                      <a:pt x="120479" y="40020"/>
                      <a:pt x="97196" y="43195"/>
                    </a:cubicBezTo>
                    <a:cubicBezTo>
                      <a:pt x="73913" y="46370"/>
                      <a:pt x="-5992" y="60393"/>
                      <a:pt x="358" y="622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F9ABFB8F-D0D8-4F52-8F16-23B4764FAD94}"/>
                  </a:ext>
                </a:extLst>
              </p:cNvPr>
              <p:cNvSpPr/>
              <p:nvPr/>
            </p:nvSpPr>
            <p:spPr>
              <a:xfrm>
                <a:off x="5765652" y="5619450"/>
                <a:ext cx="321148" cy="41985"/>
              </a:xfrm>
              <a:custGeom>
                <a:avLst/>
                <a:gdLst>
                  <a:gd name="connsiteX0" fmla="*/ 148 w 321148"/>
                  <a:gd name="connsiteY0" fmla="*/ 38400 h 41985"/>
                  <a:gd name="connsiteX1" fmla="*/ 185886 w 321148"/>
                  <a:gd name="connsiteY1" fmla="*/ 38400 h 41985"/>
                  <a:gd name="connsiteX2" fmla="*/ 320823 w 321148"/>
                  <a:gd name="connsiteY2" fmla="*/ 300 h 41985"/>
                  <a:gd name="connsiteX3" fmla="*/ 217636 w 321148"/>
                  <a:gd name="connsiteY3" fmla="*/ 20938 h 41985"/>
                  <a:gd name="connsiteX4" fmla="*/ 148 w 321148"/>
                  <a:gd name="connsiteY4" fmla="*/ 38400 h 4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148" h="41985">
                    <a:moveTo>
                      <a:pt x="148" y="38400"/>
                    </a:moveTo>
                    <a:cubicBezTo>
                      <a:pt x="-5144" y="41310"/>
                      <a:pt x="132440" y="44750"/>
                      <a:pt x="185886" y="38400"/>
                    </a:cubicBezTo>
                    <a:cubicBezTo>
                      <a:pt x="239332" y="32050"/>
                      <a:pt x="315531" y="3210"/>
                      <a:pt x="320823" y="300"/>
                    </a:cubicBezTo>
                    <a:cubicBezTo>
                      <a:pt x="326115" y="-2610"/>
                      <a:pt x="265790" y="16440"/>
                      <a:pt x="217636" y="20938"/>
                    </a:cubicBezTo>
                    <a:cubicBezTo>
                      <a:pt x="169482" y="25436"/>
                      <a:pt x="5440" y="35490"/>
                      <a:pt x="148" y="384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C4BD1C45-ADF5-4B22-83D4-B8B3DEBED05A}"/>
                  </a:ext>
                </a:extLst>
              </p:cNvPr>
              <p:cNvSpPr/>
              <p:nvPr/>
            </p:nvSpPr>
            <p:spPr>
              <a:xfrm>
                <a:off x="5764213" y="5594350"/>
                <a:ext cx="414311" cy="53975"/>
              </a:xfrm>
              <a:custGeom>
                <a:avLst/>
                <a:gdLst>
                  <a:gd name="connsiteX0" fmla="*/ 0 w 414311"/>
                  <a:gd name="connsiteY0" fmla="*/ 53975 h 53975"/>
                  <a:gd name="connsiteX1" fmla="*/ 220662 w 414311"/>
                  <a:gd name="connsiteY1" fmla="*/ 0 h 53975"/>
                  <a:gd name="connsiteX2" fmla="*/ 411162 w 414311"/>
                  <a:gd name="connsiteY2" fmla="*/ 15875 h 53975"/>
                  <a:gd name="connsiteX3" fmla="*/ 330200 w 414311"/>
                  <a:gd name="connsiteY3" fmla="*/ 15875 h 53975"/>
                  <a:gd name="connsiteX4" fmla="*/ 209550 w 414311"/>
                  <a:gd name="connsiteY4" fmla="*/ 7938 h 53975"/>
                  <a:gd name="connsiteX5" fmla="*/ 0 w 414311"/>
                  <a:gd name="connsiteY5" fmla="*/ 53975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311" h="53975">
                    <a:moveTo>
                      <a:pt x="0" y="53975"/>
                    </a:moveTo>
                    <a:cubicBezTo>
                      <a:pt x="76067" y="30162"/>
                      <a:pt x="152135" y="6350"/>
                      <a:pt x="220662" y="0"/>
                    </a:cubicBezTo>
                    <a:lnTo>
                      <a:pt x="411162" y="15875"/>
                    </a:lnTo>
                    <a:cubicBezTo>
                      <a:pt x="429418" y="18521"/>
                      <a:pt x="363802" y="17198"/>
                      <a:pt x="330200" y="15875"/>
                    </a:cubicBezTo>
                    <a:cubicBezTo>
                      <a:pt x="296598" y="14552"/>
                      <a:pt x="262996" y="2117"/>
                      <a:pt x="209550" y="7938"/>
                    </a:cubicBezTo>
                    <a:cubicBezTo>
                      <a:pt x="156104" y="13759"/>
                      <a:pt x="82814" y="32279"/>
                      <a:pt x="0" y="539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2DABB6B9-8CD5-41DA-BE15-1B704A469CE0}"/>
                  </a:ext>
                </a:extLst>
              </p:cNvPr>
              <p:cNvSpPr/>
              <p:nvPr/>
            </p:nvSpPr>
            <p:spPr>
              <a:xfrm>
                <a:off x="5953073" y="5615584"/>
                <a:ext cx="294339" cy="131550"/>
              </a:xfrm>
              <a:custGeom>
                <a:avLst/>
                <a:gdLst>
                  <a:gd name="connsiteX0" fmla="*/ 52 w 294339"/>
                  <a:gd name="connsiteY0" fmla="*/ 131166 h 131550"/>
                  <a:gd name="connsiteX1" fmla="*/ 169915 w 294339"/>
                  <a:gd name="connsiteY1" fmla="*/ 101004 h 131550"/>
                  <a:gd name="connsiteX2" fmla="*/ 293740 w 294339"/>
                  <a:gd name="connsiteY2" fmla="*/ 991 h 131550"/>
                  <a:gd name="connsiteX3" fmla="*/ 214365 w 294339"/>
                  <a:gd name="connsiteY3" fmla="*/ 51791 h 131550"/>
                  <a:gd name="connsiteX4" fmla="*/ 152452 w 294339"/>
                  <a:gd name="connsiteY4" fmla="*/ 85129 h 131550"/>
                  <a:gd name="connsiteX5" fmla="*/ 52 w 294339"/>
                  <a:gd name="connsiteY5" fmla="*/ 131166 h 13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339" h="131550">
                    <a:moveTo>
                      <a:pt x="52" y="131166"/>
                    </a:moveTo>
                    <a:cubicBezTo>
                      <a:pt x="2962" y="133812"/>
                      <a:pt x="120967" y="122700"/>
                      <a:pt x="169915" y="101004"/>
                    </a:cubicBezTo>
                    <a:cubicBezTo>
                      <a:pt x="218863" y="79308"/>
                      <a:pt x="286332" y="9193"/>
                      <a:pt x="293740" y="991"/>
                    </a:cubicBezTo>
                    <a:cubicBezTo>
                      <a:pt x="301148" y="-7211"/>
                      <a:pt x="237913" y="37768"/>
                      <a:pt x="214365" y="51791"/>
                    </a:cubicBezTo>
                    <a:cubicBezTo>
                      <a:pt x="190817" y="65814"/>
                      <a:pt x="188700" y="72694"/>
                      <a:pt x="152452" y="85129"/>
                    </a:cubicBezTo>
                    <a:cubicBezTo>
                      <a:pt x="116204" y="97564"/>
                      <a:pt x="-2858" y="128520"/>
                      <a:pt x="52" y="1311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id="{A78FAD6B-8A19-444D-B1CB-48E91DF42F58}"/>
                  </a:ext>
                </a:extLst>
              </p:cNvPr>
              <p:cNvSpPr/>
              <p:nvPr/>
            </p:nvSpPr>
            <p:spPr>
              <a:xfrm>
                <a:off x="5946776" y="585470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E0F9D65D-0CEB-49B8-A7B4-F133C83E67D6}"/>
                  </a:ext>
                </a:extLst>
              </p:cNvPr>
              <p:cNvSpPr/>
              <p:nvPr/>
            </p:nvSpPr>
            <p:spPr>
              <a:xfrm>
                <a:off x="4922290" y="6384907"/>
                <a:ext cx="133891" cy="368328"/>
              </a:xfrm>
              <a:custGeom>
                <a:avLst/>
                <a:gdLst>
                  <a:gd name="connsiteX0" fmla="*/ 130723 w 133891"/>
                  <a:gd name="connsiteY0" fmla="*/ 3193 h 368328"/>
                  <a:gd name="connsiteX1" fmla="*/ 19598 w 133891"/>
                  <a:gd name="connsiteY1" fmla="*/ 196868 h 368328"/>
                  <a:gd name="connsiteX2" fmla="*/ 5310 w 133891"/>
                  <a:gd name="connsiteY2" fmla="*/ 260368 h 368328"/>
                  <a:gd name="connsiteX3" fmla="*/ 78335 w 133891"/>
                  <a:gd name="connsiteY3" fmla="*/ 366731 h 368328"/>
                  <a:gd name="connsiteX4" fmla="*/ 59285 w 133891"/>
                  <a:gd name="connsiteY4" fmla="*/ 317518 h 368328"/>
                  <a:gd name="connsiteX5" fmla="*/ 24360 w 133891"/>
                  <a:gd name="connsiteY5" fmla="*/ 225443 h 368328"/>
                  <a:gd name="connsiteX6" fmla="*/ 95798 w 133891"/>
                  <a:gd name="connsiteY6" fmla="*/ 87331 h 368328"/>
                  <a:gd name="connsiteX7" fmla="*/ 130723 w 133891"/>
                  <a:gd name="connsiteY7" fmla="*/ 3193 h 36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891" h="368328">
                    <a:moveTo>
                      <a:pt x="130723" y="3193"/>
                    </a:moveTo>
                    <a:cubicBezTo>
                      <a:pt x="118023" y="21449"/>
                      <a:pt x="40500" y="154006"/>
                      <a:pt x="19598" y="196868"/>
                    </a:cubicBezTo>
                    <a:cubicBezTo>
                      <a:pt x="-1304" y="239730"/>
                      <a:pt x="-4479" y="232058"/>
                      <a:pt x="5310" y="260368"/>
                    </a:cubicBezTo>
                    <a:cubicBezTo>
                      <a:pt x="15099" y="288678"/>
                      <a:pt x="69339" y="357206"/>
                      <a:pt x="78335" y="366731"/>
                    </a:cubicBezTo>
                    <a:cubicBezTo>
                      <a:pt x="87331" y="376256"/>
                      <a:pt x="68281" y="341066"/>
                      <a:pt x="59285" y="317518"/>
                    </a:cubicBezTo>
                    <a:cubicBezTo>
                      <a:pt x="50289" y="293970"/>
                      <a:pt x="18274" y="263808"/>
                      <a:pt x="24360" y="225443"/>
                    </a:cubicBezTo>
                    <a:cubicBezTo>
                      <a:pt x="30445" y="187079"/>
                      <a:pt x="76483" y="125431"/>
                      <a:pt x="95798" y="87331"/>
                    </a:cubicBezTo>
                    <a:cubicBezTo>
                      <a:pt x="115113" y="49231"/>
                      <a:pt x="143423" y="-15063"/>
                      <a:pt x="130723" y="31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8BA1CF0B-DEF9-4BED-9296-14CD9BBC40AB}"/>
                  </a:ext>
                </a:extLst>
              </p:cNvPr>
              <p:cNvSpPr/>
              <p:nvPr/>
            </p:nvSpPr>
            <p:spPr>
              <a:xfrm>
                <a:off x="5036793" y="6700797"/>
                <a:ext cx="342551" cy="119004"/>
              </a:xfrm>
              <a:custGeom>
                <a:avLst/>
                <a:gdLst>
                  <a:gd name="connsiteX0" fmla="*/ 345 w 342551"/>
                  <a:gd name="connsiteY0" fmla="*/ 41 h 119004"/>
                  <a:gd name="connsiteX1" fmla="*/ 138457 w 342551"/>
                  <a:gd name="connsiteY1" fmla="*/ 27028 h 119004"/>
                  <a:gd name="connsiteX2" fmla="*/ 205132 w 342551"/>
                  <a:gd name="connsiteY2" fmla="*/ 93703 h 119004"/>
                  <a:gd name="connsiteX3" fmla="*/ 341657 w 342551"/>
                  <a:gd name="connsiteY3" fmla="*/ 115928 h 119004"/>
                  <a:gd name="connsiteX4" fmla="*/ 259107 w 342551"/>
                  <a:gd name="connsiteY4" fmla="*/ 114341 h 119004"/>
                  <a:gd name="connsiteX5" fmla="*/ 159095 w 342551"/>
                  <a:gd name="connsiteY5" fmla="*/ 74653 h 119004"/>
                  <a:gd name="connsiteX6" fmla="*/ 100357 w 342551"/>
                  <a:gd name="connsiteY6" fmla="*/ 22266 h 119004"/>
                  <a:gd name="connsiteX7" fmla="*/ 345 w 342551"/>
                  <a:gd name="connsiteY7" fmla="*/ 41 h 119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551" h="119004">
                    <a:moveTo>
                      <a:pt x="345" y="41"/>
                    </a:moveTo>
                    <a:cubicBezTo>
                      <a:pt x="6695" y="835"/>
                      <a:pt x="104326" y="11418"/>
                      <a:pt x="138457" y="27028"/>
                    </a:cubicBezTo>
                    <a:cubicBezTo>
                      <a:pt x="172588" y="42638"/>
                      <a:pt x="171265" y="78886"/>
                      <a:pt x="205132" y="93703"/>
                    </a:cubicBezTo>
                    <a:cubicBezTo>
                      <a:pt x="238999" y="108520"/>
                      <a:pt x="332661" y="112488"/>
                      <a:pt x="341657" y="115928"/>
                    </a:cubicBezTo>
                    <a:cubicBezTo>
                      <a:pt x="350653" y="119368"/>
                      <a:pt x="289534" y="121220"/>
                      <a:pt x="259107" y="114341"/>
                    </a:cubicBezTo>
                    <a:cubicBezTo>
                      <a:pt x="228680" y="107462"/>
                      <a:pt x="185553" y="89999"/>
                      <a:pt x="159095" y="74653"/>
                    </a:cubicBezTo>
                    <a:cubicBezTo>
                      <a:pt x="132637" y="59307"/>
                      <a:pt x="123640" y="34701"/>
                      <a:pt x="100357" y="22266"/>
                    </a:cubicBezTo>
                    <a:cubicBezTo>
                      <a:pt x="77074" y="9831"/>
                      <a:pt x="-6005" y="-753"/>
                      <a:pt x="345" y="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7ADE0FFE-4555-40FC-B600-0517D4B160EB}"/>
                  </a:ext>
                </a:extLst>
              </p:cNvPr>
              <p:cNvSpPr/>
              <p:nvPr/>
            </p:nvSpPr>
            <p:spPr>
              <a:xfrm>
                <a:off x="5384699" y="6693993"/>
                <a:ext cx="256619" cy="118146"/>
              </a:xfrm>
              <a:custGeom>
                <a:avLst/>
                <a:gdLst>
                  <a:gd name="connsiteX0" fmla="*/ 101 w 256619"/>
                  <a:gd name="connsiteY0" fmla="*/ 117970 h 118146"/>
                  <a:gd name="connsiteX1" fmla="*/ 108051 w 256619"/>
                  <a:gd name="connsiteY1" fmla="*/ 32245 h 118146"/>
                  <a:gd name="connsiteX2" fmla="*/ 158851 w 256619"/>
                  <a:gd name="connsiteY2" fmla="*/ 16370 h 118146"/>
                  <a:gd name="connsiteX3" fmla="*/ 255689 w 256619"/>
                  <a:gd name="connsiteY3" fmla="*/ 21132 h 118146"/>
                  <a:gd name="connsiteX4" fmla="*/ 203301 w 256619"/>
                  <a:gd name="connsiteY4" fmla="*/ 5257 h 118146"/>
                  <a:gd name="connsiteX5" fmla="*/ 128689 w 256619"/>
                  <a:gd name="connsiteY5" fmla="*/ 6845 h 118146"/>
                  <a:gd name="connsiteX6" fmla="*/ 101 w 256619"/>
                  <a:gd name="connsiteY6" fmla="*/ 117970 h 118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619" h="118146">
                    <a:moveTo>
                      <a:pt x="101" y="117970"/>
                    </a:moveTo>
                    <a:cubicBezTo>
                      <a:pt x="-3339" y="122203"/>
                      <a:pt x="81593" y="49178"/>
                      <a:pt x="108051" y="32245"/>
                    </a:cubicBezTo>
                    <a:cubicBezTo>
                      <a:pt x="134509" y="15312"/>
                      <a:pt x="134245" y="18222"/>
                      <a:pt x="158851" y="16370"/>
                    </a:cubicBezTo>
                    <a:cubicBezTo>
                      <a:pt x="183457" y="14518"/>
                      <a:pt x="248281" y="22984"/>
                      <a:pt x="255689" y="21132"/>
                    </a:cubicBezTo>
                    <a:cubicBezTo>
                      <a:pt x="263097" y="19280"/>
                      <a:pt x="224468" y="7638"/>
                      <a:pt x="203301" y="5257"/>
                    </a:cubicBezTo>
                    <a:cubicBezTo>
                      <a:pt x="182134" y="2876"/>
                      <a:pt x="158851" y="-6120"/>
                      <a:pt x="128689" y="6845"/>
                    </a:cubicBezTo>
                    <a:cubicBezTo>
                      <a:pt x="98527" y="19810"/>
                      <a:pt x="3541" y="113737"/>
                      <a:pt x="101" y="1179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81D72FA9-F9BF-4C8D-8BBF-605E2EAFBB68}"/>
                  </a:ext>
                </a:extLst>
              </p:cNvPr>
              <p:cNvSpPr/>
              <p:nvPr/>
            </p:nvSpPr>
            <p:spPr>
              <a:xfrm>
                <a:off x="5613388" y="6424517"/>
                <a:ext cx="98201" cy="312970"/>
              </a:xfrm>
              <a:custGeom>
                <a:avLst/>
                <a:gdLst>
                  <a:gd name="connsiteX0" fmla="*/ 12 w 98201"/>
                  <a:gd name="connsiteY0" fmla="*/ 96 h 312970"/>
                  <a:gd name="connsiteX1" fmla="*/ 84150 w 98201"/>
                  <a:gd name="connsiteY1" fmla="*/ 138208 h 312970"/>
                  <a:gd name="connsiteX2" fmla="*/ 95262 w 98201"/>
                  <a:gd name="connsiteY2" fmla="*/ 227108 h 312970"/>
                  <a:gd name="connsiteX3" fmla="*/ 92087 w 98201"/>
                  <a:gd name="connsiteY3" fmla="*/ 257271 h 312970"/>
                  <a:gd name="connsiteX4" fmla="*/ 31762 w 98201"/>
                  <a:gd name="connsiteY4" fmla="*/ 312833 h 312970"/>
                  <a:gd name="connsiteX5" fmla="*/ 82562 w 98201"/>
                  <a:gd name="connsiteY5" fmla="*/ 239808 h 312970"/>
                  <a:gd name="connsiteX6" fmla="*/ 77800 w 98201"/>
                  <a:gd name="connsiteY6" fmla="*/ 160433 h 312970"/>
                  <a:gd name="connsiteX7" fmla="*/ 12 w 98201"/>
                  <a:gd name="connsiteY7" fmla="*/ 96 h 312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01" h="312970">
                    <a:moveTo>
                      <a:pt x="12" y="96"/>
                    </a:moveTo>
                    <a:cubicBezTo>
                      <a:pt x="1070" y="-3608"/>
                      <a:pt x="68275" y="100373"/>
                      <a:pt x="84150" y="138208"/>
                    </a:cubicBezTo>
                    <a:cubicBezTo>
                      <a:pt x="100025" y="176043"/>
                      <a:pt x="93939" y="207264"/>
                      <a:pt x="95262" y="227108"/>
                    </a:cubicBezTo>
                    <a:cubicBezTo>
                      <a:pt x="96585" y="246952"/>
                      <a:pt x="102670" y="242984"/>
                      <a:pt x="92087" y="257271"/>
                    </a:cubicBezTo>
                    <a:cubicBezTo>
                      <a:pt x="81504" y="271559"/>
                      <a:pt x="33349" y="315743"/>
                      <a:pt x="31762" y="312833"/>
                    </a:cubicBezTo>
                    <a:cubicBezTo>
                      <a:pt x="30175" y="309923"/>
                      <a:pt x="74889" y="265208"/>
                      <a:pt x="82562" y="239808"/>
                    </a:cubicBezTo>
                    <a:cubicBezTo>
                      <a:pt x="90235" y="214408"/>
                      <a:pt x="89442" y="198797"/>
                      <a:pt x="77800" y="160433"/>
                    </a:cubicBezTo>
                    <a:cubicBezTo>
                      <a:pt x="66158" y="122069"/>
                      <a:pt x="-1046" y="3800"/>
                      <a:pt x="12" y="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43BFEA22-102F-4F5F-915B-9FA8E97247FB}"/>
                  </a:ext>
                </a:extLst>
              </p:cNvPr>
              <p:cNvSpPr/>
              <p:nvPr/>
            </p:nvSpPr>
            <p:spPr>
              <a:xfrm>
                <a:off x="5411369" y="6459316"/>
                <a:ext cx="215059" cy="161462"/>
              </a:xfrm>
              <a:custGeom>
                <a:avLst/>
                <a:gdLst>
                  <a:gd name="connsiteX0" fmla="*/ 419 w 215059"/>
                  <a:gd name="connsiteY0" fmla="*/ 222 h 161462"/>
                  <a:gd name="connsiteX1" fmla="*/ 55981 w 215059"/>
                  <a:gd name="connsiteY1" fmla="*/ 131984 h 161462"/>
                  <a:gd name="connsiteX2" fmla="*/ 59156 w 215059"/>
                  <a:gd name="connsiteY2" fmla="*/ 152622 h 161462"/>
                  <a:gd name="connsiteX3" fmla="*/ 84556 w 215059"/>
                  <a:gd name="connsiteY3" fmla="*/ 149447 h 161462"/>
                  <a:gd name="connsiteX4" fmla="*/ 214731 w 215059"/>
                  <a:gd name="connsiteY4" fmla="*/ 151034 h 161462"/>
                  <a:gd name="connsiteX5" fmla="*/ 41694 w 215059"/>
                  <a:gd name="connsiteY5" fmla="*/ 158972 h 161462"/>
                  <a:gd name="connsiteX6" fmla="*/ 30581 w 215059"/>
                  <a:gd name="connsiteY6" fmla="*/ 101822 h 161462"/>
                  <a:gd name="connsiteX7" fmla="*/ 419 w 215059"/>
                  <a:gd name="connsiteY7" fmla="*/ 222 h 16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059" h="161462">
                    <a:moveTo>
                      <a:pt x="419" y="222"/>
                    </a:moveTo>
                    <a:cubicBezTo>
                      <a:pt x="4652" y="5249"/>
                      <a:pt x="46192" y="106584"/>
                      <a:pt x="55981" y="131984"/>
                    </a:cubicBezTo>
                    <a:cubicBezTo>
                      <a:pt x="65770" y="157384"/>
                      <a:pt x="54394" y="149712"/>
                      <a:pt x="59156" y="152622"/>
                    </a:cubicBezTo>
                    <a:cubicBezTo>
                      <a:pt x="63918" y="155532"/>
                      <a:pt x="84556" y="149447"/>
                      <a:pt x="84556" y="149447"/>
                    </a:cubicBezTo>
                    <a:cubicBezTo>
                      <a:pt x="110485" y="149182"/>
                      <a:pt x="221875" y="149447"/>
                      <a:pt x="214731" y="151034"/>
                    </a:cubicBezTo>
                    <a:cubicBezTo>
                      <a:pt x="207587" y="152622"/>
                      <a:pt x="72386" y="167174"/>
                      <a:pt x="41694" y="158972"/>
                    </a:cubicBezTo>
                    <a:cubicBezTo>
                      <a:pt x="11002" y="150770"/>
                      <a:pt x="35873" y="126693"/>
                      <a:pt x="30581" y="101822"/>
                    </a:cubicBezTo>
                    <a:cubicBezTo>
                      <a:pt x="25289" y="76951"/>
                      <a:pt x="-3814" y="-4805"/>
                      <a:pt x="419" y="2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C5361B69-18C0-4D16-AF3A-CACC11C207E9}"/>
                  </a:ext>
                </a:extLst>
              </p:cNvPr>
              <p:cNvSpPr/>
              <p:nvPr/>
            </p:nvSpPr>
            <p:spPr>
              <a:xfrm>
                <a:off x="5046365" y="6426166"/>
                <a:ext cx="217452" cy="211786"/>
              </a:xfrm>
              <a:custGeom>
                <a:avLst/>
                <a:gdLst>
                  <a:gd name="connsiteX0" fmla="*/ 160635 w 217452"/>
                  <a:gd name="connsiteY0" fmla="*/ 34 h 211786"/>
                  <a:gd name="connsiteX1" fmla="*/ 214610 w 217452"/>
                  <a:gd name="connsiteY1" fmla="*/ 87347 h 211786"/>
                  <a:gd name="connsiteX2" fmla="*/ 208260 w 217452"/>
                  <a:gd name="connsiteY2" fmla="*/ 93697 h 211786"/>
                  <a:gd name="connsiteX3" fmla="*/ 193973 w 217452"/>
                  <a:gd name="connsiteY3" fmla="*/ 130209 h 211786"/>
                  <a:gd name="connsiteX4" fmla="*/ 184448 w 217452"/>
                  <a:gd name="connsiteY4" fmla="*/ 204822 h 211786"/>
                  <a:gd name="connsiteX5" fmla="*/ 157460 w 217452"/>
                  <a:gd name="connsiteY5" fmla="*/ 206409 h 211786"/>
                  <a:gd name="connsiteX6" fmla="*/ 87610 w 217452"/>
                  <a:gd name="connsiteY6" fmla="*/ 185772 h 211786"/>
                  <a:gd name="connsiteX7" fmla="*/ 298 w 217452"/>
                  <a:gd name="connsiteY7" fmla="*/ 179422 h 211786"/>
                  <a:gd name="connsiteX8" fmla="*/ 119360 w 217452"/>
                  <a:gd name="connsiteY8" fmla="*/ 176247 h 211786"/>
                  <a:gd name="connsiteX9" fmla="*/ 171748 w 217452"/>
                  <a:gd name="connsiteY9" fmla="*/ 185772 h 211786"/>
                  <a:gd name="connsiteX10" fmla="*/ 182860 w 217452"/>
                  <a:gd name="connsiteY10" fmla="*/ 98459 h 211786"/>
                  <a:gd name="connsiteX11" fmla="*/ 160635 w 217452"/>
                  <a:gd name="connsiteY11" fmla="*/ 34 h 211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7452" h="211786">
                    <a:moveTo>
                      <a:pt x="160635" y="34"/>
                    </a:moveTo>
                    <a:cubicBezTo>
                      <a:pt x="165927" y="-1818"/>
                      <a:pt x="206673" y="71737"/>
                      <a:pt x="214610" y="87347"/>
                    </a:cubicBezTo>
                    <a:cubicBezTo>
                      <a:pt x="222548" y="102958"/>
                      <a:pt x="211700" y="86553"/>
                      <a:pt x="208260" y="93697"/>
                    </a:cubicBezTo>
                    <a:cubicBezTo>
                      <a:pt x="204821" y="100841"/>
                      <a:pt x="197942" y="111688"/>
                      <a:pt x="193973" y="130209"/>
                    </a:cubicBezTo>
                    <a:cubicBezTo>
                      <a:pt x="190004" y="148730"/>
                      <a:pt x="190533" y="192122"/>
                      <a:pt x="184448" y="204822"/>
                    </a:cubicBezTo>
                    <a:cubicBezTo>
                      <a:pt x="178363" y="217522"/>
                      <a:pt x="173600" y="209584"/>
                      <a:pt x="157460" y="206409"/>
                    </a:cubicBezTo>
                    <a:cubicBezTo>
                      <a:pt x="141320" y="203234"/>
                      <a:pt x="113804" y="190270"/>
                      <a:pt x="87610" y="185772"/>
                    </a:cubicBezTo>
                    <a:cubicBezTo>
                      <a:pt x="61416" y="181274"/>
                      <a:pt x="-4994" y="181009"/>
                      <a:pt x="298" y="179422"/>
                    </a:cubicBezTo>
                    <a:cubicBezTo>
                      <a:pt x="5590" y="177835"/>
                      <a:pt x="90785" y="175189"/>
                      <a:pt x="119360" y="176247"/>
                    </a:cubicBezTo>
                    <a:cubicBezTo>
                      <a:pt x="147935" y="177305"/>
                      <a:pt x="161165" y="198737"/>
                      <a:pt x="171748" y="185772"/>
                    </a:cubicBezTo>
                    <a:cubicBezTo>
                      <a:pt x="182331" y="172807"/>
                      <a:pt x="183654" y="125446"/>
                      <a:pt x="182860" y="98459"/>
                    </a:cubicBezTo>
                    <a:cubicBezTo>
                      <a:pt x="182066" y="71472"/>
                      <a:pt x="155343" y="1886"/>
                      <a:pt x="160635" y="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317614E5-FE21-4DF0-8E00-79171F07BC44}"/>
                  </a:ext>
                </a:extLst>
              </p:cNvPr>
              <p:cNvSpPr/>
              <p:nvPr/>
            </p:nvSpPr>
            <p:spPr>
              <a:xfrm>
                <a:off x="5370439" y="6303950"/>
                <a:ext cx="159014" cy="136614"/>
              </a:xfrm>
              <a:custGeom>
                <a:avLst/>
                <a:gdLst>
                  <a:gd name="connsiteX0" fmla="*/ 158824 w 159014"/>
                  <a:gd name="connsiteY0" fmla="*/ 13 h 136614"/>
                  <a:gd name="connsiteX1" fmla="*/ 109611 w 159014"/>
                  <a:gd name="connsiteY1" fmla="*/ 114313 h 136614"/>
                  <a:gd name="connsiteX2" fmla="*/ 74 w 159014"/>
                  <a:gd name="connsiteY2" fmla="*/ 134950 h 136614"/>
                  <a:gd name="connsiteX3" fmla="*/ 93736 w 159014"/>
                  <a:gd name="connsiteY3" fmla="*/ 122250 h 136614"/>
                  <a:gd name="connsiteX4" fmla="*/ 158824 w 159014"/>
                  <a:gd name="connsiteY4" fmla="*/ 13 h 136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014" h="136614">
                    <a:moveTo>
                      <a:pt x="158824" y="13"/>
                    </a:moveTo>
                    <a:cubicBezTo>
                      <a:pt x="161470" y="-1310"/>
                      <a:pt x="136069" y="91824"/>
                      <a:pt x="109611" y="114313"/>
                    </a:cubicBezTo>
                    <a:cubicBezTo>
                      <a:pt x="83153" y="136802"/>
                      <a:pt x="2720" y="133627"/>
                      <a:pt x="74" y="134950"/>
                    </a:cubicBezTo>
                    <a:cubicBezTo>
                      <a:pt x="-2572" y="136273"/>
                      <a:pt x="66219" y="141565"/>
                      <a:pt x="93736" y="122250"/>
                    </a:cubicBezTo>
                    <a:cubicBezTo>
                      <a:pt x="121253" y="102935"/>
                      <a:pt x="156178" y="1336"/>
                      <a:pt x="158824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8796EC53-86BF-4B3C-84AE-2B3E943EA91A}"/>
                  </a:ext>
                </a:extLst>
              </p:cNvPr>
              <p:cNvSpPr/>
              <p:nvPr/>
            </p:nvSpPr>
            <p:spPr>
              <a:xfrm>
                <a:off x="5156200" y="6034057"/>
                <a:ext cx="100137" cy="309593"/>
              </a:xfrm>
              <a:custGeom>
                <a:avLst/>
                <a:gdLst>
                  <a:gd name="connsiteX0" fmla="*/ 100013 w 100137"/>
                  <a:gd name="connsiteY0" fmla="*/ 31 h 309593"/>
                  <a:gd name="connsiteX1" fmla="*/ 58738 w 100137"/>
                  <a:gd name="connsiteY1" fmla="*/ 103218 h 309593"/>
                  <a:gd name="connsiteX2" fmla="*/ 77788 w 100137"/>
                  <a:gd name="connsiteY2" fmla="*/ 273081 h 309593"/>
                  <a:gd name="connsiteX3" fmla="*/ 0 w 100137"/>
                  <a:gd name="connsiteY3" fmla="*/ 309593 h 309593"/>
                  <a:gd name="connsiteX4" fmla="*/ 76200 w 100137"/>
                  <a:gd name="connsiteY4" fmla="*/ 265143 h 309593"/>
                  <a:gd name="connsiteX5" fmla="*/ 42863 w 100137"/>
                  <a:gd name="connsiteY5" fmla="*/ 112743 h 309593"/>
                  <a:gd name="connsiteX6" fmla="*/ 100013 w 100137"/>
                  <a:gd name="connsiteY6" fmla="*/ 31 h 30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37" h="309593">
                    <a:moveTo>
                      <a:pt x="100013" y="31"/>
                    </a:moveTo>
                    <a:cubicBezTo>
                      <a:pt x="102659" y="-1557"/>
                      <a:pt x="62442" y="57710"/>
                      <a:pt x="58738" y="103218"/>
                    </a:cubicBezTo>
                    <a:cubicBezTo>
                      <a:pt x="55034" y="148726"/>
                      <a:pt x="87578" y="238685"/>
                      <a:pt x="77788" y="273081"/>
                    </a:cubicBezTo>
                    <a:cubicBezTo>
                      <a:pt x="67998" y="307477"/>
                      <a:pt x="0" y="309593"/>
                      <a:pt x="0" y="309593"/>
                    </a:cubicBezTo>
                    <a:cubicBezTo>
                      <a:pt x="-265" y="308270"/>
                      <a:pt x="69056" y="297951"/>
                      <a:pt x="76200" y="265143"/>
                    </a:cubicBezTo>
                    <a:cubicBezTo>
                      <a:pt x="83344" y="232335"/>
                      <a:pt x="42863" y="156399"/>
                      <a:pt x="42863" y="112743"/>
                    </a:cubicBezTo>
                    <a:cubicBezTo>
                      <a:pt x="42863" y="69087"/>
                      <a:pt x="97367" y="1619"/>
                      <a:pt x="100013" y="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F5EE6D6A-E070-4A79-B8C8-61617E1FCB6E}"/>
                  </a:ext>
                </a:extLst>
              </p:cNvPr>
              <p:cNvSpPr/>
              <p:nvPr/>
            </p:nvSpPr>
            <p:spPr>
              <a:xfrm>
                <a:off x="5384860" y="6162663"/>
                <a:ext cx="128569" cy="128646"/>
              </a:xfrm>
              <a:custGeom>
                <a:avLst/>
                <a:gdLst>
                  <a:gd name="connsiteX0" fmla="*/ 128528 w 128569"/>
                  <a:gd name="connsiteY0" fmla="*/ 12 h 128646"/>
                  <a:gd name="connsiteX1" fmla="*/ 17403 w 128569"/>
                  <a:gd name="connsiteY1" fmla="*/ 87325 h 128646"/>
                  <a:gd name="connsiteX2" fmla="*/ 1528 w 128569"/>
                  <a:gd name="connsiteY2" fmla="*/ 128600 h 128646"/>
                  <a:gd name="connsiteX3" fmla="*/ 30103 w 128569"/>
                  <a:gd name="connsiteY3" fmla="*/ 93675 h 128646"/>
                  <a:gd name="connsiteX4" fmla="*/ 128528 w 128569"/>
                  <a:gd name="connsiteY4" fmla="*/ 12 h 128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569" h="128646">
                    <a:moveTo>
                      <a:pt x="128528" y="12"/>
                    </a:moveTo>
                    <a:cubicBezTo>
                      <a:pt x="126411" y="-1046"/>
                      <a:pt x="38570" y="65894"/>
                      <a:pt x="17403" y="87325"/>
                    </a:cubicBezTo>
                    <a:cubicBezTo>
                      <a:pt x="-3764" y="108756"/>
                      <a:pt x="-589" y="127542"/>
                      <a:pt x="1528" y="128600"/>
                    </a:cubicBezTo>
                    <a:cubicBezTo>
                      <a:pt x="3645" y="129658"/>
                      <a:pt x="9466" y="112460"/>
                      <a:pt x="30103" y="93675"/>
                    </a:cubicBezTo>
                    <a:cubicBezTo>
                      <a:pt x="50740" y="74890"/>
                      <a:pt x="130645" y="1070"/>
                      <a:pt x="128528" y="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66F071A5-7694-4C43-B646-8FD5FDC69BC9}"/>
                  </a:ext>
                </a:extLst>
              </p:cNvPr>
              <p:cNvSpPr/>
              <p:nvPr/>
            </p:nvSpPr>
            <p:spPr>
              <a:xfrm>
                <a:off x="5381746" y="6326170"/>
                <a:ext cx="107255" cy="80984"/>
              </a:xfrm>
              <a:custGeom>
                <a:avLst/>
                <a:gdLst>
                  <a:gd name="connsiteX0" fmla="*/ 1467 w 107255"/>
                  <a:gd name="connsiteY0" fmla="*/ 80980 h 80984"/>
                  <a:gd name="connsiteX1" fmla="*/ 68142 w 107255"/>
                  <a:gd name="connsiteY1" fmla="*/ 23830 h 80984"/>
                  <a:gd name="connsiteX2" fmla="*/ 106242 w 107255"/>
                  <a:gd name="connsiteY2" fmla="*/ 18 h 80984"/>
                  <a:gd name="connsiteX3" fmla="*/ 28454 w 107255"/>
                  <a:gd name="connsiteY3" fmla="*/ 27005 h 80984"/>
                  <a:gd name="connsiteX4" fmla="*/ 1467 w 107255"/>
                  <a:gd name="connsiteY4" fmla="*/ 80980 h 8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55" h="80984">
                    <a:moveTo>
                      <a:pt x="1467" y="80980"/>
                    </a:moveTo>
                    <a:cubicBezTo>
                      <a:pt x="8081" y="80451"/>
                      <a:pt x="50680" y="37324"/>
                      <a:pt x="68142" y="23830"/>
                    </a:cubicBezTo>
                    <a:cubicBezTo>
                      <a:pt x="85605" y="10336"/>
                      <a:pt x="112856" y="-511"/>
                      <a:pt x="106242" y="18"/>
                    </a:cubicBezTo>
                    <a:cubicBezTo>
                      <a:pt x="99628" y="547"/>
                      <a:pt x="45123" y="16157"/>
                      <a:pt x="28454" y="27005"/>
                    </a:cubicBezTo>
                    <a:cubicBezTo>
                      <a:pt x="11785" y="37853"/>
                      <a:pt x="-5147" y="81509"/>
                      <a:pt x="1467" y="809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8F053A5E-0B27-4788-8F40-61E475E51B1F}"/>
                  </a:ext>
                </a:extLst>
              </p:cNvPr>
              <p:cNvSpPr/>
              <p:nvPr/>
            </p:nvSpPr>
            <p:spPr>
              <a:xfrm>
                <a:off x="5140241" y="6443593"/>
                <a:ext cx="43454" cy="108181"/>
              </a:xfrm>
              <a:custGeom>
                <a:avLst/>
                <a:gdLst>
                  <a:gd name="connsiteX0" fmla="*/ 84 w 43454"/>
                  <a:gd name="connsiteY0" fmla="*/ 70 h 108181"/>
                  <a:gd name="connsiteX1" fmla="*/ 31834 w 43454"/>
                  <a:gd name="connsiteY1" fmla="*/ 73095 h 108181"/>
                  <a:gd name="connsiteX2" fmla="*/ 27072 w 43454"/>
                  <a:gd name="connsiteY2" fmla="*/ 108020 h 108181"/>
                  <a:gd name="connsiteX3" fmla="*/ 42947 w 43454"/>
                  <a:gd name="connsiteY3" fmla="*/ 60395 h 108181"/>
                  <a:gd name="connsiteX4" fmla="*/ 84 w 43454"/>
                  <a:gd name="connsiteY4" fmla="*/ 70 h 10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54" h="108181">
                    <a:moveTo>
                      <a:pt x="84" y="70"/>
                    </a:moveTo>
                    <a:cubicBezTo>
                      <a:pt x="-1768" y="2187"/>
                      <a:pt x="27336" y="55103"/>
                      <a:pt x="31834" y="73095"/>
                    </a:cubicBezTo>
                    <a:cubicBezTo>
                      <a:pt x="36332" y="91087"/>
                      <a:pt x="25220" y="110137"/>
                      <a:pt x="27072" y="108020"/>
                    </a:cubicBezTo>
                    <a:cubicBezTo>
                      <a:pt x="28924" y="105903"/>
                      <a:pt x="46651" y="76535"/>
                      <a:pt x="42947" y="60395"/>
                    </a:cubicBezTo>
                    <a:cubicBezTo>
                      <a:pt x="39243" y="44255"/>
                      <a:pt x="1936" y="-2047"/>
                      <a:pt x="84" y="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E18E83B9-6352-4175-BDEB-E5190CB4DFF6}"/>
                  </a:ext>
                </a:extLst>
              </p:cNvPr>
              <p:cNvSpPr/>
              <p:nvPr/>
            </p:nvSpPr>
            <p:spPr>
              <a:xfrm>
                <a:off x="4868833" y="7146822"/>
                <a:ext cx="484243" cy="142978"/>
              </a:xfrm>
              <a:custGeom>
                <a:avLst/>
                <a:gdLst>
                  <a:gd name="connsiteX0" fmla="*/ 30 w 484243"/>
                  <a:gd name="connsiteY0" fmla="*/ 142978 h 142978"/>
                  <a:gd name="connsiteX1" fmla="*/ 165130 w 484243"/>
                  <a:gd name="connsiteY1" fmla="*/ 39791 h 142978"/>
                  <a:gd name="connsiteX2" fmla="*/ 292130 w 484243"/>
                  <a:gd name="connsiteY2" fmla="*/ 12803 h 142978"/>
                  <a:gd name="connsiteX3" fmla="*/ 422305 w 484243"/>
                  <a:gd name="connsiteY3" fmla="*/ 17566 h 142978"/>
                  <a:gd name="connsiteX4" fmla="*/ 484217 w 484243"/>
                  <a:gd name="connsiteY4" fmla="*/ 46141 h 142978"/>
                  <a:gd name="connsiteX5" fmla="*/ 415955 w 484243"/>
                  <a:gd name="connsiteY5" fmla="*/ 4866 h 142978"/>
                  <a:gd name="connsiteX6" fmla="*/ 279430 w 484243"/>
                  <a:gd name="connsiteY6" fmla="*/ 4866 h 142978"/>
                  <a:gd name="connsiteX7" fmla="*/ 152430 w 484243"/>
                  <a:gd name="connsiteY7" fmla="*/ 41378 h 142978"/>
                  <a:gd name="connsiteX8" fmla="*/ 30 w 484243"/>
                  <a:gd name="connsiteY8" fmla="*/ 142978 h 142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4243" h="142978">
                    <a:moveTo>
                      <a:pt x="30" y="142978"/>
                    </a:moveTo>
                    <a:cubicBezTo>
                      <a:pt x="2147" y="142714"/>
                      <a:pt x="116447" y="61487"/>
                      <a:pt x="165130" y="39791"/>
                    </a:cubicBezTo>
                    <a:cubicBezTo>
                      <a:pt x="213813" y="18095"/>
                      <a:pt x="249267" y="16507"/>
                      <a:pt x="292130" y="12803"/>
                    </a:cubicBezTo>
                    <a:cubicBezTo>
                      <a:pt x="334993" y="9099"/>
                      <a:pt x="390291" y="12010"/>
                      <a:pt x="422305" y="17566"/>
                    </a:cubicBezTo>
                    <a:cubicBezTo>
                      <a:pt x="454319" y="23122"/>
                      <a:pt x="485275" y="48258"/>
                      <a:pt x="484217" y="46141"/>
                    </a:cubicBezTo>
                    <a:cubicBezTo>
                      <a:pt x="483159" y="44024"/>
                      <a:pt x="450086" y="11745"/>
                      <a:pt x="415955" y="4866"/>
                    </a:cubicBezTo>
                    <a:cubicBezTo>
                      <a:pt x="381824" y="-2013"/>
                      <a:pt x="323351" y="-1219"/>
                      <a:pt x="279430" y="4866"/>
                    </a:cubicBezTo>
                    <a:cubicBezTo>
                      <a:pt x="235509" y="10951"/>
                      <a:pt x="196615" y="21270"/>
                      <a:pt x="152430" y="41378"/>
                    </a:cubicBezTo>
                    <a:cubicBezTo>
                      <a:pt x="108245" y="61486"/>
                      <a:pt x="-2087" y="143242"/>
                      <a:pt x="30" y="1429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67ED7CD6-4518-48E3-A8B0-54753C1B1438}"/>
                  </a:ext>
                </a:extLst>
              </p:cNvPr>
              <p:cNvSpPr/>
              <p:nvPr/>
            </p:nvSpPr>
            <p:spPr>
              <a:xfrm>
                <a:off x="5354526" y="7137928"/>
                <a:ext cx="260975" cy="50292"/>
              </a:xfrm>
              <a:custGeom>
                <a:avLst/>
                <a:gdLst>
                  <a:gd name="connsiteX0" fmla="*/ 112 w 260975"/>
                  <a:gd name="connsiteY0" fmla="*/ 50272 h 50292"/>
                  <a:gd name="connsiteX1" fmla="*/ 87424 w 260975"/>
                  <a:gd name="connsiteY1" fmla="*/ 7410 h 50292"/>
                  <a:gd name="connsiteX2" fmla="*/ 257287 w 260975"/>
                  <a:gd name="connsiteY2" fmla="*/ 31222 h 50292"/>
                  <a:gd name="connsiteX3" fmla="*/ 193787 w 260975"/>
                  <a:gd name="connsiteY3" fmla="*/ 7410 h 50292"/>
                  <a:gd name="connsiteX4" fmla="*/ 71549 w 260975"/>
                  <a:gd name="connsiteY4" fmla="*/ 1060 h 50292"/>
                  <a:gd name="connsiteX5" fmla="*/ 112 w 260975"/>
                  <a:gd name="connsiteY5" fmla="*/ 50272 h 5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975" h="50292">
                    <a:moveTo>
                      <a:pt x="112" y="50272"/>
                    </a:moveTo>
                    <a:cubicBezTo>
                      <a:pt x="2758" y="51330"/>
                      <a:pt x="44562" y="10585"/>
                      <a:pt x="87424" y="7410"/>
                    </a:cubicBezTo>
                    <a:cubicBezTo>
                      <a:pt x="130286" y="4235"/>
                      <a:pt x="239560" y="31222"/>
                      <a:pt x="257287" y="31222"/>
                    </a:cubicBezTo>
                    <a:cubicBezTo>
                      <a:pt x="275014" y="31222"/>
                      <a:pt x="224743" y="12437"/>
                      <a:pt x="193787" y="7410"/>
                    </a:cubicBezTo>
                    <a:cubicBezTo>
                      <a:pt x="162831" y="2383"/>
                      <a:pt x="101182" y="-2115"/>
                      <a:pt x="71549" y="1060"/>
                    </a:cubicBezTo>
                    <a:cubicBezTo>
                      <a:pt x="41916" y="4235"/>
                      <a:pt x="-2534" y="49214"/>
                      <a:pt x="112" y="502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F8231CF0-24E8-4DDE-8187-B7B9759840A0}"/>
                  </a:ext>
                </a:extLst>
              </p:cNvPr>
              <p:cNvSpPr/>
              <p:nvPr/>
            </p:nvSpPr>
            <p:spPr>
              <a:xfrm>
                <a:off x="5636710" y="7191207"/>
                <a:ext cx="183697" cy="22684"/>
              </a:xfrm>
              <a:custGeom>
                <a:avLst/>
                <a:gdLst>
                  <a:gd name="connsiteX0" fmla="*/ 503 w 183697"/>
                  <a:gd name="connsiteY0" fmla="*/ 168 h 22684"/>
                  <a:gd name="connsiteX1" fmla="*/ 79878 w 183697"/>
                  <a:gd name="connsiteY1" fmla="*/ 22393 h 22684"/>
                  <a:gd name="connsiteX2" fmla="*/ 183065 w 183697"/>
                  <a:gd name="connsiteY2" fmla="*/ 12868 h 22684"/>
                  <a:gd name="connsiteX3" fmla="*/ 117978 w 183697"/>
                  <a:gd name="connsiteY3" fmla="*/ 12868 h 22684"/>
                  <a:gd name="connsiteX4" fmla="*/ 503 w 183697"/>
                  <a:gd name="connsiteY4" fmla="*/ 168 h 22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697" h="22684">
                    <a:moveTo>
                      <a:pt x="503" y="168"/>
                    </a:moveTo>
                    <a:cubicBezTo>
                      <a:pt x="-5847" y="1756"/>
                      <a:pt x="49451" y="20276"/>
                      <a:pt x="79878" y="22393"/>
                    </a:cubicBezTo>
                    <a:cubicBezTo>
                      <a:pt x="110305" y="24510"/>
                      <a:pt x="176715" y="14456"/>
                      <a:pt x="183065" y="12868"/>
                    </a:cubicBezTo>
                    <a:cubicBezTo>
                      <a:pt x="189415" y="11281"/>
                      <a:pt x="146553" y="17101"/>
                      <a:pt x="117978" y="12868"/>
                    </a:cubicBezTo>
                    <a:cubicBezTo>
                      <a:pt x="89403" y="8635"/>
                      <a:pt x="6853" y="-1420"/>
                      <a:pt x="503" y="1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C1A57170-7955-466C-A058-AE7DE3124F3C}"/>
                  </a:ext>
                </a:extLst>
              </p:cNvPr>
              <p:cNvSpPr/>
              <p:nvPr/>
            </p:nvSpPr>
            <p:spPr>
              <a:xfrm>
                <a:off x="5654659" y="7216771"/>
                <a:ext cx="177853" cy="236552"/>
              </a:xfrm>
              <a:custGeom>
                <a:avLst/>
                <a:gdLst>
                  <a:gd name="connsiteX0" fmla="*/ 177816 w 177853"/>
                  <a:gd name="connsiteY0" fmla="*/ 4 h 236552"/>
                  <a:gd name="connsiteX1" fmla="*/ 115904 w 177853"/>
                  <a:gd name="connsiteY1" fmla="*/ 155579 h 236552"/>
                  <a:gd name="connsiteX2" fmla="*/ 16 w 177853"/>
                  <a:gd name="connsiteY2" fmla="*/ 236542 h 236552"/>
                  <a:gd name="connsiteX3" fmla="*/ 107966 w 177853"/>
                  <a:gd name="connsiteY3" fmla="*/ 150817 h 236552"/>
                  <a:gd name="connsiteX4" fmla="*/ 177816 w 177853"/>
                  <a:gd name="connsiteY4" fmla="*/ 4 h 236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853" h="236552">
                    <a:moveTo>
                      <a:pt x="177816" y="4"/>
                    </a:moveTo>
                    <a:cubicBezTo>
                      <a:pt x="179139" y="798"/>
                      <a:pt x="145537" y="116156"/>
                      <a:pt x="115904" y="155579"/>
                    </a:cubicBezTo>
                    <a:cubicBezTo>
                      <a:pt x="86271" y="195002"/>
                      <a:pt x="1339" y="237336"/>
                      <a:pt x="16" y="236542"/>
                    </a:cubicBezTo>
                    <a:cubicBezTo>
                      <a:pt x="-1307" y="235748"/>
                      <a:pt x="78862" y="187065"/>
                      <a:pt x="107966" y="150817"/>
                    </a:cubicBezTo>
                    <a:cubicBezTo>
                      <a:pt x="137070" y="114569"/>
                      <a:pt x="176493" y="-790"/>
                      <a:pt x="177816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AF34A1E1-DBC8-41B0-8473-531B66C346A7}"/>
                  </a:ext>
                </a:extLst>
              </p:cNvPr>
              <p:cNvSpPr/>
              <p:nvPr/>
            </p:nvSpPr>
            <p:spPr>
              <a:xfrm>
                <a:off x="5359187" y="7563483"/>
                <a:ext cx="235185" cy="65455"/>
              </a:xfrm>
              <a:custGeom>
                <a:avLst/>
                <a:gdLst>
                  <a:gd name="connsiteX0" fmla="*/ 213 w 235185"/>
                  <a:gd name="connsiteY0" fmla="*/ 62867 h 65455"/>
                  <a:gd name="connsiteX1" fmla="*/ 158963 w 235185"/>
                  <a:gd name="connsiteY1" fmla="*/ 54930 h 65455"/>
                  <a:gd name="connsiteX2" fmla="*/ 233576 w 235185"/>
                  <a:gd name="connsiteY2" fmla="*/ 955 h 65455"/>
                  <a:gd name="connsiteX3" fmla="*/ 195476 w 235185"/>
                  <a:gd name="connsiteY3" fmla="*/ 23180 h 65455"/>
                  <a:gd name="connsiteX4" fmla="*/ 213 w 235185"/>
                  <a:gd name="connsiteY4" fmla="*/ 62867 h 65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185" h="65455">
                    <a:moveTo>
                      <a:pt x="213" y="62867"/>
                    </a:moveTo>
                    <a:cubicBezTo>
                      <a:pt x="-5872" y="68159"/>
                      <a:pt x="120069" y="65249"/>
                      <a:pt x="158963" y="54930"/>
                    </a:cubicBezTo>
                    <a:cubicBezTo>
                      <a:pt x="197857" y="44611"/>
                      <a:pt x="227491" y="6247"/>
                      <a:pt x="233576" y="955"/>
                    </a:cubicBezTo>
                    <a:cubicBezTo>
                      <a:pt x="239661" y="-4337"/>
                      <a:pt x="228814" y="13655"/>
                      <a:pt x="195476" y="23180"/>
                    </a:cubicBezTo>
                    <a:cubicBezTo>
                      <a:pt x="162139" y="32705"/>
                      <a:pt x="6298" y="57575"/>
                      <a:pt x="213" y="628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61EA6514-3031-4FE8-95D9-42D35BA85F75}"/>
                  </a:ext>
                </a:extLst>
              </p:cNvPr>
              <p:cNvSpPr/>
              <p:nvPr/>
            </p:nvSpPr>
            <p:spPr>
              <a:xfrm>
                <a:off x="5582942" y="7440183"/>
                <a:ext cx="156030" cy="115346"/>
              </a:xfrm>
              <a:custGeom>
                <a:avLst/>
                <a:gdLst>
                  <a:gd name="connsiteX0" fmla="*/ 155871 w 156030"/>
                  <a:gd name="connsiteY0" fmla="*/ 430 h 115346"/>
                  <a:gd name="connsiteX1" fmla="*/ 54271 w 156030"/>
                  <a:gd name="connsiteY1" fmla="*/ 76630 h 115346"/>
                  <a:gd name="connsiteX2" fmla="*/ 296 w 156030"/>
                  <a:gd name="connsiteY2" fmla="*/ 114730 h 115346"/>
                  <a:gd name="connsiteX3" fmla="*/ 76496 w 156030"/>
                  <a:gd name="connsiteY3" fmla="*/ 48055 h 115346"/>
                  <a:gd name="connsiteX4" fmla="*/ 155871 w 156030"/>
                  <a:gd name="connsiteY4" fmla="*/ 430 h 11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030" h="115346">
                    <a:moveTo>
                      <a:pt x="155871" y="430"/>
                    </a:moveTo>
                    <a:cubicBezTo>
                      <a:pt x="152167" y="5192"/>
                      <a:pt x="80200" y="57580"/>
                      <a:pt x="54271" y="76630"/>
                    </a:cubicBezTo>
                    <a:cubicBezTo>
                      <a:pt x="28342" y="95680"/>
                      <a:pt x="-3408" y="119492"/>
                      <a:pt x="296" y="114730"/>
                    </a:cubicBezTo>
                    <a:cubicBezTo>
                      <a:pt x="4000" y="109968"/>
                      <a:pt x="55065" y="64459"/>
                      <a:pt x="76496" y="48055"/>
                    </a:cubicBezTo>
                    <a:cubicBezTo>
                      <a:pt x="97927" y="31651"/>
                      <a:pt x="159575" y="-4332"/>
                      <a:pt x="155871" y="4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3BE5C3E3-646F-4261-B6E4-9F9F314F737E}"/>
                  </a:ext>
                </a:extLst>
              </p:cNvPr>
              <p:cNvSpPr/>
              <p:nvPr/>
            </p:nvSpPr>
            <p:spPr>
              <a:xfrm>
                <a:off x="5209683" y="7488069"/>
                <a:ext cx="414164" cy="51324"/>
              </a:xfrm>
              <a:custGeom>
                <a:avLst/>
                <a:gdLst>
                  <a:gd name="connsiteX0" fmla="*/ 2080 w 414164"/>
                  <a:gd name="connsiteY0" fmla="*/ 41444 h 51324"/>
                  <a:gd name="connsiteX1" fmla="*/ 181467 w 414164"/>
                  <a:gd name="connsiteY1" fmla="*/ 49381 h 51324"/>
                  <a:gd name="connsiteX2" fmla="*/ 413242 w 414164"/>
                  <a:gd name="connsiteY2" fmla="*/ 169 h 51324"/>
                  <a:gd name="connsiteX3" fmla="*/ 256080 w 414164"/>
                  <a:gd name="connsiteY3" fmla="*/ 33506 h 51324"/>
                  <a:gd name="connsiteX4" fmla="*/ 94155 w 414164"/>
                  <a:gd name="connsiteY4" fmla="*/ 41444 h 51324"/>
                  <a:gd name="connsiteX5" fmla="*/ 2080 w 414164"/>
                  <a:gd name="connsiteY5" fmla="*/ 41444 h 51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164" h="51324">
                    <a:moveTo>
                      <a:pt x="2080" y="41444"/>
                    </a:moveTo>
                    <a:cubicBezTo>
                      <a:pt x="16632" y="42767"/>
                      <a:pt x="112940" y="56260"/>
                      <a:pt x="181467" y="49381"/>
                    </a:cubicBezTo>
                    <a:cubicBezTo>
                      <a:pt x="249994" y="42502"/>
                      <a:pt x="400807" y="2815"/>
                      <a:pt x="413242" y="169"/>
                    </a:cubicBezTo>
                    <a:cubicBezTo>
                      <a:pt x="425677" y="-2477"/>
                      <a:pt x="309261" y="26627"/>
                      <a:pt x="256080" y="33506"/>
                    </a:cubicBezTo>
                    <a:cubicBezTo>
                      <a:pt x="202899" y="40385"/>
                      <a:pt x="135695" y="40915"/>
                      <a:pt x="94155" y="41444"/>
                    </a:cubicBezTo>
                    <a:cubicBezTo>
                      <a:pt x="52615" y="41973"/>
                      <a:pt x="-12472" y="40121"/>
                      <a:pt x="2080" y="414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60C322A6-2E8B-4FD7-8F91-6D9824207734}"/>
                  </a:ext>
                </a:extLst>
              </p:cNvPr>
              <p:cNvSpPr/>
              <p:nvPr/>
            </p:nvSpPr>
            <p:spPr>
              <a:xfrm>
                <a:off x="5092592" y="7518204"/>
                <a:ext cx="281756" cy="104997"/>
              </a:xfrm>
              <a:custGeom>
                <a:avLst/>
                <a:gdLst>
                  <a:gd name="connsiteX0" fmla="*/ 108 w 281756"/>
                  <a:gd name="connsiteY0" fmla="*/ 196 h 104997"/>
                  <a:gd name="connsiteX1" fmla="*/ 81071 w 281756"/>
                  <a:gd name="connsiteY1" fmla="*/ 62109 h 104997"/>
                  <a:gd name="connsiteX2" fmla="*/ 157271 w 281756"/>
                  <a:gd name="connsiteY2" fmla="*/ 81159 h 104997"/>
                  <a:gd name="connsiteX3" fmla="*/ 281096 w 281756"/>
                  <a:gd name="connsiteY3" fmla="*/ 104971 h 104997"/>
                  <a:gd name="connsiteX4" fmla="*/ 200133 w 281756"/>
                  <a:gd name="connsiteY4" fmla="*/ 76396 h 104997"/>
                  <a:gd name="connsiteX5" fmla="*/ 66783 w 281756"/>
                  <a:gd name="connsiteY5" fmla="*/ 43059 h 104997"/>
                  <a:gd name="connsiteX6" fmla="*/ 108 w 281756"/>
                  <a:gd name="connsiteY6" fmla="*/ 196 h 104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756" h="104997">
                    <a:moveTo>
                      <a:pt x="108" y="196"/>
                    </a:moveTo>
                    <a:cubicBezTo>
                      <a:pt x="2489" y="3371"/>
                      <a:pt x="54877" y="48615"/>
                      <a:pt x="81071" y="62109"/>
                    </a:cubicBezTo>
                    <a:cubicBezTo>
                      <a:pt x="107265" y="75603"/>
                      <a:pt x="123934" y="74015"/>
                      <a:pt x="157271" y="81159"/>
                    </a:cubicBezTo>
                    <a:cubicBezTo>
                      <a:pt x="190608" y="88303"/>
                      <a:pt x="273952" y="105765"/>
                      <a:pt x="281096" y="104971"/>
                    </a:cubicBezTo>
                    <a:cubicBezTo>
                      <a:pt x="288240" y="104177"/>
                      <a:pt x="235852" y="86715"/>
                      <a:pt x="200133" y="76396"/>
                    </a:cubicBezTo>
                    <a:cubicBezTo>
                      <a:pt x="164414" y="66077"/>
                      <a:pt x="98533" y="52848"/>
                      <a:pt x="66783" y="43059"/>
                    </a:cubicBezTo>
                    <a:cubicBezTo>
                      <a:pt x="35033" y="33270"/>
                      <a:pt x="-2273" y="-2979"/>
                      <a:pt x="108" y="1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6071EA28-B3AB-4FDD-B356-4FC27B7F8B4C}"/>
                  </a:ext>
                </a:extLst>
              </p:cNvPr>
              <p:cNvSpPr/>
              <p:nvPr/>
            </p:nvSpPr>
            <p:spPr>
              <a:xfrm>
                <a:off x="5039589" y="7408852"/>
                <a:ext cx="175704" cy="111150"/>
              </a:xfrm>
              <a:custGeom>
                <a:avLst/>
                <a:gdLst>
                  <a:gd name="connsiteX0" fmla="*/ 175349 w 175704"/>
                  <a:gd name="connsiteY0" fmla="*/ 111136 h 111150"/>
                  <a:gd name="connsiteX1" fmla="*/ 84861 w 175704"/>
                  <a:gd name="connsiteY1" fmla="*/ 61923 h 111150"/>
                  <a:gd name="connsiteX2" fmla="*/ 724 w 175704"/>
                  <a:gd name="connsiteY2" fmla="*/ 11 h 111150"/>
                  <a:gd name="connsiteX3" fmla="*/ 49936 w 175704"/>
                  <a:gd name="connsiteY3" fmla="*/ 57161 h 111150"/>
                  <a:gd name="connsiteX4" fmla="*/ 175349 w 175704"/>
                  <a:gd name="connsiteY4" fmla="*/ 111136 h 11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704" h="111150">
                    <a:moveTo>
                      <a:pt x="175349" y="111136"/>
                    </a:moveTo>
                    <a:cubicBezTo>
                      <a:pt x="181170" y="111930"/>
                      <a:pt x="113965" y="80444"/>
                      <a:pt x="84861" y="61923"/>
                    </a:cubicBezTo>
                    <a:cubicBezTo>
                      <a:pt x="55757" y="43402"/>
                      <a:pt x="6545" y="805"/>
                      <a:pt x="724" y="11"/>
                    </a:cubicBezTo>
                    <a:cubicBezTo>
                      <a:pt x="-5097" y="-783"/>
                      <a:pt x="25330" y="38905"/>
                      <a:pt x="49936" y="57161"/>
                    </a:cubicBezTo>
                    <a:cubicBezTo>
                      <a:pt x="74542" y="75417"/>
                      <a:pt x="169528" y="110342"/>
                      <a:pt x="175349" y="1111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9E0EA7D1-DA71-45A2-81AE-9FDA115DC3A2}"/>
                  </a:ext>
                </a:extLst>
              </p:cNvPr>
              <p:cNvSpPr/>
              <p:nvPr/>
            </p:nvSpPr>
            <p:spPr>
              <a:xfrm>
                <a:off x="4979988" y="7434263"/>
                <a:ext cx="117475" cy="84387"/>
              </a:xfrm>
              <a:custGeom>
                <a:avLst/>
                <a:gdLst>
                  <a:gd name="connsiteX0" fmla="*/ 0 w 117475"/>
                  <a:gd name="connsiteY0" fmla="*/ 0 h 84387"/>
                  <a:gd name="connsiteX1" fmla="*/ 95250 w 117475"/>
                  <a:gd name="connsiteY1" fmla="*/ 73025 h 84387"/>
                  <a:gd name="connsiteX2" fmla="*/ 117475 w 117475"/>
                  <a:gd name="connsiteY2" fmla="*/ 84137 h 84387"/>
                  <a:gd name="connsiteX3" fmla="*/ 0 w 117475"/>
                  <a:gd name="connsiteY3" fmla="*/ 0 h 8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75" h="84387">
                    <a:moveTo>
                      <a:pt x="0" y="0"/>
                    </a:moveTo>
                    <a:cubicBezTo>
                      <a:pt x="37835" y="29501"/>
                      <a:pt x="75671" y="59002"/>
                      <a:pt x="95250" y="73025"/>
                    </a:cubicBezTo>
                    <a:cubicBezTo>
                      <a:pt x="114829" y="87048"/>
                      <a:pt x="117475" y="84137"/>
                      <a:pt x="117475" y="84137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22BE8B22-84DE-4685-B4DF-25AC577979BA}"/>
                  </a:ext>
                </a:extLst>
              </p:cNvPr>
              <p:cNvSpPr/>
              <p:nvPr/>
            </p:nvSpPr>
            <p:spPr>
              <a:xfrm>
                <a:off x="4879943" y="7327763"/>
                <a:ext cx="196366" cy="217393"/>
              </a:xfrm>
              <a:custGeom>
                <a:avLst/>
                <a:gdLst>
                  <a:gd name="connsiteX0" fmla="*/ 32 w 196366"/>
                  <a:gd name="connsiteY0" fmla="*/ 137 h 217393"/>
                  <a:gd name="connsiteX1" fmla="*/ 69882 w 196366"/>
                  <a:gd name="connsiteY1" fmla="*/ 106500 h 217393"/>
                  <a:gd name="connsiteX2" fmla="*/ 190532 w 196366"/>
                  <a:gd name="connsiteY2" fmla="*/ 212862 h 217393"/>
                  <a:gd name="connsiteX3" fmla="*/ 173070 w 196366"/>
                  <a:gd name="connsiteY3" fmla="*/ 193812 h 217393"/>
                  <a:gd name="connsiteX4" fmla="*/ 134970 w 196366"/>
                  <a:gd name="connsiteY4" fmla="*/ 157300 h 217393"/>
                  <a:gd name="connsiteX5" fmla="*/ 77820 w 196366"/>
                  <a:gd name="connsiteY5" fmla="*/ 85862 h 217393"/>
                  <a:gd name="connsiteX6" fmla="*/ 32 w 196366"/>
                  <a:gd name="connsiteY6" fmla="*/ 137 h 21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366" h="217393">
                    <a:moveTo>
                      <a:pt x="32" y="137"/>
                    </a:moveTo>
                    <a:cubicBezTo>
                      <a:pt x="-1291" y="3577"/>
                      <a:pt x="38132" y="71046"/>
                      <a:pt x="69882" y="106500"/>
                    </a:cubicBezTo>
                    <a:cubicBezTo>
                      <a:pt x="101632" y="141954"/>
                      <a:pt x="173334" y="198310"/>
                      <a:pt x="190532" y="212862"/>
                    </a:cubicBezTo>
                    <a:cubicBezTo>
                      <a:pt x="207730" y="227414"/>
                      <a:pt x="182330" y="203072"/>
                      <a:pt x="173070" y="193812"/>
                    </a:cubicBezTo>
                    <a:cubicBezTo>
                      <a:pt x="163810" y="184552"/>
                      <a:pt x="150845" y="175292"/>
                      <a:pt x="134970" y="157300"/>
                    </a:cubicBezTo>
                    <a:cubicBezTo>
                      <a:pt x="119095" y="139308"/>
                      <a:pt x="97664" y="112849"/>
                      <a:pt x="77820" y="85862"/>
                    </a:cubicBezTo>
                    <a:cubicBezTo>
                      <a:pt x="57976" y="58875"/>
                      <a:pt x="1355" y="-3303"/>
                      <a:pt x="32" y="1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42DBD9E7-2615-4F7E-81F8-AC55F60617E5}"/>
                  </a:ext>
                </a:extLst>
              </p:cNvPr>
              <p:cNvSpPr/>
              <p:nvPr/>
            </p:nvSpPr>
            <p:spPr>
              <a:xfrm>
                <a:off x="4946522" y="7189663"/>
                <a:ext cx="703593" cy="67007"/>
              </a:xfrm>
              <a:custGeom>
                <a:avLst/>
                <a:gdLst>
                  <a:gd name="connsiteX0" fmla="*/ 1716 w 703593"/>
                  <a:gd name="connsiteY0" fmla="*/ 66800 h 67007"/>
                  <a:gd name="connsiteX1" fmla="*/ 131891 w 703593"/>
                  <a:gd name="connsiteY1" fmla="*/ 35050 h 67007"/>
                  <a:gd name="connsiteX2" fmla="*/ 227141 w 703593"/>
                  <a:gd name="connsiteY2" fmla="*/ 30287 h 67007"/>
                  <a:gd name="connsiteX3" fmla="*/ 368428 w 703593"/>
                  <a:gd name="connsiteY3" fmla="*/ 11237 h 67007"/>
                  <a:gd name="connsiteX4" fmla="*/ 468441 w 703593"/>
                  <a:gd name="connsiteY4" fmla="*/ 8062 h 67007"/>
                  <a:gd name="connsiteX5" fmla="*/ 549403 w 703593"/>
                  <a:gd name="connsiteY5" fmla="*/ 11237 h 67007"/>
                  <a:gd name="connsiteX6" fmla="*/ 593853 w 703593"/>
                  <a:gd name="connsiteY6" fmla="*/ 20762 h 67007"/>
                  <a:gd name="connsiteX7" fmla="*/ 703391 w 703593"/>
                  <a:gd name="connsiteY7" fmla="*/ 8062 h 67007"/>
                  <a:gd name="connsiteX8" fmla="*/ 614491 w 703593"/>
                  <a:gd name="connsiteY8" fmla="*/ 9650 h 67007"/>
                  <a:gd name="connsiteX9" fmla="*/ 393828 w 703593"/>
                  <a:gd name="connsiteY9" fmla="*/ 125 h 67007"/>
                  <a:gd name="connsiteX10" fmla="*/ 231903 w 703593"/>
                  <a:gd name="connsiteY10" fmla="*/ 17587 h 67007"/>
                  <a:gd name="connsiteX11" fmla="*/ 1716 w 703593"/>
                  <a:gd name="connsiteY11" fmla="*/ 66800 h 67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3593" h="67007">
                    <a:moveTo>
                      <a:pt x="1716" y="66800"/>
                    </a:moveTo>
                    <a:cubicBezTo>
                      <a:pt x="-14953" y="69710"/>
                      <a:pt x="94320" y="41135"/>
                      <a:pt x="131891" y="35050"/>
                    </a:cubicBezTo>
                    <a:cubicBezTo>
                      <a:pt x="169462" y="28965"/>
                      <a:pt x="187718" y="34256"/>
                      <a:pt x="227141" y="30287"/>
                    </a:cubicBezTo>
                    <a:cubicBezTo>
                      <a:pt x="266564" y="26318"/>
                      <a:pt x="328211" y="14941"/>
                      <a:pt x="368428" y="11237"/>
                    </a:cubicBezTo>
                    <a:cubicBezTo>
                      <a:pt x="408645" y="7533"/>
                      <a:pt x="438279" y="8062"/>
                      <a:pt x="468441" y="8062"/>
                    </a:cubicBezTo>
                    <a:cubicBezTo>
                      <a:pt x="498603" y="8062"/>
                      <a:pt x="528501" y="9120"/>
                      <a:pt x="549403" y="11237"/>
                    </a:cubicBezTo>
                    <a:cubicBezTo>
                      <a:pt x="570305" y="13354"/>
                      <a:pt x="568188" y="21291"/>
                      <a:pt x="593853" y="20762"/>
                    </a:cubicBezTo>
                    <a:cubicBezTo>
                      <a:pt x="619518" y="20233"/>
                      <a:pt x="699951" y="9914"/>
                      <a:pt x="703391" y="8062"/>
                    </a:cubicBezTo>
                    <a:cubicBezTo>
                      <a:pt x="706831" y="6210"/>
                      <a:pt x="666085" y="10973"/>
                      <a:pt x="614491" y="9650"/>
                    </a:cubicBezTo>
                    <a:cubicBezTo>
                      <a:pt x="562897" y="8327"/>
                      <a:pt x="457593" y="-1198"/>
                      <a:pt x="393828" y="125"/>
                    </a:cubicBezTo>
                    <a:cubicBezTo>
                      <a:pt x="330063" y="1448"/>
                      <a:pt x="293286" y="9914"/>
                      <a:pt x="231903" y="17587"/>
                    </a:cubicBezTo>
                    <a:cubicBezTo>
                      <a:pt x="170520" y="25260"/>
                      <a:pt x="18385" y="63890"/>
                      <a:pt x="1716" y="668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147513B9-3813-4891-B95B-17EEB48BCBF1}"/>
                  </a:ext>
                </a:extLst>
              </p:cNvPr>
              <p:cNvSpPr/>
              <p:nvPr/>
            </p:nvSpPr>
            <p:spPr>
              <a:xfrm>
                <a:off x="4935326" y="7264400"/>
                <a:ext cx="114955" cy="152265"/>
              </a:xfrm>
              <a:custGeom>
                <a:avLst/>
                <a:gdLst>
                  <a:gd name="connsiteX0" fmla="*/ 8149 w 114955"/>
                  <a:gd name="connsiteY0" fmla="*/ 0 h 152265"/>
                  <a:gd name="connsiteX1" fmla="*/ 8149 w 114955"/>
                  <a:gd name="connsiteY1" fmla="*/ 79375 h 152265"/>
                  <a:gd name="connsiteX2" fmla="*/ 109749 w 114955"/>
                  <a:gd name="connsiteY2" fmla="*/ 150813 h 152265"/>
                  <a:gd name="connsiteX3" fmla="*/ 92287 w 114955"/>
                  <a:gd name="connsiteY3" fmla="*/ 123825 h 152265"/>
                  <a:gd name="connsiteX4" fmla="*/ 24024 w 114955"/>
                  <a:gd name="connsiteY4" fmla="*/ 80963 h 152265"/>
                  <a:gd name="connsiteX5" fmla="*/ 8149 w 114955"/>
                  <a:gd name="connsiteY5" fmla="*/ 0 h 15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955" h="152265">
                    <a:moveTo>
                      <a:pt x="8149" y="0"/>
                    </a:moveTo>
                    <a:cubicBezTo>
                      <a:pt x="5503" y="-265"/>
                      <a:pt x="-8784" y="54240"/>
                      <a:pt x="8149" y="79375"/>
                    </a:cubicBezTo>
                    <a:cubicBezTo>
                      <a:pt x="25082" y="104510"/>
                      <a:pt x="95726" y="143405"/>
                      <a:pt x="109749" y="150813"/>
                    </a:cubicBezTo>
                    <a:cubicBezTo>
                      <a:pt x="123772" y="158221"/>
                      <a:pt x="106574" y="135467"/>
                      <a:pt x="92287" y="123825"/>
                    </a:cubicBezTo>
                    <a:cubicBezTo>
                      <a:pt x="78000" y="112183"/>
                      <a:pt x="37782" y="99484"/>
                      <a:pt x="24024" y="80963"/>
                    </a:cubicBezTo>
                    <a:cubicBezTo>
                      <a:pt x="10266" y="62442"/>
                      <a:pt x="10795" y="265"/>
                      <a:pt x="8149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D895FF9B-EC69-4505-B7B4-9CF62CCBBDAE}"/>
                  </a:ext>
                </a:extLst>
              </p:cNvPr>
              <p:cNvSpPr/>
              <p:nvPr/>
            </p:nvSpPr>
            <p:spPr>
              <a:xfrm>
                <a:off x="5559295" y="7251503"/>
                <a:ext cx="258964" cy="182318"/>
              </a:xfrm>
              <a:custGeom>
                <a:avLst/>
                <a:gdLst>
                  <a:gd name="connsiteX0" fmla="*/ 258893 w 258964"/>
                  <a:gd name="connsiteY0" fmla="*/ 197 h 182318"/>
                  <a:gd name="connsiteX1" fmla="*/ 95380 w 258964"/>
                  <a:gd name="connsiteY1" fmla="*/ 144660 h 182318"/>
                  <a:gd name="connsiteX2" fmla="*/ 130 w 258964"/>
                  <a:gd name="connsiteY2" fmla="*/ 181172 h 182318"/>
                  <a:gd name="connsiteX3" fmla="*/ 114430 w 258964"/>
                  <a:gd name="connsiteY3" fmla="*/ 114497 h 182318"/>
                  <a:gd name="connsiteX4" fmla="*/ 258893 w 258964"/>
                  <a:gd name="connsiteY4" fmla="*/ 197 h 182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964" h="182318">
                    <a:moveTo>
                      <a:pt x="258893" y="197"/>
                    </a:moveTo>
                    <a:cubicBezTo>
                      <a:pt x="255718" y="5224"/>
                      <a:pt x="138507" y="114498"/>
                      <a:pt x="95380" y="144660"/>
                    </a:cubicBezTo>
                    <a:cubicBezTo>
                      <a:pt x="52253" y="174822"/>
                      <a:pt x="-3045" y="186199"/>
                      <a:pt x="130" y="181172"/>
                    </a:cubicBezTo>
                    <a:cubicBezTo>
                      <a:pt x="3305" y="176145"/>
                      <a:pt x="70774" y="141484"/>
                      <a:pt x="114430" y="114497"/>
                    </a:cubicBezTo>
                    <a:cubicBezTo>
                      <a:pt x="158086" y="87510"/>
                      <a:pt x="262068" y="-4830"/>
                      <a:pt x="258893" y="1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DC749713-8378-4C8C-A8FF-D2EC9A2E0741}"/>
                  </a:ext>
                </a:extLst>
              </p:cNvPr>
              <p:cNvSpPr/>
              <p:nvPr/>
            </p:nvSpPr>
            <p:spPr>
              <a:xfrm>
                <a:off x="5213925" y="7475529"/>
                <a:ext cx="255127" cy="17481"/>
              </a:xfrm>
              <a:custGeom>
                <a:avLst/>
                <a:gdLst>
                  <a:gd name="connsiteX0" fmla="*/ 1013 w 255127"/>
                  <a:gd name="connsiteY0" fmla="*/ 17471 h 17481"/>
                  <a:gd name="connsiteX1" fmla="*/ 94675 w 255127"/>
                  <a:gd name="connsiteY1" fmla="*/ 12709 h 17481"/>
                  <a:gd name="connsiteX2" fmla="*/ 253425 w 255127"/>
                  <a:gd name="connsiteY2" fmla="*/ 9 h 17481"/>
                  <a:gd name="connsiteX3" fmla="*/ 169288 w 255127"/>
                  <a:gd name="connsiteY3" fmla="*/ 11121 h 17481"/>
                  <a:gd name="connsiteX4" fmla="*/ 1013 w 255127"/>
                  <a:gd name="connsiteY4" fmla="*/ 17471 h 17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127" h="17481">
                    <a:moveTo>
                      <a:pt x="1013" y="17471"/>
                    </a:moveTo>
                    <a:cubicBezTo>
                      <a:pt x="-11422" y="17736"/>
                      <a:pt x="94675" y="12709"/>
                      <a:pt x="94675" y="12709"/>
                    </a:cubicBezTo>
                    <a:cubicBezTo>
                      <a:pt x="136744" y="9799"/>
                      <a:pt x="240990" y="274"/>
                      <a:pt x="253425" y="9"/>
                    </a:cubicBezTo>
                    <a:cubicBezTo>
                      <a:pt x="265860" y="-256"/>
                      <a:pt x="207388" y="5036"/>
                      <a:pt x="169288" y="11121"/>
                    </a:cubicBezTo>
                    <a:cubicBezTo>
                      <a:pt x="131188" y="17206"/>
                      <a:pt x="13448" y="17206"/>
                      <a:pt x="1013" y="174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B759A2C7-2252-4089-831D-519E7CF2741A}"/>
                  </a:ext>
                </a:extLst>
              </p:cNvPr>
              <p:cNvSpPr/>
              <p:nvPr/>
            </p:nvSpPr>
            <p:spPr>
              <a:xfrm>
                <a:off x="5086332" y="7211464"/>
                <a:ext cx="541888" cy="65329"/>
              </a:xfrm>
              <a:custGeom>
                <a:avLst/>
                <a:gdLst>
                  <a:gd name="connsiteX0" fmla="*/ 18 w 541888"/>
                  <a:gd name="connsiteY0" fmla="*/ 23303 h 65329"/>
                  <a:gd name="connsiteX1" fmla="*/ 188401 w 541888"/>
                  <a:gd name="connsiteY1" fmla="*/ 61403 h 65329"/>
                  <a:gd name="connsiteX2" fmla="*/ 383135 w 541888"/>
                  <a:gd name="connsiteY2" fmla="*/ 57169 h 65329"/>
                  <a:gd name="connsiteX3" fmla="*/ 541885 w 541888"/>
                  <a:gd name="connsiteY3" fmla="*/ 19 h 65329"/>
                  <a:gd name="connsiteX4" fmla="*/ 378901 w 541888"/>
                  <a:gd name="connsiteY4" fmla="*/ 50819 h 65329"/>
                  <a:gd name="connsiteX5" fmla="*/ 198985 w 541888"/>
                  <a:gd name="connsiteY5" fmla="*/ 59286 h 65329"/>
                  <a:gd name="connsiteX6" fmla="*/ 18 w 541888"/>
                  <a:gd name="connsiteY6" fmla="*/ 23303 h 6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1888" h="65329">
                    <a:moveTo>
                      <a:pt x="18" y="23303"/>
                    </a:moveTo>
                    <a:cubicBezTo>
                      <a:pt x="-1746" y="23656"/>
                      <a:pt x="124548" y="55759"/>
                      <a:pt x="188401" y="61403"/>
                    </a:cubicBezTo>
                    <a:cubicBezTo>
                      <a:pt x="252254" y="67047"/>
                      <a:pt x="324221" y="67400"/>
                      <a:pt x="383135" y="57169"/>
                    </a:cubicBezTo>
                    <a:cubicBezTo>
                      <a:pt x="442049" y="46938"/>
                      <a:pt x="542591" y="1077"/>
                      <a:pt x="541885" y="19"/>
                    </a:cubicBezTo>
                    <a:cubicBezTo>
                      <a:pt x="541179" y="-1039"/>
                      <a:pt x="436051" y="40941"/>
                      <a:pt x="378901" y="50819"/>
                    </a:cubicBezTo>
                    <a:cubicBezTo>
                      <a:pt x="321751" y="60697"/>
                      <a:pt x="262485" y="63166"/>
                      <a:pt x="198985" y="59286"/>
                    </a:cubicBezTo>
                    <a:cubicBezTo>
                      <a:pt x="135485" y="55406"/>
                      <a:pt x="1782" y="22950"/>
                      <a:pt x="18" y="233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259605B7-3B5E-45A7-844E-A8B74BBB2225}"/>
                  </a:ext>
                </a:extLst>
              </p:cNvPr>
              <p:cNvSpPr/>
              <p:nvPr/>
            </p:nvSpPr>
            <p:spPr>
              <a:xfrm>
                <a:off x="5347769" y="7205541"/>
                <a:ext cx="15015" cy="73901"/>
              </a:xfrm>
              <a:custGeom>
                <a:avLst/>
                <a:gdLst>
                  <a:gd name="connsiteX0" fmla="*/ 8456 w 15015"/>
                  <a:gd name="connsiteY0" fmla="*/ 122 h 73901"/>
                  <a:gd name="connsiteX1" fmla="*/ 14806 w 15015"/>
                  <a:gd name="connsiteY1" fmla="*/ 71559 h 73901"/>
                  <a:gd name="connsiteX2" fmla="*/ 519 w 15015"/>
                  <a:gd name="connsiteY2" fmla="*/ 54097 h 73901"/>
                  <a:gd name="connsiteX3" fmla="*/ 8456 w 15015"/>
                  <a:gd name="connsiteY3" fmla="*/ 122 h 7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15" h="73901">
                    <a:moveTo>
                      <a:pt x="8456" y="122"/>
                    </a:moveTo>
                    <a:cubicBezTo>
                      <a:pt x="10837" y="3032"/>
                      <a:pt x="16129" y="62563"/>
                      <a:pt x="14806" y="71559"/>
                    </a:cubicBezTo>
                    <a:cubicBezTo>
                      <a:pt x="13483" y="80555"/>
                      <a:pt x="3165" y="61241"/>
                      <a:pt x="519" y="54097"/>
                    </a:cubicBezTo>
                    <a:cubicBezTo>
                      <a:pt x="-2127" y="46953"/>
                      <a:pt x="6075" y="-2788"/>
                      <a:pt x="8456" y="1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32489BED-0D3B-4BDB-A8C8-D3C39DA92DC9}"/>
                  </a:ext>
                </a:extLst>
              </p:cNvPr>
              <p:cNvSpPr/>
              <p:nvPr/>
            </p:nvSpPr>
            <p:spPr>
              <a:xfrm>
                <a:off x="5514975" y="7202488"/>
                <a:ext cx="3418" cy="56054"/>
              </a:xfrm>
              <a:custGeom>
                <a:avLst/>
                <a:gdLst>
                  <a:gd name="connsiteX0" fmla="*/ 0 w 3418"/>
                  <a:gd name="connsiteY0" fmla="*/ 0 h 56054"/>
                  <a:gd name="connsiteX1" fmla="*/ 3175 w 3418"/>
                  <a:gd name="connsiteY1" fmla="*/ 55562 h 56054"/>
                  <a:gd name="connsiteX2" fmla="*/ 0 w 3418"/>
                  <a:gd name="connsiteY2" fmla="*/ 0 h 5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8" h="56054">
                    <a:moveTo>
                      <a:pt x="0" y="0"/>
                    </a:moveTo>
                    <a:cubicBezTo>
                      <a:pt x="0" y="0"/>
                      <a:pt x="4498" y="48948"/>
                      <a:pt x="3175" y="55562"/>
                    </a:cubicBezTo>
                    <a:cubicBezTo>
                      <a:pt x="1852" y="62176"/>
                      <a:pt x="0" y="0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D25FC8C9-39B8-44F3-A011-102020DF32B1}"/>
                  </a:ext>
                </a:extLst>
              </p:cNvPr>
              <p:cNvSpPr/>
              <p:nvPr/>
            </p:nvSpPr>
            <p:spPr>
              <a:xfrm>
                <a:off x="5184775" y="7216284"/>
                <a:ext cx="52126" cy="48607"/>
              </a:xfrm>
              <a:custGeom>
                <a:avLst/>
                <a:gdLst>
                  <a:gd name="connsiteX0" fmla="*/ 0 w 52126"/>
                  <a:gd name="connsiteY0" fmla="*/ 491 h 48607"/>
                  <a:gd name="connsiteX1" fmla="*/ 47625 w 52126"/>
                  <a:gd name="connsiteY1" fmla="*/ 48116 h 48607"/>
                  <a:gd name="connsiteX2" fmla="*/ 47625 w 52126"/>
                  <a:gd name="connsiteY2" fmla="*/ 24304 h 48607"/>
                  <a:gd name="connsiteX3" fmla="*/ 0 w 52126"/>
                  <a:gd name="connsiteY3" fmla="*/ 491 h 4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26" h="48607">
                    <a:moveTo>
                      <a:pt x="0" y="491"/>
                    </a:moveTo>
                    <a:cubicBezTo>
                      <a:pt x="0" y="4460"/>
                      <a:pt x="39688" y="44147"/>
                      <a:pt x="47625" y="48116"/>
                    </a:cubicBezTo>
                    <a:cubicBezTo>
                      <a:pt x="55563" y="52085"/>
                      <a:pt x="51329" y="30918"/>
                      <a:pt x="47625" y="24304"/>
                    </a:cubicBezTo>
                    <a:cubicBezTo>
                      <a:pt x="43921" y="17690"/>
                      <a:pt x="0" y="-3478"/>
                      <a:pt x="0" y="4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564EDF98-AAB1-4862-B97E-85106D719329}"/>
                  </a:ext>
                </a:extLst>
              </p:cNvPr>
              <p:cNvSpPr/>
              <p:nvPr/>
            </p:nvSpPr>
            <p:spPr>
              <a:xfrm>
                <a:off x="5040637" y="7318214"/>
                <a:ext cx="643695" cy="148855"/>
              </a:xfrm>
              <a:custGeom>
                <a:avLst/>
                <a:gdLst>
                  <a:gd name="connsiteX0" fmla="*/ 6026 w 643695"/>
                  <a:gd name="connsiteY0" fmla="*/ 50961 h 148855"/>
                  <a:gd name="connsiteX1" fmla="*/ 96513 w 643695"/>
                  <a:gd name="connsiteY1" fmla="*/ 50961 h 148855"/>
                  <a:gd name="connsiteX2" fmla="*/ 201288 w 643695"/>
                  <a:gd name="connsiteY2" fmla="*/ 87474 h 148855"/>
                  <a:gd name="connsiteX3" fmla="*/ 309238 w 643695"/>
                  <a:gd name="connsiteY3" fmla="*/ 95411 h 148855"/>
                  <a:gd name="connsiteX4" fmla="*/ 425126 w 643695"/>
                  <a:gd name="connsiteY4" fmla="*/ 85886 h 148855"/>
                  <a:gd name="connsiteX5" fmla="*/ 509263 w 643695"/>
                  <a:gd name="connsiteY5" fmla="*/ 49374 h 148855"/>
                  <a:gd name="connsiteX6" fmla="*/ 633088 w 643695"/>
                  <a:gd name="connsiteY6" fmla="*/ 1749 h 148855"/>
                  <a:gd name="connsiteX7" fmla="*/ 633088 w 643695"/>
                  <a:gd name="connsiteY7" fmla="*/ 16036 h 148855"/>
                  <a:gd name="connsiteX8" fmla="*/ 598163 w 643695"/>
                  <a:gd name="connsiteY8" fmla="*/ 70011 h 148855"/>
                  <a:gd name="connsiteX9" fmla="*/ 458463 w 643695"/>
                  <a:gd name="connsiteY9" fmla="*/ 128749 h 148855"/>
                  <a:gd name="connsiteX10" fmla="*/ 279076 w 643695"/>
                  <a:gd name="connsiteY10" fmla="*/ 136686 h 148855"/>
                  <a:gd name="connsiteX11" fmla="*/ 188588 w 643695"/>
                  <a:gd name="connsiteY11" fmla="*/ 147799 h 148855"/>
                  <a:gd name="connsiteX12" fmla="*/ 104451 w 643695"/>
                  <a:gd name="connsiteY12" fmla="*/ 108111 h 148855"/>
                  <a:gd name="connsiteX13" fmla="*/ 67938 w 643695"/>
                  <a:gd name="connsiteY13" fmla="*/ 101761 h 148855"/>
                  <a:gd name="connsiteX14" fmla="*/ 102863 w 643695"/>
                  <a:gd name="connsiteY14" fmla="*/ 100174 h 148855"/>
                  <a:gd name="connsiteX15" fmla="*/ 194938 w 643695"/>
                  <a:gd name="connsiteY15" fmla="*/ 122399 h 148855"/>
                  <a:gd name="connsiteX16" fmla="*/ 445763 w 643695"/>
                  <a:gd name="connsiteY16" fmla="*/ 119224 h 148855"/>
                  <a:gd name="connsiteX17" fmla="*/ 594988 w 643695"/>
                  <a:gd name="connsiteY17" fmla="*/ 60486 h 148855"/>
                  <a:gd name="connsiteX18" fmla="*/ 615626 w 643695"/>
                  <a:gd name="connsiteY18" fmla="*/ 12861 h 148855"/>
                  <a:gd name="connsiteX19" fmla="*/ 274313 w 643695"/>
                  <a:gd name="connsiteY19" fmla="*/ 100174 h 148855"/>
                  <a:gd name="connsiteX20" fmla="*/ 6026 w 643695"/>
                  <a:gd name="connsiteY20" fmla="*/ 50961 h 14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43695" h="148855">
                    <a:moveTo>
                      <a:pt x="6026" y="50961"/>
                    </a:moveTo>
                    <a:cubicBezTo>
                      <a:pt x="-23607" y="42759"/>
                      <a:pt x="63969" y="44875"/>
                      <a:pt x="96513" y="50961"/>
                    </a:cubicBezTo>
                    <a:cubicBezTo>
                      <a:pt x="129057" y="57047"/>
                      <a:pt x="165834" y="80066"/>
                      <a:pt x="201288" y="87474"/>
                    </a:cubicBezTo>
                    <a:cubicBezTo>
                      <a:pt x="236742" y="94882"/>
                      <a:pt x="271932" y="95676"/>
                      <a:pt x="309238" y="95411"/>
                    </a:cubicBezTo>
                    <a:cubicBezTo>
                      <a:pt x="346544" y="95146"/>
                      <a:pt x="391789" y="93559"/>
                      <a:pt x="425126" y="85886"/>
                    </a:cubicBezTo>
                    <a:cubicBezTo>
                      <a:pt x="458464" y="78213"/>
                      <a:pt x="474603" y="63397"/>
                      <a:pt x="509263" y="49374"/>
                    </a:cubicBezTo>
                    <a:cubicBezTo>
                      <a:pt x="543923" y="35351"/>
                      <a:pt x="612451" y="7305"/>
                      <a:pt x="633088" y="1749"/>
                    </a:cubicBezTo>
                    <a:cubicBezTo>
                      <a:pt x="653725" y="-3807"/>
                      <a:pt x="638909" y="4659"/>
                      <a:pt x="633088" y="16036"/>
                    </a:cubicBezTo>
                    <a:cubicBezTo>
                      <a:pt x="627267" y="27413"/>
                      <a:pt x="627267" y="51226"/>
                      <a:pt x="598163" y="70011"/>
                    </a:cubicBezTo>
                    <a:cubicBezTo>
                      <a:pt x="569059" y="88796"/>
                      <a:pt x="511644" y="117637"/>
                      <a:pt x="458463" y="128749"/>
                    </a:cubicBezTo>
                    <a:cubicBezTo>
                      <a:pt x="405282" y="139861"/>
                      <a:pt x="324055" y="133511"/>
                      <a:pt x="279076" y="136686"/>
                    </a:cubicBezTo>
                    <a:cubicBezTo>
                      <a:pt x="234097" y="139861"/>
                      <a:pt x="217692" y="152561"/>
                      <a:pt x="188588" y="147799"/>
                    </a:cubicBezTo>
                    <a:cubicBezTo>
                      <a:pt x="159484" y="143037"/>
                      <a:pt x="124559" y="115784"/>
                      <a:pt x="104451" y="108111"/>
                    </a:cubicBezTo>
                    <a:cubicBezTo>
                      <a:pt x="84343" y="100438"/>
                      <a:pt x="68203" y="103084"/>
                      <a:pt x="67938" y="101761"/>
                    </a:cubicBezTo>
                    <a:cubicBezTo>
                      <a:pt x="67673" y="100438"/>
                      <a:pt x="81696" y="96734"/>
                      <a:pt x="102863" y="100174"/>
                    </a:cubicBezTo>
                    <a:cubicBezTo>
                      <a:pt x="124030" y="103614"/>
                      <a:pt x="137788" y="119224"/>
                      <a:pt x="194938" y="122399"/>
                    </a:cubicBezTo>
                    <a:cubicBezTo>
                      <a:pt x="252088" y="125574"/>
                      <a:pt x="379088" y="129543"/>
                      <a:pt x="445763" y="119224"/>
                    </a:cubicBezTo>
                    <a:cubicBezTo>
                      <a:pt x="512438" y="108905"/>
                      <a:pt x="566678" y="78213"/>
                      <a:pt x="594988" y="60486"/>
                    </a:cubicBezTo>
                    <a:cubicBezTo>
                      <a:pt x="623299" y="42759"/>
                      <a:pt x="669072" y="6246"/>
                      <a:pt x="615626" y="12861"/>
                    </a:cubicBezTo>
                    <a:cubicBezTo>
                      <a:pt x="562180" y="19476"/>
                      <a:pt x="372738" y="93559"/>
                      <a:pt x="274313" y="100174"/>
                    </a:cubicBezTo>
                    <a:cubicBezTo>
                      <a:pt x="175888" y="106789"/>
                      <a:pt x="35659" y="59163"/>
                      <a:pt x="6026" y="509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8" name="フリーフォーム: 図形 2047">
                <a:extLst>
                  <a:ext uri="{FF2B5EF4-FFF2-40B4-BE49-F238E27FC236}">
                    <a16:creationId xmlns:a16="http://schemas.microsoft.com/office/drawing/2014/main" id="{8232EB80-D328-4CF4-BCAA-8A8EA7EF5307}"/>
                  </a:ext>
                </a:extLst>
              </p:cNvPr>
              <p:cNvSpPr/>
              <p:nvPr/>
            </p:nvSpPr>
            <p:spPr>
              <a:xfrm>
                <a:off x="4906961" y="5946644"/>
                <a:ext cx="325527" cy="304985"/>
              </a:xfrm>
              <a:custGeom>
                <a:avLst/>
                <a:gdLst>
                  <a:gd name="connsiteX0" fmla="*/ 325439 w 325527"/>
                  <a:gd name="connsiteY0" fmla="*/ 131 h 304985"/>
                  <a:gd name="connsiteX1" fmla="*/ 263527 w 325527"/>
                  <a:gd name="connsiteY1" fmla="*/ 120781 h 304985"/>
                  <a:gd name="connsiteX2" fmla="*/ 2 w 325527"/>
                  <a:gd name="connsiteY2" fmla="*/ 304931 h 304985"/>
                  <a:gd name="connsiteX3" fmla="*/ 268289 w 325527"/>
                  <a:gd name="connsiteY3" fmla="*/ 101731 h 304985"/>
                  <a:gd name="connsiteX4" fmla="*/ 325439 w 325527"/>
                  <a:gd name="connsiteY4" fmla="*/ 131 h 30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527" h="304985">
                    <a:moveTo>
                      <a:pt x="325439" y="131"/>
                    </a:moveTo>
                    <a:cubicBezTo>
                      <a:pt x="324645" y="3306"/>
                      <a:pt x="317767" y="69981"/>
                      <a:pt x="263527" y="120781"/>
                    </a:cubicBezTo>
                    <a:cubicBezTo>
                      <a:pt x="209287" y="171581"/>
                      <a:pt x="-792" y="308106"/>
                      <a:pt x="2" y="304931"/>
                    </a:cubicBezTo>
                    <a:cubicBezTo>
                      <a:pt x="796" y="301756"/>
                      <a:pt x="213785" y="151737"/>
                      <a:pt x="268289" y="101731"/>
                    </a:cubicBezTo>
                    <a:cubicBezTo>
                      <a:pt x="322793" y="51725"/>
                      <a:pt x="326233" y="-3044"/>
                      <a:pt x="325439" y="1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9" name="フリーフォーム: 図形 2048">
                <a:extLst>
                  <a:ext uri="{FF2B5EF4-FFF2-40B4-BE49-F238E27FC236}">
                    <a16:creationId xmlns:a16="http://schemas.microsoft.com/office/drawing/2014/main" id="{6687858E-BC32-423D-BCC7-2B48C05EA371}"/>
                  </a:ext>
                </a:extLst>
              </p:cNvPr>
              <p:cNvSpPr/>
              <p:nvPr/>
            </p:nvSpPr>
            <p:spPr>
              <a:xfrm>
                <a:off x="4845028" y="5845991"/>
                <a:ext cx="547724" cy="382008"/>
              </a:xfrm>
              <a:custGeom>
                <a:avLst/>
                <a:gdLst>
                  <a:gd name="connsiteX0" fmla="*/ 547710 w 547724"/>
                  <a:gd name="connsiteY0" fmla="*/ 772 h 382008"/>
                  <a:gd name="connsiteX1" fmla="*/ 331810 w 547724"/>
                  <a:gd name="connsiteY1" fmla="*/ 16647 h 382008"/>
                  <a:gd name="connsiteX2" fmla="*/ 312760 w 547724"/>
                  <a:gd name="connsiteY2" fmla="*/ 56334 h 382008"/>
                  <a:gd name="connsiteX3" fmla="*/ 273072 w 547724"/>
                  <a:gd name="connsiteY3" fmla="*/ 181747 h 382008"/>
                  <a:gd name="connsiteX4" fmla="*/ 171472 w 547724"/>
                  <a:gd name="connsiteY4" fmla="*/ 286522 h 382008"/>
                  <a:gd name="connsiteX5" fmla="*/ 22 w 547724"/>
                  <a:gd name="connsiteY5" fmla="*/ 381772 h 382008"/>
                  <a:gd name="connsiteX6" fmla="*/ 160360 w 547724"/>
                  <a:gd name="connsiteY6" fmla="*/ 308747 h 382008"/>
                  <a:gd name="connsiteX7" fmla="*/ 296885 w 547724"/>
                  <a:gd name="connsiteY7" fmla="*/ 164284 h 382008"/>
                  <a:gd name="connsiteX8" fmla="*/ 320697 w 547724"/>
                  <a:gd name="connsiteY8" fmla="*/ 38872 h 382008"/>
                  <a:gd name="connsiteX9" fmla="*/ 547710 w 547724"/>
                  <a:gd name="connsiteY9" fmla="*/ 772 h 38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7724" h="382008">
                    <a:moveTo>
                      <a:pt x="547710" y="772"/>
                    </a:moveTo>
                    <a:cubicBezTo>
                      <a:pt x="549562" y="-2932"/>
                      <a:pt x="370968" y="7387"/>
                      <a:pt x="331810" y="16647"/>
                    </a:cubicBezTo>
                    <a:cubicBezTo>
                      <a:pt x="292652" y="25907"/>
                      <a:pt x="322550" y="28817"/>
                      <a:pt x="312760" y="56334"/>
                    </a:cubicBezTo>
                    <a:cubicBezTo>
                      <a:pt x="302970" y="83851"/>
                      <a:pt x="296620" y="143382"/>
                      <a:pt x="273072" y="181747"/>
                    </a:cubicBezTo>
                    <a:cubicBezTo>
                      <a:pt x="249524" y="220112"/>
                      <a:pt x="216980" y="253185"/>
                      <a:pt x="171472" y="286522"/>
                    </a:cubicBezTo>
                    <a:cubicBezTo>
                      <a:pt x="125964" y="319859"/>
                      <a:pt x="1874" y="378068"/>
                      <a:pt x="22" y="381772"/>
                    </a:cubicBezTo>
                    <a:cubicBezTo>
                      <a:pt x="-1830" y="385476"/>
                      <a:pt x="110883" y="344995"/>
                      <a:pt x="160360" y="308747"/>
                    </a:cubicBezTo>
                    <a:cubicBezTo>
                      <a:pt x="209837" y="272499"/>
                      <a:pt x="270162" y="209263"/>
                      <a:pt x="296885" y="164284"/>
                    </a:cubicBezTo>
                    <a:cubicBezTo>
                      <a:pt x="323608" y="119305"/>
                      <a:pt x="282068" y="64801"/>
                      <a:pt x="320697" y="38872"/>
                    </a:cubicBezTo>
                    <a:cubicBezTo>
                      <a:pt x="359326" y="12943"/>
                      <a:pt x="545858" y="4476"/>
                      <a:pt x="547710" y="77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1" name="フリーフォーム: 図形 2050">
                <a:extLst>
                  <a:ext uri="{FF2B5EF4-FFF2-40B4-BE49-F238E27FC236}">
                    <a16:creationId xmlns:a16="http://schemas.microsoft.com/office/drawing/2014/main" id="{DA5E8239-AF17-476B-9D07-DB5F10181CD2}"/>
                  </a:ext>
                </a:extLst>
              </p:cNvPr>
              <p:cNvSpPr/>
              <p:nvPr/>
            </p:nvSpPr>
            <p:spPr>
              <a:xfrm>
                <a:off x="4997387" y="5505437"/>
                <a:ext cx="239777" cy="316557"/>
              </a:xfrm>
              <a:custGeom>
                <a:avLst/>
                <a:gdLst>
                  <a:gd name="connsiteX0" fmla="*/ 239776 w 239777"/>
                  <a:gd name="connsiteY0" fmla="*/ 13 h 316557"/>
                  <a:gd name="connsiteX1" fmla="*/ 200088 w 239777"/>
                  <a:gd name="connsiteY1" fmla="*/ 246076 h 316557"/>
                  <a:gd name="connsiteX2" fmla="*/ 171513 w 239777"/>
                  <a:gd name="connsiteY2" fmla="*/ 290526 h 316557"/>
                  <a:gd name="connsiteX3" fmla="*/ 106426 w 239777"/>
                  <a:gd name="connsiteY3" fmla="*/ 315926 h 316557"/>
                  <a:gd name="connsiteX4" fmla="*/ 63 w 239777"/>
                  <a:gd name="connsiteY4" fmla="*/ 265126 h 316557"/>
                  <a:gd name="connsiteX5" fmla="*/ 122301 w 239777"/>
                  <a:gd name="connsiteY5" fmla="*/ 300051 h 316557"/>
                  <a:gd name="connsiteX6" fmla="*/ 198501 w 239777"/>
                  <a:gd name="connsiteY6" fmla="*/ 234963 h 316557"/>
                  <a:gd name="connsiteX7" fmla="*/ 239776 w 239777"/>
                  <a:gd name="connsiteY7" fmla="*/ 13 h 316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777" h="316557">
                    <a:moveTo>
                      <a:pt x="239776" y="13"/>
                    </a:moveTo>
                    <a:cubicBezTo>
                      <a:pt x="240040" y="1865"/>
                      <a:pt x="211465" y="197657"/>
                      <a:pt x="200088" y="246076"/>
                    </a:cubicBezTo>
                    <a:cubicBezTo>
                      <a:pt x="188711" y="294495"/>
                      <a:pt x="187123" y="278884"/>
                      <a:pt x="171513" y="290526"/>
                    </a:cubicBezTo>
                    <a:cubicBezTo>
                      <a:pt x="155903" y="302168"/>
                      <a:pt x="135001" y="320159"/>
                      <a:pt x="106426" y="315926"/>
                    </a:cubicBezTo>
                    <a:cubicBezTo>
                      <a:pt x="77851" y="311693"/>
                      <a:pt x="-2583" y="267772"/>
                      <a:pt x="63" y="265126"/>
                    </a:cubicBezTo>
                    <a:cubicBezTo>
                      <a:pt x="2709" y="262480"/>
                      <a:pt x="89228" y="305078"/>
                      <a:pt x="122301" y="300051"/>
                    </a:cubicBezTo>
                    <a:cubicBezTo>
                      <a:pt x="155374" y="295024"/>
                      <a:pt x="178922" y="281001"/>
                      <a:pt x="198501" y="234963"/>
                    </a:cubicBezTo>
                    <a:cubicBezTo>
                      <a:pt x="218080" y="188926"/>
                      <a:pt x="239512" y="-1839"/>
                      <a:pt x="239776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2" name="フリーフォーム: 図形 2051">
                <a:extLst>
                  <a:ext uri="{FF2B5EF4-FFF2-40B4-BE49-F238E27FC236}">
                    <a16:creationId xmlns:a16="http://schemas.microsoft.com/office/drawing/2014/main" id="{ADC4EC5C-D314-4DB3-98E0-697A29610CE0}"/>
                  </a:ext>
                </a:extLst>
              </p:cNvPr>
              <p:cNvSpPr/>
              <p:nvPr/>
            </p:nvSpPr>
            <p:spPr>
              <a:xfrm>
                <a:off x="5086342" y="5509951"/>
                <a:ext cx="110586" cy="263937"/>
              </a:xfrm>
              <a:custGeom>
                <a:avLst/>
                <a:gdLst>
                  <a:gd name="connsiteX0" fmla="*/ 109546 w 110586"/>
                  <a:gd name="connsiteY0" fmla="*/ 262 h 263937"/>
                  <a:gd name="connsiteX1" fmla="*/ 74621 w 110586"/>
                  <a:gd name="connsiteY1" fmla="*/ 200287 h 263937"/>
                  <a:gd name="connsiteX2" fmla="*/ 8 w 110586"/>
                  <a:gd name="connsiteY2" fmla="*/ 263787 h 263937"/>
                  <a:gd name="connsiteX3" fmla="*/ 79383 w 110586"/>
                  <a:gd name="connsiteY3" fmla="*/ 216162 h 263937"/>
                  <a:gd name="connsiteX4" fmla="*/ 100021 w 110586"/>
                  <a:gd name="connsiteY4" fmla="*/ 159012 h 263937"/>
                  <a:gd name="connsiteX5" fmla="*/ 109546 w 110586"/>
                  <a:gd name="connsiteY5" fmla="*/ 262 h 263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586" h="263937">
                    <a:moveTo>
                      <a:pt x="109546" y="262"/>
                    </a:moveTo>
                    <a:cubicBezTo>
                      <a:pt x="105313" y="7141"/>
                      <a:pt x="92877" y="156366"/>
                      <a:pt x="74621" y="200287"/>
                    </a:cubicBezTo>
                    <a:cubicBezTo>
                      <a:pt x="56365" y="244208"/>
                      <a:pt x="-786" y="261141"/>
                      <a:pt x="8" y="263787"/>
                    </a:cubicBezTo>
                    <a:cubicBezTo>
                      <a:pt x="802" y="266433"/>
                      <a:pt x="62714" y="233625"/>
                      <a:pt x="79383" y="216162"/>
                    </a:cubicBezTo>
                    <a:cubicBezTo>
                      <a:pt x="96052" y="198700"/>
                      <a:pt x="96052" y="194201"/>
                      <a:pt x="100021" y="159012"/>
                    </a:cubicBezTo>
                    <a:cubicBezTo>
                      <a:pt x="103990" y="123823"/>
                      <a:pt x="113779" y="-6617"/>
                      <a:pt x="109546" y="2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3" name="フリーフォーム: 図形 2052">
                <a:extLst>
                  <a:ext uri="{FF2B5EF4-FFF2-40B4-BE49-F238E27FC236}">
                    <a16:creationId xmlns:a16="http://schemas.microsoft.com/office/drawing/2014/main" id="{9A7F333F-DBFF-4CAF-A1D4-A2C9E236A3B7}"/>
                  </a:ext>
                </a:extLst>
              </p:cNvPr>
              <p:cNvSpPr/>
              <p:nvPr/>
            </p:nvSpPr>
            <p:spPr>
              <a:xfrm>
                <a:off x="5260975" y="5450922"/>
                <a:ext cx="223119" cy="412604"/>
              </a:xfrm>
              <a:custGeom>
                <a:avLst/>
                <a:gdLst>
                  <a:gd name="connsiteX0" fmla="*/ 0 w 223119"/>
                  <a:gd name="connsiteY0" fmla="*/ 553 h 412604"/>
                  <a:gd name="connsiteX1" fmla="*/ 93663 w 223119"/>
                  <a:gd name="connsiteY1" fmla="*/ 116441 h 412604"/>
                  <a:gd name="connsiteX2" fmla="*/ 74613 w 223119"/>
                  <a:gd name="connsiteY2" fmla="*/ 262491 h 412604"/>
                  <a:gd name="connsiteX3" fmla="*/ 112713 w 223119"/>
                  <a:gd name="connsiteY3" fmla="*/ 297416 h 412604"/>
                  <a:gd name="connsiteX4" fmla="*/ 220663 w 223119"/>
                  <a:gd name="connsiteY4" fmla="*/ 411716 h 412604"/>
                  <a:gd name="connsiteX5" fmla="*/ 180975 w 223119"/>
                  <a:gd name="connsiteY5" fmla="*/ 345041 h 412604"/>
                  <a:gd name="connsiteX6" fmla="*/ 98425 w 223119"/>
                  <a:gd name="connsiteY6" fmla="*/ 246616 h 412604"/>
                  <a:gd name="connsiteX7" fmla="*/ 95250 w 223119"/>
                  <a:gd name="connsiteY7" fmla="*/ 79928 h 412604"/>
                  <a:gd name="connsiteX8" fmla="*/ 0 w 223119"/>
                  <a:gd name="connsiteY8" fmla="*/ 553 h 41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119" h="412604">
                    <a:moveTo>
                      <a:pt x="0" y="553"/>
                    </a:moveTo>
                    <a:cubicBezTo>
                      <a:pt x="-264" y="6638"/>
                      <a:pt x="81228" y="72785"/>
                      <a:pt x="93663" y="116441"/>
                    </a:cubicBezTo>
                    <a:cubicBezTo>
                      <a:pt x="106098" y="160097"/>
                      <a:pt x="71438" y="232328"/>
                      <a:pt x="74613" y="262491"/>
                    </a:cubicBezTo>
                    <a:cubicBezTo>
                      <a:pt x="77788" y="292654"/>
                      <a:pt x="88371" y="272545"/>
                      <a:pt x="112713" y="297416"/>
                    </a:cubicBezTo>
                    <a:cubicBezTo>
                      <a:pt x="137055" y="322287"/>
                      <a:pt x="209286" y="403779"/>
                      <a:pt x="220663" y="411716"/>
                    </a:cubicBezTo>
                    <a:cubicBezTo>
                      <a:pt x="232040" y="419653"/>
                      <a:pt x="201348" y="372558"/>
                      <a:pt x="180975" y="345041"/>
                    </a:cubicBezTo>
                    <a:cubicBezTo>
                      <a:pt x="160602" y="317524"/>
                      <a:pt x="112712" y="290801"/>
                      <a:pt x="98425" y="246616"/>
                    </a:cubicBezTo>
                    <a:cubicBezTo>
                      <a:pt x="84138" y="202431"/>
                      <a:pt x="107685" y="120145"/>
                      <a:pt x="95250" y="79928"/>
                    </a:cubicBezTo>
                    <a:cubicBezTo>
                      <a:pt x="82815" y="39711"/>
                      <a:pt x="264" y="-5532"/>
                      <a:pt x="0" y="5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4" name="フリーフォーム: 図形 2053">
                <a:extLst>
                  <a:ext uri="{FF2B5EF4-FFF2-40B4-BE49-F238E27FC236}">
                    <a16:creationId xmlns:a16="http://schemas.microsoft.com/office/drawing/2014/main" id="{8E6E91B4-6385-4B28-ACBF-AD0753AE1655}"/>
                  </a:ext>
                </a:extLst>
              </p:cNvPr>
              <p:cNvSpPr/>
              <p:nvPr/>
            </p:nvSpPr>
            <p:spPr>
              <a:xfrm>
                <a:off x="5396434" y="5499099"/>
                <a:ext cx="105308" cy="331396"/>
              </a:xfrm>
              <a:custGeom>
                <a:avLst/>
                <a:gdLst>
                  <a:gd name="connsiteX0" fmla="*/ 7416 w 105308"/>
                  <a:gd name="connsiteY0" fmla="*/ 1 h 331396"/>
                  <a:gd name="connsiteX1" fmla="*/ 1066 w 105308"/>
                  <a:gd name="connsiteY1" fmla="*/ 160339 h 331396"/>
                  <a:gd name="connsiteX2" fmla="*/ 29641 w 105308"/>
                  <a:gd name="connsiteY2" fmla="*/ 217489 h 331396"/>
                  <a:gd name="connsiteX3" fmla="*/ 102666 w 105308"/>
                  <a:gd name="connsiteY3" fmla="*/ 328614 h 331396"/>
                  <a:gd name="connsiteX4" fmla="*/ 86791 w 105308"/>
                  <a:gd name="connsiteY4" fmla="*/ 293689 h 331396"/>
                  <a:gd name="connsiteX5" fmla="*/ 62979 w 105308"/>
                  <a:gd name="connsiteY5" fmla="*/ 247651 h 331396"/>
                  <a:gd name="connsiteX6" fmla="*/ 20116 w 105308"/>
                  <a:gd name="connsiteY6" fmla="*/ 163514 h 331396"/>
                  <a:gd name="connsiteX7" fmla="*/ 7416 w 105308"/>
                  <a:gd name="connsiteY7" fmla="*/ 1 h 33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308" h="331396">
                    <a:moveTo>
                      <a:pt x="7416" y="1"/>
                    </a:moveTo>
                    <a:cubicBezTo>
                      <a:pt x="4241" y="-528"/>
                      <a:pt x="-2638" y="124091"/>
                      <a:pt x="1066" y="160339"/>
                    </a:cubicBezTo>
                    <a:cubicBezTo>
                      <a:pt x="4770" y="196587"/>
                      <a:pt x="12708" y="189443"/>
                      <a:pt x="29641" y="217489"/>
                    </a:cubicBezTo>
                    <a:cubicBezTo>
                      <a:pt x="46574" y="245535"/>
                      <a:pt x="93141" y="315914"/>
                      <a:pt x="102666" y="328614"/>
                    </a:cubicBezTo>
                    <a:cubicBezTo>
                      <a:pt x="112191" y="341314"/>
                      <a:pt x="93406" y="307183"/>
                      <a:pt x="86791" y="293689"/>
                    </a:cubicBezTo>
                    <a:cubicBezTo>
                      <a:pt x="80177" y="280195"/>
                      <a:pt x="74091" y="269347"/>
                      <a:pt x="62979" y="247651"/>
                    </a:cubicBezTo>
                    <a:cubicBezTo>
                      <a:pt x="51867" y="225955"/>
                      <a:pt x="27260" y="201349"/>
                      <a:pt x="20116" y="163514"/>
                    </a:cubicBezTo>
                    <a:cubicBezTo>
                      <a:pt x="12972" y="125679"/>
                      <a:pt x="10591" y="530"/>
                      <a:pt x="7416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5" name="フリーフォーム: 図形 2054">
                <a:extLst>
                  <a:ext uri="{FF2B5EF4-FFF2-40B4-BE49-F238E27FC236}">
                    <a16:creationId xmlns:a16="http://schemas.microsoft.com/office/drawing/2014/main" id="{5764F497-26A5-4215-AAAF-65982A26737F}"/>
                  </a:ext>
                </a:extLst>
              </p:cNvPr>
              <p:cNvSpPr/>
              <p:nvPr/>
            </p:nvSpPr>
            <p:spPr>
              <a:xfrm>
                <a:off x="5503844" y="5729207"/>
                <a:ext cx="130468" cy="65074"/>
              </a:xfrm>
              <a:custGeom>
                <a:avLst/>
                <a:gdLst>
                  <a:gd name="connsiteX0" fmla="*/ 19 w 130468"/>
                  <a:gd name="connsiteY0" fmla="*/ 81 h 65074"/>
                  <a:gd name="connsiteX1" fmla="*/ 120669 w 130468"/>
                  <a:gd name="connsiteY1" fmla="*/ 61993 h 65074"/>
                  <a:gd name="connsiteX2" fmla="*/ 111144 w 130468"/>
                  <a:gd name="connsiteY2" fmla="*/ 49293 h 65074"/>
                  <a:gd name="connsiteX3" fmla="*/ 19 w 130468"/>
                  <a:gd name="connsiteY3" fmla="*/ 81 h 6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468" h="65074">
                    <a:moveTo>
                      <a:pt x="19" y="81"/>
                    </a:moveTo>
                    <a:cubicBezTo>
                      <a:pt x="1607" y="2198"/>
                      <a:pt x="102148" y="53791"/>
                      <a:pt x="120669" y="61993"/>
                    </a:cubicBezTo>
                    <a:cubicBezTo>
                      <a:pt x="139190" y="70195"/>
                      <a:pt x="128871" y="60670"/>
                      <a:pt x="111144" y="49293"/>
                    </a:cubicBezTo>
                    <a:cubicBezTo>
                      <a:pt x="93417" y="37916"/>
                      <a:pt x="-1569" y="-2036"/>
                      <a:pt x="19" y="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6" name="フリーフォーム: 図形 2055">
                <a:extLst>
                  <a:ext uri="{FF2B5EF4-FFF2-40B4-BE49-F238E27FC236}">
                    <a16:creationId xmlns:a16="http://schemas.microsoft.com/office/drawing/2014/main" id="{460ECEEA-5B52-4D58-9D93-3BECA31DBE4D}"/>
                  </a:ext>
                </a:extLst>
              </p:cNvPr>
              <p:cNvSpPr/>
              <p:nvPr/>
            </p:nvSpPr>
            <p:spPr>
              <a:xfrm>
                <a:off x="5354623" y="5849817"/>
                <a:ext cx="122640" cy="83443"/>
              </a:xfrm>
              <a:custGeom>
                <a:avLst/>
                <a:gdLst>
                  <a:gd name="connsiteX0" fmla="*/ 120665 w 122640"/>
                  <a:gd name="connsiteY0" fmla="*/ 121 h 83443"/>
                  <a:gd name="connsiteX1" fmla="*/ 100027 w 122640"/>
                  <a:gd name="connsiteY1" fmla="*/ 60446 h 83443"/>
                  <a:gd name="connsiteX2" fmla="*/ 15 w 122640"/>
                  <a:gd name="connsiteY2" fmla="*/ 77908 h 83443"/>
                  <a:gd name="connsiteX3" fmla="*/ 107965 w 122640"/>
                  <a:gd name="connsiteY3" fmla="*/ 77908 h 83443"/>
                  <a:gd name="connsiteX4" fmla="*/ 120665 w 122640"/>
                  <a:gd name="connsiteY4" fmla="*/ 121 h 83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640" h="83443">
                    <a:moveTo>
                      <a:pt x="120665" y="121"/>
                    </a:moveTo>
                    <a:cubicBezTo>
                      <a:pt x="119342" y="-2789"/>
                      <a:pt x="120135" y="47482"/>
                      <a:pt x="100027" y="60446"/>
                    </a:cubicBezTo>
                    <a:cubicBezTo>
                      <a:pt x="79919" y="73410"/>
                      <a:pt x="-1308" y="74998"/>
                      <a:pt x="15" y="77908"/>
                    </a:cubicBezTo>
                    <a:cubicBezTo>
                      <a:pt x="1338" y="80818"/>
                      <a:pt x="87592" y="88756"/>
                      <a:pt x="107965" y="77908"/>
                    </a:cubicBezTo>
                    <a:cubicBezTo>
                      <a:pt x="128338" y="67060"/>
                      <a:pt x="121988" y="3031"/>
                      <a:pt x="120665" y="1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7" name="フリーフォーム: 図形 2056">
                <a:extLst>
                  <a:ext uri="{FF2B5EF4-FFF2-40B4-BE49-F238E27FC236}">
                    <a16:creationId xmlns:a16="http://schemas.microsoft.com/office/drawing/2014/main" id="{0FDB5B3D-8527-47BE-AA2A-F737B32585ED}"/>
                  </a:ext>
                </a:extLst>
              </p:cNvPr>
              <p:cNvSpPr/>
              <p:nvPr/>
            </p:nvSpPr>
            <p:spPr>
              <a:xfrm>
                <a:off x="5492909" y="5805366"/>
                <a:ext cx="307871" cy="123057"/>
              </a:xfrm>
              <a:custGeom>
                <a:avLst/>
                <a:gdLst>
                  <a:gd name="connsiteX0" fmla="*/ 1429 w 307871"/>
                  <a:gd name="connsiteY0" fmla="*/ 108072 h 123057"/>
                  <a:gd name="connsiteX1" fmla="*/ 112554 w 307871"/>
                  <a:gd name="connsiteY1" fmla="*/ 84259 h 123057"/>
                  <a:gd name="connsiteX2" fmla="*/ 196691 w 307871"/>
                  <a:gd name="connsiteY2" fmla="*/ 22347 h 123057"/>
                  <a:gd name="connsiteX3" fmla="*/ 307816 w 307871"/>
                  <a:gd name="connsiteY3" fmla="*/ 122 h 123057"/>
                  <a:gd name="connsiteX4" fmla="*/ 209391 w 307871"/>
                  <a:gd name="connsiteY4" fmla="*/ 30284 h 123057"/>
                  <a:gd name="connsiteX5" fmla="*/ 58579 w 307871"/>
                  <a:gd name="connsiteY5" fmla="*/ 117597 h 123057"/>
                  <a:gd name="connsiteX6" fmla="*/ 1429 w 307871"/>
                  <a:gd name="connsiteY6" fmla="*/ 108072 h 123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871" h="123057">
                    <a:moveTo>
                      <a:pt x="1429" y="108072"/>
                    </a:moveTo>
                    <a:cubicBezTo>
                      <a:pt x="10425" y="102516"/>
                      <a:pt x="80010" y="98546"/>
                      <a:pt x="112554" y="84259"/>
                    </a:cubicBezTo>
                    <a:cubicBezTo>
                      <a:pt x="145098" y="69972"/>
                      <a:pt x="164147" y="36370"/>
                      <a:pt x="196691" y="22347"/>
                    </a:cubicBezTo>
                    <a:cubicBezTo>
                      <a:pt x="229235" y="8324"/>
                      <a:pt x="305699" y="-1201"/>
                      <a:pt x="307816" y="122"/>
                    </a:cubicBezTo>
                    <a:cubicBezTo>
                      <a:pt x="309933" y="1445"/>
                      <a:pt x="250930" y="10705"/>
                      <a:pt x="209391" y="30284"/>
                    </a:cubicBezTo>
                    <a:cubicBezTo>
                      <a:pt x="167852" y="49863"/>
                      <a:pt x="89535" y="103045"/>
                      <a:pt x="58579" y="117597"/>
                    </a:cubicBezTo>
                    <a:cubicBezTo>
                      <a:pt x="27623" y="132149"/>
                      <a:pt x="-7567" y="113628"/>
                      <a:pt x="1429" y="1080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8" name="フリーフォーム: 図形 2057">
                <a:extLst>
                  <a:ext uri="{FF2B5EF4-FFF2-40B4-BE49-F238E27FC236}">
                    <a16:creationId xmlns:a16="http://schemas.microsoft.com/office/drawing/2014/main" id="{269CD029-580B-4BC1-A032-7223C61C4EC9}"/>
                  </a:ext>
                </a:extLst>
              </p:cNvPr>
              <p:cNvSpPr/>
              <p:nvPr/>
            </p:nvSpPr>
            <p:spPr>
              <a:xfrm>
                <a:off x="5460838" y="6088210"/>
                <a:ext cx="290741" cy="103081"/>
              </a:xfrm>
              <a:custGeom>
                <a:avLst/>
                <a:gdLst>
                  <a:gd name="connsiteX0" fmla="*/ 290675 w 290741"/>
                  <a:gd name="connsiteY0" fmla="*/ 103040 h 103081"/>
                  <a:gd name="connsiteX1" fmla="*/ 97000 w 290741"/>
                  <a:gd name="connsiteY1" fmla="*/ 14140 h 103081"/>
                  <a:gd name="connsiteX2" fmla="*/ 162 w 290741"/>
                  <a:gd name="connsiteY2" fmla="*/ 34778 h 103081"/>
                  <a:gd name="connsiteX3" fmla="*/ 117637 w 290741"/>
                  <a:gd name="connsiteY3" fmla="*/ 1440 h 103081"/>
                  <a:gd name="connsiteX4" fmla="*/ 290675 w 290741"/>
                  <a:gd name="connsiteY4" fmla="*/ 103040 h 10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741" h="103081">
                    <a:moveTo>
                      <a:pt x="290675" y="103040"/>
                    </a:moveTo>
                    <a:cubicBezTo>
                      <a:pt x="287235" y="105157"/>
                      <a:pt x="145419" y="25517"/>
                      <a:pt x="97000" y="14140"/>
                    </a:cubicBezTo>
                    <a:cubicBezTo>
                      <a:pt x="48581" y="2763"/>
                      <a:pt x="-3278" y="36895"/>
                      <a:pt x="162" y="34778"/>
                    </a:cubicBezTo>
                    <a:cubicBezTo>
                      <a:pt x="3601" y="32661"/>
                      <a:pt x="72922" y="-8085"/>
                      <a:pt x="117637" y="1440"/>
                    </a:cubicBezTo>
                    <a:cubicBezTo>
                      <a:pt x="162352" y="10965"/>
                      <a:pt x="294115" y="100923"/>
                      <a:pt x="290675" y="1030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9" name="フリーフォーム: 図形 2058">
                <a:extLst>
                  <a:ext uri="{FF2B5EF4-FFF2-40B4-BE49-F238E27FC236}">
                    <a16:creationId xmlns:a16="http://schemas.microsoft.com/office/drawing/2014/main" id="{008F397F-8E95-48C7-8004-877153F88FCE}"/>
                  </a:ext>
                </a:extLst>
              </p:cNvPr>
              <p:cNvSpPr/>
              <p:nvPr/>
            </p:nvSpPr>
            <p:spPr>
              <a:xfrm>
                <a:off x="5391112" y="5932189"/>
                <a:ext cx="188005" cy="160637"/>
              </a:xfrm>
              <a:custGeom>
                <a:avLst/>
                <a:gdLst>
                  <a:gd name="connsiteX0" fmla="*/ 38 w 188005"/>
                  <a:gd name="connsiteY0" fmla="*/ 1886 h 160637"/>
                  <a:gd name="connsiteX1" fmla="*/ 90526 w 188005"/>
                  <a:gd name="connsiteY1" fmla="*/ 46336 h 160637"/>
                  <a:gd name="connsiteX2" fmla="*/ 74651 w 188005"/>
                  <a:gd name="connsiteY2" fmla="*/ 82849 h 160637"/>
                  <a:gd name="connsiteX3" fmla="*/ 142913 w 188005"/>
                  <a:gd name="connsiteY3" fmla="*/ 97136 h 160637"/>
                  <a:gd name="connsiteX4" fmla="*/ 187363 w 188005"/>
                  <a:gd name="connsiteY4" fmla="*/ 160636 h 160637"/>
                  <a:gd name="connsiteX5" fmla="*/ 165138 w 188005"/>
                  <a:gd name="connsiteY5" fmla="*/ 98724 h 160637"/>
                  <a:gd name="connsiteX6" fmla="*/ 109576 w 188005"/>
                  <a:gd name="connsiteY6" fmla="*/ 66974 h 160637"/>
                  <a:gd name="connsiteX7" fmla="*/ 79413 w 188005"/>
                  <a:gd name="connsiteY7" fmla="*/ 14586 h 160637"/>
                  <a:gd name="connsiteX8" fmla="*/ 38 w 188005"/>
                  <a:gd name="connsiteY8" fmla="*/ 1886 h 1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005" h="160637">
                    <a:moveTo>
                      <a:pt x="38" y="1886"/>
                    </a:moveTo>
                    <a:cubicBezTo>
                      <a:pt x="1890" y="7178"/>
                      <a:pt x="78091" y="32842"/>
                      <a:pt x="90526" y="46336"/>
                    </a:cubicBezTo>
                    <a:cubicBezTo>
                      <a:pt x="102962" y="59830"/>
                      <a:pt x="65920" y="74382"/>
                      <a:pt x="74651" y="82849"/>
                    </a:cubicBezTo>
                    <a:cubicBezTo>
                      <a:pt x="83382" y="91316"/>
                      <a:pt x="124128" y="84172"/>
                      <a:pt x="142913" y="97136"/>
                    </a:cubicBezTo>
                    <a:cubicBezTo>
                      <a:pt x="161698" y="110100"/>
                      <a:pt x="183659" y="160371"/>
                      <a:pt x="187363" y="160636"/>
                    </a:cubicBezTo>
                    <a:cubicBezTo>
                      <a:pt x="191067" y="160901"/>
                      <a:pt x="178102" y="114334"/>
                      <a:pt x="165138" y="98724"/>
                    </a:cubicBezTo>
                    <a:cubicBezTo>
                      <a:pt x="152174" y="83114"/>
                      <a:pt x="123864" y="80997"/>
                      <a:pt x="109576" y="66974"/>
                    </a:cubicBezTo>
                    <a:cubicBezTo>
                      <a:pt x="95288" y="52951"/>
                      <a:pt x="95023" y="26228"/>
                      <a:pt x="79413" y="14586"/>
                    </a:cubicBezTo>
                    <a:cubicBezTo>
                      <a:pt x="63803" y="2944"/>
                      <a:pt x="-1814" y="-3406"/>
                      <a:pt x="38" y="18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0" name="フリーフォーム: 図形 2059">
                <a:extLst>
                  <a:ext uri="{FF2B5EF4-FFF2-40B4-BE49-F238E27FC236}">
                    <a16:creationId xmlns:a16="http://schemas.microsoft.com/office/drawing/2014/main" id="{23F4C8B5-7CED-42F8-BE82-5302E4535A92}"/>
                  </a:ext>
                </a:extLst>
              </p:cNvPr>
              <p:cNvSpPr/>
              <p:nvPr/>
            </p:nvSpPr>
            <p:spPr>
              <a:xfrm>
                <a:off x="5552794" y="5934065"/>
                <a:ext cx="223327" cy="127382"/>
              </a:xfrm>
              <a:custGeom>
                <a:avLst/>
                <a:gdLst>
                  <a:gd name="connsiteX0" fmla="*/ 1869 w 223327"/>
                  <a:gd name="connsiteY0" fmla="*/ 10 h 127382"/>
                  <a:gd name="connsiteX1" fmla="*/ 49494 w 223327"/>
                  <a:gd name="connsiteY1" fmla="*/ 66685 h 127382"/>
                  <a:gd name="connsiteX2" fmla="*/ 220944 w 223327"/>
                  <a:gd name="connsiteY2" fmla="*/ 125423 h 127382"/>
                  <a:gd name="connsiteX3" fmla="*/ 146331 w 223327"/>
                  <a:gd name="connsiteY3" fmla="*/ 109548 h 127382"/>
                  <a:gd name="connsiteX4" fmla="*/ 98706 w 223327"/>
                  <a:gd name="connsiteY4" fmla="*/ 71448 h 127382"/>
                  <a:gd name="connsiteX5" fmla="*/ 1869 w 223327"/>
                  <a:gd name="connsiteY5" fmla="*/ 10 h 127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327" h="127382">
                    <a:moveTo>
                      <a:pt x="1869" y="10"/>
                    </a:moveTo>
                    <a:cubicBezTo>
                      <a:pt x="-6333" y="-784"/>
                      <a:pt x="12982" y="45783"/>
                      <a:pt x="49494" y="66685"/>
                    </a:cubicBezTo>
                    <a:cubicBezTo>
                      <a:pt x="86006" y="87587"/>
                      <a:pt x="204805" y="118279"/>
                      <a:pt x="220944" y="125423"/>
                    </a:cubicBezTo>
                    <a:cubicBezTo>
                      <a:pt x="237084" y="132567"/>
                      <a:pt x="166704" y="118544"/>
                      <a:pt x="146331" y="109548"/>
                    </a:cubicBezTo>
                    <a:cubicBezTo>
                      <a:pt x="125958" y="100552"/>
                      <a:pt x="120931" y="87588"/>
                      <a:pt x="98706" y="71448"/>
                    </a:cubicBezTo>
                    <a:cubicBezTo>
                      <a:pt x="76481" y="55308"/>
                      <a:pt x="10071" y="804"/>
                      <a:pt x="1869" y="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1" name="フリーフォーム: 図形 2060">
                <a:extLst>
                  <a:ext uri="{FF2B5EF4-FFF2-40B4-BE49-F238E27FC236}">
                    <a16:creationId xmlns:a16="http://schemas.microsoft.com/office/drawing/2014/main" id="{AE81FBEC-954D-4F27-AC15-1E24A547DC9C}"/>
                  </a:ext>
                </a:extLst>
              </p:cNvPr>
              <p:cNvSpPr/>
              <p:nvPr/>
            </p:nvSpPr>
            <p:spPr>
              <a:xfrm>
                <a:off x="6218689" y="5755211"/>
                <a:ext cx="177654" cy="146065"/>
              </a:xfrm>
              <a:custGeom>
                <a:avLst/>
                <a:gdLst>
                  <a:gd name="connsiteX0" fmla="*/ 78 w 177654"/>
                  <a:gd name="connsiteY0" fmla="*/ 6 h 146065"/>
                  <a:gd name="connsiteX1" fmla="*/ 141894 w 177654"/>
                  <a:gd name="connsiteY1" fmla="*/ 78322 h 146065"/>
                  <a:gd name="connsiteX2" fmla="*/ 171528 w 177654"/>
                  <a:gd name="connsiteY2" fmla="*/ 146056 h 146065"/>
                  <a:gd name="connsiteX3" fmla="*/ 163061 w 177654"/>
                  <a:gd name="connsiteY3" fmla="*/ 82556 h 146065"/>
                  <a:gd name="connsiteX4" fmla="*/ 78 w 177654"/>
                  <a:gd name="connsiteY4" fmla="*/ 6 h 14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654" h="146065">
                    <a:moveTo>
                      <a:pt x="78" y="6"/>
                    </a:moveTo>
                    <a:cubicBezTo>
                      <a:pt x="-3450" y="-700"/>
                      <a:pt x="113319" y="53980"/>
                      <a:pt x="141894" y="78322"/>
                    </a:cubicBezTo>
                    <a:cubicBezTo>
                      <a:pt x="170469" y="102664"/>
                      <a:pt x="168000" y="145350"/>
                      <a:pt x="171528" y="146056"/>
                    </a:cubicBezTo>
                    <a:cubicBezTo>
                      <a:pt x="175056" y="146762"/>
                      <a:pt x="187050" y="106545"/>
                      <a:pt x="163061" y="82556"/>
                    </a:cubicBezTo>
                    <a:cubicBezTo>
                      <a:pt x="139072" y="58567"/>
                      <a:pt x="3606" y="712"/>
                      <a:pt x="78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2" name="フリーフォーム: 図形 2061">
                <a:extLst>
                  <a:ext uri="{FF2B5EF4-FFF2-40B4-BE49-F238E27FC236}">
                    <a16:creationId xmlns:a16="http://schemas.microsoft.com/office/drawing/2014/main" id="{86695352-C8D5-47A3-A0EC-F041CD1E1B46}"/>
                  </a:ext>
                </a:extLst>
              </p:cNvPr>
              <p:cNvSpPr/>
              <p:nvPr/>
            </p:nvSpPr>
            <p:spPr>
              <a:xfrm>
                <a:off x="6189125" y="5713736"/>
                <a:ext cx="221597" cy="103515"/>
              </a:xfrm>
              <a:custGeom>
                <a:avLst/>
                <a:gdLst>
                  <a:gd name="connsiteX0" fmla="*/ 8 w 221597"/>
                  <a:gd name="connsiteY0" fmla="*/ 1264 h 103515"/>
                  <a:gd name="connsiteX1" fmla="*/ 205325 w 221597"/>
                  <a:gd name="connsiteY1" fmla="*/ 26664 h 103515"/>
                  <a:gd name="connsiteX2" fmla="*/ 207442 w 221597"/>
                  <a:gd name="connsiteY2" fmla="*/ 102864 h 103515"/>
                  <a:gd name="connsiteX3" fmla="*/ 196858 w 221597"/>
                  <a:gd name="connsiteY3" fmla="*/ 60531 h 103515"/>
                  <a:gd name="connsiteX4" fmla="*/ 8 w 221597"/>
                  <a:gd name="connsiteY4" fmla="*/ 1264 h 103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97" h="103515">
                    <a:moveTo>
                      <a:pt x="8" y="1264"/>
                    </a:moveTo>
                    <a:cubicBezTo>
                      <a:pt x="1419" y="-4381"/>
                      <a:pt x="170753" y="9731"/>
                      <a:pt x="205325" y="26664"/>
                    </a:cubicBezTo>
                    <a:cubicBezTo>
                      <a:pt x="239897" y="43597"/>
                      <a:pt x="208853" y="97219"/>
                      <a:pt x="207442" y="102864"/>
                    </a:cubicBezTo>
                    <a:cubicBezTo>
                      <a:pt x="206031" y="108509"/>
                      <a:pt x="226139" y="76053"/>
                      <a:pt x="196858" y="60531"/>
                    </a:cubicBezTo>
                    <a:cubicBezTo>
                      <a:pt x="167577" y="45009"/>
                      <a:pt x="-1403" y="6909"/>
                      <a:pt x="8" y="12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3" name="フリーフォーム: 図形 2062">
                <a:extLst>
                  <a:ext uri="{FF2B5EF4-FFF2-40B4-BE49-F238E27FC236}">
                    <a16:creationId xmlns:a16="http://schemas.microsoft.com/office/drawing/2014/main" id="{C8D930C4-E666-48E6-8585-05D420258F65}"/>
                  </a:ext>
                </a:extLst>
              </p:cNvPr>
              <p:cNvSpPr/>
              <p:nvPr/>
            </p:nvSpPr>
            <p:spPr>
              <a:xfrm>
                <a:off x="5928538" y="6134755"/>
                <a:ext cx="361198" cy="367645"/>
              </a:xfrm>
              <a:custGeom>
                <a:avLst/>
                <a:gdLst>
                  <a:gd name="connsiteX0" fmla="*/ 360079 w 361198"/>
                  <a:gd name="connsiteY0" fmla="*/ 1462 h 367645"/>
                  <a:gd name="connsiteX1" fmla="*/ 167462 w 361198"/>
                  <a:gd name="connsiteY1" fmla="*/ 84012 h 367645"/>
                  <a:gd name="connsiteX2" fmla="*/ 53162 w 361198"/>
                  <a:gd name="connsiteY2" fmla="*/ 155978 h 367645"/>
                  <a:gd name="connsiteX3" fmla="*/ 245 w 361198"/>
                  <a:gd name="connsiteY3" fmla="*/ 367645 h 367645"/>
                  <a:gd name="connsiteX4" fmla="*/ 72212 w 361198"/>
                  <a:gd name="connsiteY4" fmla="*/ 158095 h 367645"/>
                  <a:gd name="connsiteX5" fmla="*/ 360079 w 361198"/>
                  <a:gd name="connsiteY5" fmla="*/ 1462 h 36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198" h="367645">
                    <a:moveTo>
                      <a:pt x="360079" y="1462"/>
                    </a:moveTo>
                    <a:cubicBezTo>
                      <a:pt x="375954" y="-10885"/>
                      <a:pt x="218615" y="58259"/>
                      <a:pt x="167462" y="84012"/>
                    </a:cubicBezTo>
                    <a:cubicBezTo>
                      <a:pt x="116309" y="109765"/>
                      <a:pt x="81031" y="108706"/>
                      <a:pt x="53162" y="155978"/>
                    </a:cubicBezTo>
                    <a:cubicBezTo>
                      <a:pt x="25292" y="203250"/>
                      <a:pt x="-2930" y="367292"/>
                      <a:pt x="245" y="367645"/>
                    </a:cubicBezTo>
                    <a:cubicBezTo>
                      <a:pt x="3420" y="367998"/>
                      <a:pt x="16826" y="217715"/>
                      <a:pt x="72212" y="158095"/>
                    </a:cubicBezTo>
                    <a:cubicBezTo>
                      <a:pt x="127598" y="98476"/>
                      <a:pt x="344204" y="13809"/>
                      <a:pt x="360079" y="14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5" name="フリーフォーム: 図形 2064">
                <a:extLst>
                  <a:ext uri="{FF2B5EF4-FFF2-40B4-BE49-F238E27FC236}">
                    <a16:creationId xmlns:a16="http://schemas.microsoft.com/office/drawing/2014/main" id="{5CB95C20-83C7-4E8A-9589-1B5C18518BFA}"/>
                  </a:ext>
                </a:extLst>
              </p:cNvPr>
              <p:cNvSpPr/>
              <p:nvPr/>
            </p:nvSpPr>
            <p:spPr>
              <a:xfrm>
                <a:off x="5830303" y="6195116"/>
                <a:ext cx="274545" cy="46415"/>
              </a:xfrm>
              <a:custGeom>
                <a:avLst/>
                <a:gdLst>
                  <a:gd name="connsiteX0" fmla="*/ 1114 w 274545"/>
                  <a:gd name="connsiteY0" fmla="*/ 367 h 46415"/>
                  <a:gd name="connsiteX1" fmla="*/ 195847 w 274545"/>
                  <a:gd name="connsiteY1" fmla="*/ 23651 h 46415"/>
                  <a:gd name="connsiteX2" fmla="*/ 274164 w 274545"/>
                  <a:gd name="connsiteY2" fmla="*/ 23651 h 46415"/>
                  <a:gd name="connsiteX3" fmla="*/ 168330 w 274545"/>
                  <a:gd name="connsiteY3" fmla="*/ 38467 h 46415"/>
                  <a:gd name="connsiteX4" fmla="*/ 117530 w 274545"/>
                  <a:gd name="connsiteY4" fmla="*/ 44817 h 46415"/>
                  <a:gd name="connsiteX5" fmla="*/ 1114 w 274545"/>
                  <a:gd name="connsiteY5" fmla="*/ 367 h 4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545" h="46415">
                    <a:moveTo>
                      <a:pt x="1114" y="367"/>
                    </a:moveTo>
                    <a:cubicBezTo>
                      <a:pt x="14167" y="-3161"/>
                      <a:pt x="150339" y="19770"/>
                      <a:pt x="195847" y="23651"/>
                    </a:cubicBezTo>
                    <a:cubicBezTo>
                      <a:pt x="241355" y="27532"/>
                      <a:pt x="278750" y="21182"/>
                      <a:pt x="274164" y="23651"/>
                    </a:cubicBezTo>
                    <a:cubicBezTo>
                      <a:pt x="269578" y="26120"/>
                      <a:pt x="194436" y="34939"/>
                      <a:pt x="168330" y="38467"/>
                    </a:cubicBezTo>
                    <a:cubicBezTo>
                      <a:pt x="142224" y="41995"/>
                      <a:pt x="141519" y="49756"/>
                      <a:pt x="117530" y="44817"/>
                    </a:cubicBezTo>
                    <a:cubicBezTo>
                      <a:pt x="93541" y="39878"/>
                      <a:pt x="-11939" y="3895"/>
                      <a:pt x="1114" y="3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6" name="フリーフォーム: 図形 2065">
                <a:extLst>
                  <a:ext uri="{FF2B5EF4-FFF2-40B4-BE49-F238E27FC236}">
                    <a16:creationId xmlns:a16="http://schemas.microsoft.com/office/drawing/2014/main" id="{2CC3DBCF-FA98-4DFD-A6F8-EBCC202781BA}"/>
                  </a:ext>
                </a:extLst>
              </p:cNvPr>
              <p:cNvSpPr/>
              <p:nvPr/>
            </p:nvSpPr>
            <p:spPr>
              <a:xfrm>
                <a:off x="5757162" y="6317435"/>
                <a:ext cx="136136" cy="178310"/>
              </a:xfrm>
              <a:custGeom>
                <a:avLst/>
                <a:gdLst>
                  <a:gd name="connsiteX0" fmla="*/ 171 w 136136"/>
                  <a:gd name="connsiteY0" fmla="*/ 815 h 178310"/>
                  <a:gd name="connsiteX1" fmla="*/ 129288 w 136136"/>
                  <a:gd name="connsiteY1" fmla="*/ 165915 h 178310"/>
                  <a:gd name="connsiteX2" fmla="*/ 116588 w 136136"/>
                  <a:gd name="connsiteY2" fmla="*/ 159565 h 178310"/>
                  <a:gd name="connsiteX3" fmla="*/ 101771 w 136136"/>
                  <a:gd name="connsiteY3" fmla="*/ 104532 h 178310"/>
                  <a:gd name="connsiteX4" fmla="*/ 171 w 136136"/>
                  <a:gd name="connsiteY4" fmla="*/ 815 h 178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136" h="178310">
                    <a:moveTo>
                      <a:pt x="171" y="815"/>
                    </a:moveTo>
                    <a:cubicBezTo>
                      <a:pt x="4757" y="11045"/>
                      <a:pt x="109885" y="139457"/>
                      <a:pt x="129288" y="165915"/>
                    </a:cubicBezTo>
                    <a:cubicBezTo>
                      <a:pt x="148691" y="192373"/>
                      <a:pt x="121174" y="169795"/>
                      <a:pt x="116588" y="159565"/>
                    </a:cubicBezTo>
                    <a:cubicBezTo>
                      <a:pt x="112002" y="149335"/>
                      <a:pt x="119057" y="129579"/>
                      <a:pt x="101771" y="104532"/>
                    </a:cubicBezTo>
                    <a:cubicBezTo>
                      <a:pt x="84485" y="79485"/>
                      <a:pt x="-4415" y="-9415"/>
                      <a:pt x="171" y="8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7" name="フリーフォーム: 図形 2066">
                <a:extLst>
                  <a:ext uri="{FF2B5EF4-FFF2-40B4-BE49-F238E27FC236}">
                    <a16:creationId xmlns:a16="http://schemas.microsoft.com/office/drawing/2014/main" id="{FD0400A4-D540-47A6-BB26-5814C432D354}"/>
                  </a:ext>
                </a:extLst>
              </p:cNvPr>
              <p:cNvSpPr/>
              <p:nvPr/>
            </p:nvSpPr>
            <p:spPr>
              <a:xfrm>
                <a:off x="4746366" y="6378373"/>
                <a:ext cx="255504" cy="359274"/>
              </a:xfrm>
              <a:custGeom>
                <a:avLst/>
                <a:gdLst>
                  <a:gd name="connsiteX0" fmla="*/ 255317 w 255504"/>
                  <a:gd name="connsiteY0" fmla="*/ 1260 h 359274"/>
                  <a:gd name="connsiteX1" fmla="*/ 88101 w 255504"/>
                  <a:gd name="connsiteY1" fmla="*/ 229860 h 359274"/>
                  <a:gd name="connsiteX2" fmla="*/ 1317 w 255504"/>
                  <a:gd name="connsiteY2" fmla="*/ 358977 h 359274"/>
                  <a:gd name="connsiteX3" fmla="*/ 41534 w 255504"/>
                  <a:gd name="connsiteY3" fmla="*/ 261610 h 359274"/>
                  <a:gd name="connsiteX4" fmla="*/ 119851 w 255504"/>
                  <a:gd name="connsiteY4" fmla="*/ 143077 h 359274"/>
                  <a:gd name="connsiteX5" fmla="*/ 255317 w 255504"/>
                  <a:gd name="connsiteY5" fmla="*/ 1260 h 359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504" h="359274">
                    <a:moveTo>
                      <a:pt x="255317" y="1260"/>
                    </a:moveTo>
                    <a:cubicBezTo>
                      <a:pt x="250025" y="15724"/>
                      <a:pt x="130434" y="170241"/>
                      <a:pt x="88101" y="229860"/>
                    </a:cubicBezTo>
                    <a:cubicBezTo>
                      <a:pt x="45768" y="289479"/>
                      <a:pt x="9078" y="353685"/>
                      <a:pt x="1317" y="358977"/>
                    </a:cubicBezTo>
                    <a:cubicBezTo>
                      <a:pt x="-6444" y="364269"/>
                      <a:pt x="21778" y="297593"/>
                      <a:pt x="41534" y="261610"/>
                    </a:cubicBezTo>
                    <a:cubicBezTo>
                      <a:pt x="61290" y="225627"/>
                      <a:pt x="87043" y="185410"/>
                      <a:pt x="119851" y="143077"/>
                    </a:cubicBezTo>
                    <a:cubicBezTo>
                      <a:pt x="152659" y="100744"/>
                      <a:pt x="260609" y="-13204"/>
                      <a:pt x="255317" y="126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8" name="フリーフォーム: 図形 2067">
                <a:extLst>
                  <a:ext uri="{FF2B5EF4-FFF2-40B4-BE49-F238E27FC236}">
                    <a16:creationId xmlns:a16="http://schemas.microsoft.com/office/drawing/2014/main" id="{CBC169FD-C820-42DE-B7C5-A157B0CA17E9}"/>
                  </a:ext>
                </a:extLst>
              </p:cNvPr>
              <p:cNvSpPr/>
              <p:nvPr/>
            </p:nvSpPr>
            <p:spPr>
              <a:xfrm>
                <a:off x="4828065" y="6761068"/>
                <a:ext cx="110254" cy="213395"/>
              </a:xfrm>
              <a:custGeom>
                <a:avLst/>
                <a:gdLst>
                  <a:gd name="connsiteX0" fmla="*/ 110118 w 110254"/>
                  <a:gd name="connsiteY0" fmla="*/ 1682 h 213395"/>
                  <a:gd name="connsiteX1" fmla="*/ 27568 w 110254"/>
                  <a:gd name="connsiteY1" fmla="*/ 130799 h 213395"/>
                  <a:gd name="connsiteX2" fmla="*/ 2168 w 110254"/>
                  <a:gd name="connsiteY2" fmla="*/ 213349 h 213395"/>
                  <a:gd name="connsiteX3" fmla="*/ 6402 w 110254"/>
                  <a:gd name="connsiteY3" fmla="*/ 141382 h 213395"/>
                  <a:gd name="connsiteX4" fmla="*/ 46618 w 110254"/>
                  <a:gd name="connsiteY4" fmla="*/ 63065 h 213395"/>
                  <a:gd name="connsiteX5" fmla="*/ 110118 w 110254"/>
                  <a:gd name="connsiteY5" fmla="*/ 1682 h 21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254" h="213395">
                    <a:moveTo>
                      <a:pt x="110118" y="1682"/>
                    </a:moveTo>
                    <a:cubicBezTo>
                      <a:pt x="106943" y="12971"/>
                      <a:pt x="45560" y="95521"/>
                      <a:pt x="27568" y="130799"/>
                    </a:cubicBezTo>
                    <a:cubicBezTo>
                      <a:pt x="9576" y="166077"/>
                      <a:pt x="5696" y="211585"/>
                      <a:pt x="2168" y="213349"/>
                    </a:cubicBezTo>
                    <a:cubicBezTo>
                      <a:pt x="-1360" y="215113"/>
                      <a:pt x="-1006" y="166429"/>
                      <a:pt x="6402" y="141382"/>
                    </a:cubicBezTo>
                    <a:cubicBezTo>
                      <a:pt x="13810" y="116335"/>
                      <a:pt x="33213" y="87407"/>
                      <a:pt x="46618" y="63065"/>
                    </a:cubicBezTo>
                    <a:cubicBezTo>
                      <a:pt x="60023" y="38723"/>
                      <a:pt x="113293" y="-9607"/>
                      <a:pt x="110118" y="168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9" name="フリーフォーム: 図形 2068">
                <a:extLst>
                  <a:ext uri="{FF2B5EF4-FFF2-40B4-BE49-F238E27FC236}">
                    <a16:creationId xmlns:a16="http://schemas.microsoft.com/office/drawing/2014/main" id="{30CECA8E-8DFB-47E8-A4C1-D699D6AD59BB}"/>
                  </a:ext>
                </a:extLst>
              </p:cNvPr>
              <p:cNvSpPr/>
              <p:nvPr/>
            </p:nvSpPr>
            <p:spPr>
              <a:xfrm>
                <a:off x="4450963" y="6205639"/>
                <a:ext cx="371204" cy="28030"/>
              </a:xfrm>
              <a:custGeom>
                <a:avLst/>
                <a:gdLst>
                  <a:gd name="connsiteX0" fmla="*/ 387 w 371204"/>
                  <a:gd name="connsiteY0" fmla="*/ 11011 h 28030"/>
                  <a:gd name="connsiteX1" fmla="*/ 209937 w 371204"/>
                  <a:gd name="connsiteY1" fmla="*/ 428 h 28030"/>
                  <a:gd name="connsiteX2" fmla="*/ 370804 w 371204"/>
                  <a:gd name="connsiteY2" fmla="*/ 27944 h 28030"/>
                  <a:gd name="connsiteX3" fmla="*/ 163370 w 371204"/>
                  <a:gd name="connsiteY3" fmla="*/ 8894 h 28030"/>
                  <a:gd name="connsiteX4" fmla="*/ 387 w 371204"/>
                  <a:gd name="connsiteY4" fmla="*/ 11011 h 28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204" h="28030">
                    <a:moveTo>
                      <a:pt x="387" y="11011"/>
                    </a:moveTo>
                    <a:cubicBezTo>
                      <a:pt x="8148" y="9600"/>
                      <a:pt x="148201" y="-2394"/>
                      <a:pt x="209937" y="428"/>
                    </a:cubicBezTo>
                    <a:cubicBezTo>
                      <a:pt x="271673" y="3250"/>
                      <a:pt x="378565" y="26533"/>
                      <a:pt x="370804" y="27944"/>
                    </a:cubicBezTo>
                    <a:cubicBezTo>
                      <a:pt x="363043" y="29355"/>
                      <a:pt x="223342" y="13127"/>
                      <a:pt x="163370" y="8894"/>
                    </a:cubicBezTo>
                    <a:cubicBezTo>
                      <a:pt x="103398" y="4661"/>
                      <a:pt x="-7374" y="12422"/>
                      <a:pt x="387" y="1101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0" name="フリーフォーム: 図形 2069">
                <a:extLst>
                  <a:ext uri="{FF2B5EF4-FFF2-40B4-BE49-F238E27FC236}">
                    <a16:creationId xmlns:a16="http://schemas.microsoft.com/office/drawing/2014/main" id="{022231B5-E096-454B-84A3-09A29897DC0D}"/>
                  </a:ext>
                </a:extLst>
              </p:cNvPr>
              <p:cNvSpPr/>
              <p:nvPr/>
            </p:nvSpPr>
            <p:spPr>
              <a:xfrm>
                <a:off x="4707467" y="6252611"/>
                <a:ext cx="209715" cy="152875"/>
              </a:xfrm>
              <a:custGeom>
                <a:avLst/>
                <a:gdLst>
                  <a:gd name="connsiteX0" fmla="*/ 209550 w 209715"/>
                  <a:gd name="connsiteY0" fmla="*/ 22 h 152875"/>
                  <a:gd name="connsiteX1" fmla="*/ 57150 w 209715"/>
                  <a:gd name="connsiteY1" fmla="*/ 61406 h 152875"/>
                  <a:gd name="connsiteX2" fmla="*/ 2116 w 209715"/>
                  <a:gd name="connsiteY2" fmla="*/ 152422 h 152875"/>
                  <a:gd name="connsiteX3" fmla="*/ 12700 w 209715"/>
                  <a:gd name="connsiteY3" fmla="*/ 95272 h 152875"/>
                  <a:gd name="connsiteX4" fmla="*/ 25400 w 209715"/>
                  <a:gd name="connsiteY4" fmla="*/ 67756 h 152875"/>
                  <a:gd name="connsiteX5" fmla="*/ 209550 w 209715"/>
                  <a:gd name="connsiteY5" fmla="*/ 22 h 15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715" h="152875">
                    <a:moveTo>
                      <a:pt x="209550" y="22"/>
                    </a:moveTo>
                    <a:cubicBezTo>
                      <a:pt x="214841" y="-1036"/>
                      <a:pt x="91722" y="36006"/>
                      <a:pt x="57150" y="61406"/>
                    </a:cubicBezTo>
                    <a:cubicBezTo>
                      <a:pt x="22578" y="86806"/>
                      <a:pt x="9524" y="146778"/>
                      <a:pt x="2116" y="152422"/>
                    </a:cubicBezTo>
                    <a:cubicBezTo>
                      <a:pt x="-5292" y="158066"/>
                      <a:pt x="8819" y="109383"/>
                      <a:pt x="12700" y="95272"/>
                    </a:cubicBezTo>
                    <a:cubicBezTo>
                      <a:pt x="16581" y="81161"/>
                      <a:pt x="-2117" y="82220"/>
                      <a:pt x="25400" y="67756"/>
                    </a:cubicBezTo>
                    <a:cubicBezTo>
                      <a:pt x="52917" y="53292"/>
                      <a:pt x="204259" y="1080"/>
                      <a:pt x="209550" y="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1" name="フリーフォーム: 図形 2070">
                <a:extLst>
                  <a:ext uri="{FF2B5EF4-FFF2-40B4-BE49-F238E27FC236}">
                    <a16:creationId xmlns:a16="http://schemas.microsoft.com/office/drawing/2014/main" id="{E221CB00-39DF-495D-9DAE-C7B7D9278B12}"/>
                  </a:ext>
                </a:extLst>
              </p:cNvPr>
              <p:cNvSpPr/>
              <p:nvPr/>
            </p:nvSpPr>
            <p:spPr>
              <a:xfrm>
                <a:off x="4555056" y="6030000"/>
                <a:ext cx="304830" cy="23718"/>
              </a:xfrm>
              <a:custGeom>
                <a:avLst/>
                <a:gdLst>
                  <a:gd name="connsiteX0" fmla="*/ 11 w 304830"/>
                  <a:gd name="connsiteY0" fmla="*/ 6733 h 23718"/>
                  <a:gd name="connsiteX1" fmla="*/ 179927 w 304830"/>
                  <a:gd name="connsiteY1" fmla="*/ 23667 h 23718"/>
                  <a:gd name="connsiteX2" fmla="*/ 304811 w 304830"/>
                  <a:gd name="connsiteY2" fmla="*/ 383 h 23718"/>
                  <a:gd name="connsiteX3" fmla="*/ 171461 w 304830"/>
                  <a:gd name="connsiteY3" fmla="*/ 8850 h 23718"/>
                  <a:gd name="connsiteX4" fmla="*/ 11 w 304830"/>
                  <a:gd name="connsiteY4" fmla="*/ 6733 h 2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30" h="23718">
                    <a:moveTo>
                      <a:pt x="11" y="6733"/>
                    </a:moveTo>
                    <a:cubicBezTo>
                      <a:pt x="1422" y="9202"/>
                      <a:pt x="129127" y="24725"/>
                      <a:pt x="179927" y="23667"/>
                    </a:cubicBezTo>
                    <a:cubicBezTo>
                      <a:pt x="230727" y="22609"/>
                      <a:pt x="306222" y="2852"/>
                      <a:pt x="304811" y="383"/>
                    </a:cubicBezTo>
                    <a:cubicBezTo>
                      <a:pt x="303400" y="-2086"/>
                      <a:pt x="219439" y="8144"/>
                      <a:pt x="171461" y="8850"/>
                    </a:cubicBezTo>
                    <a:cubicBezTo>
                      <a:pt x="123483" y="9556"/>
                      <a:pt x="-1400" y="4264"/>
                      <a:pt x="11" y="67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2" name="フリーフォーム: 図形 2071">
                <a:extLst>
                  <a:ext uri="{FF2B5EF4-FFF2-40B4-BE49-F238E27FC236}">
                    <a16:creationId xmlns:a16="http://schemas.microsoft.com/office/drawing/2014/main" id="{1135EC34-F512-4337-B9E4-BFDA44C3168B}"/>
                  </a:ext>
                </a:extLst>
              </p:cNvPr>
              <p:cNvSpPr/>
              <p:nvPr/>
            </p:nvSpPr>
            <p:spPr>
              <a:xfrm>
                <a:off x="4246098" y="6044981"/>
                <a:ext cx="123120" cy="186716"/>
              </a:xfrm>
              <a:custGeom>
                <a:avLst/>
                <a:gdLst>
                  <a:gd name="connsiteX0" fmla="*/ 122702 w 123120"/>
                  <a:gd name="connsiteY0" fmla="*/ 219 h 186716"/>
                  <a:gd name="connsiteX1" fmla="*/ 46502 w 123120"/>
                  <a:gd name="connsiteY1" fmla="*/ 53136 h 186716"/>
                  <a:gd name="connsiteX2" fmla="*/ 33802 w 123120"/>
                  <a:gd name="connsiteY2" fmla="*/ 186486 h 186716"/>
                  <a:gd name="connsiteX3" fmla="*/ 8402 w 123120"/>
                  <a:gd name="connsiteY3" fmla="*/ 84886 h 186716"/>
                  <a:gd name="connsiteX4" fmla="*/ 8402 w 123120"/>
                  <a:gd name="connsiteY4" fmla="*/ 70069 h 186716"/>
                  <a:gd name="connsiteX5" fmla="*/ 122702 w 123120"/>
                  <a:gd name="connsiteY5" fmla="*/ 219 h 186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120" h="186716">
                    <a:moveTo>
                      <a:pt x="122702" y="219"/>
                    </a:moveTo>
                    <a:cubicBezTo>
                      <a:pt x="129052" y="-2603"/>
                      <a:pt x="61319" y="22092"/>
                      <a:pt x="46502" y="53136"/>
                    </a:cubicBezTo>
                    <a:cubicBezTo>
                      <a:pt x="31685" y="84180"/>
                      <a:pt x="40152" y="181194"/>
                      <a:pt x="33802" y="186486"/>
                    </a:cubicBezTo>
                    <a:cubicBezTo>
                      <a:pt x="27452" y="191778"/>
                      <a:pt x="12635" y="104289"/>
                      <a:pt x="8402" y="84886"/>
                    </a:cubicBezTo>
                    <a:cubicBezTo>
                      <a:pt x="4169" y="65483"/>
                      <a:pt x="-8178" y="82063"/>
                      <a:pt x="8402" y="70069"/>
                    </a:cubicBezTo>
                    <a:cubicBezTo>
                      <a:pt x="24982" y="58075"/>
                      <a:pt x="116352" y="3041"/>
                      <a:pt x="122702" y="219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3" name="フリーフォーム: 図形 2072">
                <a:extLst>
                  <a:ext uri="{FF2B5EF4-FFF2-40B4-BE49-F238E27FC236}">
                    <a16:creationId xmlns:a16="http://schemas.microsoft.com/office/drawing/2014/main" id="{734495E8-3087-4F2B-AA79-05C312F67CF4}"/>
                  </a:ext>
                </a:extLst>
              </p:cNvPr>
              <p:cNvSpPr/>
              <p:nvPr/>
            </p:nvSpPr>
            <p:spPr>
              <a:xfrm>
                <a:off x="4327959" y="6042404"/>
                <a:ext cx="210563" cy="337722"/>
              </a:xfrm>
              <a:custGeom>
                <a:avLst/>
                <a:gdLst>
                  <a:gd name="connsiteX0" fmla="*/ 210174 w 210563"/>
                  <a:gd name="connsiteY0" fmla="*/ 679 h 337722"/>
                  <a:gd name="connsiteX1" fmla="*/ 72591 w 210563"/>
                  <a:gd name="connsiteY1" fmla="*/ 125563 h 337722"/>
                  <a:gd name="connsiteX2" fmla="*/ 624 w 210563"/>
                  <a:gd name="connsiteY2" fmla="*/ 205996 h 337722"/>
                  <a:gd name="connsiteX3" fmla="*/ 110691 w 210563"/>
                  <a:gd name="connsiteY3" fmla="*/ 337229 h 337722"/>
                  <a:gd name="connsiteX4" fmla="*/ 38724 w 210563"/>
                  <a:gd name="connsiteY4" fmla="*/ 248329 h 337722"/>
                  <a:gd name="connsiteX5" fmla="*/ 26024 w 210563"/>
                  <a:gd name="connsiteY5" fmla="*/ 184829 h 337722"/>
                  <a:gd name="connsiteX6" fmla="*/ 210174 w 210563"/>
                  <a:gd name="connsiteY6" fmla="*/ 679 h 33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563" h="337722">
                    <a:moveTo>
                      <a:pt x="210174" y="679"/>
                    </a:moveTo>
                    <a:cubicBezTo>
                      <a:pt x="217935" y="-9199"/>
                      <a:pt x="107516" y="91344"/>
                      <a:pt x="72591" y="125563"/>
                    </a:cubicBezTo>
                    <a:cubicBezTo>
                      <a:pt x="37666" y="159782"/>
                      <a:pt x="-5726" y="170718"/>
                      <a:pt x="624" y="205996"/>
                    </a:cubicBezTo>
                    <a:cubicBezTo>
                      <a:pt x="6974" y="241274"/>
                      <a:pt x="104341" y="330174"/>
                      <a:pt x="110691" y="337229"/>
                    </a:cubicBezTo>
                    <a:cubicBezTo>
                      <a:pt x="117041" y="344284"/>
                      <a:pt x="52835" y="273729"/>
                      <a:pt x="38724" y="248329"/>
                    </a:cubicBezTo>
                    <a:cubicBezTo>
                      <a:pt x="24613" y="222929"/>
                      <a:pt x="624" y="223634"/>
                      <a:pt x="26024" y="184829"/>
                    </a:cubicBezTo>
                    <a:cubicBezTo>
                      <a:pt x="51424" y="146024"/>
                      <a:pt x="202413" y="10557"/>
                      <a:pt x="210174" y="679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4" name="フリーフォーム: 図形 2073">
                <a:extLst>
                  <a:ext uri="{FF2B5EF4-FFF2-40B4-BE49-F238E27FC236}">
                    <a16:creationId xmlns:a16="http://schemas.microsoft.com/office/drawing/2014/main" id="{A7CE160C-D523-486A-95FB-04C3ACBABDD7}"/>
                  </a:ext>
                </a:extLst>
              </p:cNvPr>
              <p:cNvSpPr/>
              <p:nvPr/>
            </p:nvSpPr>
            <p:spPr>
              <a:xfrm>
                <a:off x="4417269" y="6260044"/>
                <a:ext cx="345705" cy="43389"/>
              </a:xfrm>
              <a:custGeom>
                <a:avLst/>
                <a:gdLst>
                  <a:gd name="connsiteX0" fmla="*/ 214 w 345705"/>
                  <a:gd name="connsiteY0" fmla="*/ 1056 h 43389"/>
                  <a:gd name="connsiteX1" fmla="*/ 173781 w 345705"/>
                  <a:gd name="connsiteY1" fmla="*/ 43389 h 43389"/>
                  <a:gd name="connsiteX2" fmla="*/ 343114 w 345705"/>
                  <a:gd name="connsiteY2" fmla="*/ 1056 h 43389"/>
                  <a:gd name="connsiteX3" fmla="*/ 266914 w 345705"/>
                  <a:gd name="connsiteY3" fmla="*/ 13756 h 43389"/>
                  <a:gd name="connsiteX4" fmla="*/ 139914 w 345705"/>
                  <a:gd name="connsiteY4" fmla="*/ 24339 h 43389"/>
                  <a:gd name="connsiteX5" fmla="*/ 214 w 345705"/>
                  <a:gd name="connsiteY5" fmla="*/ 1056 h 4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705" h="43389">
                    <a:moveTo>
                      <a:pt x="214" y="1056"/>
                    </a:moveTo>
                    <a:cubicBezTo>
                      <a:pt x="5859" y="4231"/>
                      <a:pt x="116631" y="43389"/>
                      <a:pt x="173781" y="43389"/>
                    </a:cubicBezTo>
                    <a:cubicBezTo>
                      <a:pt x="230931" y="43389"/>
                      <a:pt x="327592" y="5995"/>
                      <a:pt x="343114" y="1056"/>
                    </a:cubicBezTo>
                    <a:cubicBezTo>
                      <a:pt x="358636" y="-3883"/>
                      <a:pt x="300781" y="9876"/>
                      <a:pt x="266914" y="13756"/>
                    </a:cubicBezTo>
                    <a:cubicBezTo>
                      <a:pt x="233047" y="17637"/>
                      <a:pt x="178014" y="27161"/>
                      <a:pt x="139914" y="24339"/>
                    </a:cubicBezTo>
                    <a:cubicBezTo>
                      <a:pt x="101814" y="21517"/>
                      <a:pt x="-5431" y="-2119"/>
                      <a:pt x="214" y="105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5" name="フリーフォーム: 図形 2074">
                <a:extLst>
                  <a:ext uri="{FF2B5EF4-FFF2-40B4-BE49-F238E27FC236}">
                    <a16:creationId xmlns:a16="http://schemas.microsoft.com/office/drawing/2014/main" id="{44D21063-1725-4AC7-AF0F-DD32AC426856}"/>
                  </a:ext>
                </a:extLst>
              </p:cNvPr>
              <p:cNvSpPr/>
              <p:nvPr/>
            </p:nvSpPr>
            <p:spPr>
              <a:xfrm>
                <a:off x="5451615" y="6968536"/>
                <a:ext cx="83604" cy="127570"/>
              </a:xfrm>
              <a:custGeom>
                <a:avLst/>
                <a:gdLst>
                  <a:gd name="connsiteX0" fmla="*/ 83468 w 83604"/>
                  <a:gd name="connsiteY0" fmla="*/ 1647 h 127570"/>
                  <a:gd name="connsiteX1" fmla="*/ 3035 w 83604"/>
                  <a:gd name="connsiteY1" fmla="*/ 126531 h 127570"/>
                  <a:gd name="connsiteX2" fmla="*/ 22085 w 83604"/>
                  <a:gd name="connsiteY2" fmla="*/ 58797 h 127570"/>
                  <a:gd name="connsiteX3" fmla="*/ 83468 w 83604"/>
                  <a:gd name="connsiteY3" fmla="*/ 1647 h 127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604" h="127570">
                    <a:moveTo>
                      <a:pt x="83468" y="1647"/>
                    </a:moveTo>
                    <a:cubicBezTo>
                      <a:pt x="80293" y="12936"/>
                      <a:pt x="13265" y="117006"/>
                      <a:pt x="3035" y="126531"/>
                    </a:cubicBezTo>
                    <a:cubicBezTo>
                      <a:pt x="-7196" y="136056"/>
                      <a:pt x="10796" y="77494"/>
                      <a:pt x="22085" y="58797"/>
                    </a:cubicBezTo>
                    <a:cubicBezTo>
                      <a:pt x="33374" y="40100"/>
                      <a:pt x="86643" y="-9642"/>
                      <a:pt x="83468" y="16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6" name="フリーフォーム: 図形 2075">
                <a:extLst>
                  <a:ext uri="{FF2B5EF4-FFF2-40B4-BE49-F238E27FC236}">
                    <a16:creationId xmlns:a16="http://schemas.microsoft.com/office/drawing/2014/main" id="{CAC8F811-400C-457B-8F1A-80E366001356}"/>
                  </a:ext>
                </a:extLst>
              </p:cNvPr>
              <p:cNvSpPr/>
              <p:nvPr/>
            </p:nvSpPr>
            <p:spPr>
              <a:xfrm>
                <a:off x="5281068" y="6922720"/>
                <a:ext cx="146198" cy="160806"/>
              </a:xfrm>
              <a:custGeom>
                <a:avLst/>
                <a:gdLst>
                  <a:gd name="connsiteX0" fmla="*/ 15 w 146198"/>
                  <a:gd name="connsiteY0" fmla="*/ 897 h 160806"/>
                  <a:gd name="connsiteX1" fmla="*/ 71982 w 146198"/>
                  <a:gd name="connsiteY1" fmla="*/ 132130 h 160806"/>
                  <a:gd name="connsiteX2" fmla="*/ 84682 w 146198"/>
                  <a:gd name="connsiteY2" fmla="*/ 157530 h 160806"/>
                  <a:gd name="connsiteX3" fmla="*/ 114315 w 146198"/>
                  <a:gd name="connsiteY3" fmla="*/ 81330 h 160806"/>
                  <a:gd name="connsiteX4" fmla="*/ 146065 w 146198"/>
                  <a:gd name="connsiteY4" fmla="*/ 9363 h 160806"/>
                  <a:gd name="connsiteX5" fmla="*/ 101615 w 146198"/>
                  <a:gd name="connsiteY5" fmla="*/ 85563 h 160806"/>
                  <a:gd name="connsiteX6" fmla="*/ 95265 w 146198"/>
                  <a:gd name="connsiteY6" fmla="*/ 98263 h 160806"/>
                  <a:gd name="connsiteX7" fmla="*/ 65632 w 146198"/>
                  <a:gd name="connsiteY7" fmla="*/ 74980 h 160806"/>
                  <a:gd name="connsiteX8" fmla="*/ 15 w 146198"/>
                  <a:gd name="connsiteY8" fmla="*/ 897 h 16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198" h="160806">
                    <a:moveTo>
                      <a:pt x="15" y="897"/>
                    </a:moveTo>
                    <a:cubicBezTo>
                      <a:pt x="1073" y="10422"/>
                      <a:pt x="57871" y="106025"/>
                      <a:pt x="71982" y="132130"/>
                    </a:cubicBezTo>
                    <a:cubicBezTo>
                      <a:pt x="86093" y="158235"/>
                      <a:pt x="77627" y="165997"/>
                      <a:pt x="84682" y="157530"/>
                    </a:cubicBezTo>
                    <a:cubicBezTo>
                      <a:pt x="91738" y="149063"/>
                      <a:pt x="104085" y="106024"/>
                      <a:pt x="114315" y="81330"/>
                    </a:cubicBezTo>
                    <a:cubicBezTo>
                      <a:pt x="124545" y="56636"/>
                      <a:pt x="148182" y="8658"/>
                      <a:pt x="146065" y="9363"/>
                    </a:cubicBezTo>
                    <a:cubicBezTo>
                      <a:pt x="143948" y="10069"/>
                      <a:pt x="110082" y="70746"/>
                      <a:pt x="101615" y="85563"/>
                    </a:cubicBezTo>
                    <a:cubicBezTo>
                      <a:pt x="93148" y="100380"/>
                      <a:pt x="101262" y="100027"/>
                      <a:pt x="95265" y="98263"/>
                    </a:cubicBezTo>
                    <a:cubicBezTo>
                      <a:pt x="89268" y="96499"/>
                      <a:pt x="79743" y="89444"/>
                      <a:pt x="65632" y="74980"/>
                    </a:cubicBezTo>
                    <a:cubicBezTo>
                      <a:pt x="51521" y="60516"/>
                      <a:pt x="-1043" y="-8628"/>
                      <a:pt x="15" y="8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7" name="フリーフォーム: 図形 2076">
                <a:extLst>
                  <a:ext uri="{FF2B5EF4-FFF2-40B4-BE49-F238E27FC236}">
                    <a16:creationId xmlns:a16="http://schemas.microsoft.com/office/drawing/2014/main" id="{08EF045F-E9BF-4EFC-B5E3-D90C02E95D70}"/>
                  </a:ext>
                </a:extLst>
              </p:cNvPr>
              <p:cNvSpPr/>
              <p:nvPr/>
            </p:nvSpPr>
            <p:spPr>
              <a:xfrm>
                <a:off x="5282755" y="5457360"/>
                <a:ext cx="379086" cy="636524"/>
              </a:xfrm>
              <a:custGeom>
                <a:avLst/>
                <a:gdLst>
                  <a:gd name="connsiteX0" fmla="*/ 129562 w 379086"/>
                  <a:gd name="connsiteY0" fmla="*/ 31157 h 636524"/>
                  <a:gd name="connsiteX1" fmla="*/ 114745 w 379086"/>
                  <a:gd name="connsiteY1" fmla="*/ 170857 h 636524"/>
                  <a:gd name="connsiteX2" fmla="*/ 209995 w 379086"/>
                  <a:gd name="connsiteY2" fmla="*/ 340190 h 636524"/>
                  <a:gd name="connsiteX3" fmla="*/ 214228 w 379086"/>
                  <a:gd name="connsiteY3" fmla="*/ 397340 h 636524"/>
                  <a:gd name="connsiteX4" fmla="*/ 239628 w 379086"/>
                  <a:gd name="connsiteY4" fmla="*/ 456607 h 636524"/>
                  <a:gd name="connsiteX5" fmla="*/ 377212 w 379086"/>
                  <a:gd name="connsiteY5" fmla="*/ 575140 h 636524"/>
                  <a:gd name="connsiteX6" fmla="*/ 317945 w 379086"/>
                  <a:gd name="connsiteY6" fmla="*/ 562440 h 636524"/>
                  <a:gd name="connsiteX7" fmla="*/ 296778 w 379086"/>
                  <a:gd name="connsiteY7" fmla="*/ 636523 h 636524"/>
                  <a:gd name="connsiteX8" fmla="*/ 256562 w 379086"/>
                  <a:gd name="connsiteY8" fmla="*/ 564557 h 636524"/>
                  <a:gd name="connsiteX9" fmla="*/ 182478 w 379086"/>
                  <a:gd name="connsiteY9" fmla="*/ 505290 h 636524"/>
                  <a:gd name="connsiteX10" fmla="*/ 176128 w 379086"/>
                  <a:gd name="connsiteY10" fmla="*/ 374057 h 636524"/>
                  <a:gd name="connsiteX11" fmla="*/ 72412 w 379086"/>
                  <a:gd name="connsiteY11" fmla="*/ 251290 h 636524"/>
                  <a:gd name="connsiteX12" fmla="*/ 76645 w 379086"/>
                  <a:gd name="connsiteY12" fmla="*/ 73490 h 636524"/>
                  <a:gd name="connsiteX13" fmla="*/ 445 w 379086"/>
                  <a:gd name="connsiteY13" fmla="*/ 1523 h 636524"/>
                  <a:gd name="connsiteX14" fmla="*/ 129562 w 379086"/>
                  <a:gd name="connsiteY14" fmla="*/ 31157 h 636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9086" h="636524">
                    <a:moveTo>
                      <a:pt x="129562" y="31157"/>
                    </a:moveTo>
                    <a:cubicBezTo>
                      <a:pt x="148612" y="59379"/>
                      <a:pt x="101340" y="119352"/>
                      <a:pt x="114745" y="170857"/>
                    </a:cubicBezTo>
                    <a:cubicBezTo>
                      <a:pt x="128150" y="222362"/>
                      <a:pt x="193415" y="302443"/>
                      <a:pt x="209995" y="340190"/>
                    </a:cubicBezTo>
                    <a:cubicBezTo>
                      <a:pt x="226575" y="377937"/>
                      <a:pt x="209289" y="377937"/>
                      <a:pt x="214228" y="397340"/>
                    </a:cubicBezTo>
                    <a:cubicBezTo>
                      <a:pt x="219167" y="416743"/>
                      <a:pt x="212464" y="426974"/>
                      <a:pt x="239628" y="456607"/>
                    </a:cubicBezTo>
                    <a:cubicBezTo>
                      <a:pt x="266792" y="486240"/>
                      <a:pt x="364159" y="557501"/>
                      <a:pt x="377212" y="575140"/>
                    </a:cubicBezTo>
                    <a:cubicBezTo>
                      <a:pt x="390265" y="592779"/>
                      <a:pt x="331351" y="552210"/>
                      <a:pt x="317945" y="562440"/>
                    </a:cubicBezTo>
                    <a:cubicBezTo>
                      <a:pt x="304539" y="572671"/>
                      <a:pt x="307008" y="636170"/>
                      <a:pt x="296778" y="636523"/>
                    </a:cubicBezTo>
                    <a:cubicBezTo>
                      <a:pt x="286548" y="636876"/>
                      <a:pt x="275612" y="586429"/>
                      <a:pt x="256562" y="564557"/>
                    </a:cubicBezTo>
                    <a:cubicBezTo>
                      <a:pt x="237512" y="542685"/>
                      <a:pt x="195884" y="537040"/>
                      <a:pt x="182478" y="505290"/>
                    </a:cubicBezTo>
                    <a:cubicBezTo>
                      <a:pt x="169072" y="473540"/>
                      <a:pt x="194472" y="416390"/>
                      <a:pt x="176128" y="374057"/>
                    </a:cubicBezTo>
                    <a:cubicBezTo>
                      <a:pt x="157784" y="331724"/>
                      <a:pt x="88993" y="301385"/>
                      <a:pt x="72412" y="251290"/>
                    </a:cubicBezTo>
                    <a:cubicBezTo>
                      <a:pt x="55831" y="201195"/>
                      <a:pt x="88639" y="115118"/>
                      <a:pt x="76645" y="73490"/>
                    </a:cubicBezTo>
                    <a:cubicBezTo>
                      <a:pt x="64651" y="31862"/>
                      <a:pt x="-6258" y="6462"/>
                      <a:pt x="445" y="1523"/>
                    </a:cubicBezTo>
                    <a:cubicBezTo>
                      <a:pt x="7148" y="-3416"/>
                      <a:pt x="110512" y="2935"/>
                      <a:pt x="129562" y="3115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8" name="フリーフォーム: 図形 2077">
                <a:extLst>
                  <a:ext uri="{FF2B5EF4-FFF2-40B4-BE49-F238E27FC236}">
                    <a16:creationId xmlns:a16="http://schemas.microsoft.com/office/drawing/2014/main" id="{8A5BDED4-2E93-4EFA-AA3E-A74803B2903F}"/>
                  </a:ext>
                </a:extLst>
              </p:cNvPr>
              <p:cNvSpPr/>
              <p:nvPr/>
            </p:nvSpPr>
            <p:spPr>
              <a:xfrm>
                <a:off x="5895929" y="7310082"/>
                <a:ext cx="140978" cy="534473"/>
              </a:xfrm>
              <a:custGeom>
                <a:avLst/>
                <a:gdLst>
                  <a:gd name="connsiteX0" fmla="*/ 140804 w 140978"/>
                  <a:gd name="connsiteY0" fmla="*/ 3001 h 534473"/>
                  <a:gd name="connsiteX1" fmla="*/ 115404 w 140978"/>
                  <a:gd name="connsiteY1" fmla="*/ 318385 h 534473"/>
                  <a:gd name="connsiteX2" fmla="*/ 1104 w 140978"/>
                  <a:gd name="connsiteY2" fmla="*/ 532168 h 534473"/>
                  <a:gd name="connsiteX3" fmla="*/ 60371 w 140978"/>
                  <a:gd name="connsiteY3" fmla="*/ 415751 h 534473"/>
                  <a:gd name="connsiteX4" fmla="*/ 109054 w 140978"/>
                  <a:gd name="connsiteY4" fmla="*/ 172335 h 534473"/>
                  <a:gd name="connsiteX5" fmla="*/ 140804 w 140978"/>
                  <a:gd name="connsiteY5" fmla="*/ 3001 h 534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978" h="534473">
                    <a:moveTo>
                      <a:pt x="140804" y="3001"/>
                    </a:moveTo>
                    <a:cubicBezTo>
                      <a:pt x="141862" y="27343"/>
                      <a:pt x="138687" y="230191"/>
                      <a:pt x="115404" y="318385"/>
                    </a:cubicBezTo>
                    <a:cubicBezTo>
                      <a:pt x="92121" y="406579"/>
                      <a:pt x="10276" y="515940"/>
                      <a:pt x="1104" y="532168"/>
                    </a:cubicBezTo>
                    <a:cubicBezTo>
                      <a:pt x="-8068" y="548396"/>
                      <a:pt x="42379" y="475723"/>
                      <a:pt x="60371" y="415751"/>
                    </a:cubicBezTo>
                    <a:cubicBezTo>
                      <a:pt x="78363" y="355779"/>
                      <a:pt x="97060" y="236188"/>
                      <a:pt x="109054" y="172335"/>
                    </a:cubicBezTo>
                    <a:cubicBezTo>
                      <a:pt x="121048" y="108482"/>
                      <a:pt x="139746" y="-21341"/>
                      <a:pt x="140804" y="300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9" name="フリーフォーム: 図形 2078">
                <a:extLst>
                  <a:ext uri="{FF2B5EF4-FFF2-40B4-BE49-F238E27FC236}">
                    <a16:creationId xmlns:a16="http://schemas.microsoft.com/office/drawing/2014/main" id="{71C6FF30-9DF0-44E3-A9E0-CF5DC112E19A}"/>
                  </a:ext>
                </a:extLst>
              </p:cNvPr>
              <p:cNvSpPr/>
              <p:nvPr/>
            </p:nvSpPr>
            <p:spPr>
              <a:xfrm>
                <a:off x="5468196" y="6418232"/>
                <a:ext cx="308844" cy="400194"/>
              </a:xfrm>
              <a:custGeom>
                <a:avLst/>
                <a:gdLst>
                  <a:gd name="connsiteX0" fmla="*/ 175367 w 308844"/>
                  <a:gd name="connsiteY0" fmla="*/ 31 h 400194"/>
                  <a:gd name="connsiteX1" fmla="*/ 275379 w 308844"/>
                  <a:gd name="connsiteY1" fmla="*/ 77818 h 400194"/>
                  <a:gd name="connsiteX2" fmla="*/ 308717 w 308844"/>
                  <a:gd name="connsiteY2" fmla="*/ 236568 h 400194"/>
                  <a:gd name="connsiteX3" fmla="*/ 283317 w 308844"/>
                  <a:gd name="connsiteY3" fmla="*/ 284193 h 400194"/>
                  <a:gd name="connsiteX4" fmla="*/ 202354 w 308844"/>
                  <a:gd name="connsiteY4" fmla="*/ 325468 h 400194"/>
                  <a:gd name="connsiteX5" fmla="*/ 742 w 308844"/>
                  <a:gd name="connsiteY5" fmla="*/ 400081 h 400194"/>
                  <a:gd name="connsiteX6" fmla="*/ 138854 w 308844"/>
                  <a:gd name="connsiteY6" fmla="*/ 339756 h 400194"/>
                  <a:gd name="connsiteX7" fmla="*/ 261092 w 308844"/>
                  <a:gd name="connsiteY7" fmla="*/ 236568 h 400194"/>
                  <a:gd name="connsiteX8" fmla="*/ 259504 w 308844"/>
                  <a:gd name="connsiteY8" fmla="*/ 182593 h 400194"/>
                  <a:gd name="connsiteX9" fmla="*/ 192829 w 308844"/>
                  <a:gd name="connsiteY9" fmla="*/ 69881 h 400194"/>
                  <a:gd name="connsiteX10" fmla="*/ 175367 w 308844"/>
                  <a:gd name="connsiteY10" fmla="*/ 31 h 40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844" h="400194">
                    <a:moveTo>
                      <a:pt x="175367" y="31"/>
                    </a:moveTo>
                    <a:cubicBezTo>
                      <a:pt x="189125" y="1354"/>
                      <a:pt x="253154" y="38395"/>
                      <a:pt x="275379" y="77818"/>
                    </a:cubicBezTo>
                    <a:cubicBezTo>
                      <a:pt x="297604" y="117241"/>
                      <a:pt x="307394" y="202172"/>
                      <a:pt x="308717" y="236568"/>
                    </a:cubicBezTo>
                    <a:cubicBezTo>
                      <a:pt x="310040" y="270964"/>
                      <a:pt x="301044" y="269376"/>
                      <a:pt x="283317" y="284193"/>
                    </a:cubicBezTo>
                    <a:cubicBezTo>
                      <a:pt x="265590" y="299010"/>
                      <a:pt x="249450" y="306153"/>
                      <a:pt x="202354" y="325468"/>
                    </a:cubicBezTo>
                    <a:cubicBezTo>
                      <a:pt x="155258" y="344783"/>
                      <a:pt x="11325" y="397700"/>
                      <a:pt x="742" y="400081"/>
                    </a:cubicBezTo>
                    <a:cubicBezTo>
                      <a:pt x="-9841" y="402462"/>
                      <a:pt x="95462" y="367008"/>
                      <a:pt x="138854" y="339756"/>
                    </a:cubicBezTo>
                    <a:cubicBezTo>
                      <a:pt x="182246" y="312504"/>
                      <a:pt x="240984" y="262762"/>
                      <a:pt x="261092" y="236568"/>
                    </a:cubicBezTo>
                    <a:cubicBezTo>
                      <a:pt x="281200" y="210374"/>
                      <a:pt x="270881" y="210374"/>
                      <a:pt x="259504" y="182593"/>
                    </a:cubicBezTo>
                    <a:cubicBezTo>
                      <a:pt x="248127" y="154812"/>
                      <a:pt x="206587" y="100308"/>
                      <a:pt x="192829" y="69881"/>
                    </a:cubicBezTo>
                    <a:cubicBezTo>
                      <a:pt x="179071" y="39454"/>
                      <a:pt x="161609" y="-1292"/>
                      <a:pt x="175367" y="3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0" name="フリーフォーム: 図形 2079">
                <a:extLst>
                  <a:ext uri="{FF2B5EF4-FFF2-40B4-BE49-F238E27FC236}">
                    <a16:creationId xmlns:a16="http://schemas.microsoft.com/office/drawing/2014/main" id="{7876875C-7F53-4031-A17D-2D2B25E9B1D0}"/>
                  </a:ext>
                </a:extLst>
              </p:cNvPr>
              <p:cNvSpPr/>
              <p:nvPr/>
            </p:nvSpPr>
            <p:spPr>
              <a:xfrm>
                <a:off x="4751178" y="6377019"/>
                <a:ext cx="276435" cy="469923"/>
              </a:xfrm>
              <a:custGeom>
                <a:avLst/>
                <a:gdLst>
                  <a:gd name="connsiteX0" fmla="*/ 276435 w 276435"/>
                  <a:gd name="connsiteY0" fmla="*/ 6319 h 469923"/>
                  <a:gd name="connsiteX1" fmla="*/ 187535 w 276435"/>
                  <a:gd name="connsiteY1" fmla="*/ 215869 h 469923"/>
                  <a:gd name="connsiteX2" fmla="*/ 212935 w 276435"/>
                  <a:gd name="connsiteY2" fmla="*/ 312706 h 469923"/>
                  <a:gd name="connsiteX3" fmla="*/ 220872 w 276435"/>
                  <a:gd name="connsiteY3" fmla="*/ 347631 h 469923"/>
                  <a:gd name="connsiteX4" fmla="*/ 171660 w 276435"/>
                  <a:gd name="connsiteY4" fmla="*/ 365094 h 469923"/>
                  <a:gd name="connsiteX5" fmla="*/ 1797 w 276435"/>
                  <a:gd name="connsiteY5" fmla="*/ 469869 h 469923"/>
                  <a:gd name="connsiteX6" fmla="*/ 82760 w 276435"/>
                  <a:gd name="connsiteY6" fmla="*/ 377794 h 469923"/>
                  <a:gd name="connsiteX7" fmla="*/ 89110 w 276435"/>
                  <a:gd name="connsiteY7" fmla="*/ 265081 h 469923"/>
                  <a:gd name="connsiteX8" fmla="*/ 187535 w 276435"/>
                  <a:gd name="connsiteY8" fmla="*/ 72994 h 469923"/>
                  <a:gd name="connsiteX9" fmla="*/ 276435 w 276435"/>
                  <a:gd name="connsiteY9" fmla="*/ 6319 h 46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6435" h="469923">
                    <a:moveTo>
                      <a:pt x="276435" y="6319"/>
                    </a:moveTo>
                    <a:cubicBezTo>
                      <a:pt x="276435" y="30131"/>
                      <a:pt x="198118" y="164805"/>
                      <a:pt x="187535" y="215869"/>
                    </a:cubicBezTo>
                    <a:cubicBezTo>
                      <a:pt x="176952" y="266934"/>
                      <a:pt x="207379" y="290746"/>
                      <a:pt x="212935" y="312706"/>
                    </a:cubicBezTo>
                    <a:cubicBezTo>
                      <a:pt x="218491" y="334666"/>
                      <a:pt x="227751" y="338900"/>
                      <a:pt x="220872" y="347631"/>
                    </a:cubicBezTo>
                    <a:cubicBezTo>
                      <a:pt x="213993" y="356362"/>
                      <a:pt x="208172" y="344721"/>
                      <a:pt x="171660" y="365094"/>
                    </a:cubicBezTo>
                    <a:cubicBezTo>
                      <a:pt x="135148" y="385467"/>
                      <a:pt x="16614" y="467752"/>
                      <a:pt x="1797" y="469869"/>
                    </a:cubicBezTo>
                    <a:cubicBezTo>
                      <a:pt x="-13020" y="471986"/>
                      <a:pt x="68208" y="411925"/>
                      <a:pt x="82760" y="377794"/>
                    </a:cubicBezTo>
                    <a:cubicBezTo>
                      <a:pt x="97312" y="343663"/>
                      <a:pt x="71648" y="315881"/>
                      <a:pt x="89110" y="265081"/>
                    </a:cubicBezTo>
                    <a:cubicBezTo>
                      <a:pt x="106572" y="214281"/>
                      <a:pt x="158696" y="115327"/>
                      <a:pt x="187535" y="72994"/>
                    </a:cubicBezTo>
                    <a:cubicBezTo>
                      <a:pt x="216374" y="30661"/>
                      <a:pt x="276435" y="-17493"/>
                      <a:pt x="276435" y="6319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1" name="フリーフォーム: 図形 2080">
                <a:extLst>
                  <a:ext uri="{FF2B5EF4-FFF2-40B4-BE49-F238E27FC236}">
                    <a16:creationId xmlns:a16="http://schemas.microsoft.com/office/drawing/2014/main" id="{6365EC49-989F-44B5-8C81-295A078871FB}"/>
                  </a:ext>
                </a:extLst>
              </p:cNvPr>
              <p:cNvSpPr/>
              <p:nvPr/>
            </p:nvSpPr>
            <p:spPr>
              <a:xfrm>
                <a:off x="6518254" y="5424870"/>
                <a:ext cx="235341" cy="740987"/>
              </a:xfrm>
              <a:custGeom>
                <a:avLst/>
                <a:gdLst>
                  <a:gd name="connsiteX0" fmla="*/ 21 w 235341"/>
                  <a:gd name="connsiteY0" fmla="*/ 1205 h 740987"/>
                  <a:gd name="connsiteX1" fmla="*/ 187346 w 235341"/>
                  <a:gd name="connsiteY1" fmla="*/ 407605 h 740987"/>
                  <a:gd name="connsiteX2" fmla="*/ 190521 w 235341"/>
                  <a:gd name="connsiteY2" fmla="*/ 740980 h 740987"/>
                  <a:gd name="connsiteX3" fmla="*/ 234971 w 235341"/>
                  <a:gd name="connsiteY3" fmla="*/ 417130 h 740987"/>
                  <a:gd name="connsiteX4" fmla="*/ 200046 w 235341"/>
                  <a:gd name="connsiteY4" fmla="*/ 286955 h 740987"/>
                  <a:gd name="connsiteX5" fmla="*/ 21 w 235341"/>
                  <a:gd name="connsiteY5" fmla="*/ 1205 h 74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341" h="740987">
                    <a:moveTo>
                      <a:pt x="21" y="1205"/>
                    </a:moveTo>
                    <a:cubicBezTo>
                      <a:pt x="-2096" y="21313"/>
                      <a:pt x="155596" y="284309"/>
                      <a:pt x="187346" y="407605"/>
                    </a:cubicBezTo>
                    <a:cubicBezTo>
                      <a:pt x="219096" y="530901"/>
                      <a:pt x="182583" y="739392"/>
                      <a:pt x="190521" y="740980"/>
                    </a:cubicBezTo>
                    <a:cubicBezTo>
                      <a:pt x="198459" y="742568"/>
                      <a:pt x="233384" y="492801"/>
                      <a:pt x="234971" y="417130"/>
                    </a:cubicBezTo>
                    <a:cubicBezTo>
                      <a:pt x="236558" y="341459"/>
                      <a:pt x="234442" y="355747"/>
                      <a:pt x="200046" y="286955"/>
                    </a:cubicBezTo>
                    <a:cubicBezTo>
                      <a:pt x="165650" y="218163"/>
                      <a:pt x="2138" y="-18903"/>
                      <a:pt x="21" y="12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2" name="フリーフォーム: 図形 2081">
                <a:extLst>
                  <a:ext uri="{FF2B5EF4-FFF2-40B4-BE49-F238E27FC236}">
                    <a16:creationId xmlns:a16="http://schemas.microsoft.com/office/drawing/2014/main" id="{BC1F8EB9-B78D-4975-A2E3-46156E996C8E}"/>
                  </a:ext>
                </a:extLst>
              </p:cNvPr>
              <p:cNvSpPr/>
              <p:nvPr/>
            </p:nvSpPr>
            <p:spPr>
              <a:xfrm>
                <a:off x="6521251" y="6162504"/>
                <a:ext cx="191177" cy="976998"/>
              </a:xfrm>
              <a:custGeom>
                <a:avLst/>
                <a:gdLst>
                  <a:gd name="connsiteX0" fmla="*/ 190699 w 191177"/>
                  <a:gd name="connsiteY0" fmla="*/ 171 h 976998"/>
                  <a:gd name="connsiteX1" fmla="*/ 158949 w 191177"/>
                  <a:gd name="connsiteY1" fmla="*/ 155746 h 976998"/>
                  <a:gd name="connsiteX2" fmla="*/ 165299 w 191177"/>
                  <a:gd name="connsiteY2" fmla="*/ 511346 h 976998"/>
                  <a:gd name="connsiteX3" fmla="*/ 124024 w 191177"/>
                  <a:gd name="connsiteY3" fmla="*/ 711371 h 976998"/>
                  <a:gd name="connsiteX4" fmla="*/ 199 w 191177"/>
                  <a:gd name="connsiteY4" fmla="*/ 974896 h 976998"/>
                  <a:gd name="connsiteX5" fmla="*/ 155774 w 191177"/>
                  <a:gd name="connsiteY5" fmla="*/ 558971 h 976998"/>
                  <a:gd name="connsiteX6" fmla="*/ 130374 w 191177"/>
                  <a:gd name="connsiteY6" fmla="*/ 181146 h 976998"/>
                  <a:gd name="connsiteX7" fmla="*/ 190699 w 191177"/>
                  <a:gd name="connsiteY7" fmla="*/ 171 h 97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1177" h="976998">
                    <a:moveTo>
                      <a:pt x="190699" y="171"/>
                    </a:moveTo>
                    <a:cubicBezTo>
                      <a:pt x="195461" y="-4062"/>
                      <a:pt x="163182" y="70550"/>
                      <a:pt x="158949" y="155746"/>
                    </a:cubicBezTo>
                    <a:cubicBezTo>
                      <a:pt x="154716" y="240942"/>
                      <a:pt x="171120" y="418742"/>
                      <a:pt x="165299" y="511346"/>
                    </a:cubicBezTo>
                    <a:cubicBezTo>
                      <a:pt x="159478" y="603950"/>
                      <a:pt x="151541" y="634113"/>
                      <a:pt x="124024" y="711371"/>
                    </a:cubicBezTo>
                    <a:cubicBezTo>
                      <a:pt x="96507" y="788629"/>
                      <a:pt x="-5093" y="1000296"/>
                      <a:pt x="199" y="974896"/>
                    </a:cubicBezTo>
                    <a:cubicBezTo>
                      <a:pt x="5491" y="949496"/>
                      <a:pt x="134078" y="691263"/>
                      <a:pt x="155774" y="558971"/>
                    </a:cubicBezTo>
                    <a:cubicBezTo>
                      <a:pt x="177470" y="426679"/>
                      <a:pt x="124024" y="275867"/>
                      <a:pt x="130374" y="181146"/>
                    </a:cubicBezTo>
                    <a:cubicBezTo>
                      <a:pt x="136724" y="86425"/>
                      <a:pt x="185937" y="4404"/>
                      <a:pt x="190699" y="1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3" name="フリーフォーム: 図形 2082">
                <a:extLst>
                  <a:ext uri="{FF2B5EF4-FFF2-40B4-BE49-F238E27FC236}">
                    <a16:creationId xmlns:a16="http://schemas.microsoft.com/office/drawing/2014/main" id="{B6C2270B-8239-4E0B-8CFF-C93F20502054}"/>
                  </a:ext>
                </a:extLst>
              </p:cNvPr>
              <p:cNvSpPr/>
              <p:nvPr/>
            </p:nvSpPr>
            <p:spPr>
              <a:xfrm>
                <a:off x="5962197" y="7117687"/>
                <a:ext cx="573116" cy="835958"/>
              </a:xfrm>
              <a:custGeom>
                <a:avLst/>
                <a:gdLst>
                  <a:gd name="connsiteX0" fmla="*/ 565603 w 573116"/>
                  <a:gd name="connsiteY0" fmla="*/ 16538 h 835958"/>
                  <a:gd name="connsiteX1" fmla="*/ 289378 w 573116"/>
                  <a:gd name="connsiteY1" fmla="*/ 486438 h 835958"/>
                  <a:gd name="connsiteX2" fmla="*/ 453 w 573116"/>
                  <a:gd name="connsiteY2" fmla="*/ 835688 h 835958"/>
                  <a:gd name="connsiteX3" fmla="*/ 229053 w 573116"/>
                  <a:gd name="connsiteY3" fmla="*/ 537238 h 835958"/>
                  <a:gd name="connsiteX4" fmla="*/ 473528 w 573116"/>
                  <a:gd name="connsiteY4" fmla="*/ 146713 h 835958"/>
                  <a:gd name="connsiteX5" fmla="*/ 565603 w 573116"/>
                  <a:gd name="connsiteY5" fmla="*/ 16538 h 835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3116" h="835958">
                    <a:moveTo>
                      <a:pt x="565603" y="16538"/>
                    </a:moveTo>
                    <a:cubicBezTo>
                      <a:pt x="534911" y="73159"/>
                      <a:pt x="383570" y="349913"/>
                      <a:pt x="289378" y="486438"/>
                    </a:cubicBezTo>
                    <a:cubicBezTo>
                      <a:pt x="195186" y="622963"/>
                      <a:pt x="10507" y="827221"/>
                      <a:pt x="453" y="835688"/>
                    </a:cubicBezTo>
                    <a:cubicBezTo>
                      <a:pt x="-9601" y="844155"/>
                      <a:pt x="150207" y="652067"/>
                      <a:pt x="229053" y="537238"/>
                    </a:cubicBezTo>
                    <a:cubicBezTo>
                      <a:pt x="307899" y="422409"/>
                      <a:pt x="420611" y="233496"/>
                      <a:pt x="473528" y="146713"/>
                    </a:cubicBezTo>
                    <a:cubicBezTo>
                      <a:pt x="526445" y="59930"/>
                      <a:pt x="596295" y="-40083"/>
                      <a:pt x="565603" y="165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4" name="フリーフォーム: 図形 2083">
                <a:extLst>
                  <a:ext uri="{FF2B5EF4-FFF2-40B4-BE49-F238E27FC236}">
                    <a16:creationId xmlns:a16="http://schemas.microsoft.com/office/drawing/2014/main" id="{D45BDABB-4F7E-405A-AA0B-355331997C78}"/>
                  </a:ext>
                </a:extLst>
              </p:cNvPr>
              <p:cNvSpPr/>
              <p:nvPr/>
            </p:nvSpPr>
            <p:spPr>
              <a:xfrm>
                <a:off x="5196502" y="7925407"/>
                <a:ext cx="788177" cy="334588"/>
              </a:xfrm>
              <a:custGeom>
                <a:avLst/>
                <a:gdLst>
                  <a:gd name="connsiteX0" fmla="*/ 2031 w 788177"/>
                  <a:gd name="connsiteY0" fmla="*/ 327476 h 334588"/>
                  <a:gd name="connsiteX1" fmla="*/ 296248 w 788177"/>
                  <a:gd name="connsiteY1" fmla="*/ 325360 h 334588"/>
                  <a:gd name="connsiteX2" fmla="*/ 520615 w 788177"/>
                  <a:gd name="connsiteY2" fmla="*/ 223760 h 334588"/>
                  <a:gd name="connsiteX3" fmla="*/ 785198 w 788177"/>
                  <a:gd name="connsiteY3" fmla="*/ 3626 h 334588"/>
                  <a:gd name="connsiteX4" fmla="*/ 649731 w 788177"/>
                  <a:gd name="connsiteY4" fmla="*/ 98876 h 334588"/>
                  <a:gd name="connsiteX5" fmla="*/ 444415 w 788177"/>
                  <a:gd name="connsiteY5" fmla="*/ 257626 h 334588"/>
                  <a:gd name="connsiteX6" fmla="*/ 179831 w 788177"/>
                  <a:gd name="connsiteY6" fmla="*/ 304193 h 334588"/>
                  <a:gd name="connsiteX7" fmla="*/ 2031 w 788177"/>
                  <a:gd name="connsiteY7" fmla="*/ 327476 h 334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8177" h="334588">
                    <a:moveTo>
                      <a:pt x="2031" y="327476"/>
                    </a:moveTo>
                    <a:cubicBezTo>
                      <a:pt x="21434" y="331004"/>
                      <a:pt x="209817" y="342646"/>
                      <a:pt x="296248" y="325360"/>
                    </a:cubicBezTo>
                    <a:cubicBezTo>
                      <a:pt x="382679" y="308074"/>
                      <a:pt x="439123" y="277382"/>
                      <a:pt x="520615" y="223760"/>
                    </a:cubicBezTo>
                    <a:cubicBezTo>
                      <a:pt x="602107" y="170138"/>
                      <a:pt x="763679" y="24440"/>
                      <a:pt x="785198" y="3626"/>
                    </a:cubicBezTo>
                    <a:cubicBezTo>
                      <a:pt x="806717" y="-17188"/>
                      <a:pt x="706528" y="56543"/>
                      <a:pt x="649731" y="98876"/>
                    </a:cubicBezTo>
                    <a:cubicBezTo>
                      <a:pt x="592934" y="141209"/>
                      <a:pt x="522732" y="223407"/>
                      <a:pt x="444415" y="257626"/>
                    </a:cubicBezTo>
                    <a:cubicBezTo>
                      <a:pt x="366098" y="291845"/>
                      <a:pt x="252856" y="292904"/>
                      <a:pt x="179831" y="304193"/>
                    </a:cubicBezTo>
                    <a:cubicBezTo>
                      <a:pt x="106806" y="315482"/>
                      <a:pt x="-17372" y="323948"/>
                      <a:pt x="2031" y="3274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5" name="フリーフォーム: 図形 2084">
                <a:extLst>
                  <a:ext uri="{FF2B5EF4-FFF2-40B4-BE49-F238E27FC236}">
                    <a16:creationId xmlns:a16="http://schemas.microsoft.com/office/drawing/2014/main" id="{9584817B-8CA6-4922-AF6A-487F359FB355}"/>
                  </a:ext>
                </a:extLst>
              </p:cNvPr>
              <p:cNvSpPr/>
              <p:nvPr/>
            </p:nvSpPr>
            <p:spPr>
              <a:xfrm>
                <a:off x="4768481" y="7933254"/>
                <a:ext cx="487837" cy="319219"/>
              </a:xfrm>
              <a:custGeom>
                <a:avLst/>
                <a:gdLst>
                  <a:gd name="connsiteX0" fmla="*/ 369 w 487837"/>
                  <a:gd name="connsiteY0" fmla="*/ 13 h 319219"/>
                  <a:gd name="connsiteX1" fmla="*/ 188752 w 487837"/>
                  <a:gd name="connsiteY1" fmla="*/ 224379 h 319219"/>
                  <a:gd name="connsiteX2" fmla="*/ 480852 w 487837"/>
                  <a:gd name="connsiteY2" fmla="*/ 317513 h 319219"/>
                  <a:gd name="connsiteX3" fmla="*/ 383486 w 487837"/>
                  <a:gd name="connsiteY3" fmla="*/ 279413 h 319219"/>
                  <a:gd name="connsiteX4" fmla="*/ 235319 w 487837"/>
                  <a:gd name="connsiteY4" fmla="*/ 213796 h 319219"/>
                  <a:gd name="connsiteX5" fmla="*/ 369 w 487837"/>
                  <a:gd name="connsiteY5" fmla="*/ 13 h 31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7837" h="319219">
                    <a:moveTo>
                      <a:pt x="369" y="13"/>
                    </a:moveTo>
                    <a:cubicBezTo>
                      <a:pt x="-7392" y="1777"/>
                      <a:pt x="108672" y="171462"/>
                      <a:pt x="188752" y="224379"/>
                    </a:cubicBezTo>
                    <a:cubicBezTo>
                      <a:pt x="268832" y="277296"/>
                      <a:pt x="448396" y="308341"/>
                      <a:pt x="480852" y="317513"/>
                    </a:cubicBezTo>
                    <a:cubicBezTo>
                      <a:pt x="513308" y="326685"/>
                      <a:pt x="424408" y="296699"/>
                      <a:pt x="383486" y="279413"/>
                    </a:cubicBezTo>
                    <a:cubicBezTo>
                      <a:pt x="342564" y="262127"/>
                      <a:pt x="297761" y="259304"/>
                      <a:pt x="235319" y="213796"/>
                    </a:cubicBezTo>
                    <a:cubicBezTo>
                      <a:pt x="172877" y="168288"/>
                      <a:pt x="8130" y="-1751"/>
                      <a:pt x="369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6" name="フリーフォーム: 図形 2085">
                <a:extLst>
                  <a:ext uri="{FF2B5EF4-FFF2-40B4-BE49-F238E27FC236}">
                    <a16:creationId xmlns:a16="http://schemas.microsoft.com/office/drawing/2014/main" id="{95BE572D-57CA-4BAF-B5BD-84089D02546B}"/>
                  </a:ext>
                </a:extLst>
              </p:cNvPr>
              <p:cNvSpPr/>
              <p:nvPr/>
            </p:nvSpPr>
            <p:spPr>
              <a:xfrm>
                <a:off x="4436354" y="7549310"/>
                <a:ext cx="330335" cy="388424"/>
              </a:xfrm>
              <a:custGeom>
                <a:avLst/>
                <a:gdLst>
                  <a:gd name="connsiteX0" fmla="*/ 324029 w 330335"/>
                  <a:gd name="connsiteY0" fmla="*/ 379723 h 388424"/>
                  <a:gd name="connsiteX1" fmla="*/ 298629 w 330335"/>
                  <a:gd name="connsiteY1" fmla="*/ 333157 h 388424"/>
                  <a:gd name="connsiteX2" fmla="*/ 213963 w 330335"/>
                  <a:gd name="connsiteY2" fmla="*/ 178640 h 388424"/>
                  <a:gd name="connsiteX3" fmla="*/ 129296 w 330335"/>
                  <a:gd name="connsiteY3" fmla="*/ 74923 h 388424"/>
                  <a:gd name="connsiteX4" fmla="*/ 179 w 330335"/>
                  <a:gd name="connsiteY4" fmla="*/ 840 h 388424"/>
                  <a:gd name="connsiteX5" fmla="*/ 158929 w 330335"/>
                  <a:gd name="connsiteY5" fmla="*/ 123607 h 388424"/>
                  <a:gd name="connsiteX6" fmla="*/ 324029 w 330335"/>
                  <a:gd name="connsiteY6" fmla="*/ 379723 h 388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335" h="388424">
                    <a:moveTo>
                      <a:pt x="324029" y="379723"/>
                    </a:moveTo>
                    <a:cubicBezTo>
                      <a:pt x="347312" y="414648"/>
                      <a:pt x="298629" y="333157"/>
                      <a:pt x="298629" y="333157"/>
                    </a:cubicBezTo>
                    <a:cubicBezTo>
                      <a:pt x="280285" y="299643"/>
                      <a:pt x="242185" y="221679"/>
                      <a:pt x="213963" y="178640"/>
                    </a:cubicBezTo>
                    <a:cubicBezTo>
                      <a:pt x="185741" y="135601"/>
                      <a:pt x="164927" y="104556"/>
                      <a:pt x="129296" y="74923"/>
                    </a:cubicBezTo>
                    <a:cubicBezTo>
                      <a:pt x="93665" y="45290"/>
                      <a:pt x="-4760" y="-7274"/>
                      <a:pt x="179" y="840"/>
                    </a:cubicBezTo>
                    <a:cubicBezTo>
                      <a:pt x="5118" y="8954"/>
                      <a:pt x="106012" y="62929"/>
                      <a:pt x="158929" y="123607"/>
                    </a:cubicBezTo>
                    <a:cubicBezTo>
                      <a:pt x="211846" y="184285"/>
                      <a:pt x="300746" y="344798"/>
                      <a:pt x="324029" y="3797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7" name="フリーフォーム: 図形 2086">
                <a:extLst>
                  <a:ext uri="{FF2B5EF4-FFF2-40B4-BE49-F238E27FC236}">
                    <a16:creationId xmlns:a16="http://schemas.microsoft.com/office/drawing/2014/main" id="{19FE2F83-7389-46EF-BD26-5981D7461370}"/>
                  </a:ext>
                </a:extLst>
              </p:cNvPr>
              <p:cNvSpPr/>
              <p:nvPr/>
            </p:nvSpPr>
            <p:spPr>
              <a:xfrm>
                <a:off x="4211683" y="7227225"/>
                <a:ext cx="244899" cy="346825"/>
              </a:xfrm>
              <a:custGeom>
                <a:avLst/>
                <a:gdLst>
                  <a:gd name="connsiteX0" fmla="*/ 484 w 244899"/>
                  <a:gd name="connsiteY0" fmla="*/ 1192 h 346825"/>
                  <a:gd name="connsiteX1" fmla="*/ 159234 w 244899"/>
                  <a:gd name="connsiteY1" fmla="*/ 221325 h 346825"/>
                  <a:gd name="connsiteX2" fmla="*/ 241784 w 244899"/>
                  <a:gd name="connsiteY2" fmla="*/ 346208 h 346825"/>
                  <a:gd name="connsiteX3" fmla="*/ 216384 w 244899"/>
                  <a:gd name="connsiteY3" fmla="*/ 263658 h 346825"/>
                  <a:gd name="connsiteX4" fmla="*/ 112667 w 244899"/>
                  <a:gd name="connsiteY4" fmla="*/ 138775 h 346825"/>
                  <a:gd name="connsiteX5" fmla="*/ 484 w 244899"/>
                  <a:gd name="connsiteY5" fmla="*/ 1192 h 34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899" h="346825">
                    <a:moveTo>
                      <a:pt x="484" y="1192"/>
                    </a:moveTo>
                    <a:cubicBezTo>
                      <a:pt x="8245" y="14950"/>
                      <a:pt x="119017" y="163822"/>
                      <a:pt x="159234" y="221325"/>
                    </a:cubicBezTo>
                    <a:cubicBezTo>
                      <a:pt x="199451" y="278828"/>
                      <a:pt x="232259" y="339153"/>
                      <a:pt x="241784" y="346208"/>
                    </a:cubicBezTo>
                    <a:cubicBezTo>
                      <a:pt x="251309" y="353263"/>
                      <a:pt x="237903" y="298230"/>
                      <a:pt x="216384" y="263658"/>
                    </a:cubicBezTo>
                    <a:cubicBezTo>
                      <a:pt x="194865" y="229086"/>
                      <a:pt x="145123" y="181108"/>
                      <a:pt x="112667" y="138775"/>
                    </a:cubicBezTo>
                    <a:cubicBezTo>
                      <a:pt x="80211" y="96442"/>
                      <a:pt x="-7277" y="-12566"/>
                      <a:pt x="484" y="11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8" name="フリーフォーム: 図形 2087">
                <a:extLst>
                  <a:ext uri="{FF2B5EF4-FFF2-40B4-BE49-F238E27FC236}">
                    <a16:creationId xmlns:a16="http://schemas.microsoft.com/office/drawing/2014/main" id="{33D44FA4-7B60-4960-AC3C-F66976FBF720}"/>
                  </a:ext>
                </a:extLst>
              </p:cNvPr>
              <p:cNvSpPr/>
              <p:nvPr/>
            </p:nvSpPr>
            <p:spPr>
              <a:xfrm>
                <a:off x="4042310" y="6728788"/>
                <a:ext cx="198022" cy="543265"/>
              </a:xfrm>
              <a:custGeom>
                <a:avLst/>
                <a:gdLst>
                  <a:gd name="connsiteX0" fmla="*/ 523 w 198022"/>
                  <a:gd name="connsiteY0" fmla="*/ 95 h 543265"/>
                  <a:gd name="connsiteX1" fmla="*/ 85190 w 198022"/>
                  <a:gd name="connsiteY1" fmla="*/ 300662 h 543265"/>
                  <a:gd name="connsiteX2" fmla="*/ 193140 w 198022"/>
                  <a:gd name="connsiteY2" fmla="*/ 535612 h 543265"/>
                  <a:gd name="connsiteX3" fmla="*/ 174090 w 198022"/>
                  <a:gd name="connsiteY3" fmla="*/ 472112 h 543265"/>
                  <a:gd name="connsiteX4" fmla="*/ 125407 w 198022"/>
                  <a:gd name="connsiteY4" fmla="*/ 332412 h 543265"/>
                  <a:gd name="connsiteX5" fmla="*/ 523 w 198022"/>
                  <a:gd name="connsiteY5" fmla="*/ 95 h 54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22" h="543265">
                    <a:moveTo>
                      <a:pt x="523" y="95"/>
                    </a:moveTo>
                    <a:cubicBezTo>
                      <a:pt x="-6180" y="-5197"/>
                      <a:pt x="53087" y="211409"/>
                      <a:pt x="85190" y="300662"/>
                    </a:cubicBezTo>
                    <a:cubicBezTo>
                      <a:pt x="117293" y="389915"/>
                      <a:pt x="178323" y="507037"/>
                      <a:pt x="193140" y="535612"/>
                    </a:cubicBezTo>
                    <a:cubicBezTo>
                      <a:pt x="207957" y="564187"/>
                      <a:pt x="185379" y="505979"/>
                      <a:pt x="174090" y="472112"/>
                    </a:cubicBezTo>
                    <a:cubicBezTo>
                      <a:pt x="162801" y="438245"/>
                      <a:pt x="150807" y="410729"/>
                      <a:pt x="125407" y="332412"/>
                    </a:cubicBezTo>
                    <a:cubicBezTo>
                      <a:pt x="100007" y="254095"/>
                      <a:pt x="7226" y="5387"/>
                      <a:pt x="523" y="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9" name="フリーフォーム: 図形 2088">
                <a:extLst>
                  <a:ext uri="{FF2B5EF4-FFF2-40B4-BE49-F238E27FC236}">
                    <a16:creationId xmlns:a16="http://schemas.microsoft.com/office/drawing/2014/main" id="{E49A9683-20BA-4D6A-AF9E-529267C062C0}"/>
                  </a:ext>
                </a:extLst>
              </p:cNvPr>
              <p:cNvSpPr/>
              <p:nvPr/>
            </p:nvSpPr>
            <p:spPr>
              <a:xfrm>
                <a:off x="3999929" y="6226339"/>
                <a:ext cx="76813" cy="515247"/>
              </a:xfrm>
              <a:custGeom>
                <a:avLst/>
                <a:gdLst>
                  <a:gd name="connsiteX0" fmla="*/ 28088 w 76813"/>
                  <a:gd name="connsiteY0" fmla="*/ 894 h 515247"/>
                  <a:gd name="connsiteX1" fmla="*/ 571 w 76813"/>
                  <a:gd name="connsiteY1" fmla="*/ 170228 h 515247"/>
                  <a:gd name="connsiteX2" fmla="*/ 57721 w 76813"/>
                  <a:gd name="connsiteY2" fmla="*/ 358611 h 515247"/>
                  <a:gd name="connsiteX3" fmla="*/ 55604 w 76813"/>
                  <a:gd name="connsiteY3" fmla="*/ 515244 h 515247"/>
                  <a:gd name="connsiteX4" fmla="*/ 76771 w 76813"/>
                  <a:gd name="connsiteY4" fmla="*/ 354378 h 515247"/>
                  <a:gd name="connsiteX5" fmla="*/ 49254 w 76813"/>
                  <a:gd name="connsiteY5" fmla="*/ 252778 h 515247"/>
                  <a:gd name="connsiteX6" fmla="*/ 23854 w 76813"/>
                  <a:gd name="connsiteY6" fmla="*/ 108844 h 515247"/>
                  <a:gd name="connsiteX7" fmla="*/ 28088 w 76813"/>
                  <a:gd name="connsiteY7" fmla="*/ 894 h 51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13" h="515247">
                    <a:moveTo>
                      <a:pt x="28088" y="894"/>
                    </a:moveTo>
                    <a:cubicBezTo>
                      <a:pt x="24208" y="11125"/>
                      <a:pt x="-4368" y="110609"/>
                      <a:pt x="571" y="170228"/>
                    </a:cubicBezTo>
                    <a:cubicBezTo>
                      <a:pt x="5510" y="229847"/>
                      <a:pt x="48549" y="301108"/>
                      <a:pt x="57721" y="358611"/>
                    </a:cubicBezTo>
                    <a:cubicBezTo>
                      <a:pt x="66893" y="416114"/>
                      <a:pt x="52429" y="515949"/>
                      <a:pt x="55604" y="515244"/>
                    </a:cubicBezTo>
                    <a:cubicBezTo>
                      <a:pt x="58779" y="514539"/>
                      <a:pt x="77829" y="398122"/>
                      <a:pt x="76771" y="354378"/>
                    </a:cubicBezTo>
                    <a:cubicBezTo>
                      <a:pt x="75713" y="310634"/>
                      <a:pt x="58074" y="293700"/>
                      <a:pt x="49254" y="252778"/>
                    </a:cubicBezTo>
                    <a:cubicBezTo>
                      <a:pt x="40435" y="211856"/>
                      <a:pt x="27734" y="146944"/>
                      <a:pt x="23854" y="108844"/>
                    </a:cubicBezTo>
                    <a:cubicBezTo>
                      <a:pt x="19974" y="70744"/>
                      <a:pt x="31968" y="-9337"/>
                      <a:pt x="28088" y="8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0" name="フリーフォーム: 図形 2089">
                <a:extLst>
                  <a:ext uri="{FF2B5EF4-FFF2-40B4-BE49-F238E27FC236}">
                    <a16:creationId xmlns:a16="http://schemas.microsoft.com/office/drawing/2014/main" id="{2932A690-DA32-4DC4-ABF2-52FDD6D8B6E5}"/>
                  </a:ext>
                </a:extLst>
              </p:cNvPr>
              <p:cNvSpPr/>
              <p:nvPr/>
            </p:nvSpPr>
            <p:spPr>
              <a:xfrm>
                <a:off x="3960777" y="5801412"/>
                <a:ext cx="64042" cy="517619"/>
              </a:xfrm>
              <a:custGeom>
                <a:avLst/>
                <a:gdLst>
                  <a:gd name="connsiteX0" fmla="*/ 1623 w 64042"/>
                  <a:gd name="connsiteY0" fmla="*/ 371 h 517619"/>
                  <a:gd name="connsiteX1" fmla="*/ 16440 w 64042"/>
                  <a:gd name="connsiteY1" fmla="*/ 233205 h 517619"/>
                  <a:gd name="connsiteX2" fmla="*/ 1623 w 64042"/>
                  <a:gd name="connsiteY2" fmla="*/ 317871 h 517619"/>
                  <a:gd name="connsiteX3" fmla="*/ 63006 w 64042"/>
                  <a:gd name="connsiteY3" fmla="*/ 516838 h 517619"/>
                  <a:gd name="connsiteX4" fmla="*/ 39723 w 64042"/>
                  <a:gd name="connsiteY4" fmla="*/ 383488 h 517619"/>
                  <a:gd name="connsiteX5" fmla="*/ 33373 w 64042"/>
                  <a:gd name="connsiteY5" fmla="*/ 292471 h 517619"/>
                  <a:gd name="connsiteX6" fmla="*/ 1623 w 64042"/>
                  <a:gd name="connsiteY6" fmla="*/ 371 h 51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042" h="517619">
                    <a:moveTo>
                      <a:pt x="1623" y="371"/>
                    </a:moveTo>
                    <a:cubicBezTo>
                      <a:pt x="-1199" y="-9507"/>
                      <a:pt x="16440" y="180288"/>
                      <a:pt x="16440" y="233205"/>
                    </a:cubicBezTo>
                    <a:cubicBezTo>
                      <a:pt x="16440" y="286122"/>
                      <a:pt x="-6138" y="270599"/>
                      <a:pt x="1623" y="317871"/>
                    </a:cubicBezTo>
                    <a:cubicBezTo>
                      <a:pt x="9384" y="365143"/>
                      <a:pt x="56656" y="505902"/>
                      <a:pt x="63006" y="516838"/>
                    </a:cubicBezTo>
                    <a:cubicBezTo>
                      <a:pt x="69356" y="527774"/>
                      <a:pt x="44662" y="420883"/>
                      <a:pt x="39723" y="383488"/>
                    </a:cubicBezTo>
                    <a:cubicBezTo>
                      <a:pt x="34784" y="346094"/>
                      <a:pt x="37606" y="351385"/>
                      <a:pt x="33373" y="292471"/>
                    </a:cubicBezTo>
                    <a:cubicBezTo>
                      <a:pt x="29140" y="233557"/>
                      <a:pt x="4445" y="10249"/>
                      <a:pt x="1623" y="3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1" name="フリーフォーム: 図形 2090">
                <a:extLst>
                  <a:ext uri="{FF2B5EF4-FFF2-40B4-BE49-F238E27FC236}">
                    <a16:creationId xmlns:a16="http://schemas.microsoft.com/office/drawing/2014/main" id="{2F4D0FDF-361A-4384-9B85-0E1E919F2214}"/>
                  </a:ext>
                </a:extLst>
              </p:cNvPr>
              <p:cNvSpPr/>
              <p:nvPr/>
            </p:nvSpPr>
            <p:spPr>
              <a:xfrm>
                <a:off x="3929497" y="4809045"/>
                <a:ext cx="393300" cy="1341927"/>
              </a:xfrm>
              <a:custGeom>
                <a:avLst/>
                <a:gdLst>
                  <a:gd name="connsiteX0" fmla="*/ 392736 w 393300"/>
                  <a:gd name="connsiteY0" fmla="*/ 22 h 1341927"/>
                  <a:gd name="connsiteX1" fmla="*/ 253036 w 393300"/>
                  <a:gd name="connsiteY1" fmla="*/ 232855 h 1341927"/>
                  <a:gd name="connsiteX2" fmla="*/ 231870 w 393300"/>
                  <a:gd name="connsiteY2" fmla="*/ 596922 h 1341927"/>
                  <a:gd name="connsiteX3" fmla="*/ 83703 w 393300"/>
                  <a:gd name="connsiteY3" fmla="*/ 952522 h 1341927"/>
                  <a:gd name="connsiteX4" fmla="*/ 3270 w 393300"/>
                  <a:gd name="connsiteY4" fmla="*/ 1333522 h 1341927"/>
                  <a:gd name="connsiteX5" fmla="*/ 20203 w 393300"/>
                  <a:gd name="connsiteY5" fmla="*/ 1193822 h 1341927"/>
                  <a:gd name="connsiteX6" fmla="*/ 62536 w 393300"/>
                  <a:gd name="connsiteY6" fmla="*/ 935588 h 1341927"/>
                  <a:gd name="connsiteX7" fmla="*/ 181070 w 393300"/>
                  <a:gd name="connsiteY7" fmla="*/ 512255 h 1341927"/>
                  <a:gd name="connsiteX8" fmla="*/ 193770 w 393300"/>
                  <a:gd name="connsiteY8" fmla="*/ 220155 h 1341927"/>
                  <a:gd name="connsiteX9" fmla="*/ 392736 w 393300"/>
                  <a:gd name="connsiteY9" fmla="*/ 22 h 134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3300" h="1341927">
                    <a:moveTo>
                      <a:pt x="392736" y="22"/>
                    </a:moveTo>
                    <a:cubicBezTo>
                      <a:pt x="402614" y="2139"/>
                      <a:pt x="279847" y="133372"/>
                      <a:pt x="253036" y="232855"/>
                    </a:cubicBezTo>
                    <a:cubicBezTo>
                      <a:pt x="226225" y="332338"/>
                      <a:pt x="260092" y="476978"/>
                      <a:pt x="231870" y="596922"/>
                    </a:cubicBezTo>
                    <a:cubicBezTo>
                      <a:pt x="203648" y="716867"/>
                      <a:pt x="121803" y="829755"/>
                      <a:pt x="83703" y="952522"/>
                    </a:cubicBezTo>
                    <a:cubicBezTo>
                      <a:pt x="45603" y="1075289"/>
                      <a:pt x="13853" y="1293305"/>
                      <a:pt x="3270" y="1333522"/>
                    </a:cubicBezTo>
                    <a:cubicBezTo>
                      <a:pt x="-7313" y="1373739"/>
                      <a:pt x="10325" y="1260144"/>
                      <a:pt x="20203" y="1193822"/>
                    </a:cubicBezTo>
                    <a:cubicBezTo>
                      <a:pt x="30081" y="1127500"/>
                      <a:pt x="35725" y="1049183"/>
                      <a:pt x="62536" y="935588"/>
                    </a:cubicBezTo>
                    <a:cubicBezTo>
                      <a:pt x="89347" y="821994"/>
                      <a:pt x="159198" y="631494"/>
                      <a:pt x="181070" y="512255"/>
                    </a:cubicBezTo>
                    <a:cubicBezTo>
                      <a:pt x="202942" y="393016"/>
                      <a:pt x="161315" y="297766"/>
                      <a:pt x="193770" y="220155"/>
                    </a:cubicBezTo>
                    <a:cubicBezTo>
                      <a:pt x="226225" y="142544"/>
                      <a:pt x="382858" y="-2095"/>
                      <a:pt x="392736" y="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3" name="フリーフォーム: 図形 2092">
                <a:extLst>
                  <a:ext uri="{FF2B5EF4-FFF2-40B4-BE49-F238E27FC236}">
                    <a16:creationId xmlns:a16="http://schemas.microsoft.com/office/drawing/2014/main" id="{FD445CFC-CA94-4A62-A384-337E919E3B93}"/>
                  </a:ext>
                </a:extLst>
              </p:cNvPr>
              <p:cNvSpPr/>
              <p:nvPr/>
            </p:nvSpPr>
            <p:spPr>
              <a:xfrm>
                <a:off x="4639158" y="4906630"/>
                <a:ext cx="473411" cy="514625"/>
              </a:xfrm>
              <a:custGeom>
                <a:avLst/>
                <a:gdLst>
                  <a:gd name="connsiteX0" fmla="*/ 2692 w 473411"/>
                  <a:gd name="connsiteY0" fmla="*/ 5095 h 514625"/>
                  <a:gd name="connsiteX1" fmla="*/ 253517 w 473411"/>
                  <a:gd name="connsiteY1" fmla="*/ 389270 h 514625"/>
                  <a:gd name="connsiteX2" fmla="*/ 466242 w 473411"/>
                  <a:gd name="connsiteY2" fmla="*/ 513095 h 514625"/>
                  <a:gd name="connsiteX3" fmla="*/ 396392 w 473411"/>
                  <a:gd name="connsiteY3" fmla="*/ 440070 h 514625"/>
                  <a:gd name="connsiteX4" fmla="*/ 136042 w 473411"/>
                  <a:gd name="connsiteY4" fmla="*/ 186070 h 514625"/>
                  <a:gd name="connsiteX5" fmla="*/ 2692 w 473411"/>
                  <a:gd name="connsiteY5" fmla="*/ 5095 h 51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411" h="514625">
                    <a:moveTo>
                      <a:pt x="2692" y="5095"/>
                    </a:moveTo>
                    <a:cubicBezTo>
                      <a:pt x="22271" y="38962"/>
                      <a:pt x="176259" y="304603"/>
                      <a:pt x="253517" y="389270"/>
                    </a:cubicBezTo>
                    <a:cubicBezTo>
                      <a:pt x="330775" y="473937"/>
                      <a:pt x="442430" y="504628"/>
                      <a:pt x="466242" y="513095"/>
                    </a:cubicBezTo>
                    <a:cubicBezTo>
                      <a:pt x="490054" y="521562"/>
                      <a:pt x="451425" y="494574"/>
                      <a:pt x="396392" y="440070"/>
                    </a:cubicBezTo>
                    <a:cubicBezTo>
                      <a:pt x="341359" y="385566"/>
                      <a:pt x="197425" y="257508"/>
                      <a:pt x="136042" y="186070"/>
                    </a:cubicBezTo>
                    <a:cubicBezTo>
                      <a:pt x="74659" y="114633"/>
                      <a:pt x="-16887" y="-28772"/>
                      <a:pt x="2692" y="50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4" name="フリーフォーム: 図形 2093">
                <a:extLst>
                  <a:ext uri="{FF2B5EF4-FFF2-40B4-BE49-F238E27FC236}">
                    <a16:creationId xmlns:a16="http://schemas.microsoft.com/office/drawing/2014/main" id="{29C4DF28-EFED-42E4-BE0D-87D17FA27432}"/>
                  </a:ext>
                </a:extLst>
              </p:cNvPr>
              <p:cNvSpPr/>
              <p:nvPr/>
            </p:nvSpPr>
            <p:spPr>
              <a:xfrm>
                <a:off x="4312219" y="4740107"/>
                <a:ext cx="185819" cy="739946"/>
              </a:xfrm>
              <a:custGeom>
                <a:avLst/>
                <a:gdLst>
                  <a:gd name="connsiteX0" fmla="*/ 75631 w 185819"/>
                  <a:gd name="connsiteY0" fmla="*/ 3343 h 739946"/>
                  <a:gd name="connsiteX1" fmla="*/ 2606 w 185819"/>
                  <a:gd name="connsiteY1" fmla="*/ 260518 h 739946"/>
                  <a:gd name="connsiteX2" fmla="*/ 177231 w 185819"/>
                  <a:gd name="connsiteY2" fmla="*/ 717718 h 739946"/>
                  <a:gd name="connsiteX3" fmla="*/ 155006 w 185819"/>
                  <a:gd name="connsiteY3" fmla="*/ 644693 h 739946"/>
                  <a:gd name="connsiteX4" fmla="*/ 120081 w 185819"/>
                  <a:gd name="connsiteY4" fmla="*/ 435143 h 739946"/>
                  <a:gd name="connsiteX5" fmla="*/ 75631 w 185819"/>
                  <a:gd name="connsiteY5" fmla="*/ 3343 h 73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9" h="739946">
                    <a:moveTo>
                      <a:pt x="75631" y="3343"/>
                    </a:moveTo>
                    <a:cubicBezTo>
                      <a:pt x="56052" y="-25761"/>
                      <a:pt x="-14327" y="141456"/>
                      <a:pt x="2606" y="260518"/>
                    </a:cubicBezTo>
                    <a:cubicBezTo>
                      <a:pt x="19539" y="379580"/>
                      <a:pt x="151831" y="653689"/>
                      <a:pt x="177231" y="717718"/>
                    </a:cubicBezTo>
                    <a:cubicBezTo>
                      <a:pt x="202631" y="781747"/>
                      <a:pt x="164531" y="691789"/>
                      <a:pt x="155006" y="644693"/>
                    </a:cubicBezTo>
                    <a:cubicBezTo>
                      <a:pt x="145481" y="597597"/>
                      <a:pt x="134369" y="537801"/>
                      <a:pt x="120081" y="435143"/>
                    </a:cubicBezTo>
                    <a:cubicBezTo>
                      <a:pt x="105794" y="332485"/>
                      <a:pt x="95210" y="32447"/>
                      <a:pt x="75631" y="33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5" name="フリーフォーム: 図形 2094">
                <a:extLst>
                  <a:ext uri="{FF2B5EF4-FFF2-40B4-BE49-F238E27FC236}">
                    <a16:creationId xmlns:a16="http://schemas.microsoft.com/office/drawing/2014/main" id="{EF83F248-5472-457A-9408-5470F04CD8B8}"/>
                  </a:ext>
                </a:extLst>
              </p:cNvPr>
              <p:cNvSpPr/>
              <p:nvPr/>
            </p:nvSpPr>
            <p:spPr>
              <a:xfrm>
                <a:off x="4486275" y="4779563"/>
                <a:ext cx="98781" cy="660635"/>
              </a:xfrm>
              <a:custGeom>
                <a:avLst/>
                <a:gdLst>
                  <a:gd name="connsiteX0" fmla="*/ 95250 w 98781"/>
                  <a:gd name="connsiteY0" fmla="*/ 5162 h 660635"/>
                  <a:gd name="connsiteX1" fmla="*/ 0 w 98781"/>
                  <a:gd name="connsiteY1" fmla="*/ 354412 h 660635"/>
                  <a:gd name="connsiteX2" fmla="*/ 95250 w 98781"/>
                  <a:gd name="connsiteY2" fmla="*/ 659212 h 660635"/>
                  <a:gd name="connsiteX3" fmla="*/ 60325 w 98781"/>
                  <a:gd name="connsiteY3" fmla="*/ 456012 h 660635"/>
                  <a:gd name="connsiteX4" fmla="*/ 73025 w 98781"/>
                  <a:gd name="connsiteY4" fmla="*/ 167087 h 660635"/>
                  <a:gd name="connsiteX5" fmla="*/ 95250 w 98781"/>
                  <a:gd name="connsiteY5" fmla="*/ 5162 h 660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781" h="660635">
                    <a:moveTo>
                      <a:pt x="95250" y="5162"/>
                    </a:moveTo>
                    <a:cubicBezTo>
                      <a:pt x="83079" y="36383"/>
                      <a:pt x="0" y="245404"/>
                      <a:pt x="0" y="354412"/>
                    </a:cubicBezTo>
                    <a:cubicBezTo>
                      <a:pt x="0" y="463420"/>
                      <a:pt x="85196" y="642279"/>
                      <a:pt x="95250" y="659212"/>
                    </a:cubicBezTo>
                    <a:cubicBezTo>
                      <a:pt x="105304" y="676145"/>
                      <a:pt x="64029" y="538033"/>
                      <a:pt x="60325" y="456012"/>
                    </a:cubicBezTo>
                    <a:cubicBezTo>
                      <a:pt x="56621" y="373991"/>
                      <a:pt x="60854" y="242758"/>
                      <a:pt x="73025" y="167087"/>
                    </a:cubicBezTo>
                    <a:cubicBezTo>
                      <a:pt x="85196" y="91416"/>
                      <a:pt x="107421" y="-26059"/>
                      <a:pt x="95250" y="51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6" name="フリーフォーム: 図形 2095">
                <a:extLst>
                  <a:ext uri="{FF2B5EF4-FFF2-40B4-BE49-F238E27FC236}">
                    <a16:creationId xmlns:a16="http://schemas.microsoft.com/office/drawing/2014/main" id="{26C10D53-FEFD-4CB0-BC83-90DAB864B566}"/>
                  </a:ext>
                </a:extLst>
              </p:cNvPr>
              <p:cNvSpPr/>
              <p:nvPr/>
            </p:nvSpPr>
            <p:spPr>
              <a:xfrm>
                <a:off x="4928844" y="5155544"/>
                <a:ext cx="676133" cy="291014"/>
              </a:xfrm>
              <a:custGeom>
                <a:avLst/>
                <a:gdLst>
                  <a:gd name="connsiteX0" fmla="*/ 8281 w 676133"/>
                  <a:gd name="connsiteY0" fmla="*/ 656 h 291014"/>
                  <a:gd name="connsiteX1" fmla="*/ 224181 w 676133"/>
                  <a:gd name="connsiteY1" fmla="*/ 146706 h 291014"/>
                  <a:gd name="connsiteX2" fmla="*/ 665506 w 676133"/>
                  <a:gd name="connsiteY2" fmla="*/ 289581 h 291014"/>
                  <a:gd name="connsiteX3" fmla="*/ 497231 w 676133"/>
                  <a:gd name="connsiteY3" fmla="*/ 207031 h 291014"/>
                  <a:gd name="connsiteX4" fmla="*/ 8281 w 676133"/>
                  <a:gd name="connsiteY4" fmla="*/ 656 h 29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133" h="291014">
                    <a:moveTo>
                      <a:pt x="8281" y="656"/>
                    </a:moveTo>
                    <a:cubicBezTo>
                      <a:pt x="-37227" y="-9398"/>
                      <a:pt x="114644" y="98552"/>
                      <a:pt x="224181" y="146706"/>
                    </a:cubicBezTo>
                    <a:cubicBezTo>
                      <a:pt x="333719" y="194860"/>
                      <a:pt x="619998" y="279527"/>
                      <a:pt x="665506" y="289581"/>
                    </a:cubicBezTo>
                    <a:cubicBezTo>
                      <a:pt x="711014" y="299635"/>
                      <a:pt x="602006" y="255185"/>
                      <a:pt x="497231" y="207031"/>
                    </a:cubicBezTo>
                    <a:cubicBezTo>
                      <a:pt x="392456" y="158877"/>
                      <a:pt x="53789" y="10710"/>
                      <a:pt x="8281" y="6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7" name="フリーフォーム: 図形 2096">
                <a:extLst>
                  <a:ext uri="{FF2B5EF4-FFF2-40B4-BE49-F238E27FC236}">
                    <a16:creationId xmlns:a16="http://schemas.microsoft.com/office/drawing/2014/main" id="{239E50B9-F3A7-430A-8BE6-86B479B8C4E6}"/>
                  </a:ext>
                </a:extLst>
              </p:cNvPr>
              <p:cNvSpPr/>
              <p:nvPr/>
            </p:nvSpPr>
            <p:spPr>
              <a:xfrm>
                <a:off x="5413023" y="5136171"/>
                <a:ext cx="422427" cy="321950"/>
              </a:xfrm>
              <a:custGeom>
                <a:avLst/>
                <a:gdLst>
                  <a:gd name="connsiteX0" fmla="*/ 352 w 422427"/>
                  <a:gd name="connsiteY0" fmla="*/ 979 h 321950"/>
                  <a:gd name="connsiteX1" fmla="*/ 375002 w 422427"/>
                  <a:gd name="connsiteY1" fmla="*/ 296254 h 321950"/>
                  <a:gd name="connsiteX2" fmla="*/ 409927 w 422427"/>
                  <a:gd name="connsiteY2" fmla="*/ 296254 h 321950"/>
                  <a:gd name="connsiteX3" fmla="*/ 308327 w 422427"/>
                  <a:gd name="connsiteY3" fmla="*/ 204179 h 321950"/>
                  <a:gd name="connsiteX4" fmla="*/ 352 w 422427"/>
                  <a:gd name="connsiteY4" fmla="*/ 979 h 32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427" h="321950">
                    <a:moveTo>
                      <a:pt x="352" y="979"/>
                    </a:moveTo>
                    <a:cubicBezTo>
                      <a:pt x="11464" y="16325"/>
                      <a:pt x="306740" y="247042"/>
                      <a:pt x="375002" y="296254"/>
                    </a:cubicBezTo>
                    <a:cubicBezTo>
                      <a:pt x="443265" y="345467"/>
                      <a:pt x="421039" y="311600"/>
                      <a:pt x="409927" y="296254"/>
                    </a:cubicBezTo>
                    <a:cubicBezTo>
                      <a:pt x="398815" y="280908"/>
                      <a:pt x="372885" y="253391"/>
                      <a:pt x="308327" y="204179"/>
                    </a:cubicBezTo>
                    <a:cubicBezTo>
                      <a:pt x="243769" y="154967"/>
                      <a:pt x="-10760" y="-14367"/>
                      <a:pt x="352" y="9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8" name="フリーフォーム: 図形 2097">
                <a:extLst>
                  <a:ext uri="{FF2B5EF4-FFF2-40B4-BE49-F238E27FC236}">
                    <a16:creationId xmlns:a16="http://schemas.microsoft.com/office/drawing/2014/main" id="{AF2C6B37-E20A-4045-9ABE-187F90900E68}"/>
                  </a:ext>
                </a:extLst>
              </p:cNvPr>
              <p:cNvSpPr/>
              <p:nvPr/>
            </p:nvSpPr>
            <p:spPr>
              <a:xfrm>
                <a:off x="5668193" y="5245913"/>
                <a:ext cx="904482" cy="237199"/>
              </a:xfrm>
              <a:custGeom>
                <a:avLst/>
                <a:gdLst>
                  <a:gd name="connsiteX0" fmla="*/ 2357 w 904482"/>
                  <a:gd name="connsiteY0" fmla="*/ 72212 h 237199"/>
                  <a:gd name="connsiteX1" fmla="*/ 354782 w 904482"/>
                  <a:gd name="connsiteY1" fmla="*/ 46812 h 237199"/>
                  <a:gd name="connsiteX2" fmla="*/ 783407 w 904482"/>
                  <a:gd name="connsiteY2" fmla="*/ 208737 h 237199"/>
                  <a:gd name="connsiteX3" fmla="*/ 900882 w 904482"/>
                  <a:gd name="connsiteY3" fmla="*/ 230962 h 237199"/>
                  <a:gd name="connsiteX4" fmla="*/ 681807 w 904482"/>
                  <a:gd name="connsiteY4" fmla="*/ 138887 h 237199"/>
                  <a:gd name="connsiteX5" fmla="*/ 224607 w 904482"/>
                  <a:gd name="connsiteY5" fmla="*/ 2362 h 237199"/>
                  <a:gd name="connsiteX6" fmla="*/ 2357 w 904482"/>
                  <a:gd name="connsiteY6" fmla="*/ 72212 h 23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4482" h="237199">
                    <a:moveTo>
                      <a:pt x="2357" y="72212"/>
                    </a:moveTo>
                    <a:cubicBezTo>
                      <a:pt x="24053" y="79620"/>
                      <a:pt x="224607" y="24058"/>
                      <a:pt x="354782" y="46812"/>
                    </a:cubicBezTo>
                    <a:cubicBezTo>
                      <a:pt x="484957" y="69566"/>
                      <a:pt x="692390" y="178045"/>
                      <a:pt x="783407" y="208737"/>
                    </a:cubicBezTo>
                    <a:cubicBezTo>
                      <a:pt x="874424" y="239429"/>
                      <a:pt x="917815" y="242604"/>
                      <a:pt x="900882" y="230962"/>
                    </a:cubicBezTo>
                    <a:cubicBezTo>
                      <a:pt x="883949" y="219320"/>
                      <a:pt x="794520" y="176987"/>
                      <a:pt x="681807" y="138887"/>
                    </a:cubicBezTo>
                    <a:cubicBezTo>
                      <a:pt x="569095" y="100787"/>
                      <a:pt x="336261" y="19295"/>
                      <a:pt x="224607" y="2362"/>
                    </a:cubicBezTo>
                    <a:cubicBezTo>
                      <a:pt x="112953" y="-14571"/>
                      <a:pt x="-19339" y="64804"/>
                      <a:pt x="2357" y="722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9" name="フリーフォーム: 図形 2098">
                <a:extLst>
                  <a:ext uri="{FF2B5EF4-FFF2-40B4-BE49-F238E27FC236}">
                    <a16:creationId xmlns:a16="http://schemas.microsoft.com/office/drawing/2014/main" id="{9F2D3FAF-43E1-48DC-8007-5CEFA2AA8FA2}"/>
                  </a:ext>
                </a:extLst>
              </p:cNvPr>
              <p:cNvSpPr/>
              <p:nvPr/>
            </p:nvSpPr>
            <p:spPr>
              <a:xfrm>
                <a:off x="5784629" y="5225231"/>
                <a:ext cx="521126" cy="279015"/>
              </a:xfrm>
              <a:custGeom>
                <a:avLst/>
                <a:gdLst>
                  <a:gd name="connsiteX0" fmla="*/ 221 w 521126"/>
                  <a:gd name="connsiteY0" fmla="*/ 819 h 279015"/>
                  <a:gd name="connsiteX1" fmla="*/ 235171 w 521126"/>
                  <a:gd name="connsiteY1" fmla="*/ 140519 h 279015"/>
                  <a:gd name="connsiteX2" fmla="*/ 520921 w 521126"/>
                  <a:gd name="connsiteY2" fmla="*/ 277044 h 279015"/>
                  <a:gd name="connsiteX3" fmla="*/ 276446 w 521126"/>
                  <a:gd name="connsiteY3" fmla="*/ 207194 h 279015"/>
                  <a:gd name="connsiteX4" fmla="*/ 221 w 521126"/>
                  <a:gd name="connsiteY4" fmla="*/ 819 h 27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126" h="279015">
                    <a:moveTo>
                      <a:pt x="221" y="819"/>
                    </a:moveTo>
                    <a:cubicBezTo>
                      <a:pt x="-6658" y="-10293"/>
                      <a:pt x="148388" y="94482"/>
                      <a:pt x="235171" y="140519"/>
                    </a:cubicBezTo>
                    <a:cubicBezTo>
                      <a:pt x="321954" y="186556"/>
                      <a:pt x="514042" y="265932"/>
                      <a:pt x="520921" y="277044"/>
                    </a:cubicBezTo>
                    <a:cubicBezTo>
                      <a:pt x="527800" y="288156"/>
                      <a:pt x="360054" y="250586"/>
                      <a:pt x="276446" y="207194"/>
                    </a:cubicBezTo>
                    <a:cubicBezTo>
                      <a:pt x="192838" y="163802"/>
                      <a:pt x="7100" y="11931"/>
                      <a:pt x="221" y="8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0" name="フリーフォーム: 図形 2099">
                <a:extLst>
                  <a:ext uri="{FF2B5EF4-FFF2-40B4-BE49-F238E27FC236}">
                    <a16:creationId xmlns:a16="http://schemas.microsoft.com/office/drawing/2014/main" id="{69A93AC7-9B90-4B48-B93A-2C003FDDE2A9}"/>
                  </a:ext>
                </a:extLst>
              </p:cNvPr>
              <p:cNvSpPr/>
              <p:nvPr/>
            </p:nvSpPr>
            <p:spPr>
              <a:xfrm>
                <a:off x="6311569" y="3598204"/>
                <a:ext cx="1013330" cy="1215426"/>
              </a:xfrm>
              <a:custGeom>
                <a:avLst/>
                <a:gdLst>
                  <a:gd name="connsiteX0" fmla="*/ 331 w 1013330"/>
                  <a:gd name="connsiteY0" fmla="*/ 129 h 1215426"/>
                  <a:gd name="connsiteX1" fmla="*/ 525264 w 1013330"/>
                  <a:gd name="connsiteY1" fmla="*/ 245663 h 1215426"/>
                  <a:gd name="connsiteX2" fmla="*/ 736931 w 1013330"/>
                  <a:gd name="connsiteY2" fmla="*/ 605496 h 1215426"/>
                  <a:gd name="connsiteX3" fmla="*/ 944364 w 1013330"/>
                  <a:gd name="connsiteY3" fmla="*/ 990729 h 1215426"/>
                  <a:gd name="connsiteX4" fmla="*/ 1012098 w 1013330"/>
                  <a:gd name="connsiteY4" fmla="*/ 1215096 h 1215426"/>
                  <a:gd name="connsiteX5" fmla="*/ 897798 w 1013330"/>
                  <a:gd name="connsiteY5" fmla="*/ 944163 h 1215426"/>
                  <a:gd name="connsiteX6" fmla="*/ 453298 w 1013330"/>
                  <a:gd name="connsiteY6" fmla="*/ 224496 h 1215426"/>
                  <a:gd name="connsiteX7" fmla="*/ 331 w 1013330"/>
                  <a:gd name="connsiteY7" fmla="*/ 129 h 121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3330" h="1215426">
                    <a:moveTo>
                      <a:pt x="331" y="129"/>
                    </a:moveTo>
                    <a:cubicBezTo>
                      <a:pt x="12325" y="3657"/>
                      <a:pt x="402497" y="144769"/>
                      <a:pt x="525264" y="245663"/>
                    </a:cubicBezTo>
                    <a:cubicBezTo>
                      <a:pt x="648031" y="346557"/>
                      <a:pt x="667081" y="481318"/>
                      <a:pt x="736931" y="605496"/>
                    </a:cubicBezTo>
                    <a:cubicBezTo>
                      <a:pt x="806781" y="729674"/>
                      <a:pt x="898503" y="889129"/>
                      <a:pt x="944364" y="990729"/>
                    </a:cubicBezTo>
                    <a:cubicBezTo>
                      <a:pt x="990225" y="1092329"/>
                      <a:pt x="1019859" y="1222857"/>
                      <a:pt x="1012098" y="1215096"/>
                    </a:cubicBezTo>
                    <a:cubicBezTo>
                      <a:pt x="1004337" y="1207335"/>
                      <a:pt x="990931" y="1109263"/>
                      <a:pt x="897798" y="944163"/>
                    </a:cubicBezTo>
                    <a:cubicBezTo>
                      <a:pt x="804665" y="779063"/>
                      <a:pt x="601465" y="383952"/>
                      <a:pt x="453298" y="224496"/>
                    </a:cubicBezTo>
                    <a:cubicBezTo>
                      <a:pt x="305131" y="65040"/>
                      <a:pt x="-11663" y="-3399"/>
                      <a:pt x="331" y="1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1" name="フリーフォーム: 図形 2100">
                <a:extLst>
                  <a:ext uri="{FF2B5EF4-FFF2-40B4-BE49-F238E27FC236}">
                    <a16:creationId xmlns:a16="http://schemas.microsoft.com/office/drawing/2014/main" id="{D4B3FD69-2003-4932-AC6C-E84E0EE8FEB5}"/>
                  </a:ext>
                </a:extLst>
              </p:cNvPr>
              <p:cNvSpPr/>
              <p:nvPr/>
            </p:nvSpPr>
            <p:spPr>
              <a:xfrm>
                <a:off x="7065339" y="4842685"/>
                <a:ext cx="305885" cy="1492813"/>
              </a:xfrm>
              <a:custGeom>
                <a:avLst/>
                <a:gdLst>
                  <a:gd name="connsiteX0" fmla="*/ 266794 w 305885"/>
                  <a:gd name="connsiteY0" fmla="*/ 248 h 1492813"/>
                  <a:gd name="connsiteX1" fmla="*/ 228694 w 305885"/>
                  <a:gd name="connsiteY1" fmla="*/ 377015 h 1492813"/>
                  <a:gd name="connsiteX2" fmla="*/ 173661 w 305885"/>
                  <a:gd name="connsiteY2" fmla="*/ 834215 h 1492813"/>
                  <a:gd name="connsiteX3" fmla="*/ 94 w 305885"/>
                  <a:gd name="connsiteY3" fmla="*/ 1490382 h 1492813"/>
                  <a:gd name="connsiteX4" fmla="*/ 199061 w 305885"/>
                  <a:gd name="connsiteY4" fmla="*/ 1033182 h 1492813"/>
                  <a:gd name="connsiteX5" fmla="*/ 304894 w 305885"/>
                  <a:gd name="connsiteY5" fmla="*/ 432048 h 1492813"/>
                  <a:gd name="connsiteX6" fmla="*/ 266794 w 305885"/>
                  <a:gd name="connsiteY6" fmla="*/ 248 h 149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5885" h="1492813">
                    <a:moveTo>
                      <a:pt x="266794" y="248"/>
                    </a:moveTo>
                    <a:cubicBezTo>
                      <a:pt x="254094" y="-8924"/>
                      <a:pt x="244216" y="238021"/>
                      <a:pt x="228694" y="377015"/>
                    </a:cubicBezTo>
                    <a:cubicBezTo>
                      <a:pt x="213172" y="516010"/>
                      <a:pt x="211761" y="648654"/>
                      <a:pt x="173661" y="834215"/>
                    </a:cubicBezTo>
                    <a:cubicBezTo>
                      <a:pt x="135561" y="1019776"/>
                      <a:pt x="-4139" y="1457221"/>
                      <a:pt x="94" y="1490382"/>
                    </a:cubicBezTo>
                    <a:cubicBezTo>
                      <a:pt x="4327" y="1523543"/>
                      <a:pt x="148261" y="1209571"/>
                      <a:pt x="199061" y="1033182"/>
                    </a:cubicBezTo>
                    <a:cubicBezTo>
                      <a:pt x="249861" y="856793"/>
                      <a:pt x="297839" y="599970"/>
                      <a:pt x="304894" y="432048"/>
                    </a:cubicBezTo>
                    <a:cubicBezTo>
                      <a:pt x="311949" y="264126"/>
                      <a:pt x="279494" y="9420"/>
                      <a:pt x="266794" y="2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2" name="フリーフォーム: 図形 2101">
                <a:extLst>
                  <a:ext uri="{FF2B5EF4-FFF2-40B4-BE49-F238E27FC236}">
                    <a16:creationId xmlns:a16="http://schemas.microsoft.com/office/drawing/2014/main" id="{D27F6920-A7B5-482A-94CE-A7399CB83E11}"/>
                  </a:ext>
                </a:extLst>
              </p:cNvPr>
              <p:cNvSpPr/>
              <p:nvPr/>
            </p:nvSpPr>
            <p:spPr>
              <a:xfrm>
                <a:off x="6588084" y="6337937"/>
                <a:ext cx="474720" cy="730339"/>
              </a:xfrm>
              <a:custGeom>
                <a:avLst/>
                <a:gdLst>
                  <a:gd name="connsiteX0" fmla="*/ 473116 w 474720"/>
                  <a:gd name="connsiteY0" fmla="*/ 5713 h 730339"/>
                  <a:gd name="connsiteX1" fmla="*/ 349291 w 474720"/>
                  <a:gd name="connsiteY1" fmla="*/ 313688 h 730339"/>
                  <a:gd name="connsiteX2" fmla="*/ 273091 w 474720"/>
                  <a:gd name="connsiteY2" fmla="*/ 631188 h 730339"/>
                  <a:gd name="connsiteX3" fmla="*/ 41 w 474720"/>
                  <a:gd name="connsiteY3" fmla="*/ 729613 h 730339"/>
                  <a:gd name="connsiteX4" fmla="*/ 254041 w 474720"/>
                  <a:gd name="connsiteY4" fmla="*/ 593088 h 730339"/>
                  <a:gd name="connsiteX5" fmla="*/ 473116 w 474720"/>
                  <a:gd name="connsiteY5" fmla="*/ 5713 h 73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4720" h="730339">
                    <a:moveTo>
                      <a:pt x="473116" y="5713"/>
                    </a:moveTo>
                    <a:cubicBezTo>
                      <a:pt x="488991" y="-40854"/>
                      <a:pt x="382628" y="209442"/>
                      <a:pt x="349291" y="313688"/>
                    </a:cubicBezTo>
                    <a:cubicBezTo>
                      <a:pt x="315953" y="417934"/>
                      <a:pt x="331299" y="561867"/>
                      <a:pt x="273091" y="631188"/>
                    </a:cubicBezTo>
                    <a:cubicBezTo>
                      <a:pt x="214883" y="700509"/>
                      <a:pt x="3216" y="735963"/>
                      <a:pt x="41" y="729613"/>
                    </a:cubicBezTo>
                    <a:cubicBezTo>
                      <a:pt x="-3134" y="723263"/>
                      <a:pt x="175195" y="709505"/>
                      <a:pt x="254041" y="593088"/>
                    </a:cubicBezTo>
                    <a:cubicBezTo>
                      <a:pt x="332887" y="476671"/>
                      <a:pt x="457241" y="52280"/>
                      <a:pt x="473116" y="57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3" name="フリーフォーム: 図形 2102">
                <a:extLst>
                  <a:ext uri="{FF2B5EF4-FFF2-40B4-BE49-F238E27FC236}">
                    <a16:creationId xmlns:a16="http://schemas.microsoft.com/office/drawing/2014/main" id="{9D7743B6-93B7-459F-A605-3162F5B0BC30}"/>
                  </a:ext>
                </a:extLst>
              </p:cNvPr>
              <p:cNvSpPr/>
              <p:nvPr/>
            </p:nvSpPr>
            <p:spPr>
              <a:xfrm>
                <a:off x="6657723" y="5948998"/>
                <a:ext cx="302281" cy="755806"/>
              </a:xfrm>
              <a:custGeom>
                <a:avLst/>
                <a:gdLst>
                  <a:gd name="connsiteX0" fmla="*/ 301877 w 302281"/>
                  <a:gd name="connsiteY0" fmla="*/ 952 h 755806"/>
                  <a:gd name="connsiteX1" fmla="*/ 276477 w 302281"/>
                  <a:gd name="connsiteY1" fmla="*/ 442277 h 755806"/>
                  <a:gd name="connsiteX2" fmla="*/ 174877 w 302281"/>
                  <a:gd name="connsiteY2" fmla="*/ 655002 h 755806"/>
                  <a:gd name="connsiteX3" fmla="*/ 252 w 302281"/>
                  <a:gd name="connsiteY3" fmla="*/ 753427 h 755806"/>
                  <a:gd name="connsiteX4" fmla="*/ 216152 w 302281"/>
                  <a:gd name="connsiteY4" fmla="*/ 562927 h 755806"/>
                  <a:gd name="connsiteX5" fmla="*/ 286002 w 302281"/>
                  <a:gd name="connsiteY5" fmla="*/ 331152 h 755806"/>
                  <a:gd name="connsiteX6" fmla="*/ 301877 w 302281"/>
                  <a:gd name="connsiteY6" fmla="*/ 952 h 755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2281" h="755806">
                    <a:moveTo>
                      <a:pt x="301877" y="952"/>
                    </a:moveTo>
                    <a:cubicBezTo>
                      <a:pt x="300290" y="19473"/>
                      <a:pt x="297644" y="333269"/>
                      <a:pt x="276477" y="442277"/>
                    </a:cubicBezTo>
                    <a:cubicBezTo>
                      <a:pt x="255310" y="551285"/>
                      <a:pt x="220914" y="603144"/>
                      <a:pt x="174877" y="655002"/>
                    </a:cubicBezTo>
                    <a:cubicBezTo>
                      <a:pt x="128839" y="706860"/>
                      <a:pt x="-6627" y="768773"/>
                      <a:pt x="252" y="753427"/>
                    </a:cubicBezTo>
                    <a:cubicBezTo>
                      <a:pt x="7131" y="738081"/>
                      <a:pt x="168527" y="633306"/>
                      <a:pt x="216152" y="562927"/>
                    </a:cubicBezTo>
                    <a:cubicBezTo>
                      <a:pt x="263777" y="492548"/>
                      <a:pt x="271185" y="423227"/>
                      <a:pt x="286002" y="331152"/>
                    </a:cubicBezTo>
                    <a:cubicBezTo>
                      <a:pt x="300819" y="239077"/>
                      <a:pt x="303464" y="-17569"/>
                      <a:pt x="301877" y="9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4" name="フリーフォーム: 図形 2103">
                <a:extLst>
                  <a:ext uri="{FF2B5EF4-FFF2-40B4-BE49-F238E27FC236}">
                    <a16:creationId xmlns:a16="http://schemas.microsoft.com/office/drawing/2014/main" id="{43083182-3936-4295-89FD-D92BF6E374E8}"/>
                  </a:ext>
                </a:extLst>
              </p:cNvPr>
              <p:cNvSpPr/>
              <p:nvPr/>
            </p:nvSpPr>
            <p:spPr>
              <a:xfrm>
                <a:off x="6756378" y="5893596"/>
                <a:ext cx="125493" cy="187115"/>
              </a:xfrm>
              <a:custGeom>
                <a:avLst/>
                <a:gdLst>
                  <a:gd name="connsiteX0" fmla="*/ 22 w 125493"/>
                  <a:gd name="connsiteY0" fmla="*/ 2379 h 187115"/>
                  <a:gd name="connsiteX1" fmla="*/ 101622 w 125493"/>
                  <a:gd name="connsiteY1" fmla="*/ 135729 h 187115"/>
                  <a:gd name="connsiteX2" fmla="*/ 123847 w 125493"/>
                  <a:gd name="connsiteY2" fmla="*/ 186529 h 187115"/>
                  <a:gd name="connsiteX3" fmla="*/ 123847 w 125493"/>
                  <a:gd name="connsiteY3" fmla="*/ 107154 h 187115"/>
                  <a:gd name="connsiteX4" fmla="*/ 111147 w 125493"/>
                  <a:gd name="connsiteY4" fmla="*/ 53179 h 187115"/>
                  <a:gd name="connsiteX5" fmla="*/ 22 w 125493"/>
                  <a:gd name="connsiteY5" fmla="*/ 2379 h 187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493" h="187115">
                    <a:moveTo>
                      <a:pt x="22" y="2379"/>
                    </a:moveTo>
                    <a:cubicBezTo>
                      <a:pt x="-1565" y="16137"/>
                      <a:pt x="80985" y="105037"/>
                      <a:pt x="101622" y="135729"/>
                    </a:cubicBezTo>
                    <a:cubicBezTo>
                      <a:pt x="122259" y="166421"/>
                      <a:pt x="120143" y="191291"/>
                      <a:pt x="123847" y="186529"/>
                    </a:cubicBezTo>
                    <a:cubicBezTo>
                      <a:pt x="127551" y="181767"/>
                      <a:pt x="123847" y="107154"/>
                      <a:pt x="123847" y="107154"/>
                    </a:cubicBezTo>
                    <a:cubicBezTo>
                      <a:pt x="121730" y="84929"/>
                      <a:pt x="128080" y="67996"/>
                      <a:pt x="111147" y="53179"/>
                    </a:cubicBezTo>
                    <a:cubicBezTo>
                      <a:pt x="94214" y="38362"/>
                      <a:pt x="1609" y="-11379"/>
                      <a:pt x="22" y="23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5" name="フリーフォーム: 図形 2104">
                <a:extLst>
                  <a:ext uri="{FF2B5EF4-FFF2-40B4-BE49-F238E27FC236}">
                    <a16:creationId xmlns:a16="http://schemas.microsoft.com/office/drawing/2014/main" id="{79415806-CFF5-4D79-9551-7FCC332BB216}"/>
                  </a:ext>
                </a:extLst>
              </p:cNvPr>
              <p:cNvSpPr/>
              <p:nvPr/>
            </p:nvSpPr>
            <p:spPr>
              <a:xfrm>
                <a:off x="6908464" y="5899130"/>
                <a:ext cx="51775" cy="333451"/>
              </a:xfrm>
              <a:custGeom>
                <a:avLst/>
                <a:gdLst>
                  <a:gd name="connsiteX0" fmla="*/ 28911 w 51775"/>
                  <a:gd name="connsiteY0" fmla="*/ 20 h 333451"/>
                  <a:gd name="connsiteX1" fmla="*/ 51136 w 51775"/>
                  <a:gd name="connsiteY1" fmla="*/ 222270 h 333451"/>
                  <a:gd name="connsiteX2" fmla="*/ 336 w 51775"/>
                  <a:gd name="connsiteY2" fmla="*/ 333395 h 333451"/>
                  <a:gd name="connsiteX3" fmla="*/ 28911 w 51775"/>
                  <a:gd name="connsiteY3" fmla="*/ 209570 h 333451"/>
                  <a:gd name="connsiteX4" fmla="*/ 28911 w 51775"/>
                  <a:gd name="connsiteY4" fmla="*/ 20 h 333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75" h="333451">
                    <a:moveTo>
                      <a:pt x="28911" y="20"/>
                    </a:moveTo>
                    <a:cubicBezTo>
                      <a:pt x="32615" y="2137"/>
                      <a:pt x="55899" y="166708"/>
                      <a:pt x="51136" y="222270"/>
                    </a:cubicBezTo>
                    <a:cubicBezTo>
                      <a:pt x="46374" y="277833"/>
                      <a:pt x="4040" y="335512"/>
                      <a:pt x="336" y="333395"/>
                    </a:cubicBezTo>
                    <a:cubicBezTo>
                      <a:pt x="-3368" y="331278"/>
                      <a:pt x="24678" y="259841"/>
                      <a:pt x="28911" y="209570"/>
                    </a:cubicBezTo>
                    <a:cubicBezTo>
                      <a:pt x="33144" y="159299"/>
                      <a:pt x="25207" y="-2097"/>
                      <a:pt x="28911" y="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6" name="フリーフォーム: 図形 2105">
                <a:extLst>
                  <a:ext uri="{FF2B5EF4-FFF2-40B4-BE49-F238E27FC236}">
                    <a16:creationId xmlns:a16="http://schemas.microsoft.com/office/drawing/2014/main" id="{CF320B74-09B7-4D0A-9D26-F25CCB8BC982}"/>
                  </a:ext>
                </a:extLst>
              </p:cNvPr>
              <p:cNvSpPr/>
              <p:nvPr/>
            </p:nvSpPr>
            <p:spPr>
              <a:xfrm>
                <a:off x="3794918" y="5826124"/>
                <a:ext cx="286431" cy="918335"/>
              </a:xfrm>
              <a:custGeom>
                <a:avLst/>
                <a:gdLst>
                  <a:gd name="connsiteX0" fmla="*/ 161132 w 286431"/>
                  <a:gd name="connsiteY0" fmla="*/ 1 h 918335"/>
                  <a:gd name="connsiteX1" fmla="*/ 34132 w 286431"/>
                  <a:gd name="connsiteY1" fmla="*/ 295276 h 918335"/>
                  <a:gd name="connsiteX2" fmla="*/ 53182 w 286431"/>
                  <a:gd name="connsiteY2" fmla="*/ 660401 h 918335"/>
                  <a:gd name="connsiteX3" fmla="*/ 123032 w 286431"/>
                  <a:gd name="connsiteY3" fmla="*/ 835026 h 918335"/>
                  <a:gd name="connsiteX4" fmla="*/ 284957 w 286431"/>
                  <a:gd name="connsiteY4" fmla="*/ 917576 h 918335"/>
                  <a:gd name="connsiteX5" fmla="*/ 192882 w 286431"/>
                  <a:gd name="connsiteY5" fmla="*/ 860426 h 918335"/>
                  <a:gd name="connsiteX6" fmla="*/ 21432 w 286431"/>
                  <a:gd name="connsiteY6" fmla="*/ 625476 h 918335"/>
                  <a:gd name="connsiteX7" fmla="*/ 18257 w 286431"/>
                  <a:gd name="connsiteY7" fmla="*/ 298451 h 918335"/>
                  <a:gd name="connsiteX8" fmla="*/ 161132 w 286431"/>
                  <a:gd name="connsiteY8" fmla="*/ 1 h 91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431" h="918335">
                    <a:moveTo>
                      <a:pt x="161132" y="1"/>
                    </a:moveTo>
                    <a:cubicBezTo>
                      <a:pt x="163778" y="-528"/>
                      <a:pt x="52124" y="185210"/>
                      <a:pt x="34132" y="295276"/>
                    </a:cubicBezTo>
                    <a:cubicBezTo>
                      <a:pt x="16140" y="405342"/>
                      <a:pt x="38365" y="570443"/>
                      <a:pt x="53182" y="660401"/>
                    </a:cubicBezTo>
                    <a:cubicBezTo>
                      <a:pt x="67999" y="750359"/>
                      <a:pt x="84403" y="792164"/>
                      <a:pt x="123032" y="835026"/>
                    </a:cubicBezTo>
                    <a:cubicBezTo>
                      <a:pt x="161661" y="877889"/>
                      <a:pt x="273315" y="913343"/>
                      <a:pt x="284957" y="917576"/>
                    </a:cubicBezTo>
                    <a:cubicBezTo>
                      <a:pt x="296599" y="921809"/>
                      <a:pt x="236803" y="909109"/>
                      <a:pt x="192882" y="860426"/>
                    </a:cubicBezTo>
                    <a:cubicBezTo>
                      <a:pt x="148961" y="811743"/>
                      <a:pt x="50536" y="719138"/>
                      <a:pt x="21432" y="625476"/>
                    </a:cubicBezTo>
                    <a:cubicBezTo>
                      <a:pt x="-7672" y="531814"/>
                      <a:pt x="-5555" y="400580"/>
                      <a:pt x="18257" y="298451"/>
                    </a:cubicBezTo>
                    <a:cubicBezTo>
                      <a:pt x="42069" y="196322"/>
                      <a:pt x="158486" y="530"/>
                      <a:pt x="161132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7" name="フリーフォーム: 図形 2106">
                <a:extLst>
                  <a:ext uri="{FF2B5EF4-FFF2-40B4-BE49-F238E27FC236}">
                    <a16:creationId xmlns:a16="http://schemas.microsoft.com/office/drawing/2014/main" id="{097B42E6-A9D6-4046-BD39-0A67B5C7E474}"/>
                  </a:ext>
                </a:extLst>
              </p:cNvPr>
              <p:cNvSpPr/>
              <p:nvPr/>
            </p:nvSpPr>
            <p:spPr>
              <a:xfrm>
                <a:off x="3436548" y="5653173"/>
                <a:ext cx="371885" cy="690013"/>
              </a:xfrm>
              <a:custGeom>
                <a:avLst/>
                <a:gdLst>
                  <a:gd name="connsiteX0" fmla="*/ 919 w 371885"/>
                  <a:gd name="connsiteY0" fmla="*/ 4677 h 690013"/>
                  <a:gd name="connsiteX1" fmla="*/ 176602 w 371885"/>
                  <a:gd name="connsiteY1" fmla="*/ 322177 h 690013"/>
                  <a:gd name="connsiteX2" fmla="*/ 242219 w 371885"/>
                  <a:gd name="connsiteY2" fmla="*/ 508444 h 690013"/>
                  <a:gd name="connsiteX3" fmla="*/ 369219 w 371885"/>
                  <a:gd name="connsiteY3" fmla="*/ 688360 h 690013"/>
                  <a:gd name="connsiteX4" fmla="*/ 318419 w 371885"/>
                  <a:gd name="connsiteY4" fmla="*/ 580410 h 690013"/>
                  <a:gd name="connsiteX5" fmla="*/ 199885 w 371885"/>
                  <a:gd name="connsiteY5" fmla="*/ 298894 h 690013"/>
                  <a:gd name="connsiteX6" fmla="*/ 110985 w 371885"/>
                  <a:gd name="connsiteY6" fmla="*/ 144377 h 690013"/>
                  <a:gd name="connsiteX7" fmla="*/ 919 w 371885"/>
                  <a:gd name="connsiteY7" fmla="*/ 4677 h 690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885" h="690013">
                    <a:moveTo>
                      <a:pt x="919" y="4677"/>
                    </a:moveTo>
                    <a:cubicBezTo>
                      <a:pt x="11855" y="34310"/>
                      <a:pt x="136385" y="238216"/>
                      <a:pt x="176602" y="322177"/>
                    </a:cubicBezTo>
                    <a:cubicBezTo>
                      <a:pt x="216819" y="406138"/>
                      <a:pt x="210116" y="447414"/>
                      <a:pt x="242219" y="508444"/>
                    </a:cubicBezTo>
                    <a:cubicBezTo>
                      <a:pt x="274322" y="569474"/>
                      <a:pt x="356519" y="676366"/>
                      <a:pt x="369219" y="688360"/>
                    </a:cubicBezTo>
                    <a:cubicBezTo>
                      <a:pt x="381919" y="700354"/>
                      <a:pt x="346641" y="645321"/>
                      <a:pt x="318419" y="580410"/>
                    </a:cubicBezTo>
                    <a:cubicBezTo>
                      <a:pt x="290197" y="515499"/>
                      <a:pt x="234457" y="371566"/>
                      <a:pt x="199885" y="298894"/>
                    </a:cubicBezTo>
                    <a:cubicBezTo>
                      <a:pt x="165313" y="226222"/>
                      <a:pt x="142382" y="194824"/>
                      <a:pt x="110985" y="144377"/>
                    </a:cubicBezTo>
                    <a:cubicBezTo>
                      <a:pt x="79588" y="93930"/>
                      <a:pt x="-10017" y="-24956"/>
                      <a:pt x="919" y="46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8" name="フリーフォーム: 図形 2107">
                <a:extLst>
                  <a:ext uri="{FF2B5EF4-FFF2-40B4-BE49-F238E27FC236}">
                    <a16:creationId xmlns:a16="http://schemas.microsoft.com/office/drawing/2014/main" id="{9CCB2EEB-B330-44E7-9580-C1D0EDFD4EEC}"/>
                  </a:ext>
                </a:extLst>
              </p:cNvPr>
              <p:cNvSpPr/>
              <p:nvPr/>
            </p:nvSpPr>
            <p:spPr>
              <a:xfrm>
                <a:off x="3371054" y="4965343"/>
                <a:ext cx="94095" cy="731835"/>
              </a:xfrm>
              <a:custGeom>
                <a:avLst/>
                <a:gdLst>
                  <a:gd name="connsiteX0" fmla="*/ 24079 w 94095"/>
                  <a:gd name="connsiteY0" fmla="*/ 357 h 731835"/>
                  <a:gd name="connsiteX1" fmla="*/ 796 w 94095"/>
                  <a:gd name="connsiteY1" fmla="*/ 273407 h 731835"/>
                  <a:gd name="connsiteX2" fmla="*/ 55829 w 94095"/>
                  <a:gd name="connsiteY2" fmla="*/ 468140 h 731835"/>
                  <a:gd name="connsiteX3" fmla="*/ 38896 w 94095"/>
                  <a:gd name="connsiteY3" fmla="*/ 717907 h 731835"/>
                  <a:gd name="connsiteX4" fmla="*/ 53713 w 94095"/>
                  <a:gd name="connsiteY4" fmla="*/ 673457 h 731835"/>
                  <a:gd name="connsiteX5" fmla="*/ 93929 w 94095"/>
                  <a:gd name="connsiteY5" fmla="*/ 451207 h 731835"/>
                  <a:gd name="connsiteX6" fmla="*/ 36779 w 94095"/>
                  <a:gd name="connsiteY6" fmla="*/ 220490 h 731835"/>
                  <a:gd name="connsiteX7" fmla="*/ 24079 w 94095"/>
                  <a:gd name="connsiteY7" fmla="*/ 357 h 731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095" h="731835">
                    <a:moveTo>
                      <a:pt x="24079" y="357"/>
                    </a:moveTo>
                    <a:cubicBezTo>
                      <a:pt x="18082" y="9177"/>
                      <a:pt x="-4496" y="195443"/>
                      <a:pt x="796" y="273407"/>
                    </a:cubicBezTo>
                    <a:cubicBezTo>
                      <a:pt x="6088" y="351371"/>
                      <a:pt x="49479" y="394057"/>
                      <a:pt x="55829" y="468140"/>
                    </a:cubicBezTo>
                    <a:cubicBezTo>
                      <a:pt x="62179" y="542223"/>
                      <a:pt x="39249" y="683688"/>
                      <a:pt x="38896" y="717907"/>
                    </a:cubicBezTo>
                    <a:cubicBezTo>
                      <a:pt x="38543" y="752126"/>
                      <a:pt x="44541" y="717907"/>
                      <a:pt x="53713" y="673457"/>
                    </a:cubicBezTo>
                    <a:cubicBezTo>
                      <a:pt x="62885" y="629007"/>
                      <a:pt x="96751" y="526701"/>
                      <a:pt x="93929" y="451207"/>
                    </a:cubicBezTo>
                    <a:cubicBezTo>
                      <a:pt x="91107" y="375713"/>
                      <a:pt x="48773" y="292810"/>
                      <a:pt x="36779" y="220490"/>
                    </a:cubicBezTo>
                    <a:cubicBezTo>
                      <a:pt x="24785" y="148171"/>
                      <a:pt x="30076" y="-8463"/>
                      <a:pt x="24079" y="3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9" name="フリーフォーム: 図形 2108">
                <a:extLst>
                  <a:ext uri="{FF2B5EF4-FFF2-40B4-BE49-F238E27FC236}">
                    <a16:creationId xmlns:a16="http://schemas.microsoft.com/office/drawing/2014/main" id="{323E024F-E4E3-43F6-BA53-38C79DD012B3}"/>
                  </a:ext>
                </a:extLst>
              </p:cNvPr>
              <p:cNvSpPr/>
              <p:nvPr/>
            </p:nvSpPr>
            <p:spPr>
              <a:xfrm>
                <a:off x="3286922" y="4423582"/>
                <a:ext cx="252365" cy="645114"/>
              </a:xfrm>
              <a:custGeom>
                <a:avLst/>
                <a:gdLst>
                  <a:gd name="connsiteX0" fmla="*/ 252145 w 252365"/>
                  <a:gd name="connsiteY0" fmla="*/ 251 h 645114"/>
                  <a:gd name="connsiteX1" fmla="*/ 76461 w 252365"/>
                  <a:gd name="connsiteY1" fmla="*/ 137835 h 645114"/>
                  <a:gd name="connsiteX2" fmla="*/ 59528 w 252365"/>
                  <a:gd name="connsiteY2" fmla="*/ 381251 h 645114"/>
                  <a:gd name="connsiteX3" fmla="*/ 261 w 252365"/>
                  <a:gd name="connsiteY3" fmla="*/ 637368 h 645114"/>
                  <a:gd name="connsiteX4" fmla="*/ 40478 w 252365"/>
                  <a:gd name="connsiteY4" fmla="*/ 556935 h 645114"/>
                  <a:gd name="connsiteX5" fmla="*/ 101861 w 252365"/>
                  <a:gd name="connsiteY5" fmla="*/ 336801 h 645114"/>
                  <a:gd name="connsiteX6" fmla="*/ 112445 w 252365"/>
                  <a:gd name="connsiteY6" fmla="*/ 169585 h 645114"/>
                  <a:gd name="connsiteX7" fmla="*/ 252145 w 252365"/>
                  <a:gd name="connsiteY7" fmla="*/ 251 h 64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365" h="645114">
                    <a:moveTo>
                      <a:pt x="252145" y="251"/>
                    </a:moveTo>
                    <a:cubicBezTo>
                      <a:pt x="246148" y="-5041"/>
                      <a:pt x="108564" y="74335"/>
                      <a:pt x="76461" y="137835"/>
                    </a:cubicBezTo>
                    <a:cubicBezTo>
                      <a:pt x="44358" y="201335"/>
                      <a:pt x="72228" y="297996"/>
                      <a:pt x="59528" y="381251"/>
                    </a:cubicBezTo>
                    <a:cubicBezTo>
                      <a:pt x="46828" y="464507"/>
                      <a:pt x="3436" y="608087"/>
                      <a:pt x="261" y="637368"/>
                    </a:cubicBezTo>
                    <a:cubicBezTo>
                      <a:pt x="-2914" y="666649"/>
                      <a:pt x="23545" y="607030"/>
                      <a:pt x="40478" y="556935"/>
                    </a:cubicBezTo>
                    <a:cubicBezTo>
                      <a:pt x="57411" y="506840"/>
                      <a:pt x="89867" y="401359"/>
                      <a:pt x="101861" y="336801"/>
                    </a:cubicBezTo>
                    <a:cubicBezTo>
                      <a:pt x="113855" y="272243"/>
                      <a:pt x="84928" y="223913"/>
                      <a:pt x="112445" y="169585"/>
                    </a:cubicBezTo>
                    <a:cubicBezTo>
                      <a:pt x="139962" y="115257"/>
                      <a:pt x="258142" y="5543"/>
                      <a:pt x="252145" y="2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0" name="フリーフォーム: 図形 2109">
                <a:extLst>
                  <a:ext uri="{FF2B5EF4-FFF2-40B4-BE49-F238E27FC236}">
                    <a16:creationId xmlns:a16="http://schemas.microsoft.com/office/drawing/2014/main" id="{EDDB6509-8026-4853-BAD0-0C52A4642FCF}"/>
                  </a:ext>
                </a:extLst>
              </p:cNvPr>
              <p:cNvSpPr/>
              <p:nvPr/>
            </p:nvSpPr>
            <p:spPr>
              <a:xfrm>
                <a:off x="3433105" y="3836030"/>
                <a:ext cx="659138" cy="744541"/>
              </a:xfrm>
              <a:custGeom>
                <a:avLst/>
                <a:gdLst>
                  <a:gd name="connsiteX0" fmla="*/ 654178 w 659138"/>
                  <a:gd name="connsiteY0" fmla="*/ 18420 h 744541"/>
                  <a:gd name="connsiteX1" fmla="*/ 402295 w 659138"/>
                  <a:gd name="connsiteY1" fmla="*/ 81920 h 744541"/>
                  <a:gd name="connsiteX2" fmla="*/ 80562 w 659138"/>
                  <a:gd name="connsiteY2" fmla="*/ 410003 h 744541"/>
                  <a:gd name="connsiteX3" fmla="*/ 55162 w 659138"/>
                  <a:gd name="connsiteY3" fmla="*/ 522187 h 744541"/>
                  <a:gd name="connsiteX4" fmla="*/ 128 w 659138"/>
                  <a:gd name="connsiteY4" fmla="*/ 744437 h 744541"/>
                  <a:gd name="connsiteX5" fmla="*/ 72095 w 659138"/>
                  <a:gd name="connsiteY5" fmla="*/ 492553 h 744541"/>
                  <a:gd name="connsiteX6" fmla="*/ 171578 w 659138"/>
                  <a:gd name="connsiteY6" fmla="*/ 350737 h 744541"/>
                  <a:gd name="connsiteX7" fmla="*/ 654178 w 659138"/>
                  <a:gd name="connsiteY7" fmla="*/ 18420 h 74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9138" h="744541">
                    <a:moveTo>
                      <a:pt x="654178" y="18420"/>
                    </a:moveTo>
                    <a:cubicBezTo>
                      <a:pt x="692631" y="-26383"/>
                      <a:pt x="497898" y="16656"/>
                      <a:pt x="402295" y="81920"/>
                    </a:cubicBezTo>
                    <a:cubicBezTo>
                      <a:pt x="306692" y="147184"/>
                      <a:pt x="138417" y="336625"/>
                      <a:pt x="80562" y="410003"/>
                    </a:cubicBezTo>
                    <a:cubicBezTo>
                      <a:pt x="22707" y="483381"/>
                      <a:pt x="68568" y="466448"/>
                      <a:pt x="55162" y="522187"/>
                    </a:cubicBezTo>
                    <a:cubicBezTo>
                      <a:pt x="41756" y="577926"/>
                      <a:pt x="-2694" y="749376"/>
                      <a:pt x="128" y="744437"/>
                    </a:cubicBezTo>
                    <a:cubicBezTo>
                      <a:pt x="2950" y="739498"/>
                      <a:pt x="43520" y="558170"/>
                      <a:pt x="72095" y="492553"/>
                    </a:cubicBezTo>
                    <a:cubicBezTo>
                      <a:pt x="100670" y="426936"/>
                      <a:pt x="77739" y="427643"/>
                      <a:pt x="171578" y="350737"/>
                    </a:cubicBezTo>
                    <a:cubicBezTo>
                      <a:pt x="265417" y="273832"/>
                      <a:pt x="615725" y="63223"/>
                      <a:pt x="654178" y="184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1" name="フリーフォーム: 図形 2110">
                <a:extLst>
                  <a:ext uri="{FF2B5EF4-FFF2-40B4-BE49-F238E27FC236}">
                    <a16:creationId xmlns:a16="http://schemas.microsoft.com/office/drawing/2014/main" id="{2AC1641A-298A-4C90-8AE7-07FD5EAF5EB9}"/>
                  </a:ext>
                </a:extLst>
              </p:cNvPr>
              <p:cNvSpPr/>
              <p:nvPr/>
            </p:nvSpPr>
            <p:spPr>
              <a:xfrm>
                <a:off x="4526280" y="3403600"/>
                <a:ext cx="1156631" cy="127000"/>
              </a:xfrm>
              <a:custGeom>
                <a:avLst/>
                <a:gdLst>
                  <a:gd name="connsiteX0" fmla="*/ 0 w 1156631"/>
                  <a:gd name="connsiteY0" fmla="*/ 127000 h 127000"/>
                  <a:gd name="connsiteX1" fmla="*/ 447040 w 1156631"/>
                  <a:gd name="connsiteY1" fmla="*/ 0 h 127000"/>
                  <a:gd name="connsiteX2" fmla="*/ 1107440 w 1156631"/>
                  <a:gd name="connsiteY2" fmla="*/ 45720 h 127000"/>
                  <a:gd name="connsiteX3" fmla="*/ 1046480 w 1156631"/>
                  <a:gd name="connsiteY3" fmla="*/ 40640 h 127000"/>
                  <a:gd name="connsiteX4" fmla="*/ 553720 w 1156631"/>
                  <a:gd name="connsiteY4" fmla="*/ 50800 h 127000"/>
                  <a:gd name="connsiteX5" fmla="*/ 0 w 1156631"/>
                  <a:gd name="connsiteY5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631" h="127000">
                    <a:moveTo>
                      <a:pt x="0" y="127000"/>
                    </a:moveTo>
                    <a:cubicBezTo>
                      <a:pt x="131233" y="70273"/>
                      <a:pt x="262467" y="13547"/>
                      <a:pt x="447040" y="0"/>
                    </a:cubicBezTo>
                    <a:lnTo>
                      <a:pt x="1107440" y="45720"/>
                    </a:lnTo>
                    <a:cubicBezTo>
                      <a:pt x="1207347" y="52493"/>
                      <a:pt x="1138767" y="39793"/>
                      <a:pt x="1046480" y="40640"/>
                    </a:cubicBezTo>
                    <a:cubicBezTo>
                      <a:pt x="954193" y="41487"/>
                      <a:pt x="725593" y="38100"/>
                      <a:pt x="553720" y="50800"/>
                    </a:cubicBezTo>
                    <a:cubicBezTo>
                      <a:pt x="381847" y="63500"/>
                      <a:pt x="198543" y="90170"/>
                      <a:pt x="0" y="1270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2" name="フリーフォーム: 図形 2111">
                <a:extLst>
                  <a:ext uri="{FF2B5EF4-FFF2-40B4-BE49-F238E27FC236}">
                    <a16:creationId xmlns:a16="http://schemas.microsoft.com/office/drawing/2014/main" id="{5E005508-ED29-4AE3-BC50-1371FE7511AC}"/>
                  </a:ext>
                </a:extLst>
              </p:cNvPr>
              <p:cNvSpPr/>
              <p:nvPr/>
            </p:nvSpPr>
            <p:spPr>
              <a:xfrm>
                <a:off x="5333608" y="3400966"/>
                <a:ext cx="1186100" cy="313835"/>
              </a:xfrm>
              <a:custGeom>
                <a:avLst/>
                <a:gdLst>
                  <a:gd name="connsiteX0" fmla="*/ 51192 w 1186100"/>
                  <a:gd name="connsiteY0" fmla="*/ 12794 h 313835"/>
                  <a:gd name="connsiteX1" fmla="*/ 101992 w 1186100"/>
                  <a:gd name="connsiteY1" fmla="*/ 12794 h 313835"/>
                  <a:gd name="connsiteX2" fmla="*/ 848752 w 1186100"/>
                  <a:gd name="connsiteY2" fmla="*/ 104234 h 313835"/>
                  <a:gd name="connsiteX3" fmla="*/ 1184032 w 1186100"/>
                  <a:gd name="connsiteY3" fmla="*/ 312514 h 313835"/>
                  <a:gd name="connsiteX4" fmla="*/ 940192 w 1186100"/>
                  <a:gd name="connsiteY4" fmla="*/ 185514 h 313835"/>
                  <a:gd name="connsiteX5" fmla="*/ 51192 w 1186100"/>
                  <a:gd name="connsiteY5" fmla="*/ 12794 h 31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6100" h="313835">
                    <a:moveTo>
                      <a:pt x="51192" y="12794"/>
                    </a:moveTo>
                    <a:cubicBezTo>
                      <a:pt x="-88508" y="-15993"/>
                      <a:pt x="101992" y="12794"/>
                      <a:pt x="101992" y="12794"/>
                    </a:cubicBezTo>
                    <a:cubicBezTo>
                      <a:pt x="234919" y="28034"/>
                      <a:pt x="668412" y="54281"/>
                      <a:pt x="848752" y="104234"/>
                    </a:cubicBezTo>
                    <a:cubicBezTo>
                      <a:pt x="1029092" y="154187"/>
                      <a:pt x="1168792" y="298967"/>
                      <a:pt x="1184032" y="312514"/>
                    </a:cubicBezTo>
                    <a:cubicBezTo>
                      <a:pt x="1199272" y="326061"/>
                      <a:pt x="1131539" y="232081"/>
                      <a:pt x="940192" y="185514"/>
                    </a:cubicBezTo>
                    <a:cubicBezTo>
                      <a:pt x="748845" y="138947"/>
                      <a:pt x="190892" y="41581"/>
                      <a:pt x="51192" y="127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3" name="フリーフォーム: 図形 2112">
                <a:extLst>
                  <a:ext uri="{FF2B5EF4-FFF2-40B4-BE49-F238E27FC236}">
                    <a16:creationId xmlns:a16="http://schemas.microsoft.com/office/drawing/2014/main" id="{F5B2BB68-7060-48AD-AB43-0F3B7CEE1889}"/>
                  </a:ext>
                </a:extLst>
              </p:cNvPr>
              <p:cNvSpPr/>
              <p:nvPr/>
            </p:nvSpPr>
            <p:spPr>
              <a:xfrm>
                <a:off x="4011661" y="3460029"/>
                <a:ext cx="698597" cy="425807"/>
              </a:xfrm>
              <a:custGeom>
                <a:avLst/>
                <a:gdLst>
                  <a:gd name="connsiteX0" fmla="*/ 16779 w 698597"/>
                  <a:gd name="connsiteY0" fmla="*/ 410931 h 425807"/>
                  <a:gd name="connsiteX1" fmla="*/ 62499 w 698597"/>
                  <a:gd name="connsiteY1" fmla="*/ 360131 h 425807"/>
                  <a:gd name="connsiteX2" fmla="*/ 291099 w 698597"/>
                  <a:gd name="connsiteY2" fmla="*/ 126451 h 425807"/>
                  <a:gd name="connsiteX3" fmla="*/ 697499 w 698597"/>
                  <a:gd name="connsiteY3" fmla="*/ 14691 h 425807"/>
                  <a:gd name="connsiteX4" fmla="*/ 397779 w 698597"/>
                  <a:gd name="connsiteY4" fmla="*/ 45171 h 425807"/>
                  <a:gd name="connsiteX5" fmla="*/ 16779 w 698597"/>
                  <a:gd name="connsiteY5" fmla="*/ 410931 h 42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8597" h="425807">
                    <a:moveTo>
                      <a:pt x="16779" y="410931"/>
                    </a:moveTo>
                    <a:cubicBezTo>
                      <a:pt x="-39101" y="463424"/>
                      <a:pt x="62499" y="360131"/>
                      <a:pt x="62499" y="360131"/>
                    </a:cubicBezTo>
                    <a:cubicBezTo>
                      <a:pt x="108219" y="312718"/>
                      <a:pt x="185266" y="184024"/>
                      <a:pt x="291099" y="126451"/>
                    </a:cubicBezTo>
                    <a:cubicBezTo>
                      <a:pt x="396932" y="68878"/>
                      <a:pt x="679719" y="28238"/>
                      <a:pt x="697499" y="14691"/>
                    </a:cubicBezTo>
                    <a:cubicBezTo>
                      <a:pt x="715279" y="1144"/>
                      <a:pt x="512926" y="-20869"/>
                      <a:pt x="397779" y="45171"/>
                    </a:cubicBezTo>
                    <a:cubicBezTo>
                      <a:pt x="282632" y="111211"/>
                      <a:pt x="72659" y="358438"/>
                      <a:pt x="16779" y="4109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4" name="フリーフォーム: 図形 2113">
                <a:extLst>
                  <a:ext uri="{FF2B5EF4-FFF2-40B4-BE49-F238E27FC236}">
                    <a16:creationId xmlns:a16="http://schemas.microsoft.com/office/drawing/2014/main" id="{39ADD523-1A2B-4248-93EA-5370D02A11C3}"/>
                  </a:ext>
                </a:extLst>
              </p:cNvPr>
              <p:cNvSpPr/>
              <p:nvPr/>
            </p:nvSpPr>
            <p:spPr>
              <a:xfrm>
                <a:off x="5809468" y="6795490"/>
                <a:ext cx="319118" cy="612080"/>
              </a:xfrm>
              <a:custGeom>
                <a:avLst/>
                <a:gdLst>
                  <a:gd name="connsiteX0" fmla="*/ 782 w 319118"/>
                  <a:gd name="connsiteY0" fmla="*/ 1127 h 612080"/>
                  <a:gd name="connsiteX1" fmla="*/ 201865 w 319118"/>
                  <a:gd name="connsiteY1" fmla="*/ 142943 h 612080"/>
                  <a:gd name="connsiteX2" fmla="*/ 311932 w 319118"/>
                  <a:gd name="connsiteY2" fmla="*/ 602260 h 612080"/>
                  <a:gd name="connsiteX3" fmla="*/ 305582 w 319118"/>
                  <a:gd name="connsiteY3" fmla="*/ 437160 h 612080"/>
                  <a:gd name="connsiteX4" fmla="*/ 282299 w 319118"/>
                  <a:gd name="connsiteY4" fmla="*/ 200093 h 612080"/>
                  <a:gd name="connsiteX5" fmla="*/ 782 w 319118"/>
                  <a:gd name="connsiteY5" fmla="*/ 1127 h 61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118" h="612080">
                    <a:moveTo>
                      <a:pt x="782" y="1127"/>
                    </a:moveTo>
                    <a:cubicBezTo>
                      <a:pt x="-12624" y="-8398"/>
                      <a:pt x="150007" y="42754"/>
                      <a:pt x="201865" y="142943"/>
                    </a:cubicBezTo>
                    <a:cubicBezTo>
                      <a:pt x="253723" y="243132"/>
                      <a:pt x="294646" y="553224"/>
                      <a:pt x="311932" y="602260"/>
                    </a:cubicBezTo>
                    <a:cubicBezTo>
                      <a:pt x="329218" y="651296"/>
                      <a:pt x="310521" y="504188"/>
                      <a:pt x="305582" y="437160"/>
                    </a:cubicBezTo>
                    <a:cubicBezTo>
                      <a:pt x="300643" y="370132"/>
                      <a:pt x="327455" y="272413"/>
                      <a:pt x="282299" y="200093"/>
                    </a:cubicBezTo>
                    <a:cubicBezTo>
                      <a:pt x="237144" y="127774"/>
                      <a:pt x="14188" y="10652"/>
                      <a:pt x="782" y="112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5" name="フリーフォーム: 図形 2114">
                <a:extLst>
                  <a:ext uri="{FF2B5EF4-FFF2-40B4-BE49-F238E27FC236}">
                    <a16:creationId xmlns:a16="http://schemas.microsoft.com/office/drawing/2014/main" id="{7B7F3B52-739A-4B92-93D6-AA3D43335529}"/>
                  </a:ext>
                </a:extLst>
              </p:cNvPr>
              <p:cNvSpPr/>
              <p:nvPr/>
            </p:nvSpPr>
            <p:spPr>
              <a:xfrm>
                <a:off x="4900012" y="7759696"/>
                <a:ext cx="952655" cy="485090"/>
              </a:xfrm>
              <a:custGeom>
                <a:avLst/>
                <a:gdLst>
                  <a:gd name="connsiteX0" fmla="*/ 941988 w 952655"/>
                  <a:gd name="connsiteY0" fmla="*/ 4 h 485090"/>
                  <a:gd name="connsiteX1" fmla="*/ 730321 w 952655"/>
                  <a:gd name="connsiteY1" fmla="*/ 232837 h 485090"/>
                  <a:gd name="connsiteX2" fmla="*/ 616021 w 952655"/>
                  <a:gd name="connsiteY2" fmla="*/ 463554 h 485090"/>
                  <a:gd name="connsiteX3" fmla="*/ 400121 w 952655"/>
                  <a:gd name="connsiteY3" fmla="*/ 472021 h 485090"/>
                  <a:gd name="connsiteX4" fmla="*/ 124955 w 952655"/>
                  <a:gd name="connsiteY4" fmla="*/ 436037 h 485090"/>
                  <a:gd name="connsiteX5" fmla="*/ 116488 w 952655"/>
                  <a:gd name="connsiteY5" fmla="*/ 385237 h 485090"/>
                  <a:gd name="connsiteX6" fmla="*/ 71 w 952655"/>
                  <a:gd name="connsiteY6" fmla="*/ 270937 h 485090"/>
                  <a:gd name="connsiteX7" fmla="*/ 103788 w 952655"/>
                  <a:gd name="connsiteY7" fmla="*/ 311154 h 485090"/>
                  <a:gd name="connsiteX8" fmla="*/ 364138 w 952655"/>
                  <a:gd name="connsiteY8" fmla="*/ 226487 h 485090"/>
                  <a:gd name="connsiteX9" fmla="*/ 941988 w 952655"/>
                  <a:gd name="connsiteY9" fmla="*/ 4 h 48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655" h="485090">
                    <a:moveTo>
                      <a:pt x="941988" y="4"/>
                    </a:moveTo>
                    <a:cubicBezTo>
                      <a:pt x="1003018" y="1062"/>
                      <a:pt x="784649" y="155579"/>
                      <a:pt x="730321" y="232837"/>
                    </a:cubicBezTo>
                    <a:cubicBezTo>
                      <a:pt x="675993" y="310095"/>
                      <a:pt x="671054" y="423690"/>
                      <a:pt x="616021" y="463554"/>
                    </a:cubicBezTo>
                    <a:cubicBezTo>
                      <a:pt x="560988" y="503418"/>
                      <a:pt x="481965" y="476607"/>
                      <a:pt x="400121" y="472021"/>
                    </a:cubicBezTo>
                    <a:cubicBezTo>
                      <a:pt x="318277" y="467435"/>
                      <a:pt x="172227" y="450501"/>
                      <a:pt x="124955" y="436037"/>
                    </a:cubicBezTo>
                    <a:cubicBezTo>
                      <a:pt x="77683" y="421573"/>
                      <a:pt x="137302" y="412754"/>
                      <a:pt x="116488" y="385237"/>
                    </a:cubicBezTo>
                    <a:cubicBezTo>
                      <a:pt x="95674" y="357720"/>
                      <a:pt x="2188" y="283284"/>
                      <a:pt x="71" y="270937"/>
                    </a:cubicBezTo>
                    <a:cubicBezTo>
                      <a:pt x="-2046" y="258590"/>
                      <a:pt x="43110" y="318562"/>
                      <a:pt x="103788" y="311154"/>
                    </a:cubicBezTo>
                    <a:cubicBezTo>
                      <a:pt x="164466" y="303746"/>
                      <a:pt x="226907" y="274818"/>
                      <a:pt x="364138" y="226487"/>
                    </a:cubicBezTo>
                    <a:cubicBezTo>
                      <a:pt x="501369" y="178156"/>
                      <a:pt x="880958" y="-1054"/>
                      <a:pt x="941988" y="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6" name="フリーフォーム: 図形 2115">
                <a:extLst>
                  <a:ext uri="{FF2B5EF4-FFF2-40B4-BE49-F238E27FC236}">
                    <a16:creationId xmlns:a16="http://schemas.microsoft.com/office/drawing/2014/main" id="{93D518D0-C831-4F13-8DB3-8131B6D46E90}"/>
                  </a:ext>
                </a:extLst>
              </p:cNvPr>
              <p:cNvSpPr/>
              <p:nvPr/>
            </p:nvSpPr>
            <p:spPr>
              <a:xfrm>
                <a:off x="4538874" y="6330799"/>
                <a:ext cx="399128" cy="732072"/>
              </a:xfrm>
              <a:custGeom>
                <a:avLst/>
                <a:gdLst>
                  <a:gd name="connsiteX0" fmla="*/ 395076 w 399128"/>
                  <a:gd name="connsiteY0" fmla="*/ 151 h 732072"/>
                  <a:gd name="connsiteX1" fmla="*/ 207751 w 399128"/>
                  <a:gd name="connsiteY1" fmla="*/ 276376 h 732072"/>
                  <a:gd name="connsiteX2" fmla="*/ 61701 w 399128"/>
                  <a:gd name="connsiteY2" fmla="*/ 714526 h 732072"/>
                  <a:gd name="connsiteX3" fmla="*/ 64876 w 399128"/>
                  <a:gd name="connsiteY3" fmla="*/ 612926 h 732072"/>
                  <a:gd name="connsiteX4" fmla="*/ 17251 w 399128"/>
                  <a:gd name="connsiteY4" fmla="*/ 311301 h 732072"/>
                  <a:gd name="connsiteX5" fmla="*/ 395076 w 399128"/>
                  <a:gd name="connsiteY5" fmla="*/ 151 h 732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28" h="732072">
                    <a:moveTo>
                      <a:pt x="395076" y="151"/>
                    </a:moveTo>
                    <a:cubicBezTo>
                      <a:pt x="426826" y="-5670"/>
                      <a:pt x="263313" y="157314"/>
                      <a:pt x="207751" y="276376"/>
                    </a:cubicBezTo>
                    <a:cubicBezTo>
                      <a:pt x="152189" y="395438"/>
                      <a:pt x="85513" y="658434"/>
                      <a:pt x="61701" y="714526"/>
                    </a:cubicBezTo>
                    <a:cubicBezTo>
                      <a:pt x="37889" y="770618"/>
                      <a:pt x="72284" y="680130"/>
                      <a:pt x="64876" y="612926"/>
                    </a:cubicBezTo>
                    <a:cubicBezTo>
                      <a:pt x="57468" y="545722"/>
                      <a:pt x="-38311" y="408138"/>
                      <a:pt x="17251" y="311301"/>
                    </a:cubicBezTo>
                    <a:cubicBezTo>
                      <a:pt x="72813" y="214464"/>
                      <a:pt x="363326" y="5972"/>
                      <a:pt x="395076" y="15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7" name="フリーフォーム: 図形 2116">
                <a:extLst>
                  <a:ext uri="{FF2B5EF4-FFF2-40B4-BE49-F238E27FC236}">
                    <a16:creationId xmlns:a16="http://schemas.microsoft.com/office/drawing/2014/main" id="{02BF784F-3CDA-4A3A-B446-237EBB5ADD3C}"/>
                  </a:ext>
                </a:extLst>
              </p:cNvPr>
              <p:cNvSpPr/>
              <p:nvPr/>
            </p:nvSpPr>
            <p:spPr>
              <a:xfrm>
                <a:off x="5582807" y="5939135"/>
                <a:ext cx="776967" cy="247943"/>
              </a:xfrm>
              <a:custGeom>
                <a:avLst/>
                <a:gdLst>
                  <a:gd name="connsiteX0" fmla="*/ 9426 w 776967"/>
                  <a:gd name="connsiteY0" fmla="*/ 2348 h 247943"/>
                  <a:gd name="connsiteX1" fmla="*/ 517426 w 776967"/>
                  <a:gd name="connsiteY1" fmla="*/ 74315 h 247943"/>
                  <a:gd name="connsiteX2" fmla="*/ 775660 w 776967"/>
                  <a:gd name="connsiteY2" fmla="*/ 76432 h 247943"/>
                  <a:gd name="connsiteX3" fmla="*/ 612676 w 776967"/>
                  <a:gd name="connsiteY3" fmla="*/ 97598 h 247943"/>
                  <a:gd name="connsiteX4" fmla="*/ 500493 w 776967"/>
                  <a:gd name="connsiteY4" fmla="*/ 150515 h 247943"/>
                  <a:gd name="connsiteX5" fmla="*/ 631726 w 776967"/>
                  <a:gd name="connsiteY5" fmla="*/ 163215 h 247943"/>
                  <a:gd name="connsiteX6" fmla="*/ 388310 w 776967"/>
                  <a:gd name="connsiteY6" fmla="*/ 247882 h 247943"/>
                  <a:gd name="connsiteX7" fmla="*/ 199926 w 776967"/>
                  <a:gd name="connsiteY7" fmla="*/ 173798 h 247943"/>
                  <a:gd name="connsiteX8" fmla="*/ 9426 w 776967"/>
                  <a:gd name="connsiteY8" fmla="*/ 2348 h 24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6967" h="247943">
                    <a:moveTo>
                      <a:pt x="9426" y="2348"/>
                    </a:moveTo>
                    <a:cubicBezTo>
                      <a:pt x="62343" y="-14232"/>
                      <a:pt x="389720" y="61968"/>
                      <a:pt x="517426" y="74315"/>
                    </a:cubicBezTo>
                    <a:cubicBezTo>
                      <a:pt x="645132" y="86662"/>
                      <a:pt x="759785" y="72552"/>
                      <a:pt x="775660" y="76432"/>
                    </a:cubicBezTo>
                    <a:cubicBezTo>
                      <a:pt x="791535" y="80313"/>
                      <a:pt x="658537" y="85251"/>
                      <a:pt x="612676" y="97598"/>
                    </a:cubicBezTo>
                    <a:cubicBezTo>
                      <a:pt x="566815" y="109945"/>
                      <a:pt x="497318" y="139579"/>
                      <a:pt x="500493" y="150515"/>
                    </a:cubicBezTo>
                    <a:cubicBezTo>
                      <a:pt x="503668" y="161451"/>
                      <a:pt x="650423" y="146987"/>
                      <a:pt x="631726" y="163215"/>
                    </a:cubicBezTo>
                    <a:cubicBezTo>
                      <a:pt x="613029" y="179443"/>
                      <a:pt x="460277" y="246118"/>
                      <a:pt x="388310" y="247882"/>
                    </a:cubicBezTo>
                    <a:cubicBezTo>
                      <a:pt x="316343" y="249646"/>
                      <a:pt x="258840" y="212956"/>
                      <a:pt x="199926" y="173798"/>
                    </a:cubicBezTo>
                    <a:cubicBezTo>
                      <a:pt x="141012" y="134640"/>
                      <a:pt x="-43491" y="18928"/>
                      <a:pt x="9426" y="234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8" name="フリーフォーム: 図形 2117">
                <a:extLst>
                  <a:ext uri="{FF2B5EF4-FFF2-40B4-BE49-F238E27FC236}">
                    <a16:creationId xmlns:a16="http://schemas.microsoft.com/office/drawing/2014/main" id="{1AA12445-D859-4691-975A-82F750AB7186}"/>
                  </a:ext>
                </a:extLst>
              </p:cNvPr>
              <p:cNvSpPr/>
              <p:nvPr/>
            </p:nvSpPr>
            <p:spPr>
              <a:xfrm>
                <a:off x="4169406" y="5640210"/>
                <a:ext cx="398172" cy="499427"/>
              </a:xfrm>
              <a:custGeom>
                <a:avLst/>
                <a:gdLst>
                  <a:gd name="connsiteX0" fmla="*/ 396244 w 398172"/>
                  <a:gd name="connsiteY0" fmla="*/ 125590 h 499427"/>
                  <a:gd name="connsiteX1" fmla="*/ 170819 w 398172"/>
                  <a:gd name="connsiteY1" fmla="*/ 214490 h 499427"/>
                  <a:gd name="connsiteX2" fmla="*/ 69219 w 398172"/>
                  <a:gd name="connsiteY2" fmla="*/ 490715 h 499427"/>
                  <a:gd name="connsiteX3" fmla="*/ 97794 w 398172"/>
                  <a:gd name="connsiteY3" fmla="*/ 392290 h 499427"/>
                  <a:gd name="connsiteX4" fmla="*/ 15244 w 398172"/>
                  <a:gd name="connsiteY4" fmla="*/ 17640 h 499427"/>
                  <a:gd name="connsiteX5" fmla="*/ 15244 w 398172"/>
                  <a:gd name="connsiteY5" fmla="*/ 62090 h 499427"/>
                  <a:gd name="connsiteX6" fmla="*/ 31119 w 398172"/>
                  <a:gd name="connsiteY6" fmla="*/ 71615 h 499427"/>
                  <a:gd name="connsiteX7" fmla="*/ 396244 w 398172"/>
                  <a:gd name="connsiteY7" fmla="*/ 125590 h 49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172" h="499427">
                    <a:moveTo>
                      <a:pt x="396244" y="125590"/>
                    </a:moveTo>
                    <a:cubicBezTo>
                      <a:pt x="419527" y="149403"/>
                      <a:pt x="225323" y="153636"/>
                      <a:pt x="170819" y="214490"/>
                    </a:cubicBezTo>
                    <a:cubicBezTo>
                      <a:pt x="116315" y="275344"/>
                      <a:pt x="81390" y="461082"/>
                      <a:pt x="69219" y="490715"/>
                    </a:cubicBezTo>
                    <a:cubicBezTo>
                      <a:pt x="57048" y="520348"/>
                      <a:pt x="106790" y="471136"/>
                      <a:pt x="97794" y="392290"/>
                    </a:cubicBezTo>
                    <a:cubicBezTo>
                      <a:pt x="88798" y="313444"/>
                      <a:pt x="29002" y="72673"/>
                      <a:pt x="15244" y="17640"/>
                    </a:cubicBezTo>
                    <a:cubicBezTo>
                      <a:pt x="1486" y="-37393"/>
                      <a:pt x="12598" y="53094"/>
                      <a:pt x="15244" y="62090"/>
                    </a:cubicBezTo>
                    <a:cubicBezTo>
                      <a:pt x="17890" y="71086"/>
                      <a:pt x="-29735" y="62090"/>
                      <a:pt x="31119" y="71615"/>
                    </a:cubicBezTo>
                    <a:cubicBezTo>
                      <a:pt x="91973" y="81140"/>
                      <a:pt x="372961" y="101777"/>
                      <a:pt x="396244" y="12559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9" name="フリーフォーム: 図形 2118">
                <a:extLst>
                  <a:ext uri="{FF2B5EF4-FFF2-40B4-BE49-F238E27FC236}">
                    <a16:creationId xmlns:a16="http://schemas.microsoft.com/office/drawing/2014/main" id="{C3C7EFD8-471F-4EB1-B82B-1EFDA85F129D}"/>
                  </a:ext>
                </a:extLst>
              </p:cNvPr>
              <p:cNvSpPr/>
              <p:nvPr/>
            </p:nvSpPr>
            <p:spPr>
              <a:xfrm>
                <a:off x="3990603" y="4757104"/>
                <a:ext cx="484742" cy="1070251"/>
              </a:xfrm>
              <a:custGeom>
                <a:avLst/>
                <a:gdLst>
                  <a:gd name="connsiteX0" fmla="*/ 5664 w 484742"/>
                  <a:gd name="connsiteY0" fmla="*/ 1067963 h 1070251"/>
                  <a:gd name="connsiteX1" fmla="*/ 206747 w 484742"/>
                  <a:gd name="connsiteY1" fmla="*/ 674263 h 1070251"/>
                  <a:gd name="connsiteX2" fmla="*/ 227914 w 484742"/>
                  <a:gd name="connsiteY2" fmla="*/ 371579 h 1070251"/>
                  <a:gd name="connsiteX3" fmla="*/ 240614 w 484742"/>
                  <a:gd name="connsiteY3" fmla="*/ 388513 h 1070251"/>
                  <a:gd name="connsiteX4" fmla="*/ 454397 w 484742"/>
                  <a:gd name="connsiteY4" fmla="*/ 674263 h 1070251"/>
                  <a:gd name="connsiteX5" fmla="*/ 481914 w 484742"/>
                  <a:gd name="connsiteY5" fmla="*/ 659446 h 1070251"/>
                  <a:gd name="connsiteX6" fmla="*/ 441697 w 484742"/>
                  <a:gd name="connsiteY6" fmla="*/ 600179 h 1070251"/>
                  <a:gd name="connsiteX7" fmla="*/ 367614 w 484742"/>
                  <a:gd name="connsiteY7" fmla="*/ 13863 h 1070251"/>
                  <a:gd name="connsiteX8" fmla="*/ 191930 w 484742"/>
                  <a:gd name="connsiteY8" fmla="*/ 210713 h 1070251"/>
                  <a:gd name="connsiteX9" fmla="*/ 147480 w 484742"/>
                  <a:gd name="connsiteY9" fmla="*/ 507046 h 1070251"/>
                  <a:gd name="connsiteX10" fmla="*/ 62814 w 484742"/>
                  <a:gd name="connsiteY10" fmla="*/ 822429 h 1070251"/>
                  <a:gd name="connsiteX11" fmla="*/ 5664 w 484742"/>
                  <a:gd name="connsiteY11" fmla="*/ 1067963 h 107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4742" h="1070251">
                    <a:moveTo>
                      <a:pt x="5664" y="1067963"/>
                    </a:moveTo>
                    <a:cubicBezTo>
                      <a:pt x="29653" y="1043269"/>
                      <a:pt x="169705" y="790327"/>
                      <a:pt x="206747" y="674263"/>
                    </a:cubicBezTo>
                    <a:cubicBezTo>
                      <a:pt x="243789" y="558199"/>
                      <a:pt x="222270" y="419204"/>
                      <a:pt x="227914" y="371579"/>
                    </a:cubicBezTo>
                    <a:cubicBezTo>
                      <a:pt x="233558" y="323954"/>
                      <a:pt x="240614" y="388513"/>
                      <a:pt x="240614" y="388513"/>
                    </a:cubicBezTo>
                    <a:cubicBezTo>
                      <a:pt x="278361" y="438960"/>
                      <a:pt x="414180" y="629107"/>
                      <a:pt x="454397" y="674263"/>
                    </a:cubicBezTo>
                    <a:cubicBezTo>
                      <a:pt x="494614" y="719418"/>
                      <a:pt x="484031" y="671793"/>
                      <a:pt x="481914" y="659446"/>
                    </a:cubicBezTo>
                    <a:cubicBezTo>
                      <a:pt x="479797" y="647099"/>
                      <a:pt x="460747" y="707776"/>
                      <a:pt x="441697" y="600179"/>
                    </a:cubicBezTo>
                    <a:cubicBezTo>
                      <a:pt x="422647" y="492582"/>
                      <a:pt x="409242" y="78774"/>
                      <a:pt x="367614" y="13863"/>
                    </a:cubicBezTo>
                    <a:cubicBezTo>
                      <a:pt x="325986" y="-51048"/>
                      <a:pt x="228619" y="128516"/>
                      <a:pt x="191930" y="210713"/>
                    </a:cubicBezTo>
                    <a:cubicBezTo>
                      <a:pt x="155241" y="292910"/>
                      <a:pt x="168999" y="405093"/>
                      <a:pt x="147480" y="507046"/>
                    </a:cubicBezTo>
                    <a:cubicBezTo>
                      <a:pt x="125961" y="608999"/>
                      <a:pt x="85392" y="733529"/>
                      <a:pt x="62814" y="822429"/>
                    </a:cubicBezTo>
                    <a:cubicBezTo>
                      <a:pt x="40236" y="911329"/>
                      <a:pt x="-18325" y="1092657"/>
                      <a:pt x="5664" y="106796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0" name="フリーフォーム: 図形 2119">
                <a:extLst>
                  <a:ext uri="{FF2B5EF4-FFF2-40B4-BE49-F238E27FC236}">
                    <a16:creationId xmlns:a16="http://schemas.microsoft.com/office/drawing/2014/main" id="{1297700B-2264-4201-809A-17765A9A2CD9}"/>
                  </a:ext>
                </a:extLst>
              </p:cNvPr>
              <p:cNvSpPr/>
              <p:nvPr/>
            </p:nvSpPr>
            <p:spPr>
              <a:xfrm>
                <a:off x="3854440" y="5969742"/>
                <a:ext cx="156644" cy="452572"/>
              </a:xfrm>
              <a:custGeom>
                <a:avLst/>
                <a:gdLst>
                  <a:gd name="connsiteX0" fmla="*/ 55043 w 156644"/>
                  <a:gd name="connsiteY0" fmla="*/ 1375 h 452572"/>
                  <a:gd name="connsiteX1" fmla="*/ 10 w 156644"/>
                  <a:gd name="connsiteY1" fmla="*/ 204575 h 452572"/>
                  <a:gd name="connsiteX2" fmla="*/ 50810 w 156644"/>
                  <a:gd name="connsiteY2" fmla="*/ 386608 h 452572"/>
                  <a:gd name="connsiteX3" fmla="*/ 103727 w 156644"/>
                  <a:gd name="connsiteY3" fmla="*/ 452225 h 452572"/>
                  <a:gd name="connsiteX4" fmla="*/ 118543 w 156644"/>
                  <a:gd name="connsiteY4" fmla="*/ 412008 h 452572"/>
                  <a:gd name="connsiteX5" fmla="*/ 93143 w 156644"/>
                  <a:gd name="connsiteY5" fmla="*/ 399308 h 452572"/>
                  <a:gd name="connsiteX6" fmla="*/ 156643 w 156644"/>
                  <a:gd name="connsiteY6" fmla="*/ 301941 h 452572"/>
                  <a:gd name="connsiteX7" fmla="*/ 95260 w 156644"/>
                  <a:gd name="connsiteY7" fmla="*/ 185525 h 452572"/>
                  <a:gd name="connsiteX8" fmla="*/ 129127 w 156644"/>
                  <a:gd name="connsiteY8" fmla="*/ 282891 h 452572"/>
                  <a:gd name="connsiteX9" fmla="*/ 97377 w 156644"/>
                  <a:gd name="connsiteY9" fmla="*/ 369675 h 452572"/>
                  <a:gd name="connsiteX10" fmla="*/ 61393 w 156644"/>
                  <a:gd name="connsiteY10" fmla="*/ 310408 h 452572"/>
                  <a:gd name="connsiteX11" fmla="*/ 55043 w 156644"/>
                  <a:gd name="connsiteY11" fmla="*/ 1375 h 45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644" h="452572">
                    <a:moveTo>
                      <a:pt x="55043" y="1375"/>
                    </a:moveTo>
                    <a:cubicBezTo>
                      <a:pt x="44813" y="-16264"/>
                      <a:pt x="715" y="140370"/>
                      <a:pt x="10" y="204575"/>
                    </a:cubicBezTo>
                    <a:cubicBezTo>
                      <a:pt x="-695" y="268780"/>
                      <a:pt x="33524" y="345333"/>
                      <a:pt x="50810" y="386608"/>
                    </a:cubicBezTo>
                    <a:cubicBezTo>
                      <a:pt x="68096" y="427883"/>
                      <a:pt x="92438" y="447992"/>
                      <a:pt x="103727" y="452225"/>
                    </a:cubicBezTo>
                    <a:cubicBezTo>
                      <a:pt x="115016" y="456458"/>
                      <a:pt x="120307" y="420827"/>
                      <a:pt x="118543" y="412008"/>
                    </a:cubicBezTo>
                    <a:cubicBezTo>
                      <a:pt x="116779" y="403189"/>
                      <a:pt x="86793" y="417652"/>
                      <a:pt x="93143" y="399308"/>
                    </a:cubicBezTo>
                    <a:cubicBezTo>
                      <a:pt x="99493" y="380964"/>
                      <a:pt x="156290" y="337571"/>
                      <a:pt x="156643" y="301941"/>
                    </a:cubicBezTo>
                    <a:cubicBezTo>
                      <a:pt x="156996" y="266311"/>
                      <a:pt x="99846" y="188700"/>
                      <a:pt x="95260" y="185525"/>
                    </a:cubicBezTo>
                    <a:cubicBezTo>
                      <a:pt x="90674" y="182350"/>
                      <a:pt x="128774" y="252199"/>
                      <a:pt x="129127" y="282891"/>
                    </a:cubicBezTo>
                    <a:cubicBezTo>
                      <a:pt x="129480" y="313583"/>
                      <a:pt x="108666" y="365089"/>
                      <a:pt x="97377" y="369675"/>
                    </a:cubicBezTo>
                    <a:cubicBezTo>
                      <a:pt x="86088" y="374261"/>
                      <a:pt x="70565" y="365441"/>
                      <a:pt x="61393" y="310408"/>
                    </a:cubicBezTo>
                    <a:cubicBezTo>
                      <a:pt x="52221" y="255375"/>
                      <a:pt x="65273" y="19014"/>
                      <a:pt x="55043" y="13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1" name="フリーフォーム: 図形 2120">
                <a:extLst>
                  <a:ext uri="{FF2B5EF4-FFF2-40B4-BE49-F238E27FC236}">
                    <a16:creationId xmlns:a16="http://schemas.microsoft.com/office/drawing/2014/main" id="{F2F7A72E-48A7-4E63-A2CB-ED287815E95D}"/>
                  </a:ext>
                </a:extLst>
              </p:cNvPr>
              <p:cNvSpPr/>
              <p:nvPr/>
            </p:nvSpPr>
            <p:spPr>
              <a:xfrm>
                <a:off x="3877469" y="6301247"/>
                <a:ext cx="168053" cy="239814"/>
              </a:xfrm>
              <a:custGeom>
                <a:avLst/>
                <a:gdLst>
                  <a:gd name="connsiteX0" fmla="*/ 264 w 168053"/>
                  <a:gd name="connsiteY0" fmla="*/ 70 h 239814"/>
                  <a:gd name="connsiteX1" fmla="*/ 116681 w 168053"/>
                  <a:gd name="connsiteY1" fmla="*/ 211736 h 239814"/>
                  <a:gd name="connsiteX2" fmla="*/ 167481 w 168053"/>
                  <a:gd name="connsiteY2" fmla="*/ 235020 h 239814"/>
                  <a:gd name="connsiteX3" fmla="*/ 87048 w 168053"/>
                  <a:gd name="connsiteY3" fmla="*/ 188453 h 239814"/>
                  <a:gd name="connsiteX4" fmla="*/ 264 w 168053"/>
                  <a:gd name="connsiteY4" fmla="*/ 70 h 239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53" h="239814">
                    <a:moveTo>
                      <a:pt x="264" y="70"/>
                    </a:moveTo>
                    <a:cubicBezTo>
                      <a:pt x="5203" y="3950"/>
                      <a:pt x="88812" y="172578"/>
                      <a:pt x="116681" y="211736"/>
                    </a:cubicBezTo>
                    <a:cubicBezTo>
                      <a:pt x="144550" y="250894"/>
                      <a:pt x="172420" y="238900"/>
                      <a:pt x="167481" y="235020"/>
                    </a:cubicBezTo>
                    <a:cubicBezTo>
                      <a:pt x="162542" y="231140"/>
                      <a:pt x="113154" y="224084"/>
                      <a:pt x="87048" y="188453"/>
                    </a:cubicBezTo>
                    <a:cubicBezTo>
                      <a:pt x="60943" y="152822"/>
                      <a:pt x="-4675" y="-3810"/>
                      <a:pt x="264" y="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2" name="フリーフォーム: 図形 2121">
                <a:extLst>
                  <a:ext uri="{FF2B5EF4-FFF2-40B4-BE49-F238E27FC236}">
                    <a16:creationId xmlns:a16="http://schemas.microsoft.com/office/drawing/2014/main" id="{18D6E9BF-9631-4136-921F-F44D3AAE5798}"/>
                  </a:ext>
                </a:extLst>
              </p:cNvPr>
              <p:cNvSpPr/>
              <p:nvPr/>
            </p:nvSpPr>
            <p:spPr>
              <a:xfrm>
                <a:off x="6686599" y="5964001"/>
                <a:ext cx="123308" cy="647979"/>
              </a:xfrm>
              <a:custGeom>
                <a:avLst/>
                <a:gdLst>
                  <a:gd name="connsiteX0" fmla="*/ 84618 w 123308"/>
                  <a:gd name="connsiteY0" fmla="*/ 766 h 647979"/>
                  <a:gd name="connsiteX1" fmla="*/ 122718 w 123308"/>
                  <a:gd name="connsiteY1" fmla="*/ 96016 h 647979"/>
                  <a:gd name="connsiteX2" fmla="*/ 48634 w 123308"/>
                  <a:gd name="connsiteY2" fmla="*/ 208199 h 647979"/>
                  <a:gd name="connsiteX3" fmla="*/ 65568 w 123308"/>
                  <a:gd name="connsiteY3" fmla="*/ 341549 h 647979"/>
                  <a:gd name="connsiteX4" fmla="*/ 19001 w 123308"/>
                  <a:gd name="connsiteY4" fmla="*/ 434682 h 647979"/>
                  <a:gd name="connsiteX5" fmla="*/ 4184 w 123308"/>
                  <a:gd name="connsiteY5" fmla="*/ 534166 h 647979"/>
                  <a:gd name="connsiteX6" fmla="*/ 90968 w 123308"/>
                  <a:gd name="connsiteY6" fmla="*/ 644232 h 647979"/>
                  <a:gd name="connsiteX7" fmla="*/ 52868 w 123308"/>
                  <a:gd name="connsiteY7" fmla="*/ 608249 h 647979"/>
                  <a:gd name="connsiteX8" fmla="*/ 23234 w 123308"/>
                  <a:gd name="connsiteY8" fmla="*/ 472782 h 647979"/>
                  <a:gd name="connsiteX9" fmla="*/ 97318 w 123308"/>
                  <a:gd name="connsiteY9" fmla="*/ 265349 h 647979"/>
                  <a:gd name="connsiteX10" fmla="*/ 107901 w 123308"/>
                  <a:gd name="connsiteY10" fmla="*/ 148932 h 647979"/>
                  <a:gd name="connsiteX11" fmla="*/ 84618 w 123308"/>
                  <a:gd name="connsiteY11" fmla="*/ 766 h 64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308" h="647979">
                    <a:moveTo>
                      <a:pt x="84618" y="766"/>
                    </a:moveTo>
                    <a:cubicBezTo>
                      <a:pt x="87088" y="-8053"/>
                      <a:pt x="128715" y="61444"/>
                      <a:pt x="122718" y="96016"/>
                    </a:cubicBezTo>
                    <a:cubicBezTo>
                      <a:pt x="116721" y="130588"/>
                      <a:pt x="58159" y="167277"/>
                      <a:pt x="48634" y="208199"/>
                    </a:cubicBezTo>
                    <a:cubicBezTo>
                      <a:pt x="39109" y="249121"/>
                      <a:pt x="70507" y="303802"/>
                      <a:pt x="65568" y="341549"/>
                    </a:cubicBezTo>
                    <a:cubicBezTo>
                      <a:pt x="60629" y="379296"/>
                      <a:pt x="29232" y="402579"/>
                      <a:pt x="19001" y="434682"/>
                    </a:cubicBezTo>
                    <a:cubicBezTo>
                      <a:pt x="8770" y="466785"/>
                      <a:pt x="-7811" y="499241"/>
                      <a:pt x="4184" y="534166"/>
                    </a:cubicBezTo>
                    <a:cubicBezTo>
                      <a:pt x="16179" y="569091"/>
                      <a:pt x="82854" y="631885"/>
                      <a:pt x="90968" y="644232"/>
                    </a:cubicBezTo>
                    <a:cubicBezTo>
                      <a:pt x="99082" y="656579"/>
                      <a:pt x="64157" y="636824"/>
                      <a:pt x="52868" y="608249"/>
                    </a:cubicBezTo>
                    <a:cubicBezTo>
                      <a:pt x="41579" y="579674"/>
                      <a:pt x="15826" y="529932"/>
                      <a:pt x="23234" y="472782"/>
                    </a:cubicBezTo>
                    <a:cubicBezTo>
                      <a:pt x="30642" y="415632"/>
                      <a:pt x="83207" y="319324"/>
                      <a:pt x="97318" y="265349"/>
                    </a:cubicBezTo>
                    <a:cubicBezTo>
                      <a:pt x="111429" y="211374"/>
                      <a:pt x="109665" y="192676"/>
                      <a:pt x="107901" y="148932"/>
                    </a:cubicBezTo>
                    <a:cubicBezTo>
                      <a:pt x="106137" y="105188"/>
                      <a:pt x="82148" y="9585"/>
                      <a:pt x="84618" y="7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3" name="フリーフォーム: 図形 2122">
                <a:extLst>
                  <a:ext uri="{FF2B5EF4-FFF2-40B4-BE49-F238E27FC236}">
                    <a16:creationId xmlns:a16="http://schemas.microsoft.com/office/drawing/2014/main" id="{0C3B893B-64B9-4A09-A238-587B352FEDEE}"/>
                  </a:ext>
                </a:extLst>
              </p:cNvPr>
              <p:cNvSpPr/>
              <p:nvPr/>
            </p:nvSpPr>
            <p:spPr>
              <a:xfrm>
                <a:off x="6737343" y="6193002"/>
                <a:ext cx="152560" cy="262010"/>
              </a:xfrm>
              <a:custGeom>
                <a:avLst/>
                <a:gdLst>
                  <a:gd name="connsiteX0" fmla="*/ 7 w 152560"/>
                  <a:gd name="connsiteY0" fmla="*/ 260715 h 262010"/>
                  <a:gd name="connsiteX1" fmla="*/ 137590 w 152560"/>
                  <a:gd name="connsiteY1" fmla="*/ 197215 h 262010"/>
                  <a:gd name="connsiteX2" fmla="*/ 148174 w 152560"/>
                  <a:gd name="connsiteY2" fmla="*/ 365 h 262010"/>
                  <a:gd name="connsiteX3" fmla="*/ 131240 w 152560"/>
                  <a:gd name="connsiteY3" fmla="*/ 150648 h 262010"/>
                  <a:gd name="connsiteX4" fmla="*/ 7 w 152560"/>
                  <a:gd name="connsiteY4" fmla="*/ 260715 h 262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560" h="262010">
                    <a:moveTo>
                      <a:pt x="7" y="260715"/>
                    </a:moveTo>
                    <a:cubicBezTo>
                      <a:pt x="1065" y="268476"/>
                      <a:pt x="112896" y="240607"/>
                      <a:pt x="137590" y="197215"/>
                    </a:cubicBezTo>
                    <a:cubicBezTo>
                      <a:pt x="162284" y="153823"/>
                      <a:pt x="149232" y="8126"/>
                      <a:pt x="148174" y="365"/>
                    </a:cubicBezTo>
                    <a:cubicBezTo>
                      <a:pt x="147116" y="-7396"/>
                      <a:pt x="152760" y="110431"/>
                      <a:pt x="131240" y="150648"/>
                    </a:cubicBezTo>
                    <a:cubicBezTo>
                      <a:pt x="109721" y="190865"/>
                      <a:pt x="-1051" y="252954"/>
                      <a:pt x="7" y="2607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4" name="フリーフォーム: 図形 2123">
                <a:extLst>
                  <a:ext uri="{FF2B5EF4-FFF2-40B4-BE49-F238E27FC236}">
                    <a16:creationId xmlns:a16="http://schemas.microsoft.com/office/drawing/2014/main" id="{AF101AE9-732C-425A-9806-6D0498F15F09}"/>
                  </a:ext>
                </a:extLst>
              </p:cNvPr>
              <p:cNvSpPr/>
              <p:nvPr/>
            </p:nvSpPr>
            <p:spPr>
              <a:xfrm>
                <a:off x="6747900" y="6106380"/>
                <a:ext cx="94225" cy="277905"/>
              </a:xfrm>
              <a:custGeom>
                <a:avLst/>
                <a:gdLst>
                  <a:gd name="connsiteX0" fmla="*/ 74117 w 94225"/>
                  <a:gd name="connsiteY0" fmla="*/ 203 h 277905"/>
                  <a:gd name="connsiteX1" fmla="*/ 91050 w 94225"/>
                  <a:gd name="connsiteY1" fmla="*/ 184353 h 277905"/>
                  <a:gd name="connsiteX2" fmla="*/ 33 w 94225"/>
                  <a:gd name="connsiteY2" fmla="*/ 277487 h 277905"/>
                  <a:gd name="connsiteX3" fmla="*/ 80467 w 94225"/>
                  <a:gd name="connsiteY3" fmla="*/ 150487 h 277905"/>
                  <a:gd name="connsiteX4" fmla="*/ 74117 w 94225"/>
                  <a:gd name="connsiteY4" fmla="*/ 203 h 27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25" h="277905">
                    <a:moveTo>
                      <a:pt x="74117" y="203"/>
                    </a:moveTo>
                    <a:cubicBezTo>
                      <a:pt x="75881" y="5847"/>
                      <a:pt x="103397" y="138139"/>
                      <a:pt x="91050" y="184353"/>
                    </a:cubicBezTo>
                    <a:cubicBezTo>
                      <a:pt x="78703" y="230567"/>
                      <a:pt x="1797" y="283131"/>
                      <a:pt x="33" y="277487"/>
                    </a:cubicBezTo>
                    <a:cubicBezTo>
                      <a:pt x="-1731" y="271843"/>
                      <a:pt x="67061" y="193173"/>
                      <a:pt x="80467" y="150487"/>
                    </a:cubicBezTo>
                    <a:cubicBezTo>
                      <a:pt x="93873" y="107801"/>
                      <a:pt x="72353" y="-5441"/>
                      <a:pt x="74117" y="2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5" name="フリーフォーム: 図形 2124">
                <a:extLst>
                  <a:ext uri="{FF2B5EF4-FFF2-40B4-BE49-F238E27FC236}">
                    <a16:creationId xmlns:a16="http://schemas.microsoft.com/office/drawing/2014/main" id="{E4582805-EADB-4C3C-B0C0-8271CEE8597C}"/>
                  </a:ext>
                </a:extLst>
              </p:cNvPr>
              <p:cNvSpPr/>
              <p:nvPr/>
            </p:nvSpPr>
            <p:spPr>
              <a:xfrm>
                <a:off x="6748918" y="6483344"/>
                <a:ext cx="120220" cy="73575"/>
              </a:xfrm>
              <a:custGeom>
                <a:avLst/>
                <a:gdLst>
                  <a:gd name="connsiteX0" fmla="*/ 1132 w 120220"/>
                  <a:gd name="connsiteY0" fmla="*/ 6 h 73575"/>
                  <a:gd name="connsiteX1" fmla="*/ 66749 w 120220"/>
                  <a:gd name="connsiteY1" fmla="*/ 65623 h 73575"/>
                  <a:gd name="connsiteX2" fmla="*/ 119665 w 120220"/>
                  <a:gd name="connsiteY2" fmla="*/ 71973 h 73575"/>
                  <a:gd name="connsiteX3" fmla="*/ 32882 w 120220"/>
                  <a:gd name="connsiteY3" fmla="*/ 61389 h 73575"/>
                  <a:gd name="connsiteX4" fmla="*/ 1132 w 120220"/>
                  <a:gd name="connsiteY4" fmla="*/ 6 h 7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220" h="73575">
                    <a:moveTo>
                      <a:pt x="1132" y="6"/>
                    </a:moveTo>
                    <a:cubicBezTo>
                      <a:pt x="6777" y="712"/>
                      <a:pt x="46994" y="53629"/>
                      <a:pt x="66749" y="65623"/>
                    </a:cubicBezTo>
                    <a:cubicBezTo>
                      <a:pt x="86504" y="77617"/>
                      <a:pt x="125310" y="72679"/>
                      <a:pt x="119665" y="71973"/>
                    </a:cubicBezTo>
                    <a:cubicBezTo>
                      <a:pt x="114021" y="71267"/>
                      <a:pt x="54049" y="69856"/>
                      <a:pt x="32882" y="61389"/>
                    </a:cubicBezTo>
                    <a:cubicBezTo>
                      <a:pt x="11715" y="52922"/>
                      <a:pt x="-4513" y="-700"/>
                      <a:pt x="1132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6" name="フリーフォーム: 図形 2125">
                <a:extLst>
                  <a:ext uri="{FF2B5EF4-FFF2-40B4-BE49-F238E27FC236}">
                    <a16:creationId xmlns:a16="http://schemas.microsoft.com/office/drawing/2014/main" id="{5F81D6A5-10C4-4766-B76A-021E57A929F3}"/>
                  </a:ext>
                </a:extLst>
              </p:cNvPr>
              <p:cNvSpPr/>
              <p:nvPr/>
            </p:nvSpPr>
            <p:spPr>
              <a:xfrm>
                <a:off x="4595963" y="7097788"/>
                <a:ext cx="324622" cy="429850"/>
              </a:xfrm>
              <a:custGeom>
                <a:avLst/>
                <a:gdLst>
                  <a:gd name="connsiteX0" fmla="*/ 274487 w 324622"/>
                  <a:gd name="connsiteY0" fmla="*/ 1512 h 429850"/>
                  <a:gd name="connsiteX1" fmla="*/ 306237 w 324622"/>
                  <a:gd name="connsiteY1" fmla="*/ 201537 h 429850"/>
                  <a:gd name="connsiteX2" fmla="*/ 4612 w 324622"/>
                  <a:gd name="connsiteY2" fmla="*/ 426962 h 429850"/>
                  <a:gd name="connsiteX3" fmla="*/ 134787 w 324622"/>
                  <a:gd name="connsiteY3" fmla="*/ 309487 h 429850"/>
                  <a:gd name="connsiteX4" fmla="*/ 274487 w 324622"/>
                  <a:gd name="connsiteY4" fmla="*/ 1512 h 42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622" h="429850">
                    <a:moveTo>
                      <a:pt x="274487" y="1512"/>
                    </a:moveTo>
                    <a:cubicBezTo>
                      <a:pt x="303062" y="-16480"/>
                      <a:pt x="351216" y="130629"/>
                      <a:pt x="306237" y="201537"/>
                    </a:cubicBezTo>
                    <a:cubicBezTo>
                      <a:pt x="261258" y="272445"/>
                      <a:pt x="4612" y="426962"/>
                      <a:pt x="4612" y="426962"/>
                    </a:cubicBezTo>
                    <a:cubicBezTo>
                      <a:pt x="-23963" y="444954"/>
                      <a:pt x="87691" y="375633"/>
                      <a:pt x="134787" y="309487"/>
                    </a:cubicBezTo>
                    <a:cubicBezTo>
                      <a:pt x="181883" y="243341"/>
                      <a:pt x="245912" y="19504"/>
                      <a:pt x="274487" y="151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7" name="フリーフォーム: 図形 2126">
                <a:extLst>
                  <a:ext uri="{FF2B5EF4-FFF2-40B4-BE49-F238E27FC236}">
                    <a16:creationId xmlns:a16="http://schemas.microsoft.com/office/drawing/2014/main" id="{365105FD-67FF-4D36-9F28-FAC52E4349A9}"/>
                  </a:ext>
                </a:extLst>
              </p:cNvPr>
              <p:cNvSpPr/>
              <p:nvPr/>
            </p:nvSpPr>
            <p:spPr>
              <a:xfrm>
                <a:off x="5605476" y="6978498"/>
                <a:ext cx="300753" cy="352404"/>
              </a:xfrm>
              <a:custGeom>
                <a:avLst/>
                <a:gdLst>
                  <a:gd name="connsiteX0" fmla="*/ 1574 w 300753"/>
                  <a:gd name="connsiteY0" fmla="*/ 152 h 352404"/>
                  <a:gd name="connsiteX1" fmla="*/ 280974 w 300753"/>
                  <a:gd name="connsiteY1" fmla="*/ 143027 h 352404"/>
                  <a:gd name="connsiteX2" fmla="*/ 277799 w 300753"/>
                  <a:gd name="connsiteY2" fmla="*/ 349402 h 352404"/>
                  <a:gd name="connsiteX3" fmla="*/ 277799 w 300753"/>
                  <a:gd name="connsiteY3" fmla="*/ 263677 h 352404"/>
                  <a:gd name="connsiteX4" fmla="*/ 223824 w 300753"/>
                  <a:gd name="connsiteY4" fmla="*/ 235102 h 352404"/>
                  <a:gd name="connsiteX5" fmla="*/ 169849 w 300753"/>
                  <a:gd name="connsiteY5" fmla="*/ 117627 h 352404"/>
                  <a:gd name="connsiteX6" fmla="*/ 1574 w 300753"/>
                  <a:gd name="connsiteY6" fmla="*/ 152 h 35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0753" h="352404">
                    <a:moveTo>
                      <a:pt x="1574" y="152"/>
                    </a:moveTo>
                    <a:cubicBezTo>
                      <a:pt x="20095" y="4385"/>
                      <a:pt x="234937" y="84819"/>
                      <a:pt x="280974" y="143027"/>
                    </a:cubicBezTo>
                    <a:cubicBezTo>
                      <a:pt x="327011" y="201235"/>
                      <a:pt x="278328" y="329294"/>
                      <a:pt x="277799" y="349402"/>
                    </a:cubicBezTo>
                    <a:cubicBezTo>
                      <a:pt x="277270" y="369510"/>
                      <a:pt x="286795" y="282727"/>
                      <a:pt x="277799" y="263677"/>
                    </a:cubicBezTo>
                    <a:cubicBezTo>
                      <a:pt x="268803" y="244627"/>
                      <a:pt x="241816" y="259444"/>
                      <a:pt x="223824" y="235102"/>
                    </a:cubicBezTo>
                    <a:cubicBezTo>
                      <a:pt x="205832" y="210760"/>
                      <a:pt x="206361" y="154139"/>
                      <a:pt x="169849" y="117627"/>
                    </a:cubicBezTo>
                    <a:cubicBezTo>
                      <a:pt x="133337" y="81115"/>
                      <a:pt x="-16947" y="-4081"/>
                      <a:pt x="1574" y="15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8" name="フリーフォーム: 図形 2127">
                <a:extLst>
                  <a:ext uri="{FF2B5EF4-FFF2-40B4-BE49-F238E27FC236}">
                    <a16:creationId xmlns:a16="http://schemas.microsoft.com/office/drawing/2014/main" id="{7B719B06-41C3-4EDF-831E-1D16B90B7874}"/>
                  </a:ext>
                </a:extLst>
              </p:cNvPr>
              <p:cNvSpPr/>
              <p:nvPr/>
            </p:nvSpPr>
            <p:spPr>
              <a:xfrm>
                <a:off x="4173909" y="6484507"/>
                <a:ext cx="210771" cy="464494"/>
              </a:xfrm>
              <a:custGeom>
                <a:avLst/>
                <a:gdLst>
                  <a:gd name="connsiteX0" fmla="*/ 210766 w 210771"/>
                  <a:gd name="connsiteY0" fmla="*/ 2018 h 464494"/>
                  <a:gd name="connsiteX1" fmla="*/ 29791 w 210771"/>
                  <a:gd name="connsiteY1" fmla="*/ 179818 h 464494"/>
                  <a:gd name="connsiteX2" fmla="*/ 4391 w 210771"/>
                  <a:gd name="connsiteY2" fmla="*/ 462393 h 464494"/>
                  <a:gd name="connsiteX3" fmla="*/ 23441 w 210771"/>
                  <a:gd name="connsiteY3" fmla="*/ 294118 h 464494"/>
                  <a:gd name="connsiteX4" fmla="*/ 210766 w 210771"/>
                  <a:gd name="connsiteY4" fmla="*/ 2018 h 46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771" h="464494">
                    <a:moveTo>
                      <a:pt x="210766" y="2018"/>
                    </a:moveTo>
                    <a:cubicBezTo>
                      <a:pt x="211824" y="-17032"/>
                      <a:pt x="64187" y="103089"/>
                      <a:pt x="29791" y="179818"/>
                    </a:cubicBezTo>
                    <a:cubicBezTo>
                      <a:pt x="-4605" y="256547"/>
                      <a:pt x="5449" y="443343"/>
                      <a:pt x="4391" y="462393"/>
                    </a:cubicBezTo>
                    <a:cubicBezTo>
                      <a:pt x="3333" y="481443"/>
                      <a:pt x="-12542" y="366614"/>
                      <a:pt x="23441" y="294118"/>
                    </a:cubicBezTo>
                    <a:cubicBezTo>
                      <a:pt x="59424" y="221622"/>
                      <a:pt x="209708" y="21068"/>
                      <a:pt x="210766" y="201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9" name="フリーフォーム: 図形 2128">
                <a:extLst>
                  <a:ext uri="{FF2B5EF4-FFF2-40B4-BE49-F238E27FC236}">
                    <a16:creationId xmlns:a16="http://schemas.microsoft.com/office/drawing/2014/main" id="{3E512548-094E-4C9A-9925-5552824D654B}"/>
                  </a:ext>
                </a:extLst>
              </p:cNvPr>
              <p:cNvSpPr/>
              <p:nvPr/>
            </p:nvSpPr>
            <p:spPr>
              <a:xfrm>
                <a:off x="4266591" y="6628618"/>
                <a:ext cx="257247" cy="470054"/>
              </a:xfrm>
              <a:custGeom>
                <a:avLst/>
                <a:gdLst>
                  <a:gd name="connsiteX0" fmla="*/ 254609 w 257247"/>
                  <a:gd name="connsiteY0" fmla="*/ 782 h 470054"/>
                  <a:gd name="connsiteX1" fmla="*/ 133959 w 257247"/>
                  <a:gd name="connsiteY1" fmla="*/ 165882 h 470054"/>
                  <a:gd name="connsiteX2" fmla="*/ 111734 w 257247"/>
                  <a:gd name="connsiteY2" fmla="*/ 461157 h 470054"/>
                  <a:gd name="connsiteX3" fmla="*/ 89509 w 257247"/>
                  <a:gd name="connsiteY3" fmla="*/ 378607 h 470054"/>
                  <a:gd name="connsiteX4" fmla="*/ 3784 w 257247"/>
                  <a:gd name="connsiteY4" fmla="*/ 229382 h 470054"/>
                  <a:gd name="connsiteX5" fmla="*/ 254609 w 257247"/>
                  <a:gd name="connsiteY5" fmla="*/ 782 h 470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247" h="470054">
                    <a:moveTo>
                      <a:pt x="254609" y="782"/>
                    </a:moveTo>
                    <a:cubicBezTo>
                      <a:pt x="276305" y="-9801"/>
                      <a:pt x="157771" y="89153"/>
                      <a:pt x="133959" y="165882"/>
                    </a:cubicBezTo>
                    <a:cubicBezTo>
                      <a:pt x="110147" y="242611"/>
                      <a:pt x="119142" y="425703"/>
                      <a:pt x="111734" y="461157"/>
                    </a:cubicBezTo>
                    <a:cubicBezTo>
                      <a:pt x="104326" y="496611"/>
                      <a:pt x="107501" y="417236"/>
                      <a:pt x="89509" y="378607"/>
                    </a:cubicBezTo>
                    <a:cubicBezTo>
                      <a:pt x="71517" y="339978"/>
                      <a:pt x="-19499" y="289178"/>
                      <a:pt x="3784" y="229382"/>
                    </a:cubicBezTo>
                    <a:cubicBezTo>
                      <a:pt x="27067" y="169586"/>
                      <a:pt x="232913" y="11365"/>
                      <a:pt x="254609" y="78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0" name="フリーフォーム: 図形 2129">
                <a:extLst>
                  <a:ext uri="{FF2B5EF4-FFF2-40B4-BE49-F238E27FC236}">
                    <a16:creationId xmlns:a16="http://schemas.microsoft.com/office/drawing/2014/main" id="{40465484-ADBA-47E0-BDBF-87D6D469917B}"/>
                  </a:ext>
                </a:extLst>
              </p:cNvPr>
              <p:cNvSpPr/>
              <p:nvPr/>
            </p:nvSpPr>
            <p:spPr>
              <a:xfrm>
                <a:off x="6245113" y="6588125"/>
                <a:ext cx="363360" cy="927165"/>
              </a:xfrm>
              <a:custGeom>
                <a:avLst/>
                <a:gdLst>
                  <a:gd name="connsiteX0" fmla="*/ 343012 w 363360"/>
                  <a:gd name="connsiteY0" fmla="*/ 0 h 927165"/>
                  <a:gd name="connsiteX1" fmla="*/ 339837 w 363360"/>
                  <a:gd name="connsiteY1" fmla="*/ 292100 h 927165"/>
                  <a:gd name="connsiteX2" fmla="*/ 82662 w 363360"/>
                  <a:gd name="connsiteY2" fmla="*/ 746125 h 927165"/>
                  <a:gd name="connsiteX3" fmla="*/ 112 w 363360"/>
                  <a:gd name="connsiteY3" fmla="*/ 927100 h 927165"/>
                  <a:gd name="connsiteX4" fmla="*/ 69962 w 363360"/>
                  <a:gd name="connsiteY4" fmla="*/ 730250 h 927165"/>
                  <a:gd name="connsiteX5" fmla="*/ 263637 w 363360"/>
                  <a:gd name="connsiteY5" fmla="*/ 292100 h 927165"/>
                  <a:gd name="connsiteX6" fmla="*/ 343012 w 363360"/>
                  <a:gd name="connsiteY6" fmla="*/ 0 h 92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3360" h="927165">
                    <a:moveTo>
                      <a:pt x="343012" y="0"/>
                    </a:moveTo>
                    <a:cubicBezTo>
                      <a:pt x="355712" y="0"/>
                      <a:pt x="383229" y="167746"/>
                      <a:pt x="339837" y="292100"/>
                    </a:cubicBezTo>
                    <a:cubicBezTo>
                      <a:pt x="296445" y="416454"/>
                      <a:pt x="139283" y="640292"/>
                      <a:pt x="82662" y="746125"/>
                    </a:cubicBezTo>
                    <a:cubicBezTo>
                      <a:pt x="26041" y="851958"/>
                      <a:pt x="2229" y="929746"/>
                      <a:pt x="112" y="927100"/>
                    </a:cubicBezTo>
                    <a:cubicBezTo>
                      <a:pt x="-2005" y="924454"/>
                      <a:pt x="26041" y="836083"/>
                      <a:pt x="69962" y="730250"/>
                    </a:cubicBezTo>
                    <a:cubicBezTo>
                      <a:pt x="113883" y="624417"/>
                      <a:pt x="220245" y="410633"/>
                      <a:pt x="263637" y="292100"/>
                    </a:cubicBezTo>
                    <a:cubicBezTo>
                      <a:pt x="307029" y="173567"/>
                      <a:pt x="330312" y="0"/>
                      <a:pt x="343012" y="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1" name="フリーフォーム: 図形 2130">
                <a:extLst>
                  <a:ext uri="{FF2B5EF4-FFF2-40B4-BE49-F238E27FC236}">
                    <a16:creationId xmlns:a16="http://schemas.microsoft.com/office/drawing/2014/main" id="{927B144C-5541-4C22-803F-C17F0F269694}"/>
                  </a:ext>
                </a:extLst>
              </p:cNvPr>
              <p:cNvSpPr/>
              <p:nvPr/>
            </p:nvSpPr>
            <p:spPr>
              <a:xfrm>
                <a:off x="4988886" y="6715297"/>
                <a:ext cx="208835" cy="509597"/>
              </a:xfrm>
              <a:custGeom>
                <a:avLst/>
                <a:gdLst>
                  <a:gd name="connsiteX0" fmla="*/ 2214 w 208835"/>
                  <a:gd name="connsiteY0" fmla="*/ 9353 h 509597"/>
                  <a:gd name="connsiteX1" fmla="*/ 73652 w 208835"/>
                  <a:gd name="connsiteY1" fmla="*/ 68091 h 509597"/>
                  <a:gd name="connsiteX2" fmla="*/ 124452 w 208835"/>
                  <a:gd name="connsiteY2" fmla="*/ 177628 h 509597"/>
                  <a:gd name="connsiteX3" fmla="*/ 110164 w 208835"/>
                  <a:gd name="connsiteY3" fmla="*/ 333203 h 509597"/>
                  <a:gd name="connsiteX4" fmla="*/ 73652 w 208835"/>
                  <a:gd name="connsiteY4" fmla="*/ 449091 h 509597"/>
                  <a:gd name="connsiteX5" fmla="*/ 100639 w 208835"/>
                  <a:gd name="connsiteY5" fmla="*/ 506241 h 509597"/>
                  <a:gd name="connsiteX6" fmla="*/ 159377 w 208835"/>
                  <a:gd name="connsiteY6" fmla="*/ 498303 h 509597"/>
                  <a:gd name="connsiteX7" fmla="*/ 127627 w 208835"/>
                  <a:gd name="connsiteY7" fmla="*/ 460203 h 509597"/>
                  <a:gd name="connsiteX8" fmla="*/ 156202 w 208835"/>
                  <a:gd name="connsiteY8" fmla="*/ 385591 h 509597"/>
                  <a:gd name="connsiteX9" fmla="*/ 181602 w 208835"/>
                  <a:gd name="connsiteY9" fmla="*/ 347491 h 509597"/>
                  <a:gd name="connsiteX10" fmla="*/ 199064 w 208835"/>
                  <a:gd name="connsiteY10" fmla="*/ 112541 h 509597"/>
                  <a:gd name="connsiteX11" fmla="*/ 207002 w 208835"/>
                  <a:gd name="connsiteY11" fmla="*/ 71266 h 509597"/>
                  <a:gd name="connsiteX12" fmla="*/ 164139 w 208835"/>
                  <a:gd name="connsiteY12" fmla="*/ 7766 h 509597"/>
                  <a:gd name="connsiteX13" fmla="*/ 2214 w 208835"/>
                  <a:gd name="connsiteY13" fmla="*/ 9353 h 50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8835" h="509597">
                    <a:moveTo>
                      <a:pt x="2214" y="9353"/>
                    </a:moveTo>
                    <a:cubicBezTo>
                      <a:pt x="-12867" y="19407"/>
                      <a:pt x="53279" y="40045"/>
                      <a:pt x="73652" y="68091"/>
                    </a:cubicBezTo>
                    <a:cubicBezTo>
                      <a:pt x="94025" y="96137"/>
                      <a:pt x="118367" y="133443"/>
                      <a:pt x="124452" y="177628"/>
                    </a:cubicBezTo>
                    <a:cubicBezTo>
                      <a:pt x="130537" y="221813"/>
                      <a:pt x="118631" y="287959"/>
                      <a:pt x="110164" y="333203"/>
                    </a:cubicBezTo>
                    <a:cubicBezTo>
                      <a:pt x="101697" y="378447"/>
                      <a:pt x="75240" y="420251"/>
                      <a:pt x="73652" y="449091"/>
                    </a:cubicBezTo>
                    <a:cubicBezTo>
                      <a:pt x="72064" y="477931"/>
                      <a:pt x="86352" y="498039"/>
                      <a:pt x="100639" y="506241"/>
                    </a:cubicBezTo>
                    <a:cubicBezTo>
                      <a:pt x="114926" y="514443"/>
                      <a:pt x="154879" y="505976"/>
                      <a:pt x="159377" y="498303"/>
                    </a:cubicBezTo>
                    <a:cubicBezTo>
                      <a:pt x="163875" y="490630"/>
                      <a:pt x="128156" y="478988"/>
                      <a:pt x="127627" y="460203"/>
                    </a:cubicBezTo>
                    <a:cubicBezTo>
                      <a:pt x="127098" y="441418"/>
                      <a:pt x="147206" y="404376"/>
                      <a:pt x="156202" y="385591"/>
                    </a:cubicBezTo>
                    <a:cubicBezTo>
                      <a:pt x="165198" y="366806"/>
                      <a:pt x="174458" y="392999"/>
                      <a:pt x="181602" y="347491"/>
                    </a:cubicBezTo>
                    <a:cubicBezTo>
                      <a:pt x="188746" y="301983"/>
                      <a:pt x="194831" y="158579"/>
                      <a:pt x="199064" y="112541"/>
                    </a:cubicBezTo>
                    <a:cubicBezTo>
                      <a:pt x="203297" y="66504"/>
                      <a:pt x="212823" y="88728"/>
                      <a:pt x="207002" y="71266"/>
                    </a:cubicBezTo>
                    <a:cubicBezTo>
                      <a:pt x="201181" y="53804"/>
                      <a:pt x="194566" y="20202"/>
                      <a:pt x="164139" y="7766"/>
                    </a:cubicBezTo>
                    <a:cubicBezTo>
                      <a:pt x="133712" y="-4670"/>
                      <a:pt x="17295" y="-701"/>
                      <a:pt x="2214" y="9353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2" name="フリーフォーム: 図形 2131">
                <a:extLst>
                  <a:ext uri="{FF2B5EF4-FFF2-40B4-BE49-F238E27FC236}">
                    <a16:creationId xmlns:a16="http://schemas.microsoft.com/office/drawing/2014/main" id="{0925A5E2-DF40-4713-A8A3-925049549ABC}"/>
                  </a:ext>
                </a:extLst>
              </p:cNvPr>
              <p:cNvSpPr/>
              <p:nvPr/>
            </p:nvSpPr>
            <p:spPr>
              <a:xfrm>
                <a:off x="5054617" y="7529184"/>
                <a:ext cx="127357" cy="450214"/>
              </a:xfrm>
              <a:custGeom>
                <a:avLst/>
                <a:gdLst>
                  <a:gd name="connsiteX0" fmla="*/ 68246 w 127357"/>
                  <a:gd name="connsiteY0" fmla="*/ 16204 h 450214"/>
                  <a:gd name="connsiteX1" fmla="*/ 99996 w 127357"/>
                  <a:gd name="connsiteY1" fmla="*/ 213054 h 450214"/>
                  <a:gd name="connsiteX2" fmla="*/ 126983 w 127357"/>
                  <a:gd name="connsiteY2" fmla="*/ 371804 h 450214"/>
                  <a:gd name="connsiteX3" fmla="*/ 112696 w 127357"/>
                  <a:gd name="connsiteY3" fmla="*/ 433716 h 450214"/>
                  <a:gd name="connsiteX4" fmla="*/ 71421 w 127357"/>
                  <a:gd name="connsiteY4" fmla="*/ 444829 h 450214"/>
                  <a:gd name="connsiteX5" fmla="*/ 41258 w 127357"/>
                  <a:gd name="connsiteY5" fmla="*/ 359104 h 450214"/>
                  <a:gd name="connsiteX6" fmla="*/ 33321 w 127357"/>
                  <a:gd name="connsiteY6" fmla="*/ 181304 h 450214"/>
                  <a:gd name="connsiteX7" fmla="*/ 1571 w 127357"/>
                  <a:gd name="connsiteY7" fmla="*/ 35254 h 450214"/>
                  <a:gd name="connsiteX8" fmla="*/ 68246 w 127357"/>
                  <a:gd name="connsiteY8" fmla="*/ 16204 h 45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357" h="450214">
                    <a:moveTo>
                      <a:pt x="68246" y="16204"/>
                    </a:moveTo>
                    <a:cubicBezTo>
                      <a:pt x="84650" y="45837"/>
                      <a:pt x="90207" y="153787"/>
                      <a:pt x="99996" y="213054"/>
                    </a:cubicBezTo>
                    <a:cubicBezTo>
                      <a:pt x="109785" y="272321"/>
                      <a:pt x="124866" y="335027"/>
                      <a:pt x="126983" y="371804"/>
                    </a:cubicBezTo>
                    <a:cubicBezTo>
                      <a:pt x="129100" y="408581"/>
                      <a:pt x="121956" y="421545"/>
                      <a:pt x="112696" y="433716"/>
                    </a:cubicBezTo>
                    <a:cubicBezTo>
                      <a:pt x="103436" y="445887"/>
                      <a:pt x="83327" y="457264"/>
                      <a:pt x="71421" y="444829"/>
                    </a:cubicBezTo>
                    <a:cubicBezTo>
                      <a:pt x="59515" y="432394"/>
                      <a:pt x="47608" y="403025"/>
                      <a:pt x="41258" y="359104"/>
                    </a:cubicBezTo>
                    <a:cubicBezTo>
                      <a:pt x="34908" y="315183"/>
                      <a:pt x="39935" y="235279"/>
                      <a:pt x="33321" y="181304"/>
                    </a:cubicBezTo>
                    <a:cubicBezTo>
                      <a:pt x="26706" y="127329"/>
                      <a:pt x="-7689" y="70179"/>
                      <a:pt x="1571" y="35254"/>
                    </a:cubicBezTo>
                    <a:cubicBezTo>
                      <a:pt x="10831" y="329"/>
                      <a:pt x="51842" y="-13429"/>
                      <a:pt x="68246" y="16204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4" name="フリーフォーム: 図形 2133">
                <a:extLst>
                  <a:ext uri="{FF2B5EF4-FFF2-40B4-BE49-F238E27FC236}">
                    <a16:creationId xmlns:a16="http://schemas.microsoft.com/office/drawing/2014/main" id="{229A2923-10DB-49A7-9CB9-E73E40B6B591}"/>
                  </a:ext>
                </a:extLst>
              </p:cNvPr>
              <p:cNvSpPr/>
              <p:nvPr/>
            </p:nvSpPr>
            <p:spPr>
              <a:xfrm>
                <a:off x="5046627" y="6738556"/>
                <a:ext cx="124992" cy="284542"/>
              </a:xfrm>
              <a:custGeom>
                <a:avLst/>
                <a:gdLst>
                  <a:gd name="connsiteX0" fmla="*/ 36 w 124992"/>
                  <a:gd name="connsiteY0" fmla="*/ 382 h 284542"/>
                  <a:gd name="connsiteX1" fmla="*/ 115923 w 124992"/>
                  <a:gd name="connsiteY1" fmla="*/ 25782 h 284542"/>
                  <a:gd name="connsiteX2" fmla="*/ 117511 w 124992"/>
                  <a:gd name="connsiteY2" fmla="*/ 100394 h 284542"/>
                  <a:gd name="connsiteX3" fmla="*/ 117511 w 124992"/>
                  <a:gd name="connsiteY3" fmla="*/ 279782 h 284542"/>
                  <a:gd name="connsiteX4" fmla="*/ 115923 w 124992"/>
                  <a:gd name="connsiteY4" fmla="*/ 216282 h 284542"/>
                  <a:gd name="connsiteX5" fmla="*/ 103223 w 124992"/>
                  <a:gd name="connsiteY5" fmla="*/ 41657 h 284542"/>
                  <a:gd name="connsiteX6" fmla="*/ 36 w 124992"/>
                  <a:gd name="connsiteY6" fmla="*/ 382 h 284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92" h="284542">
                    <a:moveTo>
                      <a:pt x="36" y="382"/>
                    </a:moveTo>
                    <a:cubicBezTo>
                      <a:pt x="2153" y="-2264"/>
                      <a:pt x="96344" y="9113"/>
                      <a:pt x="115923" y="25782"/>
                    </a:cubicBezTo>
                    <a:cubicBezTo>
                      <a:pt x="135502" y="42451"/>
                      <a:pt x="117246" y="58061"/>
                      <a:pt x="117511" y="100394"/>
                    </a:cubicBezTo>
                    <a:cubicBezTo>
                      <a:pt x="117776" y="142727"/>
                      <a:pt x="117511" y="279782"/>
                      <a:pt x="117511" y="279782"/>
                    </a:cubicBezTo>
                    <a:cubicBezTo>
                      <a:pt x="117246" y="299097"/>
                      <a:pt x="118304" y="255970"/>
                      <a:pt x="115923" y="216282"/>
                    </a:cubicBezTo>
                    <a:cubicBezTo>
                      <a:pt x="113542" y="176595"/>
                      <a:pt x="117246" y="76053"/>
                      <a:pt x="103223" y="41657"/>
                    </a:cubicBezTo>
                    <a:cubicBezTo>
                      <a:pt x="89200" y="7261"/>
                      <a:pt x="-2081" y="3028"/>
                      <a:pt x="36" y="3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5" name="フリーフォーム: 図形 2134">
                <a:extLst>
                  <a:ext uri="{FF2B5EF4-FFF2-40B4-BE49-F238E27FC236}">
                    <a16:creationId xmlns:a16="http://schemas.microsoft.com/office/drawing/2014/main" id="{929105A8-C257-4C1C-86AA-D8ADAB039A97}"/>
                  </a:ext>
                </a:extLst>
              </p:cNvPr>
              <p:cNvSpPr/>
              <p:nvPr/>
            </p:nvSpPr>
            <p:spPr>
              <a:xfrm>
                <a:off x="5087609" y="7560626"/>
                <a:ext cx="66559" cy="391959"/>
              </a:xfrm>
              <a:custGeom>
                <a:avLst/>
                <a:gdLst>
                  <a:gd name="connsiteX0" fmla="*/ 329 w 66559"/>
                  <a:gd name="connsiteY0" fmla="*/ 5399 h 391959"/>
                  <a:gd name="connsiteX1" fmla="*/ 32079 w 66559"/>
                  <a:gd name="connsiteY1" fmla="*/ 54612 h 391959"/>
                  <a:gd name="connsiteX2" fmla="*/ 65416 w 66559"/>
                  <a:gd name="connsiteY2" fmla="*/ 224474 h 391959"/>
                  <a:gd name="connsiteX3" fmla="*/ 55891 w 66559"/>
                  <a:gd name="connsiteY3" fmla="*/ 384812 h 391959"/>
                  <a:gd name="connsiteX4" fmla="*/ 27316 w 66559"/>
                  <a:gd name="connsiteY4" fmla="*/ 359412 h 391959"/>
                  <a:gd name="connsiteX5" fmla="*/ 47954 w 66559"/>
                  <a:gd name="connsiteY5" fmla="*/ 318137 h 391959"/>
                  <a:gd name="connsiteX6" fmla="*/ 52716 w 66559"/>
                  <a:gd name="connsiteY6" fmla="*/ 164149 h 391959"/>
                  <a:gd name="connsiteX7" fmla="*/ 329 w 66559"/>
                  <a:gd name="connsiteY7" fmla="*/ 5399 h 39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559" h="391959">
                    <a:moveTo>
                      <a:pt x="329" y="5399"/>
                    </a:moveTo>
                    <a:cubicBezTo>
                      <a:pt x="-3111" y="-12857"/>
                      <a:pt x="21231" y="18100"/>
                      <a:pt x="32079" y="54612"/>
                    </a:cubicBezTo>
                    <a:cubicBezTo>
                      <a:pt x="42927" y="91125"/>
                      <a:pt x="61447" y="169441"/>
                      <a:pt x="65416" y="224474"/>
                    </a:cubicBezTo>
                    <a:cubicBezTo>
                      <a:pt x="69385" y="279507"/>
                      <a:pt x="62241" y="362322"/>
                      <a:pt x="55891" y="384812"/>
                    </a:cubicBezTo>
                    <a:cubicBezTo>
                      <a:pt x="49541" y="407302"/>
                      <a:pt x="28639" y="370524"/>
                      <a:pt x="27316" y="359412"/>
                    </a:cubicBezTo>
                    <a:cubicBezTo>
                      <a:pt x="25993" y="348300"/>
                      <a:pt x="43721" y="350681"/>
                      <a:pt x="47954" y="318137"/>
                    </a:cubicBezTo>
                    <a:cubicBezTo>
                      <a:pt x="52187" y="285593"/>
                      <a:pt x="58802" y="213891"/>
                      <a:pt x="52716" y="164149"/>
                    </a:cubicBezTo>
                    <a:cubicBezTo>
                      <a:pt x="46631" y="114407"/>
                      <a:pt x="3769" y="23655"/>
                      <a:pt x="329" y="5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6" name="フリーフォーム: 図形 2135">
                <a:extLst>
                  <a:ext uri="{FF2B5EF4-FFF2-40B4-BE49-F238E27FC236}">
                    <a16:creationId xmlns:a16="http://schemas.microsoft.com/office/drawing/2014/main" id="{4835DD42-943E-4EA9-9868-BB9EE0AD9545}"/>
                  </a:ext>
                </a:extLst>
              </p:cNvPr>
              <p:cNvSpPr/>
              <p:nvPr/>
            </p:nvSpPr>
            <p:spPr>
              <a:xfrm>
                <a:off x="5096892" y="6972300"/>
                <a:ext cx="33908" cy="137708"/>
              </a:xfrm>
              <a:custGeom>
                <a:avLst/>
                <a:gdLst>
                  <a:gd name="connsiteX0" fmla="*/ 33908 w 33908"/>
                  <a:gd name="connsiteY0" fmla="*/ 0 h 137708"/>
                  <a:gd name="connsiteX1" fmla="*/ 41 w 33908"/>
                  <a:gd name="connsiteY1" fmla="*/ 137583 h 137708"/>
                  <a:gd name="connsiteX2" fmla="*/ 33908 w 33908"/>
                  <a:gd name="connsiteY2" fmla="*/ 0 h 137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08" h="137708">
                    <a:moveTo>
                      <a:pt x="33908" y="0"/>
                    </a:moveTo>
                    <a:cubicBezTo>
                      <a:pt x="33908" y="0"/>
                      <a:pt x="-1370" y="132644"/>
                      <a:pt x="41" y="137583"/>
                    </a:cubicBezTo>
                    <a:cubicBezTo>
                      <a:pt x="1452" y="142522"/>
                      <a:pt x="33908" y="0"/>
                      <a:pt x="3390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7" name="フリーフォーム: 図形 2136">
                <a:extLst>
                  <a:ext uri="{FF2B5EF4-FFF2-40B4-BE49-F238E27FC236}">
                    <a16:creationId xmlns:a16="http://schemas.microsoft.com/office/drawing/2014/main" id="{F7FA238B-1106-4F4E-BF81-B738EF18BC58}"/>
                  </a:ext>
                </a:extLst>
              </p:cNvPr>
              <p:cNvSpPr/>
              <p:nvPr/>
            </p:nvSpPr>
            <p:spPr>
              <a:xfrm>
                <a:off x="4497134" y="5669436"/>
                <a:ext cx="541312" cy="99296"/>
              </a:xfrm>
              <a:custGeom>
                <a:avLst/>
                <a:gdLst>
                  <a:gd name="connsiteX0" fmla="*/ 783 w 541312"/>
                  <a:gd name="connsiteY0" fmla="*/ 9581 h 99296"/>
                  <a:gd name="connsiteX1" fmla="*/ 362733 w 541312"/>
                  <a:gd name="connsiteY1" fmla="*/ 1114 h 99296"/>
                  <a:gd name="connsiteX2" fmla="*/ 534183 w 541312"/>
                  <a:gd name="connsiteY2" fmla="*/ 9581 h 99296"/>
                  <a:gd name="connsiteX3" fmla="*/ 500316 w 541312"/>
                  <a:gd name="connsiteY3" fmla="*/ 34981 h 99296"/>
                  <a:gd name="connsiteX4" fmla="*/ 421999 w 541312"/>
                  <a:gd name="connsiteY4" fmla="*/ 94247 h 99296"/>
                  <a:gd name="connsiteX5" fmla="*/ 269599 w 541312"/>
                  <a:gd name="connsiteY5" fmla="*/ 85781 h 99296"/>
                  <a:gd name="connsiteX6" fmla="*/ 783 w 541312"/>
                  <a:gd name="connsiteY6" fmla="*/ 9581 h 9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1312" h="99296">
                    <a:moveTo>
                      <a:pt x="783" y="9581"/>
                    </a:moveTo>
                    <a:cubicBezTo>
                      <a:pt x="16305" y="-4530"/>
                      <a:pt x="273833" y="1114"/>
                      <a:pt x="362733" y="1114"/>
                    </a:cubicBezTo>
                    <a:cubicBezTo>
                      <a:pt x="451633" y="1114"/>
                      <a:pt x="511252" y="3936"/>
                      <a:pt x="534183" y="9581"/>
                    </a:cubicBezTo>
                    <a:cubicBezTo>
                      <a:pt x="557114" y="15226"/>
                      <a:pt x="519013" y="20870"/>
                      <a:pt x="500316" y="34981"/>
                    </a:cubicBezTo>
                    <a:cubicBezTo>
                      <a:pt x="481619" y="49092"/>
                      <a:pt x="460452" y="85780"/>
                      <a:pt x="421999" y="94247"/>
                    </a:cubicBezTo>
                    <a:cubicBezTo>
                      <a:pt x="383546" y="102714"/>
                      <a:pt x="334510" y="100950"/>
                      <a:pt x="269599" y="85781"/>
                    </a:cubicBezTo>
                    <a:cubicBezTo>
                      <a:pt x="204688" y="70612"/>
                      <a:pt x="-14739" y="23692"/>
                      <a:pt x="783" y="958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8" name="フリーフォーム: 図形 2137">
                <a:extLst>
                  <a:ext uri="{FF2B5EF4-FFF2-40B4-BE49-F238E27FC236}">
                    <a16:creationId xmlns:a16="http://schemas.microsoft.com/office/drawing/2014/main" id="{68FA5E94-D1AD-44FE-9CEA-97FED04B45F4}"/>
                  </a:ext>
                </a:extLst>
              </p:cNvPr>
              <p:cNvSpPr/>
              <p:nvPr/>
            </p:nvSpPr>
            <p:spPr>
              <a:xfrm>
                <a:off x="4470400" y="5602811"/>
                <a:ext cx="525454" cy="65622"/>
              </a:xfrm>
              <a:custGeom>
                <a:avLst/>
                <a:gdLst>
                  <a:gd name="connsiteX0" fmla="*/ 0 w 525454"/>
                  <a:gd name="connsiteY0" fmla="*/ 65622 h 65622"/>
                  <a:gd name="connsiteX1" fmla="*/ 158750 w 525454"/>
                  <a:gd name="connsiteY1" fmla="*/ 6 h 65622"/>
                  <a:gd name="connsiteX2" fmla="*/ 518583 w 525454"/>
                  <a:gd name="connsiteY2" fmla="*/ 61389 h 65622"/>
                  <a:gd name="connsiteX3" fmla="*/ 404283 w 525454"/>
                  <a:gd name="connsiteY3" fmla="*/ 55039 h 65622"/>
                  <a:gd name="connsiteX4" fmla="*/ 0 w 525454"/>
                  <a:gd name="connsiteY4" fmla="*/ 65622 h 6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454" h="65622">
                    <a:moveTo>
                      <a:pt x="0" y="65622"/>
                    </a:moveTo>
                    <a:cubicBezTo>
                      <a:pt x="36160" y="33166"/>
                      <a:pt x="72320" y="711"/>
                      <a:pt x="158750" y="6"/>
                    </a:cubicBezTo>
                    <a:cubicBezTo>
                      <a:pt x="245180" y="-699"/>
                      <a:pt x="477661" y="52217"/>
                      <a:pt x="518583" y="61389"/>
                    </a:cubicBezTo>
                    <a:cubicBezTo>
                      <a:pt x="559505" y="70561"/>
                      <a:pt x="404283" y="55039"/>
                      <a:pt x="404283" y="55039"/>
                    </a:cubicBezTo>
                    <a:lnTo>
                      <a:pt x="0" y="65622"/>
                    </a:ln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9" name="フリーフォーム: 図形 2138">
                <a:extLst>
                  <a:ext uri="{FF2B5EF4-FFF2-40B4-BE49-F238E27FC236}">
                    <a16:creationId xmlns:a16="http://schemas.microsoft.com/office/drawing/2014/main" id="{670C4E9B-7350-4822-8DDB-70FEF5EBDE30}"/>
                  </a:ext>
                </a:extLst>
              </p:cNvPr>
              <p:cNvSpPr/>
              <p:nvPr/>
            </p:nvSpPr>
            <p:spPr>
              <a:xfrm>
                <a:off x="5553108" y="5626541"/>
                <a:ext cx="591896" cy="153944"/>
              </a:xfrm>
              <a:custGeom>
                <a:avLst/>
                <a:gdLst>
                  <a:gd name="connsiteX0" fmla="*/ 5259 w 591896"/>
                  <a:gd name="connsiteY0" fmla="*/ 82109 h 153944"/>
                  <a:gd name="connsiteX1" fmla="*/ 303709 w 591896"/>
                  <a:gd name="connsiteY1" fmla="*/ 54592 h 153944"/>
                  <a:gd name="connsiteX2" fmla="*/ 551359 w 591896"/>
                  <a:gd name="connsiteY2" fmla="*/ 12259 h 153944"/>
                  <a:gd name="connsiteX3" fmla="*/ 583109 w 591896"/>
                  <a:gd name="connsiteY3" fmla="*/ 1676 h 153944"/>
                  <a:gd name="connsiteX4" fmla="*/ 561942 w 591896"/>
                  <a:gd name="connsiteY4" fmla="*/ 41892 h 153944"/>
                  <a:gd name="connsiteX5" fmla="*/ 284659 w 591896"/>
                  <a:gd name="connsiteY5" fmla="*/ 143492 h 153944"/>
                  <a:gd name="connsiteX6" fmla="*/ 128025 w 591896"/>
                  <a:gd name="connsiteY6" fmla="*/ 143492 h 153944"/>
                  <a:gd name="connsiteX7" fmla="*/ 5259 w 591896"/>
                  <a:gd name="connsiteY7" fmla="*/ 82109 h 15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1896" h="153944">
                    <a:moveTo>
                      <a:pt x="5259" y="82109"/>
                    </a:moveTo>
                    <a:cubicBezTo>
                      <a:pt x="34540" y="67292"/>
                      <a:pt x="212692" y="66234"/>
                      <a:pt x="303709" y="54592"/>
                    </a:cubicBezTo>
                    <a:cubicBezTo>
                      <a:pt x="394726" y="42950"/>
                      <a:pt x="504793" y="21078"/>
                      <a:pt x="551359" y="12259"/>
                    </a:cubicBezTo>
                    <a:cubicBezTo>
                      <a:pt x="597925" y="3440"/>
                      <a:pt x="581345" y="-3263"/>
                      <a:pt x="583109" y="1676"/>
                    </a:cubicBezTo>
                    <a:cubicBezTo>
                      <a:pt x="584873" y="6615"/>
                      <a:pt x="611684" y="18256"/>
                      <a:pt x="561942" y="41892"/>
                    </a:cubicBezTo>
                    <a:cubicBezTo>
                      <a:pt x="512200" y="65528"/>
                      <a:pt x="356978" y="126559"/>
                      <a:pt x="284659" y="143492"/>
                    </a:cubicBezTo>
                    <a:cubicBezTo>
                      <a:pt x="212340" y="160425"/>
                      <a:pt x="179883" y="154075"/>
                      <a:pt x="128025" y="143492"/>
                    </a:cubicBezTo>
                    <a:cubicBezTo>
                      <a:pt x="76167" y="132909"/>
                      <a:pt x="-24022" y="96926"/>
                      <a:pt x="5259" y="82109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40" name="フリーフォーム: 図形 2139">
                <a:extLst>
                  <a:ext uri="{FF2B5EF4-FFF2-40B4-BE49-F238E27FC236}">
                    <a16:creationId xmlns:a16="http://schemas.microsoft.com/office/drawing/2014/main" id="{4C62DE0F-AFB9-4A0C-9F92-522178F67E0F}"/>
                  </a:ext>
                </a:extLst>
              </p:cNvPr>
              <p:cNvSpPr/>
              <p:nvPr/>
            </p:nvSpPr>
            <p:spPr>
              <a:xfrm>
                <a:off x="5670550" y="5591481"/>
                <a:ext cx="549437" cy="102923"/>
              </a:xfrm>
              <a:custGeom>
                <a:avLst/>
                <a:gdLst>
                  <a:gd name="connsiteX0" fmla="*/ 0 w 549437"/>
                  <a:gd name="connsiteY0" fmla="*/ 96002 h 102923"/>
                  <a:gd name="connsiteX1" fmla="*/ 245533 w 549437"/>
                  <a:gd name="connsiteY1" fmla="*/ 4986 h 102923"/>
                  <a:gd name="connsiteX2" fmla="*/ 539750 w 549437"/>
                  <a:gd name="connsiteY2" fmla="*/ 13452 h 102923"/>
                  <a:gd name="connsiteX3" fmla="*/ 457200 w 549437"/>
                  <a:gd name="connsiteY3" fmla="*/ 26152 h 102923"/>
                  <a:gd name="connsiteX4" fmla="*/ 245533 w 549437"/>
                  <a:gd name="connsiteY4" fmla="*/ 87536 h 102923"/>
                  <a:gd name="connsiteX5" fmla="*/ 0 w 549437"/>
                  <a:gd name="connsiteY5" fmla="*/ 96002 h 10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9437" h="102923">
                    <a:moveTo>
                      <a:pt x="0" y="96002"/>
                    </a:moveTo>
                    <a:cubicBezTo>
                      <a:pt x="0" y="82244"/>
                      <a:pt x="155575" y="18744"/>
                      <a:pt x="245533" y="4986"/>
                    </a:cubicBezTo>
                    <a:cubicBezTo>
                      <a:pt x="335491" y="-8772"/>
                      <a:pt x="504472" y="9924"/>
                      <a:pt x="539750" y="13452"/>
                    </a:cubicBezTo>
                    <a:cubicBezTo>
                      <a:pt x="575028" y="16980"/>
                      <a:pt x="506236" y="13805"/>
                      <a:pt x="457200" y="26152"/>
                    </a:cubicBezTo>
                    <a:cubicBezTo>
                      <a:pt x="408164" y="38499"/>
                      <a:pt x="321733" y="74130"/>
                      <a:pt x="245533" y="87536"/>
                    </a:cubicBezTo>
                    <a:cubicBezTo>
                      <a:pt x="169333" y="100942"/>
                      <a:pt x="0" y="109760"/>
                      <a:pt x="0" y="9600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42" name="フリーフォーム: 図形 2141">
              <a:extLst>
                <a:ext uri="{FF2B5EF4-FFF2-40B4-BE49-F238E27FC236}">
                  <a16:creationId xmlns:a16="http://schemas.microsoft.com/office/drawing/2014/main" id="{B3592D9F-8D56-4631-99C5-496895DA4FE1}"/>
                </a:ext>
              </a:extLst>
            </p:cNvPr>
            <p:cNvSpPr/>
            <p:nvPr/>
          </p:nvSpPr>
          <p:spPr>
            <a:xfrm>
              <a:off x="6880754" y="6921287"/>
              <a:ext cx="221588" cy="15561"/>
            </a:xfrm>
            <a:custGeom>
              <a:avLst/>
              <a:gdLst>
                <a:gd name="connsiteX0" fmla="*/ 1059 w 221588"/>
                <a:gd name="connsiteY0" fmla="*/ 14501 h 15561"/>
                <a:gd name="connsiteX1" fmla="*/ 216959 w 221588"/>
                <a:gd name="connsiteY1" fmla="*/ 12913 h 15561"/>
                <a:gd name="connsiteX2" fmla="*/ 137584 w 221588"/>
                <a:gd name="connsiteY2" fmla="*/ 213 h 15561"/>
                <a:gd name="connsiteX3" fmla="*/ 1059 w 221588"/>
                <a:gd name="connsiteY3" fmla="*/ 1450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588" h="15561">
                  <a:moveTo>
                    <a:pt x="1059" y="14501"/>
                  </a:moveTo>
                  <a:cubicBezTo>
                    <a:pt x="14288" y="16618"/>
                    <a:pt x="194205" y="15294"/>
                    <a:pt x="216959" y="12913"/>
                  </a:cubicBezTo>
                  <a:cubicBezTo>
                    <a:pt x="239713" y="10532"/>
                    <a:pt x="173038" y="2330"/>
                    <a:pt x="137584" y="213"/>
                  </a:cubicBezTo>
                  <a:cubicBezTo>
                    <a:pt x="102130" y="-1904"/>
                    <a:pt x="-12170" y="12384"/>
                    <a:pt x="1059" y="145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3" name="フリーフォーム: 図形 2142">
              <a:extLst>
                <a:ext uri="{FF2B5EF4-FFF2-40B4-BE49-F238E27FC236}">
                  <a16:creationId xmlns:a16="http://schemas.microsoft.com/office/drawing/2014/main" id="{5BD712D5-84D1-4974-A97A-272E0AD60477}"/>
                </a:ext>
              </a:extLst>
            </p:cNvPr>
            <p:cNvSpPr/>
            <p:nvPr/>
          </p:nvSpPr>
          <p:spPr>
            <a:xfrm>
              <a:off x="6899275" y="6892925"/>
              <a:ext cx="230193" cy="11394"/>
            </a:xfrm>
            <a:custGeom>
              <a:avLst/>
              <a:gdLst>
                <a:gd name="connsiteX0" fmla="*/ 0 w 230193"/>
                <a:gd name="connsiteY0" fmla="*/ 0 h 11394"/>
                <a:gd name="connsiteX1" fmla="*/ 230188 w 230193"/>
                <a:gd name="connsiteY1" fmla="*/ 11113 h 11394"/>
                <a:gd name="connsiteX2" fmla="*/ 0 w 230193"/>
                <a:gd name="connsiteY2" fmla="*/ 0 h 1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193" h="11394">
                  <a:moveTo>
                    <a:pt x="0" y="0"/>
                  </a:moveTo>
                  <a:cubicBezTo>
                    <a:pt x="0" y="0"/>
                    <a:pt x="228865" y="8732"/>
                    <a:pt x="230188" y="11113"/>
                  </a:cubicBezTo>
                  <a:cubicBezTo>
                    <a:pt x="231511" y="13494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4" name="フリーフォーム: 図形 2143">
              <a:extLst>
                <a:ext uri="{FF2B5EF4-FFF2-40B4-BE49-F238E27FC236}">
                  <a16:creationId xmlns:a16="http://schemas.microsoft.com/office/drawing/2014/main" id="{6FC97A9E-9227-4C0C-866D-7A717C9C70A3}"/>
                </a:ext>
              </a:extLst>
            </p:cNvPr>
            <p:cNvSpPr/>
            <p:nvPr/>
          </p:nvSpPr>
          <p:spPr>
            <a:xfrm>
              <a:off x="6223143" y="6908348"/>
              <a:ext cx="901900" cy="1033105"/>
            </a:xfrm>
            <a:custGeom>
              <a:avLst/>
              <a:gdLst>
                <a:gd name="connsiteX0" fmla="*/ 899440 w 901900"/>
                <a:gd name="connsiteY0" fmla="*/ 2569 h 1033105"/>
                <a:gd name="connsiteX1" fmla="*/ 759740 w 901900"/>
                <a:gd name="connsiteY1" fmla="*/ 207885 h 1033105"/>
                <a:gd name="connsiteX2" fmla="*/ 323707 w 901900"/>
                <a:gd name="connsiteY2" fmla="*/ 705302 h 1033105"/>
                <a:gd name="connsiteX3" fmla="*/ 1974 w 901900"/>
                <a:gd name="connsiteY3" fmla="*/ 1027035 h 1033105"/>
                <a:gd name="connsiteX4" fmla="*/ 211524 w 901900"/>
                <a:gd name="connsiteY4" fmla="*/ 870402 h 1033105"/>
                <a:gd name="connsiteX5" fmla="*/ 666607 w 901900"/>
                <a:gd name="connsiteY5" fmla="*/ 332769 h 1033105"/>
                <a:gd name="connsiteX6" fmla="*/ 899440 w 901900"/>
                <a:gd name="connsiteY6" fmla="*/ 2569 h 103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1900" h="1033105">
                  <a:moveTo>
                    <a:pt x="899440" y="2569"/>
                  </a:moveTo>
                  <a:cubicBezTo>
                    <a:pt x="914962" y="-18245"/>
                    <a:pt x="855695" y="90763"/>
                    <a:pt x="759740" y="207885"/>
                  </a:cubicBezTo>
                  <a:cubicBezTo>
                    <a:pt x="663784" y="325007"/>
                    <a:pt x="450001" y="568777"/>
                    <a:pt x="323707" y="705302"/>
                  </a:cubicBezTo>
                  <a:cubicBezTo>
                    <a:pt x="197413" y="841827"/>
                    <a:pt x="20671" y="999518"/>
                    <a:pt x="1974" y="1027035"/>
                  </a:cubicBezTo>
                  <a:cubicBezTo>
                    <a:pt x="-16723" y="1054552"/>
                    <a:pt x="100752" y="986113"/>
                    <a:pt x="211524" y="870402"/>
                  </a:cubicBezTo>
                  <a:cubicBezTo>
                    <a:pt x="322296" y="754691"/>
                    <a:pt x="547721" y="474233"/>
                    <a:pt x="666607" y="332769"/>
                  </a:cubicBezTo>
                  <a:cubicBezTo>
                    <a:pt x="785493" y="191305"/>
                    <a:pt x="883918" y="23383"/>
                    <a:pt x="899440" y="25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5" name="フリーフォーム: 図形 2144">
              <a:extLst>
                <a:ext uri="{FF2B5EF4-FFF2-40B4-BE49-F238E27FC236}">
                  <a16:creationId xmlns:a16="http://schemas.microsoft.com/office/drawing/2014/main" id="{F83BAB1C-F7C0-4F08-A9A6-342660F0403A}"/>
                </a:ext>
              </a:extLst>
            </p:cNvPr>
            <p:cNvSpPr/>
            <p:nvPr/>
          </p:nvSpPr>
          <p:spPr>
            <a:xfrm>
              <a:off x="6300106" y="6931057"/>
              <a:ext cx="866444" cy="1015952"/>
            </a:xfrm>
            <a:custGeom>
              <a:avLst/>
              <a:gdLst>
                <a:gd name="connsiteX0" fmla="*/ 864811 w 866444"/>
                <a:gd name="connsiteY0" fmla="*/ 1026 h 1015952"/>
                <a:gd name="connsiteX1" fmla="*/ 621394 w 866444"/>
                <a:gd name="connsiteY1" fmla="*/ 316410 h 1015952"/>
                <a:gd name="connsiteX2" fmla="*/ 7561 w 866444"/>
                <a:gd name="connsiteY2" fmla="*/ 1002210 h 1015952"/>
                <a:gd name="connsiteX3" fmla="*/ 306011 w 866444"/>
                <a:gd name="connsiteY3" fmla="*/ 733393 h 1015952"/>
                <a:gd name="connsiteX4" fmla="*/ 706061 w 866444"/>
                <a:gd name="connsiteY4" fmla="*/ 233860 h 1015952"/>
                <a:gd name="connsiteX5" fmla="*/ 864811 w 866444"/>
                <a:gd name="connsiteY5" fmla="*/ 1026 h 101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444" h="1015952">
                  <a:moveTo>
                    <a:pt x="864811" y="1026"/>
                  </a:moveTo>
                  <a:cubicBezTo>
                    <a:pt x="850700" y="14784"/>
                    <a:pt x="764269" y="149546"/>
                    <a:pt x="621394" y="316410"/>
                  </a:cubicBezTo>
                  <a:cubicBezTo>
                    <a:pt x="478519" y="483274"/>
                    <a:pt x="60125" y="932713"/>
                    <a:pt x="7561" y="1002210"/>
                  </a:cubicBezTo>
                  <a:cubicBezTo>
                    <a:pt x="-45003" y="1071707"/>
                    <a:pt x="189594" y="861451"/>
                    <a:pt x="306011" y="733393"/>
                  </a:cubicBezTo>
                  <a:cubicBezTo>
                    <a:pt x="422428" y="605335"/>
                    <a:pt x="612575" y="353452"/>
                    <a:pt x="706061" y="233860"/>
                  </a:cubicBezTo>
                  <a:cubicBezTo>
                    <a:pt x="799547" y="114268"/>
                    <a:pt x="878922" y="-12732"/>
                    <a:pt x="864811" y="10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6" name="フリーフォーム: 図形 2145">
              <a:extLst>
                <a:ext uri="{FF2B5EF4-FFF2-40B4-BE49-F238E27FC236}">
                  <a16:creationId xmlns:a16="http://schemas.microsoft.com/office/drawing/2014/main" id="{ED10D0D8-3D13-4DC5-A603-124630F4CC0C}"/>
                </a:ext>
              </a:extLst>
            </p:cNvPr>
            <p:cNvSpPr/>
            <p:nvPr/>
          </p:nvSpPr>
          <p:spPr>
            <a:xfrm>
              <a:off x="6891859" y="6876043"/>
              <a:ext cx="578292" cy="609169"/>
            </a:xfrm>
            <a:custGeom>
              <a:avLst/>
              <a:gdLst>
                <a:gd name="connsiteX0" fmla="*/ 8 w 578292"/>
                <a:gd name="connsiteY0" fmla="*/ 13707 h 609169"/>
                <a:gd name="connsiteX1" fmla="*/ 270941 w 578292"/>
                <a:gd name="connsiteY1" fmla="*/ 39107 h 609169"/>
                <a:gd name="connsiteX2" fmla="*/ 270941 w 578292"/>
                <a:gd name="connsiteY2" fmla="*/ 89907 h 609169"/>
                <a:gd name="connsiteX3" fmla="*/ 455091 w 578292"/>
                <a:gd name="connsiteY3" fmla="*/ 375657 h 609169"/>
                <a:gd name="connsiteX4" fmla="*/ 577858 w 578292"/>
                <a:gd name="connsiteY4" fmla="*/ 606374 h 609169"/>
                <a:gd name="connsiteX5" fmla="*/ 486841 w 578292"/>
                <a:gd name="connsiteY5" fmla="*/ 473024 h 609169"/>
                <a:gd name="connsiteX6" fmla="*/ 262474 w 578292"/>
                <a:gd name="connsiteY6" fmla="*/ 43340 h 609169"/>
                <a:gd name="connsiteX7" fmla="*/ 8 w 578292"/>
                <a:gd name="connsiteY7" fmla="*/ 13707 h 60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292" h="609169">
                  <a:moveTo>
                    <a:pt x="8" y="13707"/>
                  </a:moveTo>
                  <a:cubicBezTo>
                    <a:pt x="1419" y="13002"/>
                    <a:pt x="225786" y="26407"/>
                    <a:pt x="270941" y="39107"/>
                  </a:cubicBezTo>
                  <a:cubicBezTo>
                    <a:pt x="316096" y="51807"/>
                    <a:pt x="240249" y="33815"/>
                    <a:pt x="270941" y="89907"/>
                  </a:cubicBezTo>
                  <a:cubicBezTo>
                    <a:pt x="301633" y="145999"/>
                    <a:pt x="403938" y="289579"/>
                    <a:pt x="455091" y="375657"/>
                  </a:cubicBezTo>
                  <a:cubicBezTo>
                    <a:pt x="506244" y="461735"/>
                    <a:pt x="572566" y="590146"/>
                    <a:pt x="577858" y="606374"/>
                  </a:cubicBezTo>
                  <a:cubicBezTo>
                    <a:pt x="583150" y="622602"/>
                    <a:pt x="539405" y="566863"/>
                    <a:pt x="486841" y="473024"/>
                  </a:cubicBezTo>
                  <a:cubicBezTo>
                    <a:pt x="434277" y="379185"/>
                    <a:pt x="341143" y="119187"/>
                    <a:pt x="262474" y="43340"/>
                  </a:cubicBezTo>
                  <a:cubicBezTo>
                    <a:pt x="183805" y="-32507"/>
                    <a:pt x="-1403" y="14412"/>
                    <a:pt x="8" y="13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7" name="フリーフォーム: 図形 2146">
              <a:extLst>
                <a:ext uri="{FF2B5EF4-FFF2-40B4-BE49-F238E27FC236}">
                  <a16:creationId xmlns:a16="http://schemas.microsoft.com/office/drawing/2014/main" id="{BEBABA11-68BD-47B9-8C02-4DA5E190B27D}"/>
                </a:ext>
              </a:extLst>
            </p:cNvPr>
            <p:cNvSpPr/>
            <p:nvPr/>
          </p:nvSpPr>
          <p:spPr>
            <a:xfrm>
              <a:off x="7249320" y="7496764"/>
              <a:ext cx="209887" cy="316283"/>
            </a:xfrm>
            <a:custGeom>
              <a:avLst/>
              <a:gdLst>
                <a:gd name="connsiteX0" fmla="*/ 209813 w 209887"/>
                <a:gd name="connsiteY0" fmla="*/ 469 h 316283"/>
                <a:gd name="connsiteX1" fmla="*/ 12963 w 209887"/>
                <a:gd name="connsiteY1" fmla="*/ 303153 h 316283"/>
                <a:gd name="connsiteX2" fmla="*/ 36247 w 209887"/>
                <a:gd name="connsiteY2" fmla="*/ 235419 h 316283"/>
                <a:gd name="connsiteX3" fmla="*/ 209813 w 209887"/>
                <a:gd name="connsiteY3" fmla="*/ 469 h 31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87" h="316283">
                  <a:moveTo>
                    <a:pt x="209813" y="469"/>
                  </a:moveTo>
                  <a:cubicBezTo>
                    <a:pt x="205932" y="11758"/>
                    <a:pt x="41891" y="263995"/>
                    <a:pt x="12963" y="303153"/>
                  </a:cubicBezTo>
                  <a:cubicBezTo>
                    <a:pt x="-15965" y="342311"/>
                    <a:pt x="8730" y="286219"/>
                    <a:pt x="36247" y="235419"/>
                  </a:cubicBezTo>
                  <a:cubicBezTo>
                    <a:pt x="63764" y="184619"/>
                    <a:pt x="213694" y="-10820"/>
                    <a:pt x="209813" y="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8" name="フリーフォーム: 図形 2147">
              <a:extLst>
                <a:ext uri="{FF2B5EF4-FFF2-40B4-BE49-F238E27FC236}">
                  <a16:creationId xmlns:a16="http://schemas.microsoft.com/office/drawing/2014/main" id="{DEA51235-0BB1-4248-AAB0-08E28E079169}"/>
                </a:ext>
              </a:extLst>
            </p:cNvPr>
            <p:cNvSpPr/>
            <p:nvPr/>
          </p:nvSpPr>
          <p:spPr>
            <a:xfrm>
              <a:off x="6724776" y="7799285"/>
              <a:ext cx="539861" cy="666242"/>
            </a:xfrm>
            <a:custGeom>
              <a:avLst/>
              <a:gdLst>
                <a:gd name="connsiteX0" fmla="*/ 539624 w 539861"/>
                <a:gd name="connsiteY0" fmla="*/ 632 h 666242"/>
                <a:gd name="connsiteX1" fmla="*/ 33741 w 539861"/>
                <a:gd name="connsiteY1" fmla="*/ 633515 h 666242"/>
                <a:gd name="connsiteX2" fmla="*/ 99357 w 539861"/>
                <a:gd name="connsiteY2" fmla="*/ 517098 h 666242"/>
                <a:gd name="connsiteX3" fmla="*/ 539624 w 539861"/>
                <a:gd name="connsiteY3" fmla="*/ 632 h 66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861" h="666242">
                  <a:moveTo>
                    <a:pt x="539624" y="632"/>
                  </a:moveTo>
                  <a:cubicBezTo>
                    <a:pt x="528688" y="20035"/>
                    <a:pt x="107119" y="547437"/>
                    <a:pt x="33741" y="633515"/>
                  </a:cubicBezTo>
                  <a:cubicBezTo>
                    <a:pt x="-39637" y="719593"/>
                    <a:pt x="17865" y="620109"/>
                    <a:pt x="99357" y="517098"/>
                  </a:cubicBezTo>
                  <a:cubicBezTo>
                    <a:pt x="180849" y="414087"/>
                    <a:pt x="550560" y="-18771"/>
                    <a:pt x="539624" y="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9" name="フリーフォーム: 図形 2148">
              <a:extLst>
                <a:ext uri="{FF2B5EF4-FFF2-40B4-BE49-F238E27FC236}">
                  <a16:creationId xmlns:a16="http://schemas.microsoft.com/office/drawing/2014/main" id="{EF022BC9-E196-42FB-AB6B-B43666F01C89}"/>
                </a:ext>
              </a:extLst>
            </p:cNvPr>
            <p:cNvSpPr/>
            <p:nvPr/>
          </p:nvSpPr>
          <p:spPr>
            <a:xfrm>
              <a:off x="6259854" y="8458038"/>
              <a:ext cx="458479" cy="548055"/>
            </a:xfrm>
            <a:custGeom>
              <a:avLst/>
              <a:gdLst>
                <a:gd name="connsiteX0" fmla="*/ 458446 w 458479"/>
                <a:gd name="connsiteY0" fmla="*/ 162 h 548055"/>
                <a:gd name="connsiteX1" fmla="*/ 39346 w 458479"/>
                <a:gd name="connsiteY1" fmla="*/ 510279 h 548055"/>
                <a:gd name="connsiteX2" fmla="*/ 62629 w 458479"/>
                <a:gd name="connsiteY2" fmla="*/ 455245 h 548055"/>
                <a:gd name="connsiteX3" fmla="*/ 458446 w 458479"/>
                <a:gd name="connsiteY3" fmla="*/ 162 h 54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479" h="548055">
                  <a:moveTo>
                    <a:pt x="458446" y="162"/>
                  </a:moveTo>
                  <a:cubicBezTo>
                    <a:pt x="454566" y="9334"/>
                    <a:pt x="105316" y="434432"/>
                    <a:pt x="39346" y="510279"/>
                  </a:cubicBezTo>
                  <a:cubicBezTo>
                    <a:pt x="-26624" y="586126"/>
                    <a:pt x="-3341" y="537442"/>
                    <a:pt x="62629" y="455245"/>
                  </a:cubicBezTo>
                  <a:cubicBezTo>
                    <a:pt x="128598" y="373048"/>
                    <a:pt x="462326" y="-9010"/>
                    <a:pt x="458446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0" name="フリーフォーム: 図形 2149">
              <a:extLst>
                <a:ext uri="{FF2B5EF4-FFF2-40B4-BE49-F238E27FC236}">
                  <a16:creationId xmlns:a16="http://schemas.microsoft.com/office/drawing/2014/main" id="{B1CE1FF3-3276-4E2B-B327-6FCFB488EDCC}"/>
                </a:ext>
              </a:extLst>
            </p:cNvPr>
            <p:cNvSpPr/>
            <p:nvPr/>
          </p:nvSpPr>
          <p:spPr>
            <a:xfrm>
              <a:off x="6218764" y="7939289"/>
              <a:ext cx="233497" cy="1056173"/>
            </a:xfrm>
            <a:custGeom>
              <a:avLst/>
              <a:gdLst>
                <a:gd name="connsiteX0" fmla="*/ 3 w 233497"/>
                <a:gd name="connsiteY0" fmla="*/ 328 h 1056173"/>
                <a:gd name="connsiteX1" fmla="*/ 150286 w 233497"/>
                <a:gd name="connsiteY1" fmla="*/ 74411 h 1056173"/>
                <a:gd name="connsiteX2" fmla="*/ 220136 w 233497"/>
                <a:gd name="connsiteY2" fmla="*/ 214111 h 1056173"/>
                <a:gd name="connsiteX3" fmla="*/ 213786 w 233497"/>
                <a:gd name="connsiteY3" fmla="*/ 328411 h 1056173"/>
                <a:gd name="connsiteX4" fmla="*/ 156636 w 233497"/>
                <a:gd name="connsiteY4" fmla="*/ 497744 h 1056173"/>
                <a:gd name="connsiteX5" fmla="*/ 133353 w 233497"/>
                <a:gd name="connsiteY5" fmla="*/ 654378 h 1056173"/>
                <a:gd name="connsiteX6" fmla="*/ 114303 w 233497"/>
                <a:gd name="connsiteY6" fmla="*/ 783494 h 1056173"/>
                <a:gd name="connsiteX7" fmla="*/ 97369 w 233497"/>
                <a:gd name="connsiteY7" fmla="*/ 880861 h 1056173"/>
                <a:gd name="connsiteX8" fmla="*/ 63503 w 233497"/>
                <a:gd name="connsiteY8" fmla="*/ 1054428 h 1056173"/>
                <a:gd name="connsiteX9" fmla="*/ 129119 w 233497"/>
                <a:gd name="connsiteY9" fmla="*/ 764444 h 1056173"/>
                <a:gd name="connsiteX10" fmla="*/ 205319 w 233497"/>
                <a:gd name="connsiteY10" fmla="*/ 444828 h 1056173"/>
                <a:gd name="connsiteX11" fmla="*/ 230719 w 233497"/>
                <a:gd name="connsiteY11" fmla="*/ 173894 h 1056173"/>
                <a:gd name="connsiteX12" fmla="*/ 146053 w 233497"/>
                <a:gd name="connsiteY12" fmla="*/ 53244 h 1056173"/>
                <a:gd name="connsiteX13" fmla="*/ 3 w 233497"/>
                <a:gd name="connsiteY13" fmla="*/ 328 h 105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3497" h="1056173">
                  <a:moveTo>
                    <a:pt x="3" y="328"/>
                  </a:moveTo>
                  <a:cubicBezTo>
                    <a:pt x="708" y="3856"/>
                    <a:pt x="113597" y="38781"/>
                    <a:pt x="150286" y="74411"/>
                  </a:cubicBezTo>
                  <a:cubicBezTo>
                    <a:pt x="186975" y="110041"/>
                    <a:pt x="209553" y="171778"/>
                    <a:pt x="220136" y="214111"/>
                  </a:cubicBezTo>
                  <a:cubicBezTo>
                    <a:pt x="230719" y="256444"/>
                    <a:pt x="224369" y="281139"/>
                    <a:pt x="213786" y="328411"/>
                  </a:cubicBezTo>
                  <a:cubicBezTo>
                    <a:pt x="203203" y="375683"/>
                    <a:pt x="170042" y="443416"/>
                    <a:pt x="156636" y="497744"/>
                  </a:cubicBezTo>
                  <a:cubicBezTo>
                    <a:pt x="143231" y="552072"/>
                    <a:pt x="140409" y="606753"/>
                    <a:pt x="133353" y="654378"/>
                  </a:cubicBezTo>
                  <a:cubicBezTo>
                    <a:pt x="126298" y="702003"/>
                    <a:pt x="120300" y="745747"/>
                    <a:pt x="114303" y="783494"/>
                  </a:cubicBezTo>
                  <a:cubicBezTo>
                    <a:pt x="108306" y="821241"/>
                    <a:pt x="105836" y="835705"/>
                    <a:pt x="97369" y="880861"/>
                  </a:cubicBezTo>
                  <a:cubicBezTo>
                    <a:pt x="88902" y="926017"/>
                    <a:pt x="58211" y="1073831"/>
                    <a:pt x="63503" y="1054428"/>
                  </a:cubicBezTo>
                  <a:cubicBezTo>
                    <a:pt x="68795" y="1035025"/>
                    <a:pt x="105483" y="866044"/>
                    <a:pt x="129119" y="764444"/>
                  </a:cubicBezTo>
                  <a:cubicBezTo>
                    <a:pt x="152755" y="662844"/>
                    <a:pt x="188386" y="543253"/>
                    <a:pt x="205319" y="444828"/>
                  </a:cubicBezTo>
                  <a:cubicBezTo>
                    <a:pt x="222252" y="346403"/>
                    <a:pt x="240597" y="239158"/>
                    <a:pt x="230719" y="173894"/>
                  </a:cubicBezTo>
                  <a:cubicBezTo>
                    <a:pt x="220841" y="108630"/>
                    <a:pt x="182036" y="84288"/>
                    <a:pt x="146053" y="53244"/>
                  </a:cubicBezTo>
                  <a:cubicBezTo>
                    <a:pt x="110070" y="22200"/>
                    <a:pt x="-702" y="-3200"/>
                    <a:pt x="3" y="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1" name="フリーフォーム: 図形 2150">
              <a:extLst>
                <a:ext uri="{FF2B5EF4-FFF2-40B4-BE49-F238E27FC236}">
                  <a16:creationId xmlns:a16="http://schemas.microsoft.com/office/drawing/2014/main" id="{1DEBF045-AEE0-410B-B967-C76E1C4BAE4B}"/>
                </a:ext>
              </a:extLst>
            </p:cNvPr>
            <p:cNvSpPr/>
            <p:nvPr/>
          </p:nvSpPr>
          <p:spPr>
            <a:xfrm>
              <a:off x="6210260" y="7969217"/>
              <a:ext cx="215542" cy="1022404"/>
            </a:xfrm>
            <a:custGeom>
              <a:avLst/>
              <a:gdLst>
                <a:gd name="connsiteX0" fmla="*/ 40 w 215542"/>
                <a:gd name="connsiteY0" fmla="*/ 33 h 1022404"/>
                <a:gd name="connsiteX1" fmla="*/ 175723 w 215542"/>
                <a:gd name="connsiteY1" fmla="*/ 103750 h 1022404"/>
                <a:gd name="connsiteX2" fmla="*/ 199007 w 215542"/>
                <a:gd name="connsiteY2" fmla="*/ 218050 h 1022404"/>
                <a:gd name="connsiteX3" fmla="*/ 156673 w 215542"/>
                <a:gd name="connsiteY3" fmla="*/ 433950 h 1022404"/>
                <a:gd name="connsiteX4" fmla="*/ 95290 w 215542"/>
                <a:gd name="connsiteY4" fmla="*/ 715466 h 1022404"/>
                <a:gd name="connsiteX5" fmla="*/ 50840 w 215542"/>
                <a:gd name="connsiteY5" fmla="*/ 1022383 h 1022404"/>
                <a:gd name="connsiteX6" fmla="*/ 114340 w 215542"/>
                <a:gd name="connsiteY6" fmla="*/ 700650 h 1022404"/>
                <a:gd name="connsiteX7" fmla="*/ 205357 w 215542"/>
                <a:gd name="connsiteY7" fmla="*/ 241333 h 1022404"/>
                <a:gd name="connsiteX8" fmla="*/ 192657 w 215542"/>
                <a:gd name="connsiteY8" fmla="*/ 114333 h 1022404"/>
                <a:gd name="connsiteX9" fmla="*/ 40 w 215542"/>
                <a:gd name="connsiteY9" fmla="*/ 33 h 102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542" h="1022404">
                  <a:moveTo>
                    <a:pt x="40" y="33"/>
                  </a:moveTo>
                  <a:cubicBezTo>
                    <a:pt x="-2782" y="-1731"/>
                    <a:pt x="142562" y="67414"/>
                    <a:pt x="175723" y="103750"/>
                  </a:cubicBezTo>
                  <a:cubicBezTo>
                    <a:pt x="208884" y="140086"/>
                    <a:pt x="202182" y="163017"/>
                    <a:pt x="199007" y="218050"/>
                  </a:cubicBezTo>
                  <a:cubicBezTo>
                    <a:pt x="195832" y="273083"/>
                    <a:pt x="173959" y="351047"/>
                    <a:pt x="156673" y="433950"/>
                  </a:cubicBezTo>
                  <a:cubicBezTo>
                    <a:pt x="139387" y="516853"/>
                    <a:pt x="112929" y="617394"/>
                    <a:pt x="95290" y="715466"/>
                  </a:cubicBezTo>
                  <a:cubicBezTo>
                    <a:pt x="77651" y="813538"/>
                    <a:pt x="47665" y="1024852"/>
                    <a:pt x="50840" y="1022383"/>
                  </a:cubicBezTo>
                  <a:cubicBezTo>
                    <a:pt x="54015" y="1019914"/>
                    <a:pt x="88587" y="830825"/>
                    <a:pt x="114340" y="700650"/>
                  </a:cubicBezTo>
                  <a:cubicBezTo>
                    <a:pt x="140093" y="570475"/>
                    <a:pt x="192304" y="339053"/>
                    <a:pt x="205357" y="241333"/>
                  </a:cubicBezTo>
                  <a:cubicBezTo>
                    <a:pt x="218410" y="143613"/>
                    <a:pt x="223349" y="154550"/>
                    <a:pt x="192657" y="114333"/>
                  </a:cubicBezTo>
                  <a:cubicBezTo>
                    <a:pt x="161965" y="74116"/>
                    <a:pt x="2862" y="1797"/>
                    <a:pt x="40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2" name="フリーフォーム: 図形 2151">
              <a:extLst>
                <a:ext uri="{FF2B5EF4-FFF2-40B4-BE49-F238E27FC236}">
                  <a16:creationId xmlns:a16="http://schemas.microsoft.com/office/drawing/2014/main" id="{D2F0BE59-2D7B-4AB9-ACF8-8D0618FF38E3}"/>
                </a:ext>
              </a:extLst>
            </p:cNvPr>
            <p:cNvSpPr/>
            <p:nvPr/>
          </p:nvSpPr>
          <p:spPr>
            <a:xfrm>
              <a:off x="5927598" y="7979643"/>
              <a:ext cx="291169" cy="469529"/>
            </a:xfrm>
            <a:custGeom>
              <a:avLst/>
              <a:gdLst>
                <a:gd name="connsiteX0" fmla="*/ 291169 w 291169"/>
                <a:gd name="connsiteY0" fmla="*/ 190 h 469529"/>
                <a:gd name="connsiteX1" fmla="*/ 66802 w 291169"/>
                <a:gd name="connsiteY1" fmla="*/ 173757 h 469529"/>
                <a:gd name="connsiteX2" fmla="*/ 9652 w 291169"/>
                <a:gd name="connsiteY2" fmla="*/ 347324 h 469529"/>
                <a:gd name="connsiteX3" fmla="*/ 5419 w 291169"/>
                <a:gd name="connsiteY3" fmla="*/ 465857 h 469529"/>
                <a:gd name="connsiteX4" fmla="*/ 64685 w 291169"/>
                <a:gd name="connsiteY4" fmla="*/ 207624 h 469529"/>
                <a:gd name="connsiteX5" fmla="*/ 291169 w 291169"/>
                <a:gd name="connsiteY5" fmla="*/ 190 h 46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69" h="469529">
                  <a:moveTo>
                    <a:pt x="291169" y="190"/>
                  </a:moveTo>
                  <a:cubicBezTo>
                    <a:pt x="291522" y="-5454"/>
                    <a:pt x="113721" y="115901"/>
                    <a:pt x="66802" y="173757"/>
                  </a:cubicBezTo>
                  <a:cubicBezTo>
                    <a:pt x="19883" y="231613"/>
                    <a:pt x="19882" y="298641"/>
                    <a:pt x="9652" y="347324"/>
                  </a:cubicBezTo>
                  <a:cubicBezTo>
                    <a:pt x="-578" y="396007"/>
                    <a:pt x="-3753" y="489140"/>
                    <a:pt x="5419" y="465857"/>
                  </a:cubicBezTo>
                  <a:cubicBezTo>
                    <a:pt x="14591" y="442574"/>
                    <a:pt x="16354" y="283824"/>
                    <a:pt x="64685" y="207624"/>
                  </a:cubicBezTo>
                  <a:cubicBezTo>
                    <a:pt x="113015" y="131424"/>
                    <a:pt x="290816" y="5834"/>
                    <a:pt x="291169" y="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3" name="フリーフォーム: 図形 2152">
              <a:extLst>
                <a:ext uri="{FF2B5EF4-FFF2-40B4-BE49-F238E27FC236}">
                  <a16:creationId xmlns:a16="http://schemas.microsoft.com/office/drawing/2014/main" id="{4F352E1B-BE23-4329-BE26-EC73B9BEF1AF}"/>
                </a:ext>
              </a:extLst>
            </p:cNvPr>
            <p:cNvSpPr/>
            <p:nvPr/>
          </p:nvSpPr>
          <p:spPr>
            <a:xfrm>
              <a:off x="5885011" y="7926834"/>
              <a:ext cx="344453" cy="561546"/>
            </a:xfrm>
            <a:custGeom>
              <a:avLst/>
              <a:gdLst>
                <a:gd name="connsiteX0" fmla="*/ 344339 w 344453"/>
                <a:gd name="connsiteY0" fmla="*/ 83 h 561546"/>
                <a:gd name="connsiteX1" fmla="*/ 31072 w 344453"/>
                <a:gd name="connsiteY1" fmla="*/ 306999 h 561546"/>
                <a:gd name="connsiteX2" fmla="*/ 9906 w 344453"/>
                <a:gd name="connsiteY2" fmla="*/ 558883 h 561546"/>
                <a:gd name="connsiteX3" fmla="*/ 18372 w 344453"/>
                <a:gd name="connsiteY3" fmla="*/ 429766 h 561546"/>
                <a:gd name="connsiteX4" fmla="*/ 67056 w 344453"/>
                <a:gd name="connsiteY4" fmla="*/ 277366 h 561546"/>
                <a:gd name="connsiteX5" fmla="*/ 344339 w 344453"/>
                <a:gd name="connsiteY5" fmla="*/ 83 h 56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453" h="561546">
                  <a:moveTo>
                    <a:pt x="344339" y="83"/>
                  </a:moveTo>
                  <a:cubicBezTo>
                    <a:pt x="338342" y="5022"/>
                    <a:pt x="86811" y="213866"/>
                    <a:pt x="31072" y="306999"/>
                  </a:cubicBezTo>
                  <a:cubicBezTo>
                    <a:pt x="-24667" y="400132"/>
                    <a:pt x="12023" y="538422"/>
                    <a:pt x="9906" y="558883"/>
                  </a:cubicBezTo>
                  <a:cubicBezTo>
                    <a:pt x="7789" y="579344"/>
                    <a:pt x="8847" y="476686"/>
                    <a:pt x="18372" y="429766"/>
                  </a:cubicBezTo>
                  <a:cubicBezTo>
                    <a:pt x="27897" y="382847"/>
                    <a:pt x="14139" y="344746"/>
                    <a:pt x="67056" y="277366"/>
                  </a:cubicBezTo>
                  <a:cubicBezTo>
                    <a:pt x="119973" y="209986"/>
                    <a:pt x="350336" y="-4856"/>
                    <a:pt x="344339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4" name="フリーフォーム: 図形 2153">
              <a:extLst>
                <a:ext uri="{FF2B5EF4-FFF2-40B4-BE49-F238E27FC236}">
                  <a16:creationId xmlns:a16="http://schemas.microsoft.com/office/drawing/2014/main" id="{64EEA196-2486-4E7D-9D4D-77F20E601879}"/>
                </a:ext>
              </a:extLst>
            </p:cNvPr>
            <p:cNvSpPr/>
            <p:nvPr/>
          </p:nvSpPr>
          <p:spPr>
            <a:xfrm>
              <a:off x="5701318" y="8450946"/>
              <a:ext cx="218525" cy="514066"/>
            </a:xfrm>
            <a:custGeom>
              <a:avLst/>
              <a:gdLst>
                <a:gd name="connsiteX0" fmla="*/ 216882 w 218525"/>
                <a:gd name="connsiteY0" fmla="*/ 904 h 514066"/>
                <a:gd name="connsiteX1" fmla="*/ 94115 w 218525"/>
                <a:gd name="connsiteY1" fmla="*/ 299354 h 514066"/>
                <a:gd name="connsiteX2" fmla="*/ 982 w 218525"/>
                <a:gd name="connsiteY2" fmla="*/ 513137 h 514066"/>
                <a:gd name="connsiteX3" fmla="*/ 153382 w 218525"/>
                <a:gd name="connsiteY3" fmla="*/ 216804 h 514066"/>
                <a:gd name="connsiteX4" fmla="*/ 216882 w 218525"/>
                <a:gd name="connsiteY4" fmla="*/ 904 h 51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25" h="514066">
                  <a:moveTo>
                    <a:pt x="216882" y="904"/>
                  </a:moveTo>
                  <a:cubicBezTo>
                    <a:pt x="207004" y="14662"/>
                    <a:pt x="130098" y="213982"/>
                    <a:pt x="94115" y="299354"/>
                  </a:cubicBezTo>
                  <a:cubicBezTo>
                    <a:pt x="58132" y="384726"/>
                    <a:pt x="-8896" y="526895"/>
                    <a:pt x="982" y="513137"/>
                  </a:cubicBezTo>
                  <a:cubicBezTo>
                    <a:pt x="10860" y="499379"/>
                    <a:pt x="116340" y="300059"/>
                    <a:pt x="153382" y="216804"/>
                  </a:cubicBezTo>
                  <a:cubicBezTo>
                    <a:pt x="190424" y="133549"/>
                    <a:pt x="226760" y="-12854"/>
                    <a:pt x="216882" y="9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5" name="フリーフォーム: 図形 2154">
              <a:extLst>
                <a:ext uri="{FF2B5EF4-FFF2-40B4-BE49-F238E27FC236}">
                  <a16:creationId xmlns:a16="http://schemas.microsoft.com/office/drawing/2014/main" id="{8B7FB9D5-79E1-4087-B5C2-5E23D1578EE0}"/>
                </a:ext>
              </a:extLst>
            </p:cNvPr>
            <p:cNvSpPr/>
            <p:nvPr/>
          </p:nvSpPr>
          <p:spPr>
            <a:xfrm>
              <a:off x="5670191" y="8449291"/>
              <a:ext cx="229405" cy="522319"/>
            </a:xfrm>
            <a:custGeom>
              <a:avLst/>
              <a:gdLst>
                <a:gd name="connsiteX0" fmla="*/ 220492 w 229405"/>
                <a:gd name="connsiteY0" fmla="*/ 17376 h 522319"/>
                <a:gd name="connsiteX1" fmla="*/ 359 w 229405"/>
                <a:gd name="connsiteY1" fmla="*/ 521142 h 522319"/>
                <a:gd name="connsiteX2" fmla="*/ 169692 w 229405"/>
                <a:gd name="connsiteY2" fmla="*/ 152842 h 522319"/>
                <a:gd name="connsiteX3" fmla="*/ 220492 w 229405"/>
                <a:gd name="connsiteY3" fmla="*/ 17376 h 52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405" h="522319">
                  <a:moveTo>
                    <a:pt x="220492" y="17376"/>
                  </a:moveTo>
                  <a:cubicBezTo>
                    <a:pt x="192270" y="78759"/>
                    <a:pt x="8826" y="498564"/>
                    <a:pt x="359" y="521142"/>
                  </a:cubicBezTo>
                  <a:cubicBezTo>
                    <a:pt x="-8108" y="543720"/>
                    <a:pt x="135472" y="235039"/>
                    <a:pt x="169692" y="152842"/>
                  </a:cubicBezTo>
                  <a:cubicBezTo>
                    <a:pt x="203911" y="70645"/>
                    <a:pt x="248714" y="-44007"/>
                    <a:pt x="220492" y="173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6" name="フリーフォーム: 図形 2155">
              <a:extLst>
                <a:ext uri="{FF2B5EF4-FFF2-40B4-BE49-F238E27FC236}">
                  <a16:creationId xmlns:a16="http://schemas.microsoft.com/office/drawing/2014/main" id="{9D63F072-E807-4616-B751-0AA200F877FA}"/>
                </a:ext>
              </a:extLst>
            </p:cNvPr>
            <p:cNvSpPr/>
            <p:nvPr/>
          </p:nvSpPr>
          <p:spPr>
            <a:xfrm>
              <a:off x="4334852" y="7391685"/>
              <a:ext cx="543825" cy="1141654"/>
            </a:xfrm>
            <a:custGeom>
              <a:avLst/>
              <a:gdLst>
                <a:gd name="connsiteX0" fmla="*/ 23365 w 543825"/>
                <a:gd name="connsiteY0" fmla="*/ 44165 h 1141654"/>
                <a:gd name="connsiteX1" fmla="*/ 33948 w 543825"/>
                <a:gd name="connsiteY1" fmla="*/ 99198 h 1141654"/>
                <a:gd name="connsiteX2" fmla="*/ 150365 w 543825"/>
                <a:gd name="connsiteY2" fmla="*/ 384948 h 1141654"/>
                <a:gd name="connsiteX3" fmla="*/ 306998 w 543825"/>
                <a:gd name="connsiteY3" fmla="*/ 780765 h 1141654"/>
                <a:gd name="connsiteX4" fmla="*/ 533481 w 543825"/>
                <a:gd name="connsiteY4" fmla="*/ 1132132 h 1141654"/>
                <a:gd name="connsiteX5" fmla="*/ 486915 w 543825"/>
                <a:gd name="connsiteY5" fmla="*/ 1013598 h 1141654"/>
                <a:gd name="connsiteX6" fmla="*/ 321815 w 543825"/>
                <a:gd name="connsiteY6" fmla="*/ 715148 h 1141654"/>
                <a:gd name="connsiteX7" fmla="*/ 23365 w 543825"/>
                <a:gd name="connsiteY7" fmla="*/ 44165 h 114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825" h="1141654">
                  <a:moveTo>
                    <a:pt x="23365" y="44165"/>
                  </a:moveTo>
                  <a:cubicBezTo>
                    <a:pt x="-24613" y="-58493"/>
                    <a:pt x="12781" y="42401"/>
                    <a:pt x="33948" y="99198"/>
                  </a:cubicBezTo>
                  <a:cubicBezTo>
                    <a:pt x="55115" y="155995"/>
                    <a:pt x="104857" y="271354"/>
                    <a:pt x="150365" y="384948"/>
                  </a:cubicBezTo>
                  <a:cubicBezTo>
                    <a:pt x="195873" y="498542"/>
                    <a:pt x="243145" y="656234"/>
                    <a:pt x="306998" y="780765"/>
                  </a:cubicBezTo>
                  <a:cubicBezTo>
                    <a:pt x="370851" y="905296"/>
                    <a:pt x="503495" y="1093327"/>
                    <a:pt x="533481" y="1132132"/>
                  </a:cubicBezTo>
                  <a:cubicBezTo>
                    <a:pt x="563467" y="1170938"/>
                    <a:pt x="522193" y="1083095"/>
                    <a:pt x="486915" y="1013598"/>
                  </a:cubicBezTo>
                  <a:cubicBezTo>
                    <a:pt x="451637" y="944101"/>
                    <a:pt x="398368" y="873898"/>
                    <a:pt x="321815" y="715148"/>
                  </a:cubicBezTo>
                  <a:cubicBezTo>
                    <a:pt x="245262" y="556398"/>
                    <a:pt x="71343" y="146823"/>
                    <a:pt x="23365" y="44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7" name="フリーフォーム: 図形 2156">
              <a:extLst>
                <a:ext uri="{FF2B5EF4-FFF2-40B4-BE49-F238E27FC236}">
                  <a16:creationId xmlns:a16="http://schemas.microsoft.com/office/drawing/2014/main" id="{7467E164-46CE-402D-92A0-4935D9ADA2FD}"/>
                </a:ext>
              </a:extLst>
            </p:cNvPr>
            <p:cNvSpPr/>
            <p:nvPr/>
          </p:nvSpPr>
          <p:spPr>
            <a:xfrm>
              <a:off x="6589689" y="7018274"/>
              <a:ext cx="263588" cy="252804"/>
            </a:xfrm>
            <a:custGeom>
              <a:avLst/>
              <a:gdLst>
                <a:gd name="connsiteX0" fmla="*/ 24 w 263588"/>
                <a:gd name="connsiteY0" fmla="*/ 64 h 252804"/>
                <a:gd name="connsiteX1" fmla="*/ 157186 w 263588"/>
                <a:gd name="connsiteY1" fmla="*/ 173101 h 252804"/>
                <a:gd name="connsiteX2" fmla="*/ 263549 w 263588"/>
                <a:gd name="connsiteY2" fmla="*/ 252476 h 252804"/>
                <a:gd name="connsiteX3" fmla="*/ 146074 w 263588"/>
                <a:gd name="connsiteY3" fmla="*/ 193739 h 252804"/>
                <a:gd name="connsiteX4" fmla="*/ 24 w 263588"/>
                <a:gd name="connsiteY4" fmla="*/ 64 h 25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88" h="252804">
                  <a:moveTo>
                    <a:pt x="24" y="64"/>
                  </a:moveTo>
                  <a:cubicBezTo>
                    <a:pt x="1876" y="-3376"/>
                    <a:pt x="113265" y="131032"/>
                    <a:pt x="157186" y="173101"/>
                  </a:cubicBezTo>
                  <a:cubicBezTo>
                    <a:pt x="201107" y="215170"/>
                    <a:pt x="265401" y="249036"/>
                    <a:pt x="263549" y="252476"/>
                  </a:cubicBezTo>
                  <a:cubicBezTo>
                    <a:pt x="261697" y="255916"/>
                    <a:pt x="189466" y="232103"/>
                    <a:pt x="146074" y="193739"/>
                  </a:cubicBezTo>
                  <a:cubicBezTo>
                    <a:pt x="102682" y="155375"/>
                    <a:pt x="-1828" y="3504"/>
                    <a:pt x="24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8" name="フリーフォーム: 図形 2157">
              <a:extLst>
                <a:ext uri="{FF2B5EF4-FFF2-40B4-BE49-F238E27FC236}">
                  <a16:creationId xmlns:a16="http://schemas.microsoft.com/office/drawing/2014/main" id="{EFECFAC6-97A4-498D-B91B-C1D55E60CC56}"/>
                </a:ext>
              </a:extLst>
            </p:cNvPr>
            <p:cNvSpPr/>
            <p:nvPr/>
          </p:nvSpPr>
          <p:spPr>
            <a:xfrm>
              <a:off x="6491150" y="7019502"/>
              <a:ext cx="199368" cy="492137"/>
            </a:xfrm>
            <a:custGeom>
              <a:avLst/>
              <a:gdLst>
                <a:gd name="connsiteX0" fmla="*/ 93800 w 199368"/>
                <a:gd name="connsiteY0" fmla="*/ 3598 h 492137"/>
                <a:gd name="connsiteX1" fmla="*/ 77925 w 199368"/>
                <a:gd name="connsiteY1" fmla="*/ 224261 h 492137"/>
                <a:gd name="connsiteX2" fmla="*/ 23950 w 199368"/>
                <a:gd name="connsiteY2" fmla="*/ 332211 h 492137"/>
                <a:gd name="connsiteX3" fmla="*/ 93800 w 199368"/>
                <a:gd name="connsiteY3" fmla="*/ 189336 h 492137"/>
                <a:gd name="connsiteX4" fmla="*/ 111263 w 199368"/>
                <a:gd name="connsiteY4" fmla="*/ 149648 h 492137"/>
                <a:gd name="connsiteX5" fmla="*/ 135075 w 199368"/>
                <a:gd name="connsiteY5" fmla="*/ 229023 h 492137"/>
                <a:gd name="connsiteX6" fmla="*/ 138 w 199368"/>
                <a:gd name="connsiteY6" fmla="*/ 490961 h 492137"/>
                <a:gd name="connsiteX7" fmla="*/ 111263 w 199368"/>
                <a:gd name="connsiteY7" fmla="*/ 319511 h 492137"/>
                <a:gd name="connsiteX8" fmla="*/ 195400 w 199368"/>
                <a:gd name="connsiteY8" fmla="*/ 175048 h 492137"/>
                <a:gd name="connsiteX9" fmla="*/ 177938 w 199368"/>
                <a:gd name="connsiteY9" fmla="*/ 92498 h 492137"/>
                <a:gd name="connsiteX10" fmla="*/ 93800 w 199368"/>
                <a:gd name="connsiteY10" fmla="*/ 3598 h 49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368" h="492137">
                  <a:moveTo>
                    <a:pt x="93800" y="3598"/>
                  </a:moveTo>
                  <a:cubicBezTo>
                    <a:pt x="77131" y="25558"/>
                    <a:pt x="89567" y="169492"/>
                    <a:pt x="77925" y="224261"/>
                  </a:cubicBezTo>
                  <a:cubicBezTo>
                    <a:pt x="66283" y="279030"/>
                    <a:pt x="21304" y="338032"/>
                    <a:pt x="23950" y="332211"/>
                  </a:cubicBezTo>
                  <a:cubicBezTo>
                    <a:pt x="26596" y="326390"/>
                    <a:pt x="79248" y="219763"/>
                    <a:pt x="93800" y="189336"/>
                  </a:cubicBezTo>
                  <a:cubicBezTo>
                    <a:pt x="108352" y="158909"/>
                    <a:pt x="104384" y="143034"/>
                    <a:pt x="111263" y="149648"/>
                  </a:cubicBezTo>
                  <a:cubicBezTo>
                    <a:pt x="118142" y="156262"/>
                    <a:pt x="153596" y="172138"/>
                    <a:pt x="135075" y="229023"/>
                  </a:cubicBezTo>
                  <a:cubicBezTo>
                    <a:pt x="116554" y="285908"/>
                    <a:pt x="4107" y="475880"/>
                    <a:pt x="138" y="490961"/>
                  </a:cubicBezTo>
                  <a:cubicBezTo>
                    <a:pt x="-3831" y="506042"/>
                    <a:pt x="78719" y="372163"/>
                    <a:pt x="111263" y="319511"/>
                  </a:cubicBezTo>
                  <a:cubicBezTo>
                    <a:pt x="143807" y="266859"/>
                    <a:pt x="184288" y="212883"/>
                    <a:pt x="195400" y="175048"/>
                  </a:cubicBezTo>
                  <a:cubicBezTo>
                    <a:pt x="206512" y="137213"/>
                    <a:pt x="192225" y="118692"/>
                    <a:pt x="177938" y="92498"/>
                  </a:cubicBezTo>
                  <a:cubicBezTo>
                    <a:pt x="163651" y="66304"/>
                    <a:pt x="110469" y="-18362"/>
                    <a:pt x="93800" y="3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9" name="フリーフォーム: 図形 2158">
              <a:extLst>
                <a:ext uri="{FF2B5EF4-FFF2-40B4-BE49-F238E27FC236}">
                  <a16:creationId xmlns:a16="http://schemas.microsoft.com/office/drawing/2014/main" id="{B0A4C887-BE7A-46A7-BAEE-3E096612BDAB}"/>
                </a:ext>
              </a:extLst>
            </p:cNvPr>
            <p:cNvSpPr/>
            <p:nvPr/>
          </p:nvSpPr>
          <p:spPr>
            <a:xfrm>
              <a:off x="6012671" y="7524019"/>
              <a:ext cx="478727" cy="378848"/>
            </a:xfrm>
            <a:custGeom>
              <a:avLst/>
              <a:gdLst>
                <a:gd name="connsiteX0" fmla="*/ 478617 w 478727"/>
                <a:gd name="connsiteY0" fmla="*/ 731 h 378848"/>
                <a:gd name="connsiteX1" fmla="*/ 257954 w 478727"/>
                <a:gd name="connsiteY1" fmla="*/ 219806 h 378848"/>
                <a:gd name="connsiteX2" fmla="*/ 779 w 478727"/>
                <a:gd name="connsiteY2" fmla="*/ 378556 h 378848"/>
                <a:gd name="connsiteX3" fmla="*/ 181754 w 478727"/>
                <a:gd name="connsiteY3" fmla="*/ 256319 h 378848"/>
                <a:gd name="connsiteX4" fmla="*/ 286529 w 478727"/>
                <a:gd name="connsiteY4" fmla="*/ 151544 h 378848"/>
                <a:gd name="connsiteX5" fmla="*/ 478617 w 478727"/>
                <a:gd name="connsiteY5" fmla="*/ 731 h 37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727" h="378848">
                  <a:moveTo>
                    <a:pt x="478617" y="731"/>
                  </a:moveTo>
                  <a:cubicBezTo>
                    <a:pt x="473855" y="12108"/>
                    <a:pt x="337594" y="156835"/>
                    <a:pt x="257954" y="219806"/>
                  </a:cubicBezTo>
                  <a:cubicBezTo>
                    <a:pt x="178314" y="282777"/>
                    <a:pt x="13479" y="372471"/>
                    <a:pt x="779" y="378556"/>
                  </a:cubicBezTo>
                  <a:cubicBezTo>
                    <a:pt x="-11921" y="384641"/>
                    <a:pt x="134129" y="294154"/>
                    <a:pt x="181754" y="256319"/>
                  </a:cubicBezTo>
                  <a:cubicBezTo>
                    <a:pt x="229379" y="218484"/>
                    <a:pt x="239962" y="189115"/>
                    <a:pt x="286529" y="151544"/>
                  </a:cubicBezTo>
                  <a:cubicBezTo>
                    <a:pt x="333096" y="113973"/>
                    <a:pt x="483379" y="-10646"/>
                    <a:pt x="478617" y="7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0" name="フリーフォーム: 図形 2159">
              <a:extLst>
                <a:ext uri="{FF2B5EF4-FFF2-40B4-BE49-F238E27FC236}">
                  <a16:creationId xmlns:a16="http://schemas.microsoft.com/office/drawing/2014/main" id="{7BC95921-2D7F-4E8F-AF13-7596EBC76EF3}"/>
                </a:ext>
              </a:extLst>
            </p:cNvPr>
            <p:cNvSpPr/>
            <p:nvPr/>
          </p:nvSpPr>
          <p:spPr>
            <a:xfrm>
              <a:off x="3872150" y="7328078"/>
              <a:ext cx="396010" cy="559998"/>
            </a:xfrm>
            <a:custGeom>
              <a:avLst/>
              <a:gdLst>
                <a:gd name="connsiteX0" fmla="*/ 391875 w 396010"/>
                <a:gd name="connsiteY0" fmla="*/ 2997 h 559998"/>
                <a:gd name="connsiteX1" fmla="*/ 4525 w 396010"/>
                <a:gd name="connsiteY1" fmla="*/ 549097 h 559998"/>
                <a:gd name="connsiteX2" fmla="*/ 195025 w 396010"/>
                <a:gd name="connsiteY2" fmla="*/ 339547 h 559998"/>
                <a:gd name="connsiteX3" fmla="*/ 391875 w 396010"/>
                <a:gd name="connsiteY3" fmla="*/ 2997 h 55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010" h="559998">
                  <a:moveTo>
                    <a:pt x="391875" y="2997"/>
                  </a:moveTo>
                  <a:cubicBezTo>
                    <a:pt x="360125" y="37922"/>
                    <a:pt x="37333" y="493005"/>
                    <a:pt x="4525" y="549097"/>
                  </a:cubicBezTo>
                  <a:cubicBezTo>
                    <a:pt x="-28283" y="605189"/>
                    <a:pt x="125704" y="431093"/>
                    <a:pt x="195025" y="339547"/>
                  </a:cubicBezTo>
                  <a:cubicBezTo>
                    <a:pt x="264346" y="248001"/>
                    <a:pt x="423625" y="-31928"/>
                    <a:pt x="391875" y="29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1" name="フリーフォーム: 図形 2160">
              <a:extLst>
                <a:ext uri="{FF2B5EF4-FFF2-40B4-BE49-F238E27FC236}">
                  <a16:creationId xmlns:a16="http://schemas.microsoft.com/office/drawing/2014/main" id="{9FE934BB-56D8-4E0C-9665-E9CF0B5A2FFB}"/>
                </a:ext>
              </a:extLst>
            </p:cNvPr>
            <p:cNvSpPr/>
            <p:nvPr/>
          </p:nvSpPr>
          <p:spPr>
            <a:xfrm>
              <a:off x="4082660" y="7408567"/>
              <a:ext cx="232166" cy="1032196"/>
            </a:xfrm>
            <a:custGeom>
              <a:avLst/>
              <a:gdLst>
                <a:gd name="connsiteX0" fmla="*/ 232165 w 232166"/>
                <a:gd name="connsiteY0" fmla="*/ 1883 h 1032196"/>
                <a:gd name="connsiteX1" fmla="*/ 390 w 232166"/>
                <a:gd name="connsiteY1" fmla="*/ 532108 h 1032196"/>
                <a:gd name="connsiteX2" fmla="*/ 175015 w 232166"/>
                <a:gd name="connsiteY2" fmla="*/ 1017883 h 1032196"/>
                <a:gd name="connsiteX3" fmla="*/ 98815 w 232166"/>
                <a:gd name="connsiteY3" fmla="*/ 855958 h 1032196"/>
                <a:gd name="connsiteX4" fmla="*/ 3565 w 232166"/>
                <a:gd name="connsiteY4" fmla="*/ 373358 h 1032196"/>
                <a:gd name="connsiteX5" fmla="*/ 232165 w 232166"/>
                <a:gd name="connsiteY5" fmla="*/ 1883 h 103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166" h="1032196">
                  <a:moveTo>
                    <a:pt x="232165" y="1883"/>
                  </a:moveTo>
                  <a:cubicBezTo>
                    <a:pt x="231636" y="28341"/>
                    <a:pt x="9915" y="362775"/>
                    <a:pt x="390" y="532108"/>
                  </a:cubicBezTo>
                  <a:cubicBezTo>
                    <a:pt x="-9135" y="701441"/>
                    <a:pt x="158611" y="963908"/>
                    <a:pt x="175015" y="1017883"/>
                  </a:cubicBezTo>
                  <a:cubicBezTo>
                    <a:pt x="191419" y="1071858"/>
                    <a:pt x="127390" y="963379"/>
                    <a:pt x="98815" y="855958"/>
                  </a:cubicBezTo>
                  <a:cubicBezTo>
                    <a:pt x="70240" y="748537"/>
                    <a:pt x="-18660" y="512529"/>
                    <a:pt x="3565" y="373358"/>
                  </a:cubicBezTo>
                  <a:cubicBezTo>
                    <a:pt x="25790" y="234187"/>
                    <a:pt x="232694" y="-24575"/>
                    <a:pt x="232165" y="1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2" name="フリーフォーム: 図形 2161">
              <a:extLst>
                <a:ext uri="{FF2B5EF4-FFF2-40B4-BE49-F238E27FC236}">
                  <a16:creationId xmlns:a16="http://schemas.microsoft.com/office/drawing/2014/main" id="{C9D65F5E-C2E7-4F71-BD82-1D655E8213C2}"/>
                </a:ext>
              </a:extLst>
            </p:cNvPr>
            <p:cNvSpPr/>
            <p:nvPr/>
          </p:nvSpPr>
          <p:spPr>
            <a:xfrm>
              <a:off x="3865561" y="7823442"/>
              <a:ext cx="387165" cy="636319"/>
            </a:xfrm>
            <a:custGeom>
              <a:avLst/>
              <a:gdLst>
                <a:gd name="connsiteX0" fmla="*/ 2 w 387165"/>
                <a:gd name="connsiteY0" fmla="*/ 55321 h 636319"/>
                <a:gd name="connsiteX1" fmla="*/ 187327 w 387165"/>
                <a:gd name="connsiteY1" fmla="*/ 26746 h 636319"/>
                <a:gd name="connsiteX2" fmla="*/ 184152 w 387165"/>
                <a:gd name="connsiteY2" fmla="*/ 53733 h 636319"/>
                <a:gd name="connsiteX3" fmla="*/ 188914 w 387165"/>
                <a:gd name="connsiteY3" fmla="*/ 155333 h 636319"/>
                <a:gd name="connsiteX4" fmla="*/ 339727 w 387165"/>
                <a:gd name="connsiteY4" fmla="*/ 577608 h 636319"/>
                <a:gd name="connsiteX5" fmla="*/ 381002 w 387165"/>
                <a:gd name="connsiteY5" fmla="*/ 606183 h 636319"/>
                <a:gd name="connsiteX6" fmla="*/ 225427 w 387165"/>
                <a:gd name="connsiteY6" fmla="*/ 325196 h 636319"/>
                <a:gd name="connsiteX7" fmla="*/ 192089 w 387165"/>
                <a:gd name="connsiteY7" fmla="*/ 14046 h 636319"/>
                <a:gd name="connsiteX8" fmla="*/ 2 w 387165"/>
                <a:gd name="connsiteY8" fmla="*/ 55321 h 63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165" h="636319">
                  <a:moveTo>
                    <a:pt x="2" y="55321"/>
                  </a:moveTo>
                  <a:cubicBezTo>
                    <a:pt x="-792" y="57438"/>
                    <a:pt x="156635" y="27011"/>
                    <a:pt x="187327" y="26746"/>
                  </a:cubicBezTo>
                  <a:cubicBezTo>
                    <a:pt x="218019" y="26481"/>
                    <a:pt x="183888" y="32302"/>
                    <a:pt x="184152" y="53733"/>
                  </a:cubicBezTo>
                  <a:cubicBezTo>
                    <a:pt x="184417" y="75164"/>
                    <a:pt x="162985" y="68021"/>
                    <a:pt x="188914" y="155333"/>
                  </a:cubicBezTo>
                  <a:cubicBezTo>
                    <a:pt x="214843" y="242645"/>
                    <a:pt x="307712" y="502466"/>
                    <a:pt x="339727" y="577608"/>
                  </a:cubicBezTo>
                  <a:cubicBezTo>
                    <a:pt x="371742" y="652750"/>
                    <a:pt x="400052" y="648252"/>
                    <a:pt x="381002" y="606183"/>
                  </a:cubicBezTo>
                  <a:cubicBezTo>
                    <a:pt x="361952" y="564114"/>
                    <a:pt x="256912" y="423885"/>
                    <a:pt x="225427" y="325196"/>
                  </a:cubicBezTo>
                  <a:cubicBezTo>
                    <a:pt x="193942" y="226507"/>
                    <a:pt x="225691" y="61142"/>
                    <a:pt x="192089" y="14046"/>
                  </a:cubicBezTo>
                  <a:cubicBezTo>
                    <a:pt x="158487" y="-33050"/>
                    <a:pt x="796" y="53204"/>
                    <a:pt x="2" y="553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3" name="フリーフォーム: 図形 2162">
              <a:extLst>
                <a:ext uri="{FF2B5EF4-FFF2-40B4-BE49-F238E27FC236}">
                  <a16:creationId xmlns:a16="http://schemas.microsoft.com/office/drawing/2014/main" id="{D843EE32-0A12-4DF9-91A6-4FD769347E7D}"/>
                </a:ext>
              </a:extLst>
            </p:cNvPr>
            <p:cNvSpPr/>
            <p:nvPr/>
          </p:nvSpPr>
          <p:spPr>
            <a:xfrm>
              <a:off x="3873178" y="7904047"/>
              <a:ext cx="405405" cy="783684"/>
            </a:xfrm>
            <a:custGeom>
              <a:avLst/>
              <a:gdLst>
                <a:gd name="connsiteX0" fmla="*/ 322 w 405405"/>
                <a:gd name="connsiteY0" fmla="*/ 116 h 783684"/>
                <a:gd name="connsiteX1" fmla="*/ 193997 w 405405"/>
                <a:gd name="connsiteY1" fmla="*/ 387466 h 783684"/>
                <a:gd name="connsiteX2" fmla="*/ 367035 w 405405"/>
                <a:gd name="connsiteY2" fmla="*/ 709728 h 783684"/>
                <a:gd name="connsiteX3" fmla="*/ 405135 w 405405"/>
                <a:gd name="connsiteY3" fmla="*/ 782753 h 783684"/>
                <a:gd name="connsiteX4" fmla="*/ 357510 w 405405"/>
                <a:gd name="connsiteY4" fmla="*/ 681153 h 783684"/>
                <a:gd name="connsiteX5" fmla="*/ 241622 w 405405"/>
                <a:gd name="connsiteY5" fmla="*/ 427153 h 783684"/>
                <a:gd name="connsiteX6" fmla="*/ 322 w 405405"/>
                <a:gd name="connsiteY6" fmla="*/ 116 h 78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5405" h="783684">
                  <a:moveTo>
                    <a:pt x="322" y="116"/>
                  </a:moveTo>
                  <a:cubicBezTo>
                    <a:pt x="-7615" y="-6498"/>
                    <a:pt x="132878" y="269198"/>
                    <a:pt x="193997" y="387466"/>
                  </a:cubicBezTo>
                  <a:cubicBezTo>
                    <a:pt x="255116" y="505734"/>
                    <a:pt x="331845" y="643847"/>
                    <a:pt x="367035" y="709728"/>
                  </a:cubicBezTo>
                  <a:cubicBezTo>
                    <a:pt x="402225" y="775609"/>
                    <a:pt x="406722" y="787515"/>
                    <a:pt x="405135" y="782753"/>
                  </a:cubicBezTo>
                  <a:cubicBezTo>
                    <a:pt x="403548" y="777991"/>
                    <a:pt x="384762" y="740420"/>
                    <a:pt x="357510" y="681153"/>
                  </a:cubicBezTo>
                  <a:cubicBezTo>
                    <a:pt x="330258" y="621886"/>
                    <a:pt x="299830" y="544363"/>
                    <a:pt x="241622" y="427153"/>
                  </a:cubicBezTo>
                  <a:cubicBezTo>
                    <a:pt x="183414" y="309943"/>
                    <a:pt x="8259" y="6730"/>
                    <a:pt x="322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4" name="フリーフォーム: 図形 2163">
              <a:extLst>
                <a:ext uri="{FF2B5EF4-FFF2-40B4-BE49-F238E27FC236}">
                  <a16:creationId xmlns:a16="http://schemas.microsoft.com/office/drawing/2014/main" id="{2C8F1D8A-524F-497D-A218-86909AFB64F4}"/>
                </a:ext>
              </a:extLst>
            </p:cNvPr>
            <p:cNvSpPr/>
            <p:nvPr/>
          </p:nvSpPr>
          <p:spPr>
            <a:xfrm>
              <a:off x="3839270" y="7837711"/>
              <a:ext cx="452778" cy="932214"/>
            </a:xfrm>
            <a:custGeom>
              <a:avLst/>
              <a:gdLst>
                <a:gd name="connsiteX0" fmla="*/ 29468 w 452778"/>
                <a:gd name="connsiteY0" fmla="*/ 15652 h 932214"/>
                <a:gd name="connsiteX1" fmla="*/ 16768 w 452778"/>
                <a:gd name="connsiteY1" fmla="*/ 95027 h 932214"/>
                <a:gd name="connsiteX2" fmla="*/ 242193 w 452778"/>
                <a:gd name="connsiteY2" fmla="*/ 560164 h 932214"/>
                <a:gd name="connsiteX3" fmla="*/ 445393 w 452778"/>
                <a:gd name="connsiteY3" fmla="*/ 925289 h 932214"/>
                <a:gd name="connsiteX4" fmla="*/ 381893 w 452778"/>
                <a:gd name="connsiteY4" fmla="*/ 761777 h 932214"/>
                <a:gd name="connsiteX5" fmla="*/ 132655 w 452778"/>
                <a:gd name="connsiteY5" fmla="*/ 307752 h 932214"/>
                <a:gd name="connsiteX6" fmla="*/ 29468 w 452778"/>
                <a:gd name="connsiteY6" fmla="*/ 15652 h 93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778" h="932214">
                  <a:moveTo>
                    <a:pt x="29468" y="15652"/>
                  </a:moveTo>
                  <a:cubicBezTo>
                    <a:pt x="10154" y="-19802"/>
                    <a:pt x="-18686" y="4275"/>
                    <a:pt x="16768" y="95027"/>
                  </a:cubicBezTo>
                  <a:cubicBezTo>
                    <a:pt x="52222" y="185779"/>
                    <a:pt x="170756" y="421787"/>
                    <a:pt x="242193" y="560164"/>
                  </a:cubicBezTo>
                  <a:cubicBezTo>
                    <a:pt x="313630" y="698541"/>
                    <a:pt x="422110" y="891687"/>
                    <a:pt x="445393" y="925289"/>
                  </a:cubicBezTo>
                  <a:cubicBezTo>
                    <a:pt x="468676" y="958891"/>
                    <a:pt x="434016" y="864700"/>
                    <a:pt x="381893" y="761777"/>
                  </a:cubicBezTo>
                  <a:cubicBezTo>
                    <a:pt x="329770" y="658854"/>
                    <a:pt x="193509" y="425492"/>
                    <a:pt x="132655" y="307752"/>
                  </a:cubicBezTo>
                  <a:cubicBezTo>
                    <a:pt x="71801" y="190012"/>
                    <a:pt x="48782" y="51106"/>
                    <a:pt x="29468" y="156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5" name="フリーフォーム: 図形 2164">
              <a:extLst>
                <a:ext uri="{FF2B5EF4-FFF2-40B4-BE49-F238E27FC236}">
                  <a16:creationId xmlns:a16="http://schemas.microsoft.com/office/drawing/2014/main" id="{DB748084-8849-4D45-9405-EA97CA6C36B3}"/>
                </a:ext>
              </a:extLst>
            </p:cNvPr>
            <p:cNvSpPr/>
            <p:nvPr/>
          </p:nvSpPr>
          <p:spPr>
            <a:xfrm>
              <a:off x="4227437" y="8354973"/>
              <a:ext cx="501446" cy="638268"/>
            </a:xfrm>
            <a:custGeom>
              <a:avLst/>
              <a:gdLst>
                <a:gd name="connsiteX0" fmla="*/ 76 w 501446"/>
                <a:gd name="connsiteY0" fmla="*/ 40 h 638268"/>
                <a:gd name="connsiteX1" fmla="*/ 225501 w 501446"/>
                <a:gd name="connsiteY1" fmla="*/ 246102 h 638268"/>
                <a:gd name="connsiteX2" fmla="*/ 409651 w 501446"/>
                <a:gd name="connsiteY2" fmla="*/ 438190 h 638268"/>
                <a:gd name="connsiteX3" fmla="*/ 493788 w 501446"/>
                <a:gd name="connsiteY3" fmla="*/ 595352 h 638268"/>
                <a:gd name="connsiteX4" fmla="*/ 493788 w 501446"/>
                <a:gd name="connsiteY4" fmla="*/ 630277 h 638268"/>
                <a:gd name="connsiteX5" fmla="*/ 460451 w 501446"/>
                <a:gd name="connsiteY5" fmla="*/ 468352 h 638268"/>
                <a:gd name="connsiteX6" fmla="*/ 203276 w 501446"/>
                <a:gd name="connsiteY6" fmla="*/ 228640 h 638268"/>
                <a:gd name="connsiteX7" fmla="*/ 76 w 501446"/>
                <a:gd name="connsiteY7" fmla="*/ 40 h 63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46" h="638268">
                  <a:moveTo>
                    <a:pt x="76" y="40"/>
                  </a:moveTo>
                  <a:cubicBezTo>
                    <a:pt x="3780" y="2950"/>
                    <a:pt x="157239" y="173077"/>
                    <a:pt x="225501" y="246102"/>
                  </a:cubicBezTo>
                  <a:cubicBezTo>
                    <a:pt x="293763" y="319127"/>
                    <a:pt x="364937" y="379982"/>
                    <a:pt x="409651" y="438190"/>
                  </a:cubicBezTo>
                  <a:cubicBezTo>
                    <a:pt x="454365" y="496398"/>
                    <a:pt x="479765" y="563337"/>
                    <a:pt x="493788" y="595352"/>
                  </a:cubicBezTo>
                  <a:cubicBezTo>
                    <a:pt x="507811" y="627367"/>
                    <a:pt x="499344" y="651444"/>
                    <a:pt x="493788" y="630277"/>
                  </a:cubicBezTo>
                  <a:cubicBezTo>
                    <a:pt x="488232" y="609110"/>
                    <a:pt x="508870" y="535292"/>
                    <a:pt x="460451" y="468352"/>
                  </a:cubicBezTo>
                  <a:cubicBezTo>
                    <a:pt x="412032" y="401413"/>
                    <a:pt x="277624" y="306428"/>
                    <a:pt x="203276" y="228640"/>
                  </a:cubicBezTo>
                  <a:cubicBezTo>
                    <a:pt x="128928" y="150853"/>
                    <a:pt x="-3628" y="-2870"/>
                    <a:pt x="76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6" name="フリーフォーム: 図形 2165">
              <a:extLst>
                <a:ext uri="{FF2B5EF4-FFF2-40B4-BE49-F238E27FC236}">
                  <a16:creationId xmlns:a16="http://schemas.microsoft.com/office/drawing/2014/main" id="{DC527F0B-D4DD-4E07-AC52-09EC7C1E3F6F}"/>
                </a:ext>
              </a:extLst>
            </p:cNvPr>
            <p:cNvSpPr/>
            <p:nvPr/>
          </p:nvSpPr>
          <p:spPr>
            <a:xfrm>
              <a:off x="4284663" y="8467725"/>
              <a:ext cx="412802" cy="518356"/>
            </a:xfrm>
            <a:custGeom>
              <a:avLst/>
              <a:gdLst>
                <a:gd name="connsiteX0" fmla="*/ 0 w 412802"/>
                <a:gd name="connsiteY0" fmla="*/ 0 h 518356"/>
                <a:gd name="connsiteX1" fmla="*/ 238125 w 412802"/>
                <a:gd name="connsiteY1" fmla="*/ 295275 h 518356"/>
                <a:gd name="connsiteX2" fmla="*/ 396875 w 412802"/>
                <a:gd name="connsiteY2" fmla="*/ 482600 h 518356"/>
                <a:gd name="connsiteX3" fmla="*/ 401637 w 412802"/>
                <a:gd name="connsiteY3" fmla="*/ 515938 h 518356"/>
                <a:gd name="connsiteX4" fmla="*/ 396875 w 412802"/>
                <a:gd name="connsiteY4" fmla="*/ 447675 h 518356"/>
                <a:gd name="connsiteX5" fmla="*/ 204787 w 412802"/>
                <a:gd name="connsiteY5" fmla="*/ 234950 h 518356"/>
                <a:gd name="connsiteX6" fmla="*/ 0 w 412802"/>
                <a:gd name="connsiteY6" fmla="*/ 0 h 5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802" h="518356">
                  <a:moveTo>
                    <a:pt x="0" y="0"/>
                  </a:moveTo>
                  <a:lnTo>
                    <a:pt x="238125" y="295275"/>
                  </a:lnTo>
                  <a:cubicBezTo>
                    <a:pt x="304271" y="375708"/>
                    <a:pt x="369623" y="445823"/>
                    <a:pt x="396875" y="482600"/>
                  </a:cubicBezTo>
                  <a:cubicBezTo>
                    <a:pt x="424127" y="519377"/>
                    <a:pt x="401637" y="521759"/>
                    <a:pt x="401637" y="515938"/>
                  </a:cubicBezTo>
                  <a:cubicBezTo>
                    <a:pt x="401637" y="510117"/>
                    <a:pt x="429683" y="494506"/>
                    <a:pt x="396875" y="447675"/>
                  </a:cubicBezTo>
                  <a:cubicBezTo>
                    <a:pt x="364067" y="400844"/>
                    <a:pt x="204787" y="234950"/>
                    <a:pt x="204787" y="2349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7" name="フリーフォーム: 図形 2166">
              <a:extLst>
                <a:ext uri="{FF2B5EF4-FFF2-40B4-BE49-F238E27FC236}">
                  <a16:creationId xmlns:a16="http://schemas.microsoft.com/office/drawing/2014/main" id="{C9882149-BEDE-4F03-92CD-EF7E88C07F4C}"/>
                </a:ext>
              </a:extLst>
            </p:cNvPr>
            <p:cNvSpPr/>
            <p:nvPr/>
          </p:nvSpPr>
          <p:spPr>
            <a:xfrm>
              <a:off x="4270374" y="8483540"/>
              <a:ext cx="51496" cy="512645"/>
            </a:xfrm>
            <a:custGeom>
              <a:avLst/>
              <a:gdLst>
                <a:gd name="connsiteX0" fmla="*/ 33339 w 51496"/>
                <a:gd name="connsiteY0" fmla="*/ 60 h 512645"/>
                <a:gd name="connsiteX1" fmla="*/ 1 w 51496"/>
                <a:gd name="connsiteY1" fmla="*/ 195323 h 512645"/>
                <a:gd name="connsiteX2" fmla="*/ 34926 w 51496"/>
                <a:gd name="connsiteY2" fmla="*/ 441385 h 512645"/>
                <a:gd name="connsiteX3" fmla="*/ 39689 w 51496"/>
                <a:gd name="connsiteY3" fmla="*/ 509648 h 512645"/>
                <a:gd name="connsiteX4" fmla="*/ 50801 w 51496"/>
                <a:gd name="connsiteY4" fmla="*/ 365185 h 512645"/>
                <a:gd name="connsiteX5" fmla="*/ 17464 w 51496"/>
                <a:gd name="connsiteY5" fmla="*/ 176273 h 512645"/>
                <a:gd name="connsiteX6" fmla="*/ 33339 w 51496"/>
                <a:gd name="connsiteY6" fmla="*/ 60 h 5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96" h="512645">
                  <a:moveTo>
                    <a:pt x="33339" y="60"/>
                  </a:moveTo>
                  <a:cubicBezTo>
                    <a:pt x="30428" y="3235"/>
                    <a:pt x="-264" y="121769"/>
                    <a:pt x="1" y="195323"/>
                  </a:cubicBezTo>
                  <a:cubicBezTo>
                    <a:pt x="265" y="268877"/>
                    <a:pt x="28311" y="388998"/>
                    <a:pt x="34926" y="441385"/>
                  </a:cubicBezTo>
                  <a:cubicBezTo>
                    <a:pt x="41541" y="493773"/>
                    <a:pt x="37043" y="522348"/>
                    <a:pt x="39689" y="509648"/>
                  </a:cubicBezTo>
                  <a:cubicBezTo>
                    <a:pt x="42335" y="496948"/>
                    <a:pt x="54505" y="420747"/>
                    <a:pt x="50801" y="365185"/>
                  </a:cubicBezTo>
                  <a:cubicBezTo>
                    <a:pt x="47097" y="309623"/>
                    <a:pt x="22756" y="232100"/>
                    <a:pt x="17464" y="176273"/>
                  </a:cubicBezTo>
                  <a:cubicBezTo>
                    <a:pt x="12172" y="120446"/>
                    <a:pt x="36250" y="-3115"/>
                    <a:pt x="33339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8" name="フリーフォーム: 図形 2167">
              <a:extLst>
                <a:ext uri="{FF2B5EF4-FFF2-40B4-BE49-F238E27FC236}">
                  <a16:creationId xmlns:a16="http://schemas.microsoft.com/office/drawing/2014/main" id="{CE112E45-1644-4B9A-B69D-E2B67744E1DA}"/>
                </a:ext>
              </a:extLst>
            </p:cNvPr>
            <p:cNvSpPr/>
            <p:nvPr/>
          </p:nvSpPr>
          <p:spPr>
            <a:xfrm>
              <a:off x="4232186" y="7731173"/>
              <a:ext cx="225535" cy="625026"/>
            </a:xfrm>
            <a:custGeom>
              <a:avLst/>
              <a:gdLst>
                <a:gd name="connsiteX0" fmla="*/ 225514 w 225535"/>
                <a:gd name="connsiteY0" fmla="*/ 1540 h 625026"/>
                <a:gd name="connsiteX1" fmla="*/ 131852 w 225535"/>
                <a:gd name="connsiteY1" fmla="*/ 214265 h 625026"/>
                <a:gd name="connsiteX2" fmla="*/ 55652 w 225535"/>
                <a:gd name="connsiteY2" fmla="*/ 485727 h 625026"/>
                <a:gd name="connsiteX3" fmla="*/ 89 w 225535"/>
                <a:gd name="connsiteY3" fmla="*/ 622252 h 625026"/>
                <a:gd name="connsiteX4" fmla="*/ 68352 w 225535"/>
                <a:gd name="connsiteY4" fmla="*/ 368252 h 625026"/>
                <a:gd name="connsiteX5" fmla="*/ 139789 w 225535"/>
                <a:gd name="connsiteY5" fmla="*/ 131715 h 625026"/>
                <a:gd name="connsiteX6" fmla="*/ 225514 w 225535"/>
                <a:gd name="connsiteY6" fmla="*/ 1540 h 62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535" h="625026">
                  <a:moveTo>
                    <a:pt x="225514" y="1540"/>
                  </a:moveTo>
                  <a:cubicBezTo>
                    <a:pt x="224191" y="15298"/>
                    <a:pt x="160162" y="133567"/>
                    <a:pt x="131852" y="214265"/>
                  </a:cubicBezTo>
                  <a:cubicBezTo>
                    <a:pt x="103542" y="294963"/>
                    <a:pt x="77612" y="417729"/>
                    <a:pt x="55652" y="485727"/>
                  </a:cubicBezTo>
                  <a:cubicBezTo>
                    <a:pt x="33692" y="553725"/>
                    <a:pt x="-2028" y="641831"/>
                    <a:pt x="89" y="622252"/>
                  </a:cubicBezTo>
                  <a:cubicBezTo>
                    <a:pt x="2206" y="602673"/>
                    <a:pt x="45069" y="450008"/>
                    <a:pt x="68352" y="368252"/>
                  </a:cubicBezTo>
                  <a:cubicBezTo>
                    <a:pt x="91635" y="286496"/>
                    <a:pt x="113595" y="194421"/>
                    <a:pt x="139789" y="131715"/>
                  </a:cubicBezTo>
                  <a:cubicBezTo>
                    <a:pt x="165983" y="69009"/>
                    <a:pt x="226837" y="-12218"/>
                    <a:pt x="225514" y="15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9" name="フリーフォーム: 図形 2168">
              <a:extLst>
                <a:ext uri="{FF2B5EF4-FFF2-40B4-BE49-F238E27FC236}">
                  <a16:creationId xmlns:a16="http://schemas.microsoft.com/office/drawing/2014/main" id="{C339A473-4FD5-4873-A442-E68D23EAA8FD}"/>
                </a:ext>
              </a:extLst>
            </p:cNvPr>
            <p:cNvSpPr/>
            <p:nvPr/>
          </p:nvSpPr>
          <p:spPr>
            <a:xfrm>
              <a:off x="4456077" y="7851396"/>
              <a:ext cx="100256" cy="856082"/>
            </a:xfrm>
            <a:custGeom>
              <a:avLst/>
              <a:gdLst>
                <a:gd name="connsiteX0" fmla="*/ 36 w 100256"/>
                <a:gd name="connsiteY0" fmla="*/ 6729 h 856082"/>
                <a:gd name="connsiteX1" fmla="*/ 25436 w 100256"/>
                <a:gd name="connsiteY1" fmla="*/ 217867 h 856082"/>
                <a:gd name="connsiteX2" fmla="*/ 23848 w 100256"/>
                <a:gd name="connsiteY2" fmla="*/ 441704 h 856082"/>
                <a:gd name="connsiteX3" fmla="*/ 31786 w 100256"/>
                <a:gd name="connsiteY3" fmla="*/ 594104 h 856082"/>
                <a:gd name="connsiteX4" fmla="*/ 9561 w 100256"/>
                <a:gd name="connsiteY4" fmla="*/ 743329 h 856082"/>
                <a:gd name="connsiteX5" fmla="*/ 100048 w 100256"/>
                <a:gd name="connsiteY5" fmla="*/ 856042 h 856082"/>
                <a:gd name="connsiteX6" fmla="*/ 34961 w 100256"/>
                <a:gd name="connsiteY6" fmla="*/ 752854 h 856082"/>
                <a:gd name="connsiteX7" fmla="*/ 52423 w 100256"/>
                <a:gd name="connsiteY7" fmla="*/ 500442 h 856082"/>
                <a:gd name="connsiteX8" fmla="*/ 31786 w 100256"/>
                <a:gd name="connsiteY8" fmla="*/ 94042 h 856082"/>
                <a:gd name="connsiteX9" fmla="*/ 36 w 100256"/>
                <a:gd name="connsiteY9" fmla="*/ 6729 h 85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256" h="856082">
                  <a:moveTo>
                    <a:pt x="36" y="6729"/>
                  </a:moveTo>
                  <a:cubicBezTo>
                    <a:pt x="-1022" y="27366"/>
                    <a:pt x="21467" y="145371"/>
                    <a:pt x="25436" y="217867"/>
                  </a:cubicBezTo>
                  <a:cubicBezTo>
                    <a:pt x="29405" y="290363"/>
                    <a:pt x="22790" y="378998"/>
                    <a:pt x="23848" y="441704"/>
                  </a:cubicBezTo>
                  <a:cubicBezTo>
                    <a:pt x="24906" y="504410"/>
                    <a:pt x="34167" y="543833"/>
                    <a:pt x="31786" y="594104"/>
                  </a:cubicBezTo>
                  <a:cubicBezTo>
                    <a:pt x="29405" y="644375"/>
                    <a:pt x="-1816" y="699673"/>
                    <a:pt x="9561" y="743329"/>
                  </a:cubicBezTo>
                  <a:cubicBezTo>
                    <a:pt x="20938" y="786985"/>
                    <a:pt x="95815" y="854455"/>
                    <a:pt x="100048" y="856042"/>
                  </a:cubicBezTo>
                  <a:cubicBezTo>
                    <a:pt x="104281" y="857629"/>
                    <a:pt x="42898" y="812121"/>
                    <a:pt x="34961" y="752854"/>
                  </a:cubicBezTo>
                  <a:cubicBezTo>
                    <a:pt x="27024" y="693587"/>
                    <a:pt x="52952" y="610244"/>
                    <a:pt x="52423" y="500442"/>
                  </a:cubicBezTo>
                  <a:cubicBezTo>
                    <a:pt x="51894" y="390640"/>
                    <a:pt x="40253" y="175798"/>
                    <a:pt x="31786" y="94042"/>
                  </a:cubicBezTo>
                  <a:cubicBezTo>
                    <a:pt x="23319" y="12286"/>
                    <a:pt x="1094" y="-13908"/>
                    <a:pt x="36" y="6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0" name="フリーフォーム: 図形 2169">
              <a:extLst>
                <a:ext uri="{FF2B5EF4-FFF2-40B4-BE49-F238E27FC236}">
                  <a16:creationId xmlns:a16="http://schemas.microsoft.com/office/drawing/2014/main" id="{1615FDC4-3106-485B-A5EB-457D6A630CE4}"/>
                </a:ext>
              </a:extLst>
            </p:cNvPr>
            <p:cNvSpPr/>
            <p:nvPr/>
          </p:nvSpPr>
          <p:spPr>
            <a:xfrm>
              <a:off x="2361589" y="7324725"/>
              <a:ext cx="1931102" cy="1654140"/>
            </a:xfrm>
            <a:custGeom>
              <a:avLst/>
              <a:gdLst>
                <a:gd name="connsiteX0" fmla="*/ 1931011 w 1931102"/>
                <a:gd name="connsiteY0" fmla="*/ 0 h 1654140"/>
                <a:gd name="connsiteX1" fmla="*/ 1429361 w 1931102"/>
                <a:gd name="connsiteY1" fmla="*/ 301625 h 1654140"/>
                <a:gd name="connsiteX2" fmla="*/ 772136 w 1931102"/>
                <a:gd name="connsiteY2" fmla="*/ 520700 h 1654140"/>
                <a:gd name="connsiteX3" fmla="*/ 346686 w 1931102"/>
                <a:gd name="connsiteY3" fmla="*/ 952500 h 1654140"/>
                <a:gd name="connsiteX4" fmla="*/ 16486 w 1931102"/>
                <a:gd name="connsiteY4" fmla="*/ 1622425 h 1654140"/>
                <a:gd name="connsiteX5" fmla="*/ 121261 w 1931102"/>
                <a:gd name="connsiteY5" fmla="*/ 1447800 h 1654140"/>
                <a:gd name="connsiteX6" fmla="*/ 730861 w 1931102"/>
                <a:gd name="connsiteY6" fmla="*/ 593725 h 1654140"/>
                <a:gd name="connsiteX7" fmla="*/ 1464286 w 1931102"/>
                <a:gd name="connsiteY7" fmla="*/ 301625 h 1654140"/>
                <a:gd name="connsiteX8" fmla="*/ 1931011 w 1931102"/>
                <a:gd name="connsiteY8" fmla="*/ 0 h 165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1102" h="1654140">
                  <a:moveTo>
                    <a:pt x="1931011" y="0"/>
                  </a:moveTo>
                  <a:cubicBezTo>
                    <a:pt x="1925190" y="0"/>
                    <a:pt x="1622507" y="214842"/>
                    <a:pt x="1429361" y="301625"/>
                  </a:cubicBezTo>
                  <a:cubicBezTo>
                    <a:pt x="1236215" y="388408"/>
                    <a:pt x="952582" y="412221"/>
                    <a:pt x="772136" y="520700"/>
                  </a:cubicBezTo>
                  <a:cubicBezTo>
                    <a:pt x="591690" y="629179"/>
                    <a:pt x="472628" y="768879"/>
                    <a:pt x="346686" y="952500"/>
                  </a:cubicBezTo>
                  <a:cubicBezTo>
                    <a:pt x="220744" y="1136121"/>
                    <a:pt x="54057" y="1539875"/>
                    <a:pt x="16486" y="1622425"/>
                  </a:cubicBezTo>
                  <a:cubicBezTo>
                    <a:pt x="-21085" y="1704975"/>
                    <a:pt x="2198" y="1619250"/>
                    <a:pt x="121261" y="1447800"/>
                  </a:cubicBezTo>
                  <a:cubicBezTo>
                    <a:pt x="240323" y="1276350"/>
                    <a:pt x="507024" y="784754"/>
                    <a:pt x="730861" y="593725"/>
                  </a:cubicBezTo>
                  <a:cubicBezTo>
                    <a:pt x="954698" y="402696"/>
                    <a:pt x="1264790" y="399521"/>
                    <a:pt x="1464286" y="301625"/>
                  </a:cubicBezTo>
                  <a:cubicBezTo>
                    <a:pt x="1663782" y="203729"/>
                    <a:pt x="1936832" y="0"/>
                    <a:pt x="193101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1" name="フリーフォーム: 図形 2170">
              <a:extLst>
                <a:ext uri="{FF2B5EF4-FFF2-40B4-BE49-F238E27FC236}">
                  <a16:creationId xmlns:a16="http://schemas.microsoft.com/office/drawing/2014/main" id="{A8B6A4F9-6139-4DD5-B084-A0A06A618DF8}"/>
                </a:ext>
              </a:extLst>
            </p:cNvPr>
            <p:cNvSpPr/>
            <p:nvPr/>
          </p:nvSpPr>
          <p:spPr>
            <a:xfrm>
              <a:off x="7403636" y="7471362"/>
              <a:ext cx="1981927" cy="1538811"/>
            </a:xfrm>
            <a:custGeom>
              <a:avLst/>
              <a:gdLst>
                <a:gd name="connsiteX0" fmla="*/ 73489 w 1981927"/>
                <a:gd name="connsiteY0" fmla="*/ 40688 h 1538811"/>
                <a:gd name="connsiteX1" fmla="*/ 181439 w 1981927"/>
                <a:gd name="connsiteY1" fmla="*/ 132763 h 1538811"/>
                <a:gd name="connsiteX2" fmla="*/ 1226014 w 1981927"/>
                <a:gd name="connsiteY2" fmla="*/ 767763 h 1538811"/>
                <a:gd name="connsiteX3" fmla="*/ 1965789 w 1981927"/>
                <a:gd name="connsiteY3" fmla="*/ 1513888 h 1538811"/>
                <a:gd name="connsiteX4" fmla="*/ 1673689 w 1981927"/>
                <a:gd name="connsiteY4" fmla="*/ 1294813 h 1538811"/>
                <a:gd name="connsiteX5" fmla="*/ 959314 w 1981927"/>
                <a:gd name="connsiteY5" fmla="*/ 640763 h 1538811"/>
                <a:gd name="connsiteX6" fmla="*/ 73489 w 1981927"/>
                <a:gd name="connsiteY6" fmla="*/ 40688 h 153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1927" h="1538811">
                  <a:moveTo>
                    <a:pt x="73489" y="40688"/>
                  </a:moveTo>
                  <a:cubicBezTo>
                    <a:pt x="-56157" y="-43979"/>
                    <a:pt x="-10648" y="11584"/>
                    <a:pt x="181439" y="132763"/>
                  </a:cubicBezTo>
                  <a:cubicBezTo>
                    <a:pt x="373526" y="253942"/>
                    <a:pt x="928622" y="537576"/>
                    <a:pt x="1226014" y="767763"/>
                  </a:cubicBezTo>
                  <a:cubicBezTo>
                    <a:pt x="1523406" y="997950"/>
                    <a:pt x="1891177" y="1426046"/>
                    <a:pt x="1965789" y="1513888"/>
                  </a:cubicBezTo>
                  <a:cubicBezTo>
                    <a:pt x="2040401" y="1601730"/>
                    <a:pt x="1841435" y="1440334"/>
                    <a:pt x="1673689" y="1294813"/>
                  </a:cubicBezTo>
                  <a:cubicBezTo>
                    <a:pt x="1505943" y="1149292"/>
                    <a:pt x="1232893" y="846080"/>
                    <a:pt x="959314" y="640763"/>
                  </a:cubicBezTo>
                  <a:cubicBezTo>
                    <a:pt x="685735" y="435446"/>
                    <a:pt x="203135" y="125355"/>
                    <a:pt x="73489" y="406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2" name="フリーフォーム: 図形 2171">
              <a:extLst>
                <a:ext uri="{FF2B5EF4-FFF2-40B4-BE49-F238E27FC236}">
                  <a16:creationId xmlns:a16="http://schemas.microsoft.com/office/drawing/2014/main" id="{78F28712-F983-4E8E-8829-5193FD4B48A8}"/>
                </a:ext>
              </a:extLst>
            </p:cNvPr>
            <p:cNvSpPr/>
            <p:nvPr/>
          </p:nvSpPr>
          <p:spPr>
            <a:xfrm>
              <a:off x="5279414" y="7786153"/>
              <a:ext cx="1102779" cy="695376"/>
            </a:xfrm>
            <a:custGeom>
              <a:avLst/>
              <a:gdLst>
                <a:gd name="connsiteX0" fmla="*/ 899136 w 1102779"/>
                <a:gd name="connsiteY0" fmla="*/ 21172 h 695376"/>
                <a:gd name="connsiteX1" fmla="*/ 1099161 w 1102779"/>
                <a:gd name="connsiteY1" fmla="*/ 27522 h 695376"/>
                <a:gd name="connsiteX2" fmla="*/ 746736 w 1102779"/>
                <a:gd name="connsiteY2" fmla="*/ 291047 h 695376"/>
                <a:gd name="connsiteX3" fmla="*/ 435586 w 1102779"/>
                <a:gd name="connsiteY3" fmla="*/ 548222 h 695376"/>
                <a:gd name="connsiteX4" fmla="*/ 611 w 1102779"/>
                <a:gd name="connsiteY4" fmla="*/ 694272 h 695376"/>
                <a:gd name="connsiteX5" fmla="*/ 346686 w 1102779"/>
                <a:gd name="connsiteY5" fmla="*/ 475197 h 695376"/>
                <a:gd name="connsiteX6" fmla="*/ 616561 w 1102779"/>
                <a:gd name="connsiteY6" fmla="*/ 249772 h 695376"/>
                <a:gd name="connsiteX7" fmla="*/ 899136 w 1102779"/>
                <a:gd name="connsiteY7" fmla="*/ 21172 h 69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2779" h="695376">
                  <a:moveTo>
                    <a:pt x="899136" y="21172"/>
                  </a:moveTo>
                  <a:cubicBezTo>
                    <a:pt x="1011848" y="1857"/>
                    <a:pt x="1124561" y="-17457"/>
                    <a:pt x="1099161" y="27522"/>
                  </a:cubicBezTo>
                  <a:cubicBezTo>
                    <a:pt x="1073761" y="72501"/>
                    <a:pt x="857332" y="204264"/>
                    <a:pt x="746736" y="291047"/>
                  </a:cubicBezTo>
                  <a:cubicBezTo>
                    <a:pt x="636140" y="377830"/>
                    <a:pt x="559940" y="481018"/>
                    <a:pt x="435586" y="548222"/>
                  </a:cubicBezTo>
                  <a:cubicBezTo>
                    <a:pt x="311232" y="615426"/>
                    <a:pt x="15428" y="706443"/>
                    <a:pt x="611" y="694272"/>
                  </a:cubicBezTo>
                  <a:cubicBezTo>
                    <a:pt x="-14206" y="682101"/>
                    <a:pt x="244028" y="549280"/>
                    <a:pt x="346686" y="475197"/>
                  </a:cubicBezTo>
                  <a:cubicBezTo>
                    <a:pt x="449344" y="401114"/>
                    <a:pt x="616561" y="249772"/>
                    <a:pt x="616561" y="249772"/>
                  </a:cubicBezTo>
                  <a:lnTo>
                    <a:pt x="899136" y="2117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3" name="フリーフォーム: 図形 2172">
              <a:extLst>
                <a:ext uri="{FF2B5EF4-FFF2-40B4-BE49-F238E27FC236}">
                  <a16:creationId xmlns:a16="http://schemas.microsoft.com/office/drawing/2014/main" id="{A1F9E624-4806-4AB1-89BE-33B493247DB0}"/>
                </a:ext>
              </a:extLst>
            </p:cNvPr>
            <p:cNvSpPr/>
            <p:nvPr/>
          </p:nvSpPr>
          <p:spPr>
            <a:xfrm>
              <a:off x="4815639" y="8089720"/>
              <a:ext cx="747957" cy="217156"/>
            </a:xfrm>
            <a:custGeom>
              <a:avLst/>
              <a:gdLst>
                <a:gd name="connsiteX0" fmla="*/ 4011 w 747957"/>
                <a:gd name="connsiteY0" fmla="*/ 180 h 217156"/>
                <a:gd name="connsiteX1" fmla="*/ 505661 w 747957"/>
                <a:gd name="connsiteY1" fmla="*/ 200205 h 217156"/>
                <a:gd name="connsiteX2" fmla="*/ 746961 w 747957"/>
                <a:gd name="connsiteY2" fmla="*/ 203380 h 217156"/>
                <a:gd name="connsiteX3" fmla="*/ 423111 w 747957"/>
                <a:gd name="connsiteY3" fmla="*/ 203380 h 217156"/>
                <a:gd name="connsiteX4" fmla="*/ 315161 w 747957"/>
                <a:gd name="connsiteY4" fmla="*/ 200205 h 217156"/>
                <a:gd name="connsiteX5" fmla="*/ 289761 w 747957"/>
                <a:gd name="connsiteY5" fmla="*/ 216080 h 217156"/>
                <a:gd name="connsiteX6" fmla="*/ 270711 w 747957"/>
                <a:gd name="connsiteY6" fmla="*/ 165280 h 217156"/>
                <a:gd name="connsiteX7" fmla="*/ 4011 w 747957"/>
                <a:gd name="connsiteY7" fmla="*/ 180 h 21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957" h="217156">
                  <a:moveTo>
                    <a:pt x="4011" y="180"/>
                  </a:moveTo>
                  <a:cubicBezTo>
                    <a:pt x="43169" y="6001"/>
                    <a:pt x="381836" y="166338"/>
                    <a:pt x="505661" y="200205"/>
                  </a:cubicBezTo>
                  <a:cubicBezTo>
                    <a:pt x="629486" y="234072"/>
                    <a:pt x="760719" y="202851"/>
                    <a:pt x="746961" y="203380"/>
                  </a:cubicBezTo>
                  <a:cubicBezTo>
                    <a:pt x="733203" y="203909"/>
                    <a:pt x="495078" y="203909"/>
                    <a:pt x="423111" y="203380"/>
                  </a:cubicBezTo>
                  <a:cubicBezTo>
                    <a:pt x="351144" y="202851"/>
                    <a:pt x="337386" y="198088"/>
                    <a:pt x="315161" y="200205"/>
                  </a:cubicBezTo>
                  <a:cubicBezTo>
                    <a:pt x="292936" y="202322"/>
                    <a:pt x="297169" y="221901"/>
                    <a:pt x="289761" y="216080"/>
                  </a:cubicBezTo>
                  <a:cubicBezTo>
                    <a:pt x="282353" y="210259"/>
                    <a:pt x="317278" y="199676"/>
                    <a:pt x="270711" y="165280"/>
                  </a:cubicBezTo>
                  <a:cubicBezTo>
                    <a:pt x="224144" y="130884"/>
                    <a:pt x="-35147" y="-5641"/>
                    <a:pt x="4011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4" name="フリーフォーム: 図形 2173">
              <a:extLst>
                <a:ext uri="{FF2B5EF4-FFF2-40B4-BE49-F238E27FC236}">
                  <a16:creationId xmlns:a16="http://schemas.microsoft.com/office/drawing/2014/main" id="{AC2B1009-D6BE-44B3-A921-35BBBEB48820}"/>
                </a:ext>
              </a:extLst>
            </p:cNvPr>
            <p:cNvSpPr/>
            <p:nvPr/>
          </p:nvSpPr>
          <p:spPr>
            <a:xfrm>
              <a:off x="5195147" y="8467528"/>
              <a:ext cx="313538" cy="327317"/>
            </a:xfrm>
            <a:custGeom>
              <a:avLst/>
              <a:gdLst>
                <a:gd name="connsiteX0" fmla="*/ 313478 w 313538"/>
                <a:gd name="connsiteY0" fmla="*/ 197 h 327317"/>
                <a:gd name="connsiteX1" fmla="*/ 49953 w 313538"/>
                <a:gd name="connsiteY1" fmla="*/ 139897 h 327317"/>
                <a:gd name="connsiteX2" fmla="*/ 11853 w 313538"/>
                <a:gd name="connsiteY2" fmla="*/ 327222 h 327317"/>
                <a:gd name="connsiteX3" fmla="*/ 24553 w 313538"/>
                <a:gd name="connsiteY3" fmla="*/ 114497 h 327317"/>
                <a:gd name="connsiteX4" fmla="*/ 313478 w 313538"/>
                <a:gd name="connsiteY4" fmla="*/ 197 h 32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38" h="327317">
                  <a:moveTo>
                    <a:pt x="313478" y="197"/>
                  </a:moveTo>
                  <a:cubicBezTo>
                    <a:pt x="317711" y="4430"/>
                    <a:pt x="100224" y="85393"/>
                    <a:pt x="49953" y="139897"/>
                  </a:cubicBezTo>
                  <a:cubicBezTo>
                    <a:pt x="-318" y="194401"/>
                    <a:pt x="16086" y="331455"/>
                    <a:pt x="11853" y="327222"/>
                  </a:cubicBezTo>
                  <a:cubicBezTo>
                    <a:pt x="7620" y="322989"/>
                    <a:pt x="-18839" y="168472"/>
                    <a:pt x="24553" y="114497"/>
                  </a:cubicBezTo>
                  <a:cubicBezTo>
                    <a:pt x="67945" y="60522"/>
                    <a:pt x="309245" y="-4036"/>
                    <a:pt x="313478" y="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5" name="フリーフォーム: 図形 2174">
              <a:extLst>
                <a:ext uri="{FF2B5EF4-FFF2-40B4-BE49-F238E27FC236}">
                  <a16:creationId xmlns:a16="http://schemas.microsoft.com/office/drawing/2014/main" id="{D56F239E-074E-400A-B77F-B3A93E145221}"/>
                </a:ext>
              </a:extLst>
            </p:cNvPr>
            <p:cNvSpPr/>
            <p:nvPr/>
          </p:nvSpPr>
          <p:spPr>
            <a:xfrm>
              <a:off x="5067260" y="8311762"/>
              <a:ext cx="114507" cy="480073"/>
            </a:xfrm>
            <a:custGeom>
              <a:avLst/>
              <a:gdLst>
                <a:gd name="connsiteX0" fmla="*/ 40 w 114507"/>
                <a:gd name="connsiteY0" fmla="*/ 388 h 480073"/>
                <a:gd name="connsiteX1" fmla="*/ 107990 w 114507"/>
                <a:gd name="connsiteY1" fmla="*/ 187713 h 480073"/>
                <a:gd name="connsiteX2" fmla="*/ 101640 w 114507"/>
                <a:gd name="connsiteY2" fmla="*/ 479813 h 480073"/>
                <a:gd name="connsiteX3" fmla="*/ 95290 w 114507"/>
                <a:gd name="connsiteY3" fmla="*/ 235338 h 480073"/>
                <a:gd name="connsiteX4" fmla="*/ 40 w 114507"/>
                <a:gd name="connsiteY4" fmla="*/ 388 h 48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07" h="480073">
                  <a:moveTo>
                    <a:pt x="40" y="388"/>
                  </a:moveTo>
                  <a:cubicBezTo>
                    <a:pt x="2157" y="-7549"/>
                    <a:pt x="91057" y="107809"/>
                    <a:pt x="107990" y="187713"/>
                  </a:cubicBezTo>
                  <a:cubicBezTo>
                    <a:pt x="124923" y="267617"/>
                    <a:pt x="103757" y="471876"/>
                    <a:pt x="101640" y="479813"/>
                  </a:cubicBezTo>
                  <a:cubicBezTo>
                    <a:pt x="99523" y="487750"/>
                    <a:pt x="110107" y="312067"/>
                    <a:pt x="95290" y="235338"/>
                  </a:cubicBezTo>
                  <a:cubicBezTo>
                    <a:pt x="80473" y="158609"/>
                    <a:pt x="-2077" y="8325"/>
                    <a:pt x="40" y="3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6" name="フリーフォーム: 図形 2175">
              <a:extLst>
                <a:ext uri="{FF2B5EF4-FFF2-40B4-BE49-F238E27FC236}">
                  <a16:creationId xmlns:a16="http://schemas.microsoft.com/office/drawing/2014/main" id="{5C250DFF-F219-4A45-BDAA-0ADE7B14B8BB}"/>
                </a:ext>
              </a:extLst>
            </p:cNvPr>
            <p:cNvSpPr/>
            <p:nvPr/>
          </p:nvSpPr>
          <p:spPr>
            <a:xfrm>
              <a:off x="4449678" y="7795934"/>
              <a:ext cx="636674" cy="1155858"/>
            </a:xfrm>
            <a:custGeom>
              <a:avLst/>
              <a:gdLst>
                <a:gd name="connsiteX0" fmla="*/ 287422 w 636674"/>
                <a:gd name="connsiteY0" fmla="*/ 547966 h 1155858"/>
                <a:gd name="connsiteX1" fmla="*/ 458872 w 636674"/>
                <a:gd name="connsiteY1" fmla="*/ 944841 h 1155858"/>
                <a:gd name="connsiteX2" fmla="*/ 636672 w 636674"/>
                <a:gd name="connsiteY2" fmla="*/ 1154391 h 1155858"/>
                <a:gd name="connsiteX3" fmla="*/ 462047 w 636674"/>
                <a:gd name="connsiteY3" fmla="*/ 1024216 h 1155858"/>
                <a:gd name="connsiteX4" fmla="*/ 112797 w 636674"/>
                <a:gd name="connsiteY4" fmla="*/ 767041 h 1155858"/>
                <a:gd name="connsiteX5" fmla="*/ 8022 w 636674"/>
                <a:gd name="connsiteY5" fmla="*/ 1866 h 1155858"/>
                <a:gd name="connsiteX6" fmla="*/ 287422 w 636674"/>
                <a:gd name="connsiteY6" fmla="*/ 547966 h 115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674" h="1155858">
                  <a:moveTo>
                    <a:pt x="287422" y="547966"/>
                  </a:moveTo>
                  <a:cubicBezTo>
                    <a:pt x="362564" y="705129"/>
                    <a:pt x="400664" y="843770"/>
                    <a:pt x="458872" y="944841"/>
                  </a:cubicBezTo>
                  <a:cubicBezTo>
                    <a:pt x="517080" y="1045912"/>
                    <a:pt x="636143" y="1141162"/>
                    <a:pt x="636672" y="1154391"/>
                  </a:cubicBezTo>
                  <a:cubicBezTo>
                    <a:pt x="637201" y="1167620"/>
                    <a:pt x="549360" y="1088774"/>
                    <a:pt x="462047" y="1024216"/>
                  </a:cubicBezTo>
                  <a:cubicBezTo>
                    <a:pt x="374735" y="959658"/>
                    <a:pt x="188468" y="937433"/>
                    <a:pt x="112797" y="767041"/>
                  </a:cubicBezTo>
                  <a:cubicBezTo>
                    <a:pt x="37126" y="596649"/>
                    <a:pt x="-22140" y="35203"/>
                    <a:pt x="8022" y="1866"/>
                  </a:cubicBezTo>
                  <a:cubicBezTo>
                    <a:pt x="38184" y="-31471"/>
                    <a:pt x="212280" y="390803"/>
                    <a:pt x="287422" y="547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7" name="フリーフォーム: 図形 2176">
              <a:extLst>
                <a:ext uri="{FF2B5EF4-FFF2-40B4-BE49-F238E27FC236}">
                  <a16:creationId xmlns:a16="http://schemas.microsoft.com/office/drawing/2014/main" id="{2057D9A4-8835-475C-BE0F-0F076764B16B}"/>
                </a:ext>
              </a:extLst>
            </p:cNvPr>
            <p:cNvSpPr/>
            <p:nvPr/>
          </p:nvSpPr>
          <p:spPr>
            <a:xfrm>
              <a:off x="4965417" y="8280003"/>
              <a:ext cx="146649" cy="381509"/>
            </a:xfrm>
            <a:custGeom>
              <a:avLst/>
              <a:gdLst>
                <a:gd name="connsiteX0" fmla="*/ 120933 w 146649"/>
                <a:gd name="connsiteY0" fmla="*/ 397 h 381509"/>
                <a:gd name="connsiteX1" fmla="*/ 41558 w 146649"/>
                <a:gd name="connsiteY1" fmla="*/ 140097 h 381509"/>
                <a:gd name="connsiteX2" fmla="*/ 146333 w 146649"/>
                <a:gd name="connsiteY2" fmla="*/ 381397 h 381509"/>
                <a:gd name="connsiteX3" fmla="*/ 283 w 146649"/>
                <a:gd name="connsiteY3" fmla="*/ 108347 h 381509"/>
                <a:gd name="connsiteX4" fmla="*/ 120933 w 146649"/>
                <a:gd name="connsiteY4" fmla="*/ 397 h 38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49" h="381509">
                  <a:moveTo>
                    <a:pt x="120933" y="397"/>
                  </a:moveTo>
                  <a:cubicBezTo>
                    <a:pt x="127812" y="5689"/>
                    <a:pt x="37325" y="76597"/>
                    <a:pt x="41558" y="140097"/>
                  </a:cubicBezTo>
                  <a:cubicBezTo>
                    <a:pt x="45791" y="203597"/>
                    <a:pt x="153212" y="386689"/>
                    <a:pt x="146333" y="381397"/>
                  </a:cubicBezTo>
                  <a:cubicBezTo>
                    <a:pt x="139454" y="376105"/>
                    <a:pt x="7162" y="173434"/>
                    <a:pt x="283" y="108347"/>
                  </a:cubicBezTo>
                  <a:cubicBezTo>
                    <a:pt x="-6596" y="43260"/>
                    <a:pt x="114054" y="-4895"/>
                    <a:pt x="120933" y="3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8" name="フリーフォーム: 図形 2177">
              <a:extLst>
                <a:ext uri="{FF2B5EF4-FFF2-40B4-BE49-F238E27FC236}">
                  <a16:creationId xmlns:a16="http://schemas.microsoft.com/office/drawing/2014/main" id="{15454459-4DAD-4B1E-9515-B807B9344F8F}"/>
                </a:ext>
              </a:extLst>
            </p:cNvPr>
            <p:cNvSpPr/>
            <p:nvPr/>
          </p:nvSpPr>
          <p:spPr>
            <a:xfrm>
              <a:off x="5326096" y="8466949"/>
              <a:ext cx="382617" cy="303344"/>
            </a:xfrm>
            <a:custGeom>
              <a:avLst/>
              <a:gdLst>
                <a:gd name="connsiteX0" fmla="*/ 382554 w 382617"/>
                <a:gd name="connsiteY0" fmla="*/ 776 h 303344"/>
                <a:gd name="connsiteX1" fmla="*/ 61879 w 382617"/>
                <a:gd name="connsiteY1" fmla="*/ 130951 h 303344"/>
                <a:gd name="connsiteX2" fmla="*/ 17429 w 382617"/>
                <a:gd name="connsiteY2" fmla="*/ 302401 h 303344"/>
                <a:gd name="connsiteX3" fmla="*/ 33304 w 382617"/>
                <a:gd name="connsiteY3" fmla="*/ 191276 h 303344"/>
                <a:gd name="connsiteX4" fmla="*/ 382554 w 382617"/>
                <a:gd name="connsiteY4" fmla="*/ 776 h 30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617" h="303344">
                  <a:moveTo>
                    <a:pt x="382554" y="776"/>
                  </a:moveTo>
                  <a:cubicBezTo>
                    <a:pt x="387317" y="-9278"/>
                    <a:pt x="122733" y="80680"/>
                    <a:pt x="61879" y="130951"/>
                  </a:cubicBezTo>
                  <a:cubicBezTo>
                    <a:pt x="1025" y="181222"/>
                    <a:pt x="22191" y="292347"/>
                    <a:pt x="17429" y="302401"/>
                  </a:cubicBezTo>
                  <a:cubicBezTo>
                    <a:pt x="12666" y="312455"/>
                    <a:pt x="-27550" y="239959"/>
                    <a:pt x="33304" y="191276"/>
                  </a:cubicBezTo>
                  <a:cubicBezTo>
                    <a:pt x="94158" y="142593"/>
                    <a:pt x="377791" y="10830"/>
                    <a:pt x="382554" y="7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9" name="フリーフォーム: 図形 2178">
              <a:extLst>
                <a:ext uri="{FF2B5EF4-FFF2-40B4-BE49-F238E27FC236}">
                  <a16:creationId xmlns:a16="http://schemas.microsoft.com/office/drawing/2014/main" id="{C015BD65-3A34-4DB0-9CFC-2892F9844851}"/>
                </a:ext>
              </a:extLst>
            </p:cNvPr>
            <p:cNvSpPr/>
            <p:nvPr/>
          </p:nvSpPr>
          <p:spPr>
            <a:xfrm>
              <a:off x="5263629" y="8601075"/>
              <a:ext cx="581970" cy="257175"/>
            </a:xfrm>
            <a:custGeom>
              <a:avLst/>
              <a:gdLst>
                <a:gd name="connsiteX0" fmla="*/ 581546 w 581970"/>
                <a:gd name="connsiteY0" fmla="*/ 0 h 257175"/>
                <a:gd name="connsiteX1" fmla="*/ 305321 w 581970"/>
                <a:gd name="connsiteY1" fmla="*/ 184150 h 257175"/>
                <a:gd name="connsiteX2" fmla="*/ 521 w 581970"/>
                <a:gd name="connsiteY2" fmla="*/ 257175 h 257175"/>
                <a:gd name="connsiteX3" fmla="*/ 241821 w 581970"/>
                <a:gd name="connsiteY3" fmla="*/ 184150 h 257175"/>
                <a:gd name="connsiteX4" fmla="*/ 581546 w 581970"/>
                <a:gd name="connsiteY4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970" h="257175">
                  <a:moveTo>
                    <a:pt x="581546" y="0"/>
                  </a:moveTo>
                  <a:cubicBezTo>
                    <a:pt x="592129" y="0"/>
                    <a:pt x="402159" y="141287"/>
                    <a:pt x="305321" y="184150"/>
                  </a:cubicBezTo>
                  <a:cubicBezTo>
                    <a:pt x="208483" y="227013"/>
                    <a:pt x="11104" y="257175"/>
                    <a:pt x="521" y="257175"/>
                  </a:cubicBezTo>
                  <a:cubicBezTo>
                    <a:pt x="-10062" y="257175"/>
                    <a:pt x="142867" y="228600"/>
                    <a:pt x="241821" y="184150"/>
                  </a:cubicBezTo>
                  <a:cubicBezTo>
                    <a:pt x="340775" y="139700"/>
                    <a:pt x="570963" y="0"/>
                    <a:pt x="5815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0" name="フリーフォーム: 図形 2179">
              <a:extLst>
                <a:ext uri="{FF2B5EF4-FFF2-40B4-BE49-F238E27FC236}">
                  <a16:creationId xmlns:a16="http://schemas.microsoft.com/office/drawing/2014/main" id="{E4C9B050-DD2F-4E94-893C-F4B219C721BF}"/>
                </a:ext>
              </a:extLst>
            </p:cNvPr>
            <p:cNvSpPr/>
            <p:nvPr/>
          </p:nvSpPr>
          <p:spPr>
            <a:xfrm>
              <a:off x="3012259" y="7780863"/>
              <a:ext cx="382579" cy="696650"/>
            </a:xfrm>
            <a:custGeom>
              <a:avLst/>
              <a:gdLst>
                <a:gd name="connsiteX0" fmla="*/ 365941 w 382579"/>
                <a:gd name="connsiteY0" fmla="*/ 37257 h 696650"/>
                <a:gd name="connsiteX1" fmla="*/ 310061 w 382579"/>
                <a:gd name="connsiteY1" fmla="*/ 67737 h 696650"/>
                <a:gd name="connsiteX2" fmla="*/ 50981 w 382579"/>
                <a:gd name="connsiteY2" fmla="*/ 535097 h 696650"/>
                <a:gd name="connsiteX3" fmla="*/ 181 w 382579"/>
                <a:gd name="connsiteY3" fmla="*/ 692577 h 696650"/>
                <a:gd name="connsiteX4" fmla="*/ 56061 w 382579"/>
                <a:gd name="connsiteY4" fmla="*/ 397937 h 696650"/>
                <a:gd name="connsiteX5" fmla="*/ 365941 w 382579"/>
                <a:gd name="connsiteY5" fmla="*/ 37257 h 69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579" h="696650">
                  <a:moveTo>
                    <a:pt x="365941" y="37257"/>
                  </a:moveTo>
                  <a:cubicBezTo>
                    <a:pt x="408274" y="-17776"/>
                    <a:pt x="362554" y="-15236"/>
                    <a:pt x="310061" y="67737"/>
                  </a:cubicBezTo>
                  <a:cubicBezTo>
                    <a:pt x="257568" y="150710"/>
                    <a:pt x="102628" y="430957"/>
                    <a:pt x="50981" y="535097"/>
                  </a:cubicBezTo>
                  <a:cubicBezTo>
                    <a:pt x="-666" y="639237"/>
                    <a:pt x="-666" y="715437"/>
                    <a:pt x="181" y="692577"/>
                  </a:cubicBezTo>
                  <a:cubicBezTo>
                    <a:pt x="1028" y="669717"/>
                    <a:pt x="-7439" y="511390"/>
                    <a:pt x="56061" y="397937"/>
                  </a:cubicBezTo>
                  <a:cubicBezTo>
                    <a:pt x="119561" y="284484"/>
                    <a:pt x="323608" y="92290"/>
                    <a:pt x="365941" y="372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1" name="フリーフォーム: 図形 2180">
              <a:extLst>
                <a:ext uri="{FF2B5EF4-FFF2-40B4-BE49-F238E27FC236}">
                  <a16:creationId xmlns:a16="http://schemas.microsoft.com/office/drawing/2014/main" id="{267E151E-37E4-48FE-8EA9-56D996CC36C9}"/>
                </a:ext>
              </a:extLst>
            </p:cNvPr>
            <p:cNvSpPr/>
            <p:nvPr/>
          </p:nvSpPr>
          <p:spPr>
            <a:xfrm>
              <a:off x="3479057" y="7630008"/>
              <a:ext cx="544522" cy="1107827"/>
            </a:xfrm>
            <a:custGeom>
              <a:avLst/>
              <a:gdLst>
                <a:gd name="connsiteX0" fmla="*/ 544303 w 544522"/>
                <a:gd name="connsiteY0" fmla="*/ 5232 h 1107827"/>
                <a:gd name="connsiteX1" fmla="*/ 300463 w 544522"/>
                <a:gd name="connsiteY1" fmla="*/ 386232 h 1107827"/>
                <a:gd name="connsiteX2" fmla="*/ 743 w 544522"/>
                <a:gd name="connsiteY2" fmla="*/ 1107592 h 1107827"/>
                <a:gd name="connsiteX3" fmla="*/ 219183 w 544522"/>
                <a:gd name="connsiteY3" fmla="*/ 462432 h 1107827"/>
                <a:gd name="connsiteX4" fmla="*/ 341103 w 544522"/>
                <a:gd name="connsiteY4" fmla="*/ 183032 h 1107827"/>
                <a:gd name="connsiteX5" fmla="*/ 544303 w 544522"/>
                <a:gd name="connsiteY5" fmla="*/ 5232 h 110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522" h="1107827">
                  <a:moveTo>
                    <a:pt x="544303" y="5232"/>
                  </a:moveTo>
                  <a:cubicBezTo>
                    <a:pt x="537530" y="39099"/>
                    <a:pt x="391056" y="202505"/>
                    <a:pt x="300463" y="386232"/>
                  </a:cubicBezTo>
                  <a:cubicBezTo>
                    <a:pt x="209870" y="569959"/>
                    <a:pt x="14290" y="1094892"/>
                    <a:pt x="743" y="1107592"/>
                  </a:cubicBezTo>
                  <a:cubicBezTo>
                    <a:pt x="-12804" y="1120292"/>
                    <a:pt x="162456" y="616525"/>
                    <a:pt x="219183" y="462432"/>
                  </a:cubicBezTo>
                  <a:cubicBezTo>
                    <a:pt x="275910" y="308339"/>
                    <a:pt x="282683" y="255845"/>
                    <a:pt x="341103" y="183032"/>
                  </a:cubicBezTo>
                  <a:cubicBezTo>
                    <a:pt x="399523" y="110219"/>
                    <a:pt x="551076" y="-28635"/>
                    <a:pt x="544303" y="5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2" name="フリーフォーム: 図形 2181">
              <a:extLst>
                <a:ext uri="{FF2B5EF4-FFF2-40B4-BE49-F238E27FC236}">
                  <a16:creationId xmlns:a16="http://schemas.microsoft.com/office/drawing/2014/main" id="{6458E6D9-A8CD-4DF3-B4D1-37D5BCB10017}"/>
                </a:ext>
              </a:extLst>
            </p:cNvPr>
            <p:cNvSpPr/>
            <p:nvPr/>
          </p:nvSpPr>
          <p:spPr>
            <a:xfrm>
              <a:off x="3276388" y="7861573"/>
              <a:ext cx="455943" cy="817584"/>
            </a:xfrm>
            <a:custGeom>
              <a:avLst/>
              <a:gdLst>
                <a:gd name="connsiteX0" fmla="*/ 448945 w 455943"/>
                <a:gd name="connsiteY0" fmla="*/ 16660 h 817584"/>
                <a:gd name="connsiteX1" fmla="*/ 51012 w 455943"/>
                <a:gd name="connsiteY1" fmla="*/ 634727 h 817584"/>
                <a:gd name="connsiteX2" fmla="*/ 17145 w 455943"/>
                <a:gd name="connsiteY2" fmla="*/ 808294 h 817584"/>
                <a:gd name="connsiteX3" fmla="*/ 161079 w 455943"/>
                <a:gd name="connsiteY3" fmla="*/ 410360 h 817584"/>
                <a:gd name="connsiteX4" fmla="*/ 292312 w 455943"/>
                <a:gd name="connsiteY4" fmla="*/ 194460 h 817584"/>
                <a:gd name="connsiteX5" fmla="*/ 448945 w 455943"/>
                <a:gd name="connsiteY5" fmla="*/ 16660 h 81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943" h="817584">
                  <a:moveTo>
                    <a:pt x="448945" y="16660"/>
                  </a:moveTo>
                  <a:cubicBezTo>
                    <a:pt x="408728" y="90038"/>
                    <a:pt x="122979" y="502788"/>
                    <a:pt x="51012" y="634727"/>
                  </a:cubicBezTo>
                  <a:cubicBezTo>
                    <a:pt x="-20955" y="766666"/>
                    <a:pt x="-1199" y="845688"/>
                    <a:pt x="17145" y="808294"/>
                  </a:cubicBezTo>
                  <a:cubicBezTo>
                    <a:pt x="35489" y="770900"/>
                    <a:pt x="115218" y="512666"/>
                    <a:pt x="161079" y="410360"/>
                  </a:cubicBezTo>
                  <a:cubicBezTo>
                    <a:pt x="206940" y="308054"/>
                    <a:pt x="239395" y="256549"/>
                    <a:pt x="292312" y="194460"/>
                  </a:cubicBezTo>
                  <a:cubicBezTo>
                    <a:pt x="345229" y="132371"/>
                    <a:pt x="489162" y="-56718"/>
                    <a:pt x="448945" y="166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3" name="フリーフォーム: 図形 2182">
              <a:extLst>
                <a:ext uri="{FF2B5EF4-FFF2-40B4-BE49-F238E27FC236}">
                  <a16:creationId xmlns:a16="http://schemas.microsoft.com/office/drawing/2014/main" id="{AEA46A6B-7802-4A4B-8E0C-39C12E094399}"/>
                </a:ext>
              </a:extLst>
            </p:cNvPr>
            <p:cNvSpPr/>
            <p:nvPr/>
          </p:nvSpPr>
          <p:spPr>
            <a:xfrm>
              <a:off x="3039273" y="7789264"/>
              <a:ext cx="703030" cy="877944"/>
            </a:xfrm>
            <a:custGeom>
              <a:avLst/>
              <a:gdLst>
                <a:gd name="connsiteX0" fmla="*/ 702994 w 703030"/>
                <a:gd name="connsiteY0" fmla="*/ 69 h 877944"/>
                <a:gd name="connsiteX1" fmla="*/ 338927 w 703030"/>
                <a:gd name="connsiteY1" fmla="*/ 237136 h 877944"/>
                <a:gd name="connsiteX2" fmla="*/ 8727 w 703030"/>
                <a:gd name="connsiteY2" fmla="*/ 872136 h 877944"/>
                <a:gd name="connsiteX3" fmla="*/ 114560 w 703030"/>
                <a:gd name="connsiteY3" fmla="*/ 533469 h 877944"/>
                <a:gd name="connsiteX4" fmla="*/ 317760 w 703030"/>
                <a:gd name="connsiteY4" fmla="*/ 215969 h 877944"/>
                <a:gd name="connsiteX5" fmla="*/ 702994 w 703030"/>
                <a:gd name="connsiteY5" fmla="*/ 69 h 87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3030" h="877944">
                  <a:moveTo>
                    <a:pt x="702994" y="69"/>
                  </a:moveTo>
                  <a:cubicBezTo>
                    <a:pt x="706522" y="3597"/>
                    <a:pt x="454638" y="91792"/>
                    <a:pt x="338927" y="237136"/>
                  </a:cubicBezTo>
                  <a:cubicBezTo>
                    <a:pt x="223216" y="382480"/>
                    <a:pt x="46121" y="822747"/>
                    <a:pt x="8727" y="872136"/>
                  </a:cubicBezTo>
                  <a:cubicBezTo>
                    <a:pt x="-28667" y="921525"/>
                    <a:pt x="63055" y="642830"/>
                    <a:pt x="114560" y="533469"/>
                  </a:cubicBezTo>
                  <a:cubicBezTo>
                    <a:pt x="166065" y="424108"/>
                    <a:pt x="220393" y="304163"/>
                    <a:pt x="317760" y="215969"/>
                  </a:cubicBezTo>
                  <a:cubicBezTo>
                    <a:pt x="415127" y="127775"/>
                    <a:pt x="699466" y="-3459"/>
                    <a:pt x="702994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4" name="フリーフォーム: 図形 2183">
              <a:extLst>
                <a:ext uri="{FF2B5EF4-FFF2-40B4-BE49-F238E27FC236}">
                  <a16:creationId xmlns:a16="http://schemas.microsoft.com/office/drawing/2014/main" id="{7AD38A6F-53D7-4FC1-94D4-AE80809DB7AD}"/>
                </a:ext>
              </a:extLst>
            </p:cNvPr>
            <p:cNvSpPr/>
            <p:nvPr/>
          </p:nvSpPr>
          <p:spPr>
            <a:xfrm>
              <a:off x="3229254" y="8338862"/>
              <a:ext cx="21968" cy="719328"/>
            </a:xfrm>
            <a:custGeom>
              <a:avLst/>
              <a:gdLst>
                <a:gd name="connsiteX0" fmla="*/ 779 w 21968"/>
                <a:gd name="connsiteY0" fmla="*/ 805 h 719328"/>
                <a:gd name="connsiteX1" fmla="*/ 21946 w 21968"/>
                <a:gd name="connsiteY1" fmla="*/ 551138 h 719328"/>
                <a:gd name="connsiteX2" fmla="*/ 5013 w 21968"/>
                <a:gd name="connsiteY2" fmla="*/ 686605 h 719328"/>
                <a:gd name="connsiteX3" fmla="*/ 779 w 21968"/>
                <a:gd name="connsiteY3" fmla="*/ 805 h 7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68" h="719328">
                  <a:moveTo>
                    <a:pt x="779" y="805"/>
                  </a:moveTo>
                  <a:cubicBezTo>
                    <a:pt x="3601" y="-21773"/>
                    <a:pt x="21240" y="436838"/>
                    <a:pt x="21946" y="551138"/>
                  </a:cubicBezTo>
                  <a:cubicBezTo>
                    <a:pt x="22652" y="665438"/>
                    <a:pt x="6424" y="776210"/>
                    <a:pt x="5013" y="686605"/>
                  </a:cubicBezTo>
                  <a:cubicBezTo>
                    <a:pt x="3602" y="597000"/>
                    <a:pt x="-2043" y="23383"/>
                    <a:pt x="779" y="8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5" name="フリーフォーム: 図形 2184">
              <a:extLst>
                <a:ext uri="{FF2B5EF4-FFF2-40B4-BE49-F238E27FC236}">
                  <a16:creationId xmlns:a16="http://schemas.microsoft.com/office/drawing/2014/main" id="{631E13B0-B406-4ADE-9028-42AA6BFAEC20}"/>
                </a:ext>
              </a:extLst>
            </p:cNvPr>
            <p:cNvSpPr/>
            <p:nvPr/>
          </p:nvSpPr>
          <p:spPr>
            <a:xfrm>
              <a:off x="7341502" y="7707911"/>
              <a:ext cx="1412103" cy="665476"/>
            </a:xfrm>
            <a:custGeom>
              <a:avLst/>
              <a:gdLst>
                <a:gd name="connsiteX0" fmla="*/ 3331 w 1412103"/>
                <a:gd name="connsiteY0" fmla="*/ 5222 h 665476"/>
                <a:gd name="connsiteX1" fmla="*/ 714531 w 1412103"/>
                <a:gd name="connsiteY1" fmla="*/ 254989 h 665476"/>
                <a:gd name="connsiteX2" fmla="*/ 1404565 w 1412103"/>
                <a:gd name="connsiteY2" fmla="*/ 657156 h 665476"/>
                <a:gd name="connsiteX3" fmla="*/ 1015098 w 1412103"/>
                <a:gd name="connsiteY3" fmla="*/ 483589 h 665476"/>
                <a:gd name="connsiteX4" fmla="*/ 3331 w 1412103"/>
                <a:gd name="connsiteY4" fmla="*/ 5222 h 66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103" h="665476">
                  <a:moveTo>
                    <a:pt x="3331" y="5222"/>
                  </a:moveTo>
                  <a:cubicBezTo>
                    <a:pt x="-46764" y="-32878"/>
                    <a:pt x="480992" y="146333"/>
                    <a:pt x="714531" y="254989"/>
                  </a:cubicBezTo>
                  <a:cubicBezTo>
                    <a:pt x="948070" y="363645"/>
                    <a:pt x="1354470" y="619056"/>
                    <a:pt x="1404565" y="657156"/>
                  </a:cubicBezTo>
                  <a:cubicBezTo>
                    <a:pt x="1454660" y="695256"/>
                    <a:pt x="1247226" y="596478"/>
                    <a:pt x="1015098" y="483589"/>
                  </a:cubicBezTo>
                  <a:cubicBezTo>
                    <a:pt x="782970" y="370700"/>
                    <a:pt x="53426" y="43322"/>
                    <a:pt x="3331" y="52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6" name="フリーフォーム: 図形 2185">
              <a:extLst>
                <a:ext uri="{FF2B5EF4-FFF2-40B4-BE49-F238E27FC236}">
                  <a16:creationId xmlns:a16="http://schemas.microsoft.com/office/drawing/2014/main" id="{3BA0AB57-7EC7-4F87-A3E3-AA08FDBE4A04}"/>
                </a:ext>
              </a:extLst>
            </p:cNvPr>
            <p:cNvSpPr/>
            <p:nvPr/>
          </p:nvSpPr>
          <p:spPr>
            <a:xfrm>
              <a:off x="7009538" y="7953805"/>
              <a:ext cx="276131" cy="848884"/>
            </a:xfrm>
            <a:custGeom>
              <a:avLst/>
              <a:gdLst>
                <a:gd name="connsiteX0" fmla="*/ 276029 w 276131"/>
                <a:gd name="connsiteY0" fmla="*/ 628 h 848884"/>
                <a:gd name="connsiteX1" fmla="*/ 106695 w 276131"/>
                <a:gd name="connsiteY1" fmla="*/ 381628 h 848884"/>
                <a:gd name="connsiteX2" fmla="*/ 5095 w 276131"/>
                <a:gd name="connsiteY2" fmla="*/ 847295 h 848884"/>
                <a:gd name="connsiteX3" fmla="*/ 22029 w 276131"/>
                <a:gd name="connsiteY3" fmla="*/ 525562 h 848884"/>
                <a:gd name="connsiteX4" fmla="*/ 81295 w 276131"/>
                <a:gd name="connsiteY4" fmla="*/ 296962 h 848884"/>
                <a:gd name="connsiteX5" fmla="*/ 276029 w 276131"/>
                <a:gd name="connsiteY5" fmla="*/ 628 h 84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131" h="848884">
                  <a:moveTo>
                    <a:pt x="276029" y="628"/>
                  </a:moveTo>
                  <a:cubicBezTo>
                    <a:pt x="280262" y="14739"/>
                    <a:pt x="151851" y="240517"/>
                    <a:pt x="106695" y="381628"/>
                  </a:cubicBezTo>
                  <a:cubicBezTo>
                    <a:pt x="61539" y="522739"/>
                    <a:pt x="19206" y="823306"/>
                    <a:pt x="5095" y="847295"/>
                  </a:cubicBezTo>
                  <a:cubicBezTo>
                    <a:pt x="-9016" y="871284"/>
                    <a:pt x="9329" y="617284"/>
                    <a:pt x="22029" y="525562"/>
                  </a:cubicBezTo>
                  <a:cubicBezTo>
                    <a:pt x="34729" y="433840"/>
                    <a:pt x="37551" y="380218"/>
                    <a:pt x="81295" y="296962"/>
                  </a:cubicBezTo>
                  <a:cubicBezTo>
                    <a:pt x="125039" y="213706"/>
                    <a:pt x="271796" y="-13483"/>
                    <a:pt x="276029" y="6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7" name="フリーフォーム: 図形 2186">
              <a:extLst>
                <a:ext uri="{FF2B5EF4-FFF2-40B4-BE49-F238E27FC236}">
                  <a16:creationId xmlns:a16="http://schemas.microsoft.com/office/drawing/2014/main" id="{10E5D477-C2FF-4962-9667-E9412E41E343}"/>
                </a:ext>
              </a:extLst>
            </p:cNvPr>
            <p:cNvSpPr/>
            <p:nvPr/>
          </p:nvSpPr>
          <p:spPr>
            <a:xfrm>
              <a:off x="7543650" y="8064026"/>
              <a:ext cx="385768" cy="758531"/>
            </a:xfrm>
            <a:custGeom>
              <a:avLst/>
              <a:gdLst>
                <a:gd name="connsiteX0" fmla="*/ 385383 w 385768"/>
                <a:gd name="connsiteY0" fmla="*/ 474 h 758531"/>
                <a:gd name="connsiteX1" fmla="*/ 97517 w 385768"/>
                <a:gd name="connsiteY1" fmla="*/ 389941 h 758531"/>
                <a:gd name="connsiteX2" fmla="*/ 29783 w 385768"/>
                <a:gd name="connsiteY2" fmla="*/ 758241 h 758531"/>
                <a:gd name="connsiteX3" fmla="*/ 17083 w 385768"/>
                <a:gd name="connsiteY3" fmla="*/ 449207 h 758531"/>
                <a:gd name="connsiteX4" fmla="*/ 29783 w 385768"/>
                <a:gd name="connsiteY4" fmla="*/ 313741 h 758531"/>
                <a:gd name="connsiteX5" fmla="*/ 385383 w 385768"/>
                <a:gd name="connsiteY5" fmla="*/ 474 h 75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8" h="758531">
                  <a:moveTo>
                    <a:pt x="385383" y="474"/>
                  </a:moveTo>
                  <a:cubicBezTo>
                    <a:pt x="396672" y="13174"/>
                    <a:pt x="156784" y="263647"/>
                    <a:pt x="97517" y="389941"/>
                  </a:cubicBezTo>
                  <a:cubicBezTo>
                    <a:pt x="38250" y="516235"/>
                    <a:pt x="43189" y="748363"/>
                    <a:pt x="29783" y="758241"/>
                  </a:cubicBezTo>
                  <a:cubicBezTo>
                    <a:pt x="16377" y="768119"/>
                    <a:pt x="17083" y="523290"/>
                    <a:pt x="17083" y="449207"/>
                  </a:cubicBezTo>
                  <a:cubicBezTo>
                    <a:pt x="17083" y="375124"/>
                    <a:pt x="-28778" y="394174"/>
                    <a:pt x="29783" y="313741"/>
                  </a:cubicBezTo>
                  <a:cubicBezTo>
                    <a:pt x="88344" y="233308"/>
                    <a:pt x="374094" y="-12226"/>
                    <a:pt x="385383" y="4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8" name="フリーフォーム: 図形 2187">
              <a:extLst>
                <a:ext uri="{FF2B5EF4-FFF2-40B4-BE49-F238E27FC236}">
                  <a16:creationId xmlns:a16="http://schemas.microsoft.com/office/drawing/2014/main" id="{12B1C290-EF16-4CB7-97C8-A202E1D08DD4}"/>
                </a:ext>
              </a:extLst>
            </p:cNvPr>
            <p:cNvSpPr/>
            <p:nvPr/>
          </p:nvSpPr>
          <p:spPr>
            <a:xfrm>
              <a:off x="7466561" y="7831300"/>
              <a:ext cx="208513" cy="497628"/>
            </a:xfrm>
            <a:custGeom>
              <a:avLst/>
              <a:gdLst>
                <a:gd name="connsiteX0" fmla="*/ 208472 w 208513"/>
                <a:gd name="connsiteY0" fmla="*/ 4600 h 497628"/>
                <a:gd name="connsiteX1" fmla="*/ 17972 w 208513"/>
                <a:gd name="connsiteY1" fmla="*/ 317867 h 497628"/>
                <a:gd name="connsiteX2" fmla="*/ 9506 w 208513"/>
                <a:gd name="connsiteY2" fmla="*/ 495667 h 497628"/>
                <a:gd name="connsiteX3" fmla="*/ 1039 w 208513"/>
                <a:gd name="connsiteY3" fmla="*/ 207800 h 497628"/>
                <a:gd name="connsiteX4" fmla="*/ 34906 w 208513"/>
                <a:gd name="connsiteY4" fmla="*/ 135833 h 497628"/>
                <a:gd name="connsiteX5" fmla="*/ 208472 w 208513"/>
                <a:gd name="connsiteY5" fmla="*/ 4600 h 49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513" h="497628">
                  <a:moveTo>
                    <a:pt x="208472" y="4600"/>
                  </a:moveTo>
                  <a:cubicBezTo>
                    <a:pt x="205650" y="34939"/>
                    <a:pt x="51133" y="236023"/>
                    <a:pt x="17972" y="317867"/>
                  </a:cubicBezTo>
                  <a:cubicBezTo>
                    <a:pt x="-15189" y="399711"/>
                    <a:pt x="12328" y="514012"/>
                    <a:pt x="9506" y="495667"/>
                  </a:cubicBezTo>
                  <a:cubicBezTo>
                    <a:pt x="6684" y="477323"/>
                    <a:pt x="-3194" y="267772"/>
                    <a:pt x="1039" y="207800"/>
                  </a:cubicBezTo>
                  <a:cubicBezTo>
                    <a:pt x="5272" y="147828"/>
                    <a:pt x="1039" y="168994"/>
                    <a:pt x="34906" y="135833"/>
                  </a:cubicBezTo>
                  <a:cubicBezTo>
                    <a:pt x="68773" y="102672"/>
                    <a:pt x="211294" y="-25739"/>
                    <a:pt x="208472" y="4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8CB5794F-912A-4312-B9B9-BDD2D4FE9EAF}"/>
              </a:ext>
            </a:extLst>
          </p:cNvPr>
          <p:cNvSpPr/>
          <p:nvPr/>
        </p:nvSpPr>
        <p:spPr>
          <a:xfrm>
            <a:off x="3703065" y="4594380"/>
            <a:ext cx="691444" cy="1327400"/>
          </a:xfrm>
          <a:custGeom>
            <a:avLst/>
            <a:gdLst>
              <a:gd name="connsiteX0" fmla="*/ 691135 w 691444"/>
              <a:gd name="connsiteY0" fmla="*/ 7253 h 1327400"/>
              <a:gd name="connsiteX1" fmla="*/ 318602 w 691444"/>
              <a:gd name="connsiteY1" fmla="*/ 159653 h 1327400"/>
              <a:gd name="connsiteX2" fmla="*/ 191602 w 691444"/>
              <a:gd name="connsiteY2" fmla="*/ 934353 h 1327400"/>
              <a:gd name="connsiteX3" fmla="*/ 1102 w 691444"/>
              <a:gd name="connsiteY3" fmla="*/ 1315353 h 1327400"/>
              <a:gd name="connsiteX4" fmla="*/ 119635 w 691444"/>
              <a:gd name="connsiteY4" fmla="*/ 1129087 h 1327400"/>
              <a:gd name="connsiteX5" fmla="*/ 250868 w 691444"/>
              <a:gd name="connsiteY5" fmla="*/ 146953 h 1327400"/>
              <a:gd name="connsiteX6" fmla="*/ 691135 w 691444"/>
              <a:gd name="connsiteY6" fmla="*/ 7253 h 1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444" h="1327400">
                <a:moveTo>
                  <a:pt x="691135" y="7253"/>
                </a:moveTo>
                <a:cubicBezTo>
                  <a:pt x="702424" y="9370"/>
                  <a:pt x="401857" y="5136"/>
                  <a:pt x="318602" y="159653"/>
                </a:cubicBezTo>
                <a:cubicBezTo>
                  <a:pt x="235347" y="314170"/>
                  <a:pt x="244519" y="741736"/>
                  <a:pt x="191602" y="934353"/>
                </a:cubicBezTo>
                <a:cubicBezTo>
                  <a:pt x="138685" y="1126970"/>
                  <a:pt x="13096" y="1282897"/>
                  <a:pt x="1102" y="1315353"/>
                </a:cubicBezTo>
                <a:cubicBezTo>
                  <a:pt x="-10893" y="1347809"/>
                  <a:pt x="78007" y="1323820"/>
                  <a:pt x="119635" y="1129087"/>
                </a:cubicBezTo>
                <a:cubicBezTo>
                  <a:pt x="161263" y="934354"/>
                  <a:pt x="153501" y="338159"/>
                  <a:pt x="250868" y="146953"/>
                </a:cubicBezTo>
                <a:cubicBezTo>
                  <a:pt x="348235" y="-44253"/>
                  <a:pt x="679846" y="5136"/>
                  <a:pt x="691135" y="7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B24D478E-BE1D-46CA-A5EF-F04FEC4B5517}"/>
              </a:ext>
            </a:extLst>
          </p:cNvPr>
          <p:cNvSpPr/>
          <p:nvPr/>
        </p:nvSpPr>
        <p:spPr>
          <a:xfrm>
            <a:off x="3513128" y="4159579"/>
            <a:ext cx="847884" cy="837208"/>
          </a:xfrm>
          <a:custGeom>
            <a:avLst/>
            <a:gdLst>
              <a:gd name="connsiteX0" fmla="*/ 842972 w 847884"/>
              <a:gd name="connsiteY0" fmla="*/ 1788 h 837208"/>
              <a:gd name="connsiteX1" fmla="*/ 385772 w 847884"/>
              <a:gd name="connsiteY1" fmla="*/ 120321 h 837208"/>
              <a:gd name="connsiteX2" fmla="*/ 17472 w 847884"/>
              <a:gd name="connsiteY2" fmla="*/ 814588 h 837208"/>
              <a:gd name="connsiteX3" fmla="*/ 114839 w 847884"/>
              <a:gd name="connsiteY3" fmla="*/ 619854 h 837208"/>
              <a:gd name="connsiteX4" fmla="*/ 597439 w 847884"/>
              <a:gd name="connsiteY4" fmla="*/ 137254 h 837208"/>
              <a:gd name="connsiteX5" fmla="*/ 842972 w 847884"/>
              <a:gd name="connsiteY5" fmla="*/ 1788 h 83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884" h="837208">
                <a:moveTo>
                  <a:pt x="842972" y="1788"/>
                </a:moveTo>
                <a:cubicBezTo>
                  <a:pt x="807694" y="-1034"/>
                  <a:pt x="523355" y="-15146"/>
                  <a:pt x="385772" y="120321"/>
                </a:cubicBezTo>
                <a:cubicBezTo>
                  <a:pt x="248189" y="255788"/>
                  <a:pt x="62627" y="731333"/>
                  <a:pt x="17472" y="814588"/>
                </a:cubicBezTo>
                <a:cubicBezTo>
                  <a:pt x="-27683" y="897843"/>
                  <a:pt x="18178" y="732743"/>
                  <a:pt x="114839" y="619854"/>
                </a:cubicBezTo>
                <a:cubicBezTo>
                  <a:pt x="211500" y="506965"/>
                  <a:pt x="478906" y="237443"/>
                  <a:pt x="597439" y="137254"/>
                </a:cubicBezTo>
                <a:cubicBezTo>
                  <a:pt x="715972" y="37065"/>
                  <a:pt x="878250" y="4610"/>
                  <a:pt x="842972" y="1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: 図形 2063">
            <a:extLst>
              <a:ext uri="{FF2B5EF4-FFF2-40B4-BE49-F238E27FC236}">
                <a16:creationId xmlns:a16="http://schemas.microsoft.com/office/drawing/2014/main" id="{28F23B43-CD5E-4706-A046-8AA446304DF2}"/>
              </a:ext>
            </a:extLst>
          </p:cNvPr>
          <p:cNvSpPr/>
          <p:nvPr/>
        </p:nvSpPr>
        <p:spPr>
          <a:xfrm>
            <a:off x="3559197" y="4419505"/>
            <a:ext cx="712780" cy="1168827"/>
          </a:xfrm>
          <a:custGeom>
            <a:avLst/>
            <a:gdLst>
              <a:gd name="connsiteX0" fmla="*/ 712236 w 712780"/>
              <a:gd name="connsiteY0" fmla="*/ 95 h 1168827"/>
              <a:gd name="connsiteX1" fmla="*/ 144970 w 712780"/>
              <a:gd name="connsiteY1" fmla="*/ 563128 h 1168827"/>
              <a:gd name="connsiteX2" fmla="*/ 111103 w 712780"/>
              <a:gd name="connsiteY2" fmla="*/ 1113462 h 1168827"/>
              <a:gd name="connsiteX3" fmla="*/ 111103 w 712780"/>
              <a:gd name="connsiteY3" fmla="*/ 1092295 h 1168827"/>
              <a:gd name="connsiteX4" fmla="*/ 30670 w 712780"/>
              <a:gd name="connsiteY4" fmla="*/ 605462 h 1168827"/>
              <a:gd name="connsiteX5" fmla="*/ 712236 w 712780"/>
              <a:gd name="connsiteY5" fmla="*/ 95 h 116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780" h="1168827">
                <a:moveTo>
                  <a:pt x="712236" y="95"/>
                </a:moveTo>
                <a:cubicBezTo>
                  <a:pt x="731286" y="-6961"/>
                  <a:pt x="245159" y="377567"/>
                  <a:pt x="144970" y="563128"/>
                </a:cubicBezTo>
                <a:cubicBezTo>
                  <a:pt x="44781" y="748689"/>
                  <a:pt x="111103" y="1113462"/>
                  <a:pt x="111103" y="1113462"/>
                </a:cubicBezTo>
                <a:cubicBezTo>
                  <a:pt x="105458" y="1201657"/>
                  <a:pt x="124509" y="1176962"/>
                  <a:pt x="111103" y="1092295"/>
                </a:cubicBezTo>
                <a:cubicBezTo>
                  <a:pt x="97697" y="1007628"/>
                  <a:pt x="-66697" y="781851"/>
                  <a:pt x="30670" y="605462"/>
                </a:cubicBezTo>
                <a:cubicBezTo>
                  <a:pt x="128037" y="429073"/>
                  <a:pt x="693186" y="7151"/>
                  <a:pt x="712236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2" name="フリーフォーム: 図形 2091">
            <a:extLst>
              <a:ext uri="{FF2B5EF4-FFF2-40B4-BE49-F238E27FC236}">
                <a16:creationId xmlns:a16="http://schemas.microsoft.com/office/drawing/2014/main" id="{C47A5571-8D4B-4075-B0C1-0B7B3702349C}"/>
              </a:ext>
            </a:extLst>
          </p:cNvPr>
          <p:cNvSpPr/>
          <p:nvPr/>
        </p:nvSpPr>
        <p:spPr>
          <a:xfrm>
            <a:off x="3431110" y="3990518"/>
            <a:ext cx="657339" cy="890334"/>
          </a:xfrm>
          <a:custGeom>
            <a:avLst/>
            <a:gdLst>
              <a:gd name="connsiteX0" fmla="*/ 656173 w 657339"/>
              <a:gd name="connsiteY0" fmla="*/ 14215 h 890334"/>
              <a:gd name="connsiteX1" fmla="*/ 249773 w 657339"/>
              <a:gd name="connsiteY1" fmla="*/ 257632 h 890334"/>
              <a:gd name="connsiteX2" fmla="*/ 8473 w 657339"/>
              <a:gd name="connsiteY2" fmla="*/ 875699 h 890334"/>
              <a:gd name="connsiteX3" fmla="*/ 112190 w 657339"/>
              <a:gd name="connsiteY3" fmla="*/ 640749 h 890334"/>
              <a:gd name="connsiteX4" fmla="*/ 656173 w 657339"/>
              <a:gd name="connsiteY4" fmla="*/ 14215 h 89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339" h="890334">
                <a:moveTo>
                  <a:pt x="656173" y="14215"/>
                </a:moveTo>
                <a:cubicBezTo>
                  <a:pt x="679103" y="-49638"/>
                  <a:pt x="357723" y="114051"/>
                  <a:pt x="249773" y="257632"/>
                </a:cubicBezTo>
                <a:cubicBezTo>
                  <a:pt x="141823" y="401213"/>
                  <a:pt x="31403" y="811846"/>
                  <a:pt x="8473" y="875699"/>
                </a:cubicBezTo>
                <a:cubicBezTo>
                  <a:pt x="-14457" y="939552"/>
                  <a:pt x="5651" y="782213"/>
                  <a:pt x="112190" y="640749"/>
                </a:cubicBezTo>
                <a:cubicBezTo>
                  <a:pt x="218729" y="499285"/>
                  <a:pt x="633243" y="78068"/>
                  <a:pt x="656173" y="14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3" name="フリーフォーム: 図形 2132">
            <a:extLst>
              <a:ext uri="{FF2B5EF4-FFF2-40B4-BE49-F238E27FC236}">
                <a16:creationId xmlns:a16="http://schemas.microsoft.com/office/drawing/2014/main" id="{4CC84B6D-C47F-4A53-B5BF-9E604050868E}"/>
              </a:ext>
            </a:extLst>
          </p:cNvPr>
          <p:cNvSpPr/>
          <p:nvPr/>
        </p:nvSpPr>
        <p:spPr>
          <a:xfrm>
            <a:off x="3356980" y="5105395"/>
            <a:ext cx="295765" cy="899837"/>
          </a:xfrm>
          <a:custGeom>
            <a:avLst/>
            <a:gdLst>
              <a:gd name="connsiteX0" fmla="*/ 188437 w 295765"/>
              <a:gd name="connsiteY0" fmla="*/ 5 h 899837"/>
              <a:gd name="connsiteX1" fmla="*/ 114353 w 295765"/>
              <a:gd name="connsiteY1" fmla="*/ 395822 h 899837"/>
              <a:gd name="connsiteX2" fmla="*/ 285803 w 295765"/>
              <a:gd name="connsiteY2" fmla="*/ 874188 h 899837"/>
              <a:gd name="connsiteX3" fmla="*/ 245587 w 295765"/>
              <a:gd name="connsiteY3" fmla="*/ 789522 h 899837"/>
              <a:gd name="connsiteX4" fmla="*/ 53 w 295765"/>
              <a:gd name="connsiteY4" fmla="*/ 404288 h 899837"/>
              <a:gd name="connsiteX5" fmla="*/ 188437 w 295765"/>
              <a:gd name="connsiteY5" fmla="*/ 5 h 89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765" h="899837">
                <a:moveTo>
                  <a:pt x="188437" y="5"/>
                </a:moveTo>
                <a:cubicBezTo>
                  <a:pt x="207487" y="-1406"/>
                  <a:pt x="98125" y="250125"/>
                  <a:pt x="114353" y="395822"/>
                </a:cubicBezTo>
                <a:cubicBezTo>
                  <a:pt x="130581" y="541519"/>
                  <a:pt x="263931" y="808571"/>
                  <a:pt x="285803" y="874188"/>
                </a:cubicBezTo>
                <a:cubicBezTo>
                  <a:pt x="307675" y="939805"/>
                  <a:pt x="293212" y="867839"/>
                  <a:pt x="245587" y="789522"/>
                </a:cubicBezTo>
                <a:cubicBezTo>
                  <a:pt x="197962" y="711205"/>
                  <a:pt x="3581" y="535521"/>
                  <a:pt x="53" y="404288"/>
                </a:cubicBezTo>
                <a:cubicBezTo>
                  <a:pt x="-3475" y="273055"/>
                  <a:pt x="169387" y="1416"/>
                  <a:pt x="18843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0" name="フリーフォーム: 図形 2189">
            <a:extLst>
              <a:ext uri="{FF2B5EF4-FFF2-40B4-BE49-F238E27FC236}">
                <a16:creationId xmlns:a16="http://schemas.microsoft.com/office/drawing/2014/main" id="{0361485B-0174-4C26-A1C0-6D9CC0E9F895}"/>
              </a:ext>
            </a:extLst>
          </p:cNvPr>
          <p:cNvSpPr/>
          <p:nvPr/>
        </p:nvSpPr>
        <p:spPr>
          <a:xfrm>
            <a:off x="4459148" y="4204679"/>
            <a:ext cx="1210749" cy="929319"/>
          </a:xfrm>
          <a:custGeom>
            <a:avLst/>
            <a:gdLst>
              <a:gd name="connsiteX0" fmla="*/ 93802 w 1210749"/>
              <a:gd name="connsiteY0" fmla="*/ 345096 h 929319"/>
              <a:gd name="connsiteX1" fmla="*/ 96977 w 1210749"/>
              <a:gd name="connsiteY1" fmla="*/ 14896 h 929319"/>
              <a:gd name="connsiteX2" fmla="*/ 1173302 w 1210749"/>
              <a:gd name="connsiteY2" fmla="*/ 894371 h 929319"/>
              <a:gd name="connsiteX3" fmla="*/ 919302 w 1210749"/>
              <a:gd name="connsiteY3" fmla="*/ 719746 h 929319"/>
              <a:gd name="connsiteX4" fmla="*/ 474802 w 1210749"/>
              <a:gd name="connsiteY4" fmla="*/ 399071 h 929319"/>
              <a:gd name="connsiteX5" fmla="*/ 93802 w 1210749"/>
              <a:gd name="connsiteY5" fmla="*/ 345096 h 92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749" h="929319">
                <a:moveTo>
                  <a:pt x="93802" y="345096"/>
                </a:moveTo>
                <a:cubicBezTo>
                  <a:pt x="30831" y="281067"/>
                  <a:pt x="-82940" y="-76650"/>
                  <a:pt x="96977" y="14896"/>
                </a:cubicBezTo>
                <a:cubicBezTo>
                  <a:pt x="276894" y="106442"/>
                  <a:pt x="1036248" y="776896"/>
                  <a:pt x="1173302" y="894371"/>
                </a:cubicBezTo>
                <a:cubicBezTo>
                  <a:pt x="1310356" y="1011846"/>
                  <a:pt x="1035719" y="802296"/>
                  <a:pt x="919302" y="719746"/>
                </a:cubicBezTo>
                <a:cubicBezTo>
                  <a:pt x="802885" y="637196"/>
                  <a:pt x="610798" y="465746"/>
                  <a:pt x="474802" y="399071"/>
                </a:cubicBezTo>
                <a:cubicBezTo>
                  <a:pt x="338806" y="332396"/>
                  <a:pt x="156773" y="409125"/>
                  <a:pt x="93802" y="345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1" name="フリーフォーム: 図形 2190">
            <a:extLst>
              <a:ext uri="{FF2B5EF4-FFF2-40B4-BE49-F238E27FC236}">
                <a16:creationId xmlns:a16="http://schemas.microsoft.com/office/drawing/2014/main" id="{1EB580AC-1941-4D7E-86C2-8CC1E36288D7}"/>
              </a:ext>
            </a:extLst>
          </p:cNvPr>
          <p:cNvSpPr/>
          <p:nvPr/>
        </p:nvSpPr>
        <p:spPr>
          <a:xfrm>
            <a:off x="4367248" y="3785384"/>
            <a:ext cx="1571681" cy="508755"/>
          </a:xfrm>
          <a:custGeom>
            <a:avLst/>
            <a:gdLst>
              <a:gd name="connsiteX0" fmla="*/ 14252 w 1571681"/>
              <a:gd name="connsiteY0" fmla="*/ 332591 h 508755"/>
              <a:gd name="connsiteX1" fmla="*/ 112677 w 1571681"/>
              <a:gd name="connsiteY1" fmla="*/ 157966 h 508755"/>
              <a:gd name="connsiteX2" fmla="*/ 325402 w 1571681"/>
              <a:gd name="connsiteY2" fmla="*/ 11916 h 508755"/>
              <a:gd name="connsiteX3" fmla="*/ 1500152 w 1571681"/>
              <a:gd name="connsiteY3" fmla="*/ 484991 h 508755"/>
              <a:gd name="connsiteX4" fmla="*/ 1376327 w 1571681"/>
              <a:gd name="connsiteY4" fmla="*/ 424666 h 508755"/>
              <a:gd name="connsiteX5" fmla="*/ 833402 w 1571681"/>
              <a:gd name="connsiteY5" fmla="*/ 307191 h 508755"/>
              <a:gd name="connsiteX6" fmla="*/ 417477 w 1571681"/>
              <a:gd name="connsiteY6" fmla="*/ 107166 h 508755"/>
              <a:gd name="connsiteX7" fmla="*/ 14252 w 1571681"/>
              <a:gd name="connsiteY7" fmla="*/ 332591 h 50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81" h="508755">
                <a:moveTo>
                  <a:pt x="14252" y="332591"/>
                </a:moveTo>
                <a:cubicBezTo>
                  <a:pt x="-36548" y="341058"/>
                  <a:pt x="60819" y="211412"/>
                  <a:pt x="112677" y="157966"/>
                </a:cubicBezTo>
                <a:cubicBezTo>
                  <a:pt x="164535" y="104520"/>
                  <a:pt x="94156" y="-42588"/>
                  <a:pt x="325402" y="11916"/>
                </a:cubicBezTo>
                <a:cubicBezTo>
                  <a:pt x="556648" y="66420"/>
                  <a:pt x="1324998" y="416199"/>
                  <a:pt x="1500152" y="484991"/>
                </a:cubicBezTo>
                <a:cubicBezTo>
                  <a:pt x="1675306" y="553783"/>
                  <a:pt x="1487452" y="454299"/>
                  <a:pt x="1376327" y="424666"/>
                </a:cubicBezTo>
                <a:cubicBezTo>
                  <a:pt x="1265202" y="395033"/>
                  <a:pt x="993210" y="360108"/>
                  <a:pt x="833402" y="307191"/>
                </a:cubicBezTo>
                <a:cubicBezTo>
                  <a:pt x="673594" y="254274"/>
                  <a:pt x="554002" y="108753"/>
                  <a:pt x="417477" y="107166"/>
                </a:cubicBezTo>
                <a:cubicBezTo>
                  <a:pt x="280952" y="105579"/>
                  <a:pt x="65052" y="324124"/>
                  <a:pt x="14252" y="332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2" name="フリーフォーム: 図形 2191">
            <a:extLst>
              <a:ext uri="{FF2B5EF4-FFF2-40B4-BE49-F238E27FC236}">
                <a16:creationId xmlns:a16="http://schemas.microsoft.com/office/drawing/2014/main" id="{FBC4B1DE-10F3-4B9E-8D18-ABF862D5901C}"/>
              </a:ext>
            </a:extLst>
          </p:cNvPr>
          <p:cNvSpPr/>
          <p:nvPr/>
        </p:nvSpPr>
        <p:spPr>
          <a:xfrm>
            <a:off x="4205724" y="3533552"/>
            <a:ext cx="1380050" cy="417326"/>
          </a:xfrm>
          <a:custGeom>
            <a:avLst/>
            <a:gdLst>
              <a:gd name="connsiteX0" fmla="*/ 26551 w 1380050"/>
              <a:gd name="connsiteY0" fmla="*/ 403448 h 417326"/>
              <a:gd name="connsiteX1" fmla="*/ 58301 w 1380050"/>
              <a:gd name="connsiteY1" fmla="*/ 349473 h 417326"/>
              <a:gd name="connsiteX2" fmla="*/ 220226 w 1380050"/>
              <a:gd name="connsiteY2" fmla="*/ 101823 h 417326"/>
              <a:gd name="connsiteX3" fmla="*/ 1315601 w 1380050"/>
              <a:gd name="connsiteY3" fmla="*/ 28798 h 417326"/>
              <a:gd name="connsiteX4" fmla="*/ 1258451 w 1380050"/>
              <a:gd name="connsiteY4" fmla="*/ 19273 h 417326"/>
              <a:gd name="connsiteX5" fmla="*/ 401201 w 1380050"/>
              <a:gd name="connsiteY5" fmla="*/ 6573 h 417326"/>
              <a:gd name="connsiteX6" fmla="*/ 32901 w 1380050"/>
              <a:gd name="connsiteY6" fmla="*/ 133573 h 417326"/>
              <a:gd name="connsiteX7" fmla="*/ 26551 w 1380050"/>
              <a:gd name="connsiteY7" fmla="*/ 403448 h 41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050" h="417326">
                <a:moveTo>
                  <a:pt x="26551" y="403448"/>
                </a:moveTo>
                <a:cubicBezTo>
                  <a:pt x="30784" y="439431"/>
                  <a:pt x="26022" y="399744"/>
                  <a:pt x="58301" y="349473"/>
                </a:cubicBezTo>
                <a:cubicBezTo>
                  <a:pt x="90580" y="299202"/>
                  <a:pt x="10676" y="155269"/>
                  <a:pt x="220226" y="101823"/>
                </a:cubicBezTo>
                <a:cubicBezTo>
                  <a:pt x="429776" y="48377"/>
                  <a:pt x="1142564" y="42556"/>
                  <a:pt x="1315601" y="28798"/>
                </a:cubicBezTo>
                <a:cubicBezTo>
                  <a:pt x="1488638" y="15040"/>
                  <a:pt x="1258451" y="19273"/>
                  <a:pt x="1258451" y="19273"/>
                </a:cubicBezTo>
                <a:cubicBezTo>
                  <a:pt x="1106051" y="15569"/>
                  <a:pt x="605459" y="-12477"/>
                  <a:pt x="401201" y="6573"/>
                </a:cubicBezTo>
                <a:cubicBezTo>
                  <a:pt x="196943" y="25623"/>
                  <a:pt x="100634" y="65311"/>
                  <a:pt x="32901" y="133573"/>
                </a:cubicBezTo>
                <a:cubicBezTo>
                  <a:pt x="-34832" y="201835"/>
                  <a:pt x="22318" y="367465"/>
                  <a:pt x="26551" y="403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3" name="フリーフォーム: 図形 2192">
            <a:extLst>
              <a:ext uri="{FF2B5EF4-FFF2-40B4-BE49-F238E27FC236}">
                <a16:creationId xmlns:a16="http://schemas.microsoft.com/office/drawing/2014/main" id="{B3510898-8C43-4EE7-8046-DFDF2D608FF1}"/>
              </a:ext>
            </a:extLst>
          </p:cNvPr>
          <p:cNvSpPr/>
          <p:nvPr/>
        </p:nvSpPr>
        <p:spPr>
          <a:xfrm>
            <a:off x="4680747" y="4149085"/>
            <a:ext cx="2180877" cy="777726"/>
          </a:xfrm>
          <a:custGeom>
            <a:avLst/>
            <a:gdLst>
              <a:gd name="connsiteX0" fmla="*/ 8093 w 2180877"/>
              <a:gd name="connsiteY0" fmla="*/ 11435 h 777726"/>
              <a:gd name="connsiteX1" fmla="*/ 678653 w 2180877"/>
              <a:gd name="connsiteY1" fmla="*/ 265435 h 777726"/>
              <a:gd name="connsiteX2" fmla="*/ 2106133 w 2180877"/>
              <a:gd name="connsiteY2" fmla="*/ 753115 h 777726"/>
              <a:gd name="connsiteX3" fmla="*/ 1887693 w 2180877"/>
              <a:gd name="connsiteY3" fmla="*/ 697235 h 777726"/>
              <a:gd name="connsiteX4" fmla="*/ 1095213 w 2180877"/>
              <a:gd name="connsiteY4" fmla="*/ 626115 h 777726"/>
              <a:gd name="connsiteX5" fmla="*/ 8093 w 2180877"/>
              <a:gd name="connsiteY5" fmla="*/ 11435 h 77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0877" h="777726">
                <a:moveTo>
                  <a:pt x="8093" y="11435"/>
                </a:moveTo>
                <a:cubicBezTo>
                  <a:pt x="-61334" y="-48678"/>
                  <a:pt x="328980" y="141822"/>
                  <a:pt x="678653" y="265435"/>
                </a:cubicBezTo>
                <a:cubicBezTo>
                  <a:pt x="1028326" y="389048"/>
                  <a:pt x="1904626" y="681148"/>
                  <a:pt x="2106133" y="753115"/>
                </a:cubicBezTo>
                <a:cubicBezTo>
                  <a:pt x="2307640" y="825082"/>
                  <a:pt x="2056180" y="718402"/>
                  <a:pt x="1887693" y="697235"/>
                </a:cubicBezTo>
                <a:cubicBezTo>
                  <a:pt x="1719206" y="676068"/>
                  <a:pt x="1406786" y="738722"/>
                  <a:pt x="1095213" y="626115"/>
                </a:cubicBezTo>
                <a:cubicBezTo>
                  <a:pt x="783640" y="513508"/>
                  <a:pt x="77520" y="71548"/>
                  <a:pt x="8093" y="11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4" name="フリーフォーム: 図形 2193">
            <a:extLst>
              <a:ext uri="{FF2B5EF4-FFF2-40B4-BE49-F238E27FC236}">
                <a16:creationId xmlns:a16="http://schemas.microsoft.com/office/drawing/2014/main" id="{4ACD3788-326D-4B68-B67D-56D7817CE1EF}"/>
              </a:ext>
            </a:extLst>
          </p:cNvPr>
          <p:cNvSpPr/>
          <p:nvPr/>
        </p:nvSpPr>
        <p:spPr>
          <a:xfrm>
            <a:off x="5299809" y="3446498"/>
            <a:ext cx="1747503" cy="413730"/>
          </a:xfrm>
          <a:custGeom>
            <a:avLst/>
            <a:gdLst>
              <a:gd name="connsiteX0" fmla="*/ 44351 w 1747503"/>
              <a:gd name="connsiteY0" fmla="*/ 18062 h 413730"/>
              <a:gd name="connsiteX1" fmla="*/ 95151 w 1747503"/>
              <a:gd name="connsiteY1" fmla="*/ 2822 h 413730"/>
              <a:gd name="connsiteX2" fmla="*/ 598071 w 1747503"/>
              <a:gd name="connsiteY2" fmla="*/ 48542 h 413730"/>
              <a:gd name="connsiteX3" fmla="*/ 1690271 w 1747503"/>
              <a:gd name="connsiteY3" fmla="*/ 393982 h 413730"/>
              <a:gd name="connsiteX4" fmla="*/ 1603911 w 1747503"/>
              <a:gd name="connsiteY4" fmla="*/ 373662 h 413730"/>
              <a:gd name="connsiteX5" fmla="*/ 587911 w 1747503"/>
              <a:gd name="connsiteY5" fmla="*/ 124742 h 413730"/>
              <a:gd name="connsiteX6" fmla="*/ 44351 w 1747503"/>
              <a:gd name="connsiteY6" fmla="*/ 18062 h 4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7503" h="413730">
                <a:moveTo>
                  <a:pt x="44351" y="18062"/>
                </a:moveTo>
                <a:cubicBezTo>
                  <a:pt x="-37776" y="-2258"/>
                  <a:pt x="2864" y="-2258"/>
                  <a:pt x="95151" y="2822"/>
                </a:cubicBezTo>
                <a:cubicBezTo>
                  <a:pt x="187438" y="7902"/>
                  <a:pt x="332218" y="-16651"/>
                  <a:pt x="598071" y="48542"/>
                </a:cubicBezTo>
                <a:cubicBezTo>
                  <a:pt x="863924" y="113735"/>
                  <a:pt x="1522631" y="339795"/>
                  <a:pt x="1690271" y="393982"/>
                </a:cubicBezTo>
                <a:cubicBezTo>
                  <a:pt x="1857911" y="448169"/>
                  <a:pt x="1603911" y="373662"/>
                  <a:pt x="1603911" y="373662"/>
                </a:cubicBezTo>
                <a:lnTo>
                  <a:pt x="587911" y="124742"/>
                </a:lnTo>
                <a:cubicBezTo>
                  <a:pt x="326291" y="62089"/>
                  <a:pt x="126478" y="38382"/>
                  <a:pt x="44351" y="18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5" name="フリーフォーム: 図形 2194">
            <a:extLst>
              <a:ext uri="{FF2B5EF4-FFF2-40B4-BE49-F238E27FC236}">
                <a16:creationId xmlns:a16="http://schemas.microsoft.com/office/drawing/2014/main" id="{355F07EF-02A8-4072-8348-09EBCCA1B82A}"/>
              </a:ext>
            </a:extLst>
          </p:cNvPr>
          <p:cNvSpPr/>
          <p:nvPr/>
        </p:nvSpPr>
        <p:spPr>
          <a:xfrm>
            <a:off x="4641277" y="3656975"/>
            <a:ext cx="1499730" cy="514064"/>
          </a:xfrm>
          <a:custGeom>
            <a:avLst/>
            <a:gdLst>
              <a:gd name="connsiteX0" fmla="*/ 6923 w 1499730"/>
              <a:gd name="connsiteY0" fmla="*/ 112385 h 514064"/>
              <a:gd name="connsiteX1" fmla="*/ 997523 w 1499730"/>
              <a:gd name="connsiteY1" fmla="*/ 15865 h 514064"/>
              <a:gd name="connsiteX2" fmla="*/ 1464883 w 1499730"/>
              <a:gd name="connsiteY2" fmla="*/ 498465 h 514064"/>
              <a:gd name="connsiteX3" fmla="*/ 1368363 w 1499730"/>
              <a:gd name="connsiteY3" fmla="*/ 366385 h 514064"/>
              <a:gd name="connsiteX4" fmla="*/ 596203 w 1499730"/>
              <a:gd name="connsiteY4" fmla="*/ 71745 h 514064"/>
              <a:gd name="connsiteX5" fmla="*/ 6923 w 1499730"/>
              <a:gd name="connsiteY5" fmla="*/ 112385 h 51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9730" h="514064">
                <a:moveTo>
                  <a:pt x="6923" y="112385"/>
                </a:moveTo>
                <a:cubicBezTo>
                  <a:pt x="73810" y="103072"/>
                  <a:pt x="754530" y="-48482"/>
                  <a:pt x="997523" y="15865"/>
                </a:cubicBezTo>
                <a:cubicBezTo>
                  <a:pt x="1240516" y="80212"/>
                  <a:pt x="1403076" y="440045"/>
                  <a:pt x="1464883" y="498465"/>
                </a:cubicBezTo>
                <a:cubicBezTo>
                  <a:pt x="1526690" y="556885"/>
                  <a:pt x="1513143" y="437505"/>
                  <a:pt x="1368363" y="366385"/>
                </a:cubicBezTo>
                <a:cubicBezTo>
                  <a:pt x="1223583" y="295265"/>
                  <a:pt x="818030" y="113232"/>
                  <a:pt x="596203" y="71745"/>
                </a:cubicBezTo>
                <a:cubicBezTo>
                  <a:pt x="374376" y="30258"/>
                  <a:pt x="-59964" y="121698"/>
                  <a:pt x="6923" y="112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: 図形 2195">
            <a:extLst>
              <a:ext uri="{FF2B5EF4-FFF2-40B4-BE49-F238E27FC236}">
                <a16:creationId xmlns:a16="http://schemas.microsoft.com/office/drawing/2014/main" id="{57B101EE-ADBA-4004-8309-2F3FAC1447F0}"/>
              </a:ext>
            </a:extLst>
          </p:cNvPr>
          <p:cNvSpPr/>
          <p:nvPr/>
        </p:nvSpPr>
        <p:spPr>
          <a:xfrm>
            <a:off x="5997286" y="3721202"/>
            <a:ext cx="1180757" cy="882198"/>
          </a:xfrm>
          <a:custGeom>
            <a:avLst/>
            <a:gdLst>
              <a:gd name="connsiteX0" fmla="*/ 2194 w 1180757"/>
              <a:gd name="connsiteY0" fmla="*/ 53238 h 882198"/>
              <a:gd name="connsiteX1" fmla="*/ 632114 w 1180757"/>
              <a:gd name="connsiteY1" fmla="*/ 144678 h 882198"/>
              <a:gd name="connsiteX2" fmla="*/ 1155354 w 1180757"/>
              <a:gd name="connsiteY2" fmla="*/ 860958 h 882198"/>
              <a:gd name="connsiteX3" fmla="*/ 1099474 w 1180757"/>
              <a:gd name="connsiteY3" fmla="*/ 672998 h 882198"/>
              <a:gd name="connsiteX4" fmla="*/ 1104554 w 1180757"/>
              <a:gd name="connsiteY4" fmla="*/ 464718 h 882198"/>
              <a:gd name="connsiteX5" fmla="*/ 723554 w 1180757"/>
              <a:gd name="connsiteY5" fmla="*/ 200558 h 882198"/>
              <a:gd name="connsiteX6" fmla="*/ 433994 w 1180757"/>
              <a:gd name="connsiteY6" fmla="*/ 7518 h 882198"/>
              <a:gd name="connsiteX7" fmla="*/ 2194 w 1180757"/>
              <a:gd name="connsiteY7" fmla="*/ 53238 h 88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0757" h="882198">
                <a:moveTo>
                  <a:pt x="2194" y="53238"/>
                </a:moveTo>
                <a:cubicBezTo>
                  <a:pt x="35214" y="76098"/>
                  <a:pt x="439921" y="10058"/>
                  <a:pt x="632114" y="144678"/>
                </a:cubicBezTo>
                <a:cubicBezTo>
                  <a:pt x="824307" y="279298"/>
                  <a:pt x="1077461" y="772905"/>
                  <a:pt x="1155354" y="860958"/>
                </a:cubicBezTo>
                <a:cubicBezTo>
                  <a:pt x="1233247" y="949011"/>
                  <a:pt x="1107941" y="739038"/>
                  <a:pt x="1099474" y="672998"/>
                </a:cubicBezTo>
                <a:cubicBezTo>
                  <a:pt x="1091007" y="606958"/>
                  <a:pt x="1167207" y="543458"/>
                  <a:pt x="1104554" y="464718"/>
                </a:cubicBezTo>
                <a:cubicBezTo>
                  <a:pt x="1041901" y="385978"/>
                  <a:pt x="835314" y="276758"/>
                  <a:pt x="723554" y="200558"/>
                </a:cubicBezTo>
                <a:cubicBezTo>
                  <a:pt x="611794" y="124358"/>
                  <a:pt x="549987" y="33765"/>
                  <a:pt x="433994" y="7518"/>
                </a:cubicBezTo>
                <a:cubicBezTo>
                  <a:pt x="318001" y="-18729"/>
                  <a:pt x="-30826" y="30378"/>
                  <a:pt x="2194" y="53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7" name="フリーフォーム: 図形 2196">
            <a:extLst>
              <a:ext uri="{FF2B5EF4-FFF2-40B4-BE49-F238E27FC236}">
                <a16:creationId xmlns:a16="http://schemas.microsoft.com/office/drawing/2014/main" id="{D678DD48-4726-4468-9FB3-05F62DB65696}"/>
              </a:ext>
            </a:extLst>
          </p:cNvPr>
          <p:cNvSpPr/>
          <p:nvPr/>
        </p:nvSpPr>
        <p:spPr>
          <a:xfrm>
            <a:off x="6151806" y="3969662"/>
            <a:ext cx="983199" cy="838430"/>
          </a:xfrm>
          <a:custGeom>
            <a:avLst/>
            <a:gdLst>
              <a:gd name="connsiteX0" fmla="*/ 74 w 983199"/>
              <a:gd name="connsiteY0" fmla="*/ 18138 h 838430"/>
              <a:gd name="connsiteX1" fmla="*/ 502994 w 983199"/>
              <a:gd name="connsiteY1" fmla="*/ 155298 h 838430"/>
              <a:gd name="connsiteX2" fmla="*/ 965274 w 983199"/>
              <a:gd name="connsiteY2" fmla="*/ 820778 h 838430"/>
              <a:gd name="connsiteX3" fmla="*/ 878914 w 983199"/>
              <a:gd name="connsiteY3" fmla="*/ 622658 h 838430"/>
              <a:gd name="connsiteX4" fmla="*/ 787474 w 983199"/>
              <a:gd name="connsiteY4" fmla="*/ 368658 h 838430"/>
              <a:gd name="connsiteX5" fmla="*/ 538554 w 983199"/>
              <a:gd name="connsiteY5" fmla="*/ 43538 h 838430"/>
              <a:gd name="connsiteX6" fmla="*/ 74 w 983199"/>
              <a:gd name="connsiteY6" fmla="*/ 18138 h 83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3199" h="838430">
                <a:moveTo>
                  <a:pt x="74" y="18138"/>
                </a:moveTo>
                <a:cubicBezTo>
                  <a:pt x="-5853" y="36765"/>
                  <a:pt x="342128" y="21525"/>
                  <a:pt x="502994" y="155298"/>
                </a:cubicBezTo>
                <a:cubicBezTo>
                  <a:pt x="663860" y="289071"/>
                  <a:pt x="902621" y="742885"/>
                  <a:pt x="965274" y="820778"/>
                </a:cubicBezTo>
                <a:cubicBezTo>
                  <a:pt x="1027927" y="898671"/>
                  <a:pt x="908547" y="698011"/>
                  <a:pt x="878914" y="622658"/>
                </a:cubicBezTo>
                <a:cubicBezTo>
                  <a:pt x="849281" y="547305"/>
                  <a:pt x="844201" y="465178"/>
                  <a:pt x="787474" y="368658"/>
                </a:cubicBezTo>
                <a:cubicBezTo>
                  <a:pt x="730747" y="272138"/>
                  <a:pt x="672327" y="107038"/>
                  <a:pt x="538554" y="43538"/>
                </a:cubicBezTo>
                <a:cubicBezTo>
                  <a:pt x="404781" y="-19962"/>
                  <a:pt x="6001" y="-489"/>
                  <a:pt x="74" y="18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8" name="フリーフォーム: 図形 2197">
            <a:extLst>
              <a:ext uri="{FF2B5EF4-FFF2-40B4-BE49-F238E27FC236}">
                <a16:creationId xmlns:a16="http://schemas.microsoft.com/office/drawing/2014/main" id="{E6200BD9-7A92-406D-87C5-5E36C6BD9E85}"/>
              </a:ext>
            </a:extLst>
          </p:cNvPr>
          <p:cNvSpPr/>
          <p:nvPr/>
        </p:nvSpPr>
        <p:spPr>
          <a:xfrm>
            <a:off x="5481041" y="4271805"/>
            <a:ext cx="1364480" cy="401164"/>
          </a:xfrm>
          <a:custGeom>
            <a:avLst/>
            <a:gdLst>
              <a:gd name="connsiteX0" fmla="*/ 5359 w 1364480"/>
              <a:gd name="connsiteY0" fmla="*/ 10635 h 401164"/>
              <a:gd name="connsiteX1" fmla="*/ 686079 w 1364480"/>
              <a:gd name="connsiteY1" fmla="*/ 340835 h 401164"/>
              <a:gd name="connsiteX2" fmla="*/ 1361719 w 1364480"/>
              <a:gd name="connsiteY2" fmla="*/ 391635 h 401164"/>
              <a:gd name="connsiteX3" fmla="*/ 904519 w 1364480"/>
              <a:gd name="connsiteY3" fmla="*/ 371315 h 401164"/>
              <a:gd name="connsiteX4" fmla="*/ 396519 w 1364480"/>
              <a:gd name="connsiteY4" fmla="*/ 107155 h 401164"/>
              <a:gd name="connsiteX5" fmla="*/ 5359 w 1364480"/>
              <a:gd name="connsiteY5" fmla="*/ 10635 h 40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4480" h="401164">
                <a:moveTo>
                  <a:pt x="5359" y="10635"/>
                </a:moveTo>
                <a:cubicBezTo>
                  <a:pt x="53619" y="49582"/>
                  <a:pt x="460019" y="277335"/>
                  <a:pt x="686079" y="340835"/>
                </a:cubicBezTo>
                <a:cubicBezTo>
                  <a:pt x="912139" y="404335"/>
                  <a:pt x="1325312" y="386555"/>
                  <a:pt x="1361719" y="391635"/>
                </a:cubicBezTo>
                <a:cubicBezTo>
                  <a:pt x="1398126" y="396715"/>
                  <a:pt x="1065386" y="418728"/>
                  <a:pt x="904519" y="371315"/>
                </a:cubicBezTo>
                <a:cubicBezTo>
                  <a:pt x="743652" y="323902"/>
                  <a:pt x="546379" y="166422"/>
                  <a:pt x="396519" y="107155"/>
                </a:cubicBezTo>
                <a:cubicBezTo>
                  <a:pt x="246659" y="47888"/>
                  <a:pt x="-42901" y="-28312"/>
                  <a:pt x="5359" y="10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9" name="フリーフォーム: 図形 2198">
            <a:extLst>
              <a:ext uri="{FF2B5EF4-FFF2-40B4-BE49-F238E27FC236}">
                <a16:creationId xmlns:a16="http://schemas.microsoft.com/office/drawing/2014/main" id="{AAB8ECA6-ADB0-4222-96B1-F36230914E94}"/>
              </a:ext>
            </a:extLst>
          </p:cNvPr>
          <p:cNvSpPr/>
          <p:nvPr/>
        </p:nvSpPr>
        <p:spPr>
          <a:xfrm>
            <a:off x="6110548" y="4211039"/>
            <a:ext cx="894372" cy="725494"/>
          </a:xfrm>
          <a:custGeom>
            <a:avLst/>
            <a:gdLst>
              <a:gd name="connsiteX0" fmla="*/ 5772 w 894372"/>
              <a:gd name="connsiteY0" fmla="*/ 86641 h 725494"/>
              <a:gd name="connsiteX1" fmla="*/ 391852 w 894372"/>
              <a:gd name="connsiteY1" fmla="*/ 40921 h 725494"/>
              <a:gd name="connsiteX2" fmla="*/ 874452 w 894372"/>
              <a:gd name="connsiteY2" fmla="*/ 711481 h 725494"/>
              <a:gd name="connsiteX3" fmla="*/ 742372 w 894372"/>
              <a:gd name="connsiteY3" fmla="*/ 472721 h 725494"/>
              <a:gd name="connsiteX4" fmla="*/ 198812 w 894372"/>
              <a:gd name="connsiteY4" fmla="*/ 193321 h 725494"/>
              <a:gd name="connsiteX5" fmla="*/ 5772 w 894372"/>
              <a:gd name="connsiteY5" fmla="*/ 86641 h 7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372" h="725494">
                <a:moveTo>
                  <a:pt x="5772" y="86641"/>
                </a:moveTo>
                <a:cubicBezTo>
                  <a:pt x="37945" y="61241"/>
                  <a:pt x="247072" y="-63219"/>
                  <a:pt x="391852" y="40921"/>
                </a:cubicBezTo>
                <a:cubicBezTo>
                  <a:pt x="536632" y="145061"/>
                  <a:pt x="816032" y="639514"/>
                  <a:pt x="874452" y="711481"/>
                </a:cubicBezTo>
                <a:cubicBezTo>
                  <a:pt x="932872" y="783448"/>
                  <a:pt x="854979" y="559081"/>
                  <a:pt x="742372" y="472721"/>
                </a:cubicBezTo>
                <a:cubicBezTo>
                  <a:pt x="629765" y="386361"/>
                  <a:pt x="316499" y="257668"/>
                  <a:pt x="198812" y="193321"/>
                </a:cubicBezTo>
                <a:cubicBezTo>
                  <a:pt x="81125" y="128974"/>
                  <a:pt x="-26401" y="112041"/>
                  <a:pt x="5772" y="86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0" name="フリーフォーム: 図形 2199">
            <a:extLst>
              <a:ext uri="{FF2B5EF4-FFF2-40B4-BE49-F238E27FC236}">
                <a16:creationId xmlns:a16="http://schemas.microsoft.com/office/drawing/2014/main" id="{DE5CB8EC-D858-4B4C-A212-A17ECAD7C35A}"/>
              </a:ext>
            </a:extLst>
          </p:cNvPr>
          <p:cNvSpPr/>
          <p:nvPr/>
        </p:nvSpPr>
        <p:spPr>
          <a:xfrm>
            <a:off x="4733811" y="4683537"/>
            <a:ext cx="924740" cy="516159"/>
          </a:xfrm>
          <a:custGeom>
            <a:avLst/>
            <a:gdLst>
              <a:gd name="connsiteX0" fmla="*/ 26149 w 924740"/>
              <a:gd name="connsiteY0" fmla="*/ 223 h 516159"/>
              <a:gd name="connsiteX1" fmla="*/ 300469 w 924740"/>
              <a:gd name="connsiteY1" fmla="*/ 350743 h 516159"/>
              <a:gd name="connsiteX2" fmla="*/ 910069 w 924740"/>
              <a:gd name="connsiteY2" fmla="*/ 508223 h 516159"/>
              <a:gd name="connsiteX3" fmla="*/ 681469 w 924740"/>
              <a:gd name="connsiteY3" fmla="*/ 472663 h 516159"/>
              <a:gd name="connsiteX4" fmla="*/ 87109 w 924740"/>
              <a:gd name="connsiteY4" fmla="*/ 299943 h 516159"/>
              <a:gd name="connsiteX5" fmla="*/ 26149 w 924740"/>
              <a:gd name="connsiteY5" fmla="*/ 223 h 51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740" h="516159">
                <a:moveTo>
                  <a:pt x="26149" y="223"/>
                </a:moveTo>
                <a:cubicBezTo>
                  <a:pt x="61709" y="8690"/>
                  <a:pt x="153149" y="266076"/>
                  <a:pt x="300469" y="350743"/>
                </a:cubicBezTo>
                <a:cubicBezTo>
                  <a:pt x="447789" y="435410"/>
                  <a:pt x="846569" y="487903"/>
                  <a:pt x="910069" y="508223"/>
                </a:cubicBezTo>
                <a:cubicBezTo>
                  <a:pt x="973569" y="528543"/>
                  <a:pt x="818629" y="507376"/>
                  <a:pt x="681469" y="472663"/>
                </a:cubicBezTo>
                <a:cubicBezTo>
                  <a:pt x="544309" y="437950"/>
                  <a:pt x="198869" y="373603"/>
                  <a:pt x="87109" y="299943"/>
                </a:cubicBezTo>
                <a:cubicBezTo>
                  <a:pt x="-24651" y="226283"/>
                  <a:pt x="-9411" y="-8244"/>
                  <a:pt x="26149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1" name="フリーフォーム: 図形 2200">
            <a:extLst>
              <a:ext uri="{FF2B5EF4-FFF2-40B4-BE49-F238E27FC236}">
                <a16:creationId xmlns:a16="http://schemas.microsoft.com/office/drawing/2014/main" id="{1303C98F-C405-4A8B-AA98-E3F9DBF43B9D}"/>
              </a:ext>
            </a:extLst>
          </p:cNvPr>
          <p:cNvSpPr/>
          <p:nvPr/>
        </p:nvSpPr>
        <p:spPr>
          <a:xfrm>
            <a:off x="5701706" y="5019803"/>
            <a:ext cx="1120358" cy="899643"/>
          </a:xfrm>
          <a:custGeom>
            <a:avLst/>
            <a:gdLst>
              <a:gd name="connsiteX0" fmla="*/ 3134 w 1120358"/>
              <a:gd name="connsiteY0" fmla="*/ 4317 h 899643"/>
              <a:gd name="connsiteX1" fmla="*/ 734654 w 1120358"/>
              <a:gd name="connsiteY1" fmla="*/ 212597 h 899643"/>
              <a:gd name="connsiteX2" fmla="*/ 1095334 w 1120358"/>
              <a:gd name="connsiteY2" fmla="*/ 872997 h 899643"/>
              <a:gd name="connsiteX3" fmla="*/ 1049614 w 1120358"/>
              <a:gd name="connsiteY3" fmla="*/ 730757 h 899643"/>
              <a:gd name="connsiteX4" fmla="*/ 1044534 w 1120358"/>
              <a:gd name="connsiteY4" fmla="*/ 364997 h 899643"/>
              <a:gd name="connsiteX5" fmla="*/ 3134 w 1120358"/>
              <a:gd name="connsiteY5" fmla="*/ 4317 h 89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0358" h="899643">
                <a:moveTo>
                  <a:pt x="3134" y="4317"/>
                </a:moveTo>
                <a:cubicBezTo>
                  <a:pt x="-48513" y="-21083"/>
                  <a:pt x="552621" y="67817"/>
                  <a:pt x="734654" y="212597"/>
                </a:cubicBezTo>
                <a:cubicBezTo>
                  <a:pt x="916687" y="357377"/>
                  <a:pt x="1042841" y="786637"/>
                  <a:pt x="1095334" y="872997"/>
                </a:cubicBezTo>
                <a:cubicBezTo>
                  <a:pt x="1147827" y="959357"/>
                  <a:pt x="1058081" y="815424"/>
                  <a:pt x="1049614" y="730757"/>
                </a:cubicBezTo>
                <a:cubicBezTo>
                  <a:pt x="1041147" y="646090"/>
                  <a:pt x="1216407" y="489457"/>
                  <a:pt x="1044534" y="364997"/>
                </a:cubicBezTo>
                <a:cubicBezTo>
                  <a:pt x="872661" y="240537"/>
                  <a:pt x="54781" y="29717"/>
                  <a:pt x="3134" y="4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2" name="フリーフォーム: 図形 2201">
            <a:extLst>
              <a:ext uri="{FF2B5EF4-FFF2-40B4-BE49-F238E27FC236}">
                <a16:creationId xmlns:a16="http://schemas.microsoft.com/office/drawing/2014/main" id="{D3DAB11A-3C43-4C2D-9DD6-2A8F42B55ABB}"/>
              </a:ext>
            </a:extLst>
          </p:cNvPr>
          <p:cNvSpPr/>
          <p:nvPr/>
        </p:nvSpPr>
        <p:spPr>
          <a:xfrm>
            <a:off x="6354394" y="4959859"/>
            <a:ext cx="575034" cy="854056"/>
          </a:xfrm>
          <a:custGeom>
            <a:avLst/>
            <a:gdLst>
              <a:gd name="connsiteX0" fmla="*/ 1956 w 575034"/>
              <a:gd name="connsiteY0" fmla="*/ 2666 h 854056"/>
              <a:gd name="connsiteX1" fmla="*/ 367081 w 575034"/>
              <a:gd name="connsiteY1" fmla="*/ 155066 h 854056"/>
              <a:gd name="connsiteX2" fmla="*/ 544881 w 575034"/>
              <a:gd name="connsiteY2" fmla="*/ 834516 h 854056"/>
              <a:gd name="connsiteX3" fmla="*/ 529006 w 575034"/>
              <a:gd name="connsiteY3" fmla="*/ 631316 h 854056"/>
              <a:gd name="connsiteX4" fmla="*/ 541706 w 575034"/>
              <a:gd name="connsiteY4" fmla="*/ 228091 h 854056"/>
              <a:gd name="connsiteX5" fmla="*/ 1956 w 575034"/>
              <a:gd name="connsiteY5" fmla="*/ 2666 h 85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034" h="854056">
                <a:moveTo>
                  <a:pt x="1956" y="2666"/>
                </a:moveTo>
                <a:cubicBezTo>
                  <a:pt x="-27148" y="-9505"/>
                  <a:pt x="276594" y="16424"/>
                  <a:pt x="367081" y="155066"/>
                </a:cubicBezTo>
                <a:cubicBezTo>
                  <a:pt x="457568" y="293708"/>
                  <a:pt x="517894" y="755141"/>
                  <a:pt x="544881" y="834516"/>
                </a:cubicBezTo>
                <a:cubicBezTo>
                  <a:pt x="571868" y="913891"/>
                  <a:pt x="529535" y="732387"/>
                  <a:pt x="529006" y="631316"/>
                </a:cubicBezTo>
                <a:cubicBezTo>
                  <a:pt x="528477" y="530245"/>
                  <a:pt x="623727" y="335512"/>
                  <a:pt x="541706" y="228091"/>
                </a:cubicBezTo>
                <a:cubicBezTo>
                  <a:pt x="459685" y="120670"/>
                  <a:pt x="31060" y="14837"/>
                  <a:pt x="1956" y="2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3" name="フリーフォーム: 図形 2202">
            <a:extLst>
              <a:ext uri="{FF2B5EF4-FFF2-40B4-BE49-F238E27FC236}">
                <a16:creationId xmlns:a16="http://schemas.microsoft.com/office/drawing/2014/main" id="{B5810315-3383-4A26-90A4-AA70531AA625}"/>
              </a:ext>
            </a:extLst>
          </p:cNvPr>
          <p:cNvSpPr/>
          <p:nvPr/>
        </p:nvSpPr>
        <p:spPr>
          <a:xfrm>
            <a:off x="7006093" y="4856545"/>
            <a:ext cx="226127" cy="1452131"/>
          </a:xfrm>
          <a:custGeom>
            <a:avLst/>
            <a:gdLst>
              <a:gd name="connsiteX0" fmla="*/ 51932 w 226127"/>
              <a:gd name="connsiteY0" fmla="*/ 20255 h 1452131"/>
              <a:gd name="connsiteX1" fmla="*/ 223382 w 226127"/>
              <a:gd name="connsiteY1" fmla="*/ 188530 h 1452131"/>
              <a:gd name="connsiteX2" fmla="*/ 147182 w 226127"/>
              <a:gd name="connsiteY2" fmla="*/ 931480 h 1452131"/>
              <a:gd name="connsiteX3" fmla="*/ 10657 w 226127"/>
              <a:gd name="connsiteY3" fmla="*/ 1391855 h 1452131"/>
              <a:gd name="connsiteX4" fmla="*/ 26532 w 226127"/>
              <a:gd name="connsiteY4" fmla="*/ 1309305 h 1452131"/>
              <a:gd name="connsiteX5" fmla="*/ 166232 w 226127"/>
              <a:gd name="connsiteY5" fmla="*/ 147255 h 1452131"/>
              <a:gd name="connsiteX6" fmla="*/ 51932 w 226127"/>
              <a:gd name="connsiteY6" fmla="*/ 20255 h 145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127" h="1452131">
                <a:moveTo>
                  <a:pt x="51932" y="20255"/>
                </a:moveTo>
                <a:cubicBezTo>
                  <a:pt x="61457" y="27134"/>
                  <a:pt x="207507" y="36659"/>
                  <a:pt x="223382" y="188530"/>
                </a:cubicBezTo>
                <a:cubicBezTo>
                  <a:pt x="239257" y="340401"/>
                  <a:pt x="182636" y="730926"/>
                  <a:pt x="147182" y="931480"/>
                </a:cubicBezTo>
                <a:cubicBezTo>
                  <a:pt x="111728" y="1132034"/>
                  <a:pt x="30765" y="1328884"/>
                  <a:pt x="10657" y="1391855"/>
                </a:cubicBezTo>
                <a:cubicBezTo>
                  <a:pt x="-9451" y="1454826"/>
                  <a:pt x="603" y="1516738"/>
                  <a:pt x="26532" y="1309305"/>
                </a:cubicBezTo>
                <a:cubicBezTo>
                  <a:pt x="52461" y="1101872"/>
                  <a:pt x="157765" y="361038"/>
                  <a:pt x="166232" y="147255"/>
                </a:cubicBezTo>
                <a:cubicBezTo>
                  <a:pt x="174699" y="-66528"/>
                  <a:pt x="42407" y="13376"/>
                  <a:pt x="51932" y="20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4" name="フリーフォーム: 図形 2203">
            <a:extLst>
              <a:ext uri="{FF2B5EF4-FFF2-40B4-BE49-F238E27FC236}">
                <a16:creationId xmlns:a16="http://schemas.microsoft.com/office/drawing/2014/main" id="{6A8A08B5-1655-491A-911F-94CBFF135C70}"/>
              </a:ext>
            </a:extLst>
          </p:cNvPr>
          <p:cNvSpPr/>
          <p:nvPr/>
        </p:nvSpPr>
        <p:spPr>
          <a:xfrm>
            <a:off x="6643377" y="6261082"/>
            <a:ext cx="441231" cy="757015"/>
          </a:xfrm>
          <a:custGeom>
            <a:avLst/>
            <a:gdLst>
              <a:gd name="connsiteX0" fmla="*/ 440048 w 441231"/>
              <a:gd name="connsiteY0" fmla="*/ 18 h 757015"/>
              <a:gd name="connsiteX1" fmla="*/ 205098 w 441231"/>
              <a:gd name="connsiteY1" fmla="*/ 530243 h 757015"/>
              <a:gd name="connsiteX2" fmla="*/ 8248 w 441231"/>
              <a:gd name="connsiteY2" fmla="*/ 749318 h 757015"/>
              <a:gd name="connsiteX3" fmla="*/ 43173 w 441231"/>
              <a:gd name="connsiteY3" fmla="*/ 688993 h 757015"/>
              <a:gd name="connsiteX4" fmla="*/ 100323 w 441231"/>
              <a:gd name="connsiteY4" fmla="*/ 511193 h 757015"/>
              <a:gd name="connsiteX5" fmla="*/ 440048 w 441231"/>
              <a:gd name="connsiteY5" fmla="*/ 18 h 75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231" h="757015">
                <a:moveTo>
                  <a:pt x="440048" y="18"/>
                </a:moveTo>
                <a:cubicBezTo>
                  <a:pt x="457511" y="3193"/>
                  <a:pt x="277065" y="405360"/>
                  <a:pt x="205098" y="530243"/>
                </a:cubicBezTo>
                <a:cubicBezTo>
                  <a:pt x="133131" y="655126"/>
                  <a:pt x="35236" y="722860"/>
                  <a:pt x="8248" y="749318"/>
                </a:cubicBezTo>
                <a:cubicBezTo>
                  <a:pt x="-18740" y="775776"/>
                  <a:pt x="27827" y="728680"/>
                  <a:pt x="43173" y="688993"/>
                </a:cubicBezTo>
                <a:cubicBezTo>
                  <a:pt x="58519" y="649306"/>
                  <a:pt x="35765" y="619672"/>
                  <a:pt x="100323" y="511193"/>
                </a:cubicBezTo>
                <a:cubicBezTo>
                  <a:pt x="164881" y="402714"/>
                  <a:pt x="422585" y="-3157"/>
                  <a:pt x="44004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5" name="フリーフォーム: 図形 2204">
            <a:extLst>
              <a:ext uri="{FF2B5EF4-FFF2-40B4-BE49-F238E27FC236}">
                <a16:creationId xmlns:a16="http://schemas.microsoft.com/office/drawing/2014/main" id="{DAAF1657-B3E8-4C4C-B617-6F32E223CA5E}"/>
              </a:ext>
            </a:extLst>
          </p:cNvPr>
          <p:cNvSpPr/>
          <p:nvPr/>
        </p:nvSpPr>
        <p:spPr>
          <a:xfrm>
            <a:off x="4288621" y="5454430"/>
            <a:ext cx="471499" cy="214930"/>
          </a:xfrm>
          <a:custGeom>
            <a:avLst/>
            <a:gdLst>
              <a:gd name="connsiteX0" fmla="*/ 470704 w 471499"/>
              <a:gd name="connsiteY0" fmla="*/ 133570 h 214930"/>
              <a:gd name="connsiteX1" fmla="*/ 219879 w 471499"/>
              <a:gd name="connsiteY1" fmla="*/ 220 h 214930"/>
              <a:gd name="connsiteX2" fmla="*/ 57954 w 471499"/>
              <a:gd name="connsiteY2" fmla="*/ 171670 h 214930"/>
              <a:gd name="connsiteX3" fmla="*/ 804 w 471499"/>
              <a:gd name="connsiteY3" fmla="*/ 212945 h 214930"/>
              <a:gd name="connsiteX4" fmla="*/ 92879 w 471499"/>
              <a:gd name="connsiteY4" fmla="*/ 127220 h 214930"/>
              <a:gd name="connsiteX5" fmla="*/ 292904 w 471499"/>
              <a:gd name="connsiteY5" fmla="*/ 41495 h 214930"/>
              <a:gd name="connsiteX6" fmla="*/ 470704 w 471499"/>
              <a:gd name="connsiteY6" fmla="*/ 133570 h 21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499" h="214930">
                <a:moveTo>
                  <a:pt x="470704" y="133570"/>
                </a:moveTo>
                <a:cubicBezTo>
                  <a:pt x="458533" y="126691"/>
                  <a:pt x="288671" y="-6130"/>
                  <a:pt x="219879" y="220"/>
                </a:cubicBezTo>
                <a:cubicBezTo>
                  <a:pt x="151087" y="6570"/>
                  <a:pt x="94466" y="136216"/>
                  <a:pt x="57954" y="171670"/>
                </a:cubicBezTo>
                <a:cubicBezTo>
                  <a:pt x="21441" y="207124"/>
                  <a:pt x="-5017" y="220353"/>
                  <a:pt x="804" y="212945"/>
                </a:cubicBezTo>
                <a:cubicBezTo>
                  <a:pt x="6625" y="205537"/>
                  <a:pt x="44196" y="155795"/>
                  <a:pt x="92879" y="127220"/>
                </a:cubicBezTo>
                <a:cubicBezTo>
                  <a:pt x="141562" y="98645"/>
                  <a:pt x="233637" y="43612"/>
                  <a:pt x="292904" y="41495"/>
                </a:cubicBezTo>
                <a:cubicBezTo>
                  <a:pt x="352171" y="39378"/>
                  <a:pt x="482875" y="140449"/>
                  <a:pt x="470704" y="1335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6" name="フリーフォーム: 図形 2205">
            <a:extLst>
              <a:ext uri="{FF2B5EF4-FFF2-40B4-BE49-F238E27FC236}">
                <a16:creationId xmlns:a16="http://schemas.microsoft.com/office/drawing/2014/main" id="{6AD74815-1E84-421E-BC81-AC7FA5294B32}"/>
              </a:ext>
            </a:extLst>
          </p:cNvPr>
          <p:cNvSpPr/>
          <p:nvPr/>
        </p:nvSpPr>
        <p:spPr>
          <a:xfrm>
            <a:off x="5771243" y="5492529"/>
            <a:ext cx="565541" cy="144531"/>
          </a:xfrm>
          <a:custGeom>
            <a:avLst/>
            <a:gdLst>
              <a:gd name="connsiteX0" fmla="*/ 907 w 565541"/>
              <a:gd name="connsiteY0" fmla="*/ 144154 h 144531"/>
              <a:gd name="connsiteX1" fmla="*/ 254907 w 565541"/>
              <a:gd name="connsiteY1" fmla="*/ 4454 h 144531"/>
              <a:gd name="connsiteX2" fmla="*/ 542774 w 565541"/>
              <a:gd name="connsiteY2" fmla="*/ 31971 h 144531"/>
              <a:gd name="connsiteX3" fmla="*/ 530074 w 565541"/>
              <a:gd name="connsiteY3" fmla="*/ 34088 h 144531"/>
              <a:gd name="connsiteX4" fmla="*/ 392490 w 565541"/>
              <a:gd name="connsiteY4" fmla="*/ 25621 h 144531"/>
              <a:gd name="connsiteX5" fmla="*/ 371324 w 565541"/>
              <a:gd name="connsiteY5" fmla="*/ 36204 h 144531"/>
              <a:gd name="connsiteX6" fmla="*/ 405190 w 565541"/>
              <a:gd name="connsiteY6" fmla="*/ 57371 h 144531"/>
              <a:gd name="connsiteX7" fmla="*/ 345924 w 565541"/>
              <a:gd name="connsiteY7" fmla="*/ 46788 h 144531"/>
              <a:gd name="connsiteX8" fmla="*/ 907 w 565541"/>
              <a:gd name="connsiteY8" fmla="*/ 144154 h 14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541" h="144531">
                <a:moveTo>
                  <a:pt x="907" y="144154"/>
                </a:moveTo>
                <a:cubicBezTo>
                  <a:pt x="-14262" y="137098"/>
                  <a:pt x="164596" y="23151"/>
                  <a:pt x="254907" y="4454"/>
                </a:cubicBezTo>
                <a:cubicBezTo>
                  <a:pt x="345218" y="-14243"/>
                  <a:pt x="542774" y="31971"/>
                  <a:pt x="542774" y="31971"/>
                </a:cubicBezTo>
                <a:cubicBezTo>
                  <a:pt x="588635" y="36910"/>
                  <a:pt x="555121" y="35146"/>
                  <a:pt x="530074" y="34088"/>
                </a:cubicBezTo>
                <a:cubicBezTo>
                  <a:pt x="505027" y="33030"/>
                  <a:pt x="418948" y="25268"/>
                  <a:pt x="392490" y="25621"/>
                </a:cubicBezTo>
                <a:cubicBezTo>
                  <a:pt x="366032" y="25974"/>
                  <a:pt x="369207" y="30912"/>
                  <a:pt x="371324" y="36204"/>
                </a:cubicBezTo>
                <a:cubicBezTo>
                  <a:pt x="373441" y="41496"/>
                  <a:pt x="409423" y="55607"/>
                  <a:pt x="405190" y="57371"/>
                </a:cubicBezTo>
                <a:cubicBezTo>
                  <a:pt x="400957" y="59135"/>
                  <a:pt x="410129" y="36558"/>
                  <a:pt x="345924" y="46788"/>
                </a:cubicBezTo>
                <a:cubicBezTo>
                  <a:pt x="281719" y="57018"/>
                  <a:pt x="16076" y="151210"/>
                  <a:pt x="907" y="1441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7" name="フリーフォーム: 図形 2206">
            <a:extLst>
              <a:ext uri="{FF2B5EF4-FFF2-40B4-BE49-F238E27FC236}">
                <a16:creationId xmlns:a16="http://schemas.microsoft.com/office/drawing/2014/main" id="{872FD0FF-58DF-4003-AA34-544F73583A1C}"/>
              </a:ext>
            </a:extLst>
          </p:cNvPr>
          <p:cNvSpPr/>
          <p:nvPr/>
        </p:nvSpPr>
        <p:spPr>
          <a:xfrm>
            <a:off x="4373563" y="5746638"/>
            <a:ext cx="672419" cy="165212"/>
          </a:xfrm>
          <a:custGeom>
            <a:avLst/>
            <a:gdLst>
              <a:gd name="connsiteX0" fmla="*/ 0 w 672419"/>
              <a:gd name="connsiteY0" fmla="*/ 165212 h 165212"/>
              <a:gd name="connsiteX1" fmla="*/ 180975 w 672419"/>
              <a:gd name="connsiteY1" fmla="*/ 74725 h 165212"/>
              <a:gd name="connsiteX2" fmla="*/ 258762 w 672419"/>
              <a:gd name="connsiteY2" fmla="*/ 6462 h 165212"/>
              <a:gd name="connsiteX3" fmla="*/ 493712 w 672419"/>
              <a:gd name="connsiteY3" fmla="*/ 17575 h 165212"/>
              <a:gd name="connsiteX4" fmla="*/ 663575 w 672419"/>
              <a:gd name="connsiteY4" fmla="*/ 136637 h 165212"/>
              <a:gd name="connsiteX5" fmla="*/ 619125 w 672419"/>
              <a:gd name="connsiteY5" fmla="*/ 106475 h 165212"/>
              <a:gd name="connsiteX6" fmla="*/ 371475 w 672419"/>
              <a:gd name="connsiteY6" fmla="*/ 77900 h 165212"/>
              <a:gd name="connsiteX7" fmla="*/ 146050 w 672419"/>
              <a:gd name="connsiteY7" fmla="*/ 127112 h 165212"/>
              <a:gd name="connsiteX8" fmla="*/ 0 w 672419"/>
              <a:gd name="connsiteY8" fmla="*/ 165212 h 16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419" h="165212">
                <a:moveTo>
                  <a:pt x="0" y="165212"/>
                </a:moveTo>
                <a:cubicBezTo>
                  <a:pt x="68924" y="133197"/>
                  <a:pt x="137848" y="101183"/>
                  <a:pt x="180975" y="74725"/>
                </a:cubicBezTo>
                <a:cubicBezTo>
                  <a:pt x="224102" y="48267"/>
                  <a:pt x="206639" y="15987"/>
                  <a:pt x="258762" y="6462"/>
                </a:cubicBezTo>
                <a:cubicBezTo>
                  <a:pt x="310885" y="-3063"/>
                  <a:pt x="426243" y="-4121"/>
                  <a:pt x="493712" y="17575"/>
                </a:cubicBezTo>
                <a:cubicBezTo>
                  <a:pt x="561181" y="39271"/>
                  <a:pt x="642673" y="121820"/>
                  <a:pt x="663575" y="136637"/>
                </a:cubicBezTo>
                <a:cubicBezTo>
                  <a:pt x="684477" y="151454"/>
                  <a:pt x="667808" y="116264"/>
                  <a:pt x="619125" y="106475"/>
                </a:cubicBezTo>
                <a:cubicBezTo>
                  <a:pt x="570442" y="96686"/>
                  <a:pt x="450321" y="74461"/>
                  <a:pt x="371475" y="77900"/>
                </a:cubicBezTo>
                <a:cubicBezTo>
                  <a:pt x="292629" y="81339"/>
                  <a:pt x="146050" y="127112"/>
                  <a:pt x="146050" y="127112"/>
                </a:cubicBezTo>
                <a:lnTo>
                  <a:pt x="0" y="165212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76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CC322A4-FFC9-4FB4-8E6A-4871DB144D8F}"/>
              </a:ext>
            </a:extLst>
          </p:cNvPr>
          <p:cNvGrpSpPr/>
          <p:nvPr/>
        </p:nvGrpSpPr>
        <p:grpSpPr>
          <a:xfrm>
            <a:off x="-584008" y="1836113"/>
            <a:ext cx="8626386" cy="9475496"/>
            <a:chOff x="330392" y="1836113"/>
            <a:chExt cx="8626386" cy="9475496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FD54E19D-BCC9-4D17-8AD1-C2CFEADD9817}"/>
                </a:ext>
              </a:extLst>
            </p:cNvPr>
            <p:cNvSpPr/>
            <p:nvPr/>
          </p:nvSpPr>
          <p:spPr>
            <a:xfrm>
              <a:off x="3971925" y="3759104"/>
              <a:ext cx="174754" cy="71534"/>
            </a:xfrm>
            <a:custGeom>
              <a:avLst/>
              <a:gdLst>
                <a:gd name="connsiteX0" fmla="*/ 0 w 174754"/>
                <a:gd name="connsiteY0" fmla="*/ 71534 h 71534"/>
                <a:gd name="connsiteX1" fmla="*/ 66675 w 174754"/>
                <a:gd name="connsiteY1" fmla="*/ 60421 h 71534"/>
                <a:gd name="connsiteX2" fmla="*/ 95250 w 174754"/>
                <a:gd name="connsiteY2" fmla="*/ 17559 h 71534"/>
                <a:gd name="connsiteX3" fmla="*/ 174625 w 174754"/>
                <a:gd name="connsiteY3" fmla="*/ 4859 h 71534"/>
                <a:gd name="connsiteX4" fmla="*/ 112713 w 174754"/>
                <a:gd name="connsiteY4" fmla="*/ 1684 h 71534"/>
                <a:gd name="connsiteX5" fmla="*/ 68263 w 174754"/>
                <a:gd name="connsiteY5" fmla="*/ 30259 h 71534"/>
                <a:gd name="connsiteX6" fmla="*/ 0 w 174754"/>
                <a:gd name="connsiteY6" fmla="*/ 71534 h 7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754" h="71534">
                  <a:moveTo>
                    <a:pt x="0" y="71534"/>
                  </a:moveTo>
                  <a:cubicBezTo>
                    <a:pt x="25400" y="70475"/>
                    <a:pt x="50800" y="69417"/>
                    <a:pt x="66675" y="60421"/>
                  </a:cubicBezTo>
                  <a:cubicBezTo>
                    <a:pt x="82550" y="51425"/>
                    <a:pt x="77259" y="26819"/>
                    <a:pt x="95250" y="17559"/>
                  </a:cubicBezTo>
                  <a:cubicBezTo>
                    <a:pt x="113241" y="8299"/>
                    <a:pt x="171715" y="7505"/>
                    <a:pt x="174625" y="4859"/>
                  </a:cubicBezTo>
                  <a:cubicBezTo>
                    <a:pt x="177535" y="2213"/>
                    <a:pt x="130440" y="-2549"/>
                    <a:pt x="112713" y="1684"/>
                  </a:cubicBezTo>
                  <a:cubicBezTo>
                    <a:pt x="94986" y="5917"/>
                    <a:pt x="68263" y="30259"/>
                    <a:pt x="68263" y="30259"/>
                  </a:cubicBezTo>
                  <a:lnTo>
                    <a:pt x="0" y="715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6E5ACBBA-89FD-4398-8278-48D728C75EA3}"/>
                </a:ext>
              </a:extLst>
            </p:cNvPr>
            <p:cNvSpPr/>
            <p:nvPr/>
          </p:nvSpPr>
          <p:spPr>
            <a:xfrm>
              <a:off x="4002419" y="3683000"/>
              <a:ext cx="154612" cy="52387"/>
            </a:xfrm>
            <a:custGeom>
              <a:avLst/>
              <a:gdLst>
                <a:gd name="connsiteX0" fmla="*/ 1256 w 154612"/>
                <a:gd name="connsiteY0" fmla="*/ 50800 h 52387"/>
                <a:gd name="connsiteX1" fmla="*/ 58406 w 154612"/>
                <a:gd name="connsiteY1" fmla="*/ 41275 h 52387"/>
                <a:gd name="connsiteX2" fmla="*/ 85394 w 154612"/>
                <a:gd name="connsiteY2" fmla="*/ 11113 h 52387"/>
                <a:gd name="connsiteX3" fmla="*/ 153656 w 154612"/>
                <a:gd name="connsiteY3" fmla="*/ 0 h 52387"/>
                <a:gd name="connsiteX4" fmla="*/ 118731 w 154612"/>
                <a:gd name="connsiteY4" fmla="*/ 11113 h 52387"/>
                <a:gd name="connsiteX5" fmla="*/ 1256 w 154612"/>
                <a:gd name="connsiteY5" fmla="*/ 50800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612" h="52387">
                  <a:moveTo>
                    <a:pt x="1256" y="50800"/>
                  </a:moveTo>
                  <a:cubicBezTo>
                    <a:pt x="-8798" y="55827"/>
                    <a:pt x="44383" y="47889"/>
                    <a:pt x="58406" y="41275"/>
                  </a:cubicBezTo>
                  <a:cubicBezTo>
                    <a:pt x="72429" y="34661"/>
                    <a:pt x="69519" y="17992"/>
                    <a:pt x="85394" y="11113"/>
                  </a:cubicBezTo>
                  <a:cubicBezTo>
                    <a:pt x="101269" y="4234"/>
                    <a:pt x="148100" y="0"/>
                    <a:pt x="153656" y="0"/>
                  </a:cubicBezTo>
                  <a:cubicBezTo>
                    <a:pt x="159212" y="0"/>
                    <a:pt x="139633" y="2646"/>
                    <a:pt x="118731" y="11113"/>
                  </a:cubicBezTo>
                  <a:cubicBezTo>
                    <a:pt x="97829" y="19580"/>
                    <a:pt x="11310" y="45773"/>
                    <a:pt x="1256" y="508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EEB019DE-4133-4507-9CCF-26441C6A958E}"/>
                </a:ext>
              </a:extLst>
            </p:cNvPr>
            <p:cNvSpPr/>
            <p:nvPr/>
          </p:nvSpPr>
          <p:spPr>
            <a:xfrm>
              <a:off x="4148034" y="3662422"/>
              <a:ext cx="147282" cy="22166"/>
            </a:xfrm>
            <a:custGeom>
              <a:avLst/>
              <a:gdLst>
                <a:gd name="connsiteX0" fmla="*/ 1691 w 147282"/>
                <a:gd name="connsiteY0" fmla="*/ 22166 h 22166"/>
                <a:gd name="connsiteX1" fmla="*/ 68366 w 147282"/>
                <a:gd name="connsiteY1" fmla="*/ 1528 h 22166"/>
                <a:gd name="connsiteX2" fmla="*/ 103291 w 147282"/>
                <a:gd name="connsiteY2" fmla="*/ 1528 h 22166"/>
                <a:gd name="connsiteX3" fmla="*/ 144566 w 147282"/>
                <a:gd name="connsiteY3" fmla="*/ 1528 h 22166"/>
                <a:gd name="connsiteX4" fmla="*/ 1691 w 147282"/>
                <a:gd name="connsiteY4" fmla="*/ 22166 h 2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82" h="22166">
                  <a:moveTo>
                    <a:pt x="1691" y="22166"/>
                  </a:moveTo>
                  <a:cubicBezTo>
                    <a:pt x="-11009" y="22166"/>
                    <a:pt x="51433" y="4968"/>
                    <a:pt x="68366" y="1528"/>
                  </a:cubicBezTo>
                  <a:cubicBezTo>
                    <a:pt x="85299" y="-1912"/>
                    <a:pt x="103291" y="1528"/>
                    <a:pt x="103291" y="1528"/>
                  </a:cubicBezTo>
                  <a:cubicBezTo>
                    <a:pt x="115991" y="1528"/>
                    <a:pt x="158324" y="-59"/>
                    <a:pt x="144566" y="1528"/>
                  </a:cubicBezTo>
                  <a:cubicBezTo>
                    <a:pt x="130808" y="3115"/>
                    <a:pt x="14391" y="22166"/>
                    <a:pt x="1691" y="22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4E909D7D-3957-4887-A6B1-D7BBA2BE4315}"/>
                </a:ext>
              </a:extLst>
            </p:cNvPr>
            <p:cNvSpPr/>
            <p:nvPr/>
          </p:nvSpPr>
          <p:spPr>
            <a:xfrm>
              <a:off x="4121385" y="3678222"/>
              <a:ext cx="168077" cy="84155"/>
            </a:xfrm>
            <a:custGeom>
              <a:avLst/>
              <a:gdLst>
                <a:gd name="connsiteX0" fmla="*/ 168040 w 168077"/>
                <a:gd name="connsiteY0" fmla="*/ 16 h 84155"/>
                <a:gd name="connsiteX1" fmla="*/ 56915 w 168077"/>
                <a:gd name="connsiteY1" fmla="*/ 23828 h 84155"/>
                <a:gd name="connsiteX2" fmla="*/ 14053 w 168077"/>
                <a:gd name="connsiteY2" fmla="*/ 50816 h 84155"/>
                <a:gd name="connsiteX3" fmla="*/ 4528 w 168077"/>
                <a:gd name="connsiteY3" fmla="*/ 84153 h 84155"/>
                <a:gd name="connsiteX4" fmla="*/ 2940 w 168077"/>
                <a:gd name="connsiteY4" fmla="*/ 52403 h 84155"/>
                <a:gd name="connsiteX5" fmla="*/ 44215 w 168077"/>
                <a:gd name="connsiteY5" fmla="*/ 20653 h 84155"/>
                <a:gd name="connsiteX6" fmla="*/ 168040 w 168077"/>
                <a:gd name="connsiteY6" fmla="*/ 16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077" h="84155">
                  <a:moveTo>
                    <a:pt x="168040" y="16"/>
                  </a:moveTo>
                  <a:cubicBezTo>
                    <a:pt x="170157" y="545"/>
                    <a:pt x="82579" y="15361"/>
                    <a:pt x="56915" y="23828"/>
                  </a:cubicBezTo>
                  <a:cubicBezTo>
                    <a:pt x="31251" y="32295"/>
                    <a:pt x="22784" y="40762"/>
                    <a:pt x="14053" y="50816"/>
                  </a:cubicBezTo>
                  <a:cubicBezTo>
                    <a:pt x="5322" y="60870"/>
                    <a:pt x="6380" y="83889"/>
                    <a:pt x="4528" y="84153"/>
                  </a:cubicBezTo>
                  <a:cubicBezTo>
                    <a:pt x="2676" y="84417"/>
                    <a:pt x="-3674" y="62986"/>
                    <a:pt x="2940" y="52403"/>
                  </a:cubicBezTo>
                  <a:cubicBezTo>
                    <a:pt x="9554" y="41820"/>
                    <a:pt x="21990" y="29384"/>
                    <a:pt x="44215" y="20653"/>
                  </a:cubicBezTo>
                  <a:cubicBezTo>
                    <a:pt x="66440" y="11922"/>
                    <a:pt x="165923" y="-513"/>
                    <a:pt x="168040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250D43A9-ECF6-4EB9-9854-1C1A5B739ED0}"/>
                </a:ext>
              </a:extLst>
            </p:cNvPr>
            <p:cNvSpPr/>
            <p:nvPr/>
          </p:nvSpPr>
          <p:spPr>
            <a:xfrm>
              <a:off x="3966801" y="3736126"/>
              <a:ext cx="32120" cy="95630"/>
            </a:xfrm>
            <a:custGeom>
              <a:avLst/>
              <a:gdLst>
                <a:gd name="connsiteX0" fmla="*/ 32112 w 32120"/>
                <a:gd name="connsiteY0" fmla="*/ 849 h 95630"/>
                <a:gd name="connsiteX1" fmla="*/ 1949 w 32120"/>
                <a:gd name="connsiteY1" fmla="*/ 94512 h 95630"/>
                <a:gd name="connsiteX2" fmla="*/ 5124 w 32120"/>
                <a:gd name="connsiteY2" fmla="*/ 50062 h 95630"/>
                <a:gd name="connsiteX3" fmla="*/ 32112 w 32120"/>
                <a:gd name="connsiteY3" fmla="*/ 849 h 9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20" h="95630">
                  <a:moveTo>
                    <a:pt x="32112" y="849"/>
                  </a:moveTo>
                  <a:cubicBezTo>
                    <a:pt x="31583" y="8257"/>
                    <a:pt x="6447" y="86310"/>
                    <a:pt x="1949" y="94512"/>
                  </a:cubicBezTo>
                  <a:cubicBezTo>
                    <a:pt x="-2549" y="102714"/>
                    <a:pt x="1684" y="63556"/>
                    <a:pt x="5124" y="50062"/>
                  </a:cubicBezTo>
                  <a:cubicBezTo>
                    <a:pt x="8564" y="36568"/>
                    <a:pt x="32641" y="-6559"/>
                    <a:pt x="32112" y="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9B1FBB84-EC3B-4D4E-A85B-3105C0DB5925}"/>
                </a:ext>
              </a:extLst>
            </p:cNvPr>
            <p:cNvSpPr/>
            <p:nvPr/>
          </p:nvSpPr>
          <p:spPr>
            <a:xfrm>
              <a:off x="4070327" y="3906455"/>
              <a:ext cx="243769" cy="82988"/>
            </a:xfrm>
            <a:custGeom>
              <a:avLst/>
              <a:gdLst>
                <a:gd name="connsiteX0" fmla="*/ 23 w 243769"/>
                <a:gd name="connsiteY0" fmla="*/ 82933 h 82988"/>
                <a:gd name="connsiteX1" fmla="*/ 114323 w 243769"/>
                <a:gd name="connsiteY1" fmla="*/ 17845 h 82988"/>
                <a:gd name="connsiteX2" fmla="*/ 211161 w 243769"/>
                <a:gd name="connsiteY2" fmla="*/ 32133 h 82988"/>
                <a:gd name="connsiteX3" fmla="*/ 241323 w 243769"/>
                <a:gd name="connsiteY3" fmla="*/ 52770 h 82988"/>
                <a:gd name="connsiteX4" fmla="*/ 236561 w 243769"/>
                <a:gd name="connsiteY4" fmla="*/ 28958 h 82988"/>
                <a:gd name="connsiteX5" fmla="*/ 193698 w 243769"/>
                <a:gd name="connsiteY5" fmla="*/ 5145 h 82988"/>
                <a:gd name="connsiteX6" fmla="*/ 123848 w 243769"/>
                <a:gd name="connsiteY6" fmla="*/ 5145 h 82988"/>
                <a:gd name="connsiteX7" fmla="*/ 23 w 243769"/>
                <a:gd name="connsiteY7" fmla="*/ 82933 h 8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769" h="82988">
                  <a:moveTo>
                    <a:pt x="23" y="82933"/>
                  </a:moveTo>
                  <a:cubicBezTo>
                    <a:pt x="-1565" y="85050"/>
                    <a:pt x="79133" y="26312"/>
                    <a:pt x="114323" y="17845"/>
                  </a:cubicBezTo>
                  <a:cubicBezTo>
                    <a:pt x="149513" y="9378"/>
                    <a:pt x="189994" y="26312"/>
                    <a:pt x="211161" y="32133"/>
                  </a:cubicBezTo>
                  <a:cubicBezTo>
                    <a:pt x="232328" y="37954"/>
                    <a:pt x="237090" y="53299"/>
                    <a:pt x="241323" y="52770"/>
                  </a:cubicBezTo>
                  <a:cubicBezTo>
                    <a:pt x="245556" y="52241"/>
                    <a:pt x="244498" y="36895"/>
                    <a:pt x="236561" y="28958"/>
                  </a:cubicBezTo>
                  <a:cubicBezTo>
                    <a:pt x="228624" y="21021"/>
                    <a:pt x="212483" y="9114"/>
                    <a:pt x="193698" y="5145"/>
                  </a:cubicBezTo>
                  <a:cubicBezTo>
                    <a:pt x="174913" y="1176"/>
                    <a:pt x="154540" y="-4115"/>
                    <a:pt x="123848" y="5145"/>
                  </a:cubicBezTo>
                  <a:cubicBezTo>
                    <a:pt x="93156" y="14405"/>
                    <a:pt x="1611" y="80816"/>
                    <a:pt x="23" y="829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989D8A71-4254-4024-86D4-2896074F3447}"/>
                </a:ext>
              </a:extLst>
            </p:cNvPr>
            <p:cNvSpPr/>
            <p:nvPr/>
          </p:nvSpPr>
          <p:spPr>
            <a:xfrm>
              <a:off x="4030599" y="3953635"/>
              <a:ext cx="273067" cy="113586"/>
            </a:xfrm>
            <a:custGeom>
              <a:avLst/>
              <a:gdLst>
                <a:gd name="connsiteX0" fmla="*/ 64 w 273067"/>
                <a:gd name="connsiteY0" fmla="*/ 113540 h 113586"/>
                <a:gd name="connsiteX1" fmla="*/ 42926 w 273067"/>
                <a:gd name="connsiteY1" fmla="*/ 59565 h 113586"/>
                <a:gd name="connsiteX2" fmla="*/ 147701 w 273067"/>
                <a:gd name="connsiteY2" fmla="*/ 18290 h 113586"/>
                <a:gd name="connsiteX3" fmla="*/ 214376 w 273067"/>
                <a:gd name="connsiteY3" fmla="*/ 10353 h 113586"/>
                <a:gd name="connsiteX4" fmla="*/ 255651 w 273067"/>
                <a:gd name="connsiteY4" fmla="*/ 29403 h 113586"/>
                <a:gd name="connsiteX5" fmla="*/ 271526 w 273067"/>
                <a:gd name="connsiteY5" fmla="*/ 80203 h 113586"/>
                <a:gd name="connsiteX6" fmla="*/ 269939 w 273067"/>
                <a:gd name="connsiteY6" fmla="*/ 40515 h 113586"/>
                <a:gd name="connsiteX7" fmla="*/ 249301 w 273067"/>
                <a:gd name="connsiteY7" fmla="*/ 8765 h 113586"/>
                <a:gd name="connsiteX8" fmla="*/ 193739 w 273067"/>
                <a:gd name="connsiteY8" fmla="*/ 828 h 113586"/>
                <a:gd name="connsiteX9" fmla="*/ 103251 w 273067"/>
                <a:gd name="connsiteY9" fmla="*/ 24640 h 113586"/>
                <a:gd name="connsiteX10" fmla="*/ 34989 w 273067"/>
                <a:gd name="connsiteY10" fmla="*/ 50040 h 113586"/>
                <a:gd name="connsiteX11" fmla="*/ 64 w 273067"/>
                <a:gd name="connsiteY11" fmla="*/ 113540 h 11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067" h="113586">
                  <a:moveTo>
                    <a:pt x="64" y="113540"/>
                  </a:moveTo>
                  <a:cubicBezTo>
                    <a:pt x="1387" y="115127"/>
                    <a:pt x="18320" y="75440"/>
                    <a:pt x="42926" y="59565"/>
                  </a:cubicBezTo>
                  <a:cubicBezTo>
                    <a:pt x="67532" y="43690"/>
                    <a:pt x="119126" y="26492"/>
                    <a:pt x="147701" y="18290"/>
                  </a:cubicBezTo>
                  <a:cubicBezTo>
                    <a:pt x="176276" y="10088"/>
                    <a:pt x="196384" y="8501"/>
                    <a:pt x="214376" y="10353"/>
                  </a:cubicBezTo>
                  <a:cubicBezTo>
                    <a:pt x="232368" y="12205"/>
                    <a:pt x="246126" y="17761"/>
                    <a:pt x="255651" y="29403"/>
                  </a:cubicBezTo>
                  <a:cubicBezTo>
                    <a:pt x="265176" y="41045"/>
                    <a:pt x="269145" y="78351"/>
                    <a:pt x="271526" y="80203"/>
                  </a:cubicBezTo>
                  <a:cubicBezTo>
                    <a:pt x="273907" y="82055"/>
                    <a:pt x="273643" y="52421"/>
                    <a:pt x="269939" y="40515"/>
                  </a:cubicBezTo>
                  <a:cubicBezTo>
                    <a:pt x="266235" y="28609"/>
                    <a:pt x="262001" y="15379"/>
                    <a:pt x="249301" y="8765"/>
                  </a:cubicBezTo>
                  <a:cubicBezTo>
                    <a:pt x="236601" y="2151"/>
                    <a:pt x="218081" y="-1818"/>
                    <a:pt x="193739" y="828"/>
                  </a:cubicBezTo>
                  <a:cubicBezTo>
                    <a:pt x="169397" y="3474"/>
                    <a:pt x="129709" y="16438"/>
                    <a:pt x="103251" y="24640"/>
                  </a:cubicBezTo>
                  <a:cubicBezTo>
                    <a:pt x="76793" y="32842"/>
                    <a:pt x="51922" y="37869"/>
                    <a:pt x="34989" y="50040"/>
                  </a:cubicBezTo>
                  <a:cubicBezTo>
                    <a:pt x="18056" y="62211"/>
                    <a:pt x="-1259" y="111953"/>
                    <a:pt x="64" y="1135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EA893A04-1AA6-44C8-8B1C-8F9E312E0F9D}"/>
                </a:ext>
              </a:extLst>
            </p:cNvPr>
            <p:cNvSpPr/>
            <p:nvPr/>
          </p:nvSpPr>
          <p:spPr>
            <a:xfrm>
              <a:off x="4053619" y="4020963"/>
              <a:ext cx="248573" cy="90842"/>
            </a:xfrm>
            <a:custGeom>
              <a:avLst/>
              <a:gdLst>
                <a:gd name="connsiteX0" fmla="*/ 248506 w 248573"/>
                <a:gd name="connsiteY0" fmla="*/ 14462 h 90842"/>
                <a:gd name="connsiteX1" fmla="*/ 204056 w 248573"/>
                <a:gd name="connsiteY1" fmla="*/ 60500 h 90842"/>
                <a:gd name="connsiteX2" fmla="*/ 192944 w 248573"/>
                <a:gd name="connsiteY2" fmla="*/ 90662 h 90842"/>
                <a:gd name="connsiteX3" fmla="*/ 185006 w 248573"/>
                <a:gd name="connsiteY3" fmla="*/ 73200 h 90842"/>
                <a:gd name="connsiteX4" fmla="*/ 150081 w 248573"/>
                <a:gd name="connsiteY4" fmla="*/ 76375 h 90842"/>
                <a:gd name="connsiteX5" fmla="*/ 97694 w 248573"/>
                <a:gd name="connsiteY5" fmla="*/ 62087 h 90842"/>
                <a:gd name="connsiteX6" fmla="*/ 11969 w 248573"/>
                <a:gd name="connsiteY6" fmla="*/ 49387 h 90842"/>
                <a:gd name="connsiteX7" fmla="*/ 856 w 248573"/>
                <a:gd name="connsiteY7" fmla="*/ 175 h 90842"/>
                <a:gd name="connsiteX8" fmla="*/ 13556 w 248573"/>
                <a:gd name="connsiteY8" fmla="*/ 33512 h 90842"/>
                <a:gd name="connsiteX9" fmla="*/ 67531 w 248573"/>
                <a:gd name="connsiteY9" fmla="*/ 47800 h 90842"/>
                <a:gd name="connsiteX10" fmla="*/ 150081 w 248573"/>
                <a:gd name="connsiteY10" fmla="*/ 63675 h 90842"/>
                <a:gd name="connsiteX11" fmla="*/ 180244 w 248573"/>
                <a:gd name="connsiteY11" fmla="*/ 71612 h 90842"/>
                <a:gd name="connsiteX12" fmla="*/ 192944 w 248573"/>
                <a:gd name="connsiteY12" fmla="*/ 60500 h 90842"/>
                <a:gd name="connsiteX13" fmla="*/ 248506 w 248573"/>
                <a:gd name="connsiteY13" fmla="*/ 14462 h 9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573" h="90842">
                  <a:moveTo>
                    <a:pt x="248506" y="14462"/>
                  </a:moveTo>
                  <a:cubicBezTo>
                    <a:pt x="250358" y="14462"/>
                    <a:pt x="213316" y="47800"/>
                    <a:pt x="204056" y="60500"/>
                  </a:cubicBezTo>
                  <a:cubicBezTo>
                    <a:pt x="194796" y="73200"/>
                    <a:pt x="196119" y="88545"/>
                    <a:pt x="192944" y="90662"/>
                  </a:cubicBezTo>
                  <a:cubicBezTo>
                    <a:pt x="189769" y="92779"/>
                    <a:pt x="192150" y="75581"/>
                    <a:pt x="185006" y="73200"/>
                  </a:cubicBezTo>
                  <a:cubicBezTo>
                    <a:pt x="177862" y="70819"/>
                    <a:pt x="164633" y="78227"/>
                    <a:pt x="150081" y="76375"/>
                  </a:cubicBezTo>
                  <a:cubicBezTo>
                    <a:pt x="135529" y="74523"/>
                    <a:pt x="120713" y="66585"/>
                    <a:pt x="97694" y="62087"/>
                  </a:cubicBezTo>
                  <a:cubicBezTo>
                    <a:pt x="74675" y="57589"/>
                    <a:pt x="28109" y="59706"/>
                    <a:pt x="11969" y="49387"/>
                  </a:cubicBezTo>
                  <a:cubicBezTo>
                    <a:pt x="-4171" y="39068"/>
                    <a:pt x="592" y="2821"/>
                    <a:pt x="856" y="175"/>
                  </a:cubicBezTo>
                  <a:cubicBezTo>
                    <a:pt x="1120" y="-2471"/>
                    <a:pt x="2443" y="25575"/>
                    <a:pt x="13556" y="33512"/>
                  </a:cubicBezTo>
                  <a:cubicBezTo>
                    <a:pt x="24668" y="41450"/>
                    <a:pt x="44777" y="42773"/>
                    <a:pt x="67531" y="47800"/>
                  </a:cubicBezTo>
                  <a:cubicBezTo>
                    <a:pt x="90285" y="52827"/>
                    <a:pt x="131296" y="59706"/>
                    <a:pt x="150081" y="63675"/>
                  </a:cubicBezTo>
                  <a:cubicBezTo>
                    <a:pt x="168866" y="67644"/>
                    <a:pt x="173100" y="72141"/>
                    <a:pt x="180244" y="71612"/>
                  </a:cubicBezTo>
                  <a:cubicBezTo>
                    <a:pt x="187388" y="71083"/>
                    <a:pt x="184213" y="68967"/>
                    <a:pt x="192944" y="60500"/>
                  </a:cubicBezTo>
                  <a:cubicBezTo>
                    <a:pt x="201675" y="52033"/>
                    <a:pt x="246654" y="14462"/>
                    <a:pt x="248506" y="14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507BE6AE-0AE0-4ADC-AB70-8319C93402D9}"/>
                </a:ext>
              </a:extLst>
            </p:cNvPr>
            <p:cNvSpPr/>
            <p:nvPr/>
          </p:nvSpPr>
          <p:spPr>
            <a:xfrm>
              <a:off x="4033704" y="4073460"/>
              <a:ext cx="218894" cy="28337"/>
            </a:xfrm>
            <a:custGeom>
              <a:avLst/>
              <a:gdLst>
                <a:gd name="connsiteX0" fmla="*/ 134 w 218894"/>
                <a:gd name="connsiteY0" fmla="*/ 1653 h 28337"/>
                <a:gd name="connsiteX1" fmla="*/ 89034 w 218894"/>
                <a:gd name="connsiteY1" fmla="*/ 4828 h 28337"/>
                <a:gd name="connsiteX2" fmla="*/ 143009 w 218894"/>
                <a:gd name="connsiteY2" fmla="*/ 27053 h 28337"/>
                <a:gd name="connsiteX3" fmla="*/ 217621 w 218894"/>
                <a:gd name="connsiteY3" fmla="*/ 25465 h 28337"/>
                <a:gd name="connsiteX4" fmla="*/ 185871 w 218894"/>
                <a:gd name="connsiteY4" fmla="*/ 23878 h 28337"/>
                <a:gd name="connsiteX5" fmla="*/ 131896 w 218894"/>
                <a:gd name="connsiteY5" fmla="*/ 11178 h 28337"/>
                <a:gd name="connsiteX6" fmla="*/ 69984 w 218894"/>
                <a:gd name="connsiteY6" fmla="*/ 1653 h 28337"/>
                <a:gd name="connsiteX7" fmla="*/ 134 w 218894"/>
                <a:gd name="connsiteY7" fmla="*/ 1653 h 2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894" h="28337">
                  <a:moveTo>
                    <a:pt x="134" y="1653"/>
                  </a:moveTo>
                  <a:cubicBezTo>
                    <a:pt x="3309" y="2182"/>
                    <a:pt x="65222" y="595"/>
                    <a:pt x="89034" y="4828"/>
                  </a:cubicBezTo>
                  <a:cubicBezTo>
                    <a:pt x="112846" y="9061"/>
                    <a:pt x="121578" y="23614"/>
                    <a:pt x="143009" y="27053"/>
                  </a:cubicBezTo>
                  <a:cubicBezTo>
                    <a:pt x="164440" y="30492"/>
                    <a:pt x="210477" y="25994"/>
                    <a:pt x="217621" y="25465"/>
                  </a:cubicBezTo>
                  <a:cubicBezTo>
                    <a:pt x="224765" y="24936"/>
                    <a:pt x="200159" y="26259"/>
                    <a:pt x="185871" y="23878"/>
                  </a:cubicBezTo>
                  <a:cubicBezTo>
                    <a:pt x="171584" y="21497"/>
                    <a:pt x="151210" y="14882"/>
                    <a:pt x="131896" y="11178"/>
                  </a:cubicBezTo>
                  <a:cubicBezTo>
                    <a:pt x="112582" y="7474"/>
                    <a:pt x="89034" y="5093"/>
                    <a:pt x="69984" y="1653"/>
                  </a:cubicBezTo>
                  <a:cubicBezTo>
                    <a:pt x="50934" y="-1787"/>
                    <a:pt x="-3041" y="1124"/>
                    <a:pt x="134" y="1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78AECD0D-A817-411F-9244-545EBC390799}"/>
                </a:ext>
              </a:extLst>
            </p:cNvPr>
            <p:cNvSpPr/>
            <p:nvPr/>
          </p:nvSpPr>
          <p:spPr>
            <a:xfrm>
              <a:off x="4038408" y="4075806"/>
              <a:ext cx="136778" cy="7276"/>
            </a:xfrm>
            <a:custGeom>
              <a:avLst/>
              <a:gdLst>
                <a:gd name="connsiteX0" fmla="*/ 192 w 136778"/>
                <a:gd name="connsiteY0" fmla="*/ 894 h 7276"/>
                <a:gd name="connsiteX1" fmla="*/ 100205 w 136778"/>
                <a:gd name="connsiteY1" fmla="*/ 7244 h 7276"/>
                <a:gd name="connsiteX2" fmla="*/ 131955 w 136778"/>
                <a:gd name="connsiteY2" fmla="*/ 2482 h 7276"/>
                <a:gd name="connsiteX3" fmla="*/ 192 w 136778"/>
                <a:gd name="connsiteY3" fmla="*/ 894 h 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78" h="7276">
                  <a:moveTo>
                    <a:pt x="192" y="894"/>
                  </a:moveTo>
                  <a:cubicBezTo>
                    <a:pt x="-5100" y="1688"/>
                    <a:pt x="100205" y="7244"/>
                    <a:pt x="100205" y="7244"/>
                  </a:cubicBezTo>
                  <a:cubicBezTo>
                    <a:pt x="122165" y="7509"/>
                    <a:pt x="147565" y="6186"/>
                    <a:pt x="131955" y="2482"/>
                  </a:cubicBezTo>
                  <a:cubicBezTo>
                    <a:pt x="116345" y="-1222"/>
                    <a:pt x="5484" y="100"/>
                    <a:pt x="192" y="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9DCFB5E3-C27B-446B-A26F-D078E469B145}"/>
                </a:ext>
              </a:extLst>
            </p:cNvPr>
            <p:cNvSpPr/>
            <p:nvPr/>
          </p:nvSpPr>
          <p:spPr>
            <a:xfrm>
              <a:off x="4283005" y="4025880"/>
              <a:ext cx="54059" cy="79411"/>
            </a:xfrm>
            <a:custGeom>
              <a:avLst/>
              <a:gdLst>
                <a:gd name="connsiteX0" fmla="*/ 54045 w 54059"/>
                <a:gd name="connsiteY0" fmla="*/ 20 h 79411"/>
                <a:gd name="connsiteX1" fmla="*/ 12770 w 54059"/>
                <a:gd name="connsiteY1" fmla="*/ 39708 h 79411"/>
                <a:gd name="connsiteX2" fmla="*/ 70 w 54059"/>
                <a:gd name="connsiteY2" fmla="*/ 79395 h 79411"/>
                <a:gd name="connsiteX3" fmla="*/ 8008 w 54059"/>
                <a:gd name="connsiteY3" fmla="*/ 34945 h 79411"/>
                <a:gd name="connsiteX4" fmla="*/ 54045 w 54059"/>
                <a:gd name="connsiteY4" fmla="*/ 20 h 7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59" h="79411">
                  <a:moveTo>
                    <a:pt x="54045" y="20"/>
                  </a:moveTo>
                  <a:cubicBezTo>
                    <a:pt x="54839" y="814"/>
                    <a:pt x="21766" y="26479"/>
                    <a:pt x="12770" y="39708"/>
                  </a:cubicBezTo>
                  <a:cubicBezTo>
                    <a:pt x="3774" y="52937"/>
                    <a:pt x="864" y="80189"/>
                    <a:pt x="70" y="79395"/>
                  </a:cubicBezTo>
                  <a:cubicBezTo>
                    <a:pt x="-724" y="78601"/>
                    <a:pt x="5362" y="48703"/>
                    <a:pt x="8008" y="34945"/>
                  </a:cubicBezTo>
                  <a:cubicBezTo>
                    <a:pt x="10654" y="21187"/>
                    <a:pt x="53251" y="-774"/>
                    <a:pt x="54045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C882F299-1A5E-4ADC-8F2E-63242F17EAFA}"/>
                </a:ext>
              </a:extLst>
            </p:cNvPr>
            <p:cNvSpPr/>
            <p:nvPr/>
          </p:nvSpPr>
          <p:spPr>
            <a:xfrm>
              <a:off x="4088923" y="3962564"/>
              <a:ext cx="197502" cy="125986"/>
            </a:xfrm>
            <a:custGeom>
              <a:avLst/>
              <a:gdLst>
                <a:gd name="connsiteX0" fmla="*/ 3652 w 197502"/>
                <a:gd name="connsiteY0" fmla="*/ 36349 h 125986"/>
                <a:gd name="connsiteX1" fmla="*/ 38577 w 197502"/>
                <a:gd name="connsiteY1" fmla="*/ 72861 h 125986"/>
                <a:gd name="connsiteX2" fmla="*/ 22702 w 197502"/>
                <a:gd name="connsiteY2" fmla="*/ 101436 h 125986"/>
                <a:gd name="connsiteX3" fmla="*/ 116365 w 197502"/>
                <a:gd name="connsiteY3" fmla="*/ 125249 h 125986"/>
                <a:gd name="connsiteX4" fmla="*/ 133827 w 197502"/>
                <a:gd name="connsiteY4" fmla="*/ 115724 h 125986"/>
                <a:gd name="connsiteX5" fmla="*/ 165577 w 197502"/>
                <a:gd name="connsiteY5" fmla="*/ 74449 h 125986"/>
                <a:gd name="connsiteX6" fmla="*/ 197327 w 197502"/>
                <a:gd name="connsiteY6" fmla="*/ 44286 h 125986"/>
                <a:gd name="connsiteX7" fmla="*/ 176690 w 197502"/>
                <a:gd name="connsiteY7" fmla="*/ 6186 h 125986"/>
                <a:gd name="connsiteX8" fmla="*/ 141765 w 197502"/>
                <a:gd name="connsiteY8" fmla="*/ 1424 h 125986"/>
                <a:gd name="connsiteX9" fmla="*/ 3652 w 197502"/>
                <a:gd name="connsiteY9" fmla="*/ 36349 h 1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502" h="125986">
                  <a:moveTo>
                    <a:pt x="3652" y="36349"/>
                  </a:moveTo>
                  <a:cubicBezTo>
                    <a:pt x="-13546" y="48255"/>
                    <a:pt x="35402" y="62013"/>
                    <a:pt x="38577" y="72861"/>
                  </a:cubicBezTo>
                  <a:cubicBezTo>
                    <a:pt x="41752" y="83709"/>
                    <a:pt x="9737" y="92705"/>
                    <a:pt x="22702" y="101436"/>
                  </a:cubicBezTo>
                  <a:cubicBezTo>
                    <a:pt x="35667" y="110167"/>
                    <a:pt x="97844" y="122868"/>
                    <a:pt x="116365" y="125249"/>
                  </a:cubicBezTo>
                  <a:cubicBezTo>
                    <a:pt x="134886" y="127630"/>
                    <a:pt x="125625" y="124191"/>
                    <a:pt x="133827" y="115724"/>
                  </a:cubicBezTo>
                  <a:cubicBezTo>
                    <a:pt x="142029" y="107257"/>
                    <a:pt x="154994" y="86355"/>
                    <a:pt x="165577" y="74449"/>
                  </a:cubicBezTo>
                  <a:cubicBezTo>
                    <a:pt x="176160" y="62543"/>
                    <a:pt x="195475" y="55663"/>
                    <a:pt x="197327" y="44286"/>
                  </a:cubicBezTo>
                  <a:cubicBezTo>
                    <a:pt x="199179" y="32909"/>
                    <a:pt x="185950" y="13330"/>
                    <a:pt x="176690" y="6186"/>
                  </a:cubicBezTo>
                  <a:cubicBezTo>
                    <a:pt x="167430" y="-958"/>
                    <a:pt x="166636" y="-957"/>
                    <a:pt x="141765" y="1424"/>
                  </a:cubicBezTo>
                  <a:cubicBezTo>
                    <a:pt x="116894" y="3805"/>
                    <a:pt x="20850" y="24443"/>
                    <a:pt x="3652" y="36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651C1435-76F2-479B-9B6D-81418C378B21}"/>
                </a:ext>
              </a:extLst>
            </p:cNvPr>
            <p:cNvSpPr/>
            <p:nvPr/>
          </p:nvSpPr>
          <p:spPr>
            <a:xfrm>
              <a:off x="4173538" y="398462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9BC59D16-BB98-4E87-9E2D-AEAE8B5953CD}"/>
                </a:ext>
              </a:extLst>
            </p:cNvPr>
            <p:cNvSpPr/>
            <p:nvPr/>
          </p:nvSpPr>
          <p:spPr>
            <a:xfrm>
              <a:off x="4146550" y="402748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44728C20-61B4-4E8C-B405-0E3ED5FD647C}"/>
                </a:ext>
              </a:extLst>
            </p:cNvPr>
            <p:cNvSpPr/>
            <p:nvPr/>
          </p:nvSpPr>
          <p:spPr>
            <a:xfrm>
              <a:off x="4312524" y="3780103"/>
              <a:ext cx="80321" cy="490700"/>
            </a:xfrm>
            <a:custGeom>
              <a:avLst/>
              <a:gdLst>
                <a:gd name="connsiteX0" fmla="*/ 40401 w 80321"/>
                <a:gd name="connsiteY0" fmla="*/ 7672 h 490700"/>
                <a:gd name="connsiteX1" fmla="*/ 16589 w 80321"/>
                <a:gd name="connsiteY1" fmla="*/ 225160 h 490700"/>
                <a:gd name="connsiteX2" fmla="*/ 13414 w 80321"/>
                <a:gd name="connsiteY2" fmla="*/ 299772 h 490700"/>
                <a:gd name="connsiteX3" fmla="*/ 21351 w 80321"/>
                <a:gd name="connsiteY3" fmla="*/ 352160 h 490700"/>
                <a:gd name="connsiteX4" fmla="*/ 80089 w 80321"/>
                <a:gd name="connsiteY4" fmla="*/ 487097 h 490700"/>
                <a:gd name="connsiteX5" fmla="*/ 40401 w 80321"/>
                <a:gd name="connsiteY5" fmla="*/ 439472 h 490700"/>
                <a:gd name="connsiteX6" fmla="*/ 3889 w 80321"/>
                <a:gd name="connsiteY6" fmla="*/ 307710 h 490700"/>
                <a:gd name="connsiteX7" fmla="*/ 2301 w 80321"/>
                <a:gd name="connsiteY7" fmla="*/ 191822 h 490700"/>
                <a:gd name="connsiteX8" fmla="*/ 15001 w 80321"/>
                <a:gd name="connsiteY8" fmla="*/ 61647 h 490700"/>
                <a:gd name="connsiteX9" fmla="*/ 40401 w 80321"/>
                <a:gd name="connsiteY9" fmla="*/ 7672 h 4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321" h="490700">
                  <a:moveTo>
                    <a:pt x="40401" y="7672"/>
                  </a:moveTo>
                  <a:cubicBezTo>
                    <a:pt x="40666" y="34924"/>
                    <a:pt x="21087" y="176477"/>
                    <a:pt x="16589" y="225160"/>
                  </a:cubicBezTo>
                  <a:cubicBezTo>
                    <a:pt x="12091" y="273843"/>
                    <a:pt x="12620" y="278605"/>
                    <a:pt x="13414" y="299772"/>
                  </a:cubicBezTo>
                  <a:cubicBezTo>
                    <a:pt x="14208" y="320939"/>
                    <a:pt x="10239" y="320939"/>
                    <a:pt x="21351" y="352160"/>
                  </a:cubicBezTo>
                  <a:cubicBezTo>
                    <a:pt x="32463" y="383381"/>
                    <a:pt x="76914" y="472545"/>
                    <a:pt x="80089" y="487097"/>
                  </a:cubicBezTo>
                  <a:cubicBezTo>
                    <a:pt x="83264" y="501649"/>
                    <a:pt x="53101" y="469370"/>
                    <a:pt x="40401" y="439472"/>
                  </a:cubicBezTo>
                  <a:cubicBezTo>
                    <a:pt x="27701" y="409574"/>
                    <a:pt x="10239" y="348985"/>
                    <a:pt x="3889" y="307710"/>
                  </a:cubicBezTo>
                  <a:cubicBezTo>
                    <a:pt x="-2461" y="266435"/>
                    <a:pt x="449" y="232832"/>
                    <a:pt x="2301" y="191822"/>
                  </a:cubicBezTo>
                  <a:cubicBezTo>
                    <a:pt x="4153" y="150812"/>
                    <a:pt x="11826" y="91016"/>
                    <a:pt x="15001" y="61647"/>
                  </a:cubicBezTo>
                  <a:cubicBezTo>
                    <a:pt x="18176" y="32278"/>
                    <a:pt x="40136" y="-19580"/>
                    <a:pt x="40401" y="76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4ECE9B4F-C760-4A26-8B79-44DBDE993701}"/>
                </a:ext>
              </a:extLst>
            </p:cNvPr>
            <p:cNvSpPr/>
            <p:nvPr/>
          </p:nvSpPr>
          <p:spPr>
            <a:xfrm>
              <a:off x="3309938" y="3921104"/>
              <a:ext cx="288305" cy="78455"/>
            </a:xfrm>
            <a:custGeom>
              <a:avLst/>
              <a:gdLst>
                <a:gd name="connsiteX0" fmla="*/ 0 w 288305"/>
                <a:gd name="connsiteY0" fmla="*/ 42884 h 78455"/>
                <a:gd name="connsiteX1" fmla="*/ 138112 w 288305"/>
                <a:gd name="connsiteY1" fmla="*/ 19071 h 78455"/>
                <a:gd name="connsiteX2" fmla="*/ 222250 w 288305"/>
                <a:gd name="connsiteY2" fmla="*/ 36534 h 78455"/>
                <a:gd name="connsiteX3" fmla="*/ 285750 w 288305"/>
                <a:gd name="connsiteY3" fmla="*/ 77809 h 78455"/>
                <a:gd name="connsiteX4" fmla="*/ 274637 w 288305"/>
                <a:gd name="connsiteY4" fmla="*/ 60346 h 78455"/>
                <a:gd name="connsiteX5" fmla="*/ 263525 w 288305"/>
                <a:gd name="connsiteY5" fmla="*/ 41296 h 78455"/>
                <a:gd name="connsiteX6" fmla="*/ 215900 w 288305"/>
                <a:gd name="connsiteY6" fmla="*/ 15896 h 78455"/>
                <a:gd name="connsiteX7" fmla="*/ 139700 w 288305"/>
                <a:gd name="connsiteY7" fmla="*/ 21 h 78455"/>
                <a:gd name="connsiteX8" fmla="*/ 0 w 288305"/>
                <a:gd name="connsiteY8" fmla="*/ 42884 h 7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305" h="78455">
                  <a:moveTo>
                    <a:pt x="0" y="42884"/>
                  </a:moveTo>
                  <a:cubicBezTo>
                    <a:pt x="-265" y="46059"/>
                    <a:pt x="101070" y="20129"/>
                    <a:pt x="138112" y="19071"/>
                  </a:cubicBezTo>
                  <a:cubicBezTo>
                    <a:pt x="175154" y="18013"/>
                    <a:pt x="197644" y="26744"/>
                    <a:pt x="222250" y="36534"/>
                  </a:cubicBezTo>
                  <a:cubicBezTo>
                    <a:pt x="246856" y="46324"/>
                    <a:pt x="277019" y="73840"/>
                    <a:pt x="285750" y="77809"/>
                  </a:cubicBezTo>
                  <a:cubicBezTo>
                    <a:pt x="294481" y="81778"/>
                    <a:pt x="278341" y="66432"/>
                    <a:pt x="274637" y="60346"/>
                  </a:cubicBezTo>
                  <a:cubicBezTo>
                    <a:pt x="270933" y="54261"/>
                    <a:pt x="273314" y="48704"/>
                    <a:pt x="263525" y="41296"/>
                  </a:cubicBezTo>
                  <a:cubicBezTo>
                    <a:pt x="253736" y="33888"/>
                    <a:pt x="236537" y="22775"/>
                    <a:pt x="215900" y="15896"/>
                  </a:cubicBezTo>
                  <a:cubicBezTo>
                    <a:pt x="195263" y="9017"/>
                    <a:pt x="173567" y="-508"/>
                    <a:pt x="139700" y="21"/>
                  </a:cubicBezTo>
                  <a:cubicBezTo>
                    <a:pt x="105833" y="550"/>
                    <a:pt x="265" y="39709"/>
                    <a:pt x="0" y="428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C4997CC5-E47E-4A11-874D-CA06F55A4ED5}"/>
                </a:ext>
              </a:extLst>
            </p:cNvPr>
            <p:cNvSpPr/>
            <p:nvPr/>
          </p:nvSpPr>
          <p:spPr>
            <a:xfrm>
              <a:off x="3592486" y="3998861"/>
              <a:ext cx="38987" cy="104957"/>
            </a:xfrm>
            <a:custGeom>
              <a:avLst/>
              <a:gdLst>
                <a:gd name="connsiteX0" fmla="*/ 27 w 38987"/>
                <a:gd name="connsiteY0" fmla="*/ 52 h 104957"/>
                <a:gd name="connsiteX1" fmla="*/ 38127 w 38987"/>
                <a:gd name="connsiteY1" fmla="*/ 63552 h 104957"/>
                <a:gd name="connsiteX2" fmla="*/ 27014 w 38987"/>
                <a:gd name="connsiteY2" fmla="*/ 104827 h 104957"/>
                <a:gd name="connsiteX3" fmla="*/ 31777 w 38987"/>
                <a:gd name="connsiteY3" fmla="*/ 74664 h 104957"/>
                <a:gd name="connsiteX4" fmla="*/ 27 w 38987"/>
                <a:gd name="connsiteY4" fmla="*/ 52 h 10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87" h="104957">
                  <a:moveTo>
                    <a:pt x="27" y="52"/>
                  </a:moveTo>
                  <a:cubicBezTo>
                    <a:pt x="1085" y="-1800"/>
                    <a:pt x="33629" y="46090"/>
                    <a:pt x="38127" y="63552"/>
                  </a:cubicBezTo>
                  <a:cubicBezTo>
                    <a:pt x="42625" y="81014"/>
                    <a:pt x="28072" y="102975"/>
                    <a:pt x="27014" y="104827"/>
                  </a:cubicBezTo>
                  <a:cubicBezTo>
                    <a:pt x="25956" y="106679"/>
                    <a:pt x="34687" y="88422"/>
                    <a:pt x="31777" y="74664"/>
                  </a:cubicBezTo>
                  <a:cubicBezTo>
                    <a:pt x="28867" y="60906"/>
                    <a:pt x="-1031" y="1904"/>
                    <a:pt x="27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4EA6BC9F-3605-412C-9CB8-B2945C664059}"/>
                </a:ext>
              </a:extLst>
            </p:cNvPr>
            <p:cNvSpPr/>
            <p:nvPr/>
          </p:nvSpPr>
          <p:spPr>
            <a:xfrm>
              <a:off x="3403155" y="4100284"/>
              <a:ext cx="200592" cy="48133"/>
            </a:xfrm>
            <a:custGeom>
              <a:avLst/>
              <a:gdLst>
                <a:gd name="connsiteX0" fmla="*/ 445 w 200592"/>
                <a:gd name="connsiteY0" fmla="*/ 47854 h 48133"/>
                <a:gd name="connsiteX1" fmla="*/ 113158 w 200592"/>
                <a:gd name="connsiteY1" fmla="*/ 22454 h 48133"/>
                <a:gd name="connsiteX2" fmla="*/ 198883 w 200592"/>
                <a:gd name="connsiteY2" fmla="*/ 1816 h 48133"/>
                <a:gd name="connsiteX3" fmla="*/ 157608 w 200592"/>
                <a:gd name="connsiteY3" fmla="*/ 4991 h 48133"/>
                <a:gd name="connsiteX4" fmla="*/ 445 w 200592"/>
                <a:gd name="connsiteY4" fmla="*/ 47854 h 4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92" h="48133">
                  <a:moveTo>
                    <a:pt x="445" y="47854"/>
                  </a:moveTo>
                  <a:cubicBezTo>
                    <a:pt x="-6963" y="50765"/>
                    <a:pt x="80085" y="30127"/>
                    <a:pt x="113158" y="22454"/>
                  </a:cubicBezTo>
                  <a:cubicBezTo>
                    <a:pt x="146231" y="14781"/>
                    <a:pt x="191475" y="4726"/>
                    <a:pt x="198883" y="1816"/>
                  </a:cubicBezTo>
                  <a:cubicBezTo>
                    <a:pt x="206291" y="-1095"/>
                    <a:pt x="189094" y="-830"/>
                    <a:pt x="157608" y="4991"/>
                  </a:cubicBezTo>
                  <a:cubicBezTo>
                    <a:pt x="126123" y="10812"/>
                    <a:pt x="7853" y="44943"/>
                    <a:pt x="445" y="478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20500347-65E3-4DEF-ACA7-60BA5E5E16E6}"/>
                </a:ext>
              </a:extLst>
            </p:cNvPr>
            <p:cNvSpPr/>
            <p:nvPr/>
          </p:nvSpPr>
          <p:spPr>
            <a:xfrm>
              <a:off x="3435316" y="4085375"/>
              <a:ext cx="179481" cy="18537"/>
            </a:xfrm>
            <a:custGeom>
              <a:avLst/>
              <a:gdLst>
                <a:gd name="connsiteX0" fmla="*/ 34 w 179481"/>
                <a:gd name="connsiteY0" fmla="*/ 18313 h 18537"/>
                <a:gd name="connsiteX1" fmla="*/ 101634 w 179481"/>
                <a:gd name="connsiteY1" fmla="*/ 2438 h 18537"/>
                <a:gd name="connsiteX2" fmla="*/ 179422 w 179481"/>
                <a:gd name="connsiteY2" fmla="*/ 850 h 18537"/>
                <a:gd name="connsiteX3" fmla="*/ 112747 w 179481"/>
                <a:gd name="connsiteY3" fmla="*/ 10375 h 18537"/>
                <a:gd name="connsiteX4" fmla="*/ 34 w 179481"/>
                <a:gd name="connsiteY4" fmla="*/ 18313 h 1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481" h="18537">
                  <a:moveTo>
                    <a:pt x="34" y="18313"/>
                  </a:moveTo>
                  <a:cubicBezTo>
                    <a:pt x="-1818" y="16990"/>
                    <a:pt x="71736" y="5348"/>
                    <a:pt x="101634" y="2438"/>
                  </a:cubicBezTo>
                  <a:cubicBezTo>
                    <a:pt x="131532" y="-473"/>
                    <a:pt x="177570" y="-473"/>
                    <a:pt x="179422" y="850"/>
                  </a:cubicBezTo>
                  <a:cubicBezTo>
                    <a:pt x="181274" y="2173"/>
                    <a:pt x="139734" y="5877"/>
                    <a:pt x="112747" y="10375"/>
                  </a:cubicBezTo>
                  <a:cubicBezTo>
                    <a:pt x="85760" y="14873"/>
                    <a:pt x="1886" y="19636"/>
                    <a:pt x="34" y="183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A301200A-D52C-4A16-AF5A-16A6EDE55BF0}"/>
                </a:ext>
              </a:extLst>
            </p:cNvPr>
            <p:cNvSpPr/>
            <p:nvPr/>
          </p:nvSpPr>
          <p:spPr>
            <a:xfrm>
              <a:off x="3505200" y="4100513"/>
              <a:ext cx="46047" cy="40288"/>
            </a:xfrm>
            <a:custGeom>
              <a:avLst/>
              <a:gdLst>
                <a:gd name="connsiteX0" fmla="*/ 0 w 46047"/>
                <a:gd name="connsiteY0" fmla="*/ 0 h 40288"/>
                <a:gd name="connsiteX1" fmla="*/ 46038 w 46047"/>
                <a:gd name="connsiteY1" fmla="*/ 39687 h 40288"/>
                <a:gd name="connsiteX2" fmla="*/ 0 w 46047"/>
                <a:gd name="connsiteY2" fmla="*/ 0 h 4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47" h="40288">
                  <a:moveTo>
                    <a:pt x="0" y="0"/>
                  </a:moveTo>
                  <a:cubicBezTo>
                    <a:pt x="0" y="0"/>
                    <a:pt x="45244" y="33337"/>
                    <a:pt x="46038" y="39687"/>
                  </a:cubicBezTo>
                  <a:cubicBezTo>
                    <a:pt x="46832" y="46037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DD570351-1D94-45B0-A1B2-5650DAF503EA}"/>
                </a:ext>
              </a:extLst>
            </p:cNvPr>
            <p:cNvSpPr/>
            <p:nvPr/>
          </p:nvSpPr>
          <p:spPr>
            <a:xfrm>
              <a:off x="3559175" y="4092575"/>
              <a:ext cx="47625" cy="28575"/>
            </a:xfrm>
            <a:custGeom>
              <a:avLst/>
              <a:gdLst>
                <a:gd name="connsiteX0" fmla="*/ 0 w 47625"/>
                <a:gd name="connsiteY0" fmla="*/ 0 h 28575"/>
                <a:gd name="connsiteX1" fmla="*/ 47625 w 47625"/>
                <a:gd name="connsiteY1" fmla="*/ 28575 h 28575"/>
                <a:gd name="connsiteX2" fmla="*/ 0 w 47625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0" y="0"/>
                  </a:moveTo>
                  <a:lnTo>
                    <a:pt x="47625" y="285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43EF0999-1AAE-4D91-B09B-B01AA5281C43}"/>
                </a:ext>
              </a:extLst>
            </p:cNvPr>
            <p:cNvSpPr/>
            <p:nvPr/>
          </p:nvSpPr>
          <p:spPr>
            <a:xfrm>
              <a:off x="3389148" y="3963886"/>
              <a:ext cx="191843" cy="60433"/>
            </a:xfrm>
            <a:custGeom>
              <a:avLst/>
              <a:gdLst>
                <a:gd name="connsiteX0" fmla="*/ 165 w 191843"/>
                <a:gd name="connsiteY0" fmla="*/ 33439 h 60433"/>
                <a:gd name="connsiteX1" fmla="*/ 89065 w 191843"/>
                <a:gd name="connsiteY1" fmla="*/ 23914 h 60433"/>
                <a:gd name="connsiteX2" fmla="*/ 146215 w 191843"/>
                <a:gd name="connsiteY2" fmla="*/ 42964 h 60433"/>
                <a:gd name="connsiteX3" fmla="*/ 189077 w 191843"/>
                <a:gd name="connsiteY3" fmla="*/ 60427 h 60433"/>
                <a:gd name="connsiteX4" fmla="*/ 181140 w 191843"/>
                <a:gd name="connsiteY4" fmla="*/ 44552 h 60433"/>
                <a:gd name="connsiteX5" fmla="*/ 128752 w 191843"/>
                <a:gd name="connsiteY5" fmla="*/ 12802 h 60433"/>
                <a:gd name="connsiteX6" fmla="*/ 112877 w 191843"/>
                <a:gd name="connsiteY6" fmla="*/ 102 h 60433"/>
                <a:gd name="connsiteX7" fmla="*/ 165 w 191843"/>
                <a:gd name="connsiteY7" fmla="*/ 33439 h 6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843" h="60433">
                  <a:moveTo>
                    <a:pt x="165" y="33439"/>
                  </a:moveTo>
                  <a:cubicBezTo>
                    <a:pt x="-3804" y="37408"/>
                    <a:pt x="64723" y="22326"/>
                    <a:pt x="89065" y="23914"/>
                  </a:cubicBezTo>
                  <a:cubicBezTo>
                    <a:pt x="113407" y="25501"/>
                    <a:pt x="129546" y="36879"/>
                    <a:pt x="146215" y="42964"/>
                  </a:cubicBezTo>
                  <a:cubicBezTo>
                    <a:pt x="162884" y="49049"/>
                    <a:pt x="183256" y="60162"/>
                    <a:pt x="189077" y="60427"/>
                  </a:cubicBezTo>
                  <a:cubicBezTo>
                    <a:pt x="194898" y="60692"/>
                    <a:pt x="191194" y="52489"/>
                    <a:pt x="181140" y="44552"/>
                  </a:cubicBezTo>
                  <a:cubicBezTo>
                    <a:pt x="171086" y="36615"/>
                    <a:pt x="140129" y="20210"/>
                    <a:pt x="128752" y="12802"/>
                  </a:cubicBezTo>
                  <a:cubicBezTo>
                    <a:pt x="117375" y="5394"/>
                    <a:pt x="132456" y="2219"/>
                    <a:pt x="112877" y="102"/>
                  </a:cubicBezTo>
                  <a:cubicBezTo>
                    <a:pt x="93298" y="-2015"/>
                    <a:pt x="4134" y="29470"/>
                    <a:pt x="165" y="334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BACE9377-B841-4DB3-A688-7372F7DF8472}"/>
                </a:ext>
              </a:extLst>
            </p:cNvPr>
            <p:cNvSpPr/>
            <p:nvPr/>
          </p:nvSpPr>
          <p:spPr>
            <a:xfrm>
              <a:off x="3520766" y="3997324"/>
              <a:ext cx="36850" cy="91837"/>
            </a:xfrm>
            <a:custGeom>
              <a:avLst/>
              <a:gdLst>
                <a:gd name="connsiteX0" fmla="*/ 6659 w 36850"/>
                <a:gd name="connsiteY0" fmla="*/ 1 h 91837"/>
                <a:gd name="connsiteX1" fmla="*/ 36822 w 36850"/>
                <a:gd name="connsiteY1" fmla="*/ 53976 h 91837"/>
                <a:gd name="connsiteX2" fmla="*/ 309 w 36850"/>
                <a:gd name="connsiteY2" fmla="*/ 90489 h 91837"/>
                <a:gd name="connsiteX3" fmla="*/ 19359 w 36850"/>
                <a:gd name="connsiteY3" fmla="*/ 80964 h 91837"/>
                <a:gd name="connsiteX4" fmla="*/ 20947 w 36850"/>
                <a:gd name="connsiteY4" fmla="*/ 52389 h 91837"/>
                <a:gd name="connsiteX5" fmla="*/ 6659 w 36850"/>
                <a:gd name="connsiteY5" fmla="*/ 1 h 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850" h="91837">
                  <a:moveTo>
                    <a:pt x="6659" y="1"/>
                  </a:moveTo>
                  <a:cubicBezTo>
                    <a:pt x="9305" y="265"/>
                    <a:pt x="37880" y="38895"/>
                    <a:pt x="36822" y="53976"/>
                  </a:cubicBezTo>
                  <a:cubicBezTo>
                    <a:pt x="35764" y="69057"/>
                    <a:pt x="3220" y="85991"/>
                    <a:pt x="309" y="90489"/>
                  </a:cubicBezTo>
                  <a:cubicBezTo>
                    <a:pt x="-2602" y="94987"/>
                    <a:pt x="15919" y="87314"/>
                    <a:pt x="19359" y="80964"/>
                  </a:cubicBezTo>
                  <a:cubicBezTo>
                    <a:pt x="22799" y="74614"/>
                    <a:pt x="23064" y="61649"/>
                    <a:pt x="20947" y="52389"/>
                  </a:cubicBezTo>
                  <a:cubicBezTo>
                    <a:pt x="18830" y="43129"/>
                    <a:pt x="4013" y="-263"/>
                    <a:pt x="6659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9EC9652B-2206-4862-9349-608A0CB0FCE9}"/>
                </a:ext>
              </a:extLst>
            </p:cNvPr>
            <p:cNvSpPr/>
            <p:nvPr/>
          </p:nvSpPr>
          <p:spPr>
            <a:xfrm>
              <a:off x="3527331" y="3978226"/>
              <a:ext cx="84278" cy="90632"/>
            </a:xfrm>
            <a:custGeom>
              <a:avLst/>
              <a:gdLst>
                <a:gd name="connsiteX0" fmla="*/ 94 w 84278"/>
                <a:gd name="connsiteY0" fmla="*/ 49 h 90632"/>
                <a:gd name="connsiteX1" fmla="*/ 77882 w 84278"/>
                <a:gd name="connsiteY1" fmla="*/ 50849 h 90632"/>
                <a:gd name="connsiteX2" fmla="*/ 77882 w 84278"/>
                <a:gd name="connsiteY2" fmla="*/ 90537 h 90632"/>
                <a:gd name="connsiteX3" fmla="*/ 62007 w 84278"/>
                <a:gd name="connsiteY3" fmla="*/ 60374 h 90632"/>
                <a:gd name="connsiteX4" fmla="*/ 94 w 84278"/>
                <a:gd name="connsiteY4" fmla="*/ 49 h 9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78" h="90632">
                  <a:moveTo>
                    <a:pt x="94" y="49"/>
                  </a:moveTo>
                  <a:cubicBezTo>
                    <a:pt x="2740" y="-1539"/>
                    <a:pt x="64917" y="35768"/>
                    <a:pt x="77882" y="50849"/>
                  </a:cubicBezTo>
                  <a:cubicBezTo>
                    <a:pt x="90847" y="65930"/>
                    <a:pt x="80528" y="88950"/>
                    <a:pt x="77882" y="90537"/>
                  </a:cubicBezTo>
                  <a:cubicBezTo>
                    <a:pt x="75236" y="92125"/>
                    <a:pt x="72590" y="73603"/>
                    <a:pt x="62007" y="60374"/>
                  </a:cubicBezTo>
                  <a:cubicBezTo>
                    <a:pt x="51424" y="47145"/>
                    <a:pt x="-2552" y="1637"/>
                    <a:pt x="94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A2A775CC-117A-4BB1-BC67-BE61DE7A39D9}"/>
                </a:ext>
              </a:extLst>
            </p:cNvPr>
            <p:cNvSpPr/>
            <p:nvPr/>
          </p:nvSpPr>
          <p:spPr>
            <a:xfrm>
              <a:off x="3368672" y="3962414"/>
              <a:ext cx="123834" cy="23447"/>
            </a:xfrm>
            <a:custGeom>
              <a:avLst/>
              <a:gdLst>
                <a:gd name="connsiteX0" fmla="*/ 3 w 123834"/>
                <a:gd name="connsiteY0" fmla="*/ 22211 h 23447"/>
                <a:gd name="connsiteX1" fmla="*/ 71441 w 123834"/>
                <a:gd name="connsiteY1" fmla="*/ 3161 h 23447"/>
                <a:gd name="connsiteX2" fmla="*/ 123828 w 123834"/>
                <a:gd name="connsiteY2" fmla="*/ 1574 h 23447"/>
                <a:gd name="connsiteX3" fmla="*/ 68266 w 123834"/>
                <a:gd name="connsiteY3" fmla="*/ 19036 h 23447"/>
                <a:gd name="connsiteX4" fmla="*/ 3 w 123834"/>
                <a:gd name="connsiteY4" fmla="*/ 22211 h 2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" h="23447">
                  <a:moveTo>
                    <a:pt x="3" y="22211"/>
                  </a:moveTo>
                  <a:cubicBezTo>
                    <a:pt x="532" y="19565"/>
                    <a:pt x="50804" y="6600"/>
                    <a:pt x="71441" y="3161"/>
                  </a:cubicBezTo>
                  <a:cubicBezTo>
                    <a:pt x="92078" y="-278"/>
                    <a:pt x="124357" y="-1072"/>
                    <a:pt x="123828" y="1574"/>
                  </a:cubicBezTo>
                  <a:cubicBezTo>
                    <a:pt x="123299" y="4220"/>
                    <a:pt x="84406" y="15067"/>
                    <a:pt x="68266" y="19036"/>
                  </a:cubicBezTo>
                  <a:cubicBezTo>
                    <a:pt x="52127" y="23005"/>
                    <a:pt x="-526" y="24857"/>
                    <a:pt x="3" y="22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B40A66AC-3D4C-4E16-9EC2-4B2E752610AD}"/>
                </a:ext>
              </a:extLst>
            </p:cNvPr>
            <p:cNvSpPr/>
            <p:nvPr/>
          </p:nvSpPr>
          <p:spPr>
            <a:xfrm>
              <a:off x="3388912" y="3981640"/>
              <a:ext cx="135767" cy="112629"/>
            </a:xfrm>
            <a:custGeom>
              <a:avLst/>
              <a:gdLst>
                <a:gd name="connsiteX0" fmla="*/ 109938 w 135767"/>
                <a:gd name="connsiteY0" fmla="*/ 1398 h 112629"/>
                <a:gd name="connsiteX1" fmla="*/ 135338 w 135767"/>
                <a:gd name="connsiteY1" fmla="*/ 50610 h 112629"/>
                <a:gd name="connsiteX2" fmla="*/ 97238 w 135767"/>
                <a:gd name="connsiteY2" fmla="*/ 98235 h 112629"/>
                <a:gd name="connsiteX3" fmla="*/ 81363 w 135767"/>
                <a:gd name="connsiteY3" fmla="*/ 112523 h 112629"/>
                <a:gd name="connsiteX4" fmla="*/ 51201 w 135767"/>
                <a:gd name="connsiteY4" fmla="*/ 102998 h 112629"/>
                <a:gd name="connsiteX5" fmla="*/ 17863 w 135767"/>
                <a:gd name="connsiteY5" fmla="*/ 72835 h 112629"/>
                <a:gd name="connsiteX6" fmla="*/ 1988 w 135767"/>
                <a:gd name="connsiteY6" fmla="*/ 18860 h 112629"/>
                <a:gd name="connsiteX7" fmla="*/ 109938 w 135767"/>
                <a:gd name="connsiteY7" fmla="*/ 1398 h 11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767" h="112629">
                  <a:moveTo>
                    <a:pt x="109938" y="1398"/>
                  </a:moveTo>
                  <a:cubicBezTo>
                    <a:pt x="132163" y="6690"/>
                    <a:pt x="137455" y="34471"/>
                    <a:pt x="135338" y="50610"/>
                  </a:cubicBezTo>
                  <a:cubicBezTo>
                    <a:pt x="133221" y="66749"/>
                    <a:pt x="106234" y="87916"/>
                    <a:pt x="97238" y="98235"/>
                  </a:cubicBezTo>
                  <a:cubicBezTo>
                    <a:pt x="88242" y="108554"/>
                    <a:pt x="89036" y="111729"/>
                    <a:pt x="81363" y="112523"/>
                  </a:cubicBezTo>
                  <a:cubicBezTo>
                    <a:pt x="73690" y="113317"/>
                    <a:pt x="61784" y="109613"/>
                    <a:pt x="51201" y="102998"/>
                  </a:cubicBezTo>
                  <a:cubicBezTo>
                    <a:pt x="40618" y="96383"/>
                    <a:pt x="26065" y="86858"/>
                    <a:pt x="17863" y="72835"/>
                  </a:cubicBezTo>
                  <a:cubicBezTo>
                    <a:pt x="9661" y="58812"/>
                    <a:pt x="-5420" y="31031"/>
                    <a:pt x="1988" y="18860"/>
                  </a:cubicBezTo>
                  <a:cubicBezTo>
                    <a:pt x="9396" y="6689"/>
                    <a:pt x="87713" y="-3894"/>
                    <a:pt x="109938" y="1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月 30">
              <a:extLst>
                <a:ext uri="{FF2B5EF4-FFF2-40B4-BE49-F238E27FC236}">
                  <a16:creationId xmlns:a16="http://schemas.microsoft.com/office/drawing/2014/main" id="{95DF651F-AD3D-4D82-9FCD-8F27573171E7}"/>
                </a:ext>
              </a:extLst>
            </p:cNvPr>
            <p:cNvSpPr/>
            <p:nvPr/>
          </p:nvSpPr>
          <p:spPr>
            <a:xfrm rot="17629305">
              <a:off x="3433763" y="4025900"/>
              <a:ext cx="45719" cy="6032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月 31">
              <a:extLst>
                <a:ext uri="{FF2B5EF4-FFF2-40B4-BE49-F238E27FC236}">
                  <a16:creationId xmlns:a16="http://schemas.microsoft.com/office/drawing/2014/main" id="{B82774A9-297E-4644-B5F3-8105F494683C}"/>
                </a:ext>
              </a:extLst>
            </p:cNvPr>
            <p:cNvSpPr/>
            <p:nvPr/>
          </p:nvSpPr>
          <p:spPr>
            <a:xfrm rot="7200000">
              <a:off x="3460751" y="3990975"/>
              <a:ext cx="45719" cy="6032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FBCCCFC9-4FF8-4C26-8D50-A8B73968C08C}"/>
                </a:ext>
              </a:extLst>
            </p:cNvPr>
            <p:cNvSpPr/>
            <p:nvPr/>
          </p:nvSpPr>
          <p:spPr>
            <a:xfrm>
              <a:off x="3397077" y="4041545"/>
              <a:ext cx="159069" cy="68815"/>
            </a:xfrm>
            <a:custGeom>
              <a:avLst/>
              <a:gdLst>
                <a:gd name="connsiteX0" fmla="*/ 173 w 159069"/>
                <a:gd name="connsiteY0" fmla="*/ 230 h 68815"/>
                <a:gd name="connsiteX1" fmla="*/ 65261 w 159069"/>
                <a:gd name="connsiteY1" fmla="*/ 44680 h 68815"/>
                <a:gd name="connsiteX2" fmla="*/ 116061 w 159069"/>
                <a:gd name="connsiteY2" fmla="*/ 36743 h 68815"/>
                <a:gd name="connsiteX3" fmla="*/ 158923 w 159069"/>
                <a:gd name="connsiteY3" fmla="*/ 66905 h 68815"/>
                <a:gd name="connsiteX4" fmla="*/ 128761 w 159069"/>
                <a:gd name="connsiteY4" fmla="*/ 57380 h 68815"/>
                <a:gd name="connsiteX5" fmla="*/ 93836 w 159069"/>
                <a:gd name="connsiteY5" fmla="*/ 57380 h 68815"/>
                <a:gd name="connsiteX6" fmla="*/ 47798 w 159069"/>
                <a:gd name="connsiteY6" fmla="*/ 66905 h 68815"/>
                <a:gd name="connsiteX7" fmla="*/ 173 w 159069"/>
                <a:gd name="connsiteY7" fmla="*/ 230 h 6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069" h="68815">
                  <a:moveTo>
                    <a:pt x="173" y="230"/>
                  </a:moveTo>
                  <a:cubicBezTo>
                    <a:pt x="3084" y="-3474"/>
                    <a:pt x="45946" y="38595"/>
                    <a:pt x="65261" y="44680"/>
                  </a:cubicBezTo>
                  <a:cubicBezTo>
                    <a:pt x="84576" y="50766"/>
                    <a:pt x="100451" y="33039"/>
                    <a:pt x="116061" y="36743"/>
                  </a:cubicBezTo>
                  <a:cubicBezTo>
                    <a:pt x="131671" y="40447"/>
                    <a:pt x="156806" y="63466"/>
                    <a:pt x="158923" y="66905"/>
                  </a:cubicBezTo>
                  <a:cubicBezTo>
                    <a:pt x="161040" y="70345"/>
                    <a:pt x="139609" y="58967"/>
                    <a:pt x="128761" y="57380"/>
                  </a:cubicBezTo>
                  <a:cubicBezTo>
                    <a:pt x="117913" y="55793"/>
                    <a:pt x="107330" y="55793"/>
                    <a:pt x="93836" y="57380"/>
                  </a:cubicBezTo>
                  <a:cubicBezTo>
                    <a:pt x="80342" y="58967"/>
                    <a:pt x="63938" y="74049"/>
                    <a:pt x="47798" y="66905"/>
                  </a:cubicBezTo>
                  <a:cubicBezTo>
                    <a:pt x="31658" y="59761"/>
                    <a:pt x="-2738" y="3934"/>
                    <a:pt x="173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E5DDA98F-9F9C-4FDD-B5E3-270B3B9D1881}"/>
                </a:ext>
              </a:extLst>
            </p:cNvPr>
            <p:cNvSpPr/>
            <p:nvPr/>
          </p:nvSpPr>
          <p:spPr>
            <a:xfrm>
              <a:off x="3473275" y="4094054"/>
              <a:ext cx="67332" cy="64040"/>
            </a:xfrm>
            <a:custGeom>
              <a:avLst/>
              <a:gdLst>
                <a:gd name="connsiteX0" fmla="*/ 175 w 67332"/>
                <a:gd name="connsiteY0" fmla="*/ 109 h 64040"/>
                <a:gd name="connsiteX1" fmla="*/ 36688 w 67332"/>
                <a:gd name="connsiteY1" fmla="*/ 49321 h 64040"/>
                <a:gd name="connsiteX2" fmla="*/ 66850 w 67332"/>
                <a:gd name="connsiteY2" fmla="*/ 63609 h 64040"/>
                <a:gd name="connsiteX3" fmla="*/ 52563 w 67332"/>
                <a:gd name="connsiteY3" fmla="*/ 36621 h 64040"/>
                <a:gd name="connsiteX4" fmla="*/ 175 w 67332"/>
                <a:gd name="connsiteY4" fmla="*/ 109 h 6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32" h="64040">
                  <a:moveTo>
                    <a:pt x="175" y="109"/>
                  </a:moveTo>
                  <a:cubicBezTo>
                    <a:pt x="-2471" y="2226"/>
                    <a:pt x="25576" y="38738"/>
                    <a:pt x="36688" y="49321"/>
                  </a:cubicBezTo>
                  <a:cubicBezTo>
                    <a:pt x="47800" y="59904"/>
                    <a:pt x="64204" y="65726"/>
                    <a:pt x="66850" y="63609"/>
                  </a:cubicBezTo>
                  <a:cubicBezTo>
                    <a:pt x="69496" y="61492"/>
                    <a:pt x="60765" y="46146"/>
                    <a:pt x="52563" y="36621"/>
                  </a:cubicBezTo>
                  <a:cubicBezTo>
                    <a:pt x="44361" y="27096"/>
                    <a:pt x="2821" y="-2008"/>
                    <a:pt x="175" y="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101F4B64-7790-449D-8D0D-B0D4348201A0}"/>
                </a:ext>
              </a:extLst>
            </p:cNvPr>
            <p:cNvSpPr/>
            <p:nvPr/>
          </p:nvSpPr>
          <p:spPr>
            <a:xfrm>
              <a:off x="3394679" y="4025846"/>
              <a:ext cx="40672" cy="93932"/>
            </a:xfrm>
            <a:custGeom>
              <a:avLst/>
              <a:gdLst>
                <a:gd name="connsiteX0" fmla="*/ 5746 w 40672"/>
                <a:gd name="connsiteY0" fmla="*/ 54 h 93932"/>
                <a:gd name="connsiteX1" fmla="*/ 2571 w 40672"/>
                <a:gd name="connsiteY1" fmla="*/ 79429 h 93932"/>
                <a:gd name="connsiteX2" fmla="*/ 984 w 40672"/>
                <a:gd name="connsiteY2" fmla="*/ 93717 h 93932"/>
                <a:gd name="connsiteX3" fmla="*/ 18446 w 40672"/>
                <a:gd name="connsiteY3" fmla="*/ 76254 h 93932"/>
                <a:gd name="connsiteX4" fmla="*/ 40671 w 40672"/>
                <a:gd name="connsiteY4" fmla="*/ 66729 h 93932"/>
                <a:gd name="connsiteX5" fmla="*/ 5746 w 40672"/>
                <a:gd name="connsiteY5" fmla="*/ 54 h 9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72" h="93932">
                  <a:moveTo>
                    <a:pt x="5746" y="54"/>
                  </a:moveTo>
                  <a:cubicBezTo>
                    <a:pt x="-604" y="2171"/>
                    <a:pt x="3365" y="63819"/>
                    <a:pt x="2571" y="79429"/>
                  </a:cubicBezTo>
                  <a:cubicBezTo>
                    <a:pt x="1777" y="95039"/>
                    <a:pt x="-1662" y="94246"/>
                    <a:pt x="984" y="93717"/>
                  </a:cubicBezTo>
                  <a:cubicBezTo>
                    <a:pt x="3630" y="93188"/>
                    <a:pt x="11832" y="80752"/>
                    <a:pt x="18446" y="76254"/>
                  </a:cubicBezTo>
                  <a:cubicBezTo>
                    <a:pt x="25060" y="71756"/>
                    <a:pt x="40406" y="75725"/>
                    <a:pt x="40671" y="66729"/>
                  </a:cubicBezTo>
                  <a:cubicBezTo>
                    <a:pt x="40936" y="57733"/>
                    <a:pt x="12096" y="-2063"/>
                    <a:pt x="5746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486CE7AD-0771-4A70-9F83-1F7319EA6B2F}"/>
                </a:ext>
              </a:extLst>
            </p:cNvPr>
            <p:cNvSpPr/>
            <p:nvPr/>
          </p:nvSpPr>
          <p:spPr>
            <a:xfrm>
              <a:off x="3356513" y="3960801"/>
              <a:ext cx="194884" cy="19533"/>
            </a:xfrm>
            <a:custGeom>
              <a:avLst/>
              <a:gdLst>
                <a:gd name="connsiteX0" fmla="*/ 1050 w 194884"/>
                <a:gd name="connsiteY0" fmla="*/ 6362 h 19533"/>
                <a:gd name="connsiteX1" fmla="*/ 89950 w 194884"/>
                <a:gd name="connsiteY1" fmla="*/ 12 h 19533"/>
                <a:gd name="connsiteX2" fmla="*/ 164562 w 194884"/>
                <a:gd name="connsiteY2" fmla="*/ 7949 h 19533"/>
                <a:gd name="connsiteX3" fmla="*/ 194725 w 194884"/>
                <a:gd name="connsiteY3" fmla="*/ 19062 h 19533"/>
                <a:gd name="connsiteX4" fmla="*/ 153450 w 194884"/>
                <a:gd name="connsiteY4" fmla="*/ 15887 h 19533"/>
                <a:gd name="connsiteX5" fmla="*/ 1050 w 194884"/>
                <a:gd name="connsiteY5" fmla="*/ 6362 h 1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884" h="19533">
                  <a:moveTo>
                    <a:pt x="1050" y="6362"/>
                  </a:moveTo>
                  <a:cubicBezTo>
                    <a:pt x="-9533" y="3716"/>
                    <a:pt x="62698" y="-252"/>
                    <a:pt x="89950" y="12"/>
                  </a:cubicBezTo>
                  <a:cubicBezTo>
                    <a:pt x="117202" y="276"/>
                    <a:pt x="147100" y="4774"/>
                    <a:pt x="164562" y="7949"/>
                  </a:cubicBezTo>
                  <a:cubicBezTo>
                    <a:pt x="182025" y="11124"/>
                    <a:pt x="196577" y="17739"/>
                    <a:pt x="194725" y="19062"/>
                  </a:cubicBezTo>
                  <a:cubicBezTo>
                    <a:pt x="192873" y="20385"/>
                    <a:pt x="180437" y="18797"/>
                    <a:pt x="153450" y="15887"/>
                  </a:cubicBezTo>
                  <a:cubicBezTo>
                    <a:pt x="126463" y="12977"/>
                    <a:pt x="11633" y="9008"/>
                    <a:pt x="1050" y="63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2D5187BF-50C8-4E79-BE12-CCA804DEADCE}"/>
                </a:ext>
              </a:extLst>
            </p:cNvPr>
            <p:cNvSpPr/>
            <p:nvPr/>
          </p:nvSpPr>
          <p:spPr>
            <a:xfrm>
              <a:off x="3560556" y="4008307"/>
              <a:ext cx="38615" cy="81902"/>
            </a:xfrm>
            <a:custGeom>
              <a:avLst/>
              <a:gdLst>
                <a:gd name="connsiteX0" fmla="*/ 207 w 38615"/>
                <a:gd name="connsiteY0" fmla="*/ 131 h 81902"/>
                <a:gd name="connsiteX1" fmla="*/ 22432 w 38615"/>
                <a:gd name="connsiteY1" fmla="*/ 68393 h 81902"/>
                <a:gd name="connsiteX2" fmla="*/ 8144 w 38615"/>
                <a:gd name="connsiteY2" fmla="*/ 81093 h 81902"/>
                <a:gd name="connsiteX3" fmla="*/ 20844 w 38615"/>
                <a:gd name="connsiteY3" fmla="*/ 55693 h 81902"/>
                <a:gd name="connsiteX4" fmla="*/ 38307 w 38615"/>
                <a:gd name="connsiteY4" fmla="*/ 50931 h 81902"/>
                <a:gd name="connsiteX5" fmla="*/ 207 w 38615"/>
                <a:gd name="connsiteY5" fmla="*/ 13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5" h="81902">
                  <a:moveTo>
                    <a:pt x="207" y="131"/>
                  </a:moveTo>
                  <a:cubicBezTo>
                    <a:pt x="-2439" y="3041"/>
                    <a:pt x="21109" y="54899"/>
                    <a:pt x="22432" y="68393"/>
                  </a:cubicBezTo>
                  <a:cubicBezTo>
                    <a:pt x="23755" y="81887"/>
                    <a:pt x="8409" y="83210"/>
                    <a:pt x="8144" y="81093"/>
                  </a:cubicBezTo>
                  <a:cubicBezTo>
                    <a:pt x="7879" y="78976"/>
                    <a:pt x="15817" y="60720"/>
                    <a:pt x="20844" y="55693"/>
                  </a:cubicBezTo>
                  <a:cubicBezTo>
                    <a:pt x="25871" y="50666"/>
                    <a:pt x="40953" y="58339"/>
                    <a:pt x="38307" y="50931"/>
                  </a:cubicBezTo>
                  <a:cubicBezTo>
                    <a:pt x="35661" y="43523"/>
                    <a:pt x="2853" y="-2779"/>
                    <a:pt x="207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D4E6201F-43C6-42EA-A435-45EB1929CEB6}"/>
                </a:ext>
              </a:extLst>
            </p:cNvPr>
            <p:cNvSpPr/>
            <p:nvPr/>
          </p:nvSpPr>
          <p:spPr>
            <a:xfrm>
              <a:off x="3400267" y="3699975"/>
              <a:ext cx="243059" cy="116449"/>
            </a:xfrm>
            <a:custGeom>
              <a:avLst/>
              <a:gdLst>
                <a:gd name="connsiteX0" fmla="*/ 158 w 243059"/>
                <a:gd name="connsiteY0" fmla="*/ 488 h 116449"/>
                <a:gd name="connsiteX1" fmla="*/ 87471 w 243059"/>
                <a:gd name="connsiteY1" fmla="*/ 43350 h 116449"/>
                <a:gd name="connsiteX2" fmla="*/ 117633 w 243059"/>
                <a:gd name="connsiteY2" fmla="*/ 98913 h 116449"/>
                <a:gd name="connsiteX3" fmla="*/ 162083 w 243059"/>
                <a:gd name="connsiteY3" fmla="*/ 111613 h 116449"/>
                <a:gd name="connsiteX4" fmla="*/ 243046 w 243059"/>
                <a:gd name="connsiteY4" fmla="*/ 116375 h 116449"/>
                <a:gd name="connsiteX5" fmla="*/ 155733 w 243059"/>
                <a:gd name="connsiteY5" fmla="*/ 108438 h 116449"/>
                <a:gd name="connsiteX6" fmla="*/ 111283 w 243059"/>
                <a:gd name="connsiteY6" fmla="*/ 71925 h 116449"/>
                <a:gd name="connsiteX7" fmla="*/ 158 w 243059"/>
                <a:gd name="connsiteY7" fmla="*/ 488 h 11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59" h="116449">
                  <a:moveTo>
                    <a:pt x="158" y="488"/>
                  </a:moveTo>
                  <a:cubicBezTo>
                    <a:pt x="-3811" y="-4274"/>
                    <a:pt x="67892" y="26946"/>
                    <a:pt x="87471" y="43350"/>
                  </a:cubicBezTo>
                  <a:cubicBezTo>
                    <a:pt x="107050" y="59754"/>
                    <a:pt x="105198" y="87536"/>
                    <a:pt x="117633" y="98913"/>
                  </a:cubicBezTo>
                  <a:cubicBezTo>
                    <a:pt x="130068" y="110290"/>
                    <a:pt x="141181" y="108703"/>
                    <a:pt x="162083" y="111613"/>
                  </a:cubicBezTo>
                  <a:cubicBezTo>
                    <a:pt x="182985" y="114523"/>
                    <a:pt x="244104" y="116904"/>
                    <a:pt x="243046" y="116375"/>
                  </a:cubicBezTo>
                  <a:cubicBezTo>
                    <a:pt x="241988" y="115846"/>
                    <a:pt x="177693" y="115846"/>
                    <a:pt x="155733" y="108438"/>
                  </a:cubicBezTo>
                  <a:cubicBezTo>
                    <a:pt x="133773" y="101030"/>
                    <a:pt x="135889" y="88594"/>
                    <a:pt x="111283" y="71925"/>
                  </a:cubicBezTo>
                  <a:cubicBezTo>
                    <a:pt x="86677" y="55256"/>
                    <a:pt x="4127" y="5250"/>
                    <a:pt x="158" y="4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E5291BC2-0C1A-4222-A7C5-E2817DD04CC2}"/>
                </a:ext>
              </a:extLst>
            </p:cNvPr>
            <p:cNvSpPr/>
            <p:nvPr/>
          </p:nvSpPr>
          <p:spPr>
            <a:xfrm>
              <a:off x="3414696" y="3673069"/>
              <a:ext cx="164003" cy="56489"/>
            </a:xfrm>
            <a:custGeom>
              <a:avLst/>
              <a:gdLst>
                <a:gd name="connsiteX0" fmla="*/ 17 w 164003"/>
                <a:gd name="connsiteY0" fmla="*/ 406 h 56489"/>
                <a:gd name="connsiteX1" fmla="*/ 134954 w 164003"/>
                <a:gd name="connsiteY1" fmla="*/ 9931 h 56489"/>
                <a:gd name="connsiteX2" fmla="*/ 163529 w 164003"/>
                <a:gd name="connsiteY2" fmla="*/ 55969 h 56489"/>
                <a:gd name="connsiteX3" fmla="*/ 150829 w 164003"/>
                <a:gd name="connsiteY3" fmla="*/ 33744 h 56489"/>
                <a:gd name="connsiteX4" fmla="*/ 125429 w 164003"/>
                <a:gd name="connsiteY4" fmla="*/ 17869 h 56489"/>
                <a:gd name="connsiteX5" fmla="*/ 17 w 164003"/>
                <a:gd name="connsiteY5" fmla="*/ 406 h 5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003" h="56489">
                  <a:moveTo>
                    <a:pt x="17" y="406"/>
                  </a:moveTo>
                  <a:cubicBezTo>
                    <a:pt x="1604" y="-917"/>
                    <a:pt x="107702" y="671"/>
                    <a:pt x="134954" y="9931"/>
                  </a:cubicBezTo>
                  <a:cubicBezTo>
                    <a:pt x="162206" y="19191"/>
                    <a:pt x="160883" y="52000"/>
                    <a:pt x="163529" y="55969"/>
                  </a:cubicBezTo>
                  <a:cubicBezTo>
                    <a:pt x="166175" y="59938"/>
                    <a:pt x="157179" y="40094"/>
                    <a:pt x="150829" y="33744"/>
                  </a:cubicBezTo>
                  <a:cubicBezTo>
                    <a:pt x="144479" y="27394"/>
                    <a:pt x="147389" y="22632"/>
                    <a:pt x="125429" y="17869"/>
                  </a:cubicBezTo>
                  <a:cubicBezTo>
                    <a:pt x="103469" y="13107"/>
                    <a:pt x="-1570" y="1729"/>
                    <a:pt x="17" y="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38D242BD-CA16-4BE6-B3E9-38B4779218E8}"/>
                </a:ext>
              </a:extLst>
            </p:cNvPr>
            <p:cNvSpPr/>
            <p:nvPr/>
          </p:nvSpPr>
          <p:spPr>
            <a:xfrm>
              <a:off x="3578224" y="3718957"/>
              <a:ext cx="85942" cy="126761"/>
            </a:xfrm>
            <a:custGeom>
              <a:avLst/>
              <a:gdLst>
                <a:gd name="connsiteX0" fmla="*/ 1 w 85942"/>
                <a:gd name="connsiteY0" fmla="*/ 2143 h 126761"/>
                <a:gd name="connsiteX1" fmla="*/ 58739 w 85942"/>
                <a:gd name="connsiteY1" fmla="*/ 6906 h 126761"/>
                <a:gd name="connsiteX2" fmla="*/ 79376 w 85942"/>
                <a:gd name="connsiteY2" fmla="*/ 48181 h 126761"/>
                <a:gd name="connsiteX3" fmla="*/ 85726 w 85942"/>
                <a:gd name="connsiteY3" fmla="*/ 64056 h 126761"/>
                <a:gd name="connsiteX4" fmla="*/ 84139 w 85942"/>
                <a:gd name="connsiteY4" fmla="*/ 125968 h 126761"/>
                <a:gd name="connsiteX5" fmla="*/ 80964 w 85942"/>
                <a:gd name="connsiteY5" fmla="*/ 97393 h 126761"/>
                <a:gd name="connsiteX6" fmla="*/ 77789 w 85942"/>
                <a:gd name="connsiteY6" fmla="*/ 71993 h 126761"/>
                <a:gd name="connsiteX7" fmla="*/ 60326 w 85942"/>
                <a:gd name="connsiteY7" fmla="*/ 29131 h 126761"/>
                <a:gd name="connsiteX8" fmla="*/ 1 w 85942"/>
                <a:gd name="connsiteY8" fmla="*/ 2143 h 12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42" h="126761">
                  <a:moveTo>
                    <a:pt x="1" y="2143"/>
                  </a:moveTo>
                  <a:cubicBezTo>
                    <a:pt x="-263" y="-1561"/>
                    <a:pt x="45510" y="-767"/>
                    <a:pt x="58739" y="6906"/>
                  </a:cubicBezTo>
                  <a:cubicBezTo>
                    <a:pt x="71968" y="14579"/>
                    <a:pt x="74878" y="38656"/>
                    <a:pt x="79376" y="48181"/>
                  </a:cubicBezTo>
                  <a:cubicBezTo>
                    <a:pt x="83874" y="57706"/>
                    <a:pt x="84932" y="51092"/>
                    <a:pt x="85726" y="64056"/>
                  </a:cubicBezTo>
                  <a:cubicBezTo>
                    <a:pt x="86520" y="77020"/>
                    <a:pt x="84933" y="120412"/>
                    <a:pt x="84139" y="125968"/>
                  </a:cubicBezTo>
                  <a:cubicBezTo>
                    <a:pt x="83345" y="131524"/>
                    <a:pt x="82022" y="106389"/>
                    <a:pt x="80964" y="97393"/>
                  </a:cubicBezTo>
                  <a:cubicBezTo>
                    <a:pt x="79906" y="88397"/>
                    <a:pt x="81229" y="83370"/>
                    <a:pt x="77789" y="71993"/>
                  </a:cubicBezTo>
                  <a:cubicBezTo>
                    <a:pt x="74349" y="60616"/>
                    <a:pt x="69587" y="38921"/>
                    <a:pt x="60326" y="29131"/>
                  </a:cubicBezTo>
                  <a:cubicBezTo>
                    <a:pt x="51066" y="19342"/>
                    <a:pt x="265" y="5847"/>
                    <a:pt x="1" y="21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1224832E-C48F-4B4F-9F3B-04BD2E8F3B2E}"/>
                </a:ext>
              </a:extLst>
            </p:cNvPr>
            <p:cNvSpPr/>
            <p:nvPr/>
          </p:nvSpPr>
          <p:spPr>
            <a:xfrm>
              <a:off x="3498837" y="3744799"/>
              <a:ext cx="160815" cy="103399"/>
            </a:xfrm>
            <a:custGeom>
              <a:avLst/>
              <a:gdLst>
                <a:gd name="connsiteX0" fmla="*/ 13 w 160815"/>
                <a:gd name="connsiteY0" fmla="*/ 11226 h 103399"/>
                <a:gd name="connsiteX1" fmla="*/ 79388 w 160815"/>
                <a:gd name="connsiteY1" fmla="*/ 11226 h 103399"/>
                <a:gd name="connsiteX2" fmla="*/ 122251 w 160815"/>
                <a:gd name="connsiteY2" fmla="*/ 49326 h 103399"/>
                <a:gd name="connsiteX3" fmla="*/ 154001 w 160815"/>
                <a:gd name="connsiteY3" fmla="*/ 77901 h 103399"/>
                <a:gd name="connsiteX4" fmla="*/ 160351 w 160815"/>
                <a:gd name="connsiteY4" fmla="*/ 103301 h 103399"/>
                <a:gd name="connsiteX5" fmla="*/ 146063 w 160815"/>
                <a:gd name="connsiteY5" fmla="*/ 68376 h 103399"/>
                <a:gd name="connsiteX6" fmla="*/ 138126 w 160815"/>
                <a:gd name="connsiteY6" fmla="*/ 47739 h 103399"/>
                <a:gd name="connsiteX7" fmla="*/ 98438 w 160815"/>
                <a:gd name="connsiteY7" fmla="*/ 8051 h 103399"/>
                <a:gd name="connsiteX8" fmla="*/ 73038 w 160815"/>
                <a:gd name="connsiteY8" fmla="*/ 114 h 103399"/>
                <a:gd name="connsiteX9" fmla="*/ 13 w 160815"/>
                <a:gd name="connsiteY9" fmla="*/ 11226 h 10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815" h="103399">
                  <a:moveTo>
                    <a:pt x="13" y="11226"/>
                  </a:moveTo>
                  <a:cubicBezTo>
                    <a:pt x="1071" y="13078"/>
                    <a:pt x="59015" y="4876"/>
                    <a:pt x="79388" y="11226"/>
                  </a:cubicBezTo>
                  <a:cubicBezTo>
                    <a:pt x="99761" y="17576"/>
                    <a:pt x="109816" y="38214"/>
                    <a:pt x="122251" y="49326"/>
                  </a:cubicBezTo>
                  <a:cubicBezTo>
                    <a:pt x="134686" y="60438"/>
                    <a:pt x="147651" y="68905"/>
                    <a:pt x="154001" y="77901"/>
                  </a:cubicBezTo>
                  <a:cubicBezTo>
                    <a:pt x="160351" y="86897"/>
                    <a:pt x="161674" y="104888"/>
                    <a:pt x="160351" y="103301"/>
                  </a:cubicBezTo>
                  <a:cubicBezTo>
                    <a:pt x="159028" y="101714"/>
                    <a:pt x="149767" y="77636"/>
                    <a:pt x="146063" y="68376"/>
                  </a:cubicBezTo>
                  <a:cubicBezTo>
                    <a:pt x="142359" y="59116"/>
                    <a:pt x="146063" y="57793"/>
                    <a:pt x="138126" y="47739"/>
                  </a:cubicBezTo>
                  <a:cubicBezTo>
                    <a:pt x="130189" y="37685"/>
                    <a:pt x="109286" y="15988"/>
                    <a:pt x="98438" y="8051"/>
                  </a:cubicBezTo>
                  <a:cubicBezTo>
                    <a:pt x="87590" y="114"/>
                    <a:pt x="85473" y="1437"/>
                    <a:pt x="73038" y="114"/>
                  </a:cubicBezTo>
                  <a:cubicBezTo>
                    <a:pt x="60603" y="-1209"/>
                    <a:pt x="-1045" y="9374"/>
                    <a:pt x="13" y="11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A5E9E1E7-B47A-49D5-BADF-4779A52C8A33}"/>
                </a:ext>
              </a:extLst>
            </p:cNvPr>
            <p:cNvSpPr/>
            <p:nvPr/>
          </p:nvSpPr>
          <p:spPr>
            <a:xfrm>
              <a:off x="3438456" y="3686173"/>
              <a:ext cx="129636" cy="26592"/>
            </a:xfrm>
            <a:custGeom>
              <a:avLst/>
              <a:gdLst>
                <a:gd name="connsiteX0" fmla="*/ 69 w 129636"/>
                <a:gd name="connsiteY0" fmla="*/ 2 h 26592"/>
                <a:gd name="connsiteX1" fmla="*/ 122307 w 129636"/>
                <a:gd name="connsiteY1" fmla="*/ 23815 h 26592"/>
                <a:gd name="connsiteX2" fmla="*/ 104844 w 129636"/>
                <a:gd name="connsiteY2" fmla="*/ 25402 h 26592"/>
                <a:gd name="connsiteX3" fmla="*/ 69 w 129636"/>
                <a:gd name="connsiteY3" fmla="*/ 2 h 2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36" h="26592">
                  <a:moveTo>
                    <a:pt x="69" y="2"/>
                  </a:moveTo>
                  <a:cubicBezTo>
                    <a:pt x="2979" y="-262"/>
                    <a:pt x="104845" y="19582"/>
                    <a:pt x="122307" y="23815"/>
                  </a:cubicBezTo>
                  <a:cubicBezTo>
                    <a:pt x="139769" y="28048"/>
                    <a:pt x="122835" y="26460"/>
                    <a:pt x="104844" y="25402"/>
                  </a:cubicBezTo>
                  <a:cubicBezTo>
                    <a:pt x="86853" y="24344"/>
                    <a:pt x="-2841" y="266"/>
                    <a:pt x="69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0B6FA7BE-0D75-4DD4-BA3E-FF4FAAFC6C4C}"/>
                </a:ext>
              </a:extLst>
            </p:cNvPr>
            <p:cNvSpPr/>
            <p:nvPr/>
          </p:nvSpPr>
          <p:spPr>
            <a:xfrm>
              <a:off x="3594027" y="3720963"/>
              <a:ext cx="127081" cy="138250"/>
            </a:xfrm>
            <a:custGeom>
              <a:avLst/>
              <a:gdLst>
                <a:gd name="connsiteX0" fmla="*/ 73 w 127081"/>
                <a:gd name="connsiteY0" fmla="*/ 137 h 138250"/>
                <a:gd name="connsiteX1" fmla="*/ 95323 w 127081"/>
                <a:gd name="connsiteY1" fmla="*/ 16012 h 138250"/>
                <a:gd name="connsiteX2" fmla="*/ 127073 w 127081"/>
                <a:gd name="connsiteY2" fmla="*/ 71575 h 138250"/>
                <a:gd name="connsiteX3" fmla="*/ 98498 w 127081"/>
                <a:gd name="connsiteY3" fmla="*/ 100150 h 138250"/>
                <a:gd name="connsiteX4" fmla="*/ 96911 w 127081"/>
                <a:gd name="connsiteY4" fmla="*/ 138250 h 138250"/>
                <a:gd name="connsiteX5" fmla="*/ 95323 w 127081"/>
                <a:gd name="connsiteY5" fmla="*/ 100150 h 138250"/>
                <a:gd name="connsiteX6" fmla="*/ 120723 w 127081"/>
                <a:gd name="connsiteY6" fmla="*/ 76337 h 138250"/>
                <a:gd name="connsiteX7" fmla="*/ 109611 w 127081"/>
                <a:gd name="connsiteY7" fmla="*/ 41412 h 138250"/>
                <a:gd name="connsiteX8" fmla="*/ 79448 w 127081"/>
                <a:gd name="connsiteY8" fmla="*/ 22362 h 138250"/>
                <a:gd name="connsiteX9" fmla="*/ 73 w 127081"/>
                <a:gd name="connsiteY9" fmla="*/ 137 h 1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81" h="138250">
                  <a:moveTo>
                    <a:pt x="73" y="137"/>
                  </a:moveTo>
                  <a:cubicBezTo>
                    <a:pt x="2719" y="-921"/>
                    <a:pt x="74156" y="4106"/>
                    <a:pt x="95323" y="16012"/>
                  </a:cubicBezTo>
                  <a:cubicBezTo>
                    <a:pt x="116490" y="27918"/>
                    <a:pt x="126544" y="57552"/>
                    <a:pt x="127073" y="71575"/>
                  </a:cubicBezTo>
                  <a:cubicBezTo>
                    <a:pt x="127602" y="85598"/>
                    <a:pt x="103525" y="89038"/>
                    <a:pt x="98498" y="100150"/>
                  </a:cubicBezTo>
                  <a:cubicBezTo>
                    <a:pt x="93471" y="111262"/>
                    <a:pt x="97440" y="138250"/>
                    <a:pt x="96911" y="138250"/>
                  </a:cubicBezTo>
                  <a:cubicBezTo>
                    <a:pt x="96382" y="138250"/>
                    <a:pt x="91354" y="110469"/>
                    <a:pt x="95323" y="100150"/>
                  </a:cubicBezTo>
                  <a:cubicBezTo>
                    <a:pt x="99292" y="89831"/>
                    <a:pt x="118342" y="86127"/>
                    <a:pt x="120723" y="76337"/>
                  </a:cubicBezTo>
                  <a:cubicBezTo>
                    <a:pt x="123104" y="66547"/>
                    <a:pt x="116490" y="50408"/>
                    <a:pt x="109611" y="41412"/>
                  </a:cubicBezTo>
                  <a:cubicBezTo>
                    <a:pt x="102732" y="32416"/>
                    <a:pt x="91619" y="26595"/>
                    <a:pt x="79448" y="22362"/>
                  </a:cubicBezTo>
                  <a:cubicBezTo>
                    <a:pt x="67277" y="18129"/>
                    <a:pt x="-2573" y="1195"/>
                    <a:pt x="73" y="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760007CB-1260-495B-8A51-B12C07098F1F}"/>
                </a:ext>
              </a:extLst>
            </p:cNvPr>
            <p:cNvSpPr/>
            <p:nvPr/>
          </p:nvSpPr>
          <p:spPr>
            <a:xfrm>
              <a:off x="3971559" y="4084018"/>
              <a:ext cx="90669" cy="294566"/>
            </a:xfrm>
            <a:custGeom>
              <a:avLst/>
              <a:gdLst>
                <a:gd name="connsiteX0" fmla="*/ 8304 w 90669"/>
                <a:gd name="connsiteY0" fmla="*/ 620 h 294566"/>
                <a:gd name="connsiteX1" fmla="*/ 25766 w 90669"/>
                <a:gd name="connsiteY1" fmla="*/ 151432 h 294566"/>
                <a:gd name="connsiteX2" fmla="*/ 89266 w 90669"/>
                <a:gd name="connsiteY2" fmla="*/ 289545 h 294566"/>
                <a:gd name="connsiteX3" fmla="*/ 65454 w 90669"/>
                <a:gd name="connsiteY3" fmla="*/ 253032 h 294566"/>
                <a:gd name="connsiteX4" fmla="*/ 16241 w 90669"/>
                <a:gd name="connsiteY4" fmla="*/ 145082 h 294566"/>
                <a:gd name="connsiteX5" fmla="*/ 366 w 90669"/>
                <a:gd name="connsiteY5" fmla="*/ 99045 h 294566"/>
                <a:gd name="connsiteX6" fmla="*/ 8304 w 90669"/>
                <a:gd name="connsiteY6" fmla="*/ 620 h 29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69" h="294566">
                  <a:moveTo>
                    <a:pt x="8304" y="620"/>
                  </a:moveTo>
                  <a:cubicBezTo>
                    <a:pt x="12537" y="9351"/>
                    <a:pt x="12272" y="103278"/>
                    <a:pt x="25766" y="151432"/>
                  </a:cubicBezTo>
                  <a:cubicBezTo>
                    <a:pt x="39260" y="199586"/>
                    <a:pt x="82651" y="272612"/>
                    <a:pt x="89266" y="289545"/>
                  </a:cubicBezTo>
                  <a:cubicBezTo>
                    <a:pt x="95881" y="306478"/>
                    <a:pt x="77625" y="277109"/>
                    <a:pt x="65454" y="253032"/>
                  </a:cubicBezTo>
                  <a:cubicBezTo>
                    <a:pt x="53283" y="228955"/>
                    <a:pt x="27089" y="170747"/>
                    <a:pt x="16241" y="145082"/>
                  </a:cubicBezTo>
                  <a:cubicBezTo>
                    <a:pt x="5393" y="119417"/>
                    <a:pt x="2218" y="120212"/>
                    <a:pt x="366" y="99045"/>
                  </a:cubicBezTo>
                  <a:cubicBezTo>
                    <a:pt x="-1486" y="77878"/>
                    <a:pt x="4071" y="-8111"/>
                    <a:pt x="8304" y="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1AEAEBFE-4A1A-4948-9906-F552F001F875}"/>
                </a:ext>
              </a:extLst>
            </p:cNvPr>
            <p:cNvSpPr/>
            <p:nvPr/>
          </p:nvSpPr>
          <p:spPr>
            <a:xfrm>
              <a:off x="3824169" y="4015658"/>
              <a:ext cx="116835" cy="288578"/>
            </a:xfrm>
            <a:custGeom>
              <a:avLst/>
              <a:gdLst>
                <a:gd name="connsiteX0" fmla="*/ 119 w 116835"/>
                <a:gd name="connsiteY0" fmla="*/ 717 h 288578"/>
                <a:gd name="connsiteX1" fmla="*/ 69969 w 116835"/>
                <a:gd name="connsiteY1" fmla="*/ 153117 h 288578"/>
                <a:gd name="connsiteX2" fmla="*/ 114419 w 116835"/>
                <a:gd name="connsiteY2" fmla="*/ 288055 h 288578"/>
                <a:gd name="connsiteX3" fmla="*/ 104894 w 116835"/>
                <a:gd name="connsiteY3" fmla="*/ 195980 h 288578"/>
                <a:gd name="connsiteX4" fmla="*/ 54094 w 116835"/>
                <a:gd name="connsiteY4" fmla="*/ 99142 h 288578"/>
                <a:gd name="connsiteX5" fmla="*/ 119 w 116835"/>
                <a:gd name="connsiteY5" fmla="*/ 717 h 28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35" h="288578">
                  <a:moveTo>
                    <a:pt x="119" y="717"/>
                  </a:moveTo>
                  <a:cubicBezTo>
                    <a:pt x="2765" y="9713"/>
                    <a:pt x="50919" y="105227"/>
                    <a:pt x="69969" y="153117"/>
                  </a:cubicBezTo>
                  <a:cubicBezTo>
                    <a:pt x="89019" y="201007"/>
                    <a:pt x="108598" y="280911"/>
                    <a:pt x="114419" y="288055"/>
                  </a:cubicBezTo>
                  <a:cubicBezTo>
                    <a:pt x="120240" y="295199"/>
                    <a:pt x="114948" y="227465"/>
                    <a:pt x="104894" y="195980"/>
                  </a:cubicBezTo>
                  <a:cubicBezTo>
                    <a:pt x="94840" y="164495"/>
                    <a:pt x="68646" y="128511"/>
                    <a:pt x="54094" y="99142"/>
                  </a:cubicBezTo>
                  <a:cubicBezTo>
                    <a:pt x="39542" y="69773"/>
                    <a:pt x="-2527" y="-8279"/>
                    <a:pt x="119" y="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B88EFFAE-243B-4A88-8E36-A36244184711}"/>
                </a:ext>
              </a:extLst>
            </p:cNvPr>
            <p:cNvSpPr/>
            <p:nvPr/>
          </p:nvSpPr>
          <p:spPr>
            <a:xfrm>
              <a:off x="3678812" y="4446575"/>
              <a:ext cx="113805" cy="231239"/>
            </a:xfrm>
            <a:custGeom>
              <a:avLst/>
              <a:gdLst>
                <a:gd name="connsiteX0" fmla="*/ 50226 w 113805"/>
                <a:gd name="connsiteY0" fmla="*/ 13 h 231239"/>
                <a:gd name="connsiteX1" fmla="*/ 2601 w 113805"/>
                <a:gd name="connsiteY1" fmla="*/ 60338 h 231239"/>
                <a:gd name="connsiteX2" fmla="*/ 12126 w 113805"/>
                <a:gd name="connsiteY2" fmla="*/ 152413 h 231239"/>
                <a:gd name="connsiteX3" fmla="*/ 61338 w 113805"/>
                <a:gd name="connsiteY3" fmla="*/ 223850 h 231239"/>
                <a:gd name="connsiteX4" fmla="*/ 113726 w 113805"/>
                <a:gd name="connsiteY4" fmla="*/ 228613 h 231239"/>
                <a:gd name="connsiteX5" fmla="*/ 72451 w 113805"/>
                <a:gd name="connsiteY5" fmla="*/ 220675 h 231239"/>
                <a:gd name="connsiteX6" fmla="*/ 40701 w 113805"/>
                <a:gd name="connsiteY6" fmla="*/ 179400 h 231239"/>
                <a:gd name="connsiteX7" fmla="*/ 8951 w 113805"/>
                <a:gd name="connsiteY7" fmla="*/ 109550 h 231239"/>
                <a:gd name="connsiteX8" fmla="*/ 16888 w 113805"/>
                <a:gd name="connsiteY8" fmla="*/ 65100 h 231239"/>
                <a:gd name="connsiteX9" fmla="*/ 50226 w 113805"/>
                <a:gd name="connsiteY9" fmla="*/ 13 h 23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805" h="231239">
                  <a:moveTo>
                    <a:pt x="50226" y="13"/>
                  </a:moveTo>
                  <a:cubicBezTo>
                    <a:pt x="47845" y="-781"/>
                    <a:pt x="8951" y="34938"/>
                    <a:pt x="2601" y="60338"/>
                  </a:cubicBezTo>
                  <a:cubicBezTo>
                    <a:pt x="-3749" y="85738"/>
                    <a:pt x="2337" y="125161"/>
                    <a:pt x="12126" y="152413"/>
                  </a:cubicBezTo>
                  <a:cubicBezTo>
                    <a:pt x="21915" y="179665"/>
                    <a:pt x="44405" y="211150"/>
                    <a:pt x="61338" y="223850"/>
                  </a:cubicBezTo>
                  <a:cubicBezTo>
                    <a:pt x="78271" y="236550"/>
                    <a:pt x="111874" y="229142"/>
                    <a:pt x="113726" y="228613"/>
                  </a:cubicBezTo>
                  <a:cubicBezTo>
                    <a:pt x="115578" y="228084"/>
                    <a:pt x="84622" y="228877"/>
                    <a:pt x="72451" y="220675"/>
                  </a:cubicBezTo>
                  <a:cubicBezTo>
                    <a:pt x="60280" y="212473"/>
                    <a:pt x="51284" y="197921"/>
                    <a:pt x="40701" y="179400"/>
                  </a:cubicBezTo>
                  <a:cubicBezTo>
                    <a:pt x="30118" y="160879"/>
                    <a:pt x="12920" y="128600"/>
                    <a:pt x="8951" y="109550"/>
                  </a:cubicBezTo>
                  <a:cubicBezTo>
                    <a:pt x="4982" y="90500"/>
                    <a:pt x="11332" y="80181"/>
                    <a:pt x="16888" y="65100"/>
                  </a:cubicBezTo>
                  <a:cubicBezTo>
                    <a:pt x="22444" y="50019"/>
                    <a:pt x="52607" y="807"/>
                    <a:pt x="50226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8C25DBF6-A9E7-4B5F-B697-D70488DBFE19}"/>
                </a:ext>
              </a:extLst>
            </p:cNvPr>
            <p:cNvSpPr/>
            <p:nvPr/>
          </p:nvSpPr>
          <p:spPr>
            <a:xfrm>
              <a:off x="3817724" y="4581024"/>
              <a:ext cx="128913" cy="62525"/>
            </a:xfrm>
            <a:custGeom>
              <a:avLst/>
              <a:gdLst>
                <a:gd name="connsiteX0" fmla="*/ 214 w 128913"/>
                <a:gd name="connsiteY0" fmla="*/ 30664 h 62525"/>
                <a:gd name="connsiteX1" fmla="*/ 70064 w 128913"/>
                <a:gd name="connsiteY1" fmla="*/ 5264 h 62525"/>
                <a:gd name="connsiteX2" fmla="*/ 109751 w 128913"/>
                <a:gd name="connsiteY2" fmla="*/ 21139 h 62525"/>
                <a:gd name="connsiteX3" fmla="*/ 128801 w 128913"/>
                <a:gd name="connsiteY3" fmla="*/ 62414 h 62525"/>
                <a:gd name="connsiteX4" fmla="*/ 101814 w 128913"/>
                <a:gd name="connsiteY4" fmla="*/ 32251 h 62525"/>
                <a:gd name="connsiteX5" fmla="*/ 49426 w 128913"/>
                <a:gd name="connsiteY5" fmla="*/ 501 h 62525"/>
                <a:gd name="connsiteX6" fmla="*/ 214 w 128913"/>
                <a:gd name="connsiteY6" fmla="*/ 30664 h 6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913" h="62525">
                  <a:moveTo>
                    <a:pt x="214" y="30664"/>
                  </a:moveTo>
                  <a:cubicBezTo>
                    <a:pt x="3654" y="31458"/>
                    <a:pt x="51808" y="6851"/>
                    <a:pt x="70064" y="5264"/>
                  </a:cubicBezTo>
                  <a:cubicBezTo>
                    <a:pt x="88320" y="3676"/>
                    <a:pt x="99962" y="11614"/>
                    <a:pt x="109751" y="21139"/>
                  </a:cubicBezTo>
                  <a:cubicBezTo>
                    <a:pt x="119540" y="30664"/>
                    <a:pt x="130124" y="60562"/>
                    <a:pt x="128801" y="62414"/>
                  </a:cubicBezTo>
                  <a:cubicBezTo>
                    <a:pt x="127478" y="64266"/>
                    <a:pt x="115043" y="42570"/>
                    <a:pt x="101814" y="32251"/>
                  </a:cubicBezTo>
                  <a:cubicBezTo>
                    <a:pt x="88585" y="21932"/>
                    <a:pt x="63184" y="5528"/>
                    <a:pt x="49426" y="501"/>
                  </a:cubicBezTo>
                  <a:cubicBezTo>
                    <a:pt x="35668" y="-4526"/>
                    <a:pt x="-3226" y="29870"/>
                    <a:pt x="214" y="306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EC320CB3-089F-4A69-9654-B0A72808176C}"/>
                </a:ext>
              </a:extLst>
            </p:cNvPr>
            <p:cNvSpPr/>
            <p:nvPr/>
          </p:nvSpPr>
          <p:spPr>
            <a:xfrm>
              <a:off x="4035415" y="4481431"/>
              <a:ext cx="114874" cy="160877"/>
            </a:xfrm>
            <a:custGeom>
              <a:avLst/>
              <a:gdLst>
                <a:gd name="connsiteX0" fmla="*/ 93673 w 114874"/>
                <a:gd name="connsiteY0" fmla="*/ 82 h 160877"/>
                <a:gd name="connsiteX1" fmla="*/ 114310 w 114874"/>
                <a:gd name="connsiteY1" fmla="*/ 74694 h 160877"/>
                <a:gd name="connsiteX2" fmla="*/ 66685 w 114874"/>
                <a:gd name="connsiteY2" fmla="*/ 101682 h 160877"/>
                <a:gd name="connsiteX3" fmla="*/ 10 w 114874"/>
                <a:gd name="connsiteY3" fmla="*/ 160419 h 160877"/>
                <a:gd name="connsiteX4" fmla="*/ 61923 w 114874"/>
                <a:gd name="connsiteY4" fmla="*/ 127082 h 160877"/>
                <a:gd name="connsiteX5" fmla="*/ 103198 w 114874"/>
                <a:gd name="connsiteY5" fmla="*/ 92157 h 160877"/>
                <a:gd name="connsiteX6" fmla="*/ 106373 w 114874"/>
                <a:gd name="connsiteY6" fmla="*/ 60407 h 160877"/>
                <a:gd name="connsiteX7" fmla="*/ 93673 w 114874"/>
                <a:gd name="connsiteY7" fmla="*/ 82 h 16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874" h="160877">
                  <a:moveTo>
                    <a:pt x="93673" y="82"/>
                  </a:moveTo>
                  <a:cubicBezTo>
                    <a:pt x="94996" y="2463"/>
                    <a:pt x="118808" y="57761"/>
                    <a:pt x="114310" y="74694"/>
                  </a:cubicBezTo>
                  <a:cubicBezTo>
                    <a:pt x="109812" y="91627"/>
                    <a:pt x="85735" y="87395"/>
                    <a:pt x="66685" y="101682"/>
                  </a:cubicBezTo>
                  <a:cubicBezTo>
                    <a:pt x="47635" y="115970"/>
                    <a:pt x="804" y="156186"/>
                    <a:pt x="10" y="160419"/>
                  </a:cubicBezTo>
                  <a:cubicBezTo>
                    <a:pt x="-784" y="164652"/>
                    <a:pt x="44725" y="138459"/>
                    <a:pt x="61923" y="127082"/>
                  </a:cubicBezTo>
                  <a:cubicBezTo>
                    <a:pt x="79121" y="115705"/>
                    <a:pt x="95790" y="103270"/>
                    <a:pt x="103198" y="92157"/>
                  </a:cubicBezTo>
                  <a:cubicBezTo>
                    <a:pt x="110606" y="81045"/>
                    <a:pt x="107696" y="73372"/>
                    <a:pt x="106373" y="60407"/>
                  </a:cubicBezTo>
                  <a:cubicBezTo>
                    <a:pt x="105050" y="47442"/>
                    <a:pt x="92350" y="-2299"/>
                    <a:pt x="93673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B552744B-0351-411E-A628-6D8959314112}"/>
                </a:ext>
              </a:extLst>
            </p:cNvPr>
            <p:cNvSpPr/>
            <p:nvPr/>
          </p:nvSpPr>
          <p:spPr>
            <a:xfrm>
              <a:off x="3775006" y="4448810"/>
              <a:ext cx="211647" cy="69215"/>
            </a:xfrm>
            <a:custGeom>
              <a:avLst/>
              <a:gdLst>
                <a:gd name="connsiteX0" fmla="*/ 69 w 211647"/>
                <a:gd name="connsiteY0" fmla="*/ 69215 h 69215"/>
                <a:gd name="connsiteX1" fmla="*/ 95319 w 211647"/>
                <a:gd name="connsiteY1" fmla="*/ 26353 h 69215"/>
                <a:gd name="connsiteX2" fmla="*/ 146119 w 211647"/>
                <a:gd name="connsiteY2" fmla="*/ 953 h 69215"/>
                <a:gd name="connsiteX3" fmla="*/ 211207 w 211647"/>
                <a:gd name="connsiteY3" fmla="*/ 5715 h 69215"/>
                <a:gd name="connsiteX4" fmla="*/ 171519 w 211647"/>
                <a:gd name="connsiteY4" fmla="*/ 8890 h 69215"/>
                <a:gd name="connsiteX5" fmla="*/ 111194 w 211647"/>
                <a:gd name="connsiteY5" fmla="*/ 26353 h 69215"/>
                <a:gd name="connsiteX6" fmla="*/ 69 w 211647"/>
                <a:gd name="connsiteY6" fmla="*/ 69215 h 6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647" h="69215">
                  <a:moveTo>
                    <a:pt x="69" y="69215"/>
                  </a:moveTo>
                  <a:cubicBezTo>
                    <a:pt x="-2577" y="69215"/>
                    <a:pt x="70977" y="37730"/>
                    <a:pt x="95319" y="26353"/>
                  </a:cubicBezTo>
                  <a:cubicBezTo>
                    <a:pt x="119661" y="14976"/>
                    <a:pt x="126804" y="4393"/>
                    <a:pt x="146119" y="953"/>
                  </a:cubicBezTo>
                  <a:cubicBezTo>
                    <a:pt x="165434" y="-2487"/>
                    <a:pt x="206974" y="4392"/>
                    <a:pt x="211207" y="5715"/>
                  </a:cubicBezTo>
                  <a:cubicBezTo>
                    <a:pt x="215440" y="7038"/>
                    <a:pt x="188188" y="5450"/>
                    <a:pt x="171519" y="8890"/>
                  </a:cubicBezTo>
                  <a:cubicBezTo>
                    <a:pt x="154850" y="12330"/>
                    <a:pt x="137652" y="17357"/>
                    <a:pt x="111194" y="26353"/>
                  </a:cubicBezTo>
                  <a:cubicBezTo>
                    <a:pt x="84736" y="35349"/>
                    <a:pt x="2715" y="69215"/>
                    <a:pt x="69" y="69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8AA82E6A-7577-461E-B97A-8D31D38E1B0C}"/>
                </a:ext>
              </a:extLst>
            </p:cNvPr>
            <p:cNvSpPr/>
            <p:nvPr/>
          </p:nvSpPr>
          <p:spPr>
            <a:xfrm>
              <a:off x="4060639" y="4457565"/>
              <a:ext cx="14523" cy="118007"/>
            </a:xfrm>
            <a:custGeom>
              <a:avLst/>
              <a:gdLst>
                <a:gd name="connsiteX0" fmla="*/ 186 w 14523"/>
                <a:gd name="connsiteY0" fmla="*/ 135 h 118007"/>
                <a:gd name="connsiteX1" fmla="*/ 14474 w 14523"/>
                <a:gd name="connsiteY1" fmla="*/ 69985 h 118007"/>
                <a:gd name="connsiteX2" fmla="*/ 4949 w 14523"/>
                <a:gd name="connsiteY2" fmla="*/ 117610 h 118007"/>
                <a:gd name="connsiteX3" fmla="*/ 6536 w 14523"/>
                <a:gd name="connsiteY3" fmla="*/ 89035 h 118007"/>
                <a:gd name="connsiteX4" fmla="*/ 186 w 14523"/>
                <a:gd name="connsiteY4" fmla="*/ 135 h 11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3" h="118007">
                  <a:moveTo>
                    <a:pt x="186" y="135"/>
                  </a:moveTo>
                  <a:cubicBezTo>
                    <a:pt x="1509" y="-3040"/>
                    <a:pt x="13680" y="50406"/>
                    <a:pt x="14474" y="69985"/>
                  </a:cubicBezTo>
                  <a:cubicBezTo>
                    <a:pt x="15268" y="89564"/>
                    <a:pt x="6272" y="114435"/>
                    <a:pt x="4949" y="117610"/>
                  </a:cubicBezTo>
                  <a:cubicBezTo>
                    <a:pt x="3626" y="120785"/>
                    <a:pt x="8124" y="104381"/>
                    <a:pt x="6536" y="89035"/>
                  </a:cubicBezTo>
                  <a:cubicBezTo>
                    <a:pt x="4949" y="73689"/>
                    <a:pt x="-1137" y="3310"/>
                    <a:pt x="186" y="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D9A843F1-8B74-4CA3-A205-C15322B3105B}"/>
                </a:ext>
              </a:extLst>
            </p:cNvPr>
            <p:cNvSpPr/>
            <p:nvPr/>
          </p:nvSpPr>
          <p:spPr>
            <a:xfrm>
              <a:off x="3930635" y="4659287"/>
              <a:ext cx="77822" cy="65128"/>
            </a:xfrm>
            <a:custGeom>
              <a:avLst/>
              <a:gdLst>
                <a:gd name="connsiteX0" fmla="*/ 77803 w 77822"/>
                <a:gd name="connsiteY0" fmla="*/ 26 h 65128"/>
                <a:gd name="connsiteX1" fmla="*/ 61928 w 77822"/>
                <a:gd name="connsiteY1" fmla="*/ 60351 h 65128"/>
                <a:gd name="connsiteX2" fmla="*/ 42878 w 77822"/>
                <a:gd name="connsiteY2" fmla="*/ 60351 h 65128"/>
                <a:gd name="connsiteX3" fmla="*/ 15 w 77822"/>
                <a:gd name="connsiteY3" fmla="*/ 52413 h 65128"/>
                <a:gd name="connsiteX4" fmla="*/ 38115 w 77822"/>
                <a:gd name="connsiteY4" fmla="*/ 50826 h 65128"/>
                <a:gd name="connsiteX5" fmla="*/ 58753 w 77822"/>
                <a:gd name="connsiteY5" fmla="*/ 52413 h 65128"/>
                <a:gd name="connsiteX6" fmla="*/ 77803 w 77822"/>
                <a:gd name="connsiteY6" fmla="*/ 26 h 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22" h="65128">
                  <a:moveTo>
                    <a:pt x="77803" y="26"/>
                  </a:moveTo>
                  <a:cubicBezTo>
                    <a:pt x="78332" y="1349"/>
                    <a:pt x="67749" y="50297"/>
                    <a:pt x="61928" y="60351"/>
                  </a:cubicBezTo>
                  <a:cubicBezTo>
                    <a:pt x="56107" y="70405"/>
                    <a:pt x="53197" y="61674"/>
                    <a:pt x="42878" y="60351"/>
                  </a:cubicBezTo>
                  <a:cubicBezTo>
                    <a:pt x="32559" y="59028"/>
                    <a:pt x="809" y="54000"/>
                    <a:pt x="15" y="52413"/>
                  </a:cubicBezTo>
                  <a:cubicBezTo>
                    <a:pt x="-779" y="50826"/>
                    <a:pt x="28325" y="50826"/>
                    <a:pt x="38115" y="50826"/>
                  </a:cubicBezTo>
                  <a:cubicBezTo>
                    <a:pt x="47905" y="50826"/>
                    <a:pt x="53197" y="57705"/>
                    <a:pt x="58753" y="52413"/>
                  </a:cubicBezTo>
                  <a:cubicBezTo>
                    <a:pt x="64309" y="47121"/>
                    <a:pt x="77274" y="-1297"/>
                    <a:pt x="77803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33C18008-52C6-4542-B472-9C5734D1F43F}"/>
                </a:ext>
              </a:extLst>
            </p:cNvPr>
            <p:cNvSpPr/>
            <p:nvPr/>
          </p:nvSpPr>
          <p:spPr>
            <a:xfrm>
              <a:off x="3579800" y="4838276"/>
              <a:ext cx="381972" cy="129090"/>
            </a:xfrm>
            <a:custGeom>
              <a:avLst/>
              <a:gdLst>
                <a:gd name="connsiteX0" fmla="*/ 13 w 381972"/>
                <a:gd name="connsiteY0" fmla="*/ 129012 h 129090"/>
                <a:gd name="connsiteX1" fmla="*/ 139713 w 381972"/>
                <a:gd name="connsiteY1" fmla="*/ 79799 h 129090"/>
                <a:gd name="connsiteX2" fmla="*/ 298463 w 381972"/>
                <a:gd name="connsiteY2" fmla="*/ 11537 h 129090"/>
                <a:gd name="connsiteX3" fmla="*/ 339738 w 381972"/>
                <a:gd name="connsiteY3" fmla="*/ 6774 h 129090"/>
                <a:gd name="connsiteX4" fmla="*/ 381013 w 381972"/>
                <a:gd name="connsiteY4" fmla="*/ 11537 h 129090"/>
                <a:gd name="connsiteX5" fmla="*/ 296875 w 381972"/>
                <a:gd name="connsiteY5" fmla="*/ 424 h 129090"/>
                <a:gd name="connsiteX6" fmla="*/ 227025 w 381972"/>
                <a:gd name="connsiteY6" fmla="*/ 28999 h 129090"/>
                <a:gd name="connsiteX7" fmla="*/ 131775 w 381972"/>
                <a:gd name="connsiteY7" fmla="*/ 68687 h 129090"/>
                <a:gd name="connsiteX8" fmla="*/ 13 w 381972"/>
                <a:gd name="connsiteY8" fmla="*/ 129012 h 12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972" h="129090">
                  <a:moveTo>
                    <a:pt x="13" y="129012"/>
                  </a:moveTo>
                  <a:cubicBezTo>
                    <a:pt x="1336" y="130864"/>
                    <a:pt x="89971" y="99378"/>
                    <a:pt x="139713" y="79799"/>
                  </a:cubicBezTo>
                  <a:cubicBezTo>
                    <a:pt x="189455" y="60220"/>
                    <a:pt x="265126" y="23708"/>
                    <a:pt x="298463" y="11537"/>
                  </a:cubicBezTo>
                  <a:cubicBezTo>
                    <a:pt x="331800" y="-634"/>
                    <a:pt x="325980" y="6774"/>
                    <a:pt x="339738" y="6774"/>
                  </a:cubicBezTo>
                  <a:cubicBezTo>
                    <a:pt x="353496" y="6774"/>
                    <a:pt x="388157" y="12595"/>
                    <a:pt x="381013" y="11537"/>
                  </a:cubicBezTo>
                  <a:cubicBezTo>
                    <a:pt x="373869" y="10479"/>
                    <a:pt x="322540" y="-2486"/>
                    <a:pt x="296875" y="424"/>
                  </a:cubicBezTo>
                  <a:cubicBezTo>
                    <a:pt x="271210" y="3334"/>
                    <a:pt x="227025" y="28999"/>
                    <a:pt x="227025" y="28999"/>
                  </a:cubicBezTo>
                  <a:cubicBezTo>
                    <a:pt x="199508" y="40376"/>
                    <a:pt x="168817" y="54399"/>
                    <a:pt x="131775" y="68687"/>
                  </a:cubicBezTo>
                  <a:cubicBezTo>
                    <a:pt x="94733" y="82974"/>
                    <a:pt x="-1310" y="127160"/>
                    <a:pt x="13" y="129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3DB8EDB3-A986-4E7B-BE2D-B4303510EC95}"/>
                </a:ext>
              </a:extLst>
            </p:cNvPr>
            <p:cNvSpPr/>
            <p:nvPr/>
          </p:nvSpPr>
          <p:spPr>
            <a:xfrm>
              <a:off x="3957638" y="4839521"/>
              <a:ext cx="142849" cy="85217"/>
            </a:xfrm>
            <a:custGeom>
              <a:avLst/>
              <a:gdLst>
                <a:gd name="connsiteX0" fmla="*/ 0 w 142849"/>
                <a:gd name="connsiteY0" fmla="*/ 5529 h 85217"/>
                <a:gd name="connsiteX1" fmla="*/ 77787 w 142849"/>
                <a:gd name="connsiteY1" fmla="*/ 3942 h 85217"/>
                <a:gd name="connsiteX2" fmla="*/ 127000 w 142849"/>
                <a:gd name="connsiteY2" fmla="*/ 56329 h 85217"/>
                <a:gd name="connsiteX3" fmla="*/ 141287 w 142849"/>
                <a:gd name="connsiteY3" fmla="*/ 84904 h 85217"/>
                <a:gd name="connsiteX4" fmla="*/ 95250 w 142849"/>
                <a:gd name="connsiteY4" fmla="*/ 38867 h 85217"/>
                <a:gd name="connsiteX5" fmla="*/ 77787 w 142849"/>
                <a:gd name="connsiteY5" fmla="*/ 19817 h 85217"/>
                <a:gd name="connsiteX6" fmla="*/ 0 w 142849"/>
                <a:gd name="connsiteY6" fmla="*/ 5529 h 8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49" h="85217">
                  <a:moveTo>
                    <a:pt x="0" y="5529"/>
                  </a:moveTo>
                  <a:cubicBezTo>
                    <a:pt x="0" y="2883"/>
                    <a:pt x="56620" y="-4525"/>
                    <a:pt x="77787" y="3942"/>
                  </a:cubicBezTo>
                  <a:cubicBezTo>
                    <a:pt x="98954" y="12409"/>
                    <a:pt x="116417" y="42835"/>
                    <a:pt x="127000" y="56329"/>
                  </a:cubicBezTo>
                  <a:cubicBezTo>
                    <a:pt x="137583" y="69823"/>
                    <a:pt x="146579" y="87814"/>
                    <a:pt x="141287" y="84904"/>
                  </a:cubicBezTo>
                  <a:cubicBezTo>
                    <a:pt x="135995" y="81994"/>
                    <a:pt x="105833" y="49715"/>
                    <a:pt x="95250" y="38867"/>
                  </a:cubicBezTo>
                  <a:cubicBezTo>
                    <a:pt x="84667" y="28019"/>
                    <a:pt x="90223" y="24580"/>
                    <a:pt x="77787" y="19817"/>
                  </a:cubicBezTo>
                  <a:cubicBezTo>
                    <a:pt x="65351" y="15054"/>
                    <a:pt x="0" y="8175"/>
                    <a:pt x="0" y="5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D17DF5C8-F466-48A3-A76B-5672B457137A}"/>
                </a:ext>
              </a:extLst>
            </p:cNvPr>
            <p:cNvSpPr/>
            <p:nvPr/>
          </p:nvSpPr>
          <p:spPr>
            <a:xfrm>
              <a:off x="3582988" y="4916679"/>
              <a:ext cx="367985" cy="74754"/>
            </a:xfrm>
            <a:custGeom>
              <a:avLst/>
              <a:gdLst>
                <a:gd name="connsiteX0" fmla="*/ 0 w 367985"/>
                <a:gd name="connsiteY0" fmla="*/ 72834 h 74754"/>
                <a:gd name="connsiteX1" fmla="*/ 119062 w 367985"/>
                <a:gd name="connsiteY1" fmla="*/ 69659 h 74754"/>
                <a:gd name="connsiteX2" fmla="*/ 195262 w 367985"/>
                <a:gd name="connsiteY2" fmla="*/ 31559 h 74754"/>
                <a:gd name="connsiteX3" fmla="*/ 282575 w 367985"/>
                <a:gd name="connsiteY3" fmla="*/ 7746 h 74754"/>
                <a:gd name="connsiteX4" fmla="*/ 366712 w 367985"/>
                <a:gd name="connsiteY4" fmla="*/ 10921 h 74754"/>
                <a:gd name="connsiteX5" fmla="*/ 327025 w 367985"/>
                <a:gd name="connsiteY5" fmla="*/ 1396 h 74754"/>
                <a:gd name="connsiteX6" fmla="*/ 242887 w 367985"/>
                <a:gd name="connsiteY6" fmla="*/ 1396 h 74754"/>
                <a:gd name="connsiteX7" fmla="*/ 182562 w 367985"/>
                <a:gd name="connsiteY7" fmla="*/ 14096 h 74754"/>
                <a:gd name="connsiteX8" fmla="*/ 120650 w 367985"/>
                <a:gd name="connsiteY8" fmla="*/ 55371 h 74754"/>
                <a:gd name="connsiteX9" fmla="*/ 0 w 367985"/>
                <a:gd name="connsiteY9" fmla="*/ 72834 h 7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985" h="74754">
                  <a:moveTo>
                    <a:pt x="0" y="72834"/>
                  </a:moveTo>
                  <a:cubicBezTo>
                    <a:pt x="-265" y="75215"/>
                    <a:pt x="86518" y="76538"/>
                    <a:pt x="119062" y="69659"/>
                  </a:cubicBezTo>
                  <a:cubicBezTo>
                    <a:pt x="151606" y="62780"/>
                    <a:pt x="168010" y="41878"/>
                    <a:pt x="195262" y="31559"/>
                  </a:cubicBezTo>
                  <a:cubicBezTo>
                    <a:pt x="222514" y="21240"/>
                    <a:pt x="254000" y="11186"/>
                    <a:pt x="282575" y="7746"/>
                  </a:cubicBezTo>
                  <a:cubicBezTo>
                    <a:pt x="311150" y="4306"/>
                    <a:pt x="359304" y="11979"/>
                    <a:pt x="366712" y="10921"/>
                  </a:cubicBezTo>
                  <a:cubicBezTo>
                    <a:pt x="374120" y="9863"/>
                    <a:pt x="347662" y="2983"/>
                    <a:pt x="327025" y="1396"/>
                  </a:cubicBezTo>
                  <a:cubicBezTo>
                    <a:pt x="306388" y="-191"/>
                    <a:pt x="266964" y="-721"/>
                    <a:pt x="242887" y="1396"/>
                  </a:cubicBezTo>
                  <a:cubicBezTo>
                    <a:pt x="218810" y="3513"/>
                    <a:pt x="202935" y="5100"/>
                    <a:pt x="182562" y="14096"/>
                  </a:cubicBezTo>
                  <a:cubicBezTo>
                    <a:pt x="162189" y="23092"/>
                    <a:pt x="146579" y="45581"/>
                    <a:pt x="120650" y="55371"/>
                  </a:cubicBezTo>
                  <a:cubicBezTo>
                    <a:pt x="94721" y="65161"/>
                    <a:pt x="265" y="70453"/>
                    <a:pt x="0" y="728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2952570F-0D36-4AE9-9DFD-11BD119103CB}"/>
                </a:ext>
              </a:extLst>
            </p:cNvPr>
            <p:cNvSpPr/>
            <p:nvPr/>
          </p:nvSpPr>
          <p:spPr>
            <a:xfrm>
              <a:off x="3978275" y="4914887"/>
              <a:ext cx="111125" cy="74656"/>
            </a:xfrm>
            <a:custGeom>
              <a:avLst/>
              <a:gdLst>
                <a:gd name="connsiteX0" fmla="*/ 0 w 111125"/>
                <a:gd name="connsiteY0" fmla="*/ 13 h 74656"/>
                <a:gd name="connsiteX1" fmla="*/ 87313 w 111125"/>
                <a:gd name="connsiteY1" fmla="*/ 46051 h 74656"/>
                <a:gd name="connsiteX2" fmla="*/ 111125 w 111125"/>
                <a:gd name="connsiteY2" fmla="*/ 74626 h 74656"/>
                <a:gd name="connsiteX3" fmla="*/ 87313 w 111125"/>
                <a:gd name="connsiteY3" fmla="*/ 50813 h 74656"/>
                <a:gd name="connsiteX4" fmla="*/ 0 w 111125"/>
                <a:gd name="connsiteY4" fmla="*/ 13 h 7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25" h="74656">
                  <a:moveTo>
                    <a:pt x="0" y="13"/>
                  </a:moveTo>
                  <a:cubicBezTo>
                    <a:pt x="0" y="-781"/>
                    <a:pt x="68792" y="33616"/>
                    <a:pt x="87313" y="46051"/>
                  </a:cubicBezTo>
                  <a:cubicBezTo>
                    <a:pt x="105834" y="58486"/>
                    <a:pt x="111125" y="73832"/>
                    <a:pt x="111125" y="74626"/>
                  </a:cubicBezTo>
                  <a:cubicBezTo>
                    <a:pt x="111125" y="75420"/>
                    <a:pt x="103453" y="60603"/>
                    <a:pt x="87313" y="50813"/>
                  </a:cubicBezTo>
                  <a:cubicBezTo>
                    <a:pt x="71174" y="41023"/>
                    <a:pt x="0" y="807"/>
                    <a:pt x="0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5486E2EA-4B68-4E0B-9285-AEC5914A9441}"/>
                </a:ext>
              </a:extLst>
            </p:cNvPr>
            <p:cNvSpPr/>
            <p:nvPr/>
          </p:nvSpPr>
          <p:spPr>
            <a:xfrm>
              <a:off x="3963569" y="4941887"/>
              <a:ext cx="121129" cy="51391"/>
            </a:xfrm>
            <a:custGeom>
              <a:avLst/>
              <a:gdLst>
                <a:gd name="connsiteX0" fmla="*/ 419 w 121129"/>
                <a:gd name="connsiteY0" fmla="*/ 1 h 51391"/>
                <a:gd name="connsiteX1" fmla="*/ 54394 w 121129"/>
                <a:gd name="connsiteY1" fmla="*/ 39688 h 51391"/>
                <a:gd name="connsiteX2" fmla="*/ 78206 w 121129"/>
                <a:gd name="connsiteY2" fmla="*/ 49213 h 51391"/>
                <a:gd name="connsiteX3" fmla="*/ 121069 w 121129"/>
                <a:gd name="connsiteY3" fmla="*/ 50801 h 51391"/>
                <a:gd name="connsiteX4" fmla="*/ 86144 w 121129"/>
                <a:gd name="connsiteY4" fmla="*/ 41276 h 51391"/>
                <a:gd name="connsiteX5" fmla="*/ 419 w 121129"/>
                <a:gd name="connsiteY5" fmla="*/ 1 h 51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129" h="51391">
                  <a:moveTo>
                    <a:pt x="419" y="1"/>
                  </a:moveTo>
                  <a:cubicBezTo>
                    <a:pt x="-4873" y="-264"/>
                    <a:pt x="41430" y="31486"/>
                    <a:pt x="54394" y="39688"/>
                  </a:cubicBezTo>
                  <a:cubicBezTo>
                    <a:pt x="67358" y="47890"/>
                    <a:pt x="67094" y="47361"/>
                    <a:pt x="78206" y="49213"/>
                  </a:cubicBezTo>
                  <a:cubicBezTo>
                    <a:pt x="89318" y="51065"/>
                    <a:pt x="119746" y="52124"/>
                    <a:pt x="121069" y="50801"/>
                  </a:cubicBezTo>
                  <a:cubicBezTo>
                    <a:pt x="122392" y="49478"/>
                    <a:pt x="101755" y="48684"/>
                    <a:pt x="86144" y="41276"/>
                  </a:cubicBezTo>
                  <a:cubicBezTo>
                    <a:pt x="70534" y="33868"/>
                    <a:pt x="5711" y="266"/>
                    <a:pt x="419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90B532F4-854E-4F08-80B5-C5C1713126BC}"/>
                </a:ext>
              </a:extLst>
            </p:cNvPr>
            <p:cNvSpPr/>
            <p:nvPr/>
          </p:nvSpPr>
          <p:spPr>
            <a:xfrm>
              <a:off x="3566761" y="5019651"/>
              <a:ext cx="327931" cy="79399"/>
            </a:xfrm>
            <a:custGeom>
              <a:avLst/>
              <a:gdLst>
                <a:gd name="connsiteX0" fmla="*/ 352 w 327931"/>
                <a:gd name="connsiteY0" fmla="*/ 24 h 79399"/>
                <a:gd name="connsiteX1" fmla="*/ 82902 w 327931"/>
                <a:gd name="connsiteY1" fmla="*/ 28599 h 79399"/>
                <a:gd name="connsiteX2" fmla="*/ 159102 w 327931"/>
                <a:gd name="connsiteY2" fmla="*/ 63524 h 79399"/>
                <a:gd name="connsiteX3" fmla="*/ 327377 w 327931"/>
                <a:gd name="connsiteY3" fmla="*/ 79399 h 79399"/>
                <a:gd name="connsiteX4" fmla="*/ 209902 w 327931"/>
                <a:gd name="connsiteY4" fmla="*/ 63524 h 79399"/>
                <a:gd name="connsiteX5" fmla="*/ 116239 w 327931"/>
                <a:gd name="connsiteY5" fmla="*/ 33362 h 79399"/>
                <a:gd name="connsiteX6" fmla="*/ 352 w 327931"/>
                <a:gd name="connsiteY6" fmla="*/ 24 h 7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31" h="79399">
                  <a:moveTo>
                    <a:pt x="352" y="24"/>
                  </a:moveTo>
                  <a:cubicBezTo>
                    <a:pt x="-5204" y="-770"/>
                    <a:pt x="56444" y="18016"/>
                    <a:pt x="82902" y="28599"/>
                  </a:cubicBezTo>
                  <a:cubicBezTo>
                    <a:pt x="109360" y="39182"/>
                    <a:pt x="118356" y="55057"/>
                    <a:pt x="159102" y="63524"/>
                  </a:cubicBezTo>
                  <a:cubicBezTo>
                    <a:pt x="199848" y="71991"/>
                    <a:pt x="318910" y="79399"/>
                    <a:pt x="327377" y="79399"/>
                  </a:cubicBezTo>
                  <a:cubicBezTo>
                    <a:pt x="335844" y="79399"/>
                    <a:pt x="245092" y="71197"/>
                    <a:pt x="209902" y="63524"/>
                  </a:cubicBezTo>
                  <a:cubicBezTo>
                    <a:pt x="174712" y="55851"/>
                    <a:pt x="149312" y="43151"/>
                    <a:pt x="116239" y="33362"/>
                  </a:cubicBezTo>
                  <a:lnTo>
                    <a:pt x="352" y="2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EF02094A-571A-4D76-8028-9500A5C8FD07}"/>
                </a:ext>
              </a:extLst>
            </p:cNvPr>
            <p:cNvSpPr/>
            <p:nvPr/>
          </p:nvSpPr>
          <p:spPr>
            <a:xfrm>
              <a:off x="3725854" y="4971829"/>
              <a:ext cx="163558" cy="18560"/>
            </a:xfrm>
            <a:custGeom>
              <a:avLst/>
              <a:gdLst>
                <a:gd name="connsiteX0" fmla="*/ 9 w 163558"/>
                <a:gd name="connsiteY0" fmla="*/ 12921 h 18560"/>
                <a:gd name="connsiteX1" fmla="*/ 111134 w 163558"/>
                <a:gd name="connsiteY1" fmla="*/ 8159 h 18560"/>
                <a:gd name="connsiteX2" fmla="*/ 163521 w 163558"/>
                <a:gd name="connsiteY2" fmla="*/ 221 h 18560"/>
                <a:gd name="connsiteX3" fmla="*/ 117484 w 163558"/>
                <a:gd name="connsiteY3" fmla="*/ 17684 h 18560"/>
                <a:gd name="connsiteX4" fmla="*/ 9 w 163558"/>
                <a:gd name="connsiteY4" fmla="*/ 12921 h 1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58" h="18560">
                  <a:moveTo>
                    <a:pt x="9" y="12921"/>
                  </a:moveTo>
                  <a:cubicBezTo>
                    <a:pt x="-1049" y="11333"/>
                    <a:pt x="83882" y="10276"/>
                    <a:pt x="111134" y="8159"/>
                  </a:cubicBezTo>
                  <a:cubicBezTo>
                    <a:pt x="138386" y="6042"/>
                    <a:pt x="162463" y="-1367"/>
                    <a:pt x="163521" y="221"/>
                  </a:cubicBezTo>
                  <a:cubicBezTo>
                    <a:pt x="164579" y="1809"/>
                    <a:pt x="142884" y="14509"/>
                    <a:pt x="117484" y="17684"/>
                  </a:cubicBezTo>
                  <a:cubicBezTo>
                    <a:pt x="92084" y="20859"/>
                    <a:pt x="1067" y="14509"/>
                    <a:pt x="9" y="129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5F56A266-405C-428C-BAD3-49A74A48E68C}"/>
                </a:ext>
              </a:extLst>
            </p:cNvPr>
            <p:cNvSpPr/>
            <p:nvPr/>
          </p:nvSpPr>
          <p:spPr>
            <a:xfrm>
              <a:off x="3893373" y="4978032"/>
              <a:ext cx="120760" cy="10222"/>
            </a:xfrm>
            <a:custGeom>
              <a:avLst/>
              <a:gdLst>
                <a:gd name="connsiteX0" fmla="*/ 765 w 120760"/>
                <a:gd name="connsiteY0" fmla="*/ 1956 h 10222"/>
                <a:gd name="connsiteX1" fmla="*/ 57915 w 120760"/>
                <a:gd name="connsiteY1" fmla="*/ 1956 h 10222"/>
                <a:gd name="connsiteX2" fmla="*/ 118240 w 120760"/>
                <a:gd name="connsiteY2" fmla="*/ 368 h 10222"/>
                <a:gd name="connsiteX3" fmla="*/ 100777 w 120760"/>
                <a:gd name="connsiteY3" fmla="*/ 9893 h 10222"/>
                <a:gd name="connsiteX4" fmla="*/ 765 w 120760"/>
                <a:gd name="connsiteY4" fmla="*/ 1956 h 1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60" h="10222">
                  <a:moveTo>
                    <a:pt x="765" y="1956"/>
                  </a:moveTo>
                  <a:cubicBezTo>
                    <a:pt x="-6378" y="633"/>
                    <a:pt x="38336" y="2221"/>
                    <a:pt x="57915" y="1956"/>
                  </a:cubicBezTo>
                  <a:cubicBezTo>
                    <a:pt x="77494" y="1691"/>
                    <a:pt x="111097" y="-955"/>
                    <a:pt x="118240" y="368"/>
                  </a:cubicBezTo>
                  <a:cubicBezTo>
                    <a:pt x="125383" y="1691"/>
                    <a:pt x="116652" y="7776"/>
                    <a:pt x="100777" y="9893"/>
                  </a:cubicBezTo>
                  <a:cubicBezTo>
                    <a:pt x="84902" y="12010"/>
                    <a:pt x="7908" y="3279"/>
                    <a:pt x="765" y="19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6C014EE6-65DF-4F7F-9D19-82C295CA1798}"/>
                </a:ext>
              </a:extLst>
            </p:cNvPr>
            <p:cNvSpPr/>
            <p:nvPr/>
          </p:nvSpPr>
          <p:spPr>
            <a:xfrm>
              <a:off x="3901952" y="4998309"/>
              <a:ext cx="197129" cy="98094"/>
            </a:xfrm>
            <a:custGeom>
              <a:avLst/>
              <a:gdLst>
                <a:gd name="connsiteX0" fmla="*/ 196973 w 197129"/>
                <a:gd name="connsiteY0" fmla="*/ 729 h 98094"/>
                <a:gd name="connsiteX1" fmla="*/ 141411 w 197129"/>
                <a:gd name="connsiteY1" fmla="*/ 18191 h 98094"/>
                <a:gd name="connsiteX2" fmla="*/ 120773 w 197129"/>
                <a:gd name="connsiteY2" fmla="*/ 61054 h 98094"/>
                <a:gd name="connsiteX3" fmla="*/ 69973 w 197129"/>
                <a:gd name="connsiteY3" fmla="*/ 95979 h 98094"/>
                <a:gd name="connsiteX4" fmla="*/ 123 w 197129"/>
                <a:gd name="connsiteY4" fmla="*/ 94391 h 98094"/>
                <a:gd name="connsiteX5" fmla="*/ 54098 w 197129"/>
                <a:gd name="connsiteY5" fmla="*/ 95979 h 98094"/>
                <a:gd name="connsiteX6" fmla="*/ 95373 w 197129"/>
                <a:gd name="connsiteY6" fmla="*/ 70579 h 98094"/>
                <a:gd name="connsiteX7" fmla="*/ 122361 w 197129"/>
                <a:gd name="connsiteY7" fmla="*/ 40416 h 98094"/>
                <a:gd name="connsiteX8" fmla="*/ 196973 w 197129"/>
                <a:gd name="connsiteY8" fmla="*/ 729 h 9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129" h="98094">
                  <a:moveTo>
                    <a:pt x="196973" y="729"/>
                  </a:moveTo>
                  <a:cubicBezTo>
                    <a:pt x="200148" y="-2975"/>
                    <a:pt x="154111" y="8137"/>
                    <a:pt x="141411" y="18191"/>
                  </a:cubicBezTo>
                  <a:cubicBezTo>
                    <a:pt x="128711" y="28245"/>
                    <a:pt x="132679" y="48089"/>
                    <a:pt x="120773" y="61054"/>
                  </a:cubicBezTo>
                  <a:cubicBezTo>
                    <a:pt x="108867" y="74019"/>
                    <a:pt x="90081" y="90423"/>
                    <a:pt x="69973" y="95979"/>
                  </a:cubicBezTo>
                  <a:cubicBezTo>
                    <a:pt x="49865" y="101535"/>
                    <a:pt x="2769" y="94391"/>
                    <a:pt x="123" y="94391"/>
                  </a:cubicBezTo>
                  <a:cubicBezTo>
                    <a:pt x="-2523" y="94391"/>
                    <a:pt x="38223" y="99948"/>
                    <a:pt x="54098" y="95979"/>
                  </a:cubicBezTo>
                  <a:cubicBezTo>
                    <a:pt x="69973" y="92010"/>
                    <a:pt x="83996" y="79839"/>
                    <a:pt x="95373" y="70579"/>
                  </a:cubicBezTo>
                  <a:cubicBezTo>
                    <a:pt x="106750" y="61319"/>
                    <a:pt x="111513" y="51793"/>
                    <a:pt x="122361" y="40416"/>
                  </a:cubicBezTo>
                  <a:cubicBezTo>
                    <a:pt x="133209" y="29039"/>
                    <a:pt x="193798" y="4433"/>
                    <a:pt x="196973" y="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686314AC-94E6-4804-B272-F217EBC7581A}"/>
                </a:ext>
              </a:extLst>
            </p:cNvPr>
            <p:cNvSpPr/>
            <p:nvPr/>
          </p:nvSpPr>
          <p:spPr>
            <a:xfrm>
              <a:off x="3558739" y="4938705"/>
              <a:ext cx="87792" cy="80977"/>
            </a:xfrm>
            <a:custGeom>
              <a:avLst/>
              <a:gdLst>
                <a:gd name="connsiteX0" fmla="*/ 87749 w 87792"/>
                <a:gd name="connsiteY0" fmla="*/ 8 h 80977"/>
                <a:gd name="connsiteX1" fmla="*/ 8374 w 87792"/>
                <a:gd name="connsiteY1" fmla="*/ 38108 h 80977"/>
                <a:gd name="connsiteX2" fmla="*/ 3611 w 87792"/>
                <a:gd name="connsiteY2" fmla="*/ 80970 h 80977"/>
                <a:gd name="connsiteX3" fmla="*/ 19486 w 87792"/>
                <a:gd name="connsiteY3" fmla="*/ 41283 h 80977"/>
                <a:gd name="connsiteX4" fmla="*/ 87749 w 87792"/>
                <a:gd name="connsiteY4" fmla="*/ 8 h 8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92" h="80977">
                  <a:moveTo>
                    <a:pt x="87749" y="8"/>
                  </a:moveTo>
                  <a:cubicBezTo>
                    <a:pt x="85897" y="-521"/>
                    <a:pt x="22397" y="24614"/>
                    <a:pt x="8374" y="38108"/>
                  </a:cubicBezTo>
                  <a:cubicBezTo>
                    <a:pt x="-5649" y="51602"/>
                    <a:pt x="1759" y="80441"/>
                    <a:pt x="3611" y="80970"/>
                  </a:cubicBezTo>
                  <a:cubicBezTo>
                    <a:pt x="5463" y="81499"/>
                    <a:pt x="7580" y="52925"/>
                    <a:pt x="19486" y="41283"/>
                  </a:cubicBezTo>
                  <a:cubicBezTo>
                    <a:pt x="31392" y="29641"/>
                    <a:pt x="89601" y="537"/>
                    <a:pt x="87749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EB0F8085-D84D-4222-9937-3D2286158393}"/>
                </a:ext>
              </a:extLst>
            </p:cNvPr>
            <p:cNvSpPr/>
            <p:nvPr/>
          </p:nvSpPr>
          <p:spPr>
            <a:xfrm>
              <a:off x="3980822" y="4746497"/>
              <a:ext cx="318621" cy="666164"/>
            </a:xfrm>
            <a:custGeom>
              <a:avLst/>
              <a:gdLst>
                <a:gd name="connsiteX0" fmla="*/ 318128 w 318621"/>
                <a:gd name="connsiteY0" fmla="*/ 128 h 666164"/>
                <a:gd name="connsiteX1" fmla="*/ 254628 w 318621"/>
                <a:gd name="connsiteY1" fmla="*/ 169991 h 666164"/>
                <a:gd name="connsiteX2" fmla="*/ 159378 w 318621"/>
                <a:gd name="connsiteY2" fmla="*/ 436691 h 666164"/>
                <a:gd name="connsiteX3" fmla="*/ 80003 w 318621"/>
                <a:gd name="connsiteY3" fmla="*/ 549403 h 666164"/>
                <a:gd name="connsiteX4" fmla="*/ 3803 w 318621"/>
                <a:gd name="connsiteY4" fmla="*/ 663703 h 666164"/>
                <a:gd name="connsiteX5" fmla="*/ 24441 w 318621"/>
                <a:gd name="connsiteY5" fmla="*/ 611316 h 666164"/>
                <a:gd name="connsiteX6" fmla="*/ 135566 w 318621"/>
                <a:gd name="connsiteY6" fmla="*/ 425578 h 666164"/>
                <a:gd name="connsiteX7" fmla="*/ 221291 w 318621"/>
                <a:gd name="connsiteY7" fmla="*/ 195391 h 666164"/>
                <a:gd name="connsiteX8" fmla="*/ 318128 w 318621"/>
                <a:gd name="connsiteY8" fmla="*/ 128 h 66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621" h="666164">
                  <a:moveTo>
                    <a:pt x="318128" y="128"/>
                  </a:moveTo>
                  <a:cubicBezTo>
                    <a:pt x="323684" y="-4105"/>
                    <a:pt x="281086" y="97231"/>
                    <a:pt x="254628" y="169991"/>
                  </a:cubicBezTo>
                  <a:cubicBezTo>
                    <a:pt x="228170" y="242751"/>
                    <a:pt x="188482" y="373456"/>
                    <a:pt x="159378" y="436691"/>
                  </a:cubicBezTo>
                  <a:cubicBezTo>
                    <a:pt x="130274" y="499926"/>
                    <a:pt x="105932" y="511568"/>
                    <a:pt x="80003" y="549403"/>
                  </a:cubicBezTo>
                  <a:cubicBezTo>
                    <a:pt x="54074" y="587238"/>
                    <a:pt x="13063" y="653384"/>
                    <a:pt x="3803" y="663703"/>
                  </a:cubicBezTo>
                  <a:cubicBezTo>
                    <a:pt x="-5457" y="674022"/>
                    <a:pt x="2480" y="651004"/>
                    <a:pt x="24441" y="611316"/>
                  </a:cubicBezTo>
                  <a:cubicBezTo>
                    <a:pt x="46402" y="571628"/>
                    <a:pt x="102758" y="494899"/>
                    <a:pt x="135566" y="425578"/>
                  </a:cubicBezTo>
                  <a:cubicBezTo>
                    <a:pt x="168374" y="356257"/>
                    <a:pt x="193245" y="260743"/>
                    <a:pt x="221291" y="195391"/>
                  </a:cubicBezTo>
                  <a:cubicBezTo>
                    <a:pt x="249337" y="130039"/>
                    <a:pt x="312572" y="4361"/>
                    <a:pt x="318128" y="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918016DF-762F-430D-B5A6-EE3ACB2E03F4}"/>
                </a:ext>
              </a:extLst>
            </p:cNvPr>
            <p:cNvSpPr/>
            <p:nvPr/>
          </p:nvSpPr>
          <p:spPr>
            <a:xfrm>
              <a:off x="3568699" y="5377305"/>
              <a:ext cx="407776" cy="189288"/>
            </a:xfrm>
            <a:custGeom>
              <a:avLst/>
              <a:gdLst>
                <a:gd name="connsiteX0" fmla="*/ 1 w 407776"/>
                <a:gd name="connsiteY0" fmla="*/ 113858 h 189288"/>
                <a:gd name="connsiteX1" fmla="*/ 176214 w 407776"/>
                <a:gd name="connsiteY1" fmla="*/ 188470 h 189288"/>
                <a:gd name="connsiteX2" fmla="*/ 295276 w 407776"/>
                <a:gd name="connsiteY2" fmla="*/ 144020 h 189288"/>
                <a:gd name="connsiteX3" fmla="*/ 406401 w 407776"/>
                <a:gd name="connsiteY3" fmla="*/ 2733 h 189288"/>
                <a:gd name="connsiteX4" fmla="*/ 360364 w 407776"/>
                <a:gd name="connsiteY4" fmla="*/ 47183 h 189288"/>
                <a:gd name="connsiteX5" fmla="*/ 254001 w 407776"/>
                <a:gd name="connsiteY5" fmla="*/ 148783 h 189288"/>
                <a:gd name="connsiteX6" fmla="*/ 179389 w 407776"/>
                <a:gd name="connsiteY6" fmla="*/ 158308 h 189288"/>
                <a:gd name="connsiteX7" fmla="*/ 1 w 407776"/>
                <a:gd name="connsiteY7" fmla="*/ 113858 h 18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776" h="189288">
                  <a:moveTo>
                    <a:pt x="1" y="113858"/>
                  </a:moveTo>
                  <a:cubicBezTo>
                    <a:pt x="-528" y="118885"/>
                    <a:pt x="127002" y="183443"/>
                    <a:pt x="176214" y="188470"/>
                  </a:cubicBezTo>
                  <a:cubicBezTo>
                    <a:pt x="225427" y="193497"/>
                    <a:pt x="256912" y="174976"/>
                    <a:pt x="295276" y="144020"/>
                  </a:cubicBezTo>
                  <a:cubicBezTo>
                    <a:pt x="333641" y="113064"/>
                    <a:pt x="395553" y="18872"/>
                    <a:pt x="406401" y="2733"/>
                  </a:cubicBezTo>
                  <a:cubicBezTo>
                    <a:pt x="417249" y="-13406"/>
                    <a:pt x="360364" y="47183"/>
                    <a:pt x="360364" y="47183"/>
                  </a:cubicBezTo>
                  <a:cubicBezTo>
                    <a:pt x="334964" y="71525"/>
                    <a:pt x="284164" y="130262"/>
                    <a:pt x="254001" y="148783"/>
                  </a:cubicBezTo>
                  <a:cubicBezTo>
                    <a:pt x="223839" y="167304"/>
                    <a:pt x="218812" y="162541"/>
                    <a:pt x="179389" y="158308"/>
                  </a:cubicBezTo>
                  <a:cubicBezTo>
                    <a:pt x="139966" y="154075"/>
                    <a:pt x="530" y="108831"/>
                    <a:pt x="1" y="113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F6EC3DC3-59B4-48A2-8D08-8BBA74BF8304}"/>
                </a:ext>
              </a:extLst>
            </p:cNvPr>
            <p:cNvSpPr/>
            <p:nvPr/>
          </p:nvSpPr>
          <p:spPr>
            <a:xfrm>
              <a:off x="2754125" y="5165478"/>
              <a:ext cx="865960" cy="341975"/>
            </a:xfrm>
            <a:custGeom>
              <a:avLst/>
              <a:gdLst>
                <a:gd name="connsiteX0" fmla="*/ 9713 w 865960"/>
                <a:gd name="connsiteY0" fmla="*/ 9772 h 341975"/>
                <a:gd name="connsiteX1" fmla="*/ 430400 w 865960"/>
                <a:gd name="connsiteY1" fmla="*/ 160585 h 341975"/>
                <a:gd name="connsiteX2" fmla="*/ 839975 w 865960"/>
                <a:gd name="connsiteY2" fmla="*/ 332035 h 341975"/>
                <a:gd name="connsiteX3" fmla="*/ 825688 w 865960"/>
                <a:gd name="connsiteY3" fmla="*/ 322510 h 341975"/>
                <a:gd name="connsiteX4" fmla="*/ 773300 w 865960"/>
                <a:gd name="connsiteY4" fmla="*/ 285997 h 341975"/>
                <a:gd name="connsiteX5" fmla="*/ 511363 w 865960"/>
                <a:gd name="connsiteY5" fmla="*/ 176460 h 341975"/>
                <a:gd name="connsiteX6" fmla="*/ 166875 w 865960"/>
                <a:gd name="connsiteY6" fmla="*/ 35172 h 341975"/>
                <a:gd name="connsiteX7" fmla="*/ 9713 w 865960"/>
                <a:gd name="connsiteY7" fmla="*/ 9772 h 34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5960" h="341975">
                  <a:moveTo>
                    <a:pt x="9713" y="9772"/>
                  </a:moveTo>
                  <a:cubicBezTo>
                    <a:pt x="53634" y="30674"/>
                    <a:pt x="292023" y="106875"/>
                    <a:pt x="430400" y="160585"/>
                  </a:cubicBezTo>
                  <a:cubicBezTo>
                    <a:pt x="568777" y="214296"/>
                    <a:pt x="774094" y="305048"/>
                    <a:pt x="839975" y="332035"/>
                  </a:cubicBezTo>
                  <a:cubicBezTo>
                    <a:pt x="905856" y="359022"/>
                    <a:pt x="825688" y="322510"/>
                    <a:pt x="825688" y="322510"/>
                  </a:cubicBezTo>
                  <a:cubicBezTo>
                    <a:pt x="814576" y="314837"/>
                    <a:pt x="825687" y="310339"/>
                    <a:pt x="773300" y="285997"/>
                  </a:cubicBezTo>
                  <a:cubicBezTo>
                    <a:pt x="720913" y="261655"/>
                    <a:pt x="511363" y="176460"/>
                    <a:pt x="511363" y="176460"/>
                  </a:cubicBezTo>
                  <a:cubicBezTo>
                    <a:pt x="410292" y="134656"/>
                    <a:pt x="253658" y="66922"/>
                    <a:pt x="166875" y="35172"/>
                  </a:cubicBezTo>
                  <a:cubicBezTo>
                    <a:pt x="80092" y="3422"/>
                    <a:pt x="-34208" y="-11130"/>
                    <a:pt x="9713" y="9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2F7C74EE-6D1C-4D70-B4FD-58CF249777A8}"/>
                </a:ext>
              </a:extLst>
            </p:cNvPr>
            <p:cNvSpPr/>
            <p:nvPr/>
          </p:nvSpPr>
          <p:spPr>
            <a:xfrm>
              <a:off x="2385766" y="4502426"/>
              <a:ext cx="206342" cy="447264"/>
            </a:xfrm>
            <a:custGeom>
              <a:avLst/>
              <a:gdLst>
                <a:gd name="connsiteX0" fmla="*/ 247 w 206342"/>
                <a:gd name="connsiteY0" fmla="*/ 2899 h 447264"/>
                <a:gd name="connsiteX1" fmla="*/ 114547 w 206342"/>
                <a:gd name="connsiteY1" fmla="*/ 209274 h 447264"/>
                <a:gd name="connsiteX2" fmla="*/ 198684 w 206342"/>
                <a:gd name="connsiteY2" fmla="*/ 436287 h 447264"/>
                <a:gd name="connsiteX3" fmla="*/ 198684 w 206342"/>
                <a:gd name="connsiteY3" fmla="*/ 398187 h 447264"/>
                <a:gd name="connsiteX4" fmla="*/ 165347 w 206342"/>
                <a:gd name="connsiteY4" fmla="*/ 280712 h 447264"/>
                <a:gd name="connsiteX5" fmla="*/ 85972 w 206342"/>
                <a:gd name="connsiteY5" fmla="*/ 99737 h 447264"/>
                <a:gd name="connsiteX6" fmla="*/ 247 w 206342"/>
                <a:gd name="connsiteY6" fmla="*/ 2899 h 44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342" h="447264">
                  <a:moveTo>
                    <a:pt x="247" y="2899"/>
                  </a:moveTo>
                  <a:cubicBezTo>
                    <a:pt x="5009" y="21155"/>
                    <a:pt x="81474" y="137043"/>
                    <a:pt x="114547" y="209274"/>
                  </a:cubicBezTo>
                  <a:cubicBezTo>
                    <a:pt x="147620" y="281505"/>
                    <a:pt x="184661" y="404801"/>
                    <a:pt x="198684" y="436287"/>
                  </a:cubicBezTo>
                  <a:cubicBezTo>
                    <a:pt x="212707" y="467773"/>
                    <a:pt x="204240" y="424116"/>
                    <a:pt x="198684" y="398187"/>
                  </a:cubicBezTo>
                  <a:cubicBezTo>
                    <a:pt x="193128" y="372258"/>
                    <a:pt x="184132" y="330454"/>
                    <a:pt x="165347" y="280712"/>
                  </a:cubicBezTo>
                  <a:cubicBezTo>
                    <a:pt x="146562" y="230970"/>
                    <a:pt x="111108" y="142600"/>
                    <a:pt x="85972" y="99737"/>
                  </a:cubicBezTo>
                  <a:cubicBezTo>
                    <a:pt x="60837" y="56875"/>
                    <a:pt x="-4515" y="-15357"/>
                    <a:pt x="247" y="28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EB0F45E1-C766-4216-9699-FE186F1678B9}"/>
                </a:ext>
              </a:extLst>
            </p:cNvPr>
            <p:cNvSpPr/>
            <p:nvPr/>
          </p:nvSpPr>
          <p:spPr>
            <a:xfrm>
              <a:off x="2604745" y="4962481"/>
              <a:ext cx="195020" cy="222639"/>
            </a:xfrm>
            <a:custGeom>
              <a:avLst/>
              <a:gdLst>
                <a:gd name="connsiteX0" fmla="*/ 343 w 195020"/>
                <a:gd name="connsiteY0" fmla="*/ 44 h 222639"/>
                <a:gd name="connsiteX1" fmla="*/ 78130 w 195020"/>
                <a:gd name="connsiteY1" fmla="*/ 138157 h 222639"/>
                <a:gd name="connsiteX2" fmla="*/ 189255 w 195020"/>
                <a:gd name="connsiteY2" fmla="*/ 220707 h 222639"/>
                <a:gd name="connsiteX3" fmla="*/ 171793 w 195020"/>
                <a:gd name="connsiteY3" fmla="*/ 190544 h 222639"/>
                <a:gd name="connsiteX4" fmla="*/ 108293 w 195020"/>
                <a:gd name="connsiteY4" fmla="*/ 123869 h 222639"/>
                <a:gd name="connsiteX5" fmla="*/ 343 w 195020"/>
                <a:gd name="connsiteY5" fmla="*/ 44 h 2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20" h="222639">
                  <a:moveTo>
                    <a:pt x="343" y="44"/>
                  </a:moveTo>
                  <a:cubicBezTo>
                    <a:pt x="-4684" y="2425"/>
                    <a:pt x="46645" y="101380"/>
                    <a:pt x="78130" y="138157"/>
                  </a:cubicBezTo>
                  <a:cubicBezTo>
                    <a:pt x="109615" y="174934"/>
                    <a:pt x="173645" y="211976"/>
                    <a:pt x="189255" y="220707"/>
                  </a:cubicBezTo>
                  <a:cubicBezTo>
                    <a:pt x="204866" y="229438"/>
                    <a:pt x="185287" y="206684"/>
                    <a:pt x="171793" y="190544"/>
                  </a:cubicBezTo>
                  <a:cubicBezTo>
                    <a:pt x="158299" y="174404"/>
                    <a:pt x="136868" y="155354"/>
                    <a:pt x="108293" y="123869"/>
                  </a:cubicBezTo>
                  <a:cubicBezTo>
                    <a:pt x="79718" y="92384"/>
                    <a:pt x="5370" y="-2337"/>
                    <a:pt x="343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A74F9DF5-86B4-4C77-9F88-8E5BCDF25C61}"/>
                </a:ext>
              </a:extLst>
            </p:cNvPr>
            <p:cNvSpPr/>
            <p:nvPr/>
          </p:nvSpPr>
          <p:spPr>
            <a:xfrm>
              <a:off x="1893363" y="3997139"/>
              <a:ext cx="323930" cy="135124"/>
            </a:xfrm>
            <a:custGeom>
              <a:avLst/>
              <a:gdLst>
                <a:gd name="connsiteX0" fmla="*/ 322787 w 323930"/>
                <a:gd name="connsiteY0" fmla="*/ 135124 h 135124"/>
                <a:gd name="connsiteX1" fmla="*/ 183087 w 323930"/>
                <a:gd name="connsiteY1" fmla="*/ 36699 h 135124"/>
                <a:gd name="connsiteX2" fmla="*/ 60850 w 323930"/>
                <a:gd name="connsiteY2" fmla="*/ 186 h 135124"/>
                <a:gd name="connsiteX3" fmla="*/ 525 w 323930"/>
                <a:gd name="connsiteY3" fmla="*/ 49399 h 135124"/>
                <a:gd name="connsiteX4" fmla="*/ 35450 w 323930"/>
                <a:gd name="connsiteY4" fmla="*/ 33524 h 135124"/>
                <a:gd name="connsiteX5" fmla="*/ 102125 w 323930"/>
                <a:gd name="connsiteY5" fmla="*/ 35111 h 135124"/>
                <a:gd name="connsiteX6" fmla="*/ 322787 w 323930"/>
                <a:gd name="connsiteY6" fmla="*/ 135124 h 13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930" h="135124">
                  <a:moveTo>
                    <a:pt x="322787" y="135124"/>
                  </a:moveTo>
                  <a:cubicBezTo>
                    <a:pt x="336281" y="135389"/>
                    <a:pt x="226743" y="59189"/>
                    <a:pt x="183087" y="36699"/>
                  </a:cubicBezTo>
                  <a:cubicBezTo>
                    <a:pt x="139431" y="14209"/>
                    <a:pt x="91277" y="-1931"/>
                    <a:pt x="60850" y="186"/>
                  </a:cubicBezTo>
                  <a:cubicBezTo>
                    <a:pt x="30423" y="2303"/>
                    <a:pt x="4758" y="43843"/>
                    <a:pt x="525" y="49399"/>
                  </a:cubicBezTo>
                  <a:cubicBezTo>
                    <a:pt x="-3708" y="54955"/>
                    <a:pt x="18517" y="35905"/>
                    <a:pt x="35450" y="33524"/>
                  </a:cubicBezTo>
                  <a:cubicBezTo>
                    <a:pt x="52383" y="31143"/>
                    <a:pt x="58204" y="18972"/>
                    <a:pt x="102125" y="35111"/>
                  </a:cubicBezTo>
                  <a:cubicBezTo>
                    <a:pt x="146046" y="51250"/>
                    <a:pt x="309293" y="134859"/>
                    <a:pt x="322787" y="135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1C2B87FD-65C8-46E6-B8DE-9A50609F6AC6}"/>
                </a:ext>
              </a:extLst>
            </p:cNvPr>
            <p:cNvSpPr/>
            <p:nvPr/>
          </p:nvSpPr>
          <p:spPr>
            <a:xfrm>
              <a:off x="2201355" y="4219446"/>
              <a:ext cx="221383" cy="75278"/>
            </a:xfrm>
            <a:custGeom>
              <a:avLst/>
              <a:gdLst>
                <a:gd name="connsiteX0" fmla="*/ 2095 w 221383"/>
                <a:gd name="connsiteY0" fmla="*/ 129 h 75278"/>
                <a:gd name="connsiteX1" fmla="*/ 81470 w 221383"/>
                <a:gd name="connsiteY1" fmla="*/ 55692 h 75278"/>
                <a:gd name="connsiteX2" fmla="*/ 217995 w 221383"/>
                <a:gd name="connsiteY2" fmla="*/ 68392 h 75278"/>
                <a:gd name="connsiteX3" fmla="*/ 164020 w 221383"/>
                <a:gd name="connsiteY3" fmla="*/ 73154 h 75278"/>
                <a:gd name="connsiteX4" fmla="*/ 2095 w 221383"/>
                <a:gd name="connsiteY4" fmla="*/ 129 h 7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83" h="75278">
                  <a:moveTo>
                    <a:pt x="2095" y="129"/>
                  </a:moveTo>
                  <a:cubicBezTo>
                    <a:pt x="-11663" y="-2781"/>
                    <a:pt x="45487" y="44315"/>
                    <a:pt x="81470" y="55692"/>
                  </a:cubicBezTo>
                  <a:cubicBezTo>
                    <a:pt x="117453" y="67069"/>
                    <a:pt x="204237" y="65482"/>
                    <a:pt x="217995" y="68392"/>
                  </a:cubicBezTo>
                  <a:cubicBezTo>
                    <a:pt x="231753" y="71302"/>
                    <a:pt x="201591" y="78975"/>
                    <a:pt x="164020" y="73154"/>
                  </a:cubicBezTo>
                  <a:cubicBezTo>
                    <a:pt x="126449" y="67333"/>
                    <a:pt x="15853" y="3039"/>
                    <a:pt x="2095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A04B22D5-46C4-41F2-B521-1ED7E8D7F224}"/>
                </a:ext>
              </a:extLst>
            </p:cNvPr>
            <p:cNvSpPr/>
            <p:nvPr/>
          </p:nvSpPr>
          <p:spPr>
            <a:xfrm>
              <a:off x="2409741" y="4308280"/>
              <a:ext cx="216857" cy="429071"/>
            </a:xfrm>
            <a:custGeom>
              <a:avLst/>
              <a:gdLst>
                <a:gd name="connsiteX0" fmla="*/ 6434 w 216857"/>
                <a:gd name="connsiteY0" fmla="*/ 195 h 429071"/>
                <a:gd name="connsiteX1" fmla="*/ 1672 w 216857"/>
                <a:gd name="connsiteY1" fmla="*/ 101795 h 429071"/>
                <a:gd name="connsiteX2" fmla="*/ 30247 w 216857"/>
                <a:gd name="connsiteY2" fmla="*/ 190695 h 429071"/>
                <a:gd name="connsiteX3" fmla="*/ 208047 w 216857"/>
                <a:gd name="connsiteY3" fmla="*/ 420883 h 429071"/>
                <a:gd name="connsiteX4" fmla="*/ 185822 w 216857"/>
                <a:gd name="connsiteY4" fmla="*/ 370083 h 429071"/>
                <a:gd name="connsiteX5" fmla="*/ 150897 w 216857"/>
                <a:gd name="connsiteY5" fmla="*/ 297058 h 429071"/>
                <a:gd name="connsiteX6" fmla="*/ 31834 w 216857"/>
                <a:gd name="connsiteY6" fmla="*/ 128783 h 429071"/>
                <a:gd name="connsiteX7" fmla="*/ 6434 w 216857"/>
                <a:gd name="connsiteY7" fmla="*/ 195 h 42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857" h="429071">
                  <a:moveTo>
                    <a:pt x="6434" y="195"/>
                  </a:moveTo>
                  <a:cubicBezTo>
                    <a:pt x="1407" y="-4303"/>
                    <a:pt x="-2297" y="70045"/>
                    <a:pt x="1672" y="101795"/>
                  </a:cubicBezTo>
                  <a:cubicBezTo>
                    <a:pt x="5641" y="133545"/>
                    <a:pt x="-4149" y="137514"/>
                    <a:pt x="30247" y="190695"/>
                  </a:cubicBezTo>
                  <a:cubicBezTo>
                    <a:pt x="64643" y="243876"/>
                    <a:pt x="182118" y="390985"/>
                    <a:pt x="208047" y="420883"/>
                  </a:cubicBezTo>
                  <a:cubicBezTo>
                    <a:pt x="233976" y="450781"/>
                    <a:pt x="195347" y="390720"/>
                    <a:pt x="185822" y="370083"/>
                  </a:cubicBezTo>
                  <a:cubicBezTo>
                    <a:pt x="176297" y="349446"/>
                    <a:pt x="176562" y="337275"/>
                    <a:pt x="150897" y="297058"/>
                  </a:cubicBezTo>
                  <a:cubicBezTo>
                    <a:pt x="125232" y="256841"/>
                    <a:pt x="56176" y="174556"/>
                    <a:pt x="31834" y="128783"/>
                  </a:cubicBezTo>
                  <a:cubicBezTo>
                    <a:pt x="7492" y="83010"/>
                    <a:pt x="11461" y="4693"/>
                    <a:pt x="6434" y="19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D8186C4A-12EB-46C6-BD4D-A15597B35373}"/>
                </a:ext>
              </a:extLst>
            </p:cNvPr>
            <p:cNvSpPr/>
            <p:nvPr/>
          </p:nvSpPr>
          <p:spPr>
            <a:xfrm>
              <a:off x="2418485" y="3729999"/>
              <a:ext cx="299315" cy="163574"/>
            </a:xfrm>
            <a:custGeom>
              <a:avLst/>
              <a:gdLst>
                <a:gd name="connsiteX0" fmla="*/ 299315 w 299315"/>
                <a:gd name="connsiteY0" fmla="*/ 626 h 163574"/>
                <a:gd name="connsiteX1" fmla="*/ 185015 w 299315"/>
                <a:gd name="connsiteY1" fmla="*/ 106989 h 163574"/>
                <a:gd name="connsiteX2" fmla="*/ 2453 w 299315"/>
                <a:gd name="connsiteY2" fmla="*/ 162551 h 163574"/>
                <a:gd name="connsiteX3" fmla="*/ 86590 w 299315"/>
                <a:gd name="connsiteY3" fmla="*/ 137151 h 163574"/>
                <a:gd name="connsiteX4" fmla="*/ 185015 w 299315"/>
                <a:gd name="connsiteY4" fmla="*/ 65714 h 163574"/>
                <a:gd name="connsiteX5" fmla="*/ 299315 w 299315"/>
                <a:gd name="connsiteY5" fmla="*/ 626 h 16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315" h="163574">
                  <a:moveTo>
                    <a:pt x="299315" y="626"/>
                  </a:moveTo>
                  <a:cubicBezTo>
                    <a:pt x="299315" y="7505"/>
                    <a:pt x="234492" y="80002"/>
                    <a:pt x="185015" y="106989"/>
                  </a:cubicBezTo>
                  <a:cubicBezTo>
                    <a:pt x="135538" y="133976"/>
                    <a:pt x="18857" y="157524"/>
                    <a:pt x="2453" y="162551"/>
                  </a:cubicBezTo>
                  <a:cubicBezTo>
                    <a:pt x="-13951" y="167578"/>
                    <a:pt x="56163" y="153290"/>
                    <a:pt x="86590" y="137151"/>
                  </a:cubicBezTo>
                  <a:cubicBezTo>
                    <a:pt x="117017" y="121012"/>
                    <a:pt x="150884" y="86087"/>
                    <a:pt x="185015" y="65714"/>
                  </a:cubicBezTo>
                  <a:cubicBezTo>
                    <a:pt x="219146" y="45341"/>
                    <a:pt x="299315" y="-6253"/>
                    <a:pt x="299315" y="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24FAE744-A7AD-4A99-818D-8F2F191A2A3F}"/>
                </a:ext>
              </a:extLst>
            </p:cNvPr>
            <p:cNvSpPr/>
            <p:nvPr/>
          </p:nvSpPr>
          <p:spPr>
            <a:xfrm>
              <a:off x="2380538" y="3884149"/>
              <a:ext cx="196012" cy="168838"/>
            </a:xfrm>
            <a:custGeom>
              <a:avLst/>
              <a:gdLst>
                <a:gd name="connsiteX0" fmla="*/ 192800 w 196012"/>
                <a:gd name="connsiteY0" fmla="*/ 464 h 168838"/>
                <a:gd name="connsiteX1" fmla="*/ 132475 w 196012"/>
                <a:gd name="connsiteY1" fmla="*/ 103651 h 168838"/>
                <a:gd name="connsiteX2" fmla="*/ 5475 w 196012"/>
                <a:gd name="connsiteY2" fmla="*/ 163976 h 168838"/>
                <a:gd name="connsiteX3" fmla="*/ 38812 w 196012"/>
                <a:gd name="connsiteY3" fmla="*/ 148101 h 168838"/>
                <a:gd name="connsiteX4" fmla="*/ 192800 w 196012"/>
                <a:gd name="connsiteY4" fmla="*/ 464 h 16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12" h="168838">
                  <a:moveTo>
                    <a:pt x="192800" y="464"/>
                  </a:moveTo>
                  <a:cubicBezTo>
                    <a:pt x="208411" y="-6944"/>
                    <a:pt x="163696" y="76399"/>
                    <a:pt x="132475" y="103651"/>
                  </a:cubicBezTo>
                  <a:cubicBezTo>
                    <a:pt x="101254" y="130903"/>
                    <a:pt x="5475" y="163976"/>
                    <a:pt x="5475" y="163976"/>
                  </a:cubicBezTo>
                  <a:cubicBezTo>
                    <a:pt x="-10136" y="171384"/>
                    <a:pt x="9708" y="173236"/>
                    <a:pt x="38812" y="148101"/>
                  </a:cubicBezTo>
                  <a:cubicBezTo>
                    <a:pt x="67916" y="122966"/>
                    <a:pt x="177189" y="7872"/>
                    <a:pt x="192800" y="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5D3232F5-BDC9-44BA-9AD9-79215EAC6CF6}"/>
                </a:ext>
              </a:extLst>
            </p:cNvPr>
            <p:cNvSpPr/>
            <p:nvPr/>
          </p:nvSpPr>
          <p:spPr>
            <a:xfrm>
              <a:off x="2388237" y="4034269"/>
              <a:ext cx="154499" cy="198112"/>
            </a:xfrm>
            <a:custGeom>
              <a:avLst/>
              <a:gdLst>
                <a:gd name="connsiteX0" fmla="*/ 153351 w 154499"/>
                <a:gd name="connsiteY0" fmla="*/ 1156 h 198112"/>
                <a:gd name="connsiteX1" fmla="*/ 116838 w 154499"/>
                <a:gd name="connsiteY1" fmla="*/ 101169 h 198112"/>
                <a:gd name="connsiteX2" fmla="*/ 951 w 154499"/>
                <a:gd name="connsiteY2" fmla="*/ 198006 h 198112"/>
                <a:gd name="connsiteX3" fmla="*/ 62863 w 154499"/>
                <a:gd name="connsiteY3" fmla="*/ 118631 h 198112"/>
                <a:gd name="connsiteX4" fmla="*/ 81913 w 154499"/>
                <a:gd name="connsiteY4" fmla="*/ 50369 h 198112"/>
                <a:gd name="connsiteX5" fmla="*/ 153351 w 154499"/>
                <a:gd name="connsiteY5" fmla="*/ 1156 h 19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499" h="198112">
                  <a:moveTo>
                    <a:pt x="153351" y="1156"/>
                  </a:moveTo>
                  <a:cubicBezTo>
                    <a:pt x="159172" y="9623"/>
                    <a:pt x="142238" y="68361"/>
                    <a:pt x="116838" y="101169"/>
                  </a:cubicBezTo>
                  <a:cubicBezTo>
                    <a:pt x="91438" y="133977"/>
                    <a:pt x="9947" y="195096"/>
                    <a:pt x="951" y="198006"/>
                  </a:cubicBezTo>
                  <a:cubicBezTo>
                    <a:pt x="-8045" y="200916"/>
                    <a:pt x="49369" y="143237"/>
                    <a:pt x="62863" y="118631"/>
                  </a:cubicBezTo>
                  <a:cubicBezTo>
                    <a:pt x="76357" y="94025"/>
                    <a:pt x="67890" y="67831"/>
                    <a:pt x="81913" y="50369"/>
                  </a:cubicBezTo>
                  <a:cubicBezTo>
                    <a:pt x="95936" y="32907"/>
                    <a:pt x="147530" y="-7311"/>
                    <a:pt x="153351" y="1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D3938250-7440-45F3-A620-03B302A2BBE7}"/>
                </a:ext>
              </a:extLst>
            </p:cNvPr>
            <p:cNvSpPr/>
            <p:nvPr/>
          </p:nvSpPr>
          <p:spPr>
            <a:xfrm>
              <a:off x="2214558" y="4141635"/>
              <a:ext cx="226211" cy="103494"/>
            </a:xfrm>
            <a:custGeom>
              <a:avLst/>
              <a:gdLst>
                <a:gd name="connsiteX0" fmla="*/ 5 w 226211"/>
                <a:gd name="connsiteY0" fmla="*/ 153 h 103494"/>
                <a:gd name="connsiteX1" fmla="*/ 115892 w 226211"/>
                <a:gd name="connsiteY1" fmla="*/ 87465 h 103494"/>
                <a:gd name="connsiteX2" fmla="*/ 223842 w 226211"/>
                <a:gd name="connsiteY2" fmla="*/ 103340 h 103494"/>
                <a:gd name="connsiteX3" fmla="*/ 184155 w 226211"/>
                <a:gd name="connsiteY3" fmla="*/ 93815 h 103494"/>
                <a:gd name="connsiteX4" fmla="*/ 111130 w 226211"/>
                <a:gd name="connsiteY4" fmla="*/ 66828 h 103494"/>
                <a:gd name="connsiteX5" fmla="*/ 5 w 226211"/>
                <a:gd name="connsiteY5" fmla="*/ 153 h 10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211" h="103494">
                  <a:moveTo>
                    <a:pt x="5" y="153"/>
                  </a:moveTo>
                  <a:cubicBezTo>
                    <a:pt x="799" y="3592"/>
                    <a:pt x="78586" y="70267"/>
                    <a:pt x="115892" y="87465"/>
                  </a:cubicBezTo>
                  <a:cubicBezTo>
                    <a:pt x="153198" y="104663"/>
                    <a:pt x="223842" y="103340"/>
                    <a:pt x="223842" y="103340"/>
                  </a:cubicBezTo>
                  <a:cubicBezTo>
                    <a:pt x="235219" y="104398"/>
                    <a:pt x="202940" y="99900"/>
                    <a:pt x="184155" y="93815"/>
                  </a:cubicBezTo>
                  <a:cubicBezTo>
                    <a:pt x="165370" y="87730"/>
                    <a:pt x="141822" y="81645"/>
                    <a:pt x="111130" y="66828"/>
                  </a:cubicBezTo>
                  <a:cubicBezTo>
                    <a:pt x="80438" y="52011"/>
                    <a:pt x="-789" y="-3286"/>
                    <a:pt x="5" y="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A537C0C2-BCE1-40B5-A4D4-BB85DAD688C4}"/>
                </a:ext>
              </a:extLst>
            </p:cNvPr>
            <p:cNvSpPr/>
            <p:nvPr/>
          </p:nvSpPr>
          <p:spPr>
            <a:xfrm>
              <a:off x="2549199" y="4068379"/>
              <a:ext cx="262673" cy="548145"/>
            </a:xfrm>
            <a:custGeom>
              <a:avLst/>
              <a:gdLst>
                <a:gd name="connsiteX0" fmla="*/ 11439 w 262673"/>
                <a:gd name="connsiteY0" fmla="*/ 384 h 548145"/>
                <a:gd name="connsiteX1" fmla="*/ 40014 w 262673"/>
                <a:gd name="connsiteY1" fmla="*/ 297246 h 548145"/>
                <a:gd name="connsiteX2" fmla="*/ 82876 w 262673"/>
                <a:gd name="connsiteY2" fmla="*/ 397259 h 548145"/>
                <a:gd name="connsiteX3" fmla="*/ 252739 w 262673"/>
                <a:gd name="connsiteY3" fmla="*/ 541721 h 548145"/>
                <a:gd name="connsiteX4" fmla="*/ 219401 w 262673"/>
                <a:gd name="connsiteY4" fmla="*/ 513146 h 548145"/>
                <a:gd name="connsiteX5" fmla="*/ 27314 w 262673"/>
                <a:gd name="connsiteY5" fmla="*/ 425834 h 548145"/>
                <a:gd name="connsiteX6" fmla="*/ 326 w 262673"/>
                <a:gd name="connsiteY6" fmla="*/ 238509 h 548145"/>
                <a:gd name="connsiteX7" fmla="*/ 11439 w 262673"/>
                <a:gd name="connsiteY7" fmla="*/ 384 h 54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2673" h="548145">
                  <a:moveTo>
                    <a:pt x="11439" y="384"/>
                  </a:moveTo>
                  <a:cubicBezTo>
                    <a:pt x="18054" y="10174"/>
                    <a:pt x="28108" y="231100"/>
                    <a:pt x="40014" y="297246"/>
                  </a:cubicBezTo>
                  <a:cubicBezTo>
                    <a:pt x="51920" y="363392"/>
                    <a:pt x="47422" y="356513"/>
                    <a:pt x="82876" y="397259"/>
                  </a:cubicBezTo>
                  <a:cubicBezTo>
                    <a:pt x="118330" y="438005"/>
                    <a:pt x="229985" y="522407"/>
                    <a:pt x="252739" y="541721"/>
                  </a:cubicBezTo>
                  <a:cubicBezTo>
                    <a:pt x="275493" y="561036"/>
                    <a:pt x="256972" y="532460"/>
                    <a:pt x="219401" y="513146"/>
                  </a:cubicBezTo>
                  <a:cubicBezTo>
                    <a:pt x="181830" y="493832"/>
                    <a:pt x="63826" y="471607"/>
                    <a:pt x="27314" y="425834"/>
                  </a:cubicBezTo>
                  <a:cubicBezTo>
                    <a:pt x="-9198" y="380061"/>
                    <a:pt x="2178" y="306771"/>
                    <a:pt x="326" y="238509"/>
                  </a:cubicBezTo>
                  <a:cubicBezTo>
                    <a:pt x="-1526" y="170247"/>
                    <a:pt x="4824" y="-9406"/>
                    <a:pt x="11439" y="38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A27BD2D9-F74E-4B43-B6E6-1A1D8CEE72EE}"/>
                </a:ext>
              </a:extLst>
            </p:cNvPr>
            <p:cNvSpPr/>
            <p:nvPr/>
          </p:nvSpPr>
          <p:spPr>
            <a:xfrm>
              <a:off x="2461727" y="4146163"/>
              <a:ext cx="97843" cy="429830"/>
            </a:xfrm>
            <a:custGeom>
              <a:avLst/>
              <a:gdLst>
                <a:gd name="connsiteX0" fmla="*/ 76686 w 97843"/>
                <a:gd name="connsiteY0" fmla="*/ 387 h 429830"/>
                <a:gd name="connsiteX1" fmla="*/ 486 w 97843"/>
                <a:gd name="connsiteY1" fmla="*/ 186125 h 429830"/>
                <a:gd name="connsiteX2" fmla="*/ 46523 w 97843"/>
                <a:gd name="connsiteY2" fmla="*/ 319475 h 429830"/>
                <a:gd name="connsiteX3" fmla="*/ 95736 w 97843"/>
                <a:gd name="connsiteY3" fmla="*/ 425837 h 429830"/>
                <a:gd name="connsiteX4" fmla="*/ 84623 w 97843"/>
                <a:gd name="connsiteY4" fmla="*/ 390912 h 429830"/>
                <a:gd name="connsiteX5" fmla="*/ 46523 w 97843"/>
                <a:gd name="connsiteY5" fmla="*/ 238512 h 429830"/>
                <a:gd name="connsiteX6" fmla="*/ 76686 w 97843"/>
                <a:gd name="connsiteY6" fmla="*/ 387 h 42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843" h="429830">
                  <a:moveTo>
                    <a:pt x="76686" y="387"/>
                  </a:moveTo>
                  <a:cubicBezTo>
                    <a:pt x="69013" y="-8344"/>
                    <a:pt x="5513" y="132944"/>
                    <a:pt x="486" y="186125"/>
                  </a:cubicBezTo>
                  <a:cubicBezTo>
                    <a:pt x="-4541" y="239306"/>
                    <a:pt x="30648" y="279523"/>
                    <a:pt x="46523" y="319475"/>
                  </a:cubicBezTo>
                  <a:cubicBezTo>
                    <a:pt x="62398" y="359427"/>
                    <a:pt x="89386" y="413931"/>
                    <a:pt x="95736" y="425837"/>
                  </a:cubicBezTo>
                  <a:cubicBezTo>
                    <a:pt x="102086" y="437743"/>
                    <a:pt x="92825" y="422133"/>
                    <a:pt x="84623" y="390912"/>
                  </a:cubicBezTo>
                  <a:cubicBezTo>
                    <a:pt x="76421" y="359691"/>
                    <a:pt x="48110" y="300954"/>
                    <a:pt x="46523" y="238512"/>
                  </a:cubicBezTo>
                  <a:cubicBezTo>
                    <a:pt x="44936" y="176070"/>
                    <a:pt x="84359" y="9118"/>
                    <a:pt x="76686" y="38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2E7C28F5-8210-4FA2-9A27-E40B3F2BCF1D}"/>
                </a:ext>
              </a:extLst>
            </p:cNvPr>
            <p:cNvSpPr/>
            <p:nvPr/>
          </p:nvSpPr>
          <p:spPr>
            <a:xfrm>
              <a:off x="2599375" y="3161333"/>
              <a:ext cx="434931" cy="622971"/>
            </a:xfrm>
            <a:custGeom>
              <a:avLst/>
              <a:gdLst>
                <a:gd name="connsiteX0" fmla="*/ 434338 w 434931"/>
                <a:gd name="connsiteY0" fmla="*/ 967 h 622971"/>
                <a:gd name="connsiteX1" fmla="*/ 348613 w 434931"/>
                <a:gd name="connsiteY1" fmla="*/ 140667 h 622971"/>
                <a:gd name="connsiteX2" fmla="*/ 286700 w 434931"/>
                <a:gd name="connsiteY2" fmla="*/ 358155 h 622971"/>
                <a:gd name="connsiteX3" fmla="*/ 243838 w 434931"/>
                <a:gd name="connsiteY3" fmla="*/ 432767 h 622971"/>
                <a:gd name="connsiteX4" fmla="*/ 13650 w 434931"/>
                <a:gd name="connsiteY4" fmla="*/ 612155 h 622971"/>
                <a:gd name="connsiteX5" fmla="*/ 50163 w 434931"/>
                <a:gd name="connsiteY5" fmla="*/ 591517 h 622971"/>
                <a:gd name="connsiteX6" fmla="*/ 245425 w 434931"/>
                <a:gd name="connsiteY6" fmla="*/ 497855 h 622971"/>
                <a:gd name="connsiteX7" fmla="*/ 277175 w 434931"/>
                <a:gd name="connsiteY7" fmla="*/ 353392 h 622971"/>
                <a:gd name="connsiteX8" fmla="*/ 302575 w 434931"/>
                <a:gd name="connsiteY8" fmla="*/ 208930 h 622971"/>
                <a:gd name="connsiteX9" fmla="*/ 434338 w 434931"/>
                <a:gd name="connsiteY9" fmla="*/ 967 h 62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931" h="622971">
                  <a:moveTo>
                    <a:pt x="434338" y="967"/>
                  </a:moveTo>
                  <a:cubicBezTo>
                    <a:pt x="442011" y="-10410"/>
                    <a:pt x="373219" y="81136"/>
                    <a:pt x="348613" y="140667"/>
                  </a:cubicBezTo>
                  <a:cubicBezTo>
                    <a:pt x="324007" y="200198"/>
                    <a:pt x="304162" y="309472"/>
                    <a:pt x="286700" y="358155"/>
                  </a:cubicBezTo>
                  <a:cubicBezTo>
                    <a:pt x="269238" y="406838"/>
                    <a:pt x="289346" y="390434"/>
                    <a:pt x="243838" y="432767"/>
                  </a:cubicBezTo>
                  <a:cubicBezTo>
                    <a:pt x="198330" y="475100"/>
                    <a:pt x="45929" y="585697"/>
                    <a:pt x="13650" y="612155"/>
                  </a:cubicBezTo>
                  <a:cubicBezTo>
                    <a:pt x="-18629" y="638613"/>
                    <a:pt x="11534" y="610567"/>
                    <a:pt x="50163" y="591517"/>
                  </a:cubicBezTo>
                  <a:cubicBezTo>
                    <a:pt x="88792" y="572467"/>
                    <a:pt x="207590" y="537542"/>
                    <a:pt x="245425" y="497855"/>
                  </a:cubicBezTo>
                  <a:cubicBezTo>
                    <a:pt x="283260" y="458168"/>
                    <a:pt x="267650" y="401546"/>
                    <a:pt x="277175" y="353392"/>
                  </a:cubicBezTo>
                  <a:cubicBezTo>
                    <a:pt x="286700" y="305238"/>
                    <a:pt x="281408" y="264228"/>
                    <a:pt x="302575" y="208930"/>
                  </a:cubicBezTo>
                  <a:cubicBezTo>
                    <a:pt x="323742" y="153632"/>
                    <a:pt x="426665" y="12344"/>
                    <a:pt x="434338" y="9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E90503A7-9299-4824-A5D6-F1F17268853D}"/>
                </a:ext>
              </a:extLst>
            </p:cNvPr>
            <p:cNvSpPr/>
            <p:nvPr/>
          </p:nvSpPr>
          <p:spPr>
            <a:xfrm>
              <a:off x="2834638" y="3393837"/>
              <a:ext cx="188372" cy="451509"/>
            </a:xfrm>
            <a:custGeom>
              <a:avLst/>
              <a:gdLst>
                <a:gd name="connsiteX0" fmla="*/ 187962 w 188372"/>
                <a:gd name="connsiteY0" fmla="*/ 238 h 451509"/>
                <a:gd name="connsiteX1" fmla="*/ 62550 w 188372"/>
                <a:gd name="connsiteY1" fmla="*/ 233601 h 451509"/>
                <a:gd name="connsiteX2" fmla="*/ 2225 w 188372"/>
                <a:gd name="connsiteY2" fmla="*/ 443151 h 451509"/>
                <a:gd name="connsiteX3" fmla="*/ 13337 w 188372"/>
                <a:gd name="connsiteY3" fmla="*/ 397113 h 451509"/>
                <a:gd name="connsiteX4" fmla="*/ 16512 w 188372"/>
                <a:gd name="connsiteY4" fmla="*/ 278051 h 451509"/>
                <a:gd name="connsiteX5" fmla="*/ 187962 w 188372"/>
                <a:gd name="connsiteY5" fmla="*/ 238 h 4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372" h="451509">
                  <a:moveTo>
                    <a:pt x="187962" y="238"/>
                  </a:moveTo>
                  <a:cubicBezTo>
                    <a:pt x="195635" y="-7170"/>
                    <a:pt x="93506" y="159782"/>
                    <a:pt x="62550" y="233601"/>
                  </a:cubicBezTo>
                  <a:cubicBezTo>
                    <a:pt x="31594" y="307420"/>
                    <a:pt x="10427" y="415899"/>
                    <a:pt x="2225" y="443151"/>
                  </a:cubicBezTo>
                  <a:cubicBezTo>
                    <a:pt x="-5977" y="470403"/>
                    <a:pt x="10956" y="424630"/>
                    <a:pt x="13337" y="397113"/>
                  </a:cubicBezTo>
                  <a:cubicBezTo>
                    <a:pt x="15718" y="369596"/>
                    <a:pt x="-13650" y="340493"/>
                    <a:pt x="16512" y="278051"/>
                  </a:cubicBezTo>
                  <a:cubicBezTo>
                    <a:pt x="46674" y="215609"/>
                    <a:pt x="180289" y="7646"/>
                    <a:pt x="187962" y="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80F58DC3-7B72-410E-873D-34A88F423101}"/>
                </a:ext>
              </a:extLst>
            </p:cNvPr>
            <p:cNvSpPr/>
            <p:nvPr/>
          </p:nvSpPr>
          <p:spPr>
            <a:xfrm>
              <a:off x="2722926" y="3740131"/>
              <a:ext cx="115322" cy="604411"/>
            </a:xfrm>
            <a:custGeom>
              <a:avLst/>
              <a:gdLst>
                <a:gd name="connsiteX0" fmla="*/ 113937 w 115322"/>
                <a:gd name="connsiteY0" fmla="*/ 19 h 604411"/>
                <a:gd name="connsiteX1" fmla="*/ 5987 w 115322"/>
                <a:gd name="connsiteY1" fmla="*/ 220682 h 604411"/>
                <a:gd name="connsiteX2" fmla="*/ 13924 w 115322"/>
                <a:gd name="connsiteY2" fmla="*/ 587394 h 604411"/>
                <a:gd name="connsiteX3" fmla="*/ 13924 w 115322"/>
                <a:gd name="connsiteY3" fmla="*/ 509607 h 604411"/>
                <a:gd name="connsiteX4" fmla="*/ 63137 w 115322"/>
                <a:gd name="connsiteY4" fmla="*/ 209569 h 604411"/>
                <a:gd name="connsiteX5" fmla="*/ 113937 w 115322"/>
                <a:gd name="connsiteY5" fmla="*/ 19 h 60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22" h="604411">
                  <a:moveTo>
                    <a:pt x="113937" y="19"/>
                  </a:moveTo>
                  <a:cubicBezTo>
                    <a:pt x="104412" y="1871"/>
                    <a:pt x="22656" y="122786"/>
                    <a:pt x="5987" y="220682"/>
                  </a:cubicBezTo>
                  <a:cubicBezTo>
                    <a:pt x="-10682" y="318578"/>
                    <a:pt x="12601" y="539240"/>
                    <a:pt x="13924" y="587394"/>
                  </a:cubicBezTo>
                  <a:cubicBezTo>
                    <a:pt x="15247" y="635548"/>
                    <a:pt x="5722" y="572578"/>
                    <a:pt x="13924" y="509607"/>
                  </a:cubicBezTo>
                  <a:cubicBezTo>
                    <a:pt x="22126" y="446636"/>
                    <a:pt x="44881" y="288150"/>
                    <a:pt x="63137" y="209569"/>
                  </a:cubicBezTo>
                  <a:cubicBezTo>
                    <a:pt x="81393" y="130988"/>
                    <a:pt x="123462" y="-1833"/>
                    <a:pt x="113937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3FB53DA7-7247-428F-AE07-F128F23BB67C}"/>
                </a:ext>
              </a:extLst>
            </p:cNvPr>
            <p:cNvSpPr/>
            <p:nvPr/>
          </p:nvSpPr>
          <p:spPr>
            <a:xfrm>
              <a:off x="2746739" y="4166553"/>
              <a:ext cx="57394" cy="506722"/>
            </a:xfrm>
            <a:custGeom>
              <a:avLst/>
              <a:gdLst>
                <a:gd name="connsiteX0" fmla="*/ 15511 w 57394"/>
                <a:gd name="connsiteY0" fmla="*/ 635 h 506722"/>
                <a:gd name="connsiteX1" fmla="*/ 1224 w 57394"/>
                <a:gd name="connsiteY1" fmla="*/ 178435 h 506722"/>
                <a:gd name="connsiteX2" fmla="*/ 44086 w 57394"/>
                <a:gd name="connsiteY2" fmla="*/ 494347 h 506722"/>
                <a:gd name="connsiteX3" fmla="*/ 50436 w 57394"/>
                <a:gd name="connsiteY3" fmla="*/ 422910 h 506722"/>
                <a:gd name="connsiteX4" fmla="*/ 55199 w 57394"/>
                <a:gd name="connsiteY4" fmla="*/ 237172 h 506722"/>
                <a:gd name="connsiteX5" fmla="*/ 15511 w 57394"/>
                <a:gd name="connsiteY5" fmla="*/ 635 h 5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94" h="506722">
                  <a:moveTo>
                    <a:pt x="15511" y="635"/>
                  </a:moveTo>
                  <a:cubicBezTo>
                    <a:pt x="6515" y="-9154"/>
                    <a:pt x="-3538" y="96150"/>
                    <a:pt x="1224" y="178435"/>
                  </a:cubicBezTo>
                  <a:cubicBezTo>
                    <a:pt x="5986" y="260720"/>
                    <a:pt x="35884" y="453601"/>
                    <a:pt x="44086" y="494347"/>
                  </a:cubicBezTo>
                  <a:cubicBezTo>
                    <a:pt x="52288" y="535093"/>
                    <a:pt x="48584" y="465772"/>
                    <a:pt x="50436" y="422910"/>
                  </a:cubicBezTo>
                  <a:cubicBezTo>
                    <a:pt x="52288" y="380048"/>
                    <a:pt x="61549" y="304112"/>
                    <a:pt x="55199" y="237172"/>
                  </a:cubicBezTo>
                  <a:cubicBezTo>
                    <a:pt x="48849" y="170232"/>
                    <a:pt x="24507" y="10424"/>
                    <a:pt x="15511" y="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2733D6D2-9E44-4501-8A45-1D297653EEC7}"/>
                </a:ext>
              </a:extLst>
            </p:cNvPr>
            <p:cNvSpPr/>
            <p:nvPr/>
          </p:nvSpPr>
          <p:spPr>
            <a:xfrm>
              <a:off x="3087066" y="3817411"/>
              <a:ext cx="104537" cy="796201"/>
            </a:xfrm>
            <a:custGeom>
              <a:avLst/>
              <a:gdLst>
                <a:gd name="connsiteX0" fmla="*/ 56184 w 104537"/>
                <a:gd name="connsiteY0" fmla="*/ 527 h 796201"/>
                <a:gd name="connsiteX1" fmla="*/ 622 w 104537"/>
                <a:gd name="connsiteY1" fmla="*/ 321202 h 796201"/>
                <a:gd name="connsiteX2" fmla="*/ 99047 w 104537"/>
                <a:gd name="connsiteY2" fmla="*/ 778402 h 796201"/>
                <a:gd name="connsiteX3" fmla="*/ 92697 w 104537"/>
                <a:gd name="connsiteY3" fmla="*/ 710139 h 796201"/>
                <a:gd name="connsiteX4" fmla="*/ 78409 w 104537"/>
                <a:gd name="connsiteY4" fmla="*/ 556152 h 796201"/>
                <a:gd name="connsiteX5" fmla="*/ 37134 w 104537"/>
                <a:gd name="connsiteY5" fmla="*/ 252939 h 796201"/>
                <a:gd name="connsiteX6" fmla="*/ 56184 w 104537"/>
                <a:gd name="connsiteY6" fmla="*/ 527 h 79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537" h="796201">
                  <a:moveTo>
                    <a:pt x="56184" y="527"/>
                  </a:moveTo>
                  <a:cubicBezTo>
                    <a:pt x="50099" y="11904"/>
                    <a:pt x="-6522" y="191556"/>
                    <a:pt x="622" y="321202"/>
                  </a:cubicBezTo>
                  <a:cubicBezTo>
                    <a:pt x="7766" y="450848"/>
                    <a:pt x="83701" y="713579"/>
                    <a:pt x="99047" y="778402"/>
                  </a:cubicBezTo>
                  <a:cubicBezTo>
                    <a:pt x="114393" y="843225"/>
                    <a:pt x="92697" y="710139"/>
                    <a:pt x="92697" y="710139"/>
                  </a:cubicBezTo>
                  <a:cubicBezTo>
                    <a:pt x="89257" y="673097"/>
                    <a:pt x="87669" y="632352"/>
                    <a:pt x="78409" y="556152"/>
                  </a:cubicBezTo>
                  <a:cubicBezTo>
                    <a:pt x="69149" y="479952"/>
                    <a:pt x="42161" y="341310"/>
                    <a:pt x="37134" y="252939"/>
                  </a:cubicBezTo>
                  <a:cubicBezTo>
                    <a:pt x="32107" y="164568"/>
                    <a:pt x="62269" y="-10850"/>
                    <a:pt x="56184" y="5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408A512A-8A51-4C43-86BC-3873090B41CA}"/>
                </a:ext>
              </a:extLst>
            </p:cNvPr>
            <p:cNvSpPr/>
            <p:nvPr/>
          </p:nvSpPr>
          <p:spPr>
            <a:xfrm>
              <a:off x="2819686" y="3782639"/>
              <a:ext cx="299067" cy="908561"/>
            </a:xfrm>
            <a:custGeom>
              <a:avLst/>
              <a:gdLst>
                <a:gd name="connsiteX0" fmla="*/ 298164 w 299067"/>
                <a:gd name="connsiteY0" fmla="*/ 374 h 908561"/>
                <a:gd name="connsiteX1" fmla="*/ 98139 w 299067"/>
                <a:gd name="connsiteY1" fmla="*/ 351211 h 908561"/>
                <a:gd name="connsiteX2" fmla="*/ 39402 w 299067"/>
                <a:gd name="connsiteY2" fmla="*/ 597274 h 908561"/>
                <a:gd name="connsiteX3" fmla="*/ 67977 w 299067"/>
                <a:gd name="connsiteY3" fmla="*/ 876674 h 908561"/>
                <a:gd name="connsiteX4" fmla="*/ 71152 w 299067"/>
                <a:gd name="connsiteY4" fmla="*/ 851274 h 908561"/>
                <a:gd name="connsiteX5" fmla="*/ 9239 w 299067"/>
                <a:gd name="connsiteY5" fmla="*/ 421061 h 908561"/>
                <a:gd name="connsiteX6" fmla="*/ 298164 w 299067"/>
                <a:gd name="connsiteY6" fmla="*/ 374 h 90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067" h="908561">
                  <a:moveTo>
                    <a:pt x="298164" y="374"/>
                  </a:moveTo>
                  <a:cubicBezTo>
                    <a:pt x="312980" y="-11268"/>
                    <a:pt x="141266" y="251728"/>
                    <a:pt x="98139" y="351211"/>
                  </a:cubicBezTo>
                  <a:cubicBezTo>
                    <a:pt x="55012" y="450694"/>
                    <a:pt x="44429" y="509697"/>
                    <a:pt x="39402" y="597274"/>
                  </a:cubicBezTo>
                  <a:cubicBezTo>
                    <a:pt x="34375" y="684851"/>
                    <a:pt x="62685" y="834341"/>
                    <a:pt x="67977" y="876674"/>
                  </a:cubicBezTo>
                  <a:cubicBezTo>
                    <a:pt x="73269" y="919007"/>
                    <a:pt x="80942" y="927209"/>
                    <a:pt x="71152" y="851274"/>
                  </a:cubicBezTo>
                  <a:cubicBezTo>
                    <a:pt x="61362" y="775339"/>
                    <a:pt x="-28596" y="560761"/>
                    <a:pt x="9239" y="421061"/>
                  </a:cubicBezTo>
                  <a:cubicBezTo>
                    <a:pt x="47074" y="281361"/>
                    <a:pt x="283348" y="12016"/>
                    <a:pt x="298164" y="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FBEFC90A-F19B-4F66-BF65-7A656AC78FD8}"/>
                </a:ext>
              </a:extLst>
            </p:cNvPr>
            <p:cNvSpPr/>
            <p:nvPr/>
          </p:nvSpPr>
          <p:spPr>
            <a:xfrm>
              <a:off x="3421952" y="2949539"/>
              <a:ext cx="331560" cy="540406"/>
            </a:xfrm>
            <a:custGeom>
              <a:avLst/>
              <a:gdLst>
                <a:gd name="connsiteX0" fmla="*/ 330898 w 331560"/>
                <a:gd name="connsiteY0" fmla="*/ 73061 h 540406"/>
                <a:gd name="connsiteX1" fmla="*/ 180086 w 331560"/>
                <a:gd name="connsiteY1" fmla="*/ 36549 h 540406"/>
                <a:gd name="connsiteX2" fmla="*/ 14986 w 331560"/>
                <a:gd name="connsiteY2" fmla="*/ 504861 h 540406"/>
                <a:gd name="connsiteX3" fmla="*/ 11811 w 331560"/>
                <a:gd name="connsiteY3" fmla="*/ 468349 h 540406"/>
                <a:gd name="connsiteX4" fmla="*/ 51498 w 331560"/>
                <a:gd name="connsiteY4" fmla="*/ 155611 h 540406"/>
                <a:gd name="connsiteX5" fmla="*/ 100711 w 331560"/>
                <a:gd name="connsiteY5" fmla="*/ 65124 h 540406"/>
                <a:gd name="connsiteX6" fmla="*/ 230886 w 331560"/>
                <a:gd name="connsiteY6" fmla="*/ 36 h 540406"/>
                <a:gd name="connsiteX7" fmla="*/ 330898 w 331560"/>
                <a:gd name="connsiteY7" fmla="*/ 73061 h 54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560" h="540406">
                  <a:moveTo>
                    <a:pt x="330898" y="73061"/>
                  </a:moveTo>
                  <a:cubicBezTo>
                    <a:pt x="322431" y="79147"/>
                    <a:pt x="232738" y="-35417"/>
                    <a:pt x="180086" y="36549"/>
                  </a:cubicBezTo>
                  <a:cubicBezTo>
                    <a:pt x="127434" y="108515"/>
                    <a:pt x="43032" y="432894"/>
                    <a:pt x="14986" y="504861"/>
                  </a:cubicBezTo>
                  <a:cubicBezTo>
                    <a:pt x="-13060" y="576828"/>
                    <a:pt x="5726" y="526557"/>
                    <a:pt x="11811" y="468349"/>
                  </a:cubicBezTo>
                  <a:cubicBezTo>
                    <a:pt x="17896" y="410141"/>
                    <a:pt x="36681" y="222815"/>
                    <a:pt x="51498" y="155611"/>
                  </a:cubicBezTo>
                  <a:cubicBezTo>
                    <a:pt x="66315" y="88407"/>
                    <a:pt x="70813" y="91053"/>
                    <a:pt x="100711" y="65124"/>
                  </a:cubicBezTo>
                  <a:cubicBezTo>
                    <a:pt x="130609" y="39195"/>
                    <a:pt x="197284" y="1888"/>
                    <a:pt x="230886" y="36"/>
                  </a:cubicBezTo>
                  <a:cubicBezTo>
                    <a:pt x="264488" y="-1816"/>
                    <a:pt x="339365" y="66975"/>
                    <a:pt x="330898" y="73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B68B7DD8-AF9F-4AB8-9906-3F60D085A30A}"/>
                </a:ext>
              </a:extLst>
            </p:cNvPr>
            <p:cNvSpPr/>
            <p:nvPr/>
          </p:nvSpPr>
          <p:spPr>
            <a:xfrm>
              <a:off x="3338871" y="2951131"/>
              <a:ext cx="177783" cy="678390"/>
            </a:xfrm>
            <a:custGeom>
              <a:avLst/>
              <a:gdLst>
                <a:gd name="connsiteX0" fmla="*/ 177442 w 177783"/>
                <a:gd name="connsiteY0" fmla="*/ 32 h 678390"/>
                <a:gd name="connsiteX1" fmla="*/ 48854 w 177783"/>
                <a:gd name="connsiteY1" fmla="*/ 271494 h 678390"/>
                <a:gd name="connsiteX2" fmla="*/ 53617 w 177783"/>
                <a:gd name="connsiteY2" fmla="*/ 636619 h 678390"/>
                <a:gd name="connsiteX3" fmla="*/ 64729 w 177783"/>
                <a:gd name="connsiteY3" fmla="*/ 668369 h 678390"/>
                <a:gd name="connsiteX4" fmla="*/ 50442 w 177783"/>
                <a:gd name="connsiteY4" fmla="*/ 619157 h 678390"/>
                <a:gd name="connsiteX5" fmla="*/ 4404 w 177783"/>
                <a:gd name="connsiteY5" fmla="*/ 255619 h 678390"/>
                <a:gd name="connsiteX6" fmla="*/ 177442 w 177783"/>
                <a:gd name="connsiteY6" fmla="*/ 32 h 67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83" h="678390">
                  <a:moveTo>
                    <a:pt x="177442" y="32"/>
                  </a:moveTo>
                  <a:cubicBezTo>
                    <a:pt x="184850" y="2678"/>
                    <a:pt x="69491" y="165396"/>
                    <a:pt x="48854" y="271494"/>
                  </a:cubicBezTo>
                  <a:cubicBezTo>
                    <a:pt x="28217" y="377592"/>
                    <a:pt x="50971" y="570473"/>
                    <a:pt x="53617" y="636619"/>
                  </a:cubicBezTo>
                  <a:cubicBezTo>
                    <a:pt x="56263" y="702765"/>
                    <a:pt x="65258" y="671279"/>
                    <a:pt x="64729" y="668369"/>
                  </a:cubicBezTo>
                  <a:cubicBezTo>
                    <a:pt x="64200" y="665459"/>
                    <a:pt x="60496" y="687949"/>
                    <a:pt x="50442" y="619157"/>
                  </a:cubicBezTo>
                  <a:cubicBezTo>
                    <a:pt x="40388" y="550365"/>
                    <a:pt x="-15969" y="356690"/>
                    <a:pt x="4404" y="255619"/>
                  </a:cubicBezTo>
                  <a:cubicBezTo>
                    <a:pt x="24777" y="154548"/>
                    <a:pt x="170034" y="-2614"/>
                    <a:pt x="177442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7D83BB5D-68A6-438F-A204-286DCB2D12BD}"/>
                </a:ext>
              </a:extLst>
            </p:cNvPr>
            <p:cNvSpPr/>
            <p:nvPr/>
          </p:nvSpPr>
          <p:spPr>
            <a:xfrm>
              <a:off x="3344828" y="3470067"/>
              <a:ext cx="66748" cy="563411"/>
            </a:xfrm>
            <a:custGeom>
              <a:avLst/>
              <a:gdLst>
                <a:gd name="connsiteX0" fmla="*/ 35 w 66748"/>
                <a:gd name="connsiteY0" fmla="*/ 208 h 563411"/>
                <a:gd name="connsiteX1" fmla="*/ 65122 w 66748"/>
                <a:gd name="connsiteY1" fmla="*/ 306596 h 563411"/>
                <a:gd name="connsiteX2" fmla="*/ 46072 w 66748"/>
                <a:gd name="connsiteY2" fmla="*/ 468521 h 563411"/>
                <a:gd name="connsiteX3" fmla="*/ 34960 w 66748"/>
                <a:gd name="connsiteY3" fmla="*/ 547896 h 563411"/>
                <a:gd name="connsiteX4" fmla="*/ 31785 w 66748"/>
                <a:gd name="connsiteY4" fmla="*/ 544721 h 563411"/>
                <a:gd name="connsiteX5" fmla="*/ 55597 w 66748"/>
                <a:gd name="connsiteY5" fmla="*/ 355808 h 563411"/>
                <a:gd name="connsiteX6" fmla="*/ 35 w 66748"/>
                <a:gd name="connsiteY6" fmla="*/ 208 h 56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48" h="563411">
                  <a:moveTo>
                    <a:pt x="35" y="208"/>
                  </a:moveTo>
                  <a:cubicBezTo>
                    <a:pt x="1623" y="-7994"/>
                    <a:pt x="57449" y="228544"/>
                    <a:pt x="65122" y="306596"/>
                  </a:cubicBezTo>
                  <a:cubicBezTo>
                    <a:pt x="72795" y="384648"/>
                    <a:pt x="51099" y="428304"/>
                    <a:pt x="46072" y="468521"/>
                  </a:cubicBezTo>
                  <a:cubicBezTo>
                    <a:pt x="41045" y="508738"/>
                    <a:pt x="34960" y="547896"/>
                    <a:pt x="34960" y="547896"/>
                  </a:cubicBezTo>
                  <a:cubicBezTo>
                    <a:pt x="32579" y="560596"/>
                    <a:pt x="28346" y="576736"/>
                    <a:pt x="31785" y="544721"/>
                  </a:cubicBezTo>
                  <a:cubicBezTo>
                    <a:pt x="35225" y="512706"/>
                    <a:pt x="59830" y="442856"/>
                    <a:pt x="55597" y="355808"/>
                  </a:cubicBezTo>
                  <a:cubicBezTo>
                    <a:pt x="51364" y="268760"/>
                    <a:pt x="-1553" y="8410"/>
                    <a:pt x="35" y="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63341CB8-5C83-463D-AC72-0EFFF41B418F}"/>
                </a:ext>
              </a:extLst>
            </p:cNvPr>
            <p:cNvSpPr/>
            <p:nvPr/>
          </p:nvSpPr>
          <p:spPr>
            <a:xfrm>
              <a:off x="3345348" y="3922344"/>
              <a:ext cx="56883" cy="509620"/>
            </a:xfrm>
            <a:custGeom>
              <a:avLst/>
              <a:gdLst>
                <a:gd name="connsiteX0" fmla="*/ 56665 w 56883"/>
                <a:gd name="connsiteY0" fmla="*/ 369 h 509620"/>
                <a:gd name="connsiteX1" fmla="*/ 1102 w 56883"/>
                <a:gd name="connsiteY1" fmla="*/ 155944 h 509620"/>
                <a:gd name="connsiteX2" fmla="*/ 20152 w 56883"/>
                <a:gd name="connsiteY2" fmla="*/ 494081 h 509620"/>
                <a:gd name="connsiteX3" fmla="*/ 26502 w 56883"/>
                <a:gd name="connsiteY3" fmla="*/ 433756 h 509620"/>
                <a:gd name="connsiteX4" fmla="*/ 37615 w 56883"/>
                <a:gd name="connsiteY4" fmla="*/ 263894 h 509620"/>
                <a:gd name="connsiteX5" fmla="*/ 21740 w 56883"/>
                <a:gd name="connsiteY5" fmla="*/ 116256 h 509620"/>
                <a:gd name="connsiteX6" fmla="*/ 56665 w 56883"/>
                <a:gd name="connsiteY6" fmla="*/ 369 h 50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3" h="509620">
                  <a:moveTo>
                    <a:pt x="56665" y="369"/>
                  </a:moveTo>
                  <a:cubicBezTo>
                    <a:pt x="53225" y="6984"/>
                    <a:pt x="7187" y="73659"/>
                    <a:pt x="1102" y="155944"/>
                  </a:cubicBezTo>
                  <a:cubicBezTo>
                    <a:pt x="-4984" y="238229"/>
                    <a:pt x="15919" y="447779"/>
                    <a:pt x="20152" y="494081"/>
                  </a:cubicBezTo>
                  <a:cubicBezTo>
                    <a:pt x="24385" y="540383"/>
                    <a:pt x="23591" y="472121"/>
                    <a:pt x="26502" y="433756"/>
                  </a:cubicBezTo>
                  <a:cubicBezTo>
                    <a:pt x="29412" y="395392"/>
                    <a:pt x="38409" y="316811"/>
                    <a:pt x="37615" y="263894"/>
                  </a:cubicBezTo>
                  <a:cubicBezTo>
                    <a:pt x="36821" y="210977"/>
                    <a:pt x="21740" y="154885"/>
                    <a:pt x="21740" y="116256"/>
                  </a:cubicBezTo>
                  <a:cubicBezTo>
                    <a:pt x="21740" y="77627"/>
                    <a:pt x="60105" y="-6246"/>
                    <a:pt x="56665" y="3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2C5D28A7-78A6-465C-AFB3-DEC04AF435C1}"/>
                </a:ext>
              </a:extLst>
            </p:cNvPr>
            <p:cNvSpPr/>
            <p:nvPr/>
          </p:nvSpPr>
          <p:spPr>
            <a:xfrm>
              <a:off x="3318768" y="4255754"/>
              <a:ext cx="153232" cy="453539"/>
            </a:xfrm>
            <a:custGeom>
              <a:avLst/>
              <a:gdLst>
                <a:gd name="connsiteX0" fmla="*/ 5457 w 153232"/>
                <a:gd name="connsiteY0" fmla="*/ 3509 h 453539"/>
                <a:gd name="connsiteX1" fmla="*/ 14982 w 153232"/>
                <a:gd name="connsiteY1" fmla="*/ 138446 h 453539"/>
                <a:gd name="connsiteX2" fmla="*/ 143570 w 153232"/>
                <a:gd name="connsiteY2" fmla="*/ 432134 h 453539"/>
                <a:gd name="connsiteX3" fmla="*/ 132457 w 153232"/>
                <a:gd name="connsiteY3" fmla="*/ 413084 h 453539"/>
                <a:gd name="connsiteX4" fmla="*/ 40382 w 153232"/>
                <a:gd name="connsiteY4" fmla="*/ 270209 h 453539"/>
                <a:gd name="connsiteX5" fmla="*/ 5457 w 153232"/>
                <a:gd name="connsiteY5" fmla="*/ 3509 h 45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232" h="453539">
                  <a:moveTo>
                    <a:pt x="5457" y="3509"/>
                  </a:moveTo>
                  <a:cubicBezTo>
                    <a:pt x="1224" y="-18451"/>
                    <a:pt x="-8037" y="67009"/>
                    <a:pt x="14982" y="138446"/>
                  </a:cubicBezTo>
                  <a:cubicBezTo>
                    <a:pt x="38001" y="209883"/>
                    <a:pt x="123991" y="386361"/>
                    <a:pt x="143570" y="432134"/>
                  </a:cubicBezTo>
                  <a:cubicBezTo>
                    <a:pt x="163149" y="477907"/>
                    <a:pt x="149655" y="440071"/>
                    <a:pt x="132457" y="413084"/>
                  </a:cubicBezTo>
                  <a:cubicBezTo>
                    <a:pt x="115259" y="386097"/>
                    <a:pt x="63665" y="335826"/>
                    <a:pt x="40382" y="270209"/>
                  </a:cubicBezTo>
                  <a:cubicBezTo>
                    <a:pt x="17099" y="204592"/>
                    <a:pt x="9690" y="25469"/>
                    <a:pt x="5457" y="3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2D866D24-A93C-4908-8D05-B73049DA7D0D}"/>
                </a:ext>
              </a:extLst>
            </p:cNvPr>
            <p:cNvSpPr/>
            <p:nvPr/>
          </p:nvSpPr>
          <p:spPr>
            <a:xfrm>
              <a:off x="3652140" y="2927026"/>
              <a:ext cx="191355" cy="125737"/>
            </a:xfrm>
            <a:custGeom>
              <a:avLst/>
              <a:gdLst>
                <a:gd name="connsiteX0" fmla="*/ 698 w 191355"/>
                <a:gd name="connsiteY0" fmla="*/ 125737 h 125737"/>
                <a:gd name="connsiteX1" fmla="*/ 94360 w 191355"/>
                <a:gd name="connsiteY1" fmla="*/ 5087 h 125737"/>
                <a:gd name="connsiteX2" fmla="*/ 189610 w 191355"/>
                <a:gd name="connsiteY2" fmla="*/ 20962 h 125737"/>
                <a:gd name="connsiteX3" fmla="*/ 145160 w 191355"/>
                <a:gd name="connsiteY3" fmla="*/ 6674 h 125737"/>
                <a:gd name="connsiteX4" fmla="*/ 698 w 191355"/>
                <a:gd name="connsiteY4" fmla="*/ 125737 h 12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55" h="125737">
                  <a:moveTo>
                    <a:pt x="698" y="125737"/>
                  </a:moveTo>
                  <a:cubicBezTo>
                    <a:pt x="-7769" y="125472"/>
                    <a:pt x="62875" y="22549"/>
                    <a:pt x="94360" y="5087"/>
                  </a:cubicBezTo>
                  <a:cubicBezTo>
                    <a:pt x="125845" y="-12375"/>
                    <a:pt x="181143" y="20697"/>
                    <a:pt x="189610" y="20962"/>
                  </a:cubicBezTo>
                  <a:cubicBezTo>
                    <a:pt x="198077" y="21226"/>
                    <a:pt x="174529" y="-7084"/>
                    <a:pt x="145160" y="6674"/>
                  </a:cubicBezTo>
                  <a:cubicBezTo>
                    <a:pt x="115791" y="20432"/>
                    <a:pt x="9165" y="126002"/>
                    <a:pt x="698" y="125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5ECAB6B8-3AA4-481A-8C57-CB499AD455A5}"/>
                </a:ext>
              </a:extLst>
            </p:cNvPr>
            <p:cNvSpPr/>
            <p:nvPr/>
          </p:nvSpPr>
          <p:spPr>
            <a:xfrm>
              <a:off x="3807990" y="2962289"/>
              <a:ext cx="339326" cy="228969"/>
            </a:xfrm>
            <a:custGeom>
              <a:avLst/>
              <a:gdLst>
                <a:gd name="connsiteX0" fmla="*/ 5185 w 339326"/>
                <a:gd name="connsiteY0" fmla="*/ 38086 h 228969"/>
                <a:gd name="connsiteX1" fmla="*/ 89323 w 339326"/>
                <a:gd name="connsiteY1" fmla="*/ 9511 h 228969"/>
                <a:gd name="connsiteX2" fmla="*/ 324273 w 339326"/>
                <a:gd name="connsiteY2" fmla="*/ 215886 h 228969"/>
                <a:gd name="connsiteX3" fmla="*/ 313160 w 339326"/>
                <a:gd name="connsiteY3" fmla="*/ 201599 h 228969"/>
                <a:gd name="connsiteX4" fmla="*/ 292523 w 339326"/>
                <a:gd name="connsiteY4" fmla="*/ 150799 h 228969"/>
                <a:gd name="connsiteX5" fmla="*/ 222673 w 339326"/>
                <a:gd name="connsiteY5" fmla="*/ 69836 h 228969"/>
                <a:gd name="connsiteX6" fmla="*/ 5185 w 339326"/>
                <a:gd name="connsiteY6" fmla="*/ 38086 h 2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326" h="228969">
                  <a:moveTo>
                    <a:pt x="5185" y="38086"/>
                  </a:moveTo>
                  <a:cubicBezTo>
                    <a:pt x="-17040" y="28032"/>
                    <a:pt x="36142" y="-20122"/>
                    <a:pt x="89323" y="9511"/>
                  </a:cubicBezTo>
                  <a:cubicBezTo>
                    <a:pt x="142504" y="39144"/>
                    <a:pt x="286967" y="183871"/>
                    <a:pt x="324273" y="215886"/>
                  </a:cubicBezTo>
                  <a:cubicBezTo>
                    <a:pt x="361579" y="247901"/>
                    <a:pt x="318452" y="212447"/>
                    <a:pt x="313160" y="201599"/>
                  </a:cubicBezTo>
                  <a:cubicBezTo>
                    <a:pt x="307868" y="190751"/>
                    <a:pt x="307604" y="172760"/>
                    <a:pt x="292523" y="150799"/>
                  </a:cubicBezTo>
                  <a:cubicBezTo>
                    <a:pt x="277442" y="128839"/>
                    <a:pt x="268181" y="94178"/>
                    <a:pt x="222673" y="69836"/>
                  </a:cubicBezTo>
                  <a:cubicBezTo>
                    <a:pt x="177165" y="45494"/>
                    <a:pt x="27410" y="48140"/>
                    <a:pt x="5185" y="380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981EDD1D-9E6C-4C3B-A403-4A54B8A1A77C}"/>
                </a:ext>
              </a:extLst>
            </p:cNvPr>
            <p:cNvSpPr/>
            <p:nvPr/>
          </p:nvSpPr>
          <p:spPr>
            <a:xfrm>
              <a:off x="4125384" y="3154341"/>
              <a:ext cx="135641" cy="450774"/>
            </a:xfrm>
            <a:custGeom>
              <a:avLst/>
              <a:gdLst>
                <a:gd name="connsiteX0" fmla="*/ 529 w 135641"/>
                <a:gd name="connsiteY0" fmla="*/ 22 h 450774"/>
                <a:gd name="connsiteX1" fmla="*/ 86254 w 135641"/>
                <a:gd name="connsiteY1" fmla="*/ 154009 h 450774"/>
                <a:gd name="connsiteX2" fmla="*/ 124354 w 135641"/>
                <a:gd name="connsiteY2" fmla="*/ 439759 h 450774"/>
                <a:gd name="connsiteX3" fmla="*/ 116416 w 135641"/>
                <a:gd name="connsiteY3" fmla="*/ 369909 h 450774"/>
                <a:gd name="connsiteX4" fmla="*/ 130704 w 135641"/>
                <a:gd name="connsiteY4" fmla="*/ 163534 h 450774"/>
                <a:gd name="connsiteX5" fmla="*/ 529 w 135641"/>
                <a:gd name="connsiteY5" fmla="*/ 22 h 45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41" h="450774">
                  <a:moveTo>
                    <a:pt x="529" y="22"/>
                  </a:moveTo>
                  <a:cubicBezTo>
                    <a:pt x="-6879" y="-1565"/>
                    <a:pt x="65617" y="80720"/>
                    <a:pt x="86254" y="154009"/>
                  </a:cubicBezTo>
                  <a:cubicBezTo>
                    <a:pt x="106892" y="227299"/>
                    <a:pt x="119327" y="403776"/>
                    <a:pt x="124354" y="439759"/>
                  </a:cubicBezTo>
                  <a:cubicBezTo>
                    <a:pt x="129381" y="475742"/>
                    <a:pt x="115358" y="415946"/>
                    <a:pt x="116416" y="369909"/>
                  </a:cubicBezTo>
                  <a:cubicBezTo>
                    <a:pt x="117474" y="323872"/>
                    <a:pt x="147108" y="225446"/>
                    <a:pt x="130704" y="163534"/>
                  </a:cubicBezTo>
                  <a:cubicBezTo>
                    <a:pt x="114300" y="101622"/>
                    <a:pt x="7937" y="1609"/>
                    <a:pt x="529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9A653AB4-E077-4721-816C-D8D8772EF224}"/>
                </a:ext>
              </a:extLst>
            </p:cNvPr>
            <p:cNvSpPr/>
            <p:nvPr/>
          </p:nvSpPr>
          <p:spPr>
            <a:xfrm>
              <a:off x="4225697" y="3516296"/>
              <a:ext cx="119468" cy="323976"/>
            </a:xfrm>
            <a:custGeom>
              <a:avLst/>
              <a:gdLst>
                <a:gd name="connsiteX0" fmla="*/ 228 w 119468"/>
                <a:gd name="connsiteY0" fmla="*/ 17 h 323976"/>
                <a:gd name="connsiteX1" fmla="*/ 51028 w 119468"/>
                <a:gd name="connsiteY1" fmla="*/ 112729 h 323976"/>
                <a:gd name="connsiteX2" fmla="*/ 108178 w 119468"/>
                <a:gd name="connsiteY2" fmla="*/ 228617 h 323976"/>
                <a:gd name="connsiteX3" fmla="*/ 114528 w 119468"/>
                <a:gd name="connsiteY3" fmla="*/ 323867 h 323976"/>
                <a:gd name="connsiteX4" fmla="*/ 116116 w 119468"/>
                <a:gd name="connsiteY4" fmla="*/ 246079 h 323976"/>
                <a:gd name="connsiteX5" fmla="*/ 116116 w 119468"/>
                <a:gd name="connsiteY5" fmla="*/ 174642 h 323976"/>
                <a:gd name="connsiteX6" fmla="*/ 71666 w 119468"/>
                <a:gd name="connsiteY6" fmla="*/ 104792 h 323976"/>
                <a:gd name="connsiteX7" fmla="*/ 228 w 119468"/>
                <a:gd name="connsiteY7" fmla="*/ 17 h 32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468" h="323976">
                  <a:moveTo>
                    <a:pt x="228" y="17"/>
                  </a:moveTo>
                  <a:cubicBezTo>
                    <a:pt x="-3212" y="1340"/>
                    <a:pt x="33036" y="74629"/>
                    <a:pt x="51028" y="112729"/>
                  </a:cubicBezTo>
                  <a:cubicBezTo>
                    <a:pt x="69020" y="150829"/>
                    <a:pt x="97595" y="193427"/>
                    <a:pt x="108178" y="228617"/>
                  </a:cubicBezTo>
                  <a:cubicBezTo>
                    <a:pt x="118761" y="263807"/>
                    <a:pt x="113205" y="320957"/>
                    <a:pt x="114528" y="323867"/>
                  </a:cubicBezTo>
                  <a:cubicBezTo>
                    <a:pt x="115851" y="326777"/>
                    <a:pt x="115851" y="270950"/>
                    <a:pt x="116116" y="246079"/>
                  </a:cubicBezTo>
                  <a:cubicBezTo>
                    <a:pt x="116381" y="221208"/>
                    <a:pt x="123524" y="198190"/>
                    <a:pt x="116116" y="174642"/>
                  </a:cubicBezTo>
                  <a:cubicBezTo>
                    <a:pt x="108708" y="151094"/>
                    <a:pt x="88599" y="134690"/>
                    <a:pt x="71666" y="104792"/>
                  </a:cubicBezTo>
                  <a:cubicBezTo>
                    <a:pt x="54733" y="74894"/>
                    <a:pt x="3668" y="-1306"/>
                    <a:pt x="228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67F2CC61-A536-4DBC-81BE-733DF39B6016}"/>
                </a:ext>
              </a:extLst>
            </p:cNvPr>
            <p:cNvSpPr/>
            <p:nvPr/>
          </p:nvSpPr>
          <p:spPr>
            <a:xfrm>
              <a:off x="3397219" y="2361173"/>
              <a:ext cx="377297" cy="85867"/>
            </a:xfrm>
            <a:custGeom>
              <a:avLst/>
              <a:gdLst>
                <a:gd name="connsiteX0" fmla="*/ 31 w 377297"/>
                <a:gd name="connsiteY0" fmla="*/ 85694 h 85867"/>
                <a:gd name="connsiteX1" fmla="*/ 163014 w 377297"/>
                <a:gd name="connsiteY1" fmla="*/ 24310 h 85867"/>
                <a:gd name="connsiteX2" fmla="*/ 370448 w 377297"/>
                <a:gd name="connsiteY2" fmla="*/ 68760 h 85867"/>
                <a:gd name="connsiteX3" fmla="*/ 311181 w 377297"/>
                <a:gd name="connsiteY3" fmla="*/ 30660 h 85867"/>
                <a:gd name="connsiteX4" fmla="*/ 150314 w 377297"/>
                <a:gd name="connsiteY4" fmla="*/ 1027 h 85867"/>
                <a:gd name="connsiteX5" fmla="*/ 31 w 377297"/>
                <a:gd name="connsiteY5" fmla="*/ 85694 h 8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297" h="85867">
                  <a:moveTo>
                    <a:pt x="31" y="85694"/>
                  </a:moveTo>
                  <a:cubicBezTo>
                    <a:pt x="2148" y="89574"/>
                    <a:pt x="101278" y="27132"/>
                    <a:pt x="163014" y="24310"/>
                  </a:cubicBezTo>
                  <a:cubicBezTo>
                    <a:pt x="224750" y="21488"/>
                    <a:pt x="345754" y="67702"/>
                    <a:pt x="370448" y="68760"/>
                  </a:cubicBezTo>
                  <a:cubicBezTo>
                    <a:pt x="395142" y="69818"/>
                    <a:pt x="347870" y="41949"/>
                    <a:pt x="311181" y="30660"/>
                  </a:cubicBezTo>
                  <a:cubicBezTo>
                    <a:pt x="274492" y="19371"/>
                    <a:pt x="198644" y="-5323"/>
                    <a:pt x="150314" y="1027"/>
                  </a:cubicBezTo>
                  <a:cubicBezTo>
                    <a:pt x="101984" y="7377"/>
                    <a:pt x="-2086" y="81814"/>
                    <a:pt x="31" y="85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9311F7AF-591D-430D-B988-C7E909BD5183}"/>
                </a:ext>
              </a:extLst>
            </p:cNvPr>
            <p:cNvSpPr/>
            <p:nvPr/>
          </p:nvSpPr>
          <p:spPr>
            <a:xfrm>
              <a:off x="3635628" y="2431875"/>
              <a:ext cx="506224" cy="355860"/>
            </a:xfrm>
            <a:custGeom>
              <a:avLst/>
              <a:gdLst>
                <a:gd name="connsiteX0" fmla="*/ 805 w 506224"/>
                <a:gd name="connsiteY0" fmla="*/ 29808 h 355860"/>
                <a:gd name="connsiteX1" fmla="*/ 168022 w 506224"/>
                <a:gd name="connsiteY1" fmla="*/ 46742 h 355860"/>
                <a:gd name="connsiteX2" fmla="*/ 485522 w 506224"/>
                <a:gd name="connsiteY2" fmla="*/ 334608 h 355860"/>
                <a:gd name="connsiteX3" fmla="*/ 468589 w 506224"/>
                <a:gd name="connsiteY3" fmla="*/ 319792 h 355860"/>
                <a:gd name="connsiteX4" fmla="*/ 413555 w 506224"/>
                <a:gd name="connsiteY4" fmla="*/ 203375 h 355860"/>
                <a:gd name="connsiteX5" fmla="*/ 193422 w 506224"/>
                <a:gd name="connsiteY5" fmla="*/ 34042 h 355860"/>
                <a:gd name="connsiteX6" fmla="*/ 108755 w 506224"/>
                <a:gd name="connsiteY6" fmla="*/ 175 h 355860"/>
                <a:gd name="connsiteX7" fmla="*/ 805 w 506224"/>
                <a:gd name="connsiteY7" fmla="*/ 29808 h 35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224" h="355860">
                  <a:moveTo>
                    <a:pt x="805" y="29808"/>
                  </a:moveTo>
                  <a:cubicBezTo>
                    <a:pt x="10683" y="37569"/>
                    <a:pt x="87236" y="-4058"/>
                    <a:pt x="168022" y="46742"/>
                  </a:cubicBezTo>
                  <a:cubicBezTo>
                    <a:pt x="248808" y="97542"/>
                    <a:pt x="435428" y="289100"/>
                    <a:pt x="485522" y="334608"/>
                  </a:cubicBezTo>
                  <a:cubicBezTo>
                    <a:pt x="535616" y="380116"/>
                    <a:pt x="480584" y="341664"/>
                    <a:pt x="468589" y="319792"/>
                  </a:cubicBezTo>
                  <a:cubicBezTo>
                    <a:pt x="456595" y="297920"/>
                    <a:pt x="459416" y="251000"/>
                    <a:pt x="413555" y="203375"/>
                  </a:cubicBezTo>
                  <a:cubicBezTo>
                    <a:pt x="367694" y="155750"/>
                    <a:pt x="244222" y="67909"/>
                    <a:pt x="193422" y="34042"/>
                  </a:cubicBezTo>
                  <a:cubicBezTo>
                    <a:pt x="142622" y="175"/>
                    <a:pt x="142974" y="2644"/>
                    <a:pt x="108755" y="175"/>
                  </a:cubicBezTo>
                  <a:cubicBezTo>
                    <a:pt x="74536" y="-2294"/>
                    <a:pt x="-9073" y="22047"/>
                    <a:pt x="805" y="298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4A600611-5F90-4ABA-BF36-DD8751F8C1AC}"/>
                </a:ext>
              </a:extLst>
            </p:cNvPr>
            <p:cNvSpPr/>
            <p:nvPr/>
          </p:nvSpPr>
          <p:spPr>
            <a:xfrm>
              <a:off x="4116763" y="2784319"/>
              <a:ext cx="262638" cy="597479"/>
            </a:xfrm>
            <a:custGeom>
              <a:avLst/>
              <a:gdLst>
                <a:gd name="connsiteX0" fmla="*/ 154 w 262638"/>
                <a:gd name="connsiteY0" fmla="*/ 1214 h 597479"/>
                <a:gd name="connsiteX1" fmla="*/ 173720 w 262638"/>
                <a:gd name="connsiteY1" fmla="*/ 261564 h 597479"/>
                <a:gd name="connsiteX2" fmla="*/ 256270 w 262638"/>
                <a:gd name="connsiteY2" fmla="*/ 576948 h 597479"/>
                <a:gd name="connsiteX3" fmla="*/ 252037 w 262638"/>
                <a:gd name="connsiteY3" fmla="*/ 540964 h 597479"/>
                <a:gd name="connsiteX4" fmla="*/ 211820 w 262638"/>
                <a:gd name="connsiteY4" fmla="*/ 331414 h 597479"/>
                <a:gd name="connsiteX5" fmla="*/ 144087 w 262638"/>
                <a:gd name="connsiteY5" fmla="*/ 170548 h 597479"/>
                <a:gd name="connsiteX6" fmla="*/ 154 w 262638"/>
                <a:gd name="connsiteY6" fmla="*/ 1214 h 597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38" h="597479">
                  <a:moveTo>
                    <a:pt x="154" y="1214"/>
                  </a:moveTo>
                  <a:cubicBezTo>
                    <a:pt x="5093" y="16383"/>
                    <a:pt x="131034" y="165608"/>
                    <a:pt x="173720" y="261564"/>
                  </a:cubicBezTo>
                  <a:cubicBezTo>
                    <a:pt x="216406" y="357520"/>
                    <a:pt x="243217" y="530381"/>
                    <a:pt x="256270" y="576948"/>
                  </a:cubicBezTo>
                  <a:cubicBezTo>
                    <a:pt x="269323" y="623515"/>
                    <a:pt x="259445" y="581886"/>
                    <a:pt x="252037" y="540964"/>
                  </a:cubicBezTo>
                  <a:cubicBezTo>
                    <a:pt x="244629" y="500042"/>
                    <a:pt x="229812" y="393150"/>
                    <a:pt x="211820" y="331414"/>
                  </a:cubicBezTo>
                  <a:cubicBezTo>
                    <a:pt x="193828" y="269678"/>
                    <a:pt x="178306" y="224170"/>
                    <a:pt x="144087" y="170548"/>
                  </a:cubicBezTo>
                  <a:cubicBezTo>
                    <a:pt x="109868" y="116926"/>
                    <a:pt x="-4785" y="-13955"/>
                    <a:pt x="154" y="1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03EE3A66-6597-4D0E-B069-37833D3D1CD4}"/>
                </a:ext>
              </a:extLst>
            </p:cNvPr>
            <p:cNvSpPr/>
            <p:nvPr/>
          </p:nvSpPr>
          <p:spPr>
            <a:xfrm>
              <a:off x="4268664" y="3392823"/>
              <a:ext cx="83769" cy="342766"/>
            </a:xfrm>
            <a:custGeom>
              <a:avLst/>
              <a:gdLst>
                <a:gd name="connsiteX0" fmla="*/ 653 w 83769"/>
                <a:gd name="connsiteY0" fmla="*/ 194 h 342766"/>
                <a:gd name="connsiteX1" fmla="*/ 59919 w 83769"/>
                <a:gd name="connsiteY1" fmla="*/ 169527 h 342766"/>
                <a:gd name="connsiteX2" fmla="*/ 83203 w 83769"/>
                <a:gd name="connsiteY2" fmla="*/ 338860 h 342766"/>
                <a:gd name="connsiteX3" fmla="*/ 72619 w 83769"/>
                <a:gd name="connsiteY3" fmla="*/ 281710 h 342766"/>
                <a:gd name="connsiteX4" fmla="*/ 30286 w 83769"/>
                <a:gd name="connsiteY4" fmla="*/ 203394 h 342766"/>
                <a:gd name="connsiteX5" fmla="*/ 653 w 83769"/>
                <a:gd name="connsiteY5" fmla="*/ 194 h 34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769" h="342766">
                  <a:moveTo>
                    <a:pt x="653" y="194"/>
                  </a:moveTo>
                  <a:cubicBezTo>
                    <a:pt x="5592" y="-5450"/>
                    <a:pt x="46161" y="113083"/>
                    <a:pt x="59919" y="169527"/>
                  </a:cubicBezTo>
                  <a:cubicBezTo>
                    <a:pt x="73677" y="225971"/>
                    <a:pt x="81086" y="320163"/>
                    <a:pt x="83203" y="338860"/>
                  </a:cubicBezTo>
                  <a:cubicBezTo>
                    <a:pt x="85320" y="357557"/>
                    <a:pt x="81439" y="304288"/>
                    <a:pt x="72619" y="281710"/>
                  </a:cubicBezTo>
                  <a:cubicBezTo>
                    <a:pt x="63799" y="259132"/>
                    <a:pt x="40516" y="246080"/>
                    <a:pt x="30286" y="203394"/>
                  </a:cubicBezTo>
                  <a:cubicBezTo>
                    <a:pt x="20056" y="160708"/>
                    <a:pt x="-4286" y="5838"/>
                    <a:pt x="653" y="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A520BCAE-E822-4FFC-9A1D-8E5C6C59352F}"/>
                </a:ext>
              </a:extLst>
            </p:cNvPr>
            <p:cNvSpPr/>
            <p:nvPr/>
          </p:nvSpPr>
          <p:spPr>
            <a:xfrm>
              <a:off x="4364206" y="3393013"/>
              <a:ext cx="147931" cy="597983"/>
            </a:xfrm>
            <a:custGeom>
              <a:avLst/>
              <a:gdLst>
                <a:gd name="connsiteX0" fmla="*/ 361 w 147931"/>
                <a:gd name="connsiteY0" fmla="*/ 4 h 597983"/>
                <a:gd name="connsiteX1" fmla="*/ 53277 w 147931"/>
                <a:gd name="connsiteY1" fmla="*/ 247654 h 597983"/>
                <a:gd name="connsiteX2" fmla="*/ 104077 w 147931"/>
                <a:gd name="connsiteY2" fmla="*/ 349254 h 597983"/>
                <a:gd name="connsiteX3" fmla="*/ 131594 w 147931"/>
                <a:gd name="connsiteY3" fmla="*/ 584204 h 597983"/>
                <a:gd name="connsiteX4" fmla="*/ 127361 w 147931"/>
                <a:gd name="connsiteY4" fmla="*/ 554570 h 597983"/>
                <a:gd name="connsiteX5" fmla="*/ 146411 w 147931"/>
                <a:gd name="connsiteY5" fmla="*/ 423337 h 597983"/>
                <a:gd name="connsiteX6" fmla="*/ 80794 w 147931"/>
                <a:gd name="connsiteY6" fmla="*/ 241304 h 597983"/>
                <a:gd name="connsiteX7" fmla="*/ 361 w 147931"/>
                <a:gd name="connsiteY7" fmla="*/ 4 h 59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931" h="597983">
                  <a:moveTo>
                    <a:pt x="361" y="4"/>
                  </a:moveTo>
                  <a:cubicBezTo>
                    <a:pt x="-4225" y="1062"/>
                    <a:pt x="35991" y="189446"/>
                    <a:pt x="53277" y="247654"/>
                  </a:cubicBezTo>
                  <a:cubicBezTo>
                    <a:pt x="70563" y="305862"/>
                    <a:pt x="91024" y="293162"/>
                    <a:pt x="104077" y="349254"/>
                  </a:cubicBezTo>
                  <a:cubicBezTo>
                    <a:pt x="117130" y="405346"/>
                    <a:pt x="127713" y="549985"/>
                    <a:pt x="131594" y="584204"/>
                  </a:cubicBezTo>
                  <a:cubicBezTo>
                    <a:pt x="135475" y="618423"/>
                    <a:pt x="124892" y="581381"/>
                    <a:pt x="127361" y="554570"/>
                  </a:cubicBezTo>
                  <a:cubicBezTo>
                    <a:pt x="129830" y="527759"/>
                    <a:pt x="154172" y="475548"/>
                    <a:pt x="146411" y="423337"/>
                  </a:cubicBezTo>
                  <a:cubicBezTo>
                    <a:pt x="138650" y="371126"/>
                    <a:pt x="105841" y="309037"/>
                    <a:pt x="80794" y="241304"/>
                  </a:cubicBezTo>
                  <a:cubicBezTo>
                    <a:pt x="55747" y="173571"/>
                    <a:pt x="4947" y="-1054"/>
                    <a:pt x="361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8116144F-1F53-485E-A3D2-02E37E57F341}"/>
                </a:ext>
              </a:extLst>
            </p:cNvPr>
            <p:cNvSpPr/>
            <p:nvPr/>
          </p:nvSpPr>
          <p:spPr>
            <a:xfrm>
              <a:off x="4312406" y="3809613"/>
              <a:ext cx="135931" cy="683475"/>
            </a:xfrm>
            <a:custGeom>
              <a:avLst/>
              <a:gdLst>
                <a:gd name="connsiteX0" fmla="*/ 41577 w 135931"/>
                <a:gd name="connsiteY0" fmla="*/ 387 h 683475"/>
                <a:gd name="connsiteX1" fmla="*/ 90261 w 135931"/>
                <a:gd name="connsiteY1" fmla="*/ 243804 h 683475"/>
                <a:gd name="connsiteX2" fmla="*/ 64861 w 135931"/>
                <a:gd name="connsiteY2" fmla="*/ 408904 h 683475"/>
                <a:gd name="connsiteX3" fmla="*/ 3477 w 135931"/>
                <a:gd name="connsiteY3" fmla="*/ 671370 h 683475"/>
                <a:gd name="connsiteX4" fmla="*/ 20411 w 135931"/>
                <a:gd name="connsiteY4" fmla="*/ 607870 h 683475"/>
                <a:gd name="connsiteX5" fmla="*/ 126244 w 135931"/>
                <a:gd name="connsiteY5" fmla="*/ 328470 h 683475"/>
                <a:gd name="connsiteX6" fmla="*/ 122011 w 135931"/>
                <a:gd name="connsiteY6" fmla="*/ 190887 h 683475"/>
                <a:gd name="connsiteX7" fmla="*/ 41577 w 135931"/>
                <a:gd name="connsiteY7" fmla="*/ 387 h 6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31" h="683475">
                  <a:moveTo>
                    <a:pt x="41577" y="387"/>
                  </a:moveTo>
                  <a:cubicBezTo>
                    <a:pt x="36285" y="9206"/>
                    <a:pt x="86380" y="175718"/>
                    <a:pt x="90261" y="243804"/>
                  </a:cubicBezTo>
                  <a:cubicBezTo>
                    <a:pt x="94142" y="311890"/>
                    <a:pt x="79325" y="337643"/>
                    <a:pt x="64861" y="408904"/>
                  </a:cubicBezTo>
                  <a:cubicBezTo>
                    <a:pt x="50397" y="480165"/>
                    <a:pt x="10885" y="638209"/>
                    <a:pt x="3477" y="671370"/>
                  </a:cubicBezTo>
                  <a:cubicBezTo>
                    <a:pt x="-3931" y="704531"/>
                    <a:pt x="-50" y="665020"/>
                    <a:pt x="20411" y="607870"/>
                  </a:cubicBezTo>
                  <a:cubicBezTo>
                    <a:pt x="40872" y="550720"/>
                    <a:pt x="109311" y="397967"/>
                    <a:pt x="126244" y="328470"/>
                  </a:cubicBezTo>
                  <a:cubicBezTo>
                    <a:pt x="143177" y="258973"/>
                    <a:pt x="135416" y="246273"/>
                    <a:pt x="122011" y="190887"/>
                  </a:cubicBezTo>
                  <a:cubicBezTo>
                    <a:pt x="108606" y="135501"/>
                    <a:pt x="46869" y="-8432"/>
                    <a:pt x="41577" y="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56AB640B-F1EC-44F2-85DD-D83070396661}"/>
                </a:ext>
              </a:extLst>
            </p:cNvPr>
            <p:cNvSpPr/>
            <p:nvPr/>
          </p:nvSpPr>
          <p:spPr>
            <a:xfrm>
              <a:off x="4297433" y="3970167"/>
              <a:ext cx="256251" cy="930426"/>
            </a:xfrm>
            <a:custGeom>
              <a:avLst/>
              <a:gdLst>
                <a:gd name="connsiteX0" fmla="*/ 213184 w 256251"/>
                <a:gd name="connsiteY0" fmla="*/ 700 h 930426"/>
                <a:gd name="connsiteX1" fmla="*/ 255517 w 256251"/>
                <a:gd name="connsiteY1" fmla="*/ 290683 h 930426"/>
                <a:gd name="connsiteX2" fmla="*/ 234350 w 256251"/>
                <a:gd name="connsiteY2" fmla="*/ 504466 h 930426"/>
                <a:gd name="connsiteX3" fmla="*/ 164500 w 256251"/>
                <a:gd name="connsiteY3" fmla="*/ 726716 h 930426"/>
                <a:gd name="connsiteX4" fmla="*/ 9984 w 256251"/>
                <a:gd name="connsiteY4" fmla="*/ 912983 h 930426"/>
                <a:gd name="connsiteX5" fmla="*/ 31150 w 256251"/>
                <a:gd name="connsiteY5" fmla="*/ 893933 h 930426"/>
                <a:gd name="connsiteX6" fmla="*/ 160267 w 256251"/>
                <a:gd name="connsiteY6" fmla="*/ 661100 h 930426"/>
                <a:gd name="connsiteX7" fmla="*/ 242817 w 256251"/>
                <a:gd name="connsiteY7" fmla="*/ 222950 h 930426"/>
                <a:gd name="connsiteX8" fmla="*/ 213184 w 256251"/>
                <a:gd name="connsiteY8" fmla="*/ 700 h 93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251" h="930426">
                  <a:moveTo>
                    <a:pt x="213184" y="700"/>
                  </a:moveTo>
                  <a:cubicBezTo>
                    <a:pt x="215301" y="11989"/>
                    <a:pt x="251989" y="206722"/>
                    <a:pt x="255517" y="290683"/>
                  </a:cubicBezTo>
                  <a:cubicBezTo>
                    <a:pt x="259045" y="374644"/>
                    <a:pt x="249519" y="431794"/>
                    <a:pt x="234350" y="504466"/>
                  </a:cubicBezTo>
                  <a:cubicBezTo>
                    <a:pt x="219181" y="577138"/>
                    <a:pt x="201894" y="658630"/>
                    <a:pt x="164500" y="726716"/>
                  </a:cubicBezTo>
                  <a:cubicBezTo>
                    <a:pt x="127106" y="794802"/>
                    <a:pt x="32209" y="885114"/>
                    <a:pt x="9984" y="912983"/>
                  </a:cubicBezTo>
                  <a:cubicBezTo>
                    <a:pt x="-12241" y="940852"/>
                    <a:pt x="6103" y="935914"/>
                    <a:pt x="31150" y="893933"/>
                  </a:cubicBezTo>
                  <a:cubicBezTo>
                    <a:pt x="56197" y="851953"/>
                    <a:pt x="124989" y="772930"/>
                    <a:pt x="160267" y="661100"/>
                  </a:cubicBezTo>
                  <a:cubicBezTo>
                    <a:pt x="195545" y="549270"/>
                    <a:pt x="236114" y="329136"/>
                    <a:pt x="242817" y="222950"/>
                  </a:cubicBezTo>
                  <a:cubicBezTo>
                    <a:pt x="249520" y="116764"/>
                    <a:pt x="211067" y="-10589"/>
                    <a:pt x="213184" y="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6AA6D962-E3E0-44E6-A31E-BCB67383EFFE}"/>
                </a:ext>
              </a:extLst>
            </p:cNvPr>
            <p:cNvSpPr/>
            <p:nvPr/>
          </p:nvSpPr>
          <p:spPr>
            <a:xfrm>
              <a:off x="4267073" y="4101238"/>
              <a:ext cx="182994" cy="519592"/>
            </a:xfrm>
            <a:custGeom>
              <a:avLst/>
              <a:gdLst>
                <a:gd name="connsiteX0" fmla="*/ 182160 w 182994"/>
                <a:gd name="connsiteY0" fmla="*/ 862 h 519592"/>
                <a:gd name="connsiteX1" fmla="*/ 160994 w 182994"/>
                <a:gd name="connsiteY1" fmla="*/ 261212 h 519592"/>
                <a:gd name="connsiteX2" fmla="*/ 69977 w 182994"/>
                <a:gd name="connsiteY2" fmla="*/ 449595 h 519592"/>
                <a:gd name="connsiteX3" fmla="*/ 127 w 182994"/>
                <a:gd name="connsiteY3" fmla="*/ 515212 h 519592"/>
                <a:gd name="connsiteX4" fmla="*/ 55160 w 182994"/>
                <a:gd name="connsiteY4" fmla="*/ 477112 h 519592"/>
                <a:gd name="connsiteX5" fmla="*/ 141944 w 182994"/>
                <a:gd name="connsiteY5" fmla="*/ 187129 h 519592"/>
                <a:gd name="connsiteX6" fmla="*/ 182160 w 182994"/>
                <a:gd name="connsiteY6" fmla="*/ 862 h 51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994" h="519592">
                  <a:moveTo>
                    <a:pt x="182160" y="862"/>
                  </a:moveTo>
                  <a:cubicBezTo>
                    <a:pt x="185335" y="13209"/>
                    <a:pt x="179691" y="186423"/>
                    <a:pt x="160994" y="261212"/>
                  </a:cubicBezTo>
                  <a:cubicBezTo>
                    <a:pt x="142297" y="336001"/>
                    <a:pt x="96788" y="407262"/>
                    <a:pt x="69977" y="449595"/>
                  </a:cubicBezTo>
                  <a:cubicBezTo>
                    <a:pt x="43166" y="491928"/>
                    <a:pt x="2596" y="510626"/>
                    <a:pt x="127" y="515212"/>
                  </a:cubicBezTo>
                  <a:cubicBezTo>
                    <a:pt x="-2342" y="519798"/>
                    <a:pt x="31524" y="531793"/>
                    <a:pt x="55160" y="477112"/>
                  </a:cubicBezTo>
                  <a:cubicBezTo>
                    <a:pt x="78796" y="422432"/>
                    <a:pt x="123247" y="262623"/>
                    <a:pt x="141944" y="187129"/>
                  </a:cubicBezTo>
                  <a:cubicBezTo>
                    <a:pt x="160641" y="111635"/>
                    <a:pt x="178985" y="-11485"/>
                    <a:pt x="182160" y="8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CDD16186-785A-4046-8805-F62F85C4C4D5}"/>
                </a:ext>
              </a:extLst>
            </p:cNvPr>
            <p:cNvSpPr/>
            <p:nvPr/>
          </p:nvSpPr>
          <p:spPr>
            <a:xfrm>
              <a:off x="4296999" y="4054791"/>
              <a:ext cx="203417" cy="781476"/>
            </a:xfrm>
            <a:custGeom>
              <a:avLst/>
              <a:gdLst>
                <a:gd name="connsiteX0" fmla="*/ 198801 w 203417"/>
                <a:gd name="connsiteY0" fmla="*/ 742 h 781476"/>
                <a:gd name="connsiteX1" fmla="*/ 188218 w 203417"/>
                <a:gd name="connsiteY1" fmla="*/ 341526 h 781476"/>
                <a:gd name="connsiteX2" fmla="*/ 107784 w 203417"/>
                <a:gd name="connsiteY2" fmla="*/ 565892 h 781476"/>
                <a:gd name="connsiteX3" fmla="*/ 1951 w 203417"/>
                <a:gd name="connsiteY3" fmla="*/ 771209 h 781476"/>
                <a:gd name="connsiteX4" fmla="*/ 50634 w 203417"/>
                <a:gd name="connsiteY4" fmla="*/ 699242 h 781476"/>
                <a:gd name="connsiteX5" fmla="*/ 190334 w 203417"/>
                <a:gd name="connsiteY5" fmla="*/ 263209 h 781476"/>
                <a:gd name="connsiteX6" fmla="*/ 198801 w 203417"/>
                <a:gd name="connsiteY6" fmla="*/ 742 h 7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417" h="781476">
                  <a:moveTo>
                    <a:pt x="198801" y="742"/>
                  </a:moveTo>
                  <a:cubicBezTo>
                    <a:pt x="198448" y="13795"/>
                    <a:pt x="203387" y="247334"/>
                    <a:pt x="188218" y="341526"/>
                  </a:cubicBezTo>
                  <a:cubicBezTo>
                    <a:pt x="173049" y="435718"/>
                    <a:pt x="138828" y="494278"/>
                    <a:pt x="107784" y="565892"/>
                  </a:cubicBezTo>
                  <a:cubicBezTo>
                    <a:pt x="76740" y="637506"/>
                    <a:pt x="11476" y="748984"/>
                    <a:pt x="1951" y="771209"/>
                  </a:cubicBezTo>
                  <a:cubicBezTo>
                    <a:pt x="-7574" y="793434"/>
                    <a:pt x="19237" y="783909"/>
                    <a:pt x="50634" y="699242"/>
                  </a:cubicBezTo>
                  <a:cubicBezTo>
                    <a:pt x="82031" y="614575"/>
                    <a:pt x="167403" y="376803"/>
                    <a:pt x="190334" y="263209"/>
                  </a:cubicBezTo>
                  <a:cubicBezTo>
                    <a:pt x="213265" y="149615"/>
                    <a:pt x="199154" y="-12311"/>
                    <a:pt x="198801" y="7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31639664-BDEE-4B20-B455-856E7E85FBDC}"/>
                </a:ext>
              </a:extLst>
            </p:cNvPr>
            <p:cNvSpPr/>
            <p:nvPr/>
          </p:nvSpPr>
          <p:spPr>
            <a:xfrm>
              <a:off x="4348535" y="3424559"/>
              <a:ext cx="138238" cy="709837"/>
            </a:xfrm>
            <a:custGeom>
              <a:avLst/>
              <a:gdLst>
                <a:gd name="connsiteX0" fmla="*/ 1215 w 138238"/>
                <a:gd name="connsiteY0" fmla="*/ 208 h 709837"/>
                <a:gd name="connsiteX1" fmla="*/ 71065 w 138238"/>
                <a:gd name="connsiteY1" fmla="*/ 305008 h 709837"/>
                <a:gd name="connsiteX2" fmla="*/ 134565 w 138238"/>
                <a:gd name="connsiteY2" fmla="*/ 484924 h 709837"/>
                <a:gd name="connsiteX3" fmla="*/ 130332 w 138238"/>
                <a:gd name="connsiteY3" fmla="*/ 690241 h 709837"/>
                <a:gd name="connsiteX4" fmla="*/ 128215 w 138238"/>
                <a:gd name="connsiteY4" fmla="*/ 677541 h 709837"/>
                <a:gd name="connsiteX5" fmla="*/ 81648 w 138238"/>
                <a:gd name="connsiteY5" fmla="*/ 478574 h 709837"/>
                <a:gd name="connsiteX6" fmla="*/ 30848 w 138238"/>
                <a:gd name="connsiteY6" fmla="*/ 260558 h 709837"/>
                <a:gd name="connsiteX7" fmla="*/ 1215 w 138238"/>
                <a:gd name="connsiteY7" fmla="*/ 208 h 70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238" h="709837">
                  <a:moveTo>
                    <a:pt x="1215" y="208"/>
                  </a:moveTo>
                  <a:cubicBezTo>
                    <a:pt x="7918" y="7616"/>
                    <a:pt x="48840" y="224222"/>
                    <a:pt x="71065" y="305008"/>
                  </a:cubicBezTo>
                  <a:cubicBezTo>
                    <a:pt x="93290" y="385794"/>
                    <a:pt x="124687" y="420719"/>
                    <a:pt x="134565" y="484924"/>
                  </a:cubicBezTo>
                  <a:cubicBezTo>
                    <a:pt x="144443" y="549129"/>
                    <a:pt x="131390" y="658138"/>
                    <a:pt x="130332" y="690241"/>
                  </a:cubicBezTo>
                  <a:cubicBezTo>
                    <a:pt x="129274" y="722344"/>
                    <a:pt x="136329" y="712819"/>
                    <a:pt x="128215" y="677541"/>
                  </a:cubicBezTo>
                  <a:cubicBezTo>
                    <a:pt x="120101" y="642263"/>
                    <a:pt x="97876" y="548071"/>
                    <a:pt x="81648" y="478574"/>
                  </a:cubicBezTo>
                  <a:cubicBezTo>
                    <a:pt x="65420" y="409077"/>
                    <a:pt x="44606" y="336405"/>
                    <a:pt x="30848" y="260558"/>
                  </a:cubicBezTo>
                  <a:cubicBezTo>
                    <a:pt x="17090" y="184711"/>
                    <a:pt x="-5488" y="-7200"/>
                    <a:pt x="1215" y="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5B5F0A64-F3BC-4541-A269-7D1450838D4B}"/>
                </a:ext>
              </a:extLst>
            </p:cNvPr>
            <p:cNvSpPr/>
            <p:nvPr/>
          </p:nvSpPr>
          <p:spPr>
            <a:xfrm>
              <a:off x="3888232" y="2905622"/>
              <a:ext cx="352781" cy="313036"/>
            </a:xfrm>
            <a:custGeom>
              <a:avLst/>
              <a:gdLst>
                <a:gd name="connsiteX0" fmla="*/ 85 w 352781"/>
                <a:gd name="connsiteY0" fmla="*/ 561 h 313036"/>
                <a:gd name="connsiteX1" fmla="*/ 254085 w 352781"/>
                <a:gd name="connsiteY1" fmla="*/ 74645 h 313036"/>
                <a:gd name="connsiteX2" fmla="*/ 349335 w 352781"/>
                <a:gd name="connsiteY2" fmla="*/ 307478 h 313036"/>
                <a:gd name="connsiteX3" fmla="*/ 321818 w 352781"/>
                <a:gd name="connsiteY3" fmla="*/ 229161 h 313036"/>
                <a:gd name="connsiteX4" fmla="*/ 226568 w 352781"/>
                <a:gd name="connsiteY4" fmla="*/ 104278 h 313036"/>
                <a:gd name="connsiteX5" fmla="*/ 85 w 352781"/>
                <a:gd name="connsiteY5" fmla="*/ 561 h 31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781" h="313036">
                  <a:moveTo>
                    <a:pt x="85" y="561"/>
                  </a:moveTo>
                  <a:cubicBezTo>
                    <a:pt x="4671" y="-4378"/>
                    <a:pt x="195877" y="23492"/>
                    <a:pt x="254085" y="74645"/>
                  </a:cubicBezTo>
                  <a:cubicBezTo>
                    <a:pt x="312293" y="125798"/>
                    <a:pt x="338046" y="281725"/>
                    <a:pt x="349335" y="307478"/>
                  </a:cubicBezTo>
                  <a:cubicBezTo>
                    <a:pt x="360624" y="333231"/>
                    <a:pt x="342279" y="263028"/>
                    <a:pt x="321818" y="229161"/>
                  </a:cubicBezTo>
                  <a:cubicBezTo>
                    <a:pt x="301357" y="195294"/>
                    <a:pt x="276310" y="142378"/>
                    <a:pt x="226568" y="104278"/>
                  </a:cubicBezTo>
                  <a:cubicBezTo>
                    <a:pt x="176826" y="66178"/>
                    <a:pt x="-4501" y="5500"/>
                    <a:pt x="85" y="5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68CAD2B1-8879-4F92-87C6-3449248C5927}"/>
                </a:ext>
              </a:extLst>
            </p:cNvPr>
            <p:cNvSpPr/>
            <p:nvPr/>
          </p:nvSpPr>
          <p:spPr>
            <a:xfrm>
              <a:off x="3883249" y="2793683"/>
              <a:ext cx="444179" cy="608320"/>
            </a:xfrm>
            <a:custGeom>
              <a:avLst/>
              <a:gdLst>
                <a:gd name="connsiteX0" fmla="*/ 834 w 444179"/>
                <a:gd name="connsiteY0" fmla="*/ 317 h 608320"/>
                <a:gd name="connsiteX1" fmla="*/ 282351 w 444179"/>
                <a:gd name="connsiteY1" fmla="*/ 131550 h 608320"/>
                <a:gd name="connsiteX2" fmla="*/ 415701 w 444179"/>
                <a:gd name="connsiteY2" fmla="*/ 400367 h 608320"/>
                <a:gd name="connsiteX3" fmla="*/ 443218 w 444179"/>
                <a:gd name="connsiteY3" fmla="*/ 599334 h 608320"/>
                <a:gd name="connsiteX4" fmla="*/ 428401 w 444179"/>
                <a:gd name="connsiteY4" fmla="*/ 542184 h 608320"/>
                <a:gd name="connsiteX5" fmla="*/ 341618 w 444179"/>
                <a:gd name="connsiteY5" fmla="*/ 260667 h 608320"/>
                <a:gd name="connsiteX6" fmla="*/ 199801 w 444179"/>
                <a:gd name="connsiteY6" fmla="*/ 99800 h 608320"/>
                <a:gd name="connsiteX7" fmla="*/ 834 w 444179"/>
                <a:gd name="connsiteY7" fmla="*/ 317 h 60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79" h="608320">
                  <a:moveTo>
                    <a:pt x="834" y="317"/>
                  </a:moveTo>
                  <a:cubicBezTo>
                    <a:pt x="14592" y="5609"/>
                    <a:pt x="213207" y="64875"/>
                    <a:pt x="282351" y="131550"/>
                  </a:cubicBezTo>
                  <a:cubicBezTo>
                    <a:pt x="351495" y="198225"/>
                    <a:pt x="388890" y="322403"/>
                    <a:pt x="415701" y="400367"/>
                  </a:cubicBezTo>
                  <a:cubicBezTo>
                    <a:pt x="442512" y="478331"/>
                    <a:pt x="441101" y="575698"/>
                    <a:pt x="443218" y="599334"/>
                  </a:cubicBezTo>
                  <a:cubicBezTo>
                    <a:pt x="445335" y="622970"/>
                    <a:pt x="445334" y="598629"/>
                    <a:pt x="428401" y="542184"/>
                  </a:cubicBezTo>
                  <a:cubicBezTo>
                    <a:pt x="411468" y="485739"/>
                    <a:pt x="379718" y="334398"/>
                    <a:pt x="341618" y="260667"/>
                  </a:cubicBezTo>
                  <a:cubicBezTo>
                    <a:pt x="303518" y="186936"/>
                    <a:pt x="252365" y="142486"/>
                    <a:pt x="199801" y="99800"/>
                  </a:cubicBezTo>
                  <a:cubicBezTo>
                    <a:pt x="147237" y="57114"/>
                    <a:pt x="-12924" y="-4975"/>
                    <a:pt x="834" y="3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82A79CCF-172A-47A8-8B80-3DBA6C14C945}"/>
                </a:ext>
              </a:extLst>
            </p:cNvPr>
            <p:cNvSpPr/>
            <p:nvPr/>
          </p:nvSpPr>
          <p:spPr>
            <a:xfrm>
              <a:off x="2824508" y="2352345"/>
              <a:ext cx="583750" cy="132229"/>
            </a:xfrm>
            <a:custGeom>
              <a:avLst/>
              <a:gdLst>
                <a:gd name="connsiteX0" fmla="*/ 579092 w 583750"/>
                <a:gd name="connsiteY0" fmla="*/ 62772 h 132229"/>
                <a:gd name="connsiteX1" fmla="*/ 335675 w 583750"/>
                <a:gd name="connsiteY1" fmla="*/ 1388 h 132229"/>
                <a:gd name="connsiteX2" fmla="*/ 11825 w 583750"/>
                <a:gd name="connsiteY2" fmla="*/ 128388 h 132229"/>
                <a:gd name="connsiteX3" fmla="*/ 117659 w 583750"/>
                <a:gd name="connsiteY3" fmla="*/ 94522 h 132229"/>
                <a:gd name="connsiteX4" fmla="*/ 579092 w 583750"/>
                <a:gd name="connsiteY4" fmla="*/ 62772 h 13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750" h="132229">
                  <a:moveTo>
                    <a:pt x="579092" y="62772"/>
                  </a:moveTo>
                  <a:cubicBezTo>
                    <a:pt x="615428" y="47250"/>
                    <a:pt x="430219" y="-9548"/>
                    <a:pt x="335675" y="1388"/>
                  </a:cubicBezTo>
                  <a:cubicBezTo>
                    <a:pt x="241131" y="12324"/>
                    <a:pt x="48161" y="112866"/>
                    <a:pt x="11825" y="128388"/>
                  </a:cubicBezTo>
                  <a:cubicBezTo>
                    <a:pt x="-24511" y="143910"/>
                    <a:pt x="26290" y="108280"/>
                    <a:pt x="117659" y="94522"/>
                  </a:cubicBezTo>
                  <a:cubicBezTo>
                    <a:pt x="209028" y="80764"/>
                    <a:pt x="542756" y="78294"/>
                    <a:pt x="579092" y="62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1FCF2FB1-3DAD-4856-B2C6-22616D00CFDB}"/>
                </a:ext>
              </a:extLst>
            </p:cNvPr>
            <p:cNvSpPr/>
            <p:nvPr/>
          </p:nvSpPr>
          <p:spPr>
            <a:xfrm>
              <a:off x="2159673" y="2434647"/>
              <a:ext cx="781777" cy="604141"/>
            </a:xfrm>
            <a:custGeom>
              <a:avLst/>
              <a:gdLst>
                <a:gd name="connsiteX0" fmla="*/ 774027 w 781777"/>
                <a:gd name="connsiteY0" fmla="*/ 3753 h 604141"/>
                <a:gd name="connsiteX1" fmla="*/ 382444 w 781777"/>
                <a:gd name="connsiteY1" fmla="*/ 240820 h 604141"/>
                <a:gd name="connsiteX2" fmla="*/ 98810 w 781777"/>
                <a:gd name="connsiteY2" fmla="*/ 475770 h 604141"/>
                <a:gd name="connsiteX3" fmla="*/ 1444 w 781777"/>
                <a:gd name="connsiteY3" fmla="*/ 600653 h 604141"/>
                <a:gd name="connsiteX4" fmla="*/ 58594 w 781777"/>
                <a:gd name="connsiteY4" fmla="*/ 551970 h 604141"/>
                <a:gd name="connsiteX5" fmla="*/ 287194 w 781777"/>
                <a:gd name="connsiteY5" fmla="*/ 372053 h 604141"/>
                <a:gd name="connsiteX6" fmla="*/ 615277 w 781777"/>
                <a:gd name="connsiteY6" fmla="*/ 113820 h 604141"/>
                <a:gd name="connsiteX7" fmla="*/ 774027 w 781777"/>
                <a:gd name="connsiteY7" fmla="*/ 3753 h 60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777" h="604141">
                  <a:moveTo>
                    <a:pt x="774027" y="3753"/>
                  </a:moveTo>
                  <a:cubicBezTo>
                    <a:pt x="735222" y="24920"/>
                    <a:pt x="494980" y="162151"/>
                    <a:pt x="382444" y="240820"/>
                  </a:cubicBezTo>
                  <a:cubicBezTo>
                    <a:pt x="269908" y="319490"/>
                    <a:pt x="162310" y="415798"/>
                    <a:pt x="98810" y="475770"/>
                  </a:cubicBezTo>
                  <a:cubicBezTo>
                    <a:pt x="35310" y="535742"/>
                    <a:pt x="8147" y="587953"/>
                    <a:pt x="1444" y="600653"/>
                  </a:cubicBezTo>
                  <a:cubicBezTo>
                    <a:pt x="-5259" y="613353"/>
                    <a:pt x="10969" y="590070"/>
                    <a:pt x="58594" y="551970"/>
                  </a:cubicBezTo>
                  <a:cubicBezTo>
                    <a:pt x="106219" y="513870"/>
                    <a:pt x="287194" y="372053"/>
                    <a:pt x="287194" y="372053"/>
                  </a:cubicBezTo>
                  <a:cubicBezTo>
                    <a:pt x="379974" y="299028"/>
                    <a:pt x="533080" y="172381"/>
                    <a:pt x="615277" y="113820"/>
                  </a:cubicBezTo>
                  <a:cubicBezTo>
                    <a:pt x="697474" y="55259"/>
                    <a:pt x="812832" y="-17414"/>
                    <a:pt x="774027" y="37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9A3E1AD3-87B7-456C-ABC1-AC570AC99AC1}"/>
                </a:ext>
              </a:extLst>
            </p:cNvPr>
            <p:cNvSpPr/>
            <p:nvPr/>
          </p:nvSpPr>
          <p:spPr>
            <a:xfrm>
              <a:off x="1693349" y="3035839"/>
              <a:ext cx="471440" cy="679325"/>
            </a:xfrm>
            <a:custGeom>
              <a:avLst/>
              <a:gdLst>
                <a:gd name="connsiteX0" fmla="*/ 467768 w 471440"/>
                <a:gd name="connsiteY0" fmla="*/ 3694 h 679325"/>
                <a:gd name="connsiteX1" fmla="*/ 171434 w 471440"/>
                <a:gd name="connsiteY1" fmla="*/ 380461 h 679325"/>
                <a:gd name="connsiteX2" fmla="*/ 52901 w 471440"/>
                <a:gd name="connsiteY2" fmla="*/ 556144 h 679325"/>
                <a:gd name="connsiteX3" fmla="*/ 12684 w 471440"/>
                <a:gd name="connsiteY3" fmla="*/ 651394 h 679325"/>
                <a:gd name="connsiteX4" fmla="*/ 4218 w 471440"/>
                <a:gd name="connsiteY4" fmla="*/ 674678 h 679325"/>
                <a:gd name="connsiteX5" fmla="*/ 74068 w 471440"/>
                <a:gd name="connsiteY5" fmla="*/ 573078 h 679325"/>
                <a:gd name="connsiteX6" fmla="*/ 319601 w 471440"/>
                <a:gd name="connsiteY6" fmla="*/ 211128 h 679325"/>
                <a:gd name="connsiteX7" fmla="*/ 467768 w 471440"/>
                <a:gd name="connsiteY7" fmla="*/ 3694 h 67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1440" h="679325">
                  <a:moveTo>
                    <a:pt x="467768" y="3694"/>
                  </a:moveTo>
                  <a:cubicBezTo>
                    <a:pt x="443073" y="31916"/>
                    <a:pt x="240578" y="288386"/>
                    <a:pt x="171434" y="380461"/>
                  </a:cubicBezTo>
                  <a:cubicBezTo>
                    <a:pt x="102290" y="472536"/>
                    <a:pt x="79359" y="510989"/>
                    <a:pt x="52901" y="556144"/>
                  </a:cubicBezTo>
                  <a:cubicBezTo>
                    <a:pt x="26443" y="601300"/>
                    <a:pt x="20798" y="631638"/>
                    <a:pt x="12684" y="651394"/>
                  </a:cubicBezTo>
                  <a:cubicBezTo>
                    <a:pt x="4570" y="671150"/>
                    <a:pt x="-6013" y="687731"/>
                    <a:pt x="4218" y="674678"/>
                  </a:cubicBezTo>
                  <a:cubicBezTo>
                    <a:pt x="14449" y="661625"/>
                    <a:pt x="74068" y="573078"/>
                    <a:pt x="74068" y="573078"/>
                  </a:cubicBezTo>
                  <a:cubicBezTo>
                    <a:pt x="126632" y="495820"/>
                    <a:pt x="252220" y="307084"/>
                    <a:pt x="319601" y="211128"/>
                  </a:cubicBezTo>
                  <a:cubicBezTo>
                    <a:pt x="386981" y="115172"/>
                    <a:pt x="492463" y="-24528"/>
                    <a:pt x="467768" y="3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1102D2BD-7A23-4939-AE53-C830CF815BDB}"/>
                </a:ext>
              </a:extLst>
            </p:cNvPr>
            <p:cNvSpPr/>
            <p:nvPr/>
          </p:nvSpPr>
          <p:spPr>
            <a:xfrm>
              <a:off x="1690531" y="3003511"/>
              <a:ext cx="487819" cy="701987"/>
            </a:xfrm>
            <a:custGeom>
              <a:avLst/>
              <a:gdLst>
                <a:gd name="connsiteX0" fmla="*/ 487519 w 487819"/>
                <a:gd name="connsiteY0" fmla="*/ 39 h 701987"/>
                <a:gd name="connsiteX1" fmla="*/ 273736 w 487819"/>
                <a:gd name="connsiteY1" fmla="*/ 196889 h 701987"/>
                <a:gd name="connsiteX2" fmla="*/ 55719 w 487819"/>
                <a:gd name="connsiteY2" fmla="*/ 499572 h 701987"/>
                <a:gd name="connsiteX3" fmla="*/ 2802 w 487819"/>
                <a:gd name="connsiteY3" fmla="*/ 696422 h 701987"/>
                <a:gd name="connsiteX4" fmla="*/ 17619 w 487819"/>
                <a:gd name="connsiteY4" fmla="*/ 630806 h 701987"/>
                <a:gd name="connsiteX5" fmla="*/ 104402 w 487819"/>
                <a:gd name="connsiteY5" fmla="*/ 453006 h 701987"/>
                <a:gd name="connsiteX6" fmla="*/ 316069 w 487819"/>
                <a:gd name="connsiteY6" fmla="*/ 182072 h 701987"/>
                <a:gd name="connsiteX7" fmla="*/ 487519 w 487819"/>
                <a:gd name="connsiteY7" fmla="*/ 39 h 70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819" h="701987">
                  <a:moveTo>
                    <a:pt x="487519" y="39"/>
                  </a:moveTo>
                  <a:cubicBezTo>
                    <a:pt x="480464" y="2508"/>
                    <a:pt x="345703" y="113634"/>
                    <a:pt x="273736" y="196889"/>
                  </a:cubicBezTo>
                  <a:cubicBezTo>
                    <a:pt x="201769" y="280144"/>
                    <a:pt x="100875" y="416316"/>
                    <a:pt x="55719" y="499572"/>
                  </a:cubicBezTo>
                  <a:cubicBezTo>
                    <a:pt x="10563" y="582828"/>
                    <a:pt x="9152" y="674550"/>
                    <a:pt x="2802" y="696422"/>
                  </a:cubicBezTo>
                  <a:cubicBezTo>
                    <a:pt x="-3548" y="718294"/>
                    <a:pt x="686" y="671375"/>
                    <a:pt x="17619" y="630806"/>
                  </a:cubicBezTo>
                  <a:cubicBezTo>
                    <a:pt x="34552" y="590237"/>
                    <a:pt x="54660" y="527795"/>
                    <a:pt x="104402" y="453006"/>
                  </a:cubicBezTo>
                  <a:cubicBezTo>
                    <a:pt x="154144" y="378217"/>
                    <a:pt x="256449" y="253333"/>
                    <a:pt x="316069" y="182072"/>
                  </a:cubicBezTo>
                  <a:cubicBezTo>
                    <a:pt x="375688" y="110811"/>
                    <a:pt x="494574" y="-2430"/>
                    <a:pt x="487519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69B45732-6459-4BE9-BE86-9649857A79E4}"/>
                </a:ext>
              </a:extLst>
            </p:cNvPr>
            <p:cNvSpPr/>
            <p:nvPr/>
          </p:nvSpPr>
          <p:spPr>
            <a:xfrm>
              <a:off x="1360445" y="3439279"/>
              <a:ext cx="352511" cy="296934"/>
            </a:xfrm>
            <a:custGeom>
              <a:avLst/>
              <a:gdLst>
                <a:gd name="connsiteX0" fmla="*/ 352468 w 352511"/>
                <a:gd name="connsiteY0" fmla="*/ 277059 h 296934"/>
                <a:gd name="connsiteX1" fmla="*/ 252455 w 352511"/>
                <a:gd name="connsiteY1" fmla="*/ 261184 h 296934"/>
                <a:gd name="connsiteX2" fmla="*/ 17505 w 352511"/>
                <a:gd name="connsiteY2" fmla="*/ 11946 h 296934"/>
                <a:gd name="connsiteX3" fmla="*/ 44493 w 352511"/>
                <a:gd name="connsiteY3" fmla="*/ 64334 h 296934"/>
                <a:gd name="connsiteX4" fmla="*/ 261980 w 352511"/>
                <a:gd name="connsiteY4" fmla="*/ 280234 h 296934"/>
                <a:gd name="connsiteX5" fmla="*/ 352468 w 352511"/>
                <a:gd name="connsiteY5" fmla="*/ 277059 h 29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511" h="296934">
                  <a:moveTo>
                    <a:pt x="352468" y="277059"/>
                  </a:moveTo>
                  <a:cubicBezTo>
                    <a:pt x="350881" y="273884"/>
                    <a:pt x="308282" y="305369"/>
                    <a:pt x="252455" y="261184"/>
                  </a:cubicBezTo>
                  <a:cubicBezTo>
                    <a:pt x="196628" y="216999"/>
                    <a:pt x="52165" y="44754"/>
                    <a:pt x="17505" y="11946"/>
                  </a:cubicBezTo>
                  <a:cubicBezTo>
                    <a:pt x="-17155" y="-20862"/>
                    <a:pt x="3747" y="19619"/>
                    <a:pt x="44493" y="64334"/>
                  </a:cubicBezTo>
                  <a:cubicBezTo>
                    <a:pt x="85239" y="109049"/>
                    <a:pt x="212238" y="242399"/>
                    <a:pt x="261980" y="280234"/>
                  </a:cubicBezTo>
                  <a:cubicBezTo>
                    <a:pt x="311722" y="318069"/>
                    <a:pt x="354055" y="280234"/>
                    <a:pt x="352468" y="2770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E7B1ABB3-83D4-4EB8-A796-E02E916B726A}"/>
                </a:ext>
              </a:extLst>
            </p:cNvPr>
            <p:cNvSpPr/>
            <p:nvPr/>
          </p:nvSpPr>
          <p:spPr>
            <a:xfrm>
              <a:off x="1484070" y="3568358"/>
              <a:ext cx="225710" cy="145143"/>
            </a:xfrm>
            <a:custGeom>
              <a:avLst/>
              <a:gdLst>
                <a:gd name="connsiteX0" fmla="*/ 222493 w 225710"/>
                <a:gd name="connsiteY0" fmla="*/ 141630 h 145143"/>
                <a:gd name="connsiteX1" fmla="*/ 163755 w 225710"/>
                <a:gd name="connsiteY1" fmla="*/ 124167 h 145143"/>
                <a:gd name="connsiteX2" fmla="*/ 84380 w 225710"/>
                <a:gd name="connsiteY2" fmla="*/ 82892 h 145143"/>
                <a:gd name="connsiteX3" fmla="*/ 243 w 225710"/>
                <a:gd name="connsiteY3" fmla="*/ 342 h 145143"/>
                <a:gd name="connsiteX4" fmla="*/ 63743 w 225710"/>
                <a:gd name="connsiteY4" fmla="*/ 55905 h 145143"/>
                <a:gd name="connsiteX5" fmla="*/ 222493 w 225710"/>
                <a:gd name="connsiteY5" fmla="*/ 141630 h 1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710" h="145143">
                  <a:moveTo>
                    <a:pt x="222493" y="141630"/>
                  </a:moveTo>
                  <a:cubicBezTo>
                    <a:pt x="239162" y="153007"/>
                    <a:pt x="186774" y="133957"/>
                    <a:pt x="163755" y="124167"/>
                  </a:cubicBezTo>
                  <a:cubicBezTo>
                    <a:pt x="140736" y="114377"/>
                    <a:pt x="111632" y="103529"/>
                    <a:pt x="84380" y="82892"/>
                  </a:cubicBezTo>
                  <a:cubicBezTo>
                    <a:pt x="57128" y="62255"/>
                    <a:pt x="3682" y="4840"/>
                    <a:pt x="243" y="342"/>
                  </a:cubicBezTo>
                  <a:cubicBezTo>
                    <a:pt x="-3196" y="-4156"/>
                    <a:pt x="30405" y="36855"/>
                    <a:pt x="63743" y="55905"/>
                  </a:cubicBezTo>
                  <a:cubicBezTo>
                    <a:pt x="97080" y="74955"/>
                    <a:pt x="205824" y="130253"/>
                    <a:pt x="222493" y="141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668E5864-DBF2-4AD7-80A9-53EFD7E5194A}"/>
                </a:ext>
              </a:extLst>
            </p:cNvPr>
            <p:cNvSpPr/>
            <p:nvPr/>
          </p:nvSpPr>
          <p:spPr>
            <a:xfrm>
              <a:off x="969854" y="2734435"/>
              <a:ext cx="422841" cy="749591"/>
            </a:xfrm>
            <a:custGeom>
              <a:avLst/>
              <a:gdLst>
                <a:gd name="connsiteX0" fmla="*/ 3813 w 422841"/>
                <a:gd name="connsiteY0" fmla="*/ 10882 h 749591"/>
                <a:gd name="connsiteX1" fmla="*/ 204896 w 422841"/>
                <a:gd name="connsiteY1" fmla="*/ 413048 h 749591"/>
                <a:gd name="connsiteX2" fmla="*/ 408096 w 422841"/>
                <a:gd name="connsiteY2" fmla="*/ 734782 h 749591"/>
                <a:gd name="connsiteX3" fmla="*/ 389046 w 422841"/>
                <a:gd name="connsiteY3" fmla="*/ 669165 h 749591"/>
                <a:gd name="connsiteX4" fmla="*/ 245113 w 422841"/>
                <a:gd name="connsiteY4" fmla="*/ 434215 h 749591"/>
                <a:gd name="connsiteX5" fmla="*/ 84246 w 422841"/>
                <a:gd name="connsiteY5" fmla="*/ 142115 h 749591"/>
                <a:gd name="connsiteX6" fmla="*/ 3813 w 422841"/>
                <a:gd name="connsiteY6" fmla="*/ 10882 h 74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841" h="749591">
                  <a:moveTo>
                    <a:pt x="3813" y="10882"/>
                  </a:moveTo>
                  <a:cubicBezTo>
                    <a:pt x="23921" y="56037"/>
                    <a:pt x="137516" y="292398"/>
                    <a:pt x="204896" y="413048"/>
                  </a:cubicBezTo>
                  <a:cubicBezTo>
                    <a:pt x="272277" y="533698"/>
                    <a:pt x="377404" y="692096"/>
                    <a:pt x="408096" y="734782"/>
                  </a:cubicBezTo>
                  <a:cubicBezTo>
                    <a:pt x="438788" y="777468"/>
                    <a:pt x="416210" y="719259"/>
                    <a:pt x="389046" y="669165"/>
                  </a:cubicBezTo>
                  <a:cubicBezTo>
                    <a:pt x="361882" y="619071"/>
                    <a:pt x="295913" y="522057"/>
                    <a:pt x="245113" y="434215"/>
                  </a:cubicBezTo>
                  <a:cubicBezTo>
                    <a:pt x="194313" y="346373"/>
                    <a:pt x="120582" y="213023"/>
                    <a:pt x="84246" y="142115"/>
                  </a:cubicBezTo>
                  <a:cubicBezTo>
                    <a:pt x="47910" y="71207"/>
                    <a:pt x="-16295" y="-34273"/>
                    <a:pt x="3813" y="108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C6B44E5F-51AE-4F33-8E3F-57E00479CCA8}"/>
                </a:ext>
              </a:extLst>
            </p:cNvPr>
            <p:cNvSpPr/>
            <p:nvPr/>
          </p:nvSpPr>
          <p:spPr>
            <a:xfrm>
              <a:off x="966531" y="1930391"/>
              <a:ext cx="648731" cy="815007"/>
            </a:xfrm>
            <a:custGeom>
              <a:avLst/>
              <a:gdLst>
                <a:gd name="connsiteX0" fmla="*/ 648486 w 648731"/>
                <a:gd name="connsiteY0" fmla="*/ 9 h 815007"/>
                <a:gd name="connsiteX1" fmla="*/ 301352 w 648731"/>
                <a:gd name="connsiteY1" fmla="*/ 245542 h 815007"/>
                <a:gd name="connsiteX2" fmla="*/ 70636 w 648731"/>
                <a:gd name="connsiteY2" fmla="*/ 514359 h 815007"/>
                <a:gd name="connsiteX3" fmla="*/ 17719 w 648731"/>
                <a:gd name="connsiteY3" fmla="*/ 609609 h 815007"/>
                <a:gd name="connsiteX4" fmla="*/ 786 w 648731"/>
                <a:gd name="connsiteY4" fmla="*/ 814926 h 815007"/>
                <a:gd name="connsiteX5" fmla="*/ 38886 w 648731"/>
                <a:gd name="connsiteY5" fmla="*/ 632892 h 815007"/>
                <a:gd name="connsiteX6" fmla="*/ 104502 w 648731"/>
                <a:gd name="connsiteY6" fmla="*/ 514359 h 815007"/>
                <a:gd name="connsiteX7" fmla="*/ 352152 w 648731"/>
                <a:gd name="connsiteY7" fmla="*/ 254009 h 815007"/>
                <a:gd name="connsiteX8" fmla="*/ 648486 w 648731"/>
                <a:gd name="connsiteY8" fmla="*/ 9 h 81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731" h="815007">
                  <a:moveTo>
                    <a:pt x="648486" y="9"/>
                  </a:moveTo>
                  <a:cubicBezTo>
                    <a:pt x="640019" y="-1402"/>
                    <a:pt x="397660" y="159817"/>
                    <a:pt x="301352" y="245542"/>
                  </a:cubicBezTo>
                  <a:cubicBezTo>
                    <a:pt x="205044" y="331267"/>
                    <a:pt x="117908" y="453681"/>
                    <a:pt x="70636" y="514359"/>
                  </a:cubicBezTo>
                  <a:cubicBezTo>
                    <a:pt x="23364" y="575037"/>
                    <a:pt x="29361" y="559515"/>
                    <a:pt x="17719" y="609609"/>
                  </a:cubicBezTo>
                  <a:cubicBezTo>
                    <a:pt x="6077" y="659703"/>
                    <a:pt x="-2742" y="811046"/>
                    <a:pt x="786" y="814926"/>
                  </a:cubicBezTo>
                  <a:cubicBezTo>
                    <a:pt x="4314" y="818806"/>
                    <a:pt x="21600" y="682986"/>
                    <a:pt x="38886" y="632892"/>
                  </a:cubicBezTo>
                  <a:cubicBezTo>
                    <a:pt x="56172" y="582798"/>
                    <a:pt x="52291" y="577506"/>
                    <a:pt x="104502" y="514359"/>
                  </a:cubicBezTo>
                  <a:cubicBezTo>
                    <a:pt x="156713" y="451212"/>
                    <a:pt x="260430" y="336559"/>
                    <a:pt x="352152" y="254009"/>
                  </a:cubicBezTo>
                  <a:cubicBezTo>
                    <a:pt x="443874" y="171459"/>
                    <a:pt x="656953" y="1420"/>
                    <a:pt x="648486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3E7B01F5-E4AB-4F98-AAB4-CDE635BF7EB9}"/>
                </a:ext>
              </a:extLst>
            </p:cNvPr>
            <p:cNvSpPr/>
            <p:nvPr/>
          </p:nvSpPr>
          <p:spPr>
            <a:xfrm>
              <a:off x="1580052" y="1836113"/>
              <a:ext cx="1473016" cy="225676"/>
            </a:xfrm>
            <a:custGeom>
              <a:avLst/>
              <a:gdLst>
                <a:gd name="connsiteX0" fmla="*/ 1098 w 1473016"/>
                <a:gd name="connsiteY0" fmla="*/ 121804 h 225676"/>
                <a:gd name="connsiteX1" fmla="*/ 295315 w 1473016"/>
                <a:gd name="connsiteY1" fmla="*/ 5387 h 225676"/>
                <a:gd name="connsiteX2" fmla="*/ 678431 w 1473016"/>
                <a:gd name="connsiteY2" fmla="*/ 39254 h 225676"/>
                <a:gd name="connsiteX3" fmla="*/ 1421381 w 1473016"/>
                <a:gd name="connsiteY3" fmla="*/ 212820 h 225676"/>
                <a:gd name="connsiteX4" fmla="*/ 1410798 w 1473016"/>
                <a:gd name="connsiteY4" fmla="*/ 212820 h 225676"/>
                <a:gd name="connsiteX5" fmla="*/ 1089065 w 1473016"/>
                <a:gd name="connsiteY5" fmla="*/ 151437 h 225676"/>
                <a:gd name="connsiteX6" fmla="*/ 401148 w 1473016"/>
                <a:gd name="connsiteY6" fmla="*/ 20204 h 225676"/>
                <a:gd name="connsiteX7" fmla="*/ 1098 w 1473016"/>
                <a:gd name="connsiteY7" fmla="*/ 121804 h 2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016" h="225676">
                  <a:moveTo>
                    <a:pt x="1098" y="121804"/>
                  </a:moveTo>
                  <a:cubicBezTo>
                    <a:pt x="-16541" y="119335"/>
                    <a:pt x="182426" y="19145"/>
                    <a:pt x="295315" y="5387"/>
                  </a:cubicBezTo>
                  <a:cubicBezTo>
                    <a:pt x="408204" y="-8371"/>
                    <a:pt x="490753" y="4682"/>
                    <a:pt x="678431" y="39254"/>
                  </a:cubicBezTo>
                  <a:cubicBezTo>
                    <a:pt x="866109" y="73826"/>
                    <a:pt x="1299320" y="183892"/>
                    <a:pt x="1421381" y="212820"/>
                  </a:cubicBezTo>
                  <a:cubicBezTo>
                    <a:pt x="1543442" y="241748"/>
                    <a:pt x="1410798" y="212820"/>
                    <a:pt x="1410798" y="212820"/>
                  </a:cubicBezTo>
                  <a:lnTo>
                    <a:pt x="1089065" y="151437"/>
                  </a:lnTo>
                  <a:cubicBezTo>
                    <a:pt x="920790" y="119334"/>
                    <a:pt x="578595" y="27965"/>
                    <a:pt x="401148" y="20204"/>
                  </a:cubicBezTo>
                  <a:cubicBezTo>
                    <a:pt x="223701" y="12443"/>
                    <a:pt x="18737" y="124273"/>
                    <a:pt x="1098" y="1218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2E1DF27A-F15B-40E2-AA2F-4D83E0E19805}"/>
                </a:ext>
              </a:extLst>
            </p:cNvPr>
            <p:cNvSpPr/>
            <p:nvPr/>
          </p:nvSpPr>
          <p:spPr>
            <a:xfrm>
              <a:off x="3034874" y="2055276"/>
              <a:ext cx="613585" cy="382744"/>
            </a:xfrm>
            <a:custGeom>
              <a:avLst/>
              <a:gdLst>
                <a:gd name="connsiteX0" fmla="*/ 426 w 613585"/>
                <a:gd name="connsiteY0" fmla="*/ 7 h 382744"/>
                <a:gd name="connsiteX1" fmla="*/ 305226 w 613585"/>
                <a:gd name="connsiteY1" fmla="*/ 165107 h 382744"/>
                <a:gd name="connsiteX2" fmla="*/ 610026 w 613585"/>
                <a:gd name="connsiteY2" fmla="*/ 378891 h 382744"/>
                <a:gd name="connsiteX3" fmla="*/ 457626 w 613585"/>
                <a:gd name="connsiteY3" fmla="*/ 292107 h 382744"/>
                <a:gd name="connsiteX4" fmla="*/ 243843 w 613585"/>
                <a:gd name="connsiteY4" fmla="*/ 158757 h 382744"/>
                <a:gd name="connsiteX5" fmla="*/ 426 w 613585"/>
                <a:gd name="connsiteY5" fmla="*/ 7 h 38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585" h="382744">
                  <a:moveTo>
                    <a:pt x="426" y="7"/>
                  </a:moveTo>
                  <a:cubicBezTo>
                    <a:pt x="10657" y="1065"/>
                    <a:pt x="203626" y="101960"/>
                    <a:pt x="305226" y="165107"/>
                  </a:cubicBezTo>
                  <a:cubicBezTo>
                    <a:pt x="406826" y="228254"/>
                    <a:pt x="584626" y="357724"/>
                    <a:pt x="610026" y="378891"/>
                  </a:cubicBezTo>
                  <a:cubicBezTo>
                    <a:pt x="635426" y="400058"/>
                    <a:pt x="518656" y="328796"/>
                    <a:pt x="457626" y="292107"/>
                  </a:cubicBezTo>
                  <a:cubicBezTo>
                    <a:pt x="396596" y="255418"/>
                    <a:pt x="321101" y="204971"/>
                    <a:pt x="243843" y="158757"/>
                  </a:cubicBezTo>
                  <a:cubicBezTo>
                    <a:pt x="166585" y="112543"/>
                    <a:pt x="-9805" y="-1051"/>
                    <a:pt x="426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2F4A3612-C0DF-4AEE-A97B-35EBF9BF2743}"/>
                </a:ext>
              </a:extLst>
            </p:cNvPr>
            <p:cNvSpPr/>
            <p:nvPr/>
          </p:nvSpPr>
          <p:spPr>
            <a:xfrm>
              <a:off x="3274037" y="2372776"/>
              <a:ext cx="385544" cy="60748"/>
            </a:xfrm>
            <a:custGeom>
              <a:avLst/>
              <a:gdLst>
                <a:gd name="connsiteX0" fmla="*/ 2563 w 385544"/>
                <a:gd name="connsiteY0" fmla="*/ 7 h 60748"/>
                <a:gd name="connsiteX1" fmla="*/ 370863 w 385544"/>
                <a:gd name="connsiteY1" fmla="*/ 57157 h 60748"/>
                <a:gd name="connsiteX2" fmla="*/ 317946 w 385544"/>
                <a:gd name="connsiteY2" fmla="*/ 55041 h 60748"/>
                <a:gd name="connsiteX3" fmla="*/ 212113 w 385544"/>
                <a:gd name="connsiteY3" fmla="*/ 52924 h 60748"/>
                <a:gd name="connsiteX4" fmla="*/ 2563 w 385544"/>
                <a:gd name="connsiteY4" fmla="*/ 7 h 6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544" h="60748">
                  <a:moveTo>
                    <a:pt x="2563" y="7"/>
                  </a:moveTo>
                  <a:cubicBezTo>
                    <a:pt x="29021" y="713"/>
                    <a:pt x="318299" y="47985"/>
                    <a:pt x="370863" y="57157"/>
                  </a:cubicBezTo>
                  <a:cubicBezTo>
                    <a:pt x="423427" y="66329"/>
                    <a:pt x="317946" y="55041"/>
                    <a:pt x="317946" y="55041"/>
                  </a:cubicBezTo>
                  <a:cubicBezTo>
                    <a:pt x="291488" y="54336"/>
                    <a:pt x="262207" y="58921"/>
                    <a:pt x="212113" y="52924"/>
                  </a:cubicBezTo>
                  <a:cubicBezTo>
                    <a:pt x="162019" y="46927"/>
                    <a:pt x="-23895" y="-699"/>
                    <a:pt x="2563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C878A8A4-9FC5-4901-B471-3EED483DB549}"/>
                </a:ext>
              </a:extLst>
            </p:cNvPr>
            <p:cNvSpPr/>
            <p:nvPr/>
          </p:nvSpPr>
          <p:spPr>
            <a:xfrm>
              <a:off x="1881460" y="4048046"/>
              <a:ext cx="442670" cy="703592"/>
            </a:xfrm>
            <a:custGeom>
              <a:avLst/>
              <a:gdLst>
                <a:gd name="connsiteX0" fmla="*/ 12428 w 442670"/>
                <a:gd name="connsiteY0" fmla="*/ 79 h 703592"/>
                <a:gd name="connsiteX1" fmla="*/ 1315 w 442670"/>
                <a:gd name="connsiteY1" fmla="*/ 188992 h 703592"/>
                <a:gd name="connsiteX2" fmla="*/ 23540 w 442670"/>
                <a:gd name="connsiteY2" fmla="*/ 287417 h 703592"/>
                <a:gd name="connsiteX3" fmla="*/ 141015 w 442670"/>
                <a:gd name="connsiteY3" fmla="*/ 514429 h 703592"/>
                <a:gd name="connsiteX4" fmla="*/ 283890 w 442670"/>
                <a:gd name="connsiteY4" fmla="*/ 630317 h 703592"/>
                <a:gd name="connsiteX5" fmla="*/ 375965 w 442670"/>
                <a:gd name="connsiteY5" fmla="*/ 689054 h 703592"/>
                <a:gd name="connsiteX6" fmla="*/ 442640 w 442670"/>
                <a:gd name="connsiteY6" fmla="*/ 701754 h 703592"/>
                <a:gd name="connsiteX7" fmla="*/ 368028 w 442670"/>
                <a:gd name="connsiteY7" fmla="*/ 679529 h 703592"/>
                <a:gd name="connsiteX8" fmla="*/ 153715 w 442670"/>
                <a:gd name="connsiteY8" fmla="*/ 487442 h 703592"/>
                <a:gd name="connsiteX9" fmla="*/ 7665 w 442670"/>
                <a:gd name="connsiteY9" fmla="*/ 212804 h 703592"/>
                <a:gd name="connsiteX10" fmla="*/ 12428 w 442670"/>
                <a:gd name="connsiteY10" fmla="*/ 79 h 70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2670" h="703592">
                  <a:moveTo>
                    <a:pt x="12428" y="79"/>
                  </a:moveTo>
                  <a:cubicBezTo>
                    <a:pt x="11370" y="-3890"/>
                    <a:pt x="-537" y="141102"/>
                    <a:pt x="1315" y="188992"/>
                  </a:cubicBezTo>
                  <a:cubicBezTo>
                    <a:pt x="3167" y="236882"/>
                    <a:pt x="257" y="233178"/>
                    <a:pt x="23540" y="287417"/>
                  </a:cubicBezTo>
                  <a:cubicBezTo>
                    <a:pt x="46823" y="341657"/>
                    <a:pt x="97623" y="457279"/>
                    <a:pt x="141015" y="514429"/>
                  </a:cubicBezTo>
                  <a:cubicBezTo>
                    <a:pt x="184407" y="571579"/>
                    <a:pt x="244732" y="601213"/>
                    <a:pt x="283890" y="630317"/>
                  </a:cubicBezTo>
                  <a:cubicBezTo>
                    <a:pt x="323048" y="659421"/>
                    <a:pt x="349507" y="677148"/>
                    <a:pt x="375965" y="689054"/>
                  </a:cubicBezTo>
                  <a:cubicBezTo>
                    <a:pt x="402423" y="700960"/>
                    <a:pt x="443963" y="703341"/>
                    <a:pt x="442640" y="701754"/>
                  </a:cubicBezTo>
                  <a:cubicBezTo>
                    <a:pt x="441317" y="700167"/>
                    <a:pt x="416182" y="715248"/>
                    <a:pt x="368028" y="679529"/>
                  </a:cubicBezTo>
                  <a:cubicBezTo>
                    <a:pt x="319874" y="643810"/>
                    <a:pt x="213776" y="565230"/>
                    <a:pt x="153715" y="487442"/>
                  </a:cubicBezTo>
                  <a:cubicBezTo>
                    <a:pt x="93654" y="409654"/>
                    <a:pt x="27773" y="294031"/>
                    <a:pt x="7665" y="212804"/>
                  </a:cubicBezTo>
                  <a:cubicBezTo>
                    <a:pt x="-12443" y="131577"/>
                    <a:pt x="13486" y="4048"/>
                    <a:pt x="12428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23A72AC7-9113-42E9-839F-04F9B2FD7C91}"/>
                </a:ext>
              </a:extLst>
            </p:cNvPr>
            <p:cNvSpPr/>
            <p:nvPr/>
          </p:nvSpPr>
          <p:spPr>
            <a:xfrm>
              <a:off x="2257075" y="4560843"/>
              <a:ext cx="145470" cy="135667"/>
            </a:xfrm>
            <a:custGeom>
              <a:avLst/>
              <a:gdLst>
                <a:gd name="connsiteX0" fmla="*/ 143225 w 145470"/>
                <a:gd name="connsiteY0" fmla="*/ 45 h 135667"/>
                <a:gd name="connsiteX1" fmla="*/ 133700 w 145470"/>
                <a:gd name="connsiteY1" fmla="*/ 90532 h 135667"/>
                <a:gd name="connsiteX2" fmla="*/ 73375 w 145470"/>
                <a:gd name="connsiteY2" fmla="*/ 122282 h 135667"/>
                <a:gd name="connsiteX3" fmla="*/ 350 w 145470"/>
                <a:gd name="connsiteY3" fmla="*/ 134982 h 135667"/>
                <a:gd name="connsiteX4" fmla="*/ 105125 w 145470"/>
                <a:gd name="connsiteY4" fmla="*/ 103232 h 135667"/>
                <a:gd name="connsiteX5" fmla="*/ 143225 w 145470"/>
                <a:gd name="connsiteY5" fmla="*/ 45 h 1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470" h="135667">
                  <a:moveTo>
                    <a:pt x="143225" y="45"/>
                  </a:moveTo>
                  <a:cubicBezTo>
                    <a:pt x="147987" y="-2072"/>
                    <a:pt x="145342" y="70159"/>
                    <a:pt x="133700" y="90532"/>
                  </a:cubicBezTo>
                  <a:cubicBezTo>
                    <a:pt x="122058" y="110905"/>
                    <a:pt x="95600" y="114874"/>
                    <a:pt x="73375" y="122282"/>
                  </a:cubicBezTo>
                  <a:cubicBezTo>
                    <a:pt x="51150" y="129690"/>
                    <a:pt x="-4942" y="138157"/>
                    <a:pt x="350" y="134982"/>
                  </a:cubicBezTo>
                  <a:cubicBezTo>
                    <a:pt x="5642" y="131807"/>
                    <a:pt x="81048" y="123605"/>
                    <a:pt x="105125" y="103232"/>
                  </a:cubicBezTo>
                  <a:cubicBezTo>
                    <a:pt x="129202" y="82859"/>
                    <a:pt x="138463" y="2162"/>
                    <a:pt x="143225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96808BE5-89B7-4994-A6E7-258668623D2D}"/>
                </a:ext>
              </a:extLst>
            </p:cNvPr>
            <p:cNvSpPr/>
            <p:nvPr/>
          </p:nvSpPr>
          <p:spPr>
            <a:xfrm>
              <a:off x="2319266" y="4741274"/>
              <a:ext cx="73297" cy="698351"/>
            </a:xfrm>
            <a:custGeom>
              <a:avLst/>
              <a:gdLst>
                <a:gd name="connsiteX0" fmla="*/ 72 w 73297"/>
                <a:gd name="connsiteY0" fmla="*/ 2176 h 698351"/>
                <a:gd name="connsiteX1" fmla="*/ 73097 w 73297"/>
                <a:gd name="connsiteY1" fmla="*/ 345076 h 698351"/>
                <a:gd name="connsiteX2" fmla="*/ 22297 w 73297"/>
                <a:gd name="connsiteY2" fmla="*/ 694326 h 698351"/>
                <a:gd name="connsiteX3" fmla="*/ 38172 w 73297"/>
                <a:gd name="connsiteY3" fmla="*/ 514939 h 698351"/>
                <a:gd name="connsiteX4" fmla="*/ 58809 w 73297"/>
                <a:gd name="connsiteY4" fmla="*/ 213314 h 698351"/>
                <a:gd name="connsiteX5" fmla="*/ 72 w 73297"/>
                <a:gd name="connsiteY5" fmla="*/ 2176 h 69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97" h="698351">
                  <a:moveTo>
                    <a:pt x="72" y="2176"/>
                  </a:moveTo>
                  <a:cubicBezTo>
                    <a:pt x="2453" y="24136"/>
                    <a:pt x="69393" y="229718"/>
                    <a:pt x="73097" y="345076"/>
                  </a:cubicBezTo>
                  <a:cubicBezTo>
                    <a:pt x="76801" y="460434"/>
                    <a:pt x="28118" y="666016"/>
                    <a:pt x="22297" y="694326"/>
                  </a:cubicBezTo>
                  <a:cubicBezTo>
                    <a:pt x="16476" y="722637"/>
                    <a:pt x="32087" y="595108"/>
                    <a:pt x="38172" y="514939"/>
                  </a:cubicBezTo>
                  <a:cubicBezTo>
                    <a:pt x="44257" y="434770"/>
                    <a:pt x="62513" y="296922"/>
                    <a:pt x="58809" y="213314"/>
                  </a:cubicBezTo>
                  <a:cubicBezTo>
                    <a:pt x="55105" y="129706"/>
                    <a:pt x="-2309" y="-19784"/>
                    <a:pt x="72" y="2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AE4BBE81-4CD9-4594-8BE6-22706C2F1211}"/>
                </a:ext>
              </a:extLst>
            </p:cNvPr>
            <p:cNvSpPr/>
            <p:nvPr/>
          </p:nvSpPr>
          <p:spPr>
            <a:xfrm>
              <a:off x="2290175" y="5411759"/>
              <a:ext cx="44127" cy="330363"/>
            </a:xfrm>
            <a:custGeom>
              <a:avLst/>
              <a:gdLst>
                <a:gd name="connsiteX0" fmla="*/ 43450 w 44127"/>
                <a:gd name="connsiteY0" fmla="*/ 29 h 330363"/>
                <a:gd name="connsiteX1" fmla="*/ 13288 w 44127"/>
                <a:gd name="connsiteY1" fmla="*/ 241329 h 330363"/>
                <a:gd name="connsiteX2" fmla="*/ 588 w 44127"/>
                <a:gd name="connsiteY2" fmla="*/ 330229 h 330363"/>
                <a:gd name="connsiteX3" fmla="*/ 30750 w 44127"/>
                <a:gd name="connsiteY3" fmla="*/ 225454 h 330363"/>
                <a:gd name="connsiteX4" fmla="*/ 43450 w 44127"/>
                <a:gd name="connsiteY4" fmla="*/ 29 h 33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27" h="330363">
                  <a:moveTo>
                    <a:pt x="43450" y="29"/>
                  </a:moveTo>
                  <a:cubicBezTo>
                    <a:pt x="40540" y="2675"/>
                    <a:pt x="20432" y="186296"/>
                    <a:pt x="13288" y="241329"/>
                  </a:cubicBezTo>
                  <a:cubicBezTo>
                    <a:pt x="6144" y="296362"/>
                    <a:pt x="-2322" y="332875"/>
                    <a:pt x="588" y="330229"/>
                  </a:cubicBezTo>
                  <a:cubicBezTo>
                    <a:pt x="3498" y="327583"/>
                    <a:pt x="22019" y="277842"/>
                    <a:pt x="30750" y="225454"/>
                  </a:cubicBezTo>
                  <a:cubicBezTo>
                    <a:pt x="39481" y="173067"/>
                    <a:pt x="46360" y="-2617"/>
                    <a:pt x="43450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EABF00F6-EB3E-41F8-AAED-7B8874D9EDC3}"/>
                </a:ext>
              </a:extLst>
            </p:cNvPr>
            <p:cNvSpPr/>
            <p:nvPr/>
          </p:nvSpPr>
          <p:spPr>
            <a:xfrm>
              <a:off x="1917803" y="2895813"/>
              <a:ext cx="441974" cy="1047099"/>
            </a:xfrm>
            <a:custGeom>
              <a:avLst/>
              <a:gdLst>
                <a:gd name="connsiteX0" fmla="*/ 438047 w 441974"/>
                <a:gd name="connsiteY0" fmla="*/ 16720 h 1047099"/>
                <a:gd name="connsiteX1" fmla="*/ 154414 w 441974"/>
                <a:gd name="connsiteY1" fmla="*/ 531070 h 1047099"/>
                <a:gd name="connsiteX2" fmla="*/ 8364 w 441974"/>
                <a:gd name="connsiteY2" fmla="*/ 1017904 h 1047099"/>
                <a:gd name="connsiteX3" fmla="*/ 23180 w 441974"/>
                <a:gd name="connsiteY3" fmla="*/ 952287 h 1047099"/>
                <a:gd name="connsiteX4" fmla="*/ 67630 w 441974"/>
                <a:gd name="connsiteY4" fmla="*/ 624204 h 1047099"/>
                <a:gd name="connsiteX5" fmla="*/ 302580 w 441974"/>
                <a:gd name="connsiteY5" fmla="*/ 169120 h 1047099"/>
                <a:gd name="connsiteX6" fmla="*/ 438047 w 441974"/>
                <a:gd name="connsiteY6" fmla="*/ 16720 h 104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974" h="1047099">
                  <a:moveTo>
                    <a:pt x="438047" y="16720"/>
                  </a:moveTo>
                  <a:cubicBezTo>
                    <a:pt x="413353" y="77045"/>
                    <a:pt x="226028" y="364206"/>
                    <a:pt x="154414" y="531070"/>
                  </a:cubicBezTo>
                  <a:cubicBezTo>
                    <a:pt x="82800" y="697934"/>
                    <a:pt x="30236" y="947701"/>
                    <a:pt x="8364" y="1017904"/>
                  </a:cubicBezTo>
                  <a:cubicBezTo>
                    <a:pt x="-13508" y="1088107"/>
                    <a:pt x="13302" y="1017904"/>
                    <a:pt x="23180" y="952287"/>
                  </a:cubicBezTo>
                  <a:cubicBezTo>
                    <a:pt x="33058" y="886670"/>
                    <a:pt x="21063" y="754732"/>
                    <a:pt x="67630" y="624204"/>
                  </a:cubicBezTo>
                  <a:cubicBezTo>
                    <a:pt x="114197" y="493676"/>
                    <a:pt x="239786" y="266839"/>
                    <a:pt x="302580" y="169120"/>
                  </a:cubicBezTo>
                  <a:cubicBezTo>
                    <a:pt x="365374" y="71401"/>
                    <a:pt x="462741" y="-43605"/>
                    <a:pt x="438047" y="167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65C800E4-D2CC-4B85-A6E7-08FFCECD05CA}"/>
                </a:ext>
              </a:extLst>
            </p:cNvPr>
            <p:cNvSpPr/>
            <p:nvPr/>
          </p:nvSpPr>
          <p:spPr>
            <a:xfrm>
              <a:off x="1828769" y="3707522"/>
              <a:ext cx="135166" cy="1132983"/>
            </a:xfrm>
            <a:custGeom>
              <a:avLst/>
              <a:gdLst>
                <a:gd name="connsiteX0" fmla="*/ 116448 w 135166"/>
                <a:gd name="connsiteY0" fmla="*/ 5111 h 1132983"/>
                <a:gd name="connsiteX1" fmla="*/ 31 w 135166"/>
                <a:gd name="connsiteY1" fmla="*/ 430561 h 1132983"/>
                <a:gd name="connsiteX2" fmla="*/ 129148 w 135166"/>
                <a:gd name="connsiteY2" fmla="*/ 1099428 h 1132983"/>
                <a:gd name="connsiteX3" fmla="*/ 114331 w 135166"/>
                <a:gd name="connsiteY3" fmla="*/ 1014761 h 1132983"/>
                <a:gd name="connsiteX4" fmla="*/ 118564 w 135166"/>
                <a:gd name="connsiteY4" fmla="*/ 856011 h 1132983"/>
                <a:gd name="connsiteX5" fmla="*/ 29664 w 135166"/>
                <a:gd name="connsiteY5" fmla="*/ 451728 h 1132983"/>
                <a:gd name="connsiteX6" fmla="*/ 69881 w 135166"/>
                <a:gd name="connsiteY6" fmla="*/ 210428 h 1132983"/>
                <a:gd name="connsiteX7" fmla="*/ 116448 w 135166"/>
                <a:gd name="connsiteY7" fmla="*/ 5111 h 113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166" h="1132983">
                  <a:moveTo>
                    <a:pt x="116448" y="5111"/>
                  </a:moveTo>
                  <a:cubicBezTo>
                    <a:pt x="104806" y="41800"/>
                    <a:pt x="-2086" y="248175"/>
                    <a:pt x="31" y="430561"/>
                  </a:cubicBezTo>
                  <a:cubicBezTo>
                    <a:pt x="2148" y="612947"/>
                    <a:pt x="110098" y="1002061"/>
                    <a:pt x="129148" y="1099428"/>
                  </a:cubicBezTo>
                  <a:cubicBezTo>
                    <a:pt x="148198" y="1196795"/>
                    <a:pt x="116095" y="1055330"/>
                    <a:pt x="114331" y="1014761"/>
                  </a:cubicBezTo>
                  <a:cubicBezTo>
                    <a:pt x="112567" y="974192"/>
                    <a:pt x="132675" y="949850"/>
                    <a:pt x="118564" y="856011"/>
                  </a:cubicBezTo>
                  <a:cubicBezTo>
                    <a:pt x="104453" y="762172"/>
                    <a:pt x="37778" y="559325"/>
                    <a:pt x="29664" y="451728"/>
                  </a:cubicBezTo>
                  <a:cubicBezTo>
                    <a:pt x="21550" y="344131"/>
                    <a:pt x="52242" y="282042"/>
                    <a:pt x="69881" y="210428"/>
                  </a:cubicBezTo>
                  <a:cubicBezTo>
                    <a:pt x="87520" y="138814"/>
                    <a:pt x="128090" y="-31578"/>
                    <a:pt x="116448" y="5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616263D1-6951-4DE6-B86B-CECCA275118B}"/>
                </a:ext>
              </a:extLst>
            </p:cNvPr>
            <p:cNvSpPr/>
            <p:nvPr/>
          </p:nvSpPr>
          <p:spPr>
            <a:xfrm>
              <a:off x="2042318" y="4573182"/>
              <a:ext cx="99934" cy="154556"/>
            </a:xfrm>
            <a:custGeom>
              <a:avLst/>
              <a:gdLst>
                <a:gd name="connsiteX0" fmla="*/ 10320 w 99934"/>
                <a:gd name="connsiteY0" fmla="*/ 406 h 154556"/>
                <a:gd name="connsiteX1" fmla="*/ 5557 w 99934"/>
                <a:gd name="connsiteY1" fmla="*/ 117881 h 154556"/>
                <a:gd name="connsiteX2" fmla="*/ 89695 w 99934"/>
                <a:gd name="connsiteY2" fmla="*/ 148043 h 154556"/>
                <a:gd name="connsiteX3" fmla="*/ 97632 w 99934"/>
                <a:gd name="connsiteY3" fmla="*/ 82956 h 154556"/>
                <a:gd name="connsiteX4" fmla="*/ 81757 w 99934"/>
                <a:gd name="connsiteY4" fmla="*/ 152806 h 154556"/>
                <a:gd name="connsiteX5" fmla="*/ 34132 w 99934"/>
                <a:gd name="connsiteY5" fmla="*/ 128993 h 154556"/>
                <a:gd name="connsiteX6" fmla="*/ 29370 w 99934"/>
                <a:gd name="connsiteY6" fmla="*/ 79781 h 154556"/>
                <a:gd name="connsiteX7" fmla="*/ 10320 w 99934"/>
                <a:gd name="connsiteY7" fmla="*/ 406 h 15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934" h="154556">
                  <a:moveTo>
                    <a:pt x="10320" y="406"/>
                  </a:moveTo>
                  <a:cubicBezTo>
                    <a:pt x="6351" y="6756"/>
                    <a:pt x="-7672" y="93275"/>
                    <a:pt x="5557" y="117881"/>
                  </a:cubicBezTo>
                  <a:cubicBezTo>
                    <a:pt x="18786" y="142487"/>
                    <a:pt x="74349" y="153864"/>
                    <a:pt x="89695" y="148043"/>
                  </a:cubicBezTo>
                  <a:cubicBezTo>
                    <a:pt x="105041" y="142222"/>
                    <a:pt x="98955" y="82162"/>
                    <a:pt x="97632" y="82956"/>
                  </a:cubicBezTo>
                  <a:cubicBezTo>
                    <a:pt x="96309" y="83750"/>
                    <a:pt x="92340" y="145133"/>
                    <a:pt x="81757" y="152806"/>
                  </a:cubicBezTo>
                  <a:cubicBezTo>
                    <a:pt x="71174" y="160479"/>
                    <a:pt x="42863" y="141164"/>
                    <a:pt x="34132" y="128993"/>
                  </a:cubicBezTo>
                  <a:cubicBezTo>
                    <a:pt x="25401" y="116822"/>
                    <a:pt x="33074" y="95656"/>
                    <a:pt x="29370" y="79781"/>
                  </a:cubicBezTo>
                  <a:cubicBezTo>
                    <a:pt x="25666" y="63906"/>
                    <a:pt x="14289" y="-5944"/>
                    <a:pt x="10320" y="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5CC2B351-139B-4614-A4CA-AA8F28C229CE}"/>
                </a:ext>
              </a:extLst>
            </p:cNvPr>
            <p:cNvSpPr/>
            <p:nvPr/>
          </p:nvSpPr>
          <p:spPr>
            <a:xfrm>
              <a:off x="2162289" y="4627533"/>
              <a:ext cx="72934" cy="199644"/>
            </a:xfrm>
            <a:custGeom>
              <a:avLst/>
              <a:gdLst>
                <a:gd name="connsiteX0" fmla="*/ 1474 w 72934"/>
                <a:gd name="connsiteY0" fmla="*/ 30 h 199644"/>
                <a:gd name="connsiteX1" fmla="*/ 6236 w 72934"/>
                <a:gd name="connsiteY1" fmla="*/ 144492 h 199644"/>
                <a:gd name="connsiteX2" fmla="*/ 36399 w 72934"/>
                <a:gd name="connsiteY2" fmla="*/ 185767 h 199644"/>
                <a:gd name="connsiteX3" fmla="*/ 71324 w 72934"/>
                <a:gd name="connsiteY3" fmla="*/ 192117 h 199644"/>
                <a:gd name="connsiteX4" fmla="*/ 66561 w 72934"/>
                <a:gd name="connsiteY4" fmla="*/ 85755 h 199644"/>
                <a:gd name="connsiteX5" fmla="*/ 61799 w 72934"/>
                <a:gd name="connsiteY5" fmla="*/ 160367 h 199644"/>
                <a:gd name="connsiteX6" fmla="*/ 47511 w 72934"/>
                <a:gd name="connsiteY6" fmla="*/ 171480 h 199644"/>
                <a:gd name="connsiteX7" fmla="*/ 25286 w 72934"/>
                <a:gd name="connsiteY7" fmla="*/ 131792 h 199644"/>
                <a:gd name="connsiteX8" fmla="*/ 1474 w 72934"/>
                <a:gd name="connsiteY8" fmla="*/ 3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934" h="199644">
                  <a:moveTo>
                    <a:pt x="1474" y="30"/>
                  </a:moveTo>
                  <a:cubicBezTo>
                    <a:pt x="-1701" y="2147"/>
                    <a:pt x="415" y="113536"/>
                    <a:pt x="6236" y="144492"/>
                  </a:cubicBezTo>
                  <a:cubicBezTo>
                    <a:pt x="12057" y="175448"/>
                    <a:pt x="25551" y="177830"/>
                    <a:pt x="36399" y="185767"/>
                  </a:cubicBezTo>
                  <a:cubicBezTo>
                    <a:pt x="47247" y="193704"/>
                    <a:pt x="66297" y="208786"/>
                    <a:pt x="71324" y="192117"/>
                  </a:cubicBezTo>
                  <a:cubicBezTo>
                    <a:pt x="76351" y="175448"/>
                    <a:pt x="68148" y="91047"/>
                    <a:pt x="66561" y="85755"/>
                  </a:cubicBezTo>
                  <a:cubicBezTo>
                    <a:pt x="64974" y="80463"/>
                    <a:pt x="64974" y="146080"/>
                    <a:pt x="61799" y="160367"/>
                  </a:cubicBezTo>
                  <a:cubicBezTo>
                    <a:pt x="58624" y="174654"/>
                    <a:pt x="53596" y="176242"/>
                    <a:pt x="47511" y="171480"/>
                  </a:cubicBezTo>
                  <a:cubicBezTo>
                    <a:pt x="41426" y="166718"/>
                    <a:pt x="30842" y="156663"/>
                    <a:pt x="25286" y="131792"/>
                  </a:cubicBezTo>
                  <a:cubicBezTo>
                    <a:pt x="19730" y="106921"/>
                    <a:pt x="4649" y="-2087"/>
                    <a:pt x="1474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6C99EAB9-6A00-4663-811D-46099995F01C}"/>
                </a:ext>
              </a:extLst>
            </p:cNvPr>
            <p:cNvSpPr/>
            <p:nvPr/>
          </p:nvSpPr>
          <p:spPr>
            <a:xfrm>
              <a:off x="2136030" y="4628971"/>
              <a:ext cx="125146" cy="212496"/>
            </a:xfrm>
            <a:custGeom>
              <a:avLst/>
              <a:gdLst>
                <a:gd name="connsiteX0" fmla="*/ 118220 w 125146"/>
                <a:gd name="connsiteY0" fmla="*/ 73204 h 212496"/>
                <a:gd name="connsiteX1" fmla="*/ 105520 w 125146"/>
                <a:gd name="connsiteY1" fmla="*/ 203379 h 212496"/>
                <a:gd name="connsiteX2" fmla="*/ 56308 w 125146"/>
                <a:gd name="connsiteY2" fmla="*/ 195442 h 212496"/>
                <a:gd name="connsiteX3" fmla="*/ 16620 w 125146"/>
                <a:gd name="connsiteY3" fmla="*/ 146229 h 212496"/>
                <a:gd name="connsiteX4" fmla="*/ 5508 w 125146"/>
                <a:gd name="connsiteY4" fmla="*/ 179 h 212496"/>
                <a:gd name="connsiteX5" fmla="*/ 2333 w 125146"/>
                <a:gd name="connsiteY5" fmla="*/ 117654 h 212496"/>
                <a:gd name="connsiteX6" fmla="*/ 40433 w 125146"/>
                <a:gd name="connsiteY6" fmla="*/ 184329 h 212496"/>
                <a:gd name="connsiteX7" fmla="*/ 110283 w 125146"/>
                <a:gd name="connsiteY7" fmla="*/ 208142 h 212496"/>
                <a:gd name="connsiteX8" fmla="*/ 124570 w 125146"/>
                <a:gd name="connsiteY8" fmla="*/ 136704 h 212496"/>
                <a:gd name="connsiteX9" fmla="*/ 118220 w 125146"/>
                <a:gd name="connsiteY9" fmla="*/ 73204 h 2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146" h="212496">
                  <a:moveTo>
                    <a:pt x="118220" y="73204"/>
                  </a:moveTo>
                  <a:cubicBezTo>
                    <a:pt x="115045" y="84317"/>
                    <a:pt x="115839" y="183006"/>
                    <a:pt x="105520" y="203379"/>
                  </a:cubicBezTo>
                  <a:cubicBezTo>
                    <a:pt x="95201" y="223752"/>
                    <a:pt x="71125" y="204967"/>
                    <a:pt x="56308" y="195442"/>
                  </a:cubicBezTo>
                  <a:cubicBezTo>
                    <a:pt x="41491" y="185917"/>
                    <a:pt x="25087" y="178773"/>
                    <a:pt x="16620" y="146229"/>
                  </a:cubicBezTo>
                  <a:cubicBezTo>
                    <a:pt x="8153" y="113685"/>
                    <a:pt x="7889" y="4941"/>
                    <a:pt x="5508" y="179"/>
                  </a:cubicBezTo>
                  <a:cubicBezTo>
                    <a:pt x="3127" y="-4583"/>
                    <a:pt x="-3488" y="86962"/>
                    <a:pt x="2333" y="117654"/>
                  </a:cubicBezTo>
                  <a:cubicBezTo>
                    <a:pt x="8154" y="148346"/>
                    <a:pt x="22442" y="169248"/>
                    <a:pt x="40433" y="184329"/>
                  </a:cubicBezTo>
                  <a:cubicBezTo>
                    <a:pt x="58424" y="199410"/>
                    <a:pt x="96260" y="216080"/>
                    <a:pt x="110283" y="208142"/>
                  </a:cubicBezTo>
                  <a:cubicBezTo>
                    <a:pt x="124306" y="200204"/>
                    <a:pt x="122189" y="157606"/>
                    <a:pt x="124570" y="136704"/>
                  </a:cubicBezTo>
                  <a:cubicBezTo>
                    <a:pt x="126951" y="115802"/>
                    <a:pt x="121395" y="62091"/>
                    <a:pt x="118220" y="73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519ED427-092B-4BF6-9519-E553E96DED10}"/>
                </a:ext>
              </a:extLst>
            </p:cNvPr>
            <p:cNvSpPr/>
            <p:nvPr/>
          </p:nvSpPr>
          <p:spPr>
            <a:xfrm>
              <a:off x="2057752" y="4554538"/>
              <a:ext cx="63290" cy="189388"/>
            </a:xfrm>
            <a:custGeom>
              <a:avLst/>
              <a:gdLst>
                <a:gd name="connsiteX0" fmla="*/ 63148 w 63290"/>
                <a:gd name="connsiteY0" fmla="*/ 80962 h 189388"/>
                <a:gd name="connsiteX1" fmla="*/ 42511 w 63290"/>
                <a:gd name="connsiteY1" fmla="*/ 179387 h 189388"/>
                <a:gd name="connsiteX2" fmla="*/ 12348 w 63290"/>
                <a:gd name="connsiteY2" fmla="*/ 176212 h 189388"/>
                <a:gd name="connsiteX3" fmla="*/ 13936 w 63290"/>
                <a:gd name="connsiteY3" fmla="*/ 92075 h 189388"/>
                <a:gd name="connsiteX4" fmla="*/ 20286 w 63290"/>
                <a:gd name="connsiteY4" fmla="*/ 0 h 189388"/>
                <a:gd name="connsiteX5" fmla="*/ 1236 w 63290"/>
                <a:gd name="connsiteY5" fmla="*/ 90487 h 189388"/>
                <a:gd name="connsiteX6" fmla="*/ 4411 w 63290"/>
                <a:gd name="connsiteY6" fmla="*/ 157162 h 189388"/>
                <a:gd name="connsiteX7" fmla="*/ 25048 w 63290"/>
                <a:gd name="connsiteY7" fmla="*/ 176212 h 189388"/>
                <a:gd name="connsiteX8" fmla="*/ 50448 w 63290"/>
                <a:gd name="connsiteY8" fmla="*/ 142875 h 189388"/>
                <a:gd name="connsiteX9" fmla="*/ 63148 w 63290"/>
                <a:gd name="connsiteY9" fmla="*/ 80962 h 18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90" h="189388">
                  <a:moveTo>
                    <a:pt x="63148" y="80962"/>
                  </a:moveTo>
                  <a:cubicBezTo>
                    <a:pt x="61825" y="87047"/>
                    <a:pt x="50978" y="163512"/>
                    <a:pt x="42511" y="179387"/>
                  </a:cubicBezTo>
                  <a:cubicBezTo>
                    <a:pt x="34044" y="195262"/>
                    <a:pt x="17111" y="190764"/>
                    <a:pt x="12348" y="176212"/>
                  </a:cubicBezTo>
                  <a:cubicBezTo>
                    <a:pt x="7585" y="161660"/>
                    <a:pt x="12613" y="121444"/>
                    <a:pt x="13936" y="92075"/>
                  </a:cubicBezTo>
                  <a:cubicBezTo>
                    <a:pt x="15259" y="62706"/>
                    <a:pt x="22403" y="265"/>
                    <a:pt x="20286" y="0"/>
                  </a:cubicBezTo>
                  <a:cubicBezTo>
                    <a:pt x="18169" y="-265"/>
                    <a:pt x="3882" y="64293"/>
                    <a:pt x="1236" y="90487"/>
                  </a:cubicBezTo>
                  <a:cubicBezTo>
                    <a:pt x="-1410" y="116681"/>
                    <a:pt x="442" y="142875"/>
                    <a:pt x="4411" y="157162"/>
                  </a:cubicBezTo>
                  <a:cubicBezTo>
                    <a:pt x="8380" y="171449"/>
                    <a:pt x="17375" y="178593"/>
                    <a:pt x="25048" y="176212"/>
                  </a:cubicBezTo>
                  <a:cubicBezTo>
                    <a:pt x="32721" y="173831"/>
                    <a:pt x="44627" y="156104"/>
                    <a:pt x="50448" y="142875"/>
                  </a:cubicBezTo>
                  <a:cubicBezTo>
                    <a:pt x="56269" y="129646"/>
                    <a:pt x="64471" y="74877"/>
                    <a:pt x="63148" y="80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AF58EC98-EF61-4E2D-99C9-973A111620C5}"/>
                </a:ext>
              </a:extLst>
            </p:cNvPr>
            <p:cNvSpPr/>
            <p:nvPr/>
          </p:nvSpPr>
          <p:spPr>
            <a:xfrm>
              <a:off x="994867" y="3368061"/>
              <a:ext cx="359780" cy="207020"/>
            </a:xfrm>
            <a:custGeom>
              <a:avLst/>
              <a:gdLst>
                <a:gd name="connsiteX0" fmla="*/ 357683 w 359780"/>
                <a:gd name="connsiteY0" fmla="*/ 43477 h 207020"/>
                <a:gd name="connsiteX1" fmla="*/ 259258 w 359780"/>
                <a:gd name="connsiteY1" fmla="*/ 614 h 207020"/>
                <a:gd name="connsiteX2" fmla="*/ 79871 w 359780"/>
                <a:gd name="connsiteY2" fmla="*/ 32364 h 207020"/>
                <a:gd name="connsiteX3" fmla="*/ 11608 w 359780"/>
                <a:gd name="connsiteY3" fmla="*/ 200639 h 207020"/>
                <a:gd name="connsiteX4" fmla="*/ 16371 w 359780"/>
                <a:gd name="connsiteY4" fmla="*/ 162539 h 207020"/>
                <a:gd name="connsiteX5" fmla="*/ 170358 w 359780"/>
                <a:gd name="connsiteY5" fmla="*/ 75227 h 207020"/>
                <a:gd name="connsiteX6" fmla="*/ 357683 w 359780"/>
                <a:gd name="connsiteY6" fmla="*/ 43477 h 20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780" h="207020">
                  <a:moveTo>
                    <a:pt x="357683" y="43477"/>
                  </a:moveTo>
                  <a:cubicBezTo>
                    <a:pt x="372500" y="31042"/>
                    <a:pt x="305560" y="2466"/>
                    <a:pt x="259258" y="614"/>
                  </a:cubicBezTo>
                  <a:cubicBezTo>
                    <a:pt x="212956" y="-1238"/>
                    <a:pt x="121146" y="-973"/>
                    <a:pt x="79871" y="32364"/>
                  </a:cubicBezTo>
                  <a:cubicBezTo>
                    <a:pt x="38596" y="65701"/>
                    <a:pt x="22191" y="178943"/>
                    <a:pt x="11608" y="200639"/>
                  </a:cubicBezTo>
                  <a:cubicBezTo>
                    <a:pt x="1025" y="222335"/>
                    <a:pt x="-10087" y="183441"/>
                    <a:pt x="16371" y="162539"/>
                  </a:cubicBezTo>
                  <a:cubicBezTo>
                    <a:pt x="42829" y="141637"/>
                    <a:pt x="115060" y="97452"/>
                    <a:pt x="170358" y="75227"/>
                  </a:cubicBezTo>
                  <a:cubicBezTo>
                    <a:pt x="225656" y="53002"/>
                    <a:pt x="342866" y="55912"/>
                    <a:pt x="357683" y="434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752A6837-00A0-4409-A63E-9FCC0B77A19A}"/>
                </a:ext>
              </a:extLst>
            </p:cNvPr>
            <p:cNvSpPr/>
            <p:nvPr/>
          </p:nvSpPr>
          <p:spPr>
            <a:xfrm>
              <a:off x="1150364" y="3563160"/>
              <a:ext cx="297622" cy="447986"/>
            </a:xfrm>
            <a:custGeom>
              <a:avLst/>
              <a:gdLst>
                <a:gd name="connsiteX0" fmla="*/ 297436 w 297622"/>
                <a:gd name="connsiteY0" fmla="*/ 2365 h 447986"/>
                <a:gd name="connsiteX1" fmla="*/ 92649 w 297622"/>
                <a:gd name="connsiteY1" fmla="*/ 124603 h 447986"/>
                <a:gd name="connsiteX2" fmla="*/ 5336 w 297622"/>
                <a:gd name="connsiteY2" fmla="*/ 437340 h 447986"/>
                <a:gd name="connsiteX3" fmla="*/ 11686 w 297622"/>
                <a:gd name="connsiteY3" fmla="*/ 361140 h 447986"/>
                <a:gd name="connsiteX4" fmla="*/ 29149 w 297622"/>
                <a:gd name="connsiteY4" fmla="*/ 224615 h 447986"/>
                <a:gd name="connsiteX5" fmla="*/ 127574 w 297622"/>
                <a:gd name="connsiteY5" fmla="*/ 57928 h 447986"/>
                <a:gd name="connsiteX6" fmla="*/ 297436 w 297622"/>
                <a:gd name="connsiteY6" fmla="*/ 2365 h 44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622" h="447986">
                  <a:moveTo>
                    <a:pt x="297436" y="2365"/>
                  </a:moveTo>
                  <a:cubicBezTo>
                    <a:pt x="291615" y="13477"/>
                    <a:pt x="141332" y="52107"/>
                    <a:pt x="92649" y="124603"/>
                  </a:cubicBezTo>
                  <a:cubicBezTo>
                    <a:pt x="43966" y="197099"/>
                    <a:pt x="18830" y="397917"/>
                    <a:pt x="5336" y="437340"/>
                  </a:cubicBezTo>
                  <a:cubicBezTo>
                    <a:pt x="-8158" y="476763"/>
                    <a:pt x="7717" y="396594"/>
                    <a:pt x="11686" y="361140"/>
                  </a:cubicBezTo>
                  <a:cubicBezTo>
                    <a:pt x="15655" y="325686"/>
                    <a:pt x="9834" y="275150"/>
                    <a:pt x="29149" y="224615"/>
                  </a:cubicBezTo>
                  <a:cubicBezTo>
                    <a:pt x="48464" y="174080"/>
                    <a:pt x="83918" y="94970"/>
                    <a:pt x="127574" y="57928"/>
                  </a:cubicBezTo>
                  <a:cubicBezTo>
                    <a:pt x="171230" y="20886"/>
                    <a:pt x="303257" y="-8747"/>
                    <a:pt x="297436" y="23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1E187FD1-F2E9-40BB-89AD-287676D7D8F3}"/>
                </a:ext>
              </a:extLst>
            </p:cNvPr>
            <p:cNvSpPr/>
            <p:nvPr/>
          </p:nvSpPr>
          <p:spPr>
            <a:xfrm>
              <a:off x="1057337" y="3545608"/>
              <a:ext cx="392051" cy="481574"/>
            </a:xfrm>
            <a:custGeom>
              <a:avLst/>
              <a:gdLst>
                <a:gd name="connsiteX0" fmla="*/ 392051 w 392051"/>
                <a:gd name="connsiteY0" fmla="*/ 867 h 481574"/>
                <a:gd name="connsiteX1" fmla="*/ 153926 w 392051"/>
                <a:gd name="connsiteY1" fmla="*/ 100880 h 481574"/>
                <a:gd name="connsiteX2" fmla="*/ 6288 w 392051"/>
                <a:gd name="connsiteY2" fmla="*/ 470767 h 481574"/>
                <a:gd name="connsiteX3" fmla="*/ 39626 w 392051"/>
                <a:gd name="connsiteY3" fmla="*/ 361230 h 481574"/>
                <a:gd name="connsiteX4" fmla="*/ 152338 w 392051"/>
                <a:gd name="connsiteY4" fmla="*/ 138980 h 481574"/>
                <a:gd name="connsiteX5" fmla="*/ 392051 w 392051"/>
                <a:gd name="connsiteY5" fmla="*/ 867 h 48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051" h="481574">
                  <a:moveTo>
                    <a:pt x="392051" y="867"/>
                  </a:moveTo>
                  <a:cubicBezTo>
                    <a:pt x="392316" y="-5483"/>
                    <a:pt x="218220" y="22563"/>
                    <a:pt x="153926" y="100880"/>
                  </a:cubicBezTo>
                  <a:cubicBezTo>
                    <a:pt x="89632" y="179197"/>
                    <a:pt x="25338" y="427375"/>
                    <a:pt x="6288" y="470767"/>
                  </a:cubicBezTo>
                  <a:cubicBezTo>
                    <a:pt x="-12762" y="514159"/>
                    <a:pt x="15284" y="416528"/>
                    <a:pt x="39626" y="361230"/>
                  </a:cubicBezTo>
                  <a:cubicBezTo>
                    <a:pt x="63968" y="305932"/>
                    <a:pt x="93865" y="195865"/>
                    <a:pt x="152338" y="138980"/>
                  </a:cubicBezTo>
                  <a:cubicBezTo>
                    <a:pt x="210811" y="82095"/>
                    <a:pt x="391786" y="7217"/>
                    <a:pt x="392051" y="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079985D8-3DF0-44A7-94DB-B059BB749F2B}"/>
                </a:ext>
              </a:extLst>
            </p:cNvPr>
            <p:cNvSpPr/>
            <p:nvPr/>
          </p:nvSpPr>
          <p:spPr>
            <a:xfrm>
              <a:off x="1203791" y="3679768"/>
              <a:ext cx="372169" cy="235865"/>
            </a:xfrm>
            <a:custGeom>
              <a:avLst/>
              <a:gdLst>
                <a:gd name="connsiteX0" fmla="*/ 369422 w 372169"/>
                <a:gd name="connsiteY0" fmla="*/ 57 h 235865"/>
                <a:gd name="connsiteX1" fmla="*/ 163047 w 372169"/>
                <a:gd name="connsiteY1" fmla="*/ 52445 h 235865"/>
                <a:gd name="connsiteX2" fmla="*/ 4297 w 372169"/>
                <a:gd name="connsiteY2" fmla="*/ 231832 h 235865"/>
                <a:gd name="connsiteX3" fmla="*/ 64622 w 372169"/>
                <a:gd name="connsiteY3" fmla="*/ 166745 h 235865"/>
                <a:gd name="connsiteX4" fmla="*/ 267822 w 372169"/>
                <a:gd name="connsiteY4" fmla="*/ 44507 h 235865"/>
                <a:gd name="connsiteX5" fmla="*/ 369422 w 372169"/>
                <a:gd name="connsiteY5" fmla="*/ 57 h 23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169" h="235865">
                  <a:moveTo>
                    <a:pt x="369422" y="57"/>
                  </a:moveTo>
                  <a:cubicBezTo>
                    <a:pt x="351959" y="1380"/>
                    <a:pt x="223901" y="13816"/>
                    <a:pt x="163047" y="52445"/>
                  </a:cubicBezTo>
                  <a:cubicBezTo>
                    <a:pt x="102193" y="91074"/>
                    <a:pt x="20701" y="212782"/>
                    <a:pt x="4297" y="231832"/>
                  </a:cubicBezTo>
                  <a:cubicBezTo>
                    <a:pt x="-12107" y="250882"/>
                    <a:pt x="20701" y="197966"/>
                    <a:pt x="64622" y="166745"/>
                  </a:cubicBezTo>
                  <a:cubicBezTo>
                    <a:pt x="108543" y="135524"/>
                    <a:pt x="218345" y="68584"/>
                    <a:pt x="267822" y="44507"/>
                  </a:cubicBezTo>
                  <a:cubicBezTo>
                    <a:pt x="317299" y="20430"/>
                    <a:pt x="386885" y="-1266"/>
                    <a:pt x="369422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A52A43A3-9710-4175-A0F2-E7077DE7E601}"/>
                </a:ext>
              </a:extLst>
            </p:cNvPr>
            <p:cNvSpPr/>
            <p:nvPr/>
          </p:nvSpPr>
          <p:spPr>
            <a:xfrm>
              <a:off x="1427258" y="3714964"/>
              <a:ext cx="272555" cy="299607"/>
            </a:xfrm>
            <a:custGeom>
              <a:avLst/>
              <a:gdLst>
                <a:gd name="connsiteX0" fmla="*/ 223742 w 272555"/>
                <a:gd name="connsiteY0" fmla="*/ 4549 h 299607"/>
                <a:gd name="connsiteX1" fmla="*/ 215805 w 272555"/>
                <a:gd name="connsiteY1" fmla="*/ 215686 h 299607"/>
                <a:gd name="connsiteX2" fmla="*/ 93567 w 272555"/>
                <a:gd name="connsiteY2" fmla="*/ 266486 h 299607"/>
                <a:gd name="connsiteX3" fmla="*/ 11017 w 272555"/>
                <a:gd name="connsiteY3" fmla="*/ 142661 h 299607"/>
                <a:gd name="connsiteX4" fmla="*/ 20542 w 272555"/>
                <a:gd name="connsiteY4" fmla="*/ 177586 h 299607"/>
                <a:gd name="connsiteX5" fmla="*/ 190405 w 272555"/>
                <a:gd name="connsiteY5" fmla="*/ 298236 h 299607"/>
                <a:gd name="connsiteX6" fmla="*/ 271367 w 272555"/>
                <a:gd name="connsiteY6" fmla="*/ 88686 h 299607"/>
                <a:gd name="connsiteX7" fmla="*/ 223742 w 272555"/>
                <a:gd name="connsiteY7" fmla="*/ 4549 h 2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555" h="299607">
                  <a:moveTo>
                    <a:pt x="223742" y="4549"/>
                  </a:moveTo>
                  <a:cubicBezTo>
                    <a:pt x="214482" y="25716"/>
                    <a:pt x="237501" y="172030"/>
                    <a:pt x="215805" y="215686"/>
                  </a:cubicBezTo>
                  <a:cubicBezTo>
                    <a:pt x="194109" y="259342"/>
                    <a:pt x="127698" y="278657"/>
                    <a:pt x="93567" y="266486"/>
                  </a:cubicBezTo>
                  <a:cubicBezTo>
                    <a:pt x="59436" y="254315"/>
                    <a:pt x="23188" y="157478"/>
                    <a:pt x="11017" y="142661"/>
                  </a:cubicBezTo>
                  <a:cubicBezTo>
                    <a:pt x="-1154" y="127844"/>
                    <a:pt x="-9356" y="151657"/>
                    <a:pt x="20542" y="177586"/>
                  </a:cubicBezTo>
                  <a:cubicBezTo>
                    <a:pt x="50440" y="203515"/>
                    <a:pt x="148601" y="313053"/>
                    <a:pt x="190405" y="298236"/>
                  </a:cubicBezTo>
                  <a:cubicBezTo>
                    <a:pt x="232209" y="283419"/>
                    <a:pt x="262107" y="137105"/>
                    <a:pt x="271367" y="88686"/>
                  </a:cubicBezTo>
                  <a:cubicBezTo>
                    <a:pt x="280627" y="40267"/>
                    <a:pt x="233002" y="-16618"/>
                    <a:pt x="223742" y="45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CFE0980D-12C2-49AD-A4B7-0009FA7AB3DC}"/>
                </a:ext>
              </a:extLst>
            </p:cNvPr>
            <p:cNvSpPr/>
            <p:nvPr/>
          </p:nvSpPr>
          <p:spPr>
            <a:xfrm>
              <a:off x="1381944" y="3856494"/>
              <a:ext cx="251772" cy="257831"/>
            </a:xfrm>
            <a:custGeom>
              <a:avLst/>
              <a:gdLst>
                <a:gd name="connsiteX0" fmla="*/ 251594 w 251772"/>
                <a:gd name="connsiteY0" fmla="*/ 229731 h 257831"/>
                <a:gd name="connsiteX1" fmla="*/ 100781 w 251772"/>
                <a:gd name="connsiteY1" fmla="*/ 244019 h 257831"/>
                <a:gd name="connsiteX2" fmla="*/ 2356 w 251772"/>
                <a:gd name="connsiteY2" fmla="*/ 2719 h 257831"/>
                <a:gd name="connsiteX3" fmla="*/ 38869 w 251772"/>
                <a:gd name="connsiteY3" fmla="*/ 121781 h 257831"/>
                <a:gd name="connsiteX4" fmla="*/ 129356 w 251772"/>
                <a:gd name="connsiteY4" fmla="*/ 242431 h 257831"/>
                <a:gd name="connsiteX5" fmla="*/ 251594 w 251772"/>
                <a:gd name="connsiteY5" fmla="*/ 229731 h 25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772" h="257831">
                  <a:moveTo>
                    <a:pt x="251594" y="229731"/>
                  </a:moveTo>
                  <a:cubicBezTo>
                    <a:pt x="246832" y="229996"/>
                    <a:pt x="142321" y="281854"/>
                    <a:pt x="100781" y="244019"/>
                  </a:cubicBezTo>
                  <a:cubicBezTo>
                    <a:pt x="59241" y="206184"/>
                    <a:pt x="12675" y="23092"/>
                    <a:pt x="2356" y="2719"/>
                  </a:cubicBezTo>
                  <a:cubicBezTo>
                    <a:pt x="-7963" y="-17654"/>
                    <a:pt x="17702" y="81829"/>
                    <a:pt x="38869" y="121781"/>
                  </a:cubicBezTo>
                  <a:cubicBezTo>
                    <a:pt x="60036" y="161733"/>
                    <a:pt x="94167" y="224704"/>
                    <a:pt x="129356" y="242431"/>
                  </a:cubicBezTo>
                  <a:cubicBezTo>
                    <a:pt x="164545" y="260158"/>
                    <a:pt x="256356" y="229466"/>
                    <a:pt x="251594" y="2297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B7447863-3F62-480B-8B1A-C24C254B98EF}"/>
                </a:ext>
              </a:extLst>
            </p:cNvPr>
            <p:cNvSpPr/>
            <p:nvPr/>
          </p:nvSpPr>
          <p:spPr>
            <a:xfrm>
              <a:off x="941504" y="3939306"/>
              <a:ext cx="381044" cy="413291"/>
            </a:xfrm>
            <a:custGeom>
              <a:avLst/>
              <a:gdLst>
                <a:gd name="connsiteX0" fmla="*/ 380884 w 381044"/>
                <a:gd name="connsiteY0" fmla="*/ 869 h 413291"/>
                <a:gd name="connsiteX1" fmla="*/ 91959 w 381044"/>
                <a:gd name="connsiteY1" fmla="*/ 96119 h 413291"/>
                <a:gd name="connsiteX2" fmla="*/ 1471 w 381044"/>
                <a:gd name="connsiteY2" fmla="*/ 408857 h 413291"/>
                <a:gd name="connsiteX3" fmla="*/ 42746 w 381044"/>
                <a:gd name="connsiteY3" fmla="*/ 270744 h 413291"/>
                <a:gd name="connsiteX4" fmla="*/ 131646 w 381044"/>
                <a:gd name="connsiteY4" fmla="*/ 137394 h 413291"/>
                <a:gd name="connsiteX5" fmla="*/ 380884 w 381044"/>
                <a:gd name="connsiteY5" fmla="*/ 869 h 41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44" h="413291">
                  <a:moveTo>
                    <a:pt x="380884" y="869"/>
                  </a:moveTo>
                  <a:cubicBezTo>
                    <a:pt x="374270" y="-6010"/>
                    <a:pt x="155194" y="28121"/>
                    <a:pt x="91959" y="96119"/>
                  </a:cubicBezTo>
                  <a:cubicBezTo>
                    <a:pt x="28724" y="164117"/>
                    <a:pt x="9673" y="379753"/>
                    <a:pt x="1471" y="408857"/>
                  </a:cubicBezTo>
                  <a:cubicBezTo>
                    <a:pt x="-6731" y="437961"/>
                    <a:pt x="21050" y="315988"/>
                    <a:pt x="42746" y="270744"/>
                  </a:cubicBezTo>
                  <a:cubicBezTo>
                    <a:pt x="64442" y="225500"/>
                    <a:pt x="75025" y="181579"/>
                    <a:pt x="131646" y="137394"/>
                  </a:cubicBezTo>
                  <a:cubicBezTo>
                    <a:pt x="188267" y="93209"/>
                    <a:pt x="387498" y="7748"/>
                    <a:pt x="380884" y="8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1288869E-14FB-49F2-B2B3-DABB6A4AB48E}"/>
                </a:ext>
              </a:extLst>
            </p:cNvPr>
            <p:cNvSpPr/>
            <p:nvPr/>
          </p:nvSpPr>
          <p:spPr>
            <a:xfrm>
              <a:off x="923700" y="4001849"/>
              <a:ext cx="347177" cy="436282"/>
            </a:xfrm>
            <a:custGeom>
              <a:avLst/>
              <a:gdLst>
                <a:gd name="connsiteX0" fmla="*/ 346300 w 347177"/>
                <a:gd name="connsiteY0" fmla="*/ 3414 h 436282"/>
                <a:gd name="connsiteX1" fmla="*/ 163738 w 347177"/>
                <a:gd name="connsiteY1" fmla="*/ 287576 h 436282"/>
                <a:gd name="connsiteX2" fmla="*/ 1813 w 347177"/>
                <a:gd name="connsiteY2" fmla="*/ 435214 h 436282"/>
                <a:gd name="connsiteX3" fmla="*/ 85950 w 347177"/>
                <a:gd name="connsiteY3" fmla="*/ 343139 h 436282"/>
                <a:gd name="connsiteX4" fmla="*/ 227238 w 347177"/>
                <a:gd name="connsiteY4" fmla="*/ 143114 h 436282"/>
                <a:gd name="connsiteX5" fmla="*/ 346300 w 347177"/>
                <a:gd name="connsiteY5" fmla="*/ 3414 h 43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77" h="436282">
                  <a:moveTo>
                    <a:pt x="346300" y="3414"/>
                  </a:moveTo>
                  <a:cubicBezTo>
                    <a:pt x="335717" y="27491"/>
                    <a:pt x="221152" y="215609"/>
                    <a:pt x="163738" y="287576"/>
                  </a:cubicBezTo>
                  <a:cubicBezTo>
                    <a:pt x="106324" y="359543"/>
                    <a:pt x="14778" y="425954"/>
                    <a:pt x="1813" y="435214"/>
                  </a:cubicBezTo>
                  <a:cubicBezTo>
                    <a:pt x="-11152" y="444474"/>
                    <a:pt x="48379" y="391822"/>
                    <a:pt x="85950" y="343139"/>
                  </a:cubicBezTo>
                  <a:cubicBezTo>
                    <a:pt x="123521" y="294456"/>
                    <a:pt x="185434" y="197618"/>
                    <a:pt x="227238" y="143114"/>
                  </a:cubicBezTo>
                  <a:cubicBezTo>
                    <a:pt x="269042" y="88610"/>
                    <a:pt x="356883" y="-20663"/>
                    <a:pt x="346300" y="34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DF047152-405C-4447-A9FC-CDE627775812}"/>
                </a:ext>
              </a:extLst>
            </p:cNvPr>
            <p:cNvSpPr/>
            <p:nvPr/>
          </p:nvSpPr>
          <p:spPr>
            <a:xfrm>
              <a:off x="1317133" y="3817896"/>
              <a:ext cx="131471" cy="449013"/>
            </a:xfrm>
            <a:custGeom>
              <a:avLst/>
              <a:gdLst>
                <a:gd name="connsiteX0" fmla="*/ 87805 w 131471"/>
                <a:gd name="connsiteY0" fmla="*/ 42 h 449013"/>
                <a:gd name="connsiteX1" fmla="*/ 24305 w 131471"/>
                <a:gd name="connsiteY1" fmla="*/ 127042 h 449013"/>
                <a:gd name="connsiteX2" fmla="*/ 127492 w 131471"/>
                <a:gd name="connsiteY2" fmla="*/ 433429 h 449013"/>
                <a:gd name="connsiteX3" fmla="*/ 102092 w 131471"/>
                <a:gd name="connsiteY3" fmla="*/ 387392 h 449013"/>
                <a:gd name="connsiteX4" fmla="*/ 25892 w 131471"/>
                <a:gd name="connsiteY4" fmla="*/ 242929 h 449013"/>
                <a:gd name="connsiteX5" fmla="*/ 2080 w 131471"/>
                <a:gd name="connsiteY5" fmla="*/ 114342 h 449013"/>
                <a:gd name="connsiteX6" fmla="*/ 87805 w 131471"/>
                <a:gd name="connsiteY6" fmla="*/ 42 h 44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71" h="449013">
                  <a:moveTo>
                    <a:pt x="87805" y="42"/>
                  </a:moveTo>
                  <a:cubicBezTo>
                    <a:pt x="91509" y="2159"/>
                    <a:pt x="17691" y="54811"/>
                    <a:pt x="24305" y="127042"/>
                  </a:cubicBezTo>
                  <a:cubicBezTo>
                    <a:pt x="30919" y="199273"/>
                    <a:pt x="114528" y="390037"/>
                    <a:pt x="127492" y="433429"/>
                  </a:cubicBezTo>
                  <a:cubicBezTo>
                    <a:pt x="140457" y="476821"/>
                    <a:pt x="119025" y="419142"/>
                    <a:pt x="102092" y="387392"/>
                  </a:cubicBezTo>
                  <a:cubicBezTo>
                    <a:pt x="85159" y="355642"/>
                    <a:pt x="42561" y="288437"/>
                    <a:pt x="25892" y="242929"/>
                  </a:cubicBezTo>
                  <a:cubicBezTo>
                    <a:pt x="9223" y="197421"/>
                    <a:pt x="-5593" y="152971"/>
                    <a:pt x="2080" y="114342"/>
                  </a:cubicBezTo>
                  <a:cubicBezTo>
                    <a:pt x="9753" y="75713"/>
                    <a:pt x="84101" y="-2075"/>
                    <a:pt x="87805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1286E933-CF18-4ECA-993E-0632BEC97AFE}"/>
                </a:ext>
              </a:extLst>
            </p:cNvPr>
            <p:cNvSpPr/>
            <p:nvPr/>
          </p:nvSpPr>
          <p:spPr>
            <a:xfrm>
              <a:off x="1099911" y="4048003"/>
              <a:ext cx="186016" cy="820193"/>
            </a:xfrm>
            <a:custGeom>
              <a:avLst/>
              <a:gdLst>
                <a:gd name="connsiteX0" fmla="*/ 185964 w 186016"/>
                <a:gd name="connsiteY0" fmla="*/ 122 h 820193"/>
                <a:gd name="connsiteX1" fmla="*/ 6577 w 186016"/>
                <a:gd name="connsiteY1" fmla="*/ 384297 h 820193"/>
                <a:gd name="connsiteX2" fmla="*/ 39914 w 186016"/>
                <a:gd name="connsiteY2" fmla="*/ 806572 h 820193"/>
                <a:gd name="connsiteX3" fmla="*/ 49439 w 186016"/>
                <a:gd name="connsiteY3" fmla="*/ 682747 h 820193"/>
                <a:gd name="connsiteX4" fmla="*/ 25627 w 186016"/>
                <a:gd name="connsiteY4" fmla="*/ 346197 h 820193"/>
                <a:gd name="connsiteX5" fmla="*/ 185964 w 186016"/>
                <a:gd name="connsiteY5" fmla="*/ 122 h 82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016" h="820193">
                  <a:moveTo>
                    <a:pt x="185964" y="122"/>
                  </a:moveTo>
                  <a:cubicBezTo>
                    <a:pt x="182789" y="6472"/>
                    <a:pt x="30919" y="249889"/>
                    <a:pt x="6577" y="384297"/>
                  </a:cubicBezTo>
                  <a:cubicBezTo>
                    <a:pt x="-17765" y="518705"/>
                    <a:pt x="32770" y="756830"/>
                    <a:pt x="39914" y="806572"/>
                  </a:cubicBezTo>
                  <a:cubicBezTo>
                    <a:pt x="47058" y="856314"/>
                    <a:pt x="51820" y="759476"/>
                    <a:pt x="49439" y="682747"/>
                  </a:cubicBezTo>
                  <a:cubicBezTo>
                    <a:pt x="47058" y="606018"/>
                    <a:pt x="3666" y="456264"/>
                    <a:pt x="25627" y="346197"/>
                  </a:cubicBezTo>
                  <a:cubicBezTo>
                    <a:pt x="47587" y="236130"/>
                    <a:pt x="189139" y="-6228"/>
                    <a:pt x="185964" y="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1CFFFA71-7CB6-4A88-8C99-C4820BE1DA3C}"/>
                </a:ext>
              </a:extLst>
            </p:cNvPr>
            <p:cNvSpPr/>
            <p:nvPr/>
          </p:nvSpPr>
          <p:spPr>
            <a:xfrm>
              <a:off x="996823" y="4158389"/>
              <a:ext cx="321108" cy="645448"/>
            </a:xfrm>
            <a:custGeom>
              <a:avLst/>
              <a:gdLst>
                <a:gd name="connsiteX0" fmla="*/ 320802 w 321108"/>
                <a:gd name="connsiteY0" fmla="*/ 7211 h 645448"/>
                <a:gd name="connsiteX1" fmla="*/ 96965 w 321108"/>
                <a:gd name="connsiteY1" fmla="*/ 456474 h 645448"/>
                <a:gd name="connsiteX2" fmla="*/ 127 w 321108"/>
                <a:gd name="connsiteY2" fmla="*/ 645386 h 645448"/>
                <a:gd name="connsiteX3" fmla="*/ 77915 w 321108"/>
                <a:gd name="connsiteY3" fmla="*/ 473936 h 645448"/>
                <a:gd name="connsiteX4" fmla="*/ 144590 w 321108"/>
                <a:gd name="connsiteY4" fmla="*/ 199299 h 645448"/>
                <a:gd name="connsiteX5" fmla="*/ 320802 w 321108"/>
                <a:gd name="connsiteY5" fmla="*/ 7211 h 64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108" h="645448">
                  <a:moveTo>
                    <a:pt x="320802" y="7211"/>
                  </a:moveTo>
                  <a:cubicBezTo>
                    <a:pt x="312865" y="50073"/>
                    <a:pt x="150411" y="350112"/>
                    <a:pt x="96965" y="456474"/>
                  </a:cubicBezTo>
                  <a:cubicBezTo>
                    <a:pt x="43519" y="562837"/>
                    <a:pt x="3302" y="642476"/>
                    <a:pt x="127" y="645386"/>
                  </a:cubicBezTo>
                  <a:cubicBezTo>
                    <a:pt x="-3048" y="648296"/>
                    <a:pt x="53838" y="548284"/>
                    <a:pt x="77915" y="473936"/>
                  </a:cubicBezTo>
                  <a:cubicBezTo>
                    <a:pt x="101992" y="399588"/>
                    <a:pt x="109136" y="275234"/>
                    <a:pt x="144590" y="199299"/>
                  </a:cubicBezTo>
                  <a:cubicBezTo>
                    <a:pt x="180044" y="123364"/>
                    <a:pt x="328739" y="-35651"/>
                    <a:pt x="320802" y="7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2F7D9D6C-9ED4-430D-9E02-BE7A4FCBB725}"/>
                </a:ext>
              </a:extLst>
            </p:cNvPr>
            <p:cNvSpPr/>
            <p:nvPr/>
          </p:nvSpPr>
          <p:spPr>
            <a:xfrm>
              <a:off x="1239719" y="4203431"/>
              <a:ext cx="101810" cy="1075050"/>
            </a:xfrm>
            <a:custGeom>
              <a:avLst/>
              <a:gdLst>
                <a:gd name="connsiteX0" fmla="*/ 100131 w 101810"/>
                <a:gd name="connsiteY0" fmla="*/ 269 h 1075050"/>
                <a:gd name="connsiteX1" fmla="*/ 59914 w 101810"/>
                <a:gd name="connsiteY1" fmla="*/ 468052 h 1075050"/>
                <a:gd name="connsiteX2" fmla="*/ 17581 w 101810"/>
                <a:gd name="connsiteY2" fmla="*/ 664902 h 1075050"/>
                <a:gd name="connsiteX3" fmla="*/ 62031 w 101810"/>
                <a:gd name="connsiteY3" fmla="*/ 1058602 h 1075050"/>
                <a:gd name="connsiteX4" fmla="*/ 51448 w 101810"/>
                <a:gd name="connsiteY4" fmla="*/ 954886 h 1075050"/>
                <a:gd name="connsiteX5" fmla="*/ 648 w 101810"/>
                <a:gd name="connsiteY5" fmla="*/ 537902 h 1075050"/>
                <a:gd name="connsiteX6" fmla="*/ 100131 w 101810"/>
                <a:gd name="connsiteY6" fmla="*/ 269 h 107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10" h="1075050">
                  <a:moveTo>
                    <a:pt x="100131" y="269"/>
                  </a:moveTo>
                  <a:cubicBezTo>
                    <a:pt x="110009" y="-11373"/>
                    <a:pt x="73672" y="357280"/>
                    <a:pt x="59914" y="468052"/>
                  </a:cubicBezTo>
                  <a:cubicBezTo>
                    <a:pt x="46156" y="578824"/>
                    <a:pt x="17228" y="566477"/>
                    <a:pt x="17581" y="664902"/>
                  </a:cubicBezTo>
                  <a:cubicBezTo>
                    <a:pt x="17934" y="763327"/>
                    <a:pt x="56387" y="1010271"/>
                    <a:pt x="62031" y="1058602"/>
                  </a:cubicBezTo>
                  <a:cubicBezTo>
                    <a:pt x="67675" y="1106933"/>
                    <a:pt x="61678" y="1041669"/>
                    <a:pt x="51448" y="954886"/>
                  </a:cubicBezTo>
                  <a:cubicBezTo>
                    <a:pt x="41218" y="868103"/>
                    <a:pt x="-6055" y="694535"/>
                    <a:pt x="648" y="537902"/>
                  </a:cubicBezTo>
                  <a:cubicBezTo>
                    <a:pt x="7351" y="381269"/>
                    <a:pt x="90253" y="11911"/>
                    <a:pt x="100131" y="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48758C13-FA0D-45EA-BE9E-AF7676145B8B}"/>
                </a:ext>
              </a:extLst>
            </p:cNvPr>
            <p:cNvSpPr/>
            <p:nvPr/>
          </p:nvSpPr>
          <p:spPr>
            <a:xfrm>
              <a:off x="1476484" y="4150941"/>
              <a:ext cx="317810" cy="738342"/>
            </a:xfrm>
            <a:custGeom>
              <a:avLst/>
              <a:gdLst>
                <a:gd name="connsiteX0" fmla="*/ 15766 w 317810"/>
                <a:gd name="connsiteY0" fmla="*/ 372 h 738342"/>
                <a:gd name="connsiteX1" fmla="*/ 23704 w 317810"/>
                <a:gd name="connsiteY1" fmla="*/ 306759 h 738342"/>
                <a:gd name="connsiteX2" fmla="*/ 298341 w 317810"/>
                <a:gd name="connsiteY2" fmla="*/ 706809 h 738342"/>
                <a:gd name="connsiteX3" fmla="*/ 287229 w 317810"/>
                <a:gd name="connsiteY3" fmla="*/ 690934 h 738342"/>
                <a:gd name="connsiteX4" fmla="*/ 222141 w 317810"/>
                <a:gd name="connsiteY4" fmla="*/ 516309 h 738342"/>
                <a:gd name="connsiteX5" fmla="*/ 34816 w 317810"/>
                <a:gd name="connsiteY5" fmla="*/ 249609 h 738342"/>
                <a:gd name="connsiteX6" fmla="*/ 15766 w 317810"/>
                <a:gd name="connsiteY6" fmla="*/ 372 h 73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810" h="738342">
                  <a:moveTo>
                    <a:pt x="15766" y="372"/>
                  </a:moveTo>
                  <a:cubicBezTo>
                    <a:pt x="13914" y="9897"/>
                    <a:pt x="-23392" y="189020"/>
                    <a:pt x="23704" y="306759"/>
                  </a:cubicBezTo>
                  <a:cubicBezTo>
                    <a:pt x="70800" y="424498"/>
                    <a:pt x="254420" y="642780"/>
                    <a:pt x="298341" y="706809"/>
                  </a:cubicBezTo>
                  <a:cubicBezTo>
                    <a:pt x="342262" y="770838"/>
                    <a:pt x="299929" y="722684"/>
                    <a:pt x="287229" y="690934"/>
                  </a:cubicBezTo>
                  <a:cubicBezTo>
                    <a:pt x="274529" y="659184"/>
                    <a:pt x="264210" y="589863"/>
                    <a:pt x="222141" y="516309"/>
                  </a:cubicBezTo>
                  <a:cubicBezTo>
                    <a:pt x="180072" y="442755"/>
                    <a:pt x="70005" y="332952"/>
                    <a:pt x="34816" y="249609"/>
                  </a:cubicBezTo>
                  <a:cubicBezTo>
                    <a:pt x="-373" y="166266"/>
                    <a:pt x="17618" y="-9153"/>
                    <a:pt x="15766" y="3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371AB037-65F3-4C0E-B970-038CDBE88A58}"/>
                </a:ext>
              </a:extLst>
            </p:cNvPr>
            <p:cNvSpPr/>
            <p:nvPr/>
          </p:nvSpPr>
          <p:spPr>
            <a:xfrm>
              <a:off x="1372655" y="4203620"/>
              <a:ext cx="235862" cy="540234"/>
            </a:xfrm>
            <a:custGeom>
              <a:avLst/>
              <a:gdLst>
                <a:gd name="connsiteX0" fmla="*/ 8470 w 235862"/>
                <a:gd name="connsiteY0" fmla="*/ 80 h 540234"/>
                <a:gd name="connsiteX1" fmla="*/ 19583 w 235862"/>
                <a:gd name="connsiteY1" fmla="*/ 195343 h 540234"/>
                <a:gd name="connsiteX2" fmla="*/ 229133 w 235862"/>
                <a:gd name="connsiteY2" fmla="*/ 527130 h 540234"/>
                <a:gd name="connsiteX3" fmla="*/ 168808 w 235862"/>
                <a:gd name="connsiteY3" fmla="*/ 444580 h 540234"/>
                <a:gd name="connsiteX4" fmla="*/ 14820 w 235862"/>
                <a:gd name="connsiteY4" fmla="*/ 174705 h 540234"/>
                <a:gd name="connsiteX5" fmla="*/ 8470 w 235862"/>
                <a:gd name="connsiteY5" fmla="*/ 80 h 5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862" h="540234">
                  <a:moveTo>
                    <a:pt x="8470" y="80"/>
                  </a:moveTo>
                  <a:cubicBezTo>
                    <a:pt x="9264" y="3520"/>
                    <a:pt x="-17194" y="107501"/>
                    <a:pt x="19583" y="195343"/>
                  </a:cubicBezTo>
                  <a:cubicBezTo>
                    <a:pt x="56360" y="283185"/>
                    <a:pt x="204262" y="485590"/>
                    <a:pt x="229133" y="527130"/>
                  </a:cubicBezTo>
                  <a:cubicBezTo>
                    <a:pt x="254004" y="568670"/>
                    <a:pt x="204527" y="503317"/>
                    <a:pt x="168808" y="444580"/>
                  </a:cubicBezTo>
                  <a:cubicBezTo>
                    <a:pt x="133089" y="385843"/>
                    <a:pt x="39426" y="245084"/>
                    <a:pt x="14820" y="174705"/>
                  </a:cubicBezTo>
                  <a:cubicBezTo>
                    <a:pt x="-9786" y="104326"/>
                    <a:pt x="7676" y="-3360"/>
                    <a:pt x="8470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4B4207D8-C604-4AC5-9B0A-4C21C5218DE0}"/>
                </a:ext>
              </a:extLst>
            </p:cNvPr>
            <p:cNvSpPr/>
            <p:nvPr/>
          </p:nvSpPr>
          <p:spPr>
            <a:xfrm>
              <a:off x="1365490" y="4446714"/>
              <a:ext cx="53736" cy="552191"/>
            </a:xfrm>
            <a:custGeom>
              <a:avLst/>
              <a:gdLst>
                <a:gd name="connsiteX0" fmla="*/ 2935 w 53736"/>
                <a:gd name="connsiteY0" fmla="*/ 3049 h 552191"/>
                <a:gd name="connsiteX1" fmla="*/ 53735 w 53736"/>
                <a:gd name="connsiteY1" fmla="*/ 287211 h 552191"/>
                <a:gd name="connsiteX2" fmla="*/ 1348 w 53736"/>
                <a:gd name="connsiteY2" fmla="*/ 549149 h 552191"/>
                <a:gd name="connsiteX3" fmla="*/ 15635 w 53736"/>
                <a:gd name="connsiteY3" fmla="*/ 412624 h 552191"/>
                <a:gd name="connsiteX4" fmla="*/ 17223 w 53736"/>
                <a:gd name="connsiteY4" fmla="*/ 152274 h 552191"/>
                <a:gd name="connsiteX5" fmla="*/ 2935 w 53736"/>
                <a:gd name="connsiteY5" fmla="*/ 3049 h 55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36" h="552191">
                  <a:moveTo>
                    <a:pt x="2935" y="3049"/>
                  </a:moveTo>
                  <a:cubicBezTo>
                    <a:pt x="9020" y="25539"/>
                    <a:pt x="54000" y="196194"/>
                    <a:pt x="53735" y="287211"/>
                  </a:cubicBezTo>
                  <a:cubicBezTo>
                    <a:pt x="53471" y="378228"/>
                    <a:pt x="7698" y="528247"/>
                    <a:pt x="1348" y="549149"/>
                  </a:cubicBezTo>
                  <a:cubicBezTo>
                    <a:pt x="-5002" y="570051"/>
                    <a:pt x="12989" y="478770"/>
                    <a:pt x="15635" y="412624"/>
                  </a:cubicBezTo>
                  <a:cubicBezTo>
                    <a:pt x="18281" y="346478"/>
                    <a:pt x="17487" y="216832"/>
                    <a:pt x="17223" y="152274"/>
                  </a:cubicBezTo>
                  <a:cubicBezTo>
                    <a:pt x="16959" y="87716"/>
                    <a:pt x="-3150" y="-19441"/>
                    <a:pt x="2935" y="3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83345B2A-F0C4-4BC1-A42F-40A0CBB33B5A}"/>
                </a:ext>
              </a:extLst>
            </p:cNvPr>
            <p:cNvSpPr/>
            <p:nvPr/>
          </p:nvSpPr>
          <p:spPr>
            <a:xfrm>
              <a:off x="1132441" y="4767229"/>
              <a:ext cx="356646" cy="616810"/>
            </a:xfrm>
            <a:custGeom>
              <a:avLst/>
              <a:gdLst>
                <a:gd name="connsiteX0" fmla="*/ 278847 w 356646"/>
                <a:gd name="connsiteY0" fmla="*/ 34 h 616810"/>
                <a:gd name="connsiteX1" fmla="*/ 356634 w 356646"/>
                <a:gd name="connsiteY1" fmla="*/ 311184 h 616810"/>
                <a:gd name="connsiteX2" fmla="*/ 272497 w 356646"/>
                <a:gd name="connsiteY2" fmla="*/ 566771 h 616810"/>
                <a:gd name="connsiteX3" fmla="*/ 1034 w 356646"/>
                <a:gd name="connsiteY3" fmla="*/ 614396 h 616810"/>
                <a:gd name="connsiteX4" fmla="*/ 183597 w 356646"/>
                <a:gd name="connsiteY4" fmla="*/ 579471 h 616810"/>
                <a:gd name="connsiteX5" fmla="*/ 294722 w 356646"/>
                <a:gd name="connsiteY5" fmla="*/ 330234 h 616810"/>
                <a:gd name="connsiteX6" fmla="*/ 278847 w 356646"/>
                <a:gd name="connsiteY6" fmla="*/ 34 h 6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646" h="616810">
                  <a:moveTo>
                    <a:pt x="278847" y="34"/>
                  </a:moveTo>
                  <a:cubicBezTo>
                    <a:pt x="289166" y="-3141"/>
                    <a:pt x="357692" y="216728"/>
                    <a:pt x="356634" y="311184"/>
                  </a:cubicBezTo>
                  <a:cubicBezTo>
                    <a:pt x="355576" y="405640"/>
                    <a:pt x="331764" y="516236"/>
                    <a:pt x="272497" y="566771"/>
                  </a:cubicBezTo>
                  <a:cubicBezTo>
                    <a:pt x="213230" y="617306"/>
                    <a:pt x="15851" y="612279"/>
                    <a:pt x="1034" y="614396"/>
                  </a:cubicBezTo>
                  <a:cubicBezTo>
                    <a:pt x="-13783" y="616513"/>
                    <a:pt x="134649" y="626831"/>
                    <a:pt x="183597" y="579471"/>
                  </a:cubicBezTo>
                  <a:cubicBezTo>
                    <a:pt x="232545" y="532111"/>
                    <a:pt x="277789" y="423367"/>
                    <a:pt x="294722" y="330234"/>
                  </a:cubicBezTo>
                  <a:cubicBezTo>
                    <a:pt x="311655" y="237101"/>
                    <a:pt x="268528" y="3209"/>
                    <a:pt x="278847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195ED494-34F4-4268-8EC4-3E490ED3A812}"/>
                </a:ext>
              </a:extLst>
            </p:cNvPr>
            <p:cNvSpPr/>
            <p:nvPr/>
          </p:nvSpPr>
          <p:spPr>
            <a:xfrm>
              <a:off x="1971693" y="4495344"/>
              <a:ext cx="410319" cy="565636"/>
            </a:xfrm>
            <a:custGeom>
              <a:avLst/>
              <a:gdLst>
                <a:gd name="connsiteX0" fmla="*/ 9507 w 410319"/>
                <a:gd name="connsiteY0" fmla="*/ 6806 h 565636"/>
                <a:gd name="connsiteX1" fmla="*/ 136507 w 410319"/>
                <a:gd name="connsiteY1" fmla="*/ 360289 h 565636"/>
                <a:gd name="connsiteX2" fmla="*/ 377807 w 410319"/>
                <a:gd name="connsiteY2" fmla="*/ 516923 h 565636"/>
                <a:gd name="connsiteX3" fmla="*/ 407440 w 410319"/>
                <a:gd name="connsiteY3" fmla="*/ 565606 h 565636"/>
                <a:gd name="connsiteX4" fmla="*/ 373574 w 410319"/>
                <a:gd name="connsiteY4" fmla="*/ 523273 h 565636"/>
                <a:gd name="connsiteX5" fmla="*/ 299490 w 410319"/>
                <a:gd name="connsiteY5" fmla="*/ 464006 h 565636"/>
                <a:gd name="connsiteX6" fmla="*/ 117457 w 410319"/>
                <a:gd name="connsiteY6" fmla="*/ 294673 h 565636"/>
                <a:gd name="connsiteX7" fmla="*/ 22207 w 410319"/>
                <a:gd name="connsiteY7" fmla="*/ 138039 h 565636"/>
                <a:gd name="connsiteX8" fmla="*/ 9507 w 410319"/>
                <a:gd name="connsiteY8" fmla="*/ 6806 h 56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319" h="565636">
                  <a:moveTo>
                    <a:pt x="9507" y="6806"/>
                  </a:moveTo>
                  <a:cubicBezTo>
                    <a:pt x="28557" y="43848"/>
                    <a:pt x="75124" y="275270"/>
                    <a:pt x="136507" y="360289"/>
                  </a:cubicBezTo>
                  <a:cubicBezTo>
                    <a:pt x="197890" y="445309"/>
                    <a:pt x="332652" y="482704"/>
                    <a:pt x="377807" y="516923"/>
                  </a:cubicBezTo>
                  <a:cubicBezTo>
                    <a:pt x="422962" y="551142"/>
                    <a:pt x="408145" y="564548"/>
                    <a:pt x="407440" y="565606"/>
                  </a:cubicBezTo>
                  <a:cubicBezTo>
                    <a:pt x="406735" y="566664"/>
                    <a:pt x="391566" y="540206"/>
                    <a:pt x="373574" y="523273"/>
                  </a:cubicBezTo>
                  <a:cubicBezTo>
                    <a:pt x="355582" y="506340"/>
                    <a:pt x="299490" y="464006"/>
                    <a:pt x="299490" y="464006"/>
                  </a:cubicBezTo>
                  <a:cubicBezTo>
                    <a:pt x="256804" y="425906"/>
                    <a:pt x="163671" y="349001"/>
                    <a:pt x="117457" y="294673"/>
                  </a:cubicBezTo>
                  <a:cubicBezTo>
                    <a:pt x="71243" y="240345"/>
                    <a:pt x="41610" y="182136"/>
                    <a:pt x="22207" y="138039"/>
                  </a:cubicBezTo>
                  <a:cubicBezTo>
                    <a:pt x="2804" y="93942"/>
                    <a:pt x="-9543" y="-30236"/>
                    <a:pt x="9507" y="68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0CC04FB0-D17F-4428-8886-973D73DF3604}"/>
                </a:ext>
              </a:extLst>
            </p:cNvPr>
            <p:cNvSpPr/>
            <p:nvPr/>
          </p:nvSpPr>
          <p:spPr>
            <a:xfrm>
              <a:off x="1612900" y="4745567"/>
              <a:ext cx="390985" cy="522505"/>
            </a:xfrm>
            <a:custGeom>
              <a:avLst/>
              <a:gdLst>
                <a:gd name="connsiteX0" fmla="*/ 0 w 390985"/>
                <a:gd name="connsiteY0" fmla="*/ 0 h 522505"/>
                <a:gd name="connsiteX1" fmla="*/ 135467 w 390985"/>
                <a:gd name="connsiteY1" fmla="*/ 306916 h 522505"/>
                <a:gd name="connsiteX2" fmla="*/ 376767 w 390985"/>
                <a:gd name="connsiteY2" fmla="*/ 508000 h 522505"/>
                <a:gd name="connsiteX3" fmla="*/ 351367 w 390985"/>
                <a:gd name="connsiteY3" fmla="*/ 491066 h 522505"/>
                <a:gd name="connsiteX4" fmla="*/ 256117 w 390985"/>
                <a:gd name="connsiteY4" fmla="*/ 366183 h 522505"/>
                <a:gd name="connsiteX5" fmla="*/ 0 w 390985"/>
                <a:gd name="connsiteY5" fmla="*/ 0 h 52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985" h="522505">
                  <a:moveTo>
                    <a:pt x="0" y="0"/>
                  </a:moveTo>
                  <a:cubicBezTo>
                    <a:pt x="36336" y="111124"/>
                    <a:pt x="72673" y="222249"/>
                    <a:pt x="135467" y="306916"/>
                  </a:cubicBezTo>
                  <a:cubicBezTo>
                    <a:pt x="198261" y="391583"/>
                    <a:pt x="340784" y="477308"/>
                    <a:pt x="376767" y="508000"/>
                  </a:cubicBezTo>
                  <a:cubicBezTo>
                    <a:pt x="412750" y="538692"/>
                    <a:pt x="371475" y="514702"/>
                    <a:pt x="351367" y="491066"/>
                  </a:cubicBezTo>
                  <a:cubicBezTo>
                    <a:pt x="331259" y="467430"/>
                    <a:pt x="314678" y="444147"/>
                    <a:pt x="256117" y="366183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00E4C0F4-713C-4593-BEE8-121A7EFA430C}"/>
                </a:ext>
              </a:extLst>
            </p:cNvPr>
            <p:cNvSpPr/>
            <p:nvPr/>
          </p:nvSpPr>
          <p:spPr>
            <a:xfrm>
              <a:off x="1670588" y="4743590"/>
              <a:ext cx="386800" cy="742019"/>
            </a:xfrm>
            <a:custGeom>
              <a:avLst/>
              <a:gdLst>
                <a:gd name="connsiteX0" fmla="*/ 382579 w 386800"/>
                <a:gd name="connsiteY0" fmla="*/ 1977 h 742019"/>
                <a:gd name="connsiteX1" fmla="*/ 344479 w 386800"/>
                <a:gd name="connsiteY1" fmla="*/ 294077 h 742019"/>
                <a:gd name="connsiteX2" fmla="*/ 16395 w 386800"/>
                <a:gd name="connsiteY2" fmla="*/ 715293 h 742019"/>
                <a:gd name="connsiteX3" fmla="*/ 79895 w 386800"/>
                <a:gd name="connsiteY3" fmla="*/ 643327 h 742019"/>
                <a:gd name="connsiteX4" fmla="*/ 344479 w 386800"/>
                <a:gd name="connsiteY4" fmla="*/ 190360 h 742019"/>
                <a:gd name="connsiteX5" fmla="*/ 382579 w 386800"/>
                <a:gd name="connsiteY5" fmla="*/ 1977 h 74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800" h="742019">
                  <a:moveTo>
                    <a:pt x="382579" y="1977"/>
                  </a:moveTo>
                  <a:cubicBezTo>
                    <a:pt x="382579" y="19263"/>
                    <a:pt x="405510" y="175191"/>
                    <a:pt x="344479" y="294077"/>
                  </a:cubicBezTo>
                  <a:cubicBezTo>
                    <a:pt x="283448" y="412963"/>
                    <a:pt x="60492" y="657085"/>
                    <a:pt x="16395" y="715293"/>
                  </a:cubicBezTo>
                  <a:cubicBezTo>
                    <a:pt x="-27702" y="773501"/>
                    <a:pt x="25214" y="730816"/>
                    <a:pt x="79895" y="643327"/>
                  </a:cubicBezTo>
                  <a:cubicBezTo>
                    <a:pt x="134576" y="555838"/>
                    <a:pt x="295443" y="297252"/>
                    <a:pt x="344479" y="190360"/>
                  </a:cubicBezTo>
                  <a:cubicBezTo>
                    <a:pt x="393515" y="83468"/>
                    <a:pt x="382579" y="-15309"/>
                    <a:pt x="382579" y="19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7DF8B444-D8C8-49E8-84E6-5A7876DBF820}"/>
                </a:ext>
              </a:extLst>
            </p:cNvPr>
            <p:cNvSpPr/>
            <p:nvPr/>
          </p:nvSpPr>
          <p:spPr>
            <a:xfrm>
              <a:off x="1510116" y="4633301"/>
              <a:ext cx="378218" cy="877749"/>
            </a:xfrm>
            <a:custGeom>
              <a:avLst/>
              <a:gdLst>
                <a:gd name="connsiteX0" fmla="*/ 377951 w 378218"/>
                <a:gd name="connsiteY0" fmla="*/ 82 h 877749"/>
                <a:gd name="connsiteX1" fmla="*/ 75267 w 378218"/>
                <a:gd name="connsiteY1" fmla="*/ 359916 h 877749"/>
                <a:gd name="connsiteX2" fmla="*/ 100667 w 378218"/>
                <a:gd name="connsiteY2" fmla="*/ 694349 h 877749"/>
                <a:gd name="connsiteX3" fmla="*/ 94317 w 378218"/>
                <a:gd name="connsiteY3" fmla="*/ 876382 h 877749"/>
                <a:gd name="connsiteX4" fmla="*/ 102784 w 378218"/>
                <a:gd name="connsiteY4" fmla="*/ 768432 h 877749"/>
                <a:gd name="connsiteX5" fmla="*/ 60451 w 378218"/>
                <a:gd name="connsiteY5" fmla="*/ 599099 h 877749"/>
                <a:gd name="connsiteX6" fmla="*/ 16001 w 378218"/>
                <a:gd name="connsiteY6" fmla="*/ 391666 h 877749"/>
                <a:gd name="connsiteX7" fmla="*/ 377951 w 378218"/>
                <a:gd name="connsiteY7" fmla="*/ 82 h 87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218" h="877749">
                  <a:moveTo>
                    <a:pt x="377951" y="82"/>
                  </a:moveTo>
                  <a:cubicBezTo>
                    <a:pt x="387829" y="-5210"/>
                    <a:pt x="121481" y="244205"/>
                    <a:pt x="75267" y="359916"/>
                  </a:cubicBezTo>
                  <a:cubicBezTo>
                    <a:pt x="29053" y="475627"/>
                    <a:pt x="97492" y="608271"/>
                    <a:pt x="100667" y="694349"/>
                  </a:cubicBezTo>
                  <a:cubicBezTo>
                    <a:pt x="103842" y="780427"/>
                    <a:pt x="93964" y="864035"/>
                    <a:pt x="94317" y="876382"/>
                  </a:cubicBezTo>
                  <a:cubicBezTo>
                    <a:pt x="94670" y="888729"/>
                    <a:pt x="108428" y="814646"/>
                    <a:pt x="102784" y="768432"/>
                  </a:cubicBezTo>
                  <a:cubicBezTo>
                    <a:pt x="97140" y="722218"/>
                    <a:pt x="74915" y="661893"/>
                    <a:pt x="60451" y="599099"/>
                  </a:cubicBezTo>
                  <a:cubicBezTo>
                    <a:pt x="45987" y="536305"/>
                    <a:pt x="-33388" y="488327"/>
                    <a:pt x="16001" y="391666"/>
                  </a:cubicBezTo>
                  <a:cubicBezTo>
                    <a:pt x="65390" y="295005"/>
                    <a:pt x="368073" y="5374"/>
                    <a:pt x="377951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C3B3D19D-FF9F-404D-9BE5-6D6B86AE8444}"/>
                </a:ext>
              </a:extLst>
            </p:cNvPr>
            <p:cNvSpPr/>
            <p:nvPr/>
          </p:nvSpPr>
          <p:spPr>
            <a:xfrm>
              <a:off x="1669948" y="4709295"/>
              <a:ext cx="279628" cy="590764"/>
            </a:xfrm>
            <a:custGeom>
              <a:avLst/>
              <a:gdLst>
                <a:gd name="connsiteX0" fmla="*/ 256219 w 279628"/>
                <a:gd name="connsiteY0" fmla="*/ 288 h 590764"/>
                <a:gd name="connsiteX1" fmla="*/ 262569 w 279628"/>
                <a:gd name="connsiteY1" fmla="*/ 241588 h 590764"/>
                <a:gd name="connsiteX2" fmla="*/ 14919 w 279628"/>
                <a:gd name="connsiteY2" fmla="*/ 573905 h 590764"/>
                <a:gd name="connsiteX3" fmla="*/ 50902 w 279628"/>
                <a:gd name="connsiteY3" fmla="*/ 506172 h 590764"/>
                <a:gd name="connsiteX4" fmla="*/ 241402 w 279628"/>
                <a:gd name="connsiteY4" fmla="*/ 199255 h 590764"/>
                <a:gd name="connsiteX5" fmla="*/ 256219 w 279628"/>
                <a:gd name="connsiteY5" fmla="*/ 288 h 59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628" h="590764">
                  <a:moveTo>
                    <a:pt x="256219" y="288"/>
                  </a:moveTo>
                  <a:cubicBezTo>
                    <a:pt x="259747" y="7344"/>
                    <a:pt x="302786" y="145985"/>
                    <a:pt x="262569" y="241588"/>
                  </a:cubicBezTo>
                  <a:cubicBezTo>
                    <a:pt x="222352" y="337191"/>
                    <a:pt x="50197" y="529808"/>
                    <a:pt x="14919" y="573905"/>
                  </a:cubicBezTo>
                  <a:cubicBezTo>
                    <a:pt x="-20359" y="618002"/>
                    <a:pt x="13155" y="568614"/>
                    <a:pt x="50902" y="506172"/>
                  </a:cubicBezTo>
                  <a:cubicBezTo>
                    <a:pt x="88649" y="443730"/>
                    <a:pt x="204007" y="281452"/>
                    <a:pt x="241402" y="199255"/>
                  </a:cubicBezTo>
                  <a:cubicBezTo>
                    <a:pt x="278797" y="117058"/>
                    <a:pt x="252691" y="-6768"/>
                    <a:pt x="256219" y="2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179B0F1A-D8DB-454D-B93E-61536D4CB238}"/>
                </a:ext>
              </a:extLst>
            </p:cNvPr>
            <p:cNvSpPr/>
            <p:nvPr/>
          </p:nvSpPr>
          <p:spPr>
            <a:xfrm>
              <a:off x="1661894" y="3750028"/>
              <a:ext cx="276636" cy="491538"/>
            </a:xfrm>
            <a:custGeom>
              <a:avLst/>
              <a:gdLst>
                <a:gd name="connsiteX0" fmla="*/ 276444 w 276636"/>
                <a:gd name="connsiteY0" fmla="*/ 1235 h 491538"/>
                <a:gd name="connsiteX1" fmla="*/ 62131 w 276636"/>
                <a:gd name="connsiteY1" fmla="*/ 185385 h 491538"/>
                <a:gd name="connsiteX2" fmla="*/ 30381 w 276636"/>
                <a:gd name="connsiteY2" fmla="*/ 474310 h 491538"/>
                <a:gd name="connsiteX3" fmla="*/ 35144 w 276636"/>
                <a:gd name="connsiteY3" fmla="*/ 437797 h 491538"/>
                <a:gd name="connsiteX4" fmla="*/ 1806 w 276636"/>
                <a:gd name="connsiteY4" fmla="*/ 266347 h 491538"/>
                <a:gd name="connsiteX5" fmla="*/ 98644 w 276636"/>
                <a:gd name="connsiteY5" fmla="*/ 112360 h 491538"/>
                <a:gd name="connsiteX6" fmla="*/ 276444 w 276636"/>
                <a:gd name="connsiteY6" fmla="*/ 1235 h 49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636" h="491538">
                  <a:moveTo>
                    <a:pt x="276444" y="1235"/>
                  </a:moveTo>
                  <a:cubicBezTo>
                    <a:pt x="270358" y="13406"/>
                    <a:pt x="103141" y="106539"/>
                    <a:pt x="62131" y="185385"/>
                  </a:cubicBezTo>
                  <a:cubicBezTo>
                    <a:pt x="21121" y="264231"/>
                    <a:pt x="34879" y="432241"/>
                    <a:pt x="30381" y="474310"/>
                  </a:cubicBezTo>
                  <a:cubicBezTo>
                    <a:pt x="25883" y="516379"/>
                    <a:pt x="39906" y="472457"/>
                    <a:pt x="35144" y="437797"/>
                  </a:cubicBezTo>
                  <a:cubicBezTo>
                    <a:pt x="30382" y="403137"/>
                    <a:pt x="-8777" y="320586"/>
                    <a:pt x="1806" y="266347"/>
                  </a:cubicBezTo>
                  <a:cubicBezTo>
                    <a:pt x="12389" y="212108"/>
                    <a:pt x="54723" y="154958"/>
                    <a:pt x="98644" y="112360"/>
                  </a:cubicBezTo>
                  <a:cubicBezTo>
                    <a:pt x="142565" y="69762"/>
                    <a:pt x="282530" y="-10936"/>
                    <a:pt x="276444" y="1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E8D7CCCB-4075-4D36-A717-CF36F7B22EEE}"/>
                </a:ext>
              </a:extLst>
            </p:cNvPr>
            <p:cNvSpPr/>
            <p:nvPr/>
          </p:nvSpPr>
          <p:spPr>
            <a:xfrm>
              <a:off x="1753871" y="3963183"/>
              <a:ext cx="78337" cy="641306"/>
            </a:xfrm>
            <a:custGeom>
              <a:avLst/>
              <a:gdLst>
                <a:gd name="connsiteX0" fmla="*/ 66992 w 78337"/>
                <a:gd name="connsiteY0" fmla="*/ 3980 h 641306"/>
                <a:gd name="connsiteX1" fmla="*/ 25717 w 78337"/>
                <a:gd name="connsiteY1" fmla="*/ 238930 h 641306"/>
                <a:gd name="connsiteX2" fmla="*/ 78104 w 78337"/>
                <a:gd name="connsiteY2" fmla="*/ 419905 h 641306"/>
                <a:gd name="connsiteX3" fmla="*/ 317 w 78337"/>
                <a:gd name="connsiteY3" fmla="*/ 640567 h 641306"/>
                <a:gd name="connsiteX4" fmla="*/ 49529 w 78337"/>
                <a:gd name="connsiteY4" fmla="*/ 483405 h 641306"/>
                <a:gd name="connsiteX5" fmla="*/ 22542 w 78337"/>
                <a:gd name="connsiteY5" fmla="*/ 267505 h 641306"/>
                <a:gd name="connsiteX6" fmla="*/ 16192 w 78337"/>
                <a:gd name="connsiteY6" fmla="*/ 102405 h 641306"/>
                <a:gd name="connsiteX7" fmla="*/ 66992 w 78337"/>
                <a:gd name="connsiteY7" fmla="*/ 3980 h 64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337" h="641306">
                  <a:moveTo>
                    <a:pt x="66992" y="3980"/>
                  </a:moveTo>
                  <a:cubicBezTo>
                    <a:pt x="68579" y="26734"/>
                    <a:pt x="23865" y="169609"/>
                    <a:pt x="25717" y="238930"/>
                  </a:cubicBezTo>
                  <a:cubicBezTo>
                    <a:pt x="27569" y="308251"/>
                    <a:pt x="82337" y="352966"/>
                    <a:pt x="78104" y="419905"/>
                  </a:cubicBezTo>
                  <a:cubicBezTo>
                    <a:pt x="73871" y="486844"/>
                    <a:pt x="5079" y="629984"/>
                    <a:pt x="317" y="640567"/>
                  </a:cubicBezTo>
                  <a:cubicBezTo>
                    <a:pt x="-4446" y="651150"/>
                    <a:pt x="45825" y="545582"/>
                    <a:pt x="49529" y="483405"/>
                  </a:cubicBezTo>
                  <a:cubicBezTo>
                    <a:pt x="53233" y="421228"/>
                    <a:pt x="28098" y="331005"/>
                    <a:pt x="22542" y="267505"/>
                  </a:cubicBezTo>
                  <a:cubicBezTo>
                    <a:pt x="16986" y="204005"/>
                    <a:pt x="9842" y="143151"/>
                    <a:pt x="16192" y="102405"/>
                  </a:cubicBezTo>
                  <a:cubicBezTo>
                    <a:pt x="22542" y="61659"/>
                    <a:pt x="65405" y="-18774"/>
                    <a:pt x="66992" y="39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51D32260-CAAA-4B25-AA46-1B60DA8F9836}"/>
                </a:ext>
              </a:extLst>
            </p:cNvPr>
            <p:cNvSpPr/>
            <p:nvPr/>
          </p:nvSpPr>
          <p:spPr>
            <a:xfrm>
              <a:off x="1557751" y="4063428"/>
              <a:ext cx="104226" cy="444708"/>
            </a:xfrm>
            <a:custGeom>
              <a:avLst/>
              <a:gdLst>
                <a:gd name="connsiteX0" fmla="*/ 78962 w 104226"/>
                <a:gd name="connsiteY0" fmla="*/ 3747 h 444708"/>
                <a:gd name="connsiteX1" fmla="*/ 101187 w 104226"/>
                <a:gd name="connsiteY1" fmla="*/ 248222 h 444708"/>
                <a:gd name="connsiteX2" fmla="*/ 1174 w 104226"/>
                <a:gd name="connsiteY2" fmla="*/ 440310 h 444708"/>
                <a:gd name="connsiteX3" fmla="*/ 48799 w 104226"/>
                <a:gd name="connsiteY3" fmla="*/ 360935 h 444708"/>
                <a:gd name="connsiteX4" fmla="*/ 85312 w 104226"/>
                <a:gd name="connsiteY4" fmla="*/ 116460 h 444708"/>
                <a:gd name="connsiteX5" fmla="*/ 78962 w 104226"/>
                <a:gd name="connsiteY5" fmla="*/ 3747 h 44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226" h="444708">
                  <a:moveTo>
                    <a:pt x="78962" y="3747"/>
                  </a:moveTo>
                  <a:cubicBezTo>
                    <a:pt x="81608" y="25707"/>
                    <a:pt x="114152" y="175462"/>
                    <a:pt x="101187" y="248222"/>
                  </a:cubicBezTo>
                  <a:cubicBezTo>
                    <a:pt x="88222" y="320983"/>
                    <a:pt x="9905" y="421525"/>
                    <a:pt x="1174" y="440310"/>
                  </a:cubicBezTo>
                  <a:cubicBezTo>
                    <a:pt x="-7557" y="459096"/>
                    <a:pt x="34776" y="414910"/>
                    <a:pt x="48799" y="360935"/>
                  </a:cubicBezTo>
                  <a:cubicBezTo>
                    <a:pt x="62822" y="306960"/>
                    <a:pt x="80020" y="171758"/>
                    <a:pt x="85312" y="116460"/>
                  </a:cubicBezTo>
                  <a:cubicBezTo>
                    <a:pt x="90604" y="61162"/>
                    <a:pt x="76316" y="-18213"/>
                    <a:pt x="78962" y="37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D304C8B2-36B6-4111-BB4D-D79C874A7966}"/>
                </a:ext>
              </a:extLst>
            </p:cNvPr>
            <p:cNvSpPr/>
            <p:nvPr/>
          </p:nvSpPr>
          <p:spPr>
            <a:xfrm>
              <a:off x="1666868" y="4128966"/>
              <a:ext cx="76192" cy="532087"/>
            </a:xfrm>
            <a:custGeom>
              <a:avLst/>
              <a:gdLst>
                <a:gd name="connsiteX0" fmla="*/ 74620 w 76192"/>
                <a:gd name="connsiteY0" fmla="*/ 3297 h 532087"/>
                <a:gd name="connsiteX1" fmla="*/ 7 w 76192"/>
                <a:gd name="connsiteY1" fmla="*/ 370009 h 532087"/>
                <a:gd name="connsiteX2" fmla="*/ 69857 w 76192"/>
                <a:gd name="connsiteY2" fmla="*/ 528759 h 532087"/>
                <a:gd name="connsiteX3" fmla="*/ 38107 w 76192"/>
                <a:gd name="connsiteY3" fmla="*/ 455734 h 532087"/>
                <a:gd name="connsiteX4" fmla="*/ 49220 w 76192"/>
                <a:gd name="connsiteY4" fmla="*/ 203322 h 532087"/>
                <a:gd name="connsiteX5" fmla="*/ 74620 w 76192"/>
                <a:gd name="connsiteY5" fmla="*/ 3297 h 53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192" h="532087">
                  <a:moveTo>
                    <a:pt x="74620" y="3297"/>
                  </a:moveTo>
                  <a:cubicBezTo>
                    <a:pt x="66418" y="31078"/>
                    <a:pt x="801" y="282432"/>
                    <a:pt x="7" y="370009"/>
                  </a:cubicBezTo>
                  <a:cubicBezTo>
                    <a:pt x="-787" y="457586"/>
                    <a:pt x="63507" y="514471"/>
                    <a:pt x="69857" y="528759"/>
                  </a:cubicBezTo>
                  <a:cubicBezTo>
                    <a:pt x="76207" y="543047"/>
                    <a:pt x="41546" y="509973"/>
                    <a:pt x="38107" y="455734"/>
                  </a:cubicBezTo>
                  <a:cubicBezTo>
                    <a:pt x="34668" y="401495"/>
                    <a:pt x="41812" y="276347"/>
                    <a:pt x="49220" y="203322"/>
                  </a:cubicBezTo>
                  <a:cubicBezTo>
                    <a:pt x="56628" y="130297"/>
                    <a:pt x="82822" y="-24484"/>
                    <a:pt x="74620" y="3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8633F1C2-D7A2-45ED-A16E-D4C1BB3EB80A}"/>
                </a:ext>
              </a:extLst>
            </p:cNvPr>
            <p:cNvSpPr/>
            <p:nvPr/>
          </p:nvSpPr>
          <p:spPr>
            <a:xfrm>
              <a:off x="1810583" y="4441593"/>
              <a:ext cx="79107" cy="529411"/>
            </a:xfrm>
            <a:custGeom>
              <a:avLst/>
              <a:gdLst>
                <a:gd name="connsiteX0" fmla="*/ 37267 w 79107"/>
                <a:gd name="connsiteY0" fmla="*/ 232 h 529411"/>
                <a:gd name="connsiteX1" fmla="*/ 78542 w 79107"/>
                <a:gd name="connsiteY1" fmla="*/ 328845 h 529411"/>
                <a:gd name="connsiteX2" fmla="*/ 755 w 79107"/>
                <a:gd name="connsiteY2" fmla="*/ 528870 h 529411"/>
                <a:gd name="connsiteX3" fmla="*/ 40442 w 79107"/>
                <a:gd name="connsiteY3" fmla="*/ 384407 h 529411"/>
                <a:gd name="connsiteX4" fmla="*/ 64255 w 79107"/>
                <a:gd name="connsiteY4" fmla="*/ 278045 h 529411"/>
                <a:gd name="connsiteX5" fmla="*/ 37267 w 79107"/>
                <a:gd name="connsiteY5" fmla="*/ 232 h 52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107" h="529411">
                  <a:moveTo>
                    <a:pt x="37267" y="232"/>
                  </a:moveTo>
                  <a:cubicBezTo>
                    <a:pt x="39648" y="8698"/>
                    <a:pt x="84627" y="240739"/>
                    <a:pt x="78542" y="328845"/>
                  </a:cubicBezTo>
                  <a:cubicBezTo>
                    <a:pt x="72457" y="416951"/>
                    <a:pt x="7105" y="519610"/>
                    <a:pt x="755" y="528870"/>
                  </a:cubicBezTo>
                  <a:cubicBezTo>
                    <a:pt x="-5595" y="538130"/>
                    <a:pt x="29859" y="426211"/>
                    <a:pt x="40442" y="384407"/>
                  </a:cubicBezTo>
                  <a:cubicBezTo>
                    <a:pt x="51025" y="342603"/>
                    <a:pt x="66107" y="339164"/>
                    <a:pt x="64255" y="278045"/>
                  </a:cubicBezTo>
                  <a:cubicBezTo>
                    <a:pt x="62403" y="216926"/>
                    <a:pt x="34886" y="-8234"/>
                    <a:pt x="37267" y="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FFBA6A84-1436-4E82-83EE-174EF787AC5D}"/>
                </a:ext>
              </a:extLst>
            </p:cNvPr>
            <p:cNvSpPr/>
            <p:nvPr/>
          </p:nvSpPr>
          <p:spPr>
            <a:xfrm>
              <a:off x="1795167" y="2965671"/>
              <a:ext cx="489087" cy="815562"/>
            </a:xfrm>
            <a:custGeom>
              <a:avLst/>
              <a:gdLst>
                <a:gd name="connsiteX0" fmla="*/ 486600 w 489087"/>
                <a:gd name="connsiteY0" fmla="*/ 1896 h 815562"/>
                <a:gd name="connsiteX1" fmla="*/ 207200 w 489087"/>
                <a:gd name="connsiteY1" fmla="*/ 423112 h 815562"/>
                <a:gd name="connsiteX2" fmla="*/ 25166 w 489087"/>
                <a:gd name="connsiteY2" fmla="*/ 799879 h 815562"/>
                <a:gd name="connsiteX3" fmla="*/ 31516 w 489087"/>
                <a:gd name="connsiteY3" fmla="*/ 730029 h 815562"/>
                <a:gd name="connsiteX4" fmla="*/ 33633 w 489087"/>
                <a:gd name="connsiteY4" fmla="*/ 598796 h 815562"/>
                <a:gd name="connsiteX5" fmla="*/ 486600 w 489087"/>
                <a:gd name="connsiteY5" fmla="*/ 1896 h 81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087" h="815562">
                  <a:moveTo>
                    <a:pt x="486600" y="1896"/>
                  </a:moveTo>
                  <a:cubicBezTo>
                    <a:pt x="515528" y="-27385"/>
                    <a:pt x="284106" y="290115"/>
                    <a:pt x="207200" y="423112"/>
                  </a:cubicBezTo>
                  <a:cubicBezTo>
                    <a:pt x="130294" y="556109"/>
                    <a:pt x="54447" y="748726"/>
                    <a:pt x="25166" y="799879"/>
                  </a:cubicBezTo>
                  <a:cubicBezTo>
                    <a:pt x="-4115" y="851032"/>
                    <a:pt x="30105" y="763543"/>
                    <a:pt x="31516" y="730029"/>
                  </a:cubicBezTo>
                  <a:cubicBezTo>
                    <a:pt x="32927" y="696515"/>
                    <a:pt x="-41509" y="719093"/>
                    <a:pt x="33633" y="598796"/>
                  </a:cubicBezTo>
                  <a:cubicBezTo>
                    <a:pt x="108775" y="478499"/>
                    <a:pt x="457672" y="31177"/>
                    <a:pt x="486600" y="18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3297D8C8-A871-4C6E-AA0A-73015D7D0002}"/>
                </a:ext>
              </a:extLst>
            </p:cNvPr>
            <p:cNvSpPr/>
            <p:nvPr/>
          </p:nvSpPr>
          <p:spPr>
            <a:xfrm>
              <a:off x="2362725" y="2465541"/>
              <a:ext cx="1003503" cy="509242"/>
            </a:xfrm>
            <a:custGeom>
              <a:avLst/>
              <a:gdLst>
                <a:gd name="connsiteX0" fmla="*/ 1002775 w 1003503"/>
                <a:gd name="connsiteY0" fmla="*/ 1434 h 509242"/>
                <a:gd name="connsiteX1" fmla="*/ 520175 w 1003503"/>
                <a:gd name="connsiteY1" fmla="*/ 90334 h 509242"/>
                <a:gd name="connsiteX2" fmla="*/ 12175 w 1003503"/>
                <a:gd name="connsiteY2" fmla="*/ 499909 h 509242"/>
                <a:gd name="connsiteX3" fmla="*/ 196325 w 1003503"/>
                <a:gd name="connsiteY3" fmla="*/ 357034 h 509242"/>
                <a:gd name="connsiteX4" fmla="*/ 618600 w 1003503"/>
                <a:gd name="connsiteY4" fmla="*/ 128434 h 509242"/>
                <a:gd name="connsiteX5" fmla="*/ 1002775 w 1003503"/>
                <a:gd name="connsiteY5" fmla="*/ 1434 h 50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503" h="509242">
                  <a:moveTo>
                    <a:pt x="1002775" y="1434"/>
                  </a:moveTo>
                  <a:cubicBezTo>
                    <a:pt x="986371" y="-4916"/>
                    <a:pt x="685275" y="7255"/>
                    <a:pt x="520175" y="90334"/>
                  </a:cubicBezTo>
                  <a:cubicBezTo>
                    <a:pt x="355075" y="173413"/>
                    <a:pt x="66150" y="455459"/>
                    <a:pt x="12175" y="499909"/>
                  </a:cubicBezTo>
                  <a:cubicBezTo>
                    <a:pt x="-41800" y="544359"/>
                    <a:pt x="95254" y="418947"/>
                    <a:pt x="196325" y="357034"/>
                  </a:cubicBezTo>
                  <a:cubicBezTo>
                    <a:pt x="297396" y="295122"/>
                    <a:pt x="482604" y="186642"/>
                    <a:pt x="618600" y="128434"/>
                  </a:cubicBezTo>
                  <a:cubicBezTo>
                    <a:pt x="754596" y="70226"/>
                    <a:pt x="1019179" y="7784"/>
                    <a:pt x="1002775" y="1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A858FC92-430D-4D0B-B628-BDF4FCC969D2}"/>
                </a:ext>
              </a:extLst>
            </p:cNvPr>
            <p:cNvSpPr/>
            <p:nvPr/>
          </p:nvSpPr>
          <p:spPr>
            <a:xfrm>
              <a:off x="2005674" y="2892241"/>
              <a:ext cx="674610" cy="748983"/>
            </a:xfrm>
            <a:custGeom>
              <a:avLst/>
              <a:gdLst>
                <a:gd name="connsiteX0" fmla="*/ 674026 w 674610"/>
                <a:gd name="connsiteY0" fmla="*/ 184 h 748983"/>
                <a:gd name="connsiteX1" fmla="*/ 378751 w 674610"/>
                <a:gd name="connsiteY1" fmla="*/ 393884 h 748983"/>
                <a:gd name="connsiteX2" fmla="*/ 10451 w 674610"/>
                <a:gd name="connsiteY2" fmla="*/ 736784 h 748983"/>
                <a:gd name="connsiteX3" fmla="*/ 118401 w 674610"/>
                <a:gd name="connsiteY3" fmla="*/ 641534 h 748983"/>
                <a:gd name="connsiteX4" fmla="*/ 302551 w 674610"/>
                <a:gd name="connsiteY4" fmla="*/ 346259 h 748983"/>
                <a:gd name="connsiteX5" fmla="*/ 674026 w 674610"/>
                <a:gd name="connsiteY5" fmla="*/ 184 h 74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610" h="748983">
                  <a:moveTo>
                    <a:pt x="674026" y="184"/>
                  </a:moveTo>
                  <a:cubicBezTo>
                    <a:pt x="686726" y="8121"/>
                    <a:pt x="489347" y="271117"/>
                    <a:pt x="378751" y="393884"/>
                  </a:cubicBezTo>
                  <a:cubicBezTo>
                    <a:pt x="268155" y="516651"/>
                    <a:pt x="53843" y="695509"/>
                    <a:pt x="10451" y="736784"/>
                  </a:cubicBezTo>
                  <a:cubicBezTo>
                    <a:pt x="-32941" y="778059"/>
                    <a:pt x="69718" y="706622"/>
                    <a:pt x="118401" y="641534"/>
                  </a:cubicBezTo>
                  <a:cubicBezTo>
                    <a:pt x="167084" y="576447"/>
                    <a:pt x="216297" y="450505"/>
                    <a:pt x="302551" y="346259"/>
                  </a:cubicBezTo>
                  <a:cubicBezTo>
                    <a:pt x="388805" y="242013"/>
                    <a:pt x="661326" y="-7753"/>
                    <a:pt x="674026" y="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336E7BC5-3C15-459C-A3B5-718BC6D15697}"/>
                </a:ext>
              </a:extLst>
            </p:cNvPr>
            <p:cNvSpPr/>
            <p:nvPr/>
          </p:nvSpPr>
          <p:spPr>
            <a:xfrm>
              <a:off x="2386051" y="2902617"/>
              <a:ext cx="803939" cy="924021"/>
            </a:xfrm>
            <a:custGeom>
              <a:avLst/>
              <a:gdLst>
                <a:gd name="connsiteX0" fmla="*/ 801649 w 803939"/>
                <a:gd name="connsiteY0" fmla="*/ 5683 h 924021"/>
                <a:gd name="connsiteX1" fmla="*/ 331749 w 803939"/>
                <a:gd name="connsiteY1" fmla="*/ 237458 h 924021"/>
                <a:gd name="connsiteX2" fmla="*/ 17424 w 803939"/>
                <a:gd name="connsiteY2" fmla="*/ 888333 h 924021"/>
                <a:gd name="connsiteX3" fmla="*/ 49174 w 803939"/>
                <a:gd name="connsiteY3" fmla="*/ 796258 h 924021"/>
                <a:gd name="connsiteX4" fmla="*/ 122199 w 803939"/>
                <a:gd name="connsiteY4" fmla="*/ 437483 h 924021"/>
                <a:gd name="connsiteX5" fmla="*/ 801649 w 803939"/>
                <a:gd name="connsiteY5" fmla="*/ 5683 h 92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939" h="924021">
                  <a:moveTo>
                    <a:pt x="801649" y="5683"/>
                  </a:moveTo>
                  <a:cubicBezTo>
                    <a:pt x="836574" y="-27655"/>
                    <a:pt x="462453" y="90350"/>
                    <a:pt x="331749" y="237458"/>
                  </a:cubicBezTo>
                  <a:cubicBezTo>
                    <a:pt x="201045" y="384566"/>
                    <a:pt x="64520" y="795200"/>
                    <a:pt x="17424" y="888333"/>
                  </a:cubicBezTo>
                  <a:cubicBezTo>
                    <a:pt x="-29672" y="981466"/>
                    <a:pt x="31711" y="871400"/>
                    <a:pt x="49174" y="796258"/>
                  </a:cubicBezTo>
                  <a:cubicBezTo>
                    <a:pt x="66636" y="721116"/>
                    <a:pt x="1549" y="572950"/>
                    <a:pt x="122199" y="437483"/>
                  </a:cubicBezTo>
                  <a:cubicBezTo>
                    <a:pt x="242849" y="302016"/>
                    <a:pt x="766724" y="39021"/>
                    <a:pt x="801649" y="56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AE98D0D1-DEDA-4042-ADE9-2B44DB3DEAA0}"/>
                </a:ext>
              </a:extLst>
            </p:cNvPr>
            <p:cNvSpPr/>
            <p:nvPr/>
          </p:nvSpPr>
          <p:spPr>
            <a:xfrm>
              <a:off x="2599995" y="2548790"/>
              <a:ext cx="829148" cy="591588"/>
            </a:xfrm>
            <a:custGeom>
              <a:avLst/>
              <a:gdLst>
                <a:gd name="connsiteX0" fmla="*/ 829005 w 829148"/>
                <a:gd name="connsiteY0" fmla="*/ 3910 h 591588"/>
                <a:gd name="connsiteX1" fmla="*/ 419430 w 829148"/>
                <a:gd name="connsiteY1" fmla="*/ 111860 h 591588"/>
                <a:gd name="connsiteX2" fmla="*/ 16205 w 829148"/>
                <a:gd name="connsiteY2" fmla="*/ 572235 h 591588"/>
                <a:gd name="connsiteX3" fmla="*/ 73355 w 829148"/>
                <a:gd name="connsiteY3" fmla="*/ 511910 h 591588"/>
                <a:gd name="connsiteX4" fmla="*/ 374980 w 829148"/>
                <a:gd name="connsiteY4" fmla="*/ 203935 h 591588"/>
                <a:gd name="connsiteX5" fmla="*/ 829005 w 829148"/>
                <a:gd name="connsiteY5" fmla="*/ 3910 h 59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148" h="591588">
                  <a:moveTo>
                    <a:pt x="829005" y="3910"/>
                  </a:moveTo>
                  <a:cubicBezTo>
                    <a:pt x="836413" y="-11436"/>
                    <a:pt x="554897" y="17139"/>
                    <a:pt x="419430" y="111860"/>
                  </a:cubicBezTo>
                  <a:cubicBezTo>
                    <a:pt x="283963" y="206581"/>
                    <a:pt x="73884" y="505560"/>
                    <a:pt x="16205" y="572235"/>
                  </a:cubicBezTo>
                  <a:cubicBezTo>
                    <a:pt x="-41474" y="638910"/>
                    <a:pt x="73355" y="511910"/>
                    <a:pt x="73355" y="511910"/>
                  </a:cubicBezTo>
                  <a:cubicBezTo>
                    <a:pt x="133151" y="450527"/>
                    <a:pt x="249038" y="287014"/>
                    <a:pt x="374980" y="203935"/>
                  </a:cubicBezTo>
                  <a:cubicBezTo>
                    <a:pt x="500922" y="120856"/>
                    <a:pt x="821597" y="19256"/>
                    <a:pt x="829005" y="39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B37F2C82-2DF2-4933-AAFE-AEB4FAC18310}"/>
                </a:ext>
              </a:extLst>
            </p:cNvPr>
            <p:cNvSpPr/>
            <p:nvPr/>
          </p:nvSpPr>
          <p:spPr>
            <a:xfrm>
              <a:off x="2885124" y="2612503"/>
              <a:ext cx="623407" cy="367018"/>
            </a:xfrm>
            <a:custGeom>
              <a:avLst/>
              <a:gdLst>
                <a:gd name="connsiteX0" fmla="*/ 623251 w 623407"/>
                <a:gd name="connsiteY0" fmla="*/ 522 h 367018"/>
                <a:gd name="connsiteX1" fmla="*/ 191451 w 623407"/>
                <a:gd name="connsiteY1" fmla="*/ 203722 h 367018"/>
                <a:gd name="connsiteX2" fmla="*/ 951 w 623407"/>
                <a:gd name="connsiteY2" fmla="*/ 365647 h 367018"/>
                <a:gd name="connsiteX3" fmla="*/ 140651 w 623407"/>
                <a:gd name="connsiteY3" fmla="*/ 267222 h 367018"/>
                <a:gd name="connsiteX4" fmla="*/ 623251 w 623407"/>
                <a:gd name="connsiteY4" fmla="*/ 522 h 36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407" h="367018">
                  <a:moveTo>
                    <a:pt x="623251" y="522"/>
                  </a:moveTo>
                  <a:cubicBezTo>
                    <a:pt x="631718" y="-10061"/>
                    <a:pt x="295168" y="142868"/>
                    <a:pt x="191451" y="203722"/>
                  </a:cubicBezTo>
                  <a:cubicBezTo>
                    <a:pt x="87734" y="264576"/>
                    <a:pt x="9418" y="355064"/>
                    <a:pt x="951" y="365647"/>
                  </a:cubicBezTo>
                  <a:cubicBezTo>
                    <a:pt x="-7516" y="376230"/>
                    <a:pt x="40639" y="323843"/>
                    <a:pt x="140651" y="267222"/>
                  </a:cubicBezTo>
                  <a:cubicBezTo>
                    <a:pt x="240663" y="210601"/>
                    <a:pt x="614784" y="11105"/>
                    <a:pt x="623251" y="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B84F8460-48EE-4E15-8AF2-FC1EFD2E67CC}"/>
                </a:ext>
              </a:extLst>
            </p:cNvPr>
            <p:cNvSpPr/>
            <p:nvPr/>
          </p:nvSpPr>
          <p:spPr>
            <a:xfrm>
              <a:off x="3140324" y="2726965"/>
              <a:ext cx="425643" cy="410969"/>
            </a:xfrm>
            <a:custGeom>
              <a:avLst/>
              <a:gdLst>
                <a:gd name="connsiteX0" fmla="*/ 425201 w 425643"/>
                <a:gd name="connsiteY0" fmla="*/ 360 h 410969"/>
                <a:gd name="connsiteX1" fmla="*/ 164851 w 425643"/>
                <a:gd name="connsiteY1" fmla="*/ 76560 h 410969"/>
                <a:gd name="connsiteX2" fmla="*/ 2926 w 425643"/>
                <a:gd name="connsiteY2" fmla="*/ 409935 h 410969"/>
                <a:gd name="connsiteX3" fmla="*/ 63251 w 425643"/>
                <a:gd name="connsiteY3" fmla="*/ 178160 h 410969"/>
                <a:gd name="connsiteX4" fmla="*/ 98176 w 425643"/>
                <a:gd name="connsiteY4" fmla="*/ 92435 h 410969"/>
                <a:gd name="connsiteX5" fmla="*/ 425201 w 425643"/>
                <a:gd name="connsiteY5" fmla="*/ 360 h 41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643" h="410969">
                  <a:moveTo>
                    <a:pt x="425201" y="360"/>
                  </a:moveTo>
                  <a:cubicBezTo>
                    <a:pt x="436314" y="-2286"/>
                    <a:pt x="235230" y="8298"/>
                    <a:pt x="164851" y="76560"/>
                  </a:cubicBezTo>
                  <a:cubicBezTo>
                    <a:pt x="94472" y="144823"/>
                    <a:pt x="19859" y="393002"/>
                    <a:pt x="2926" y="409935"/>
                  </a:cubicBezTo>
                  <a:cubicBezTo>
                    <a:pt x="-14007" y="426868"/>
                    <a:pt x="47376" y="231077"/>
                    <a:pt x="63251" y="178160"/>
                  </a:cubicBezTo>
                  <a:cubicBezTo>
                    <a:pt x="79126" y="125243"/>
                    <a:pt x="44201" y="124185"/>
                    <a:pt x="98176" y="92435"/>
                  </a:cubicBezTo>
                  <a:cubicBezTo>
                    <a:pt x="152151" y="60685"/>
                    <a:pt x="414088" y="3006"/>
                    <a:pt x="425201" y="3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80EE7DC2-66D2-4301-8EFB-1C7F893025D2}"/>
                </a:ext>
              </a:extLst>
            </p:cNvPr>
            <p:cNvSpPr/>
            <p:nvPr/>
          </p:nvSpPr>
          <p:spPr>
            <a:xfrm>
              <a:off x="2443859" y="3091633"/>
              <a:ext cx="629639" cy="697812"/>
            </a:xfrm>
            <a:custGeom>
              <a:avLst/>
              <a:gdLst>
                <a:gd name="connsiteX0" fmla="*/ 629541 w 629639"/>
                <a:gd name="connsiteY0" fmla="*/ 817 h 697812"/>
                <a:gd name="connsiteX1" fmla="*/ 318391 w 629639"/>
                <a:gd name="connsiteY1" fmla="*/ 381817 h 697812"/>
                <a:gd name="connsiteX2" fmla="*/ 4066 w 629639"/>
                <a:gd name="connsiteY2" fmla="*/ 692967 h 697812"/>
                <a:gd name="connsiteX3" fmla="*/ 153291 w 629639"/>
                <a:gd name="connsiteY3" fmla="*/ 565967 h 697812"/>
                <a:gd name="connsiteX4" fmla="*/ 350141 w 629639"/>
                <a:gd name="connsiteY4" fmla="*/ 489767 h 697812"/>
                <a:gd name="connsiteX5" fmla="*/ 629541 w 629639"/>
                <a:gd name="connsiteY5" fmla="*/ 817 h 69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639" h="697812">
                  <a:moveTo>
                    <a:pt x="629541" y="817"/>
                  </a:moveTo>
                  <a:cubicBezTo>
                    <a:pt x="624249" y="-17175"/>
                    <a:pt x="422637" y="266459"/>
                    <a:pt x="318391" y="381817"/>
                  </a:cubicBezTo>
                  <a:cubicBezTo>
                    <a:pt x="214145" y="497175"/>
                    <a:pt x="31583" y="662275"/>
                    <a:pt x="4066" y="692967"/>
                  </a:cubicBezTo>
                  <a:cubicBezTo>
                    <a:pt x="-23451" y="723659"/>
                    <a:pt x="95612" y="599834"/>
                    <a:pt x="153291" y="565967"/>
                  </a:cubicBezTo>
                  <a:cubicBezTo>
                    <a:pt x="210970" y="532100"/>
                    <a:pt x="274470" y="579725"/>
                    <a:pt x="350141" y="489767"/>
                  </a:cubicBezTo>
                  <a:cubicBezTo>
                    <a:pt x="425812" y="399809"/>
                    <a:pt x="634833" y="18809"/>
                    <a:pt x="629541" y="8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AD3C7105-277D-492D-A1CB-AAC922F8BC4F}"/>
                </a:ext>
              </a:extLst>
            </p:cNvPr>
            <p:cNvSpPr/>
            <p:nvPr/>
          </p:nvSpPr>
          <p:spPr>
            <a:xfrm>
              <a:off x="2597426" y="3035277"/>
              <a:ext cx="530420" cy="533061"/>
            </a:xfrm>
            <a:custGeom>
              <a:avLst/>
              <a:gdLst>
                <a:gd name="connsiteX0" fmla="*/ 529949 w 530420"/>
                <a:gd name="connsiteY0" fmla="*/ 23 h 533061"/>
                <a:gd name="connsiteX1" fmla="*/ 167999 w 530420"/>
                <a:gd name="connsiteY1" fmla="*/ 219098 h 533061"/>
                <a:gd name="connsiteX2" fmla="*/ 2899 w 530420"/>
                <a:gd name="connsiteY2" fmla="*/ 527073 h 533061"/>
                <a:gd name="connsiteX3" fmla="*/ 75924 w 530420"/>
                <a:gd name="connsiteY3" fmla="*/ 406423 h 533061"/>
                <a:gd name="connsiteX4" fmla="*/ 241024 w 530420"/>
                <a:gd name="connsiteY4" fmla="*/ 206398 h 533061"/>
                <a:gd name="connsiteX5" fmla="*/ 529949 w 530420"/>
                <a:gd name="connsiteY5" fmla="*/ 23 h 53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0420" h="533061">
                  <a:moveTo>
                    <a:pt x="529949" y="23"/>
                  </a:moveTo>
                  <a:cubicBezTo>
                    <a:pt x="517778" y="2140"/>
                    <a:pt x="255841" y="131256"/>
                    <a:pt x="167999" y="219098"/>
                  </a:cubicBezTo>
                  <a:cubicBezTo>
                    <a:pt x="80157" y="306940"/>
                    <a:pt x="18245" y="495852"/>
                    <a:pt x="2899" y="527073"/>
                  </a:cubicBezTo>
                  <a:cubicBezTo>
                    <a:pt x="-12447" y="558294"/>
                    <a:pt x="36236" y="459869"/>
                    <a:pt x="75924" y="406423"/>
                  </a:cubicBezTo>
                  <a:cubicBezTo>
                    <a:pt x="115611" y="352977"/>
                    <a:pt x="166941" y="271486"/>
                    <a:pt x="241024" y="206398"/>
                  </a:cubicBezTo>
                  <a:cubicBezTo>
                    <a:pt x="315107" y="141311"/>
                    <a:pt x="542120" y="-2094"/>
                    <a:pt x="529949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2A9C518A-0E48-4534-A5D8-4A889205C60C}"/>
                </a:ext>
              </a:extLst>
            </p:cNvPr>
            <p:cNvSpPr/>
            <p:nvPr/>
          </p:nvSpPr>
          <p:spPr>
            <a:xfrm>
              <a:off x="2018642" y="3281003"/>
              <a:ext cx="499175" cy="694803"/>
            </a:xfrm>
            <a:custGeom>
              <a:avLst/>
              <a:gdLst>
                <a:gd name="connsiteX0" fmla="*/ 499133 w 499175"/>
                <a:gd name="connsiteY0" fmla="*/ 1947 h 694803"/>
                <a:gd name="connsiteX1" fmla="*/ 245133 w 499175"/>
                <a:gd name="connsiteY1" fmla="*/ 494072 h 694803"/>
                <a:gd name="connsiteX2" fmla="*/ 3833 w 499175"/>
                <a:gd name="connsiteY2" fmla="*/ 690922 h 694803"/>
                <a:gd name="connsiteX3" fmla="*/ 108608 w 499175"/>
                <a:gd name="connsiteY3" fmla="*/ 602022 h 694803"/>
                <a:gd name="connsiteX4" fmla="*/ 264183 w 499175"/>
                <a:gd name="connsiteY4" fmla="*/ 332147 h 694803"/>
                <a:gd name="connsiteX5" fmla="*/ 499133 w 499175"/>
                <a:gd name="connsiteY5" fmla="*/ 1947 h 69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175" h="694803">
                  <a:moveTo>
                    <a:pt x="499133" y="1947"/>
                  </a:moveTo>
                  <a:cubicBezTo>
                    <a:pt x="495958" y="28935"/>
                    <a:pt x="327683" y="379243"/>
                    <a:pt x="245133" y="494072"/>
                  </a:cubicBezTo>
                  <a:cubicBezTo>
                    <a:pt x="162583" y="608901"/>
                    <a:pt x="26587" y="672930"/>
                    <a:pt x="3833" y="690922"/>
                  </a:cubicBezTo>
                  <a:cubicBezTo>
                    <a:pt x="-18921" y="708914"/>
                    <a:pt x="65216" y="661818"/>
                    <a:pt x="108608" y="602022"/>
                  </a:cubicBezTo>
                  <a:cubicBezTo>
                    <a:pt x="152000" y="542226"/>
                    <a:pt x="200683" y="428455"/>
                    <a:pt x="264183" y="332147"/>
                  </a:cubicBezTo>
                  <a:cubicBezTo>
                    <a:pt x="327683" y="235839"/>
                    <a:pt x="502308" y="-25041"/>
                    <a:pt x="499133" y="19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3D65B1AA-9B9B-433F-ACBE-2E9FFAD43E98}"/>
                </a:ext>
              </a:extLst>
            </p:cNvPr>
            <p:cNvSpPr/>
            <p:nvPr/>
          </p:nvSpPr>
          <p:spPr>
            <a:xfrm>
              <a:off x="3230931" y="2784471"/>
              <a:ext cx="332525" cy="977451"/>
            </a:xfrm>
            <a:custGeom>
              <a:avLst/>
              <a:gdLst>
                <a:gd name="connsiteX0" fmla="*/ 325069 w 332525"/>
                <a:gd name="connsiteY0" fmla="*/ 4 h 977451"/>
                <a:gd name="connsiteX1" fmla="*/ 299669 w 332525"/>
                <a:gd name="connsiteY1" fmla="*/ 120654 h 977451"/>
                <a:gd name="connsiteX2" fmla="*/ 83769 w 332525"/>
                <a:gd name="connsiteY2" fmla="*/ 371479 h 977451"/>
                <a:gd name="connsiteX3" fmla="*/ 17094 w 332525"/>
                <a:gd name="connsiteY3" fmla="*/ 927104 h 977451"/>
                <a:gd name="connsiteX4" fmla="*/ 13919 w 332525"/>
                <a:gd name="connsiteY4" fmla="*/ 892179 h 977451"/>
                <a:gd name="connsiteX5" fmla="*/ 17094 w 332525"/>
                <a:gd name="connsiteY5" fmla="*/ 403229 h 977451"/>
                <a:gd name="connsiteX6" fmla="*/ 232994 w 332525"/>
                <a:gd name="connsiteY6" fmla="*/ 117479 h 977451"/>
                <a:gd name="connsiteX7" fmla="*/ 325069 w 332525"/>
                <a:gd name="connsiteY7" fmla="*/ 4 h 977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525" h="977451">
                  <a:moveTo>
                    <a:pt x="325069" y="4"/>
                  </a:moveTo>
                  <a:cubicBezTo>
                    <a:pt x="336181" y="533"/>
                    <a:pt x="339886" y="58742"/>
                    <a:pt x="299669" y="120654"/>
                  </a:cubicBezTo>
                  <a:cubicBezTo>
                    <a:pt x="259452" y="182566"/>
                    <a:pt x="130865" y="237071"/>
                    <a:pt x="83769" y="371479"/>
                  </a:cubicBezTo>
                  <a:cubicBezTo>
                    <a:pt x="36673" y="505887"/>
                    <a:pt x="28736" y="840321"/>
                    <a:pt x="17094" y="927104"/>
                  </a:cubicBezTo>
                  <a:cubicBezTo>
                    <a:pt x="5452" y="1013887"/>
                    <a:pt x="13919" y="979491"/>
                    <a:pt x="13919" y="892179"/>
                  </a:cubicBezTo>
                  <a:cubicBezTo>
                    <a:pt x="13919" y="804867"/>
                    <a:pt x="-19419" y="532346"/>
                    <a:pt x="17094" y="403229"/>
                  </a:cubicBezTo>
                  <a:cubicBezTo>
                    <a:pt x="53607" y="274112"/>
                    <a:pt x="184840" y="183625"/>
                    <a:pt x="232994" y="117479"/>
                  </a:cubicBezTo>
                  <a:cubicBezTo>
                    <a:pt x="281148" y="51333"/>
                    <a:pt x="313957" y="-525"/>
                    <a:pt x="325069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E2C01863-496A-4E68-9799-EA3CE75F0688}"/>
                </a:ext>
              </a:extLst>
            </p:cNvPr>
            <p:cNvSpPr/>
            <p:nvPr/>
          </p:nvSpPr>
          <p:spPr>
            <a:xfrm>
              <a:off x="2820748" y="2914639"/>
              <a:ext cx="509944" cy="1378296"/>
            </a:xfrm>
            <a:custGeom>
              <a:avLst/>
              <a:gdLst>
                <a:gd name="connsiteX0" fmla="*/ 509827 w 509944"/>
                <a:gd name="connsiteY0" fmla="*/ 11 h 1378296"/>
                <a:gd name="connsiteX1" fmla="*/ 297102 w 509944"/>
                <a:gd name="connsiteY1" fmla="*/ 419111 h 1378296"/>
                <a:gd name="connsiteX2" fmla="*/ 249477 w 509944"/>
                <a:gd name="connsiteY2" fmla="*/ 730261 h 1378296"/>
                <a:gd name="connsiteX3" fmla="*/ 55802 w 509944"/>
                <a:gd name="connsiteY3" fmla="*/ 984261 h 1378296"/>
                <a:gd name="connsiteX4" fmla="*/ 8177 w 509944"/>
                <a:gd name="connsiteY4" fmla="*/ 1355736 h 1378296"/>
                <a:gd name="connsiteX5" fmla="*/ 14527 w 509944"/>
                <a:gd name="connsiteY5" fmla="*/ 1276361 h 1378296"/>
                <a:gd name="connsiteX6" fmla="*/ 147877 w 509944"/>
                <a:gd name="connsiteY6" fmla="*/ 777886 h 1378296"/>
                <a:gd name="connsiteX7" fmla="*/ 265352 w 509944"/>
                <a:gd name="connsiteY7" fmla="*/ 406411 h 1378296"/>
                <a:gd name="connsiteX8" fmla="*/ 509827 w 509944"/>
                <a:gd name="connsiteY8" fmla="*/ 11 h 13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944" h="1378296">
                  <a:moveTo>
                    <a:pt x="509827" y="11"/>
                  </a:moveTo>
                  <a:cubicBezTo>
                    <a:pt x="515119" y="2128"/>
                    <a:pt x="340494" y="297403"/>
                    <a:pt x="297102" y="419111"/>
                  </a:cubicBezTo>
                  <a:cubicBezTo>
                    <a:pt x="253710" y="540819"/>
                    <a:pt x="289694" y="636069"/>
                    <a:pt x="249477" y="730261"/>
                  </a:cubicBezTo>
                  <a:cubicBezTo>
                    <a:pt x="209260" y="824453"/>
                    <a:pt x="96019" y="880015"/>
                    <a:pt x="55802" y="984261"/>
                  </a:cubicBezTo>
                  <a:cubicBezTo>
                    <a:pt x="15585" y="1088507"/>
                    <a:pt x="15056" y="1307053"/>
                    <a:pt x="8177" y="1355736"/>
                  </a:cubicBezTo>
                  <a:cubicBezTo>
                    <a:pt x="1298" y="1404419"/>
                    <a:pt x="-8756" y="1372669"/>
                    <a:pt x="14527" y="1276361"/>
                  </a:cubicBezTo>
                  <a:cubicBezTo>
                    <a:pt x="37810" y="1180053"/>
                    <a:pt x="106073" y="922878"/>
                    <a:pt x="147877" y="777886"/>
                  </a:cubicBezTo>
                  <a:cubicBezTo>
                    <a:pt x="189681" y="632894"/>
                    <a:pt x="208731" y="534469"/>
                    <a:pt x="265352" y="406411"/>
                  </a:cubicBezTo>
                  <a:cubicBezTo>
                    <a:pt x="321973" y="278353"/>
                    <a:pt x="504535" y="-2106"/>
                    <a:pt x="509827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21BC0124-FC86-40AB-91D0-6DBF65705646}"/>
                </a:ext>
              </a:extLst>
            </p:cNvPr>
            <p:cNvSpPr/>
            <p:nvPr/>
          </p:nvSpPr>
          <p:spPr>
            <a:xfrm>
              <a:off x="3111488" y="3172354"/>
              <a:ext cx="141201" cy="1009084"/>
            </a:xfrm>
            <a:custGeom>
              <a:avLst/>
              <a:gdLst>
                <a:gd name="connsiteX0" fmla="*/ 120662 w 141201"/>
                <a:gd name="connsiteY0" fmla="*/ 28046 h 1009084"/>
                <a:gd name="connsiteX1" fmla="*/ 95262 w 141201"/>
                <a:gd name="connsiteY1" fmla="*/ 75671 h 1009084"/>
                <a:gd name="connsiteX2" fmla="*/ 57162 w 141201"/>
                <a:gd name="connsiteY2" fmla="*/ 501121 h 1009084"/>
                <a:gd name="connsiteX3" fmla="*/ 133362 w 141201"/>
                <a:gd name="connsiteY3" fmla="*/ 964671 h 1009084"/>
                <a:gd name="connsiteX4" fmla="*/ 133362 w 141201"/>
                <a:gd name="connsiteY4" fmla="*/ 967846 h 1009084"/>
                <a:gd name="connsiteX5" fmla="*/ 85737 w 141201"/>
                <a:gd name="connsiteY5" fmla="*/ 764646 h 1009084"/>
                <a:gd name="connsiteX6" fmla="*/ 12 w 141201"/>
                <a:gd name="connsiteY6" fmla="*/ 380471 h 1009084"/>
                <a:gd name="connsiteX7" fmla="*/ 120662 w 141201"/>
                <a:gd name="connsiteY7" fmla="*/ 28046 h 100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201" h="1009084">
                  <a:moveTo>
                    <a:pt x="120662" y="28046"/>
                  </a:moveTo>
                  <a:cubicBezTo>
                    <a:pt x="136537" y="-22754"/>
                    <a:pt x="105845" y="-3175"/>
                    <a:pt x="95262" y="75671"/>
                  </a:cubicBezTo>
                  <a:cubicBezTo>
                    <a:pt x="84679" y="154517"/>
                    <a:pt x="50812" y="352954"/>
                    <a:pt x="57162" y="501121"/>
                  </a:cubicBezTo>
                  <a:cubicBezTo>
                    <a:pt x="63512" y="649288"/>
                    <a:pt x="133362" y="964671"/>
                    <a:pt x="133362" y="964671"/>
                  </a:cubicBezTo>
                  <a:cubicBezTo>
                    <a:pt x="146062" y="1042459"/>
                    <a:pt x="141299" y="1001183"/>
                    <a:pt x="133362" y="967846"/>
                  </a:cubicBezTo>
                  <a:cubicBezTo>
                    <a:pt x="125425" y="934509"/>
                    <a:pt x="107962" y="862542"/>
                    <a:pt x="85737" y="764646"/>
                  </a:cubicBezTo>
                  <a:cubicBezTo>
                    <a:pt x="63512" y="666750"/>
                    <a:pt x="-1046" y="501650"/>
                    <a:pt x="12" y="380471"/>
                  </a:cubicBezTo>
                  <a:cubicBezTo>
                    <a:pt x="1070" y="259292"/>
                    <a:pt x="104787" y="78846"/>
                    <a:pt x="120662" y="280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0DB91F7D-12CB-4DD1-9EB4-531F26159B3B}"/>
                </a:ext>
              </a:extLst>
            </p:cNvPr>
            <p:cNvSpPr/>
            <p:nvPr/>
          </p:nvSpPr>
          <p:spPr>
            <a:xfrm>
              <a:off x="3292388" y="3688290"/>
              <a:ext cx="79771" cy="640949"/>
            </a:xfrm>
            <a:custGeom>
              <a:avLst/>
              <a:gdLst>
                <a:gd name="connsiteX0" fmla="*/ 79462 w 79771"/>
                <a:gd name="connsiteY0" fmla="*/ 16935 h 640949"/>
                <a:gd name="connsiteX1" fmla="*/ 54062 w 79771"/>
                <a:gd name="connsiteY1" fmla="*/ 267760 h 640949"/>
                <a:gd name="connsiteX2" fmla="*/ 87 w 79771"/>
                <a:gd name="connsiteY2" fmla="*/ 636060 h 640949"/>
                <a:gd name="connsiteX3" fmla="*/ 41362 w 79771"/>
                <a:gd name="connsiteY3" fmla="*/ 451910 h 640949"/>
                <a:gd name="connsiteX4" fmla="*/ 38187 w 79771"/>
                <a:gd name="connsiteY4" fmla="*/ 67735 h 640949"/>
                <a:gd name="connsiteX5" fmla="*/ 79462 w 79771"/>
                <a:gd name="connsiteY5" fmla="*/ 16935 h 6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771" h="640949">
                  <a:moveTo>
                    <a:pt x="79462" y="16935"/>
                  </a:moveTo>
                  <a:cubicBezTo>
                    <a:pt x="82108" y="50273"/>
                    <a:pt x="67291" y="164573"/>
                    <a:pt x="54062" y="267760"/>
                  </a:cubicBezTo>
                  <a:cubicBezTo>
                    <a:pt x="40833" y="370947"/>
                    <a:pt x="2204" y="605368"/>
                    <a:pt x="87" y="636060"/>
                  </a:cubicBezTo>
                  <a:cubicBezTo>
                    <a:pt x="-2030" y="666752"/>
                    <a:pt x="35012" y="546631"/>
                    <a:pt x="41362" y="451910"/>
                  </a:cubicBezTo>
                  <a:cubicBezTo>
                    <a:pt x="47712" y="357189"/>
                    <a:pt x="33425" y="136527"/>
                    <a:pt x="38187" y="67735"/>
                  </a:cubicBezTo>
                  <a:cubicBezTo>
                    <a:pt x="42949" y="-1057"/>
                    <a:pt x="76816" y="-16403"/>
                    <a:pt x="79462" y="169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2B37754E-FDE9-4D71-8CB4-48A87CD7CCED}"/>
                </a:ext>
              </a:extLst>
            </p:cNvPr>
            <p:cNvSpPr/>
            <p:nvPr/>
          </p:nvSpPr>
          <p:spPr>
            <a:xfrm>
              <a:off x="3031151" y="3800306"/>
              <a:ext cx="276191" cy="1083936"/>
            </a:xfrm>
            <a:custGeom>
              <a:avLst/>
              <a:gdLst>
                <a:gd name="connsiteX0" fmla="*/ 67649 w 276191"/>
                <a:gd name="connsiteY0" fmla="*/ 28744 h 1083936"/>
                <a:gd name="connsiteX1" fmla="*/ 35899 w 276191"/>
                <a:gd name="connsiteY1" fmla="*/ 76369 h 1083936"/>
                <a:gd name="connsiteX2" fmla="*/ 13674 w 276191"/>
                <a:gd name="connsiteY2" fmla="*/ 543094 h 1083936"/>
                <a:gd name="connsiteX3" fmla="*/ 261324 w 276191"/>
                <a:gd name="connsiteY3" fmla="*/ 1054269 h 1083936"/>
                <a:gd name="connsiteX4" fmla="*/ 235924 w 276191"/>
                <a:gd name="connsiteY4" fmla="*/ 1000294 h 1083936"/>
                <a:gd name="connsiteX5" fmla="*/ 134324 w 276191"/>
                <a:gd name="connsiteY5" fmla="*/ 812969 h 1083936"/>
                <a:gd name="connsiteX6" fmla="*/ 102574 w 276191"/>
                <a:gd name="connsiteY6" fmla="*/ 720894 h 1083936"/>
                <a:gd name="connsiteX7" fmla="*/ 23199 w 276191"/>
                <a:gd name="connsiteY7" fmla="*/ 365294 h 1083936"/>
                <a:gd name="connsiteX8" fmla="*/ 67649 w 276191"/>
                <a:gd name="connsiteY8" fmla="*/ 28744 h 108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191" h="1083936">
                  <a:moveTo>
                    <a:pt x="67649" y="28744"/>
                  </a:moveTo>
                  <a:cubicBezTo>
                    <a:pt x="69766" y="-19410"/>
                    <a:pt x="44895" y="-9356"/>
                    <a:pt x="35899" y="76369"/>
                  </a:cubicBezTo>
                  <a:cubicBezTo>
                    <a:pt x="26903" y="162094"/>
                    <a:pt x="-23897" y="380111"/>
                    <a:pt x="13674" y="543094"/>
                  </a:cubicBezTo>
                  <a:cubicBezTo>
                    <a:pt x="51245" y="706077"/>
                    <a:pt x="224282" y="978069"/>
                    <a:pt x="261324" y="1054269"/>
                  </a:cubicBezTo>
                  <a:cubicBezTo>
                    <a:pt x="298366" y="1130469"/>
                    <a:pt x="257091" y="1040511"/>
                    <a:pt x="235924" y="1000294"/>
                  </a:cubicBezTo>
                  <a:cubicBezTo>
                    <a:pt x="214757" y="960077"/>
                    <a:pt x="156549" y="859536"/>
                    <a:pt x="134324" y="812969"/>
                  </a:cubicBezTo>
                  <a:cubicBezTo>
                    <a:pt x="112099" y="766402"/>
                    <a:pt x="121095" y="795507"/>
                    <a:pt x="102574" y="720894"/>
                  </a:cubicBezTo>
                  <a:cubicBezTo>
                    <a:pt x="84053" y="646282"/>
                    <a:pt x="33253" y="480652"/>
                    <a:pt x="23199" y="365294"/>
                  </a:cubicBezTo>
                  <a:cubicBezTo>
                    <a:pt x="13145" y="249936"/>
                    <a:pt x="65532" y="76898"/>
                    <a:pt x="67649" y="28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9C3D0D3C-56E2-4DB0-983B-F76F07282527}"/>
                </a:ext>
              </a:extLst>
            </p:cNvPr>
            <p:cNvSpPr/>
            <p:nvPr/>
          </p:nvSpPr>
          <p:spPr>
            <a:xfrm>
              <a:off x="3181331" y="3743795"/>
              <a:ext cx="129905" cy="948998"/>
            </a:xfrm>
            <a:custGeom>
              <a:avLst/>
              <a:gdLst>
                <a:gd name="connsiteX0" fmla="*/ 125432 w 129905"/>
                <a:gd name="connsiteY0" fmla="*/ 9055 h 948998"/>
                <a:gd name="connsiteX1" fmla="*/ 34944 w 129905"/>
                <a:gd name="connsiteY1" fmla="*/ 499593 h 948998"/>
                <a:gd name="connsiteX2" fmla="*/ 123844 w 129905"/>
                <a:gd name="connsiteY2" fmla="*/ 923455 h 948998"/>
                <a:gd name="connsiteX3" fmla="*/ 115907 w 129905"/>
                <a:gd name="connsiteY3" fmla="*/ 888530 h 948998"/>
                <a:gd name="connsiteX4" fmla="*/ 66694 w 129905"/>
                <a:gd name="connsiteY4" fmla="*/ 782168 h 948998"/>
                <a:gd name="connsiteX5" fmla="*/ 19 w 129905"/>
                <a:gd name="connsiteY5" fmla="*/ 475780 h 948998"/>
                <a:gd name="connsiteX6" fmla="*/ 60344 w 129905"/>
                <a:gd name="connsiteY6" fmla="*/ 201143 h 948998"/>
                <a:gd name="connsiteX7" fmla="*/ 125432 w 129905"/>
                <a:gd name="connsiteY7" fmla="*/ 9055 h 94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905" h="948998">
                  <a:moveTo>
                    <a:pt x="125432" y="9055"/>
                  </a:moveTo>
                  <a:cubicBezTo>
                    <a:pt x="121199" y="58797"/>
                    <a:pt x="35209" y="347193"/>
                    <a:pt x="34944" y="499593"/>
                  </a:cubicBezTo>
                  <a:cubicBezTo>
                    <a:pt x="34679" y="651993"/>
                    <a:pt x="110350" y="858632"/>
                    <a:pt x="123844" y="923455"/>
                  </a:cubicBezTo>
                  <a:cubicBezTo>
                    <a:pt x="137338" y="988278"/>
                    <a:pt x="125432" y="912078"/>
                    <a:pt x="115907" y="888530"/>
                  </a:cubicBezTo>
                  <a:cubicBezTo>
                    <a:pt x="106382" y="864982"/>
                    <a:pt x="86009" y="850960"/>
                    <a:pt x="66694" y="782168"/>
                  </a:cubicBezTo>
                  <a:cubicBezTo>
                    <a:pt x="47379" y="713376"/>
                    <a:pt x="1077" y="572617"/>
                    <a:pt x="19" y="475780"/>
                  </a:cubicBezTo>
                  <a:cubicBezTo>
                    <a:pt x="-1039" y="378943"/>
                    <a:pt x="40236" y="274962"/>
                    <a:pt x="60344" y="201143"/>
                  </a:cubicBezTo>
                  <a:cubicBezTo>
                    <a:pt x="80452" y="127324"/>
                    <a:pt x="129665" y="-40687"/>
                    <a:pt x="125432" y="90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21456516-F534-4838-B7D8-28F77CEDC43D}"/>
                </a:ext>
              </a:extLst>
            </p:cNvPr>
            <p:cNvSpPr/>
            <p:nvPr/>
          </p:nvSpPr>
          <p:spPr>
            <a:xfrm>
              <a:off x="3482054" y="2467297"/>
              <a:ext cx="476938" cy="124756"/>
            </a:xfrm>
            <a:custGeom>
              <a:avLst/>
              <a:gdLst>
                <a:gd name="connsiteX0" fmla="*/ 4096 w 476938"/>
                <a:gd name="connsiteY0" fmla="*/ 40953 h 124756"/>
                <a:gd name="connsiteX1" fmla="*/ 203063 w 476938"/>
                <a:gd name="connsiteY1" fmla="*/ 2853 h 124756"/>
                <a:gd name="connsiteX2" fmla="*/ 465529 w 476938"/>
                <a:gd name="connsiteY2" fmla="*/ 121386 h 124756"/>
                <a:gd name="connsiteX3" fmla="*/ 389329 w 476938"/>
                <a:gd name="connsiteY3" fmla="*/ 87520 h 124756"/>
                <a:gd name="connsiteX4" fmla="*/ 4096 w 476938"/>
                <a:gd name="connsiteY4" fmla="*/ 40953 h 12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938" h="124756">
                  <a:moveTo>
                    <a:pt x="4096" y="40953"/>
                  </a:moveTo>
                  <a:cubicBezTo>
                    <a:pt x="-26948" y="26842"/>
                    <a:pt x="126158" y="-10552"/>
                    <a:pt x="203063" y="2853"/>
                  </a:cubicBezTo>
                  <a:cubicBezTo>
                    <a:pt x="279968" y="16258"/>
                    <a:pt x="434485" y="107275"/>
                    <a:pt x="465529" y="121386"/>
                  </a:cubicBezTo>
                  <a:cubicBezTo>
                    <a:pt x="496573" y="135497"/>
                    <a:pt x="462001" y="101631"/>
                    <a:pt x="389329" y="87520"/>
                  </a:cubicBezTo>
                  <a:cubicBezTo>
                    <a:pt x="316657" y="73409"/>
                    <a:pt x="35140" y="55064"/>
                    <a:pt x="4096" y="409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667ABD13-C8A5-4975-868E-D85F35A7F107}"/>
                </a:ext>
              </a:extLst>
            </p:cNvPr>
            <p:cNvSpPr/>
            <p:nvPr/>
          </p:nvSpPr>
          <p:spPr>
            <a:xfrm>
              <a:off x="3612654" y="2598181"/>
              <a:ext cx="464964" cy="167911"/>
            </a:xfrm>
            <a:custGeom>
              <a:avLst/>
              <a:gdLst>
                <a:gd name="connsiteX0" fmla="*/ 496 w 464964"/>
                <a:gd name="connsiteY0" fmla="*/ 3202 h 167911"/>
                <a:gd name="connsiteX1" fmla="*/ 298946 w 464964"/>
                <a:gd name="connsiteY1" fmla="*/ 39186 h 167911"/>
                <a:gd name="connsiteX2" fmla="*/ 461929 w 464964"/>
                <a:gd name="connsiteY2" fmla="*/ 166186 h 167911"/>
                <a:gd name="connsiteX3" fmla="*/ 375146 w 464964"/>
                <a:gd name="connsiteY3" fmla="*/ 106919 h 167911"/>
                <a:gd name="connsiteX4" fmla="*/ 496 w 464964"/>
                <a:gd name="connsiteY4" fmla="*/ 3202 h 16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964" h="167911">
                  <a:moveTo>
                    <a:pt x="496" y="3202"/>
                  </a:moveTo>
                  <a:cubicBezTo>
                    <a:pt x="-12204" y="-8087"/>
                    <a:pt x="222041" y="12022"/>
                    <a:pt x="298946" y="39186"/>
                  </a:cubicBezTo>
                  <a:cubicBezTo>
                    <a:pt x="375852" y="66350"/>
                    <a:pt x="449229" y="154897"/>
                    <a:pt x="461929" y="166186"/>
                  </a:cubicBezTo>
                  <a:cubicBezTo>
                    <a:pt x="474629" y="177475"/>
                    <a:pt x="447818" y="130555"/>
                    <a:pt x="375146" y="106919"/>
                  </a:cubicBezTo>
                  <a:cubicBezTo>
                    <a:pt x="302474" y="83283"/>
                    <a:pt x="13196" y="14491"/>
                    <a:pt x="496" y="3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E3C82510-9864-43C6-8462-D956FC5D078B}"/>
                </a:ext>
              </a:extLst>
            </p:cNvPr>
            <p:cNvSpPr/>
            <p:nvPr/>
          </p:nvSpPr>
          <p:spPr>
            <a:xfrm>
              <a:off x="3744093" y="2742569"/>
              <a:ext cx="346462" cy="83888"/>
            </a:xfrm>
            <a:custGeom>
              <a:avLst/>
              <a:gdLst>
                <a:gd name="connsiteX0" fmla="*/ 290 w 346462"/>
                <a:gd name="connsiteY0" fmla="*/ 2748 h 83888"/>
                <a:gd name="connsiteX1" fmla="*/ 260640 w 346462"/>
                <a:gd name="connsiteY1" fmla="*/ 13331 h 83888"/>
                <a:gd name="connsiteX2" fmla="*/ 345307 w 346462"/>
                <a:gd name="connsiteY2" fmla="*/ 83181 h 83888"/>
                <a:gd name="connsiteX3" fmla="*/ 211957 w 346462"/>
                <a:gd name="connsiteY3" fmla="*/ 47198 h 83888"/>
                <a:gd name="connsiteX4" fmla="*/ 290 w 346462"/>
                <a:gd name="connsiteY4" fmla="*/ 2748 h 8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462" h="83888">
                  <a:moveTo>
                    <a:pt x="290" y="2748"/>
                  </a:moveTo>
                  <a:cubicBezTo>
                    <a:pt x="8404" y="-2896"/>
                    <a:pt x="203137" y="-74"/>
                    <a:pt x="260640" y="13331"/>
                  </a:cubicBezTo>
                  <a:cubicBezTo>
                    <a:pt x="318143" y="26736"/>
                    <a:pt x="353421" y="77537"/>
                    <a:pt x="345307" y="83181"/>
                  </a:cubicBezTo>
                  <a:cubicBezTo>
                    <a:pt x="337193" y="88825"/>
                    <a:pt x="267696" y="59192"/>
                    <a:pt x="211957" y="47198"/>
                  </a:cubicBezTo>
                  <a:cubicBezTo>
                    <a:pt x="156218" y="35204"/>
                    <a:pt x="-7824" y="8392"/>
                    <a:pt x="290" y="27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E134D7A0-A0D1-4E0D-A9E5-C88D5871250E}"/>
                </a:ext>
              </a:extLst>
            </p:cNvPr>
            <p:cNvSpPr/>
            <p:nvPr/>
          </p:nvSpPr>
          <p:spPr>
            <a:xfrm>
              <a:off x="1900222" y="4057673"/>
              <a:ext cx="219093" cy="227027"/>
            </a:xfrm>
            <a:custGeom>
              <a:avLst/>
              <a:gdLst>
                <a:gd name="connsiteX0" fmla="*/ 219091 w 219093"/>
                <a:gd name="connsiteY0" fmla="*/ 74590 h 227027"/>
                <a:gd name="connsiteX1" fmla="*/ 85741 w 219093"/>
                <a:gd name="connsiteY1" fmla="*/ 3152 h 227027"/>
                <a:gd name="connsiteX2" fmla="*/ 17478 w 219093"/>
                <a:gd name="connsiteY2" fmla="*/ 25377 h 227027"/>
                <a:gd name="connsiteX3" fmla="*/ 16 w 219093"/>
                <a:gd name="connsiteY3" fmla="*/ 138090 h 227027"/>
                <a:gd name="connsiteX4" fmla="*/ 14303 w 219093"/>
                <a:gd name="connsiteY4" fmla="*/ 226990 h 227027"/>
                <a:gd name="connsiteX5" fmla="*/ 15891 w 219093"/>
                <a:gd name="connsiteY5" fmla="*/ 147615 h 227027"/>
                <a:gd name="connsiteX6" fmla="*/ 42878 w 219093"/>
                <a:gd name="connsiteY6" fmla="*/ 33315 h 227027"/>
                <a:gd name="connsiteX7" fmla="*/ 47641 w 219093"/>
                <a:gd name="connsiteY7" fmla="*/ 25377 h 227027"/>
                <a:gd name="connsiteX8" fmla="*/ 82566 w 219093"/>
                <a:gd name="connsiteY8" fmla="*/ 17440 h 227027"/>
                <a:gd name="connsiteX9" fmla="*/ 219091 w 219093"/>
                <a:gd name="connsiteY9" fmla="*/ 74590 h 22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093" h="227027">
                  <a:moveTo>
                    <a:pt x="219091" y="74590"/>
                  </a:moveTo>
                  <a:cubicBezTo>
                    <a:pt x="219620" y="72209"/>
                    <a:pt x="119343" y="11354"/>
                    <a:pt x="85741" y="3152"/>
                  </a:cubicBezTo>
                  <a:cubicBezTo>
                    <a:pt x="52139" y="-5050"/>
                    <a:pt x="31765" y="2887"/>
                    <a:pt x="17478" y="25377"/>
                  </a:cubicBezTo>
                  <a:cubicBezTo>
                    <a:pt x="3190" y="47867"/>
                    <a:pt x="545" y="104488"/>
                    <a:pt x="16" y="138090"/>
                  </a:cubicBezTo>
                  <a:cubicBezTo>
                    <a:pt x="-513" y="171692"/>
                    <a:pt x="11657" y="225403"/>
                    <a:pt x="14303" y="226990"/>
                  </a:cubicBezTo>
                  <a:cubicBezTo>
                    <a:pt x="16949" y="228578"/>
                    <a:pt x="11128" y="179894"/>
                    <a:pt x="15891" y="147615"/>
                  </a:cubicBezTo>
                  <a:cubicBezTo>
                    <a:pt x="20653" y="115336"/>
                    <a:pt x="37586" y="53688"/>
                    <a:pt x="42878" y="33315"/>
                  </a:cubicBezTo>
                  <a:cubicBezTo>
                    <a:pt x="48170" y="12942"/>
                    <a:pt x="41026" y="28023"/>
                    <a:pt x="47641" y="25377"/>
                  </a:cubicBezTo>
                  <a:cubicBezTo>
                    <a:pt x="54256" y="22731"/>
                    <a:pt x="55843" y="10825"/>
                    <a:pt x="82566" y="17440"/>
                  </a:cubicBezTo>
                  <a:cubicBezTo>
                    <a:pt x="109289" y="24055"/>
                    <a:pt x="218562" y="76971"/>
                    <a:pt x="219091" y="745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13F87F92-0690-42B6-B8F8-2FCAB44C200C}"/>
                </a:ext>
              </a:extLst>
            </p:cNvPr>
            <p:cNvSpPr/>
            <p:nvPr/>
          </p:nvSpPr>
          <p:spPr>
            <a:xfrm>
              <a:off x="1975993" y="4098442"/>
              <a:ext cx="70601" cy="397940"/>
            </a:xfrm>
            <a:custGeom>
              <a:avLst/>
              <a:gdLst>
                <a:gd name="connsiteX0" fmla="*/ 43307 w 70601"/>
                <a:gd name="connsiteY0" fmla="*/ 2071 h 397940"/>
                <a:gd name="connsiteX1" fmla="*/ 8382 w 70601"/>
                <a:gd name="connsiteY1" fmla="*/ 87796 h 397940"/>
                <a:gd name="connsiteX2" fmla="*/ 5207 w 70601"/>
                <a:gd name="connsiteY2" fmla="*/ 238608 h 397940"/>
                <a:gd name="connsiteX3" fmla="*/ 70295 w 70601"/>
                <a:gd name="connsiteY3" fmla="*/ 395771 h 397940"/>
                <a:gd name="connsiteX4" fmla="*/ 29020 w 70601"/>
                <a:gd name="connsiteY4" fmla="*/ 319571 h 397940"/>
                <a:gd name="connsiteX5" fmla="*/ 13145 w 70601"/>
                <a:gd name="connsiteY5" fmla="*/ 171933 h 397940"/>
                <a:gd name="connsiteX6" fmla="*/ 43307 w 70601"/>
                <a:gd name="connsiteY6" fmla="*/ 2071 h 39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601" h="397940">
                  <a:moveTo>
                    <a:pt x="43307" y="2071"/>
                  </a:moveTo>
                  <a:cubicBezTo>
                    <a:pt x="42513" y="-11952"/>
                    <a:pt x="14732" y="48373"/>
                    <a:pt x="8382" y="87796"/>
                  </a:cubicBezTo>
                  <a:cubicBezTo>
                    <a:pt x="2032" y="127219"/>
                    <a:pt x="-5112" y="187279"/>
                    <a:pt x="5207" y="238608"/>
                  </a:cubicBezTo>
                  <a:cubicBezTo>
                    <a:pt x="15526" y="289937"/>
                    <a:pt x="66326" y="382277"/>
                    <a:pt x="70295" y="395771"/>
                  </a:cubicBezTo>
                  <a:cubicBezTo>
                    <a:pt x="74264" y="409265"/>
                    <a:pt x="38545" y="356877"/>
                    <a:pt x="29020" y="319571"/>
                  </a:cubicBezTo>
                  <a:cubicBezTo>
                    <a:pt x="19495" y="282265"/>
                    <a:pt x="9970" y="223262"/>
                    <a:pt x="13145" y="171933"/>
                  </a:cubicBezTo>
                  <a:cubicBezTo>
                    <a:pt x="16320" y="120604"/>
                    <a:pt x="44101" y="16094"/>
                    <a:pt x="43307" y="20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A9127898-81C6-43C0-AFA9-89039D8E6A18}"/>
                </a:ext>
              </a:extLst>
            </p:cNvPr>
            <p:cNvSpPr/>
            <p:nvPr/>
          </p:nvSpPr>
          <p:spPr>
            <a:xfrm>
              <a:off x="1917224" y="4279808"/>
              <a:ext cx="108426" cy="223931"/>
            </a:xfrm>
            <a:custGeom>
              <a:avLst/>
              <a:gdLst>
                <a:gd name="connsiteX0" fmla="*/ 476 w 108426"/>
                <a:gd name="connsiteY0" fmla="*/ 1680 h 223931"/>
                <a:gd name="connsiteX1" fmla="*/ 30639 w 108426"/>
                <a:gd name="connsiteY1" fmla="*/ 69942 h 223931"/>
                <a:gd name="connsiteX2" fmla="*/ 56039 w 108426"/>
                <a:gd name="connsiteY2" fmla="*/ 141380 h 223931"/>
                <a:gd name="connsiteX3" fmla="*/ 108426 w 108426"/>
                <a:gd name="connsiteY3" fmla="*/ 223930 h 223931"/>
                <a:gd name="connsiteX4" fmla="*/ 56039 w 108426"/>
                <a:gd name="connsiteY4" fmla="*/ 142967 h 223931"/>
                <a:gd name="connsiteX5" fmla="*/ 476 w 108426"/>
                <a:gd name="connsiteY5" fmla="*/ 1680 h 22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26" h="223931">
                  <a:moveTo>
                    <a:pt x="476" y="1680"/>
                  </a:moveTo>
                  <a:cubicBezTo>
                    <a:pt x="-3757" y="-10491"/>
                    <a:pt x="21379" y="46659"/>
                    <a:pt x="30639" y="69942"/>
                  </a:cubicBezTo>
                  <a:cubicBezTo>
                    <a:pt x="39899" y="93225"/>
                    <a:pt x="43075" y="115715"/>
                    <a:pt x="56039" y="141380"/>
                  </a:cubicBezTo>
                  <a:cubicBezTo>
                    <a:pt x="69003" y="167045"/>
                    <a:pt x="108426" y="223666"/>
                    <a:pt x="108426" y="223930"/>
                  </a:cubicBezTo>
                  <a:cubicBezTo>
                    <a:pt x="108426" y="224194"/>
                    <a:pt x="74031" y="174453"/>
                    <a:pt x="56039" y="142967"/>
                  </a:cubicBezTo>
                  <a:cubicBezTo>
                    <a:pt x="38047" y="111482"/>
                    <a:pt x="4709" y="13851"/>
                    <a:pt x="476" y="16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612AAF9F-2EA1-4203-BF35-C8A686C3C25C}"/>
                </a:ext>
              </a:extLst>
            </p:cNvPr>
            <p:cNvSpPr/>
            <p:nvPr/>
          </p:nvSpPr>
          <p:spPr>
            <a:xfrm>
              <a:off x="2030413" y="4114710"/>
              <a:ext cx="122129" cy="94890"/>
            </a:xfrm>
            <a:custGeom>
              <a:avLst/>
              <a:gdLst>
                <a:gd name="connsiteX0" fmla="*/ 119062 w 122129"/>
                <a:gd name="connsiteY0" fmla="*/ 90 h 94890"/>
                <a:gd name="connsiteX1" fmla="*/ 76200 w 122129"/>
                <a:gd name="connsiteY1" fmla="*/ 79465 h 94890"/>
                <a:gd name="connsiteX2" fmla="*/ 36512 w 122129"/>
                <a:gd name="connsiteY2" fmla="*/ 92165 h 94890"/>
                <a:gd name="connsiteX3" fmla="*/ 0 w 122129"/>
                <a:gd name="connsiteY3" fmla="*/ 44540 h 94890"/>
                <a:gd name="connsiteX4" fmla="*/ 36512 w 122129"/>
                <a:gd name="connsiteY4" fmla="*/ 84228 h 94890"/>
                <a:gd name="connsiteX5" fmla="*/ 109537 w 122129"/>
                <a:gd name="connsiteY5" fmla="*/ 63590 h 94890"/>
                <a:gd name="connsiteX6" fmla="*/ 119062 w 122129"/>
                <a:gd name="connsiteY6" fmla="*/ 90 h 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29" h="94890">
                  <a:moveTo>
                    <a:pt x="119062" y="90"/>
                  </a:moveTo>
                  <a:cubicBezTo>
                    <a:pt x="113506" y="2736"/>
                    <a:pt x="89958" y="64119"/>
                    <a:pt x="76200" y="79465"/>
                  </a:cubicBezTo>
                  <a:cubicBezTo>
                    <a:pt x="62442" y="94811"/>
                    <a:pt x="49212" y="97986"/>
                    <a:pt x="36512" y="92165"/>
                  </a:cubicBezTo>
                  <a:cubicBezTo>
                    <a:pt x="23812" y="86344"/>
                    <a:pt x="0" y="45863"/>
                    <a:pt x="0" y="44540"/>
                  </a:cubicBezTo>
                  <a:cubicBezTo>
                    <a:pt x="0" y="43217"/>
                    <a:pt x="18256" y="81053"/>
                    <a:pt x="36512" y="84228"/>
                  </a:cubicBezTo>
                  <a:cubicBezTo>
                    <a:pt x="54768" y="87403"/>
                    <a:pt x="95779" y="73380"/>
                    <a:pt x="109537" y="63590"/>
                  </a:cubicBezTo>
                  <a:cubicBezTo>
                    <a:pt x="123295" y="53800"/>
                    <a:pt x="124618" y="-2556"/>
                    <a:pt x="119062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1A9F8169-7778-459A-B5F9-526EBC97DE70}"/>
                </a:ext>
              </a:extLst>
            </p:cNvPr>
            <p:cNvSpPr/>
            <p:nvPr/>
          </p:nvSpPr>
          <p:spPr>
            <a:xfrm>
              <a:off x="2185111" y="4211061"/>
              <a:ext cx="35804" cy="100657"/>
            </a:xfrm>
            <a:custGeom>
              <a:avLst/>
              <a:gdLst>
                <a:gd name="connsiteX0" fmla="*/ 5639 w 35804"/>
                <a:gd name="connsiteY0" fmla="*/ 577 h 100657"/>
                <a:gd name="connsiteX1" fmla="*/ 35802 w 35804"/>
                <a:gd name="connsiteY1" fmla="*/ 99002 h 100657"/>
                <a:gd name="connsiteX2" fmla="*/ 4052 w 35804"/>
                <a:gd name="connsiteY2" fmla="*/ 59314 h 100657"/>
                <a:gd name="connsiteX3" fmla="*/ 5639 w 35804"/>
                <a:gd name="connsiteY3" fmla="*/ 577 h 10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04" h="100657">
                  <a:moveTo>
                    <a:pt x="5639" y="577"/>
                  </a:moveTo>
                  <a:cubicBezTo>
                    <a:pt x="10931" y="7192"/>
                    <a:pt x="36066" y="89213"/>
                    <a:pt x="35802" y="99002"/>
                  </a:cubicBezTo>
                  <a:cubicBezTo>
                    <a:pt x="35538" y="108791"/>
                    <a:pt x="11196" y="72543"/>
                    <a:pt x="4052" y="59314"/>
                  </a:cubicBezTo>
                  <a:cubicBezTo>
                    <a:pt x="-3092" y="46085"/>
                    <a:pt x="347" y="-6038"/>
                    <a:pt x="5639" y="5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C0CB75B1-C99B-4F40-9E91-3AFB21F4A8FA}"/>
                </a:ext>
              </a:extLst>
            </p:cNvPr>
            <p:cNvSpPr/>
            <p:nvPr/>
          </p:nvSpPr>
          <p:spPr>
            <a:xfrm>
              <a:off x="2030006" y="4210838"/>
              <a:ext cx="179879" cy="45409"/>
            </a:xfrm>
            <a:custGeom>
              <a:avLst/>
              <a:gdLst>
                <a:gd name="connsiteX0" fmla="*/ 407 w 179879"/>
                <a:gd name="connsiteY0" fmla="*/ 45250 h 45409"/>
                <a:gd name="connsiteX1" fmla="*/ 102007 w 179879"/>
                <a:gd name="connsiteY1" fmla="*/ 32550 h 45409"/>
                <a:gd name="connsiteX2" fmla="*/ 109944 w 179879"/>
                <a:gd name="connsiteY2" fmla="*/ 3975 h 45409"/>
                <a:gd name="connsiteX3" fmla="*/ 179794 w 179879"/>
                <a:gd name="connsiteY3" fmla="*/ 800 h 45409"/>
                <a:gd name="connsiteX4" fmla="*/ 94069 w 179879"/>
                <a:gd name="connsiteY4" fmla="*/ 2387 h 45409"/>
                <a:gd name="connsiteX5" fmla="*/ 67082 w 179879"/>
                <a:gd name="connsiteY5" fmla="*/ 24612 h 45409"/>
                <a:gd name="connsiteX6" fmla="*/ 407 w 179879"/>
                <a:gd name="connsiteY6" fmla="*/ 45250 h 4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879" h="45409">
                  <a:moveTo>
                    <a:pt x="407" y="45250"/>
                  </a:moveTo>
                  <a:cubicBezTo>
                    <a:pt x="6228" y="46573"/>
                    <a:pt x="83751" y="39429"/>
                    <a:pt x="102007" y="32550"/>
                  </a:cubicBezTo>
                  <a:cubicBezTo>
                    <a:pt x="120263" y="25671"/>
                    <a:pt x="96980" y="9267"/>
                    <a:pt x="109944" y="3975"/>
                  </a:cubicBezTo>
                  <a:cubicBezTo>
                    <a:pt x="122908" y="-1317"/>
                    <a:pt x="182440" y="1065"/>
                    <a:pt x="179794" y="800"/>
                  </a:cubicBezTo>
                  <a:cubicBezTo>
                    <a:pt x="177148" y="535"/>
                    <a:pt x="112854" y="-1582"/>
                    <a:pt x="94069" y="2387"/>
                  </a:cubicBezTo>
                  <a:cubicBezTo>
                    <a:pt x="75284" y="6356"/>
                    <a:pt x="81369" y="18791"/>
                    <a:pt x="67082" y="24612"/>
                  </a:cubicBezTo>
                  <a:cubicBezTo>
                    <a:pt x="52795" y="30433"/>
                    <a:pt x="-5414" y="43927"/>
                    <a:pt x="407" y="45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0E1C3509-F234-4132-BD7C-B2D50CE6F4DE}"/>
                </a:ext>
              </a:extLst>
            </p:cNvPr>
            <p:cNvSpPr/>
            <p:nvPr/>
          </p:nvSpPr>
          <p:spPr>
            <a:xfrm>
              <a:off x="2007713" y="4263841"/>
              <a:ext cx="202236" cy="186051"/>
            </a:xfrm>
            <a:custGeom>
              <a:avLst/>
              <a:gdLst>
                <a:gd name="connsiteX0" fmla="*/ 19525 w 202236"/>
                <a:gd name="connsiteY0" fmla="*/ 184 h 186051"/>
                <a:gd name="connsiteX1" fmla="*/ 475 w 202236"/>
                <a:gd name="connsiteY1" fmla="*/ 71622 h 186051"/>
                <a:gd name="connsiteX2" fmla="*/ 41750 w 202236"/>
                <a:gd name="connsiteY2" fmla="*/ 176397 h 186051"/>
                <a:gd name="connsiteX3" fmla="*/ 113187 w 202236"/>
                <a:gd name="connsiteY3" fmla="*/ 179572 h 186051"/>
                <a:gd name="connsiteX4" fmla="*/ 202087 w 202236"/>
                <a:gd name="connsiteY4" fmla="*/ 160522 h 186051"/>
                <a:gd name="connsiteX5" fmla="*/ 90962 w 202236"/>
                <a:gd name="connsiteY5" fmla="*/ 165284 h 186051"/>
                <a:gd name="connsiteX6" fmla="*/ 48100 w 202236"/>
                <a:gd name="connsiteY6" fmla="*/ 155759 h 186051"/>
                <a:gd name="connsiteX7" fmla="*/ 22700 w 202236"/>
                <a:gd name="connsiteY7" fmla="*/ 92259 h 186051"/>
                <a:gd name="connsiteX8" fmla="*/ 19525 w 202236"/>
                <a:gd name="connsiteY8" fmla="*/ 184 h 18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236" h="186051">
                  <a:moveTo>
                    <a:pt x="19525" y="184"/>
                  </a:moveTo>
                  <a:cubicBezTo>
                    <a:pt x="15821" y="-3255"/>
                    <a:pt x="-3229" y="42253"/>
                    <a:pt x="475" y="71622"/>
                  </a:cubicBezTo>
                  <a:cubicBezTo>
                    <a:pt x="4179" y="100991"/>
                    <a:pt x="22965" y="158405"/>
                    <a:pt x="41750" y="176397"/>
                  </a:cubicBezTo>
                  <a:cubicBezTo>
                    <a:pt x="60535" y="194389"/>
                    <a:pt x="86464" y="182218"/>
                    <a:pt x="113187" y="179572"/>
                  </a:cubicBezTo>
                  <a:cubicBezTo>
                    <a:pt x="139910" y="176926"/>
                    <a:pt x="205791" y="162903"/>
                    <a:pt x="202087" y="160522"/>
                  </a:cubicBezTo>
                  <a:cubicBezTo>
                    <a:pt x="198383" y="158141"/>
                    <a:pt x="116626" y="166078"/>
                    <a:pt x="90962" y="165284"/>
                  </a:cubicBezTo>
                  <a:cubicBezTo>
                    <a:pt x="65298" y="164490"/>
                    <a:pt x="59477" y="167930"/>
                    <a:pt x="48100" y="155759"/>
                  </a:cubicBezTo>
                  <a:cubicBezTo>
                    <a:pt x="36723" y="143588"/>
                    <a:pt x="28785" y="113955"/>
                    <a:pt x="22700" y="92259"/>
                  </a:cubicBezTo>
                  <a:cubicBezTo>
                    <a:pt x="16615" y="70563"/>
                    <a:pt x="23229" y="3623"/>
                    <a:pt x="19525" y="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61D8322F-1CCC-442F-8700-6724492EBF06}"/>
                </a:ext>
              </a:extLst>
            </p:cNvPr>
            <p:cNvSpPr/>
            <p:nvPr/>
          </p:nvSpPr>
          <p:spPr>
            <a:xfrm>
              <a:off x="2243541" y="4284635"/>
              <a:ext cx="100597" cy="243130"/>
            </a:xfrm>
            <a:custGeom>
              <a:avLst/>
              <a:gdLst>
                <a:gd name="connsiteX0" fmla="*/ 2772 w 100597"/>
                <a:gd name="connsiteY0" fmla="*/ 28 h 243130"/>
                <a:gd name="connsiteX1" fmla="*/ 2772 w 100597"/>
                <a:gd name="connsiteY1" fmla="*/ 123853 h 243130"/>
                <a:gd name="connsiteX2" fmla="*/ 37697 w 100597"/>
                <a:gd name="connsiteY2" fmla="*/ 168303 h 243130"/>
                <a:gd name="connsiteX3" fmla="*/ 94847 w 100597"/>
                <a:gd name="connsiteY3" fmla="*/ 200053 h 243130"/>
                <a:gd name="connsiteX4" fmla="*/ 94847 w 100597"/>
                <a:gd name="connsiteY4" fmla="*/ 223865 h 243130"/>
                <a:gd name="connsiteX5" fmla="*/ 61509 w 100597"/>
                <a:gd name="connsiteY5" fmla="*/ 242915 h 243130"/>
                <a:gd name="connsiteX6" fmla="*/ 75797 w 100597"/>
                <a:gd name="connsiteY6" fmla="*/ 211165 h 243130"/>
                <a:gd name="connsiteX7" fmla="*/ 44047 w 100597"/>
                <a:gd name="connsiteY7" fmla="*/ 168303 h 243130"/>
                <a:gd name="connsiteX8" fmla="*/ 7534 w 100597"/>
                <a:gd name="connsiteY8" fmla="*/ 112740 h 243130"/>
                <a:gd name="connsiteX9" fmla="*/ 2772 w 100597"/>
                <a:gd name="connsiteY9" fmla="*/ 28 h 24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597" h="243130">
                  <a:moveTo>
                    <a:pt x="2772" y="28"/>
                  </a:moveTo>
                  <a:cubicBezTo>
                    <a:pt x="1978" y="1880"/>
                    <a:pt x="-3049" y="95807"/>
                    <a:pt x="2772" y="123853"/>
                  </a:cubicBezTo>
                  <a:cubicBezTo>
                    <a:pt x="8593" y="151899"/>
                    <a:pt x="22351" y="155603"/>
                    <a:pt x="37697" y="168303"/>
                  </a:cubicBezTo>
                  <a:cubicBezTo>
                    <a:pt x="53043" y="181003"/>
                    <a:pt x="85322" y="190793"/>
                    <a:pt x="94847" y="200053"/>
                  </a:cubicBezTo>
                  <a:cubicBezTo>
                    <a:pt x="104372" y="209313"/>
                    <a:pt x="100403" y="216721"/>
                    <a:pt x="94847" y="223865"/>
                  </a:cubicBezTo>
                  <a:cubicBezTo>
                    <a:pt x="89291" y="231009"/>
                    <a:pt x="64684" y="245032"/>
                    <a:pt x="61509" y="242915"/>
                  </a:cubicBezTo>
                  <a:cubicBezTo>
                    <a:pt x="58334" y="240798"/>
                    <a:pt x="78707" y="223600"/>
                    <a:pt x="75797" y="211165"/>
                  </a:cubicBezTo>
                  <a:cubicBezTo>
                    <a:pt x="72887" y="198730"/>
                    <a:pt x="55424" y="184707"/>
                    <a:pt x="44047" y="168303"/>
                  </a:cubicBezTo>
                  <a:cubicBezTo>
                    <a:pt x="32670" y="151899"/>
                    <a:pt x="14678" y="138934"/>
                    <a:pt x="7534" y="112740"/>
                  </a:cubicBezTo>
                  <a:cubicBezTo>
                    <a:pt x="390" y="86546"/>
                    <a:pt x="3566" y="-1824"/>
                    <a:pt x="2772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CEAACA7B-BC6D-434E-B1A1-B3693F254B9C}"/>
                </a:ext>
              </a:extLst>
            </p:cNvPr>
            <p:cNvSpPr/>
            <p:nvPr/>
          </p:nvSpPr>
          <p:spPr>
            <a:xfrm>
              <a:off x="2278591" y="4298930"/>
              <a:ext cx="85202" cy="243107"/>
            </a:xfrm>
            <a:custGeom>
              <a:avLst/>
              <a:gdLst>
                <a:gd name="connsiteX0" fmla="*/ 1059 w 85202"/>
                <a:gd name="connsiteY0" fmla="*/ 20 h 243107"/>
                <a:gd name="connsiteX1" fmla="*/ 5822 w 85202"/>
                <a:gd name="connsiteY1" fmla="*/ 98445 h 243107"/>
                <a:gd name="connsiteX2" fmla="*/ 37572 w 85202"/>
                <a:gd name="connsiteY2" fmla="*/ 107970 h 243107"/>
                <a:gd name="connsiteX3" fmla="*/ 85197 w 85202"/>
                <a:gd name="connsiteY3" fmla="*/ 220683 h 243107"/>
                <a:gd name="connsiteX4" fmla="*/ 34397 w 85202"/>
                <a:gd name="connsiteY4" fmla="*/ 242908 h 243107"/>
                <a:gd name="connsiteX5" fmla="*/ 74084 w 85202"/>
                <a:gd name="connsiteY5" fmla="*/ 215920 h 243107"/>
                <a:gd name="connsiteX6" fmla="*/ 80434 w 85202"/>
                <a:gd name="connsiteY6" fmla="*/ 174645 h 243107"/>
                <a:gd name="connsiteX7" fmla="*/ 18522 w 85202"/>
                <a:gd name="connsiteY7" fmla="*/ 90508 h 243107"/>
                <a:gd name="connsiteX8" fmla="*/ 1059 w 85202"/>
                <a:gd name="connsiteY8" fmla="*/ 20 h 2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02" h="243107">
                  <a:moveTo>
                    <a:pt x="1059" y="20"/>
                  </a:moveTo>
                  <a:cubicBezTo>
                    <a:pt x="-1058" y="1343"/>
                    <a:pt x="-263" y="80453"/>
                    <a:pt x="5822" y="98445"/>
                  </a:cubicBezTo>
                  <a:cubicBezTo>
                    <a:pt x="11907" y="116437"/>
                    <a:pt x="24343" y="87597"/>
                    <a:pt x="37572" y="107970"/>
                  </a:cubicBezTo>
                  <a:cubicBezTo>
                    <a:pt x="50801" y="128343"/>
                    <a:pt x="85726" y="198193"/>
                    <a:pt x="85197" y="220683"/>
                  </a:cubicBezTo>
                  <a:cubicBezTo>
                    <a:pt x="84668" y="243173"/>
                    <a:pt x="36249" y="243702"/>
                    <a:pt x="34397" y="242908"/>
                  </a:cubicBezTo>
                  <a:cubicBezTo>
                    <a:pt x="32545" y="242114"/>
                    <a:pt x="66411" y="227297"/>
                    <a:pt x="74084" y="215920"/>
                  </a:cubicBezTo>
                  <a:cubicBezTo>
                    <a:pt x="81757" y="204543"/>
                    <a:pt x="89694" y="195547"/>
                    <a:pt x="80434" y="174645"/>
                  </a:cubicBezTo>
                  <a:cubicBezTo>
                    <a:pt x="71174" y="153743"/>
                    <a:pt x="31751" y="120141"/>
                    <a:pt x="18522" y="90508"/>
                  </a:cubicBezTo>
                  <a:cubicBezTo>
                    <a:pt x="5293" y="60875"/>
                    <a:pt x="3176" y="-1303"/>
                    <a:pt x="1059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A942F49A-469F-41DA-8248-E479ADF78FDF}"/>
                </a:ext>
              </a:extLst>
            </p:cNvPr>
            <p:cNvSpPr/>
            <p:nvPr/>
          </p:nvSpPr>
          <p:spPr>
            <a:xfrm>
              <a:off x="2208754" y="4441512"/>
              <a:ext cx="150516" cy="121411"/>
            </a:xfrm>
            <a:custGeom>
              <a:avLst/>
              <a:gdLst>
                <a:gd name="connsiteX0" fmla="*/ 1046 w 150516"/>
                <a:gd name="connsiteY0" fmla="*/ 313 h 121411"/>
                <a:gd name="connsiteX1" fmla="*/ 32796 w 150516"/>
                <a:gd name="connsiteY1" fmla="*/ 55876 h 121411"/>
                <a:gd name="connsiteX2" fmla="*/ 150271 w 150516"/>
                <a:gd name="connsiteY2" fmla="*/ 120963 h 121411"/>
                <a:gd name="connsiteX3" fmla="*/ 61371 w 150516"/>
                <a:gd name="connsiteY3" fmla="*/ 81276 h 121411"/>
                <a:gd name="connsiteX4" fmla="*/ 1046 w 150516"/>
                <a:gd name="connsiteY4" fmla="*/ 313 h 12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16" h="121411">
                  <a:moveTo>
                    <a:pt x="1046" y="313"/>
                  </a:moveTo>
                  <a:cubicBezTo>
                    <a:pt x="-3716" y="-3920"/>
                    <a:pt x="7925" y="35768"/>
                    <a:pt x="32796" y="55876"/>
                  </a:cubicBezTo>
                  <a:cubicBezTo>
                    <a:pt x="57667" y="75984"/>
                    <a:pt x="145509" y="116730"/>
                    <a:pt x="150271" y="120963"/>
                  </a:cubicBezTo>
                  <a:cubicBezTo>
                    <a:pt x="155033" y="125196"/>
                    <a:pt x="89152" y="98474"/>
                    <a:pt x="61371" y="81276"/>
                  </a:cubicBezTo>
                  <a:cubicBezTo>
                    <a:pt x="33590" y="64078"/>
                    <a:pt x="5808" y="4546"/>
                    <a:pt x="1046" y="3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FF3E84A1-B04E-465E-BC51-066C94506C2D}"/>
                </a:ext>
              </a:extLst>
            </p:cNvPr>
            <p:cNvSpPr/>
            <p:nvPr/>
          </p:nvSpPr>
          <p:spPr>
            <a:xfrm>
              <a:off x="2201968" y="4481509"/>
              <a:ext cx="134835" cy="105224"/>
            </a:xfrm>
            <a:custGeom>
              <a:avLst/>
              <a:gdLst>
                <a:gd name="connsiteX0" fmla="*/ 15770 w 134835"/>
                <a:gd name="connsiteY0" fmla="*/ 4 h 105224"/>
                <a:gd name="connsiteX1" fmla="*/ 1482 w 134835"/>
                <a:gd name="connsiteY1" fmla="*/ 61916 h 105224"/>
                <a:gd name="connsiteX2" fmla="*/ 55457 w 134835"/>
                <a:gd name="connsiteY2" fmla="*/ 101604 h 105224"/>
                <a:gd name="connsiteX3" fmla="*/ 134832 w 134835"/>
                <a:gd name="connsiteY3" fmla="*/ 101604 h 105224"/>
                <a:gd name="connsiteX4" fmla="*/ 52282 w 134835"/>
                <a:gd name="connsiteY4" fmla="*/ 85729 h 105224"/>
                <a:gd name="connsiteX5" fmla="*/ 22120 w 134835"/>
                <a:gd name="connsiteY5" fmla="*/ 65091 h 105224"/>
                <a:gd name="connsiteX6" fmla="*/ 15770 w 134835"/>
                <a:gd name="connsiteY6" fmla="*/ 4 h 10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835" h="105224">
                  <a:moveTo>
                    <a:pt x="15770" y="4"/>
                  </a:moveTo>
                  <a:cubicBezTo>
                    <a:pt x="12330" y="-525"/>
                    <a:pt x="-5133" y="44983"/>
                    <a:pt x="1482" y="61916"/>
                  </a:cubicBezTo>
                  <a:cubicBezTo>
                    <a:pt x="8096" y="78849"/>
                    <a:pt x="33232" y="94989"/>
                    <a:pt x="55457" y="101604"/>
                  </a:cubicBezTo>
                  <a:cubicBezTo>
                    <a:pt x="77682" y="108219"/>
                    <a:pt x="135361" y="104250"/>
                    <a:pt x="134832" y="101604"/>
                  </a:cubicBezTo>
                  <a:cubicBezTo>
                    <a:pt x="134303" y="98958"/>
                    <a:pt x="71067" y="91814"/>
                    <a:pt x="52282" y="85729"/>
                  </a:cubicBezTo>
                  <a:cubicBezTo>
                    <a:pt x="33497" y="79644"/>
                    <a:pt x="29528" y="72499"/>
                    <a:pt x="22120" y="65091"/>
                  </a:cubicBezTo>
                  <a:cubicBezTo>
                    <a:pt x="14712" y="57683"/>
                    <a:pt x="19210" y="533"/>
                    <a:pt x="15770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D791F2A8-93C1-4960-840C-D834042DCB66}"/>
                </a:ext>
              </a:extLst>
            </p:cNvPr>
            <p:cNvSpPr/>
            <p:nvPr/>
          </p:nvSpPr>
          <p:spPr>
            <a:xfrm>
              <a:off x="2106610" y="4474240"/>
              <a:ext cx="73371" cy="34396"/>
            </a:xfrm>
            <a:custGeom>
              <a:avLst/>
              <a:gdLst>
                <a:gd name="connsiteX0" fmla="*/ 3 w 73371"/>
                <a:gd name="connsiteY0" fmla="*/ 923 h 34396"/>
                <a:gd name="connsiteX1" fmla="*/ 66678 w 73371"/>
                <a:gd name="connsiteY1" fmla="*/ 34260 h 34396"/>
                <a:gd name="connsiteX2" fmla="*/ 63503 w 73371"/>
                <a:gd name="connsiteY2" fmla="*/ 12035 h 34396"/>
                <a:gd name="connsiteX3" fmla="*/ 3 w 73371"/>
                <a:gd name="connsiteY3" fmla="*/ 923 h 3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71" h="34396">
                  <a:moveTo>
                    <a:pt x="3" y="923"/>
                  </a:moveTo>
                  <a:cubicBezTo>
                    <a:pt x="532" y="4627"/>
                    <a:pt x="56095" y="32408"/>
                    <a:pt x="66678" y="34260"/>
                  </a:cubicBezTo>
                  <a:cubicBezTo>
                    <a:pt x="77261" y="36112"/>
                    <a:pt x="74615" y="18649"/>
                    <a:pt x="63503" y="12035"/>
                  </a:cubicBezTo>
                  <a:cubicBezTo>
                    <a:pt x="52391" y="5421"/>
                    <a:pt x="-526" y="-2781"/>
                    <a:pt x="3" y="9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64C61CE5-FBBE-4E0C-A049-C1E1303F825E}"/>
                </a:ext>
              </a:extLst>
            </p:cNvPr>
            <p:cNvSpPr/>
            <p:nvPr/>
          </p:nvSpPr>
          <p:spPr>
            <a:xfrm>
              <a:off x="2163763" y="4625571"/>
              <a:ext cx="142903" cy="5167"/>
            </a:xfrm>
            <a:custGeom>
              <a:avLst/>
              <a:gdLst>
                <a:gd name="connsiteX0" fmla="*/ 0 w 142903"/>
                <a:gd name="connsiteY0" fmla="*/ 5167 h 5167"/>
                <a:gd name="connsiteX1" fmla="*/ 142875 w 142903"/>
                <a:gd name="connsiteY1" fmla="*/ 404 h 5167"/>
                <a:gd name="connsiteX2" fmla="*/ 0 w 142903"/>
                <a:gd name="connsiteY2" fmla="*/ 5167 h 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03" h="5167">
                  <a:moveTo>
                    <a:pt x="0" y="5167"/>
                  </a:moveTo>
                  <a:cubicBezTo>
                    <a:pt x="0" y="5167"/>
                    <a:pt x="140494" y="-1713"/>
                    <a:pt x="142875" y="404"/>
                  </a:cubicBezTo>
                  <a:cubicBezTo>
                    <a:pt x="145256" y="2521"/>
                    <a:pt x="0" y="5167"/>
                    <a:pt x="0" y="5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DB36920E-2B1D-462D-B681-6FACEA6BEA17}"/>
                </a:ext>
              </a:extLst>
            </p:cNvPr>
            <p:cNvSpPr/>
            <p:nvPr/>
          </p:nvSpPr>
          <p:spPr>
            <a:xfrm>
              <a:off x="2060554" y="4514827"/>
              <a:ext cx="257251" cy="178143"/>
            </a:xfrm>
            <a:custGeom>
              <a:avLst/>
              <a:gdLst>
                <a:gd name="connsiteX0" fmla="*/ 21 w 257251"/>
                <a:gd name="connsiteY0" fmla="*/ 23 h 178143"/>
                <a:gd name="connsiteX1" fmla="*/ 171471 w 257251"/>
                <a:gd name="connsiteY1" fmla="*/ 144486 h 178143"/>
                <a:gd name="connsiteX2" fmla="*/ 257196 w 257251"/>
                <a:gd name="connsiteY2" fmla="*/ 177823 h 178143"/>
                <a:gd name="connsiteX3" fmla="*/ 160359 w 257251"/>
                <a:gd name="connsiteY3" fmla="*/ 133373 h 178143"/>
                <a:gd name="connsiteX4" fmla="*/ 21 w 257251"/>
                <a:gd name="connsiteY4" fmla="*/ 23 h 17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251" h="178143">
                  <a:moveTo>
                    <a:pt x="21" y="23"/>
                  </a:moveTo>
                  <a:cubicBezTo>
                    <a:pt x="1873" y="1875"/>
                    <a:pt x="128609" y="114853"/>
                    <a:pt x="171471" y="144486"/>
                  </a:cubicBezTo>
                  <a:cubicBezTo>
                    <a:pt x="214333" y="174119"/>
                    <a:pt x="259048" y="179675"/>
                    <a:pt x="257196" y="177823"/>
                  </a:cubicBezTo>
                  <a:cubicBezTo>
                    <a:pt x="255344" y="175971"/>
                    <a:pt x="205338" y="161948"/>
                    <a:pt x="160359" y="133373"/>
                  </a:cubicBezTo>
                  <a:cubicBezTo>
                    <a:pt x="115380" y="104798"/>
                    <a:pt x="-1831" y="-1829"/>
                    <a:pt x="21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62C07533-EBA2-4FB6-B192-C09735815F7A}"/>
                </a:ext>
              </a:extLst>
            </p:cNvPr>
            <p:cNvSpPr/>
            <p:nvPr/>
          </p:nvSpPr>
          <p:spPr>
            <a:xfrm>
              <a:off x="2324578" y="4742140"/>
              <a:ext cx="202089" cy="67447"/>
            </a:xfrm>
            <a:custGeom>
              <a:avLst/>
              <a:gdLst>
                <a:gd name="connsiteX0" fmla="*/ 1110 w 202089"/>
                <a:gd name="connsiteY0" fmla="*/ 4485 h 67447"/>
                <a:gd name="connsiteX1" fmla="*/ 97947 w 202089"/>
                <a:gd name="connsiteY1" fmla="*/ 7660 h 67447"/>
                <a:gd name="connsiteX2" fmla="*/ 197960 w 202089"/>
                <a:gd name="connsiteY2" fmla="*/ 66398 h 67447"/>
                <a:gd name="connsiteX3" fmla="*/ 164622 w 202089"/>
                <a:gd name="connsiteY3" fmla="*/ 42585 h 67447"/>
                <a:gd name="connsiteX4" fmla="*/ 1110 w 202089"/>
                <a:gd name="connsiteY4" fmla="*/ 4485 h 6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089" h="67447">
                  <a:moveTo>
                    <a:pt x="1110" y="4485"/>
                  </a:moveTo>
                  <a:cubicBezTo>
                    <a:pt x="-10002" y="-1336"/>
                    <a:pt x="65139" y="-2659"/>
                    <a:pt x="97947" y="7660"/>
                  </a:cubicBezTo>
                  <a:cubicBezTo>
                    <a:pt x="130755" y="17979"/>
                    <a:pt x="186848" y="60577"/>
                    <a:pt x="197960" y="66398"/>
                  </a:cubicBezTo>
                  <a:cubicBezTo>
                    <a:pt x="209072" y="72219"/>
                    <a:pt x="197695" y="52375"/>
                    <a:pt x="164622" y="42585"/>
                  </a:cubicBezTo>
                  <a:cubicBezTo>
                    <a:pt x="131549" y="32795"/>
                    <a:pt x="12222" y="10306"/>
                    <a:pt x="1110" y="4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9D7E5AD1-176B-4F1F-A23A-3C65D300DF3B}"/>
                </a:ext>
              </a:extLst>
            </p:cNvPr>
            <p:cNvSpPr/>
            <p:nvPr/>
          </p:nvSpPr>
          <p:spPr>
            <a:xfrm>
              <a:off x="1960281" y="3330691"/>
              <a:ext cx="446462" cy="550925"/>
            </a:xfrm>
            <a:custGeom>
              <a:avLst/>
              <a:gdLst>
                <a:gd name="connsiteX0" fmla="*/ 446369 w 446462"/>
                <a:gd name="connsiteY0" fmla="*/ 942 h 550925"/>
                <a:gd name="connsiteX1" fmla="*/ 274919 w 446462"/>
                <a:gd name="connsiteY1" fmla="*/ 259176 h 550925"/>
                <a:gd name="connsiteX2" fmla="*/ 8219 w 446462"/>
                <a:gd name="connsiteY2" fmla="*/ 536459 h 550925"/>
                <a:gd name="connsiteX3" fmla="*/ 88652 w 446462"/>
                <a:gd name="connsiteY3" fmla="*/ 477192 h 550925"/>
                <a:gd name="connsiteX4" fmla="*/ 296086 w 446462"/>
                <a:gd name="connsiteY4" fmla="*/ 182976 h 550925"/>
                <a:gd name="connsiteX5" fmla="*/ 446369 w 446462"/>
                <a:gd name="connsiteY5" fmla="*/ 942 h 55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462" h="550925">
                  <a:moveTo>
                    <a:pt x="446369" y="942"/>
                  </a:moveTo>
                  <a:cubicBezTo>
                    <a:pt x="442841" y="13642"/>
                    <a:pt x="347944" y="169923"/>
                    <a:pt x="274919" y="259176"/>
                  </a:cubicBezTo>
                  <a:cubicBezTo>
                    <a:pt x="201894" y="348429"/>
                    <a:pt x="39263" y="500123"/>
                    <a:pt x="8219" y="536459"/>
                  </a:cubicBezTo>
                  <a:cubicBezTo>
                    <a:pt x="-22825" y="572795"/>
                    <a:pt x="40674" y="536106"/>
                    <a:pt x="88652" y="477192"/>
                  </a:cubicBezTo>
                  <a:cubicBezTo>
                    <a:pt x="136630" y="418278"/>
                    <a:pt x="239289" y="259176"/>
                    <a:pt x="296086" y="182976"/>
                  </a:cubicBezTo>
                  <a:cubicBezTo>
                    <a:pt x="352883" y="106776"/>
                    <a:pt x="449897" y="-11758"/>
                    <a:pt x="446369" y="9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3D4EA31F-05FA-41BD-AFB5-33DB75AE6D2C}"/>
                </a:ext>
              </a:extLst>
            </p:cNvPr>
            <p:cNvSpPr/>
            <p:nvPr/>
          </p:nvSpPr>
          <p:spPr>
            <a:xfrm>
              <a:off x="2393194" y="3715487"/>
              <a:ext cx="221165" cy="363663"/>
            </a:xfrm>
            <a:custGeom>
              <a:avLst/>
              <a:gdLst>
                <a:gd name="connsiteX0" fmla="*/ 220889 w 221165"/>
                <a:gd name="connsiteY0" fmla="*/ 1380 h 363663"/>
                <a:gd name="connsiteX1" fmla="*/ 9223 w 221165"/>
                <a:gd name="connsiteY1" fmla="*/ 354863 h 363663"/>
                <a:gd name="connsiteX2" fmla="*/ 53673 w 221165"/>
                <a:gd name="connsiteY2" fmla="*/ 236330 h 363663"/>
                <a:gd name="connsiteX3" fmla="*/ 220889 w 221165"/>
                <a:gd name="connsiteY3" fmla="*/ 1380 h 36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65" h="363663">
                  <a:moveTo>
                    <a:pt x="220889" y="1380"/>
                  </a:moveTo>
                  <a:cubicBezTo>
                    <a:pt x="213481" y="21136"/>
                    <a:pt x="37092" y="315705"/>
                    <a:pt x="9223" y="354863"/>
                  </a:cubicBezTo>
                  <a:cubicBezTo>
                    <a:pt x="-18646" y="394021"/>
                    <a:pt x="22629" y="293127"/>
                    <a:pt x="53673" y="236330"/>
                  </a:cubicBezTo>
                  <a:cubicBezTo>
                    <a:pt x="84717" y="179533"/>
                    <a:pt x="228297" y="-18376"/>
                    <a:pt x="220889" y="13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C08CDB72-89DB-4C6B-9AA1-F26626E8EAEF}"/>
                </a:ext>
              </a:extLst>
            </p:cNvPr>
            <p:cNvSpPr/>
            <p:nvPr/>
          </p:nvSpPr>
          <p:spPr>
            <a:xfrm>
              <a:off x="1923672" y="3957747"/>
              <a:ext cx="608198" cy="134475"/>
            </a:xfrm>
            <a:custGeom>
              <a:avLst/>
              <a:gdLst>
                <a:gd name="connsiteX0" fmla="*/ 607861 w 608198"/>
                <a:gd name="connsiteY0" fmla="*/ 78736 h 134475"/>
                <a:gd name="connsiteX1" fmla="*/ 330578 w 608198"/>
                <a:gd name="connsiteY1" fmla="*/ 99903 h 134475"/>
                <a:gd name="connsiteX2" fmla="*/ 34245 w 608198"/>
                <a:gd name="connsiteY2" fmla="*/ 8886 h 134475"/>
                <a:gd name="connsiteX3" fmla="*/ 44828 w 608198"/>
                <a:gd name="connsiteY3" fmla="*/ 17353 h 134475"/>
                <a:gd name="connsiteX4" fmla="*/ 379261 w 608198"/>
                <a:gd name="connsiteY4" fmla="*/ 131653 h 134475"/>
                <a:gd name="connsiteX5" fmla="*/ 607861 w 608198"/>
                <a:gd name="connsiteY5" fmla="*/ 78736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198" h="134475">
                  <a:moveTo>
                    <a:pt x="607861" y="78736"/>
                  </a:moveTo>
                  <a:cubicBezTo>
                    <a:pt x="599747" y="73444"/>
                    <a:pt x="426181" y="111545"/>
                    <a:pt x="330578" y="99903"/>
                  </a:cubicBezTo>
                  <a:cubicBezTo>
                    <a:pt x="234975" y="88261"/>
                    <a:pt x="81870" y="22644"/>
                    <a:pt x="34245" y="8886"/>
                  </a:cubicBezTo>
                  <a:cubicBezTo>
                    <a:pt x="-13380" y="-4872"/>
                    <a:pt x="-12675" y="-3108"/>
                    <a:pt x="44828" y="17353"/>
                  </a:cubicBezTo>
                  <a:cubicBezTo>
                    <a:pt x="102331" y="37814"/>
                    <a:pt x="282600" y="114720"/>
                    <a:pt x="379261" y="131653"/>
                  </a:cubicBezTo>
                  <a:cubicBezTo>
                    <a:pt x="475922" y="148586"/>
                    <a:pt x="615975" y="84028"/>
                    <a:pt x="607861" y="787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DEDC2BC3-AB57-4BED-B0FE-D4EDAE9DF213}"/>
                </a:ext>
              </a:extLst>
            </p:cNvPr>
            <p:cNvSpPr/>
            <p:nvPr/>
          </p:nvSpPr>
          <p:spPr>
            <a:xfrm>
              <a:off x="2020866" y="3674479"/>
              <a:ext cx="602860" cy="293363"/>
            </a:xfrm>
            <a:custGeom>
              <a:avLst/>
              <a:gdLst>
                <a:gd name="connsiteX0" fmla="*/ 601684 w 602860"/>
                <a:gd name="connsiteY0" fmla="*/ 54 h 293363"/>
                <a:gd name="connsiteX1" fmla="*/ 315934 w 602860"/>
                <a:gd name="connsiteY1" fmla="*/ 245588 h 293363"/>
                <a:gd name="connsiteX2" fmla="*/ 4784 w 602860"/>
                <a:gd name="connsiteY2" fmla="*/ 268871 h 293363"/>
                <a:gd name="connsiteX3" fmla="*/ 146601 w 602860"/>
                <a:gd name="connsiteY3" fmla="*/ 283688 h 293363"/>
                <a:gd name="connsiteX4" fmla="*/ 406951 w 602860"/>
                <a:gd name="connsiteY4" fmla="*/ 268871 h 293363"/>
                <a:gd name="connsiteX5" fmla="*/ 601684 w 602860"/>
                <a:gd name="connsiteY5" fmla="*/ 54 h 29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860" h="293363">
                  <a:moveTo>
                    <a:pt x="601684" y="54"/>
                  </a:moveTo>
                  <a:cubicBezTo>
                    <a:pt x="586515" y="-3826"/>
                    <a:pt x="415417" y="200785"/>
                    <a:pt x="315934" y="245588"/>
                  </a:cubicBezTo>
                  <a:cubicBezTo>
                    <a:pt x="216451" y="290391"/>
                    <a:pt x="33006" y="262521"/>
                    <a:pt x="4784" y="268871"/>
                  </a:cubicBezTo>
                  <a:cubicBezTo>
                    <a:pt x="-23438" y="275221"/>
                    <a:pt x="79573" y="283688"/>
                    <a:pt x="146601" y="283688"/>
                  </a:cubicBezTo>
                  <a:cubicBezTo>
                    <a:pt x="213629" y="283688"/>
                    <a:pt x="332162" y="313321"/>
                    <a:pt x="406951" y="268871"/>
                  </a:cubicBezTo>
                  <a:cubicBezTo>
                    <a:pt x="481740" y="224421"/>
                    <a:pt x="616853" y="3934"/>
                    <a:pt x="601684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EF8CF7EA-901A-4E5F-8D77-74BF50FEDFCF}"/>
                </a:ext>
              </a:extLst>
            </p:cNvPr>
            <p:cNvSpPr/>
            <p:nvPr/>
          </p:nvSpPr>
          <p:spPr>
            <a:xfrm>
              <a:off x="2304133" y="3634223"/>
              <a:ext cx="108894" cy="237495"/>
            </a:xfrm>
            <a:custGeom>
              <a:avLst/>
              <a:gdLst>
                <a:gd name="connsiteX0" fmla="*/ 108867 w 108894"/>
                <a:gd name="connsiteY0" fmla="*/ 94 h 237495"/>
                <a:gd name="connsiteX1" fmla="*/ 5150 w 108894"/>
                <a:gd name="connsiteY1" fmla="*/ 152494 h 237495"/>
                <a:gd name="connsiteX2" fmla="*/ 15734 w 108894"/>
                <a:gd name="connsiteY2" fmla="*/ 237160 h 237495"/>
                <a:gd name="connsiteX3" fmla="*/ 15734 w 108894"/>
                <a:gd name="connsiteY3" fmla="*/ 175777 h 237495"/>
                <a:gd name="connsiteX4" fmla="*/ 108867 w 108894"/>
                <a:gd name="connsiteY4" fmla="*/ 94 h 23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894" h="237495">
                  <a:moveTo>
                    <a:pt x="108867" y="94"/>
                  </a:moveTo>
                  <a:cubicBezTo>
                    <a:pt x="107103" y="-3786"/>
                    <a:pt x="20672" y="112983"/>
                    <a:pt x="5150" y="152494"/>
                  </a:cubicBezTo>
                  <a:cubicBezTo>
                    <a:pt x="-10372" y="192005"/>
                    <a:pt x="13970" y="233280"/>
                    <a:pt x="15734" y="237160"/>
                  </a:cubicBezTo>
                  <a:cubicBezTo>
                    <a:pt x="17498" y="241040"/>
                    <a:pt x="3034" y="210702"/>
                    <a:pt x="15734" y="175777"/>
                  </a:cubicBezTo>
                  <a:cubicBezTo>
                    <a:pt x="28434" y="140852"/>
                    <a:pt x="110631" y="3974"/>
                    <a:pt x="108867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C1D84148-3907-4529-AB55-97FC72BD623E}"/>
                </a:ext>
              </a:extLst>
            </p:cNvPr>
            <p:cNvSpPr/>
            <p:nvPr/>
          </p:nvSpPr>
          <p:spPr>
            <a:xfrm>
              <a:off x="3685083" y="2800347"/>
              <a:ext cx="310439" cy="68871"/>
            </a:xfrm>
            <a:custGeom>
              <a:avLst/>
              <a:gdLst>
                <a:gd name="connsiteX0" fmla="*/ 1092 w 310439"/>
                <a:gd name="connsiteY0" fmla="*/ 3 h 68871"/>
                <a:gd name="connsiteX1" fmla="*/ 302717 w 310439"/>
                <a:gd name="connsiteY1" fmla="*/ 63503 h 68871"/>
                <a:gd name="connsiteX2" fmla="*/ 204292 w 310439"/>
                <a:gd name="connsiteY2" fmla="*/ 60328 h 68871"/>
                <a:gd name="connsiteX3" fmla="*/ 1092 w 310439"/>
                <a:gd name="connsiteY3" fmla="*/ 3 h 6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39" h="68871">
                  <a:moveTo>
                    <a:pt x="1092" y="3"/>
                  </a:moveTo>
                  <a:cubicBezTo>
                    <a:pt x="17496" y="532"/>
                    <a:pt x="268850" y="53449"/>
                    <a:pt x="302717" y="63503"/>
                  </a:cubicBezTo>
                  <a:cubicBezTo>
                    <a:pt x="336584" y="73557"/>
                    <a:pt x="250859" y="67736"/>
                    <a:pt x="204292" y="60328"/>
                  </a:cubicBezTo>
                  <a:cubicBezTo>
                    <a:pt x="157725" y="52920"/>
                    <a:pt x="-15312" y="-526"/>
                    <a:pt x="1092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BBDC6496-5EA2-43CA-908F-95AC23102746}"/>
                </a:ext>
              </a:extLst>
            </p:cNvPr>
            <p:cNvSpPr/>
            <p:nvPr/>
          </p:nvSpPr>
          <p:spPr>
            <a:xfrm>
              <a:off x="3307665" y="2654489"/>
              <a:ext cx="334332" cy="92270"/>
            </a:xfrm>
            <a:custGeom>
              <a:avLst/>
              <a:gdLst>
                <a:gd name="connsiteX0" fmla="*/ 334060 w 334332"/>
                <a:gd name="connsiteY0" fmla="*/ 2986 h 92270"/>
                <a:gd name="connsiteX1" fmla="*/ 140385 w 334332"/>
                <a:gd name="connsiteY1" fmla="*/ 12511 h 92270"/>
                <a:gd name="connsiteX2" fmla="*/ 685 w 334332"/>
                <a:gd name="connsiteY2" fmla="*/ 91886 h 92270"/>
                <a:gd name="connsiteX3" fmla="*/ 95935 w 334332"/>
                <a:gd name="connsiteY3" fmla="*/ 41086 h 92270"/>
                <a:gd name="connsiteX4" fmla="*/ 334060 w 334332"/>
                <a:gd name="connsiteY4" fmla="*/ 2986 h 9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32" h="92270">
                  <a:moveTo>
                    <a:pt x="334060" y="2986"/>
                  </a:moveTo>
                  <a:cubicBezTo>
                    <a:pt x="341468" y="-1777"/>
                    <a:pt x="195947" y="-2306"/>
                    <a:pt x="140385" y="12511"/>
                  </a:cubicBezTo>
                  <a:cubicBezTo>
                    <a:pt x="84823" y="27328"/>
                    <a:pt x="8093" y="87124"/>
                    <a:pt x="685" y="91886"/>
                  </a:cubicBezTo>
                  <a:cubicBezTo>
                    <a:pt x="-6723" y="96649"/>
                    <a:pt x="47252" y="55903"/>
                    <a:pt x="95935" y="41086"/>
                  </a:cubicBezTo>
                  <a:cubicBezTo>
                    <a:pt x="144618" y="26269"/>
                    <a:pt x="326652" y="7749"/>
                    <a:pt x="334060" y="29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158C6A09-D701-4AC0-AB9D-946B1AAC5715}"/>
                </a:ext>
              </a:extLst>
            </p:cNvPr>
            <p:cNvSpPr/>
            <p:nvPr/>
          </p:nvSpPr>
          <p:spPr>
            <a:xfrm>
              <a:off x="1865128" y="5419540"/>
              <a:ext cx="487481" cy="178061"/>
            </a:xfrm>
            <a:custGeom>
              <a:avLst/>
              <a:gdLst>
                <a:gd name="connsiteX0" fmla="*/ 485960 w 487481"/>
                <a:gd name="connsiteY0" fmla="*/ 185 h 178061"/>
                <a:gd name="connsiteX1" fmla="*/ 124010 w 487481"/>
                <a:gd name="connsiteY1" fmla="*/ 114485 h 178061"/>
                <a:gd name="connsiteX2" fmla="*/ 6535 w 487481"/>
                <a:gd name="connsiteY2" fmla="*/ 176398 h 178061"/>
                <a:gd name="connsiteX3" fmla="*/ 39872 w 487481"/>
                <a:gd name="connsiteY3" fmla="*/ 154173 h 178061"/>
                <a:gd name="connsiteX4" fmla="*/ 246247 w 487481"/>
                <a:gd name="connsiteY4" fmla="*/ 89085 h 178061"/>
                <a:gd name="connsiteX5" fmla="*/ 485960 w 487481"/>
                <a:gd name="connsiteY5" fmla="*/ 185 h 17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481" h="178061">
                  <a:moveTo>
                    <a:pt x="485960" y="185"/>
                  </a:moveTo>
                  <a:cubicBezTo>
                    <a:pt x="465587" y="4418"/>
                    <a:pt x="203914" y="85116"/>
                    <a:pt x="124010" y="114485"/>
                  </a:cubicBezTo>
                  <a:cubicBezTo>
                    <a:pt x="44106" y="143854"/>
                    <a:pt x="20558" y="169783"/>
                    <a:pt x="6535" y="176398"/>
                  </a:cubicBezTo>
                  <a:cubicBezTo>
                    <a:pt x="-7488" y="183013"/>
                    <a:pt x="-80" y="168725"/>
                    <a:pt x="39872" y="154173"/>
                  </a:cubicBezTo>
                  <a:cubicBezTo>
                    <a:pt x="79824" y="139621"/>
                    <a:pt x="175868" y="112898"/>
                    <a:pt x="246247" y="89085"/>
                  </a:cubicBezTo>
                  <a:cubicBezTo>
                    <a:pt x="316626" y="65273"/>
                    <a:pt x="506333" y="-4048"/>
                    <a:pt x="485960" y="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D25B2136-23F3-4FB1-A107-B3EEF2C1E220}"/>
                </a:ext>
              </a:extLst>
            </p:cNvPr>
            <p:cNvSpPr/>
            <p:nvPr/>
          </p:nvSpPr>
          <p:spPr>
            <a:xfrm>
              <a:off x="1851511" y="5405076"/>
              <a:ext cx="485170" cy="184158"/>
            </a:xfrm>
            <a:custGeom>
              <a:avLst/>
              <a:gdLst>
                <a:gd name="connsiteX0" fmla="*/ 483702 w 485170"/>
                <a:gd name="connsiteY0" fmla="*/ 362 h 184158"/>
                <a:gd name="connsiteX1" fmla="*/ 99527 w 485170"/>
                <a:gd name="connsiteY1" fmla="*/ 121012 h 184158"/>
                <a:gd name="connsiteX2" fmla="*/ 1102 w 485170"/>
                <a:gd name="connsiteY2" fmla="*/ 182924 h 184158"/>
                <a:gd name="connsiteX3" fmla="*/ 43964 w 485170"/>
                <a:gd name="connsiteY3" fmla="*/ 163874 h 184158"/>
                <a:gd name="connsiteX4" fmla="*/ 224939 w 485170"/>
                <a:gd name="connsiteY4" fmla="*/ 86087 h 184158"/>
                <a:gd name="connsiteX5" fmla="*/ 483702 w 485170"/>
                <a:gd name="connsiteY5" fmla="*/ 362 h 18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170" h="184158">
                  <a:moveTo>
                    <a:pt x="483702" y="362"/>
                  </a:moveTo>
                  <a:cubicBezTo>
                    <a:pt x="462800" y="6183"/>
                    <a:pt x="179960" y="90585"/>
                    <a:pt x="99527" y="121012"/>
                  </a:cubicBezTo>
                  <a:cubicBezTo>
                    <a:pt x="19094" y="151439"/>
                    <a:pt x="10362" y="175780"/>
                    <a:pt x="1102" y="182924"/>
                  </a:cubicBezTo>
                  <a:cubicBezTo>
                    <a:pt x="-8158" y="190068"/>
                    <a:pt x="43964" y="163874"/>
                    <a:pt x="43964" y="163874"/>
                  </a:cubicBezTo>
                  <a:cubicBezTo>
                    <a:pt x="81270" y="147735"/>
                    <a:pt x="153237" y="111751"/>
                    <a:pt x="224939" y="86087"/>
                  </a:cubicBezTo>
                  <a:cubicBezTo>
                    <a:pt x="296641" y="60423"/>
                    <a:pt x="504604" y="-5459"/>
                    <a:pt x="483702" y="3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AA523405-05C5-4EF3-A925-C5B9954A999F}"/>
                </a:ext>
              </a:extLst>
            </p:cNvPr>
            <p:cNvSpPr/>
            <p:nvPr/>
          </p:nvSpPr>
          <p:spPr>
            <a:xfrm>
              <a:off x="1847683" y="5597494"/>
              <a:ext cx="1502076" cy="226617"/>
            </a:xfrm>
            <a:custGeom>
              <a:avLst/>
              <a:gdLst>
                <a:gd name="connsiteX0" fmla="*/ 6517 w 1502076"/>
                <a:gd name="connsiteY0" fmla="*/ 31 h 226617"/>
                <a:gd name="connsiteX1" fmla="*/ 87480 w 1502076"/>
                <a:gd name="connsiteY1" fmla="*/ 85756 h 226617"/>
                <a:gd name="connsiteX2" fmla="*/ 438317 w 1502076"/>
                <a:gd name="connsiteY2" fmla="*/ 176244 h 226617"/>
                <a:gd name="connsiteX3" fmla="*/ 733592 w 1502076"/>
                <a:gd name="connsiteY3" fmla="*/ 219106 h 226617"/>
                <a:gd name="connsiteX4" fmla="*/ 1143167 w 1502076"/>
                <a:gd name="connsiteY4" fmla="*/ 192119 h 226617"/>
                <a:gd name="connsiteX5" fmla="*/ 1317792 w 1502076"/>
                <a:gd name="connsiteY5" fmla="*/ 168306 h 226617"/>
                <a:gd name="connsiteX6" fmla="*/ 1501942 w 1502076"/>
                <a:gd name="connsiteY6" fmla="*/ 133381 h 226617"/>
                <a:gd name="connsiteX7" fmla="*/ 1336842 w 1502076"/>
                <a:gd name="connsiteY7" fmla="*/ 169894 h 226617"/>
                <a:gd name="connsiteX8" fmla="*/ 809792 w 1502076"/>
                <a:gd name="connsiteY8" fmla="*/ 225456 h 226617"/>
                <a:gd name="connsiteX9" fmla="*/ 441492 w 1502076"/>
                <a:gd name="connsiteY9" fmla="*/ 198469 h 226617"/>
                <a:gd name="connsiteX10" fmla="*/ 54142 w 1502076"/>
                <a:gd name="connsiteY10" fmla="*/ 95281 h 226617"/>
                <a:gd name="connsiteX11" fmla="*/ 6517 w 1502076"/>
                <a:gd name="connsiteY11" fmla="*/ 31 h 22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2076" h="226617">
                  <a:moveTo>
                    <a:pt x="6517" y="31"/>
                  </a:moveTo>
                  <a:cubicBezTo>
                    <a:pt x="12073" y="-1556"/>
                    <a:pt x="15514" y="56387"/>
                    <a:pt x="87480" y="85756"/>
                  </a:cubicBezTo>
                  <a:cubicBezTo>
                    <a:pt x="159446" y="115125"/>
                    <a:pt x="330632" y="154019"/>
                    <a:pt x="438317" y="176244"/>
                  </a:cubicBezTo>
                  <a:cubicBezTo>
                    <a:pt x="546002" y="198469"/>
                    <a:pt x="616117" y="216460"/>
                    <a:pt x="733592" y="219106"/>
                  </a:cubicBezTo>
                  <a:cubicBezTo>
                    <a:pt x="851067" y="221752"/>
                    <a:pt x="1045800" y="200586"/>
                    <a:pt x="1143167" y="192119"/>
                  </a:cubicBezTo>
                  <a:cubicBezTo>
                    <a:pt x="1240534" y="183652"/>
                    <a:pt x="1257996" y="178096"/>
                    <a:pt x="1317792" y="168306"/>
                  </a:cubicBezTo>
                  <a:cubicBezTo>
                    <a:pt x="1377588" y="158516"/>
                    <a:pt x="1498767" y="133116"/>
                    <a:pt x="1501942" y="133381"/>
                  </a:cubicBezTo>
                  <a:cubicBezTo>
                    <a:pt x="1505117" y="133646"/>
                    <a:pt x="1452200" y="154548"/>
                    <a:pt x="1336842" y="169894"/>
                  </a:cubicBezTo>
                  <a:cubicBezTo>
                    <a:pt x="1221484" y="185240"/>
                    <a:pt x="959017" y="220693"/>
                    <a:pt x="809792" y="225456"/>
                  </a:cubicBezTo>
                  <a:cubicBezTo>
                    <a:pt x="660567" y="230219"/>
                    <a:pt x="567434" y="220165"/>
                    <a:pt x="441492" y="198469"/>
                  </a:cubicBezTo>
                  <a:cubicBezTo>
                    <a:pt x="315550" y="176773"/>
                    <a:pt x="126638" y="123856"/>
                    <a:pt x="54142" y="95281"/>
                  </a:cubicBezTo>
                  <a:cubicBezTo>
                    <a:pt x="-18354" y="66706"/>
                    <a:pt x="961" y="1618"/>
                    <a:pt x="6517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EB836BD3-65D7-41CD-83D1-DF7D3FCA9617}"/>
                </a:ext>
              </a:extLst>
            </p:cNvPr>
            <p:cNvSpPr/>
            <p:nvPr/>
          </p:nvSpPr>
          <p:spPr>
            <a:xfrm>
              <a:off x="1879256" y="5589542"/>
              <a:ext cx="1478706" cy="196967"/>
            </a:xfrm>
            <a:custGeom>
              <a:avLst/>
              <a:gdLst>
                <a:gd name="connsiteX0" fmla="*/ 344 w 1478706"/>
                <a:gd name="connsiteY0" fmla="*/ 46 h 196967"/>
                <a:gd name="connsiteX1" fmla="*/ 198782 w 1478706"/>
                <a:gd name="connsiteY1" fmla="*/ 106408 h 196967"/>
                <a:gd name="connsiteX2" fmla="*/ 554382 w 1478706"/>
                <a:gd name="connsiteY2" fmla="*/ 176258 h 196967"/>
                <a:gd name="connsiteX3" fmla="*/ 867119 w 1478706"/>
                <a:gd name="connsiteY3" fmla="*/ 196896 h 196967"/>
                <a:gd name="connsiteX4" fmla="*/ 1127469 w 1478706"/>
                <a:gd name="connsiteY4" fmla="*/ 181021 h 196967"/>
                <a:gd name="connsiteX5" fmla="*/ 1400519 w 1478706"/>
                <a:gd name="connsiteY5" fmla="*/ 131808 h 196967"/>
                <a:gd name="connsiteX6" fmla="*/ 1467194 w 1478706"/>
                <a:gd name="connsiteY6" fmla="*/ 103233 h 196967"/>
                <a:gd name="connsiteX7" fmla="*/ 1202082 w 1478706"/>
                <a:gd name="connsiteY7" fmla="*/ 160383 h 196967"/>
                <a:gd name="connsiteX8" fmla="*/ 843307 w 1478706"/>
                <a:gd name="connsiteY8" fmla="*/ 182608 h 196967"/>
                <a:gd name="connsiteX9" fmla="*/ 521044 w 1478706"/>
                <a:gd name="connsiteY9" fmla="*/ 166733 h 196967"/>
                <a:gd name="connsiteX10" fmla="*/ 243232 w 1478706"/>
                <a:gd name="connsiteY10" fmla="*/ 93708 h 196967"/>
                <a:gd name="connsiteX11" fmla="*/ 344 w 1478706"/>
                <a:gd name="connsiteY11" fmla="*/ 46 h 19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8706" h="196967">
                  <a:moveTo>
                    <a:pt x="344" y="46"/>
                  </a:moveTo>
                  <a:cubicBezTo>
                    <a:pt x="-7064" y="2163"/>
                    <a:pt x="106442" y="77039"/>
                    <a:pt x="198782" y="106408"/>
                  </a:cubicBezTo>
                  <a:cubicBezTo>
                    <a:pt x="291122" y="135777"/>
                    <a:pt x="442993" y="161177"/>
                    <a:pt x="554382" y="176258"/>
                  </a:cubicBezTo>
                  <a:cubicBezTo>
                    <a:pt x="665771" y="191339"/>
                    <a:pt x="771605" y="196102"/>
                    <a:pt x="867119" y="196896"/>
                  </a:cubicBezTo>
                  <a:cubicBezTo>
                    <a:pt x="962634" y="197690"/>
                    <a:pt x="1038569" y="191869"/>
                    <a:pt x="1127469" y="181021"/>
                  </a:cubicBezTo>
                  <a:cubicBezTo>
                    <a:pt x="1216369" y="170173"/>
                    <a:pt x="1343898" y="144773"/>
                    <a:pt x="1400519" y="131808"/>
                  </a:cubicBezTo>
                  <a:cubicBezTo>
                    <a:pt x="1457140" y="118843"/>
                    <a:pt x="1500267" y="98471"/>
                    <a:pt x="1467194" y="103233"/>
                  </a:cubicBezTo>
                  <a:cubicBezTo>
                    <a:pt x="1434121" y="107996"/>
                    <a:pt x="1306063" y="147154"/>
                    <a:pt x="1202082" y="160383"/>
                  </a:cubicBezTo>
                  <a:cubicBezTo>
                    <a:pt x="1098101" y="173612"/>
                    <a:pt x="956813" y="181550"/>
                    <a:pt x="843307" y="182608"/>
                  </a:cubicBezTo>
                  <a:cubicBezTo>
                    <a:pt x="729801" y="183666"/>
                    <a:pt x="621056" y="181550"/>
                    <a:pt x="521044" y="166733"/>
                  </a:cubicBezTo>
                  <a:cubicBezTo>
                    <a:pt x="421032" y="151916"/>
                    <a:pt x="330544" y="118050"/>
                    <a:pt x="243232" y="93708"/>
                  </a:cubicBezTo>
                  <a:cubicBezTo>
                    <a:pt x="155920" y="69366"/>
                    <a:pt x="7752" y="-2071"/>
                    <a:pt x="344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54E53BC3-2FB6-4D9D-A787-B853B229D7B7}"/>
                </a:ext>
              </a:extLst>
            </p:cNvPr>
            <p:cNvSpPr/>
            <p:nvPr/>
          </p:nvSpPr>
          <p:spPr>
            <a:xfrm>
              <a:off x="3352775" y="5581301"/>
              <a:ext cx="396079" cy="144903"/>
            </a:xfrm>
            <a:custGeom>
              <a:avLst/>
              <a:gdLst>
                <a:gd name="connsiteX0" fmla="*/ 25 w 396079"/>
                <a:gd name="connsiteY0" fmla="*/ 144812 h 144903"/>
                <a:gd name="connsiteX1" fmla="*/ 131788 w 396079"/>
                <a:gd name="connsiteY1" fmla="*/ 27337 h 144903"/>
                <a:gd name="connsiteX2" fmla="*/ 265138 w 396079"/>
                <a:gd name="connsiteY2" fmla="*/ 349 h 144903"/>
                <a:gd name="connsiteX3" fmla="*/ 395313 w 396079"/>
                <a:gd name="connsiteY3" fmla="*/ 11462 h 144903"/>
                <a:gd name="connsiteX4" fmla="*/ 309588 w 396079"/>
                <a:gd name="connsiteY4" fmla="*/ 3524 h 144903"/>
                <a:gd name="connsiteX5" fmla="*/ 122263 w 396079"/>
                <a:gd name="connsiteY5" fmla="*/ 46387 h 144903"/>
                <a:gd name="connsiteX6" fmla="*/ 25 w 396079"/>
                <a:gd name="connsiteY6" fmla="*/ 144812 h 14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079" h="144903">
                  <a:moveTo>
                    <a:pt x="25" y="144812"/>
                  </a:moveTo>
                  <a:cubicBezTo>
                    <a:pt x="1612" y="141637"/>
                    <a:pt x="87603" y="51414"/>
                    <a:pt x="131788" y="27337"/>
                  </a:cubicBezTo>
                  <a:cubicBezTo>
                    <a:pt x="175974" y="3260"/>
                    <a:pt x="221217" y="2995"/>
                    <a:pt x="265138" y="349"/>
                  </a:cubicBezTo>
                  <a:cubicBezTo>
                    <a:pt x="309059" y="-2297"/>
                    <a:pt x="387905" y="10933"/>
                    <a:pt x="395313" y="11462"/>
                  </a:cubicBezTo>
                  <a:cubicBezTo>
                    <a:pt x="402721" y="11991"/>
                    <a:pt x="355096" y="-2297"/>
                    <a:pt x="309588" y="3524"/>
                  </a:cubicBezTo>
                  <a:cubicBezTo>
                    <a:pt x="264080" y="9345"/>
                    <a:pt x="172005" y="25220"/>
                    <a:pt x="122263" y="46387"/>
                  </a:cubicBezTo>
                  <a:cubicBezTo>
                    <a:pt x="72521" y="67554"/>
                    <a:pt x="-1562" y="147987"/>
                    <a:pt x="25" y="144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869AA8CA-1D28-4B70-97B4-BE46DA444429}"/>
                </a:ext>
              </a:extLst>
            </p:cNvPr>
            <p:cNvSpPr/>
            <p:nvPr/>
          </p:nvSpPr>
          <p:spPr>
            <a:xfrm>
              <a:off x="3350697" y="5569890"/>
              <a:ext cx="359153" cy="123080"/>
            </a:xfrm>
            <a:custGeom>
              <a:avLst/>
              <a:gdLst>
                <a:gd name="connsiteX0" fmla="*/ 3691 w 359153"/>
                <a:gd name="connsiteY0" fmla="*/ 122885 h 123080"/>
                <a:gd name="connsiteX1" fmla="*/ 94178 w 359153"/>
                <a:gd name="connsiteY1" fmla="*/ 33985 h 123080"/>
                <a:gd name="connsiteX2" fmla="*/ 149741 w 359153"/>
                <a:gd name="connsiteY2" fmla="*/ 10173 h 123080"/>
                <a:gd name="connsiteX3" fmla="*/ 357703 w 359153"/>
                <a:gd name="connsiteY3" fmla="*/ 10173 h 123080"/>
                <a:gd name="connsiteX4" fmla="*/ 230703 w 359153"/>
                <a:gd name="connsiteY4" fmla="*/ 6998 h 123080"/>
                <a:gd name="connsiteX5" fmla="*/ 3691 w 359153"/>
                <a:gd name="connsiteY5" fmla="*/ 122885 h 12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153" h="123080">
                  <a:moveTo>
                    <a:pt x="3691" y="122885"/>
                  </a:moveTo>
                  <a:cubicBezTo>
                    <a:pt x="-19063" y="127383"/>
                    <a:pt x="69836" y="52770"/>
                    <a:pt x="94178" y="33985"/>
                  </a:cubicBezTo>
                  <a:cubicBezTo>
                    <a:pt x="118520" y="15200"/>
                    <a:pt x="105820" y="14142"/>
                    <a:pt x="149741" y="10173"/>
                  </a:cubicBezTo>
                  <a:cubicBezTo>
                    <a:pt x="193662" y="6204"/>
                    <a:pt x="344209" y="10702"/>
                    <a:pt x="357703" y="10173"/>
                  </a:cubicBezTo>
                  <a:cubicBezTo>
                    <a:pt x="371197" y="9644"/>
                    <a:pt x="287588" y="-10200"/>
                    <a:pt x="230703" y="6998"/>
                  </a:cubicBezTo>
                  <a:cubicBezTo>
                    <a:pt x="173818" y="24196"/>
                    <a:pt x="26445" y="118387"/>
                    <a:pt x="3691" y="1228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7F955A16-FA3C-45F0-8D65-3433520A7FC6}"/>
                </a:ext>
              </a:extLst>
            </p:cNvPr>
            <p:cNvSpPr/>
            <p:nvPr/>
          </p:nvSpPr>
          <p:spPr>
            <a:xfrm>
              <a:off x="3719798" y="5572066"/>
              <a:ext cx="544227" cy="20697"/>
            </a:xfrm>
            <a:custGeom>
              <a:avLst/>
              <a:gdLst>
                <a:gd name="connsiteX0" fmla="*/ 1302 w 544227"/>
                <a:gd name="connsiteY0" fmla="*/ 3234 h 20697"/>
                <a:gd name="connsiteX1" fmla="*/ 226727 w 544227"/>
                <a:gd name="connsiteY1" fmla="*/ 20697 h 20697"/>
                <a:gd name="connsiteX2" fmla="*/ 483902 w 544227"/>
                <a:gd name="connsiteY2" fmla="*/ 3234 h 20697"/>
                <a:gd name="connsiteX3" fmla="*/ 544227 w 544227"/>
                <a:gd name="connsiteY3" fmla="*/ 3234 h 20697"/>
                <a:gd name="connsiteX4" fmla="*/ 331502 w 544227"/>
                <a:gd name="connsiteY4" fmla="*/ 59 h 20697"/>
                <a:gd name="connsiteX5" fmla="*/ 1302 w 544227"/>
                <a:gd name="connsiteY5" fmla="*/ 3234 h 2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227" h="20697">
                  <a:moveTo>
                    <a:pt x="1302" y="3234"/>
                  </a:moveTo>
                  <a:cubicBezTo>
                    <a:pt x="-16161" y="6674"/>
                    <a:pt x="146294" y="20697"/>
                    <a:pt x="226727" y="20697"/>
                  </a:cubicBezTo>
                  <a:cubicBezTo>
                    <a:pt x="307160" y="20697"/>
                    <a:pt x="430985" y="6144"/>
                    <a:pt x="483902" y="3234"/>
                  </a:cubicBezTo>
                  <a:cubicBezTo>
                    <a:pt x="536819" y="324"/>
                    <a:pt x="544227" y="3234"/>
                    <a:pt x="544227" y="3234"/>
                  </a:cubicBezTo>
                  <a:cubicBezTo>
                    <a:pt x="518827" y="2705"/>
                    <a:pt x="418285" y="-470"/>
                    <a:pt x="331502" y="59"/>
                  </a:cubicBezTo>
                  <a:lnTo>
                    <a:pt x="1302" y="32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8817A145-399B-4617-9061-4793862284DE}"/>
                </a:ext>
              </a:extLst>
            </p:cNvPr>
            <p:cNvSpPr/>
            <p:nvPr/>
          </p:nvSpPr>
          <p:spPr>
            <a:xfrm>
              <a:off x="4176315" y="5573694"/>
              <a:ext cx="459282" cy="158806"/>
            </a:xfrm>
            <a:custGeom>
              <a:avLst/>
              <a:gdLst>
                <a:gd name="connsiteX0" fmla="*/ 13098 w 459282"/>
                <a:gd name="connsiteY0" fmla="*/ 14306 h 158806"/>
                <a:gd name="connsiteX1" fmla="*/ 70248 w 459282"/>
                <a:gd name="connsiteY1" fmla="*/ 14306 h 158806"/>
                <a:gd name="connsiteX2" fmla="*/ 355998 w 459282"/>
                <a:gd name="connsiteY2" fmla="*/ 3194 h 158806"/>
                <a:gd name="connsiteX3" fmla="*/ 400448 w 459282"/>
                <a:gd name="connsiteY3" fmla="*/ 79394 h 158806"/>
                <a:gd name="connsiteX4" fmla="*/ 459185 w 459282"/>
                <a:gd name="connsiteY4" fmla="*/ 158769 h 158806"/>
                <a:gd name="connsiteX5" fmla="*/ 413148 w 459282"/>
                <a:gd name="connsiteY5" fmla="*/ 88919 h 158806"/>
                <a:gd name="connsiteX6" fmla="*/ 367110 w 459282"/>
                <a:gd name="connsiteY6" fmla="*/ 25419 h 158806"/>
                <a:gd name="connsiteX7" fmla="*/ 13098 w 459282"/>
                <a:gd name="connsiteY7" fmla="*/ 14306 h 15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282" h="158806">
                  <a:moveTo>
                    <a:pt x="13098" y="14306"/>
                  </a:moveTo>
                  <a:cubicBezTo>
                    <a:pt x="-36379" y="12454"/>
                    <a:pt x="70248" y="14306"/>
                    <a:pt x="70248" y="14306"/>
                  </a:cubicBezTo>
                  <a:cubicBezTo>
                    <a:pt x="127398" y="12454"/>
                    <a:pt x="300965" y="-7654"/>
                    <a:pt x="355998" y="3194"/>
                  </a:cubicBezTo>
                  <a:cubicBezTo>
                    <a:pt x="411031" y="14042"/>
                    <a:pt x="383250" y="53465"/>
                    <a:pt x="400448" y="79394"/>
                  </a:cubicBezTo>
                  <a:cubicBezTo>
                    <a:pt x="417646" y="105323"/>
                    <a:pt x="457068" y="157181"/>
                    <a:pt x="459185" y="158769"/>
                  </a:cubicBezTo>
                  <a:cubicBezTo>
                    <a:pt x="461302" y="160357"/>
                    <a:pt x="428494" y="111144"/>
                    <a:pt x="413148" y="88919"/>
                  </a:cubicBezTo>
                  <a:cubicBezTo>
                    <a:pt x="397802" y="66694"/>
                    <a:pt x="430875" y="37325"/>
                    <a:pt x="367110" y="25419"/>
                  </a:cubicBezTo>
                  <a:cubicBezTo>
                    <a:pt x="303345" y="13513"/>
                    <a:pt x="62575" y="16158"/>
                    <a:pt x="13098" y="14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8FA9301A-67C5-40B1-A600-4949FD24E84C}"/>
                </a:ext>
              </a:extLst>
            </p:cNvPr>
            <p:cNvSpPr/>
            <p:nvPr/>
          </p:nvSpPr>
          <p:spPr>
            <a:xfrm>
              <a:off x="4185943" y="5551340"/>
              <a:ext cx="443364" cy="190687"/>
            </a:xfrm>
            <a:custGeom>
              <a:avLst/>
              <a:gdLst>
                <a:gd name="connsiteX0" fmla="*/ 295 w 443364"/>
                <a:gd name="connsiteY0" fmla="*/ 19198 h 190687"/>
                <a:gd name="connsiteX1" fmla="*/ 289220 w 443364"/>
                <a:gd name="connsiteY1" fmla="*/ 9673 h 190687"/>
                <a:gd name="connsiteX2" fmla="*/ 376532 w 443364"/>
                <a:gd name="connsiteY2" fmla="*/ 4910 h 190687"/>
                <a:gd name="connsiteX3" fmla="*/ 432095 w 443364"/>
                <a:gd name="connsiteY3" fmla="*/ 84285 h 190687"/>
                <a:gd name="connsiteX4" fmla="*/ 436857 w 443364"/>
                <a:gd name="connsiteY4" fmla="*/ 163660 h 190687"/>
                <a:gd name="connsiteX5" fmla="*/ 428920 w 443364"/>
                <a:gd name="connsiteY5" fmla="*/ 189060 h 190687"/>
                <a:gd name="connsiteX6" fmla="*/ 443207 w 443364"/>
                <a:gd name="connsiteY6" fmla="*/ 123973 h 190687"/>
                <a:gd name="connsiteX7" fmla="*/ 417807 w 443364"/>
                <a:gd name="connsiteY7" fmla="*/ 55710 h 190687"/>
                <a:gd name="connsiteX8" fmla="*/ 347957 w 443364"/>
                <a:gd name="connsiteY8" fmla="*/ 14435 h 190687"/>
                <a:gd name="connsiteX9" fmla="*/ 295 w 443364"/>
                <a:gd name="connsiteY9" fmla="*/ 19198 h 19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364" h="190687">
                  <a:moveTo>
                    <a:pt x="295" y="19198"/>
                  </a:moveTo>
                  <a:cubicBezTo>
                    <a:pt x="-9494" y="18404"/>
                    <a:pt x="226514" y="12054"/>
                    <a:pt x="289220" y="9673"/>
                  </a:cubicBezTo>
                  <a:cubicBezTo>
                    <a:pt x="351926" y="7292"/>
                    <a:pt x="352719" y="-7525"/>
                    <a:pt x="376532" y="4910"/>
                  </a:cubicBezTo>
                  <a:cubicBezTo>
                    <a:pt x="400345" y="17345"/>
                    <a:pt x="422041" y="57827"/>
                    <a:pt x="432095" y="84285"/>
                  </a:cubicBezTo>
                  <a:cubicBezTo>
                    <a:pt x="442149" y="110743"/>
                    <a:pt x="437386" y="146198"/>
                    <a:pt x="436857" y="163660"/>
                  </a:cubicBezTo>
                  <a:cubicBezTo>
                    <a:pt x="436328" y="181122"/>
                    <a:pt x="427862" y="195674"/>
                    <a:pt x="428920" y="189060"/>
                  </a:cubicBezTo>
                  <a:cubicBezTo>
                    <a:pt x="429978" y="182446"/>
                    <a:pt x="445059" y="146198"/>
                    <a:pt x="443207" y="123973"/>
                  </a:cubicBezTo>
                  <a:cubicBezTo>
                    <a:pt x="441355" y="101748"/>
                    <a:pt x="433682" y="73966"/>
                    <a:pt x="417807" y="55710"/>
                  </a:cubicBezTo>
                  <a:cubicBezTo>
                    <a:pt x="401932" y="37454"/>
                    <a:pt x="413574" y="21314"/>
                    <a:pt x="347957" y="14435"/>
                  </a:cubicBezTo>
                  <a:cubicBezTo>
                    <a:pt x="282340" y="7556"/>
                    <a:pt x="10084" y="19992"/>
                    <a:pt x="295" y="191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335B9B6F-1FFA-469C-BF50-7BA85BC68440}"/>
                </a:ext>
              </a:extLst>
            </p:cNvPr>
            <p:cNvSpPr/>
            <p:nvPr/>
          </p:nvSpPr>
          <p:spPr>
            <a:xfrm>
              <a:off x="4631811" y="5470905"/>
              <a:ext cx="405956" cy="256594"/>
            </a:xfrm>
            <a:custGeom>
              <a:avLst/>
              <a:gdLst>
                <a:gd name="connsiteX0" fmla="*/ 2102 w 405956"/>
                <a:gd name="connsiteY0" fmla="*/ 255208 h 256594"/>
                <a:gd name="connsiteX1" fmla="*/ 68777 w 405956"/>
                <a:gd name="connsiteY1" fmla="*/ 71058 h 256594"/>
                <a:gd name="connsiteX2" fmla="*/ 210064 w 405956"/>
                <a:gd name="connsiteY2" fmla="*/ 26608 h 256594"/>
                <a:gd name="connsiteX3" fmla="*/ 362464 w 405956"/>
                <a:gd name="connsiteY3" fmla="*/ 52008 h 256594"/>
                <a:gd name="connsiteX4" fmla="*/ 403739 w 405956"/>
                <a:gd name="connsiteY4" fmla="*/ 104395 h 256594"/>
                <a:gd name="connsiteX5" fmla="*/ 310077 w 405956"/>
                <a:gd name="connsiteY5" fmla="*/ 23433 h 256594"/>
                <a:gd name="connsiteX6" fmla="*/ 159264 w 405956"/>
                <a:gd name="connsiteY6" fmla="*/ 9145 h 256594"/>
                <a:gd name="connsiteX7" fmla="*/ 29089 w 405956"/>
                <a:gd name="connsiteY7" fmla="*/ 148845 h 256594"/>
                <a:gd name="connsiteX8" fmla="*/ 2102 w 405956"/>
                <a:gd name="connsiteY8" fmla="*/ 255208 h 25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956" h="256594">
                  <a:moveTo>
                    <a:pt x="2102" y="255208"/>
                  </a:moveTo>
                  <a:cubicBezTo>
                    <a:pt x="8717" y="242243"/>
                    <a:pt x="34117" y="109158"/>
                    <a:pt x="68777" y="71058"/>
                  </a:cubicBezTo>
                  <a:cubicBezTo>
                    <a:pt x="103437" y="32958"/>
                    <a:pt x="161116" y="29783"/>
                    <a:pt x="210064" y="26608"/>
                  </a:cubicBezTo>
                  <a:cubicBezTo>
                    <a:pt x="259012" y="23433"/>
                    <a:pt x="330185" y="39044"/>
                    <a:pt x="362464" y="52008"/>
                  </a:cubicBezTo>
                  <a:cubicBezTo>
                    <a:pt x="394743" y="64972"/>
                    <a:pt x="412470" y="109157"/>
                    <a:pt x="403739" y="104395"/>
                  </a:cubicBezTo>
                  <a:cubicBezTo>
                    <a:pt x="395008" y="99633"/>
                    <a:pt x="350823" y="39308"/>
                    <a:pt x="310077" y="23433"/>
                  </a:cubicBezTo>
                  <a:cubicBezTo>
                    <a:pt x="269331" y="7558"/>
                    <a:pt x="206095" y="-11757"/>
                    <a:pt x="159264" y="9145"/>
                  </a:cubicBezTo>
                  <a:cubicBezTo>
                    <a:pt x="112433" y="30047"/>
                    <a:pt x="53695" y="110745"/>
                    <a:pt x="29089" y="148845"/>
                  </a:cubicBezTo>
                  <a:cubicBezTo>
                    <a:pt x="4483" y="186945"/>
                    <a:pt x="-4513" y="268173"/>
                    <a:pt x="2102" y="255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6B8DD14D-E58B-432D-A1E7-F05FD33ACEB1}"/>
                </a:ext>
              </a:extLst>
            </p:cNvPr>
            <p:cNvSpPr/>
            <p:nvPr/>
          </p:nvSpPr>
          <p:spPr>
            <a:xfrm>
              <a:off x="3686402" y="5598919"/>
              <a:ext cx="413633" cy="128059"/>
            </a:xfrm>
            <a:custGeom>
              <a:avLst/>
              <a:gdLst>
                <a:gd name="connsiteX0" fmla="*/ 1361 w 413633"/>
                <a:gd name="connsiteY0" fmla="*/ 194 h 128059"/>
                <a:gd name="connsiteX1" fmla="*/ 333148 w 413633"/>
                <a:gd name="connsiteY1" fmla="*/ 100206 h 128059"/>
                <a:gd name="connsiteX2" fmla="*/ 407761 w 413633"/>
                <a:gd name="connsiteY2" fmla="*/ 127194 h 128059"/>
                <a:gd name="connsiteX3" fmla="*/ 222023 w 413633"/>
                <a:gd name="connsiteY3" fmla="*/ 76394 h 128059"/>
                <a:gd name="connsiteX4" fmla="*/ 1361 w 413633"/>
                <a:gd name="connsiteY4" fmla="*/ 194 h 12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633" h="128059">
                  <a:moveTo>
                    <a:pt x="1361" y="194"/>
                  </a:moveTo>
                  <a:cubicBezTo>
                    <a:pt x="19882" y="4163"/>
                    <a:pt x="265415" y="79039"/>
                    <a:pt x="333148" y="100206"/>
                  </a:cubicBezTo>
                  <a:cubicBezTo>
                    <a:pt x="400881" y="121373"/>
                    <a:pt x="426282" y="131163"/>
                    <a:pt x="407761" y="127194"/>
                  </a:cubicBezTo>
                  <a:cubicBezTo>
                    <a:pt x="389240" y="123225"/>
                    <a:pt x="285788" y="98619"/>
                    <a:pt x="222023" y="76394"/>
                  </a:cubicBezTo>
                  <a:cubicBezTo>
                    <a:pt x="158258" y="54169"/>
                    <a:pt x="-17160" y="-3775"/>
                    <a:pt x="1361" y="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C8D06C98-C5F6-46CD-93D0-CD5FC050D2F9}"/>
                </a:ext>
              </a:extLst>
            </p:cNvPr>
            <p:cNvSpPr/>
            <p:nvPr/>
          </p:nvSpPr>
          <p:spPr>
            <a:xfrm>
              <a:off x="3816075" y="5590388"/>
              <a:ext cx="400821" cy="139800"/>
            </a:xfrm>
            <a:custGeom>
              <a:avLst/>
              <a:gdLst>
                <a:gd name="connsiteX0" fmla="*/ 3450 w 400821"/>
                <a:gd name="connsiteY0" fmla="*/ 787 h 139800"/>
                <a:gd name="connsiteX1" fmla="*/ 395563 w 400821"/>
                <a:gd name="connsiteY1" fmla="*/ 137312 h 139800"/>
                <a:gd name="connsiteX2" fmla="*/ 214588 w 400821"/>
                <a:gd name="connsiteY2" fmla="*/ 83337 h 139800"/>
                <a:gd name="connsiteX3" fmla="*/ 3450 w 400821"/>
                <a:gd name="connsiteY3" fmla="*/ 787 h 1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821" h="139800">
                  <a:moveTo>
                    <a:pt x="3450" y="787"/>
                  </a:moveTo>
                  <a:cubicBezTo>
                    <a:pt x="33613" y="9783"/>
                    <a:pt x="360373" y="123554"/>
                    <a:pt x="395563" y="137312"/>
                  </a:cubicBezTo>
                  <a:cubicBezTo>
                    <a:pt x="430753" y="151070"/>
                    <a:pt x="280205" y="104239"/>
                    <a:pt x="214588" y="83337"/>
                  </a:cubicBezTo>
                  <a:cubicBezTo>
                    <a:pt x="148971" y="62435"/>
                    <a:pt x="-26713" y="-8209"/>
                    <a:pt x="3450" y="7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8C01BEAA-EF94-4F05-A7D1-DB0EAD7386B3}"/>
                </a:ext>
              </a:extLst>
            </p:cNvPr>
            <p:cNvSpPr/>
            <p:nvPr/>
          </p:nvSpPr>
          <p:spPr>
            <a:xfrm>
              <a:off x="4341571" y="5789291"/>
              <a:ext cx="339281" cy="129569"/>
            </a:xfrm>
            <a:custGeom>
              <a:avLst/>
              <a:gdLst>
                <a:gd name="connsiteX0" fmla="*/ 242 w 339281"/>
                <a:gd name="connsiteY0" fmla="*/ 322 h 129569"/>
                <a:gd name="connsiteX1" fmla="*/ 279642 w 339281"/>
                <a:gd name="connsiteY1" fmla="*/ 108272 h 129569"/>
                <a:gd name="connsiteX2" fmla="*/ 336792 w 339281"/>
                <a:gd name="connsiteY2" fmla="*/ 127322 h 129569"/>
                <a:gd name="connsiteX3" fmla="*/ 232017 w 339281"/>
                <a:gd name="connsiteY3" fmla="*/ 76522 h 129569"/>
                <a:gd name="connsiteX4" fmla="*/ 242 w 339281"/>
                <a:gd name="connsiteY4" fmla="*/ 322 h 12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281" h="129569">
                  <a:moveTo>
                    <a:pt x="242" y="322"/>
                  </a:moveTo>
                  <a:cubicBezTo>
                    <a:pt x="8179" y="5614"/>
                    <a:pt x="223550" y="87105"/>
                    <a:pt x="279642" y="108272"/>
                  </a:cubicBezTo>
                  <a:cubicBezTo>
                    <a:pt x="335734" y="129439"/>
                    <a:pt x="344729" y="132614"/>
                    <a:pt x="336792" y="127322"/>
                  </a:cubicBezTo>
                  <a:cubicBezTo>
                    <a:pt x="328855" y="122030"/>
                    <a:pt x="282553" y="96630"/>
                    <a:pt x="232017" y="76522"/>
                  </a:cubicBezTo>
                  <a:cubicBezTo>
                    <a:pt x="181481" y="56414"/>
                    <a:pt x="-7695" y="-4970"/>
                    <a:pt x="242" y="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A9D092C2-4147-4C28-9248-D62E2ABDC79C}"/>
                </a:ext>
              </a:extLst>
            </p:cNvPr>
            <p:cNvSpPr/>
            <p:nvPr/>
          </p:nvSpPr>
          <p:spPr>
            <a:xfrm>
              <a:off x="4170920" y="5765638"/>
              <a:ext cx="539709" cy="252655"/>
            </a:xfrm>
            <a:custGeom>
              <a:avLst/>
              <a:gdLst>
                <a:gd name="connsiteX0" fmla="*/ 5793 w 539709"/>
                <a:gd name="connsiteY0" fmla="*/ 3337 h 252655"/>
                <a:gd name="connsiteX1" fmla="*/ 448705 w 539709"/>
                <a:gd name="connsiteY1" fmla="*/ 154150 h 252655"/>
                <a:gd name="connsiteX2" fmla="*/ 499505 w 539709"/>
                <a:gd name="connsiteY2" fmla="*/ 187487 h 252655"/>
                <a:gd name="connsiteX3" fmla="*/ 539193 w 539709"/>
                <a:gd name="connsiteY3" fmla="*/ 252575 h 252655"/>
                <a:gd name="connsiteX4" fmla="*/ 470930 w 539709"/>
                <a:gd name="connsiteY4" fmla="*/ 173200 h 252655"/>
                <a:gd name="connsiteX5" fmla="*/ 213755 w 539709"/>
                <a:gd name="connsiteY5" fmla="*/ 58900 h 252655"/>
                <a:gd name="connsiteX6" fmla="*/ 5793 w 539709"/>
                <a:gd name="connsiteY6" fmla="*/ 3337 h 25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709" h="252655">
                  <a:moveTo>
                    <a:pt x="5793" y="3337"/>
                  </a:moveTo>
                  <a:cubicBezTo>
                    <a:pt x="44951" y="19212"/>
                    <a:pt x="366420" y="123458"/>
                    <a:pt x="448705" y="154150"/>
                  </a:cubicBezTo>
                  <a:cubicBezTo>
                    <a:pt x="530990" y="184842"/>
                    <a:pt x="484424" y="171083"/>
                    <a:pt x="499505" y="187487"/>
                  </a:cubicBezTo>
                  <a:cubicBezTo>
                    <a:pt x="514586" y="203891"/>
                    <a:pt x="543955" y="254956"/>
                    <a:pt x="539193" y="252575"/>
                  </a:cubicBezTo>
                  <a:cubicBezTo>
                    <a:pt x="534431" y="250194"/>
                    <a:pt x="525170" y="205479"/>
                    <a:pt x="470930" y="173200"/>
                  </a:cubicBezTo>
                  <a:cubicBezTo>
                    <a:pt x="416690" y="140921"/>
                    <a:pt x="291542" y="85887"/>
                    <a:pt x="213755" y="58900"/>
                  </a:cubicBezTo>
                  <a:cubicBezTo>
                    <a:pt x="135968" y="31913"/>
                    <a:pt x="-33365" y="-12538"/>
                    <a:pt x="5793" y="3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A7ED4A0F-7F29-480C-8207-01FAA894D285}"/>
                </a:ext>
              </a:extLst>
            </p:cNvPr>
            <p:cNvSpPr/>
            <p:nvPr/>
          </p:nvSpPr>
          <p:spPr>
            <a:xfrm>
              <a:off x="3309910" y="5706624"/>
              <a:ext cx="84288" cy="692573"/>
            </a:xfrm>
            <a:custGeom>
              <a:avLst/>
              <a:gdLst>
                <a:gd name="connsiteX0" fmla="*/ 84165 w 84288"/>
                <a:gd name="connsiteY0" fmla="*/ 2026 h 692573"/>
                <a:gd name="connsiteX1" fmla="*/ 20665 w 84288"/>
                <a:gd name="connsiteY1" fmla="*/ 294126 h 692573"/>
                <a:gd name="connsiteX2" fmla="*/ 39715 w 84288"/>
                <a:gd name="connsiteY2" fmla="*/ 687826 h 692573"/>
                <a:gd name="connsiteX3" fmla="*/ 20665 w 84288"/>
                <a:gd name="connsiteY3" fmla="*/ 490976 h 692573"/>
                <a:gd name="connsiteX4" fmla="*/ 1615 w 84288"/>
                <a:gd name="connsiteY4" fmla="*/ 179826 h 692573"/>
                <a:gd name="connsiteX5" fmla="*/ 84165 w 84288"/>
                <a:gd name="connsiteY5" fmla="*/ 2026 h 6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88" h="692573">
                  <a:moveTo>
                    <a:pt x="84165" y="2026"/>
                  </a:moveTo>
                  <a:cubicBezTo>
                    <a:pt x="87340" y="21076"/>
                    <a:pt x="28073" y="179826"/>
                    <a:pt x="20665" y="294126"/>
                  </a:cubicBezTo>
                  <a:cubicBezTo>
                    <a:pt x="13257" y="408426"/>
                    <a:pt x="39715" y="655018"/>
                    <a:pt x="39715" y="687826"/>
                  </a:cubicBezTo>
                  <a:cubicBezTo>
                    <a:pt x="39715" y="720634"/>
                    <a:pt x="27015" y="575643"/>
                    <a:pt x="20665" y="490976"/>
                  </a:cubicBezTo>
                  <a:cubicBezTo>
                    <a:pt x="14315" y="406309"/>
                    <a:pt x="-5793" y="257084"/>
                    <a:pt x="1615" y="179826"/>
                  </a:cubicBezTo>
                  <a:cubicBezTo>
                    <a:pt x="9023" y="102568"/>
                    <a:pt x="80990" y="-17024"/>
                    <a:pt x="84165" y="20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FBDF37B3-F8FD-490F-A541-95FFEF5ED007}"/>
                </a:ext>
              </a:extLst>
            </p:cNvPr>
            <p:cNvSpPr/>
            <p:nvPr/>
          </p:nvSpPr>
          <p:spPr>
            <a:xfrm>
              <a:off x="3266421" y="5705085"/>
              <a:ext cx="99141" cy="788763"/>
            </a:xfrm>
            <a:custGeom>
              <a:avLst/>
              <a:gdLst>
                <a:gd name="connsiteX0" fmla="*/ 99079 w 99141"/>
                <a:gd name="connsiteY0" fmla="*/ 3565 h 788763"/>
                <a:gd name="connsiteX1" fmla="*/ 16529 w 99141"/>
                <a:gd name="connsiteY1" fmla="*/ 244865 h 788763"/>
                <a:gd name="connsiteX2" fmla="*/ 80029 w 99141"/>
                <a:gd name="connsiteY2" fmla="*/ 746515 h 788763"/>
                <a:gd name="connsiteX3" fmla="*/ 64154 w 99141"/>
                <a:gd name="connsiteY3" fmla="*/ 692540 h 788763"/>
                <a:gd name="connsiteX4" fmla="*/ 654 w 99141"/>
                <a:gd name="connsiteY4" fmla="*/ 143265 h 788763"/>
                <a:gd name="connsiteX5" fmla="*/ 99079 w 99141"/>
                <a:gd name="connsiteY5" fmla="*/ 3565 h 78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141" h="788763">
                  <a:moveTo>
                    <a:pt x="99079" y="3565"/>
                  </a:moveTo>
                  <a:cubicBezTo>
                    <a:pt x="101725" y="20498"/>
                    <a:pt x="19704" y="121040"/>
                    <a:pt x="16529" y="244865"/>
                  </a:cubicBezTo>
                  <a:cubicBezTo>
                    <a:pt x="13354" y="368690"/>
                    <a:pt x="72092" y="671903"/>
                    <a:pt x="80029" y="746515"/>
                  </a:cubicBezTo>
                  <a:cubicBezTo>
                    <a:pt x="87966" y="821127"/>
                    <a:pt x="77383" y="793082"/>
                    <a:pt x="64154" y="692540"/>
                  </a:cubicBezTo>
                  <a:cubicBezTo>
                    <a:pt x="50925" y="591998"/>
                    <a:pt x="-6754" y="257036"/>
                    <a:pt x="654" y="143265"/>
                  </a:cubicBezTo>
                  <a:cubicBezTo>
                    <a:pt x="8062" y="29494"/>
                    <a:pt x="96433" y="-13368"/>
                    <a:pt x="99079" y="35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A9157CE0-66C9-4461-A431-51A6D1786BD1}"/>
                </a:ext>
              </a:extLst>
            </p:cNvPr>
            <p:cNvSpPr/>
            <p:nvPr/>
          </p:nvSpPr>
          <p:spPr>
            <a:xfrm>
              <a:off x="3524235" y="5711735"/>
              <a:ext cx="117523" cy="138381"/>
            </a:xfrm>
            <a:custGeom>
              <a:avLst/>
              <a:gdLst>
                <a:gd name="connsiteX0" fmla="*/ 117490 w 117523"/>
                <a:gd name="connsiteY0" fmla="*/ 90 h 138381"/>
                <a:gd name="connsiteX1" fmla="*/ 74628 w 117523"/>
                <a:gd name="connsiteY1" fmla="*/ 90578 h 138381"/>
                <a:gd name="connsiteX2" fmla="*/ 15 w 117523"/>
                <a:gd name="connsiteY2" fmla="*/ 138203 h 138381"/>
                <a:gd name="connsiteX3" fmla="*/ 68278 w 117523"/>
                <a:gd name="connsiteY3" fmla="*/ 74703 h 138381"/>
                <a:gd name="connsiteX4" fmla="*/ 117490 w 117523"/>
                <a:gd name="connsiteY4" fmla="*/ 90 h 1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23" h="138381">
                  <a:moveTo>
                    <a:pt x="117490" y="90"/>
                  </a:moveTo>
                  <a:cubicBezTo>
                    <a:pt x="118548" y="2736"/>
                    <a:pt x="94207" y="67559"/>
                    <a:pt x="74628" y="90578"/>
                  </a:cubicBezTo>
                  <a:cubicBezTo>
                    <a:pt x="55049" y="113597"/>
                    <a:pt x="1073" y="140849"/>
                    <a:pt x="15" y="138203"/>
                  </a:cubicBezTo>
                  <a:cubicBezTo>
                    <a:pt x="-1043" y="135557"/>
                    <a:pt x="51345" y="96134"/>
                    <a:pt x="68278" y="74703"/>
                  </a:cubicBezTo>
                  <a:cubicBezTo>
                    <a:pt x="85211" y="53272"/>
                    <a:pt x="116432" y="-2556"/>
                    <a:pt x="117490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E39DAF42-D9C4-4F78-B5C2-3F0DF2A42E5D}"/>
                </a:ext>
              </a:extLst>
            </p:cNvPr>
            <p:cNvSpPr/>
            <p:nvPr/>
          </p:nvSpPr>
          <p:spPr>
            <a:xfrm>
              <a:off x="3554413" y="5862638"/>
              <a:ext cx="153987" cy="37405"/>
            </a:xfrm>
            <a:custGeom>
              <a:avLst/>
              <a:gdLst>
                <a:gd name="connsiteX0" fmla="*/ 0 w 153987"/>
                <a:gd name="connsiteY0" fmla="*/ 0 h 37405"/>
                <a:gd name="connsiteX1" fmla="*/ 84137 w 153987"/>
                <a:gd name="connsiteY1" fmla="*/ 33337 h 37405"/>
                <a:gd name="connsiteX2" fmla="*/ 153987 w 153987"/>
                <a:gd name="connsiteY2" fmla="*/ 34925 h 37405"/>
                <a:gd name="connsiteX3" fmla="*/ 85725 w 153987"/>
                <a:gd name="connsiteY3" fmla="*/ 15875 h 37405"/>
                <a:gd name="connsiteX4" fmla="*/ 0 w 153987"/>
                <a:gd name="connsiteY4" fmla="*/ 0 h 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87" h="37405">
                  <a:moveTo>
                    <a:pt x="0" y="0"/>
                  </a:moveTo>
                  <a:cubicBezTo>
                    <a:pt x="29236" y="13758"/>
                    <a:pt x="58473" y="27516"/>
                    <a:pt x="84137" y="33337"/>
                  </a:cubicBezTo>
                  <a:cubicBezTo>
                    <a:pt x="109801" y="39158"/>
                    <a:pt x="153722" y="37835"/>
                    <a:pt x="153987" y="34925"/>
                  </a:cubicBezTo>
                  <a:cubicBezTo>
                    <a:pt x="154252" y="32015"/>
                    <a:pt x="85725" y="15875"/>
                    <a:pt x="85725" y="158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8C436EC6-E077-40BD-AEF1-381BC3D2D398}"/>
                </a:ext>
              </a:extLst>
            </p:cNvPr>
            <p:cNvSpPr/>
            <p:nvPr/>
          </p:nvSpPr>
          <p:spPr>
            <a:xfrm>
              <a:off x="3643041" y="5670345"/>
              <a:ext cx="180288" cy="223236"/>
            </a:xfrm>
            <a:custGeom>
              <a:avLst/>
              <a:gdLst>
                <a:gd name="connsiteX0" fmla="*/ 272 w 180288"/>
                <a:gd name="connsiteY0" fmla="*/ 85930 h 223236"/>
                <a:gd name="connsiteX1" fmla="*/ 109809 w 180288"/>
                <a:gd name="connsiteY1" fmla="*/ 9730 h 223236"/>
                <a:gd name="connsiteX2" fmla="*/ 157434 w 180288"/>
                <a:gd name="connsiteY2" fmla="*/ 16080 h 223236"/>
                <a:gd name="connsiteX3" fmla="*/ 178072 w 180288"/>
                <a:gd name="connsiteY3" fmla="*/ 146255 h 223236"/>
                <a:gd name="connsiteX4" fmla="*/ 106634 w 180288"/>
                <a:gd name="connsiteY4" fmla="*/ 200230 h 223236"/>
                <a:gd name="connsiteX5" fmla="*/ 36784 w 180288"/>
                <a:gd name="connsiteY5" fmla="*/ 222455 h 223236"/>
                <a:gd name="connsiteX6" fmla="*/ 125684 w 180288"/>
                <a:gd name="connsiteY6" fmla="*/ 174830 h 223236"/>
                <a:gd name="connsiteX7" fmla="*/ 163784 w 180288"/>
                <a:gd name="connsiteY7" fmla="*/ 117680 h 223236"/>
                <a:gd name="connsiteX8" fmla="*/ 144734 w 180288"/>
                <a:gd name="connsiteY8" fmla="*/ 25605 h 223236"/>
                <a:gd name="connsiteX9" fmla="*/ 272 w 180288"/>
                <a:gd name="connsiteY9" fmla="*/ 85930 h 22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288" h="223236">
                  <a:moveTo>
                    <a:pt x="272" y="85930"/>
                  </a:moveTo>
                  <a:cubicBezTo>
                    <a:pt x="-5549" y="83284"/>
                    <a:pt x="83615" y="21372"/>
                    <a:pt x="109809" y="9730"/>
                  </a:cubicBezTo>
                  <a:cubicBezTo>
                    <a:pt x="136003" y="-1912"/>
                    <a:pt x="146057" y="-6674"/>
                    <a:pt x="157434" y="16080"/>
                  </a:cubicBezTo>
                  <a:cubicBezTo>
                    <a:pt x="168811" y="38834"/>
                    <a:pt x="186539" y="115563"/>
                    <a:pt x="178072" y="146255"/>
                  </a:cubicBezTo>
                  <a:cubicBezTo>
                    <a:pt x="169605" y="176947"/>
                    <a:pt x="130182" y="187530"/>
                    <a:pt x="106634" y="200230"/>
                  </a:cubicBezTo>
                  <a:cubicBezTo>
                    <a:pt x="83086" y="212930"/>
                    <a:pt x="33609" y="226688"/>
                    <a:pt x="36784" y="222455"/>
                  </a:cubicBezTo>
                  <a:cubicBezTo>
                    <a:pt x="39959" y="218222"/>
                    <a:pt x="104517" y="192292"/>
                    <a:pt x="125684" y="174830"/>
                  </a:cubicBezTo>
                  <a:cubicBezTo>
                    <a:pt x="146851" y="157368"/>
                    <a:pt x="160609" y="142551"/>
                    <a:pt x="163784" y="117680"/>
                  </a:cubicBezTo>
                  <a:cubicBezTo>
                    <a:pt x="166959" y="92809"/>
                    <a:pt x="169605" y="32219"/>
                    <a:pt x="144734" y="25605"/>
                  </a:cubicBezTo>
                  <a:cubicBezTo>
                    <a:pt x="119863" y="18991"/>
                    <a:pt x="6093" y="88576"/>
                    <a:pt x="272" y="859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99B8CB93-F878-4E87-8172-493799662669}"/>
                </a:ext>
              </a:extLst>
            </p:cNvPr>
            <p:cNvSpPr/>
            <p:nvPr/>
          </p:nvSpPr>
          <p:spPr>
            <a:xfrm>
              <a:off x="3652028" y="5740157"/>
              <a:ext cx="43711" cy="146687"/>
            </a:xfrm>
            <a:custGeom>
              <a:avLst/>
              <a:gdLst>
                <a:gd name="connsiteX0" fmla="*/ 43672 w 43711"/>
                <a:gd name="connsiteY0" fmla="*/ 146293 h 146687"/>
                <a:gd name="connsiteX1" fmla="*/ 810 w 43711"/>
                <a:gd name="connsiteY1" fmla="*/ 95493 h 146687"/>
                <a:gd name="connsiteX2" fmla="*/ 15097 w 43711"/>
                <a:gd name="connsiteY2" fmla="*/ 243 h 146687"/>
                <a:gd name="connsiteX3" fmla="*/ 8747 w 43711"/>
                <a:gd name="connsiteY3" fmla="*/ 70093 h 146687"/>
                <a:gd name="connsiteX4" fmla="*/ 43672 w 43711"/>
                <a:gd name="connsiteY4" fmla="*/ 146293 h 1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146687">
                  <a:moveTo>
                    <a:pt x="43672" y="146293"/>
                  </a:moveTo>
                  <a:cubicBezTo>
                    <a:pt x="42349" y="150526"/>
                    <a:pt x="5572" y="119835"/>
                    <a:pt x="810" y="95493"/>
                  </a:cubicBezTo>
                  <a:cubicBezTo>
                    <a:pt x="-3952" y="71151"/>
                    <a:pt x="13774" y="4476"/>
                    <a:pt x="15097" y="243"/>
                  </a:cubicBezTo>
                  <a:cubicBezTo>
                    <a:pt x="16420" y="-3990"/>
                    <a:pt x="5043" y="48132"/>
                    <a:pt x="8747" y="70093"/>
                  </a:cubicBezTo>
                  <a:cubicBezTo>
                    <a:pt x="12451" y="92053"/>
                    <a:pt x="44995" y="142060"/>
                    <a:pt x="43672" y="146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2B5822F3-E73D-44F5-8E6C-16108DA5818E}"/>
                </a:ext>
              </a:extLst>
            </p:cNvPr>
            <p:cNvSpPr/>
            <p:nvPr/>
          </p:nvSpPr>
          <p:spPr>
            <a:xfrm>
              <a:off x="3638482" y="5661023"/>
              <a:ext cx="144909" cy="85790"/>
            </a:xfrm>
            <a:custGeom>
              <a:avLst/>
              <a:gdLst>
                <a:gd name="connsiteX0" fmla="*/ 68 w 144909"/>
                <a:gd name="connsiteY0" fmla="*/ 85727 h 85790"/>
                <a:gd name="connsiteX1" fmla="*/ 54043 w 144909"/>
                <a:gd name="connsiteY1" fmla="*/ 22227 h 85790"/>
                <a:gd name="connsiteX2" fmla="*/ 77856 w 144909"/>
                <a:gd name="connsiteY2" fmla="*/ 2 h 85790"/>
                <a:gd name="connsiteX3" fmla="*/ 144531 w 144909"/>
                <a:gd name="connsiteY3" fmla="*/ 20640 h 85790"/>
                <a:gd name="connsiteX4" fmla="*/ 44518 w 144909"/>
                <a:gd name="connsiteY4" fmla="*/ 9527 h 85790"/>
                <a:gd name="connsiteX5" fmla="*/ 68 w 144909"/>
                <a:gd name="connsiteY5" fmla="*/ 85727 h 8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09" h="85790">
                  <a:moveTo>
                    <a:pt x="68" y="85727"/>
                  </a:moveTo>
                  <a:cubicBezTo>
                    <a:pt x="1656" y="87844"/>
                    <a:pt x="41078" y="36514"/>
                    <a:pt x="54043" y="22227"/>
                  </a:cubicBezTo>
                  <a:cubicBezTo>
                    <a:pt x="67008" y="7940"/>
                    <a:pt x="62775" y="266"/>
                    <a:pt x="77856" y="2"/>
                  </a:cubicBezTo>
                  <a:cubicBezTo>
                    <a:pt x="92937" y="-263"/>
                    <a:pt x="150087" y="19053"/>
                    <a:pt x="144531" y="20640"/>
                  </a:cubicBezTo>
                  <a:cubicBezTo>
                    <a:pt x="138975" y="22227"/>
                    <a:pt x="64097" y="2383"/>
                    <a:pt x="44518" y="9527"/>
                  </a:cubicBezTo>
                  <a:cubicBezTo>
                    <a:pt x="24939" y="16671"/>
                    <a:pt x="-1520" y="83610"/>
                    <a:pt x="68" y="857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CBAD6242-8782-4367-8273-01F92DC2C4D7}"/>
                </a:ext>
              </a:extLst>
            </p:cNvPr>
            <p:cNvSpPr/>
            <p:nvPr/>
          </p:nvSpPr>
          <p:spPr>
            <a:xfrm>
              <a:off x="3837931" y="5919420"/>
              <a:ext cx="132566" cy="228213"/>
            </a:xfrm>
            <a:custGeom>
              <a:avLst/>
              <a:gdLst>
                <a:gd name="connsiteX0" fmla="*/ 70494 w 132566"/>
                <a:gd name="connsiteY0" fmla="*/ 368 h 228213"/>
                <a:gd name="connsiteX1" fmla="*/ 132407 w 132566"/>
                <a:gd name="connsiteY1" fmla="*/ 62280 h 228213"/>
                <a:gd name="connsiteX2" fmla="*/ 86369 w 132566"/>
                <a:gd name="connsiteY2" fmla="*/ 144830 h 228213"/>
                <a:gd name="connsiteX3" fmla="*/ 26044 w 132566"/>
                <a:gd name="connsiteY3" fmla="*/ 195630 h 228213"/>
                <a:gd name="connsiteX4" fmla="*/ 644 w 132566"/>
                <a:gd name="connsiteY4" fmla="*/ 227380 h 228213"/>
                <a:gd name="connsiteX5" fmla="*/ 49857 w 132566"/>
                <a:gd name="connsiteY5" fmla="*/ 162293 h 228213"/>
                <a:gd name="connsiteX6" fmla="*/ 83194 w 132566"/>
                <a:gd name="connsiteY6" fmla="*/ 90855 h 228213"/>
                <a:gd name="connsiteX7" fmla="*/ 70494 w 132566"/>
                <a:gd name="connsiteY7" fmla="*/ 368 h 22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566" h="228213">
                  <a:moveTo>
                    <a:pt x="70494" y="368"/>
                  </a:moveTo>
                  <a:cubicBezTo>
                    <a:pt x="78696" y="-4395"/>
                    <a:pt x="129761" y="38203"/>
                    <a:pt x="132407" y="62280"/>
                  </a:cubicBezTo>
                  <a:cubicBezTo>
                    <a:pt x="135053" y="86357"/>
                    <a:pt x="104096" y="122605"/>
                    <a:pt x="86369" y="144830"/>
                  </a:cubicBezTo>
                  <a:cubicBezTo>
                    <a:pt x="68642" y="167055"/>
                    <a:pt x="40332" y="181872"/>
                    <a:pt x="26044" y="195630"/>
                  </a:cubicBezTo>
                  <a:cubicBezTo>
                    <a:pt x="11756" y="209388"/>
                    <a:pt x="-3325" y="232936"/>
                    <a:pt x="644" y="227380"/>
                  </a:cubicBezTo>
                  <a:cubicBezTo>
                    <a:pt x="4613" y="221824"/>
                    <a:pt x="36099" y="185047"/>
                    <a:pt x="49857" y="162293"/>
                  </a:cubicBezTo>
                  <a:cubicBezTo>
                    <a:pt x="63615" y="139539"/>
                    <a:pt x="76844" y="114932"/>
                    <a:pt x="83194" y="90855"/>
                  </a:cubicBezTo>
                  <a:cubicBezTo>
                    <a:pt x="89544" y="66778"/>
                    <a:pt x="62292" y="5131"/>
                    <a:pt x="70494" y="3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5ED31F05-EBB8-467C-A0C9-40D285BD3E8E}"/>
                </a:ext>
              </a:extLst>
            </p:cNvPr>
            <p:cNvSpPr/>
            <p:nvPr/>
          </p:nvSpPr>
          <p:spPr>
            <a:xfrm>
              <a:off x="3714148" y="5930061"/>
              <a:ext cx="203288" cy="210397"/>
            </a:xfrm>
            <a:custGeom>
              <a:avLst/>
              <a:gdLst>
                <a:gd name="connsiteX0" fmla="*/ 202215 w 203288"/>
                <a:gd name="connsiteY0" fmla="*/ 839 h 210397"/>
                <a:gd name="connsiteX1" fmla="*/ 10127 w 203288"/>
                <a:gd name="connsiteY1" fmla="*/ 105614 h 210397"/>
                <a:gd name="connsiteX2" fmla="*/ 40290 w 203288"/>
                <a:gd name="connsiteY2" fmla="*/ 169114 h 210397"/>
                <a:gd name="connsiteX3" fmla="*/ 156177 w 203288"/>
                <a:gd name="connsiteY3" fmla="*/ 210389 h 210397"/>
                <a:gd name="connsiteX4" fmla="*/ 51402 w 203288"/>
                <a:gd name="connsiteY4" fmla="*/ 165939 h 210397"/>
                <a:gd name="connsiteX5" fmla="*/ 27590 w 203288"/>
                <a:gd name="connsiteY5" fmla="*/ 145302 h 210397"/>
                <a:gd name="connsiteX6" fmla="*/ 86327 w 203288"/>
                <a:gd name="connsiteY6" fmla="*/ 61164 h 210397"/>
                <a:gd name="connsiteX7" fmla="*/ 202215 w 203288"/>
                <a:gd name="connsiteY7" fmla="*/ 839 h 21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88" h="210397">
                  <a:moveTo>
                    <a:pt x="202215" y="839"/>
                  </a:moveTo>
                  <a:cubicBezTo>
                    <a:pt x="189515" y="8247"/>
                    <a:pt x="37114" y="77568"/>
                    <a:pt x="10127" y="105614"/>
                  </a:cubicBezTo>
                  <a:cubicBezTo>
                    <a:pt x="-16860" y="133660"/>
                    <a:pt x="15948" y="151651"/>
                    <a:pt x="40290" y="169114"/>
                  </a:cubicBezTo>
                  <a:cubicBezTo>
                    <a:pt x="64632" y="186577"/>
                    <a:pt x="154325" y="210918"/>
                    <a:pt x="156177" y="210389"/>
                  </a:cubicBezTo>
                  <a:cubicBezTo>
                    <a:pt x="158029" y="209860"/>
                    <a:pt x="72833" y="176787"/>
                    <a:pt x="51402" y="165939"/>
                  </a:cubicBezTo>
                  <a:cubicBezTo>
                    <a:pt x="29971" y="155091"/>
                    <a:pt x="21769" y="162764"/>
                    <a:pt x="27590" y="145302"/>
                  </a:cubicBezTo>
                  <a:cubicBezTo>
                    <a:pt x="33411" y="127840"/>
                    <a:pt x="61456" y="85506"/>
                    <a:pt x="86327" y="61164"/>
                  </a:cubicBezTo>
                  <a:cubicBezTo>
                    <a:pt x="111198" y="36822"/>
                    <a:pt x="214915" y="-6569"/>
                    <a:pt x="202215" y="8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349D2093-C2CE-4FB9-8532-03A447E520C2}"/>
                </a:ext>
              </a:extLst>
            </p:cNvPr>
            <p:cNvSpPr/>
            <p:nvPr/>
          </p:nvSpPr>
          <p:spPr>
            <a:xfrm>
              <a:off x="3808388" y="5951900"/>
              <a:ext cx="115913" cy="147873"/>
            </a:xfrm>
            <a:custGeom>
              <a:avLst/>
              <a:gdLst>
                <a:gd name="connsiteX0" fmla="*/ 115912 w 115913"/>
                <a:gd name="connsiteY0" fmla="*/ 1225 h 147873"/>
                <a:gd name="connsiteX1" fmla="*/ 73050 w 115913"/>
                <a:gd name="connsiteY1" fmla="*/ 74250 h 147873"/>
                <a:gd name="connsiteX2" fmla="*/ 69875 w 115913"/>
                <a:gd name="connsiteY2" fmla="*/ 109175 h 147873"/>
                <a:gd name="connsiteX3" fmla="*/ 25 w 115913"/>
                <a:gd name="connsiteY3" fmla="*/ 147275 h 147873"/>
                <a:gd name="connsiteX4" fmla="*/ 61937 w 115913"/>
                <a:gd name="connsiteY4" fmla="*/ 77425 h 147873"/>
                <a:gd name="connsiteX5" fmla="*/ 74637 w 115913"/>
                <a:gd name="connsiteY5" fmla="*/ 31388 h 147873"/>
                <a:gd name="connsiteX6" fmla="*/ 115912 w 115913"/>
                <a:gd name="connsiteY6" fmla="*/ 1225 h 14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13" h="147873">
                  <a:moveTo>
                    <a:pt x="115912" y="1225"/>
                  </a:moveTo>
                  <a:cubicBezTo>
                    <a:pt x="115648" y="8369"/>
                    <a:pt x="80723" y="56258"/>
                    <a:pt x="73050" y="74250"/>
                  </a:cubicBezTo>
                  <a:cubicBezTo>
                    <a:pt x="65377" y="92242"/>
                    <a:pt x="82046" y="97004"/>
                    <a:pt x="69875" y="109175"/>
                  </a:cubicBezTo>
                  <a:cubicBezTo>
                    <a:pt x="57704" y="121346"/>
                    <a:pt x="1348" y="152567"/>
                    <a:pt x="25" y="147275"/>
                  </a:cubicBezTo>
                  <a:cubicBezTo>
                    <a:pt x="-1298" y="141983"/>
                    <a:pt x="49502" y="96739"/>
                    <a:pt x="61937" y="77425"/>
                  </a:cubicBezTo>
                  <a:cubicBezTo>
                    <a:pt x="74372" y="58111"/>
                    <a:pt x="65641" y="42765"/>
                    <a:pt x="74637" y="31388"/>
                  </a:cubicBezTo>
                  <a:cubicBezTo>
                    <a:pt x="83633" y="20011"/>
                    <a:pt x="116176" y="-5919"/>
                    <a:pt x="115912" y="1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7478DC95-1772-4066-AFEA-0EAF93E2E155}"/>
                </a:ext>
              </a:extLst>
            </p:cNvPr>
            <p:cNvSpPr/>
            <p:nvPr/>
          </p:nvSpPr>
          <p:spPr>
            <a:xfrm>
              <a:off x="4158606" y="5900291"/>
              <a:ext cx="220336" cy="189353"/>
            </a:xfrm>
            <a:custGeom>
              <a:avLst/>
              <a:gdLst>
                <a:gd name="connsiteX0" fmla="*/ 3819 w 220336"/>
                <a:gd name="connsiteY0" fmla="*/ 84584 h 189353"/>
                <a:gd name="connsiteX1" fmla="*/ 56207 w 220336"/>
                <a:gd name="connsiteY1" fmla="*/ 14734 h 189353"/>
                <a:gd name="connsiteX2" fmla="*/ 184794 w 220336"/>
                <a:gd name="connsiteY2" fmla="*/ 33784 h 189353"/>
                <a:gd name="connsiteX3" fmla="*/ 214957 w 220336"/>
                <a:gd name="connsiteY3" fmla="*/ 127447 h 189353"/>
                <a:gd name="connsiteX4" fmla="*/ 130819 w 220336"/>
                <a:gd name="connsiteY4" fmla="*/ 178247 h 189353"/>
                <a:gd name="connsiteX5" fmla="*/ 59382 w 220336"/>
                <a:gd name="connsiteY5" fmla="*/ 176659 h 189353"/>
                <a:gd name="connsiteX6" fmla="*/ 191144 w 220336"/>
                <a:gd name="connsiteY6" fmla="*/ 179834 h 189353"/>
                <a:gd name="connsiteX7" fmla="*/ 218132 w 220336"/>
                <a:gd name="connsiteY7" fmla="*/ 38547 h 189353"/>
                <a:gd name="connsiteX8" fmla="*/ 153044 w 220336"/>
                <a:gd name="connsiteY8" fmla="*/ 447 h 189353"/>
                <a:gd name="connsiteX9" fmla="*/ 3819 w 220336"/>
                <a:gd name="connsiteY9" fmla="*/ 84584 h 18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336" h="189353">
                  <a:moveTo>
                    <a:pt x="3819" y="84584"/>
                  </a:moveTo>
                  <a:cubicBezTo>
                    <a:pt x="-12320" y="86965"/>
                    <a:pt x="26045" y="23201"/>
                    <a:pt x="56207" y="14734"/>
                  </a:cubicBezTo>
                  <a:cubicBezTo>
                    <a:pt x="86370" y="6267"/>
                    <a:pt x="158336" y="14999"/>
                    <a:pt x="184794" y="33784"/>
                  </a:cubicBezTo>
                  <a:cubicBezTo>
                    <a:pt x="211252" y="52569"/>
                    <a:pt x="223953" y="103370"/>
                    <a:pt x="214957" y="127447"/>
                  </a:cubicBezTo>
                  <a:cubicBezTo>
                    <a:pt x="205961" y="151524"/>
                    <a:pt x="156748" y="170045"/>
                    <a:pt x="130819" y="178247"/>
                  </a:cubicBezTo>
                  <a:cubicBezTo>
                    <a:pt x="104890" y="186449"/>
                    <a:pt x="49328" y="176395"/>
                    <a:pt x="59382" y="176659"/>
                  </a:cubicBezTo>
                  <a:cubicBezTo>
                    <a:pt x="69436" y="176923"/>
                    <a:pt x="164686" y="202853"/>
                    <a:pt x="191144" y="179834"/>
                  </a:cubicBezTo>
                  <a:cubicBezTo>
                    <a:pt x="217602" y="156815"/>
                    <a:pt x="224482" y="68445"/>
                    <a:pt x="218132" y="38547"/>
                  </a:cubicBezTo>
                  <a:cubicBezTo>
                    <a:pt x="211782" y="8649"/>
                    <a:pt x="189292" y="-2463"/>
                    <a:pt x="153044" y="447"/>
                  </a:cubicBezTo>
                  <a:cubicBezTo>
                    <a:pt x="116796" y="3357"/>
                    <a:pt x="19958" y="82203"/>
                    <a:pt x="3819" y="84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3D633AAC-09B2-4DE8-AC0F-14D522C4679C}"/>
                </a:ext>
              </a:extLst>
            </p:cNvPr>
            <p:cNvSpPr/>
            <p:nvPr/>
          </p:nvSpPr>
          <p:spPr>
            <a:xfrm>
              <a:off x="4151472" y="5981696"/>
              <a:ext cx="178294" cy="108157"/>
            </a:xfrm>
            <a:custGeom>
              <a:avLst/>
              <a:gdLst>
                <a:gd name="connsiteX0" fmla="*/ 17303 w 178294"/>
                <a:gd name="connsiteY0" fmla="*/ 4 h 108157"/>
                <a:gd name="connsiteX1" fmla="*/ 42703 w 178294"/>
                <a:gd name="connsiteY1" fmla="*/ 66679 h 108157"/>
                <a:gd name="connsiteX2" fmla="*/ 177641 w 178294"/>
                <a:gd name="connsiteY2" fmla="*/ 104779 h 108157"/>
                <a:gd name="connsiteX3" fmla="*/ 90328 w 178294"/>
                <a:gd name="connsiteY3" fmla="*/ 101604 h 108157"/>
                <a:gd name="connsiteX4" fmla="*/ 4603 w 178294"/>
                <a:gd name="connsiteY4" fmla="*/ 63504 h 108157"/>
                <a:gd name="connsiteX5" fmla="*/ 17303 w 178294"/>
                <a:gd name="connsiteY5" fmla="*/ 4 h 10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294" h="108157">
                  <a:moveTo>
                    <a:pt x="17303" y="4"/>
                  </a:moveTo>
                  <a:cubicBezTo>
                    <a:pt x="23653" y="533"/>
                    <a:pt x="15980" y="49217"/>
                    <a:pt x="42703" y="66679"/>
                  </a:cubicBezTo>
                  <a:cubicBezTo>
                    <a:pt x="69426" y="84141"/>
                    <a:pt x="169704" y="98958"/>
                    <a:pt x="177641" y="104779"/>
                  </a:cubicBezTo>
                  <a:cubicBezTo>
                    <a:pt x="185578" y="110600"/>
                    <a:pt x="119168" y="108483"/>
                    <a:pt x="90328" y="101604"/>
                  </a:cubicBezTo>
                  <a:cubicBezTo>
                    <a:pt x="61488" y="94725"/>
                    <a:pt x="18097" y="78056"/>
                    <a:pt x="4603" y="63504"/>
                  </a:cubicBezTo>
                  <a:cubicBezTo>
                    <a:pt x="-8891" y="48952"/>
                    <a:pt x="10953" y="-525"/>
                    <a:pt x="17303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E138D29E-F61F-484B-9D21-54EC5D5E3DCB}"/>
                </a:ext>
              </a:extLst>
            </p:cNvPr>
            <p:cNvSpPr/>
            <p:nvPr/>
          </p:nvSpPr>
          <p:spPr>
            <a:xfrm>
              <a:off x="2425070" y="6126744"/>
              <a:ext cx="1116497" cy="213059"/>
            </a:xfrm>
            <a:custGeom>
              <a:avLst/>
              <a:gdLst>
                <a:gd name="connsiteX0" fmla="*/ 630 w 1116497"/>
                <a:gd name="connsiteY0" fmla="*/ 191506 h 213059"/>
                <a:gd name="connsiteX1" fmla="*/ 632455 w 1116497"/>
                <a:gd name="connsiteY1" fmla="*/ 197856 h 213059"/>
                <a:gd name="connsiteX2" fmla="*/ 1115055 w 1116497"/>
                <a:gd name="connsiteY2" fmla="*/ 1006 h 213059"/>
                <a:gd name="connsiteX3" fmla="*/ 753105 w 1116497"/>
                <a:gd name="connsiteY3" fmla="*/ 124831 h 213059"/>
                <a:gd name="connsiteX4" fmla="*/ 630 w 1116497"/>
                <a:gd name="connsiteY4" fmla="*/ 191506 h 21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497" h="213059">
                  <a:moveTo>
                    <a:pt x="630" y="191506"/>
                  </a:moveTo>
                  <a:cubicBezTo>
                    <a:pt x="-19478" y="203677"/>
                    <a:pt x="446718" y="229606"/>
                    <a:pt x="632455" y="197856"/>
                  </a:cubicBezTo>
                  <a:cubicBezTo>
                    <a:pt x="818192" y="166106"/>
                    <a:pt x="1094947" y="13177"/>
                    <a:pt x="1115055" y="1006"/>
                  </a:cubicBezTo>
                  <a:cubicBezTo>
                    <a:pt x="1135163" y="-11165"/>
                    <a:pt x="941488" y="90435"/>
                    <a:pt x="753105" y="124831"/>
                  </a:cubicBezTo>
                  <a:cubicBezTo>
                    <a:pt x="564722" y="159227"/>
                    <a:pt x="20738" y="179335"/>
                    <a:pt x="630" y="191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A4A938C9-E3D8-4781-ABAE-99418CEF7890}"/>
                </a:ext>
              </a:extLst>
            </p:cNvPr>
            <p:cNvSpPr/>
            <p:nvPr/>
          </p:nvSpPr>
          <p:spPr>
            <a:xfrm>
              <a:off x="1781165" y="6280049"/>
              <a:ext cx="711235" cy="99442"/>
            </a:xfrm>
            <a:custGeom>
              <a:avLst/>
              <a:gdLst>
                <a:gd name="connsiteX0" fmla="*/ 10 w 711235"/>
                <a:gd name="connsiteY0" fmla="*/ 101 h 99442"/>
                <a:gd name="connsiteX1" fmla="*/ 450860 w 711235"/>
                <a:gd name="connsiteY1" fmla="*/ 98526 h 99442"/>
                <a:gd name="connsiteX2" fmla="*/ 711210 w 711235"/>
                <a:gd name="connsiteY2" fmla="*/ 50901 h 99442"/>
                <a:gd name="connsiteX3" fmla="*/ 463560 w 711235"/>
                <a:gd name="connsiteY3" fmla="*/ 79476 h 99442"/>
                <a:gd name="connsiteX4" fmla="*/ 10 w 711235"/>
                <a:gd name="connsiteY4" fmla="*/ 101 h 9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35" h="99442">
                  <a:moveTo>
                    <a:pt x="10" y="101"/>
                  </a:moveTo>
                  <a:cubicBezTo>
                    <a:pt x="-2107" y="3276"/>
                    <a:pt x="332327" y="90059"/>
                    <a:pt x="450860" y="98526"/>
                  </a:cubicBezTo>
                  <a:cubicBezTo>
                    <a:pt x="569393" y="106993"/>
                    <a:pt x="709093" y="54076"/>
                    <a:pt x="711210" y="50901"/>
                  </a:cubicBezTo>
                  <a:cubicBezTo>
                    <a:pt x="713327" y="47726"/>
                    <a:pt x="581564" y="90059"/>
                    <a:pt x="463560" y="79476"/>
                  </a:cubicBezTo>
                  <a:cubicBezTo>
                    <a:pt x="345556" y="68893"/>
                    <a:pt x="2127" y="-3074"/>
                    <a:pt x="10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E17A290B-C54A-48D6-94FB-6F8D5AA51735}"/>
                </a:ext>
              </a:extLst>
            </p:cNvPr>
            <p:cNvSpPr/>
            <p:nvPr/>
          </p:nvSpPr>
          <p:spPr>
            <a:xfrm>
              <a:off x="1787715" y="5603707"/>
              <a:ext cx="63788" cy="669728"/>
            </a:xfrm>
            <a:custGeom>
              <a:avLst/>
              <a:gdLst>
                <a:gd name="connsiteX0" fmla="*/ 60135 w 63788"/>
                <a:gd name="connsiteY0" fmla="*/ 168 h 669728"/>
                <a:gd name="connsiteX1" fmla="*/ 2985 w 63788"/>
                <a:gd name="connsiteY1" fmla="*/ 555793 h 669728"/>
                <a:gd name="connsiteX2" fmla="*/ 12510 w 63788"/>
                <a:gd name="connsiteY2" fmla="*/ 666918 h 669728"/>
                <a:gd name="connsiteX3" fmla="*/ 50610 w 63788"/>
                <a:gd name="connsiteY3" fmla="*/ 498643 h 669728"/>
                <a:gd name="connsiteX4" fmla="*/ 60135 w 63788"/>
                <a:gd name="connsiteY4" fmla="*/ 168 h 66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88" h="669728">
                  <a:moveTo>
                    <a:pt x="60135" y="168"/>
                  </a:moveTo>
                  <a:cubicBezTo>
                    <a:pt x="52198" y="9693"/>
                    <a:pt x="10922" y="444668"/>
                    <a:pt x="2985" y="555793"/>
                  </a:cubicBezTo>
                  <a:cubicBezTo>
                    <a:pt x="-4952" y="666918"/>
                    <a:pt x="4573" y="676443"/>
                    <a:pt x="12510" y="666918"/>
                  </a:cubicBezTo>
                  <a:cubicBezTo>
                    <a:pt x="20447" y="657393"/>
                    <a:pt x="38968" y="609239"/>
                    <a:pt x="50610" y="498643"/>
                  </a:cubicBezTo>
                  <a:cubicBezTo>
                    <a:pt x="62252" y="388047"/>
                    <a:pt x="68072" y="-9357"/>
                    <a:pt x="60135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1EF42C53-FB46-4305-9233-2C15E8DA2EB0}"/>
                </a:ext>
              </a:extLst>
            </p:cNvPr>
            <p:cNvSpPr/>
            <p:nvPr/>
          </p:nvSpPr>
          <p:spPr>
            <a:xfrm>
              <a:off x="1030278" y="6022917"/>
              <a:ext cx="774882" cy="371707"/>
            </a:xfrm>
            <a:custGeom>
              <a:avLst/>
              <a:gdLst>
                <a:gd name="connsiteX0" fmla="*/ 1597 w 774882"/>
                <a:gd name="connsiteY0" fmla="*/ 371533 h 371707"/>
                <a:gd name="connsiteX1" fmla="*/ 269885 w 774882"/>
                <a:gd name="connsiteY1" fmla="*/ 223896 h 371707"/>
                <a:gd name="connsiteX2" fmla="*/ 554047 w 774882"/>
                <a:gd name="connsiteY2" fmla="*/ 73083 h 371707"/>
                <a:gd name="connsiteX3" fmla="*/ 773122 w 774882"/>
                <a:gd name="connsiteY3" fmla="*/ 3233 h 371707"/>
                <a:gd name="connsiteX4" fmla="*/ 630247 w 774882"/>
                <a:gd name="connsiteY4" fmla="*/ 36571 h 371707"/>
                <a:gd name="connsiteX5" fmla="*/ 180985 w 774882"/>
                <a:gd name="connsiteY5" fmla="*/ 249296 h 371707"/>
                <a:gd name="connsiteX6" fmla="*/ 1597 w 774882"/>
                <a:gd name="connsiteY6" fmla="*/ 371533 h 37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882" h="371707">
                  <a:moveTo>
                    <a:pt x="1597" y="371533"/>
                  </a:moveTo>
                  <a:cubicBezTo>
                    <a:pt x="16414" y="367300"/>
                    <a:pt x="177810" y="273638"/>
                    <a:pt x="269885" y="223896"/>
                  </a:cubicBezTo>
                  <a:cubicBezTo>
                    <a:pt x="361960" y="174154"/>
                    <a:pt x="470174" y="109860"/>
                    <a:pt x="554047" y="73083"/>
                  </a:cubicBezTo>
                  <a:cubicBezTo>
                    <a:pt x="637920" y="36306"/>
                    <a:pt x="760422" y="9318"/>
                    <a:pt x="773122" y="3233"/>
                  </a:cubicBezTo>
                  <a:cubicBezTo>
                    <a:pt x="785822" y="-2852"/>
                    <a:pt x="728936" y="-4439"/>
                    <a:pt x="630247" y="36571"/>
                  </a:cubicBezTo>
                  <a:cubicBezTo>
                    <a:pt x="531558" y="77581"/>
                    <a:pt x="284702" y="196379"/>
                    <a:pt x="180985" y="249296"/>
                  </a:cubicBezTo>
                  <a:cubicBezTo>
                    <a:pt x="77268" y="302213"/>
                    <a:pt x="-13220" y="375766"/>
                    <a:pt x="1597" y="371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6DEDB12F-1583-4B81-A260-FB66C9251D5E}"/>
                </a:ext>
              </a:extLst>
            </p:cNvPr>
            <p:cNvSpPr/>
            <p:nvPr/>
          </p:nvSpPr>
          <p:spPr>
            <a:xfrm>
              <a:off x="1130040" y="6078511"/>
              <a:ext cx="674956" cy="332423"/>
            </a:xfrm>
            <a:custGeom>
              <a:avLst/>
              <a:gdLst>
                <a:gd name="connsiteX0" fmla="*/ 674948 w 674956"/>
                <a:gd name="connsiteY0" fmla="*/ 27 h 332423"/>
                <a:gd name="connsiteX1" fmla="*/ 282835 w 674956"/>
                <a:gd name="connsiteY1" fmla="*/ 128614 h 332423"/>
                <a:gd name="connsiteX2" fmla="*/ 100273 w 674956"/>
                <a:gd name="connsiteY2" fmla="*/ 228627 h 332423"/>
                <a:gd name="connsiteX3" fmla="*/ 260 w 674956"/>
                <a:gd name="connsiteY3" fmla="*/ 331814 h 332423"/>
                <a:gd name="connsiteX4" fmla="*/ 78048 w 674956"/>
                <a:gd name="connsiteY4" fmla="*/ 265139 h 332423"/>
                <a:gd name="connsiteX5" fmla="*/ 271723 w 674956"/>
                <a:gd name="connsiteY5" fmla="*/ 139727 h 332423"/>
                <a:gd name="connsiteX6" fmla="*/ 674948 w 674956"/>
                <a:gd name="connsiteY6" fmla="*/ 27 h 3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4956" h="332423">
                  <a:moveTo>
                    <a:pt x="674948" y="27"/>
                  </a:moveTo>
                  <a:cubicBezTo>
                    <a:pt x="676800" y="-1825"/>
                    <a:pt x="378614" y="90514"/>
                    <a:pt x="282835" y="128614"/>
                  </a:cubicBezTo>
                  <a:cubicBezTo>
                    <a:pt x="187056" y="166714"/>
                    <a:pt x="147369" y="194760"/>
                    <a:pt x="100273" y="228627"/>
                  </a:cubicBezTo>
                  <a:cubicBezTo>
                    <a:pt x="53177" y="262494"/>
                    <a:pt x="3964" y="325729"/>
                    <a:pt x="260" y="331814"/>
                  </a:cubicBezTo>
                  <a:cubicBezTo>
                    <a:pt x="-3444" y="337899"/>
                    <a:pt x="32804" y="297153"/>
                    <a:pt x="78048" y="265139"/>
                  </a:cubicBezTo>
                  <a:cubicBezTo>
                    <a:pt x="123292" y="233125"/>
                    <a:pt x="173563" y="184441"/>
                    <a:pt x="271723" y="139727"/>
                  </a:cubicBezTo>
                  <a:cubicBezTo>
                    <a:pt x="369883" y="95013"/>
                    <a:pt x="673096" y="1879"/>
                    <a:pt x="674948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C69B7B02-89EE-4640-AECB-45F012578AAA}"/>
                </a:ext>
              </a:extLst>
            </p:cNvPr>
            <p:cNvSpPr/>
            <p:nvPr/>
          </p:nvSpPr>
          <p:spPr>
            <a:xfrm>
              <a:off x="1441284" y="6133250"/>
              <a:ext cx="233901" cy="275000"/>
            </a:xfrm>
            <a:custGeom>
              <a:avLst/>
              <a:gdLst>
                <a:gd name="connsiteX0" fmla="*/ 231941 w 233901"/>
                <a:gd name="connsiteY0" fmla="*/ 4025 h 275000"/>
                <a:gd name="connsiteX1" fmla="*/ 46204 w 233901"/>
                <a:gd name="connsiteY1" fmla="*/ 148488 h 275000"/>
                <a:gd name="connsiteX2" fmla="*/ 166 w 233901"/>
                <a:gd name="connsiteY2" fmla="*/ 273900 h 275000"/>
                <a:gd name="connsiteX3" fmla="*/ 35091 w 233901"/>
                <a:gd name="connsiteY3" fmla="*/ 200875 h 275000"/>
                <a:gd name="connsiteX4" fmla="*/ 138279 w 233901"/>
                <a:gd name="connsiteY4" fmla="*/ 53238 h 275000"/>
                <a:gd name="connsiteX5" fmla="*/ 231941 w 233901"/>
                <a:gd name="connsiteY5" fmla="*/ 4025 h 2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901" h="275000">
                  <a:moveTo>
                    <a:pt x="231941" y="4025"/>
                  </a:moveTo>
                  <a:cubicBezTo>
                    <a:pt x="216595" y="19900"/>
                    <a:pt x="84833" y="103509"/>
                    <a:pt x="46204" y="148488"/>
                  </a:cubicBezTo>
                  <a:cubicBezTo>
                    <a:pt x="7575" y="193467"/>
                    <a:pt x="2018" y="265169"/>
                    <a:pt x="166" y="273900"/>
                  </a:cubicBezTo>
                  <a:cubicBezTo>
                    <a:pt x="-1686" y="282631"/>
                    <a:pt x="12072" y="237652"/>
                    <a:pt x="35091" y="200875"/>
                  </a:cubicBezTo>
                  <a:cubicBezTo>
                    <a:pt x="58110" y="164098"/>
                    <a:pt x="108117" y="84194"/>
                    <a:pt x="138279" y="53238"/>
                  </a:cubicBezTo>
                  <a:cubicBezTo>
                    <a:pt x="168441" y="22282"/>
                    <a:pt x="247287" y="-11850"/>
                    <a:pt x="231941" y="40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3BE16373-6A34-4C8A-8E44-B5C70B4C600F}"/>
                </a:ext>
              </a:extLst>
            </p:cNvPr>
            <p:cNvSpPr/>
            <p:nvPr/>
          </p:nvSpPr>
          <p:spPr>
            <a:xfrm>
              <a:off x="1194785" y="6168793"/>
              <a:ext cx="376978" cy="234021"/>
            </a:xfrm>
            <a:custGeom>
              <a:avLst/>
              <a:gdLst>
                <a:gd name="connsiteX0" fmla="*/ 376840 w 376978"/>
                <a:gd name="connsiteY0" fmla="*/ 232 h 234021"/>
                <a:gd name="connsiteX1" fmla="*/ 173640 w 376978"/>
                <a:gd name="connsiteY1" fmla="*/ 171682 h 234021"/>
                <a:gd name="connsiteX2" fmla="*/ 153003 w 376978"/>
                <a:gd name="connsiteY2" fmla="*/ 212957 h 234021"/>
                <a:gd name="connsiteX3" fmla="*/ 603 w 376978"/>
                <a:gd name="connsiteY3" fmla="*/ 228832 h 234021"/>
                <a:gd name="connsiteX4" fmla="*/ 103790 w 376978"/>
                <a:gd name="connsiteY4" fmla="*/ 225657 h 234021"/>
                <a:gd name="connsiteX5" fmla="*/ 203803 w 376978"/>
                <a:gd name="connsiteY5" fmla="*/ 136757 h 234021"/>
                <a:gd name="connsiteX6" fmla="*/ 376840 w 376978"/>
                <a:gd name="connsiteY6" fmla="*/ 232 h 23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978" h="234021">
                  <a:moveTo>
                    <a:pt x="376840" y="232"/>
                  </a:moveTo>
                  <a:cubicBezTo>
                    <a:pt x="371813" y="6053"/>
                    <a:pt x="210946" y="136228"/>
                    <a:pt x="173640" y="171682"/>
                  </a:cubicBezTo>
                  <a:cubicBezTo>
                    <a:pt x="136334" y="207136"/>
                    <a:pt x="181842" y="203432"/>
                    <a:pt x="153003" y="212957"/>
                  </a:cubicBezTo>
                  <a:cubicBezTo>
                    <a:pt x="124164" y="222482"/>
                    <a:pt x="8805" y="226715"/>
                    <a:pt x="603" y="228832"/>
                  </a:cubicBezTo>
                  <a:cubicBezTo>
                    <a:pt x="-7599" y="230949"/>
                    <a:pt x="69923" y="241003"/>
                    <a:pt x="103790" y="225657"/>
                  </a:cubicBezTo>
                  <a:cubicBezTo>
                    <a:pt x="137657" y="210311"/>
                    <a:pt x="158559" y="173799"/>
                    <a:pt x="203803" y="136757"/>
                  </a:cubicBezTo>
                  <a:cubicBezTo>
                    <a:pt x="249047" y="99715"/>
                    <a:pt x="381867" y="-5589"/>
                    <a:pt x="376840" y="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118050E7-E6F7-4E4F-B455-69D7E022E05C}"/>
                </a:ext>
              </a:extLst>
            </p:cNvPr>
            <p:cNvSpPr/>
            <p:nvPr/>
          </p:nvSpPr>
          <p:spPr>
            <a:xfrm>
              <a:off x="1593495" y="6084877"/>
              <a:ext cx="184467" cy="217109"/>
            </a:xfrm>
            <a:custGeom>
              <a:avLst/>
              <a:gdLst>
                <a:gd name="connsiteX0" fmla="*/ 182918 w 184467"/>
                <a:gd name="connsiteY0" fmla="*/ 11 h 217109"/>
                <a:gd name="connsiteX1" fmla="*/ 171805 w 184467"/>
                <a:gd name="connsiteY1" fmla="*/ 158761 h 217109"/>
                <a:gd name="connsiteX2" fmla="*/ 109893 w 184467"/>
                <a:gd name="connsiteY2" fmla="*/ 190511 h 217109"/>
                <a:gd name="connsiteX3" fmla="*/ 355 w 184467"/>
                <a:gd name="connsiteY3" fmla="*/ 215911 h 217109"/>
                <a:gd name="connsiteX4" fmla="*/ 149580 w 184467"/>
                <a:gd name="connsiteY4" fmla="*/ 150823 h 217109"/>
                <a:gd name="connsiteX5" fmla="*/ 182918 w 184467"/>
                <a:gd name="connsiteY5" fmla="*/ 11 h 21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467" h="217109">
                  <a:moveTo>
                    <a:pt x="182918" y="11"/>
                  </a:moveTo>
                  <a:cubicBezTo>
                    <a:pt x="186622" y="1334"/>
                    <a:pt x="183976" y="127011"/>
                    <a:pt x="171805" y="158761"/>
                  </a:cubicBezTo>
                  <a:cubicBezTo>
                    <a:pt x="159634" y="190511"/>
                    <a:pt x="138468" y="180986"/>
                    <a:pt x="109893" y="190511"/>
                  </a:cubicBezTo>
                  <a:cubicBezTo>
                    <a:pt x="81318" y="200036"/>
                    <a:pt x="-6259" y="222526"/>
                    <a:pt x="355" y="215911"/>
                  </a:cubicBezTo>
                  <a:cubicBezTo>
                    <a:pt x="6969" y="209296"/>
                    <a:pt x="118888" y="188129"/>
                    <a:pt x="149580" y="150823"/>
                  </a:cubicBezTo>
                  <a:cubicBezTo>
                    <a:pt x="180272" y="113517"/>
                    <a:pt x="179214" y="-1312"/>
                    <a:pt x="182918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5E170FD9-B84F-4C8F-8DCE-A776B04151EC}"/>
                </a:ext>
              </a:extLst>
            </p:cNvPr>
            <p:cNvSpPr/>
            <p:nvPr/>
          </p:nvSpPr>
          <p:spPr>
            <a:xfrm>
              <a:off x="1473459" y="6276748"/>
              <a:ext cx="308225" cy="101845"/>
            </a:xfrm>
            <a:custGeom>
              <a:avLst/>
              <a:gdLst>
                <a:gd name="connsiteX0" fmla="*/ 4504 w 308225"/>
                <a:gd name="connsiteY0" fmla="*/ 101827 h 101845"/>
                <a:gd name="connsiteX1" fmla="*/ 266441 w 308225"/>
                <a:gd name="connsiteY1" fmla="*/ 82777 h 101845"/>
                <a:gd name="connsiteX2" fmla="*/ 306129 w 308225"/>
                <a:gd name="connsiteY2" fmla="*/ 227 h 101845"/>
                <a:gd name="connsiteX3" fmla="*/ 250566 w 308225"/>
                <a:gd name="connsiteY3" fmla="*/ 58965 h 101845"/>
                <a:gd name="connsiteX4" fmla="*/ 112454 w 308225"/>
                <a:gd name="connsiteY4" fmla="*/ 81190 h 101845"/>
                <a:gd name="connsiteX5" fmla="*/ 4504 w 308225"/>
                <a:gd name="connsiteY5" fmla="*/ 101827 h 10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225" h="101845">
                  <a:moveTo>
                    <a:pt x="4504" y="101827"/>
                  </a:moveTo>
                  <a:cubicBezTo>
                    <a:pt x="30168" y="102091"/>
                    <a:pt x="216170" y="99710"/>
                    <a:pt x="266441" y="82777"/>
                  </a:cubicBezTo>
                  <a:cubicBezTo>
                    <a:pt x="316712" y="65844"/>
                    <a:pt x="308775" y="4196"/>
                    <a:pt x="306129" y="227"/>
                  </a:cubicBezTo>
                  <a:cubicBezTo>
                    <a:pt x="303483" y="-3742"/>
                    <a:pt x="282845" y="45471"/>
                    <a:pt x="250566" y="58965"/>
                  </a:cubicBezTo>
                  <a:cubicBezTo>
                    <a:pt x="218287" y="72459"/>
                    <a:pt x="155581" y="75634"/>
                    <a:pt x="112454" y="81190"/>
                  </a:cubicBezTo>
                  <a:cubicBezTo>
                    <a:pt x="69327" y="86746"/>
                    <a:pt x="-21160" y="101563"/>
                    <a:pt x="4504" y="1018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5B1DB175-CBD2-444F-A327-3E73A54C2D14}"/>
                </a:ext>
              </a:extLst>
            </p:cNvPr>
            <p:cNvSpPr/>
            <p:nvPr/>
          </p:nvSpPr>
          <p:spPr>
            <a:xfrm>
              <a:off x="418599" y="6375394"/>
              <a:ext cx="673672" cy="483321"/>
            </a:xfrm>
            <a:custGeom>
              <a:avLst/>
              <a:gdLst>
                <a:gd name="connsiteX0" fmla="*/ 501 w 673672"/>
                <a:gd name="connsiteY0" fmla="*/ 482606 h 483321"/>
                <a:gd name="connsiteX1" fmla="*/ 254501 w 673672"/>
                <a:gd name="connsiteY1" fmla="*/ 220139 h 483321"/>
                <a:gd name="connsiteX2" fmla="*/ 356101 w 673672"/>
                <a:gd name="connsiteY2" fmla="*/ 135473 h 483321"/>
                <a:gd name="connsiteX3" fmla="*/ 673601 w 673672"/>
                <a:gd name="connsiteY3" fmla="*/ 6 h 483321"/>
                <a:gd name="connsiteX4" fmla="*/ 326468 w 673672"/>
                <a:gd name="connsiteY4" fmla="*/ 131239 h 483321"/>
                <a:gd name="connsiteX5" fmla="*/ 501 w 673672"/>
                <a:gd name="connsiteY5" fmla="*/ 482606 h 48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672" h="483321">
                  <a:moveTo>
                    <a:pt x="501" y="482606"/>
                  </a:moveTo>
                  <a:cubicBezTo>
                    <a:pt x="-11493" y="497423"/>
                    <a:pt x="195234" y="277994"/>
                    <a:pt x="254501" y="220139"/>
                  </a:cubicBezTo>
                  <a:cubicBezTo>
                    <a:pt x="313768" y="162283"/>
                    <a:pt x="286251" y="172162"/>
                    <a:pt x="356101" y="135473"/>
                  </a:cubicBezTo>
                  <a:cubicBezTo>
                    <a:pt x="425951" y="98784"/>
                    <a:pt x="678540" y="712"/>
                    <a:pt x="673601" y="6"/>
                  </a:cubicBezTo>
                  <a:cubicBezTo>
                    <a:pt x="668662" y="-700"/>
                    <a:pt x="432301" y="55039"/>
                    <a:pt x="326468" y="131239"/>
                  </a:cubicBezTo>
                  <a:cubicBezTo>
                    <a:pt x="220635" y="207439"/>
                    <a:pt x="12495" y="467789"/>
                    <a:pt x="501" y="4826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DE4AC373-F010-477B-B591-F5706D75C8F1}"/>
                </a:ext>
              </a:extLst>
            </p:cNvPr>
            <p:cNvSpPr/>
            <p:nvPr/>
          </p:nvSpPr>
          <p:spPr>
            <a:xfrm>
              <a:off x="1721831" y="6362366"/>
              <a:ext cx="51936" cy="848010"/>
            </a:xfrm>
            <a:custGeom>
              <a:avLst/>
              <a:gdLst>
                <a:gd name="connsiteX0" fmla="*/ 1136 w 51936"/>
                <a:gd name="connsiteY0" fmla="*/ 334 h 848010"/>
                <a:gd name="connsiteX1" fmla="*/ 51936 w 51936"/>
                <a:gd name="connsiteY1" fmla="*/ 364401 h 848010"/>
                <a:gd name="connsiteX2" fmla="*/ 1136 w 51936"/>
                <a:gd name="connsiteY2" fmla="*/ 838534 h 848010"/>
                <a:gd name="connsiteX3" fmla="*/ 18069 w 51936"/>
                <a:gd name="connsiteY3" fmla="*/ 652267 h 848010"/>
                <a:gd name="connsiteX4" fmla="*/ 35002 w 51936"/>
                <a:gd name="connsiteY4" fmla="*/ 305134 h 848010"/>
                <a:gd name="connsiteX5" fmla="*/ 1136 w 51936"/>
                <a:gd name="connsiteY5" fmla="*/ 334 h 84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36" h="848010">
                  <a:moveTo>
                    <a:pt x="1136" y="334"/>
                  </a:moveTo>
                  <a:cubicBezTo>
                    <a:pt x="3958" y="10212"/>
                    <a:pt x="51936" y="224701"/>
                    <a:pt x="51936" y="364401"/>
                  </a:cubicBezTo>
                  <a:cubicBezTo>
                    <a:pt x="51936" y="504101"/>
                    <a:pt x="6781" y="790556"/>
                    <a:pt x="1136" y="838534"/>
                  </a:cubicBezTo>
                  <a:cubicBezTo>
                    <a:pt x="-4509" y="886512"/>
                    <a:pt x="12425" y="741167"/>
                    <a:pt x="18069" y="652267"/>
                  </a:cubicBezTo>
                  <a:cubicBezTo>
                    <a:pt x="23713" y="563367"/>
                    <a:pt x="38530" y="408145"/>
                    <a:pt x="35002" y="305134"/>
                  </a:cubicBezTo>
                  <a:cubicBezTo>
                    <a:pt x="31474" y="202123"/>
                    <a:pt x="-1686" y="-9544"/>
                    <a:pt x="1136" y="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ECA886A8-4733-4377-95CC-107713ECE135}"/>
                </a:ext>
              </a:extLst>
            </p:cNvPr>
            <p:cNvSpPr/>
            <p:nvPr/>
          </p:nvSpPr>
          <p:spPr>
            <a:xfrm>
              <a:off x="1684853" y="6366891"/>
              <a:ext cx="46615" cy="793262"/>
            </a:xfrm>
            <a:custGeom>
              <a:avLst/>
              <a:gdLst>
                <a:gd name="connsiteX0" fmla="*/ 4247 w 46615"/>
                <a:gd name="connsiteY0" fmla="*/ 42 h 793262"/>
                <a:gd name="connsiteX1" fmla="*/ 25414 w 46615"/>
                <a:gd name="connsiteY1" fmla="*/ 338709 h 793262"/>
                <a:gd name="connsiteX2" fmla="*/ 14 w 46615"/>
                <a:gd name="connsiteY2" fmla="*/ 783209 h 793262"/>
                <a:gd name="connsiteX3" fmla="*/ 29647 w 46615"/>
                <a:gd name="connsiteY3" fmla="*/ 622342 h 793262"/>
                <a:gd name="connsiteX4" fmla="*/ 46580 w 46615"/>
                <a:gd name="connsiteY4" fmla="*/ 317542 h 793262"/>
                <a:gd name="connsiteX5" fmla="*/ 4247 w 46615"/>
                <a:gd name="connsiteY5" fmla="*/ 42 h 79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5" h="793262">
                  <a:moveTo>
                    <a:pt x="4247" y="42"/>
                  </a:moveTo>
                  <a:cubicBezTo>
                    <a:pt x="719" y="3570"/>
                    <a:pt x="26119" y="208181"/>
                    <a:pt x="25414" y="338709"/>
                  </a:cubicBezTo>
                  <a:cubicBezTo>
                    <a:pt x="24709" y="469237"/>
                    <a:pt x="-691" y="735937"/>
                    <a:pt x="14" y="783209"/>
                  </a:cubicBezTo>
                  <a:cubicBezTo>
                    <a:pt x="719" y="830481"/>
                    <a:pt x="21886" y="699953"/>
                    <a:pt x="29647" y="622342"/>
                  </a:cubicBezTo>
                  <a:cubicBezTo>
                    <a:pt x="37408" y="544731"/>
                    <a:pt x="47285" y="419847"/>
                    <a:pt x="46580" y="317542"/>
                  </a:cubicBezTo>
                  <a:cubicBezTo>
                    <a:pt x="45875" y="215237"/>
                    <a:pt x="7775" y="-3486"/>
                    <a:pt x="4247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46C91E2C-4DFF-45AD-B128-BBA1DE5A13DF}"/>
                </a:ext>
              </a:extLst>
            </p:cNvPr>
            <p:cNvSpPr/>
            <p:nvPr/>
          </p:nvSpPr>
          <p:spPr>
            <a:xfrm>
              <a:off x="1092032" y="6385978"/>
              <a:ext cx="161435" cy="228901"/>
            </a:xfrm>
            <a:custGeom>
              <a:avLst/>
              <a:gdLst>
                <a:gd name="connsiteX0" fmla="*/ 168 w 161435"/>
                <a:gd name="connsiteY0" fmla="*/ 5 h 228901"/>
                <a:gd name="connsiteX1" fmla="*/ 112351 w 161435"/>
                <a:gd name="connsiteY1" fmla="*/ 184155 h 228901"/>
                <a:gd name="connsiteX2" fmla="*/ 158918 w 161435"/>
                <a:gd name="connsiteY2" fmla="*/ 228605 h 228901"/>
                <a:gd name="connsiteX3" fmla="*/ 139868 w 161435"/>
                <a:gd name="connsiteY3" fmla="*/ 190505 h 228901"/>
                <a:gd name="connsiteX4" fmla="*/ 168 w 161435"/>
                <a:gd name="connsiteY4" fmla="*/ 5 h 22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35" h="228901">
                  <a:moveTo>
                    <a:pt x="168" y="5"/>
                  </a:moveTo>
                  <a:cubicBezTo>
                    <a:pt x="-4418" y="-1053"/>
                    <a:pt x="85893" y="146055"/>
                    <a:pt x="112351" y="184155"/>
                  </a:cubicBezTo>
                  <a:cubicBezTo>
                    <a:pt x="138809" y="222255"/>
                    <a:pt x="154332" y="227547"/>
                    <a:pt x="158918" y="228605"/>
                  </a:cubicBezTo>
                  <a:cubicBezTo>
                    <a:pt x="163504" y="229663"/>
                    <a:pt x="164210" y="230016"/>
                    <a:pt x="139868" y="190505"/>
                  </a:cubicBezTo>
                  <a:cubicBezTo>
                    <a:pt x="115526" y="150994"/>
                    <a:pt x="4754" y="1063"/>
                    <a:pt x="168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1C476F1B-AD52-4BB6-92EC-1852C40764D0}"/>
                </a:ext>
              </a:extLst>
            </p:cNvPr>
            <p:cNvSpPr/>
            <p:nvPr/>
          </p:nvSpPr>
          <p:spPr>
            <a:xfrm>
              <a:off x="1139229" y="6341532"/>
              <a:ext cx="672681" cy="1061621"/>
            </a:xfrm>
            <a:custGeom>
              <a:avLst/>
              <a:gdLst>
                <a:gd name="connsiteX0" fmla="*/ 3771 w 672681"/>
                <a:gd name="connsiteY0" fmla="*/ 8468 h 1061621"/>
                <a:gd name="connsiteX1" fmla="*/ 389004 w 672681"/>
                <a:gd name="connsiteY1" fmla="*/ 524935 h 1061621"/>
                <a:gd name="connsiteX2" fmla="*/ 628188 w 672681"/>
                <a:gd name="connsiteY2" fmla="*/ 931335 h 1061621"/>
                <a:gd name="connsiteX3" fmla="*/ 668404 w 672681"/>
                <a:gd name="connsiteY3" fmla="*/ 1060451 h 1061621"/>
                <a:gd name="connsiteX4" fmla="*/ 653588 w 672681"/>
                <a:gd name="connsiteY4" fmla="*/ 973668 h 1061621"/>
                <a:gd name="connsiteX5" fmla="*/ 509654 w 672681"/>
                <a:gd name="connsiteY5" fmla="*/ 643468 h 1061621"/>
                <a:gd name="connsiteX6" fmla="*/ 209088 w 672681"/>
                <a:gd name="connsiteY6" fmla="*/ 234951 h 1061621"/>
                <a:gd name="connsiteX7" fmla="*/ 3771 w 672681"/>
                <a:gd name="connsiteY7" fmla="*/ 8468 h 106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81" h="1061621">
                  <a:moveTo>
                    <a:pt x="3771" y="8468"/>
                  </a:moveTo>
                  <a:cubicBezTo>
                    <a:pt x="33757" y="56798"/>
                    <a:pt x="284935" y="371124"/>
                    <a:pt x="389004" y="524935"/>
                  </a:cubicBezTo>
                  <a:cubicBezTo>
                    <a:pt x="493073" y="678746"/>
                    <a:pt x="581621" y="842082"/>
                    <a:pt x="628188" y="931335"/>
                  </a:cubicBezTo>
                  <a:cubicBezTo>
                    <a:pt x="674755" y="1020588"/>
                    <a:pt x="664171" y="1053395"/>
                    <a:pt x="668404" y="1060451"/>
                  </a:cubicBezTo>
                  <a:cubicBezTo>
                    <a:pt x="672637" y="1067507"/>
                    <a:pt x="680046" y="1043165"/>
                    <a:pt x="653588" y="973668"/>
                  </a:cubicBezTo>
                  <a:cubicBezTo>
                    <a:pt x="627130" y="904171"/>
                    <a:pt x="583737" y="766587"/>
                    <a:pt x="509654" y="643468"/>
                  </a:cubicBezTo>
                  <a:cubicBezTo>
                    <a:pt x="435571" y="520349"/>
                    <a:pt x="288110" y="340079"/>
                    <a:pt x="209088" y="234951"/>
                  </a:cubicBezTo>
                  <a:cubicBezTo>
                    <a:pt x="130066" y="129823"/>
                    <a:pt x="-26215" y="-39862"/>
                    <a:pt x="3771" y="8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C66FF398-BAF4-4FCE-9BA6-3D668390C9CA}"/>
                </a:ext>
              </a:extLst>
            </p:cNvPr>
            <p:cNvSpPr/>
            <p:nvPr/>
          </p:nvSpPr>
          <p:spPr>
            <a:xfrm>
              <a:off x="1207974" y="6452198"/>
              <a:ext cx="597055" cy="956584"/>
            </a:xfrm>
            <a:custGeom>
              <a:avLst/>
              <a:gdLst>
                <a:gd name="connsiteX0" fmla="*/ 17576 w 597055"/>
                <a:gd name="connsiteY0" fmla="*/ 33269 h 956584"/>
                <a:gd name="connsiteX1" fmla="*/ 55676 w 597055"/>
                <a:gd name="connsiteY1" fmla="*/ 71369 h 956584"/>
                <a:gd name="connsiteX2" fmla="*/ 421859 w 597055"/>
                <a:gd name="connsiteY2" fmla="*/ 628052 h 956584"/>
                <a:gd name="connsiteX3" fmla="*/ 589076 w 597055"/>
                <a:gd name="connsiteY3" fmla="*/ 941319 h 956584"/>
                <a:gd name="connsiteX4" fmla="*/ 567909 w 597055"/>
                <a:gd name="connsiteY4" fmla="*/ 901102 h 956584"/>
                <a:gd name="connsiteX5" fmla="*/ 546743 w 597055"/>
                <a:gd name="connsiteY5" fmla="*/ 841835 h 956584"/>
                <a:gd name="connsiteX6" fmla="*/ 474776 w 597055"/>
                <a:gd name="connsiteY6" fmla="*/ 691552 h 956584"/>
                <a:gd name="connsiteX7" fmla="*/ 273693 w 597055"/>
                <a:gd name="connsiteY7" fmla="*/ 390985 h 956584"/>
                <a:gd name="connsiteX8" fmla="*/ 216543 w 597055"/>
                <a:gd name="connsiteY8" fmla="*/ 310552 h 956584"/>
                <a:gd name="connsiteX9" fmla="*/ 17576 w 597055"/>
                <a:gd name="connsiteY9" fmla="*/ 33269 h 95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055" h="956584">
                  <a:moveTo>
                    <a:pt x="17576" y="33269"/>
                  </a:moveTo>
                  <a:cubicBezTo>
                    <a:pt x="-9235" y="-6595"/>
                    <a:pt x="-11704" y="-27761"/>
                    <a:pt x="55676" y="71369"/>
                  </a:cubicBezTo>
                  <a:cubicBezTo>
                    <a:pt x="123056" y="170499"/>
                    <a:pt x="332959" y="483060"/>
                    <a:pt x="421859" y="628052"/>
                  </a:cubicBezTo>
                  <a:cubicBezTo>
                    <a:pt x="510759" y="773044"/>
                    <a:pt x="564734" y="895811"/>
                    <a:pt x="589076" y="941319"/>
                  </a:cubicBezTo>
                  <a:cubicBezTo>
                    <a:pt x="613418" y="986827"/>
                    <a:pt x="574964" y="917683"/>
                    <a:pt x="567909" y="901102"/>
                  </a:cubicBezTo>
                  <a:cubicBezTo>
                    <a:pt x="560854" y="884521"/>
                    <a:pt x="562265" y="876760"/>
                    <a:pt x="546743" y="841835"/>
                  </a:cubicBezTo>
                  <a:cubicBezTo>
                    <a:pt x="531221" y="806910"/>
                    <a:pt x="520284" y="766694"/>
                    <a:pt x="474776" y="691552"/>
                  </a:cubicBezTo>
                  <a:cubicBezTo>
                    <a:pt x="429268" y="616410"/>
                    <a:pt x="316732" y="454485"/>
                    <a:pt x="273693" y="390985"/>
                  </a:cubicBezTo>
                  <a:cubicBezTo>
                    <a:pt x="230654" y="327485"/>
                    <a:pt x="254643" y="371230"/>
                    <a:pt x="216543" y="310552"/>
                  </a:cubicBezTo>
                  <a:cubicBezTo>
                    <a:pt x="178443" y="249874"/>
                    <a:pt x="44387" y="73133"/>
                    <a:pt x="17576" y="33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26B31844-F41C-46C3-AECB-4952032616BE}"/>
                </a:ext>
              </a:extLst>
            </p:cNvPr>
            <p:cNvSpPr/>
            <p:nvPr/>
          </p:nvSpPr>
          <p:spPr>
            <a:xfrm>
              <a:off x="3859187" y="5922960"/>
              <a:ext cx="125624" cy="221078"/>
            </a:xfrm>
            <a:custGeom>
              <a:avLst/>
              <a:gdLst>
                <a:gd name="connsiteX0" fmla="*/ 77813 w 125624"/>
                <a:gd name="connsiteY0" fmla="*/ 3 h 221078"/>
                <a:gd name="connsiteX1" fmla="*/ 125438 w 125624"/>
                <a:gd name="connsiteY1" fmla="*/ 88903 h 221078"/>
                <a:gd name="connsiteX2" fmla="*/ 90513 w 125624"/>
                <a:gd name="connsiteY2" fmla="*/ 152403 h 221078"/>
                <a:gd name="connsiteX3" fmla="*/ 26 w 125624"/>
                <a:gd name="connsiteY3" fmla="*/ 220665 h 221078"/>
                <a:gd name="connsiteX4" fmla="*/ 100038 w 125624"/>
                <a:gd name="connsiteY4" fmla="*/ 119065 h 221078"/>
                <a:gd name="connsiteX5" fmla="*/ 101626 w 125624"/>
                <a:gd name="connsiteY5" fmla="*/ 85728 h 221078"/>
                <a:gd name="connsiteX6" fmla="*/ 77813 w 125624"/>
                <a:gd name="connsiteY6" fmla="*/ 3 h 22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24" h="221078">
                  <a:moveTo>
                    <a:pt x="77813" y="3"/>
                  </a:moveTo>
                  <a:cubicBezTo>
                    <a:pt x="81782" y="532"/>
                    <a:pt x="123321" y="63503"/>
                    <a:pt x="125438" y="88903"/>
                  </a:cubicBezTo>
                  <a:cubicBezTo>
                    <a:pt x="127555" y="114303"/>
                    <a:pt x="111415" y="130443"/>
                    <a:pt x="90513" y="152403"/>
                  </a:cubicBezTo>
                  <a:cubicBezTo>
                    <a:pt x="69611" y="174363"/>
                    <a:pt x="-1561" y="226221"/>
                    <a:pt x="26" y="220665"/>
                  </a:cubicBezTo>
                  <a:cubicBezTo>
                    <a:pt x="1613" y="215109"/>
                    <a:pt x="83105" y="141555"/>
                    <a:pt x="100038" y="119065"/>
                  </a:cubicBezTo>
                  <a:cubicBezTo>
                    <a:pt x="116971" y="96576"/>
                    <a:pt x="103214" y="102926"/>
                    <a:pt x="101626" y="85728"/>
                  </a:cubicBezTo>
                  <a:cubicBezTo>
                    <a:pt x="100039" y="68530"/>
                    <a:pt x="73844" y="-526"/>
                    <a:pt x="7781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DE3F85BC-CE12-4816-A3A1-1EF1A5E2250A}"/>
                </a:ext>
              </a:extLst>
            </p:cNvPr>
            <p:cNvSpPr/>
            <p:nvPr/>
          </p:nvSpPr>
          <p:spPr>
            <a:xfrm>
              <a:off x="3960758" y="5899105"/>
              <a:ext cx="274796" cy="65159"/>
            </a:xfrm>
            <a:custGeom>
              <a:avLst/>
              <a:gdLst>
                <a:gd name="connsiteX0" fmla="*/ 55 w 274796"/>
                <a:gd name="connsiteY0" fmla="*/ 65133 h 65159"/>
                <a:gd name="connsiteX1" fmla="*/ 173092 w 274796"/>
                <a:gd name="connsiteY1" fmla="*/ 9570 h 65159"/>
                <a:gd name="connsiteX2" fmla="*/ 274692 w 274796"/>
                <a:gd name="connsiteY2" fmla="*/ 14333 h 65159"/>
                <a:gd name="connsiteX3" fmla="*/ 155630 w 274796"/>
                <a:gd name="connsiteY3" fmla="*/ 1633 h 65159"/>
                <a:gd name="connsiteX4" fmla="*/ 55 w 274796"/>
                <a:gd name="connsiteY4" fmla="*/ 65133 h 6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96" h="65159">
                  <a:moveTo>
                    <a:pt x="55" y="65133"/>
                  </a:moveTo>
                  <a:cubicBezTo>
                    <a:pt x="2965" y="66456"/>
                    <a:pt x="127319" y="18037"/>
                    <a:pt x="173092" y="9570"/>
                  </a:cubicBezTo>
                  <a:cubicBezTo>
                    <a:pt x="218865" y="1103"/>
                    <a:pt x="277602" y="15656"/>
                    <a:pt x="274692" y="14333"/>
                  </a:cubicBezTo>
                  <a:cubicBezTo>
                    <a:pt x="271782" y="13010"/>
                    <a:pt x="200874" y="-5511"/>
                    <a:pt x="155630" y="1633"/>
                  </a:cubicBezTo>
                  <a:cubicBezTo>
                    <a:pt x="110386" y="8777"/>
                    <a:pt x="-2855" y="63810"/>
                    <a:pt x="55" y="65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B06E4B83-4103-4E64-82A5-D22D7A60C655}"/>
                </a:ext>
              </a:extLst>
            </p:cNvPr>
            <p:cNvSpPr/>
            <p:nvPr/>
          </p:nvSpPr>
          <p:spPr>
            <a:xfrm>
              <a:off x="3952602" y="5876849"/>
              <a:ext cx="335236" cy="81246"/>
            </a:xfrm>
            <a:custGeom>
              <a:avLst/>
              <a:gdLst>
                <a:gd name="connsiteX0" fmla="*/ 1861 w 335236"/>
                <a:gd name="connsiteY0" fmla="*/ 81039 h 81246"/>
                <a:gd name="connsiteX1" fmla="*/ 141561 w 335236"/>
                <a:gd name="connsiteY1" fmla="*/ 14364 h 81246"/>
                <a:gd name="connsiteX2" fmla="*/ 265386 w 335236"/>
                <a:gd name="connsiteY2" fmla="*/ 1664 h 81246"/>
                <a:gd name="connsiteX3" fmla="*/ 335236 w 335236"/>
                <a:gd name="connsiteY3" fmla="*/ 39764 h 81246"/>
                <a:gd name="connsiteX4" fmla="*/ 265386 w 335236"/>
                <a:gd name="connsiteY4" fmla="*/ 9601 h 81246"/>
                <a:gd name="connsiteX5" fmla="*/ 73298 w 335236"/>
                <a:gd name="connsiteY5" fmla="*/ 35001 h 81246"/>
                <a:gd name="connsiteX6" fmla="*/ 1861 w 335236"/>
                <a:gd name="connsiteY6" fmla="*/ 81039 h 8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36" h="81246">
                  <a:moveTo>
                    <a:pt x="1861" y="81039"/>
                  </a:moveTo>
                  <a:cubicBezTo>
                    <a:pt x="13238" y="77600"/>
                    <a:pt x="97640" y="27593"/>
                    <a:pt x="141561" y="14364"/>
                  </a:cubicBezTo>
                  <a:cubicBezTo>
                    <a:pt x="185482" y="1135"/>
                    <a:pt x="233107" y="-2569"/>
                    <a:pt x="265386" y="1664"/>
                  </a:cubicBezTo>
                  <a:cubicBezTo>
                    <a:pt x="297665" y="5897"/>
                    <a:pt x="335236" y="38441"/>
                    <a:pt x="335236" y="39764"/>
                  </a:cubicBezTo>
                  <a:cubicBezTo>
                    <a:pt x="335236" y="41087"/>
                    <a:pt x="309042" y="10395"/>
                    <a:pt x="265386" y="9601"/>
                  </a:cubicBezTo>
                  <a:cubicBezTo>
                    <a:pt x="221730" y="8807"/>
                    <a:pt x="113250" y="25741"/>
                    <a:pt x="73298" y="35001"/>
                  </a:cubicBezTo>
                  <a:cubicBezTo>
                    <a:pt x="33346" y="44261"/>
                    <a:pt x="-9516" y="84478"/>
                    <a:pt x="1861" y="810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ABF80DB4-EC9A-44C8-BCA2-71A629E843BC}"/>
                </a:ext>
              </a:extLst>
            </p:cNvPr>
            <p:cNvSpPr/>
            <p:nvPr/>
          </p:nvSpPr>
          <p:spPr>
            <a:xfrm>
              <a:off x="3757374" y="5916606"/>
              <a:ext cx="172083" cy="96749"/>
            </a:xfrm>
            <a:custGeom>
              <a:avLst/>
              <a:gdLst>
                <a:gd name="connsiteX0" fmla="*/ 171689 w 172083"/>
                <a:gd name="connsiteY0" fmla="*/ 1594 h 96749"/>
                <a:gd name="connsiteX1" fmla="*/ 71676 w 172083"/>
                <a:gd name="connsiteY1" fmla="*/ 26994 h 96749"/>
                <a:gd name="connsiteX2" fmla="*/ 1826 w 172083"/>
                <a:gd name="connsiteY2" fmla="*/ 95257 h 96749"/>
                <a:gd name="connsiteX3" fmla="*/ 31989 w 172083"/>
                <a:gd name="connsiteY3" fmla="*/ 68269 h 96749"/>
                <a:gd name="connsiteX4" fmla="*/ 171689 w 172083"/>
                <a:gd name="connsiteY4" fmla="*/ 1594 h 9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83" h="96749">
                  <a:moveTo>
                    <a:pt x="171689" y="1594"/>
                  </a:moveTo>
                  <a:cubicBezTo>
                    <a:pt x="178303" y="-5285"/>
                    <a:pt x="99986" y="11384"/>
                    <a:pt x="71676" y="26994"/>
                  </a:cubicBezTo>
                  <a:cubicBezTo>
                    <a:pt x="43366" y="42604"/>
                    <a:pt x="8440" y="88378"/>
                    <a:pt x="1826" y="95257"/>
                  </a:cubicBezTo>
                  <a:cubicBezTo>
                    <a:pt x="-4788" y="102136"/>
                    <a:pt x="6854" y="83879"/>
                    <a:pt x="31989" y="68269"/>
                  </a:cubicBezTo>
                  <a:cubicBezTo>
                    <a:pt x="57124" y="52659"/>
                    <a:pt x="165075" y="8473"/>
                    <a:pt x="171689" y="15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733F0985-C75F-466E-8D24-412488002D5E}"/>
                </a:ext>
              </a:extLst>
            </p:cNvPr>
            <p:cNvSpPr/>
            <p:nvPr/>
          </p:nvSpPr>
          <p:spPr>
            <a:xfrm>
              <a:off x="3774889" y="5954640"/>
              <a:ext cx="90966" cy="135309"/>
            </a:xfrm>
            <a:custGeom>
              <a:avLst/>
              <a:gdLst>
                <a:gd name="connsiteX0" fmla="*/ 90674 w 90966"/>
                <a:gd name="connsiteY0" fmla="*/ 73 h 135309"/>
                <a:gd name="connsiteX1" fmla="*/ 6536 w 90966"/>
                <a:gd name="connsiteY1" fmla="*/ 57223 h 135309"/>
                <a:gd name="connsiteX2" fmla="*/ 6536 w 90966"/>
                <a:gd name="connsiteY2" fmla="*/ 135010 h 135309"/>
                <a:gd name="connsiteX3" fmla="*/ 14474 w 90966"/>
                <a:gd name="connsiteY3" fmla="*/ 82623 h 135309"/>
                <a:gd name="connsiteX4" fmla="*/ 33524 w 90966"/>
                <a:gd name="connsiteY4" fmla="*/ 46110 h 135309"/>
                <a:gd name="connsiteX5" fmla="*/ 90674 w 90966"/>
                <a:gd name="connsiteY5" fmla="*/ 73 h 13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66" h="135309">
                  <a:moveTo>
                    <a:pt x="90674" y="73"/>
                  </a:moveTo>
                  <a:cubicBezTo>
                    <a:pt x="86176" y="1925"/>
                    <a:pt x="20559" y="34734"/>
                    <a:pt x="6536" y="57223"/>
                  </a:cubicBezTo>
                  <a:cubicBezTo>
                    <a:pt x="-7487" y="79712"/>
                    <a:pt x="5213" y="130777"/>
                    <a:pt x="6536" y="135010"/>
                  </a:cubicBezTo>
                  <a:cubicBezTo>
                    <a:pt x="7859" y="139243"/>
                    <a:pt x="9976" y="97440"/>
                    <a:pt x="14474" y="82623"/>
                  </a:cubicBezTo>
                  <a:cubicBezTo>
                    <a:pt x="18972" y="67806"/>
                    <a:pt x="20559" y="60398"/>
                    <a:pt x="33524" y="46110"/>
                  </a:cubicBezTo>
                  <a:cubicBezTo>
                    <a:pt x="46489" y="31822"/>
                    <a:pt x="95172" y="-1779"/>
                    <a:pt x="90674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41A98A3C-FDE7-475D-953C-65B99668C907}"/>
                </a:ext>
              </a:extLst>
            </p:cNvPr>
            <p:cNvSpPr/>
            <p:nvPr/>
          </p:nvSpPr>
          <p:spPr>
            <a:xfrm>
              <a:off x="4702481" y="6008274"/>
              <a:ext cx="309739" cy="612905"/>
            </a:xfrm>
            <a:custGeom>
              <a:avLst/>
              <a:gdLst>
                <a:gd name="connsiteX0" fmla="*/ 752 w 309739"/>
                <a:gd name="connsiteY0" fmla="*/ 943 h 612905"/>
                <a:gd name="connsiteX1" fmla="*/ 229352 w 309739"/>
                <a:gd name="connsiteY1" fmla="*/ 405226 h 612905"/>
                <a:gd name="connsiteX2" fmla="*/ 307669 w 309739"/>
                <a:gd name="connsiteY2" fmla="*/ 608426 h 612905"/>
                <a:gd name="connsiteX3" fmla="*/ 275919 w 309739"/>
                <a:gd name="connsiteY3" fmla="*/ 525876 h 612905"/>
                <a:gd name="connsiteX4" fmla="*/ 159502 w 309739"/>
                <a:gd name="connsiteY4" fmla="*/ 299393 h 612905"/>
                <a:gd name="connsiteX5" fmla="*/ 752 w 309739"/>
                <a:gd name="connsiteY5" fmla="*/ 943 h 61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739" h="612905">
                  <a:moveTo>
                    <a:pt x="752" y="943"/>
                  </a:moveTo>
                  <a:cubicBezTo>
                    <a:pt x="12394" y="18582"/>
                    <a:pt x="178199" y="303979"/>
                    <a:pt x="229352" y="405226"/>
                  </a:cubicBezTo>
                  <a:cubicBezTo>
                    <a:pt x="280505" y="506473"/>
                    <a:pt x="307669" y="608426"/>
                    <a:pt x="307669" y="608426"/>
                  </a:cubicBezTo>
                  <a:cubicBezTo>
                    <a:pt x="315430" y="628534"/>
                    <a:pt x="300613" y="577381"/>
                    <a:pt x="275919" y="525876"/>
                  </a:cubicBezTo>
                  <a:cubicBezTo>
                    <a:pt x="251225" y="474371"/>
                    <a:pt x="203246" y="380885"/>
                    <a:pt x="159502" y="299393"/>
                  </a:cubicBezTo>
                  <a:cubicBezTo>
                    <a:pt x="115758" y="217901"/>
                    <a:pt x="-10890" y="-16696"/>
                    <a:pt x="752" y="9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756B3583-4612-4780-863C-395235780BAB}"/>
                </a:ext>
              </a:extLst>
            </p:cNvPr>
            <p:cNvSpPr/>
            <p:nvPr/>
          </p:nvSpPr>
          <p:spPr>
            <a:xfrm>
              <a:off x="4504265" y="6014878"/>
              <a:ext cx="120755" cy="346058"/>
            </a:xfrm>
            <a:custGeom>
              <a:avLst/>
              <a:gdLst>
                <a:gd name="connsiteX0" fmla="*/ 2 w 120755"/>
                <a:gd name="connsiteY0" fmla="*/ 689 h 346058"/>
                <a:gd name="connsiteX1" fmla="*/ 52918 w 120755"/>
                <a:gd name="connsiteY1" fmla="*/ 222939 h 346058"/>
                <a:gd name="connsiteX2" fmla="*/ 80435 w 120755"/>
                <a:gd name="connsiteY2" fmla="*/ 267389 h 346058"/>
                <a:gd name="connsiteX3" fmla="*/ 120652 w 120755"/>
                <a:gd name="connsiteY3" fmla="*/ 345705 h 346058"/>
                <a:gd name="connsiteX4" fmla="*/ 67735 w 120755"/>
                <a:gd name="connsiteY4" fmla="*/ 233522 h 346058"/>
                <a:gd name="connsiteX5" fmla="*/ 50802 w 120755"/>
                <a:gd name="connsiteY5" fmla="*/ 155205 h 346058"/>
                <a:gd name="connsiteX6" fmla="*/ 2 w 120755"/>
                <a:gd name="connsiteY6" fmla="*/ 689 h 34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55" h="346058">
                  <a:moveTo>
                    <a:pt x="2" y="689"/>
                  </a:moveTo>
                  <a:cubicBezTo>
                    <a:pt x="355" y="11978"/>
                    <a:pt x="39512" y="178489"/>
                    <a:pt x="52918" y="222939"/>
                  </a:cubicBezTo>
                  <a:cubicBezTo>
                    <a:pt x="66324" y="267389"/>
                    <a:pt x="69146" y="246928"/>
                    <a:pt x="80435" y="267389"/>
                  </a:cubicBezTo>
                  <a:cubicBezTo>
                    <a:pt x="91724" y="287850"/>
                    <a:pt x="122769" y="351349"/>
                    <a:pt x="120652" y="345705"/>
                  </a:cubicBezTo>
                  <a:cubicBezTo>
                    <a:pt x="118535" y="340061"/>
                    <a:pt x="79377" y="265272"/>
                    <a:pt x="67735" y="233522"/>
                  </a:cubicBezTo>
                  <a:cubicBezTo>
                    <a:pt x="56093" y="201772"/>
                    <a:pt x="59974" y="190483"/>
                    <a:pt x="50802" y="155205"/>
                  </a:cubicBezTo>
                  <a:cubicBezTo>
                    <a:pt x="41630" y="119927"/>
                    <a:pt x="-351" y="-10600"/>
                    <a:pt x="2" y="6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C5BFC1C6-5EB7-44A6-964D-CBD59DB0B310}"/>
                </a:ext>
              </a:extLst>
            </p:cNvPr>
            <p:cNvSpPr/>
            <p:nvPr/>
          </p:nvSpPr>
          <p:spPr>
            <a:xfrm>
              <a:off x="4319957" y="6005712"/>
              <a:ext cx="186073" cy="105347"/>
            </a:xfrm>
            <a:custGeom>
              <a:avLst/>
              <a:gdLst>
                <a:gd name="connsiteX0" fmla="*/ 2276 w 186073"/>
                <a:gd name="connsiteY0" fmla="*/ 105105 h 105347"/>
                <a:gd name="connsiteX1" fmla="*/ 184310 w 186073"/>
                <a:gd name="connsiteY1" fmla="*/ 3505 h 105347"/>
                <a:gd name="connsiteX2" fmla="*/ 89060 w 186073"/>
                <a:gd name="connsiteY2" fmla="*/ 31021 h 105347"/>
                <a:gd name="connsiteX3" fmla="*/ 2276 w 186073"/>
                <a:gd name="connsiteY3" fmla="*/ 105105 h 10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73" h="105347">
                  <a:moveTo>
                    <a:pt x="2276" y="105105"/>
                  </a:moveTo>
                  <a:cubicBezTo>
                    <a:pt x="18151" y="100519"/>
                    <a:pt x="169846" y="15852"/>
                    <a:pt x="184310" y="3505"/>
                  </a:cubicBezTo>
                  <a:cubicBezTo>
                    <a:pt x="198774" y="-8842"/>
                    <a:pt x="120457" y="14088"/>
                    <a:pt x="89060" y="31021"/>
                  </a:cubicBezTo>
                  <a:cubicBezTo>
                    <a:pt x="57663" y="47954"/>
                    <a:pt x="-13599" y="109691"/>
                    <a:pt x="2276" y="105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069660A7-B08B-4144-A50B-A557F0838EC5}"/>
                </a:ext>
              </a:extLst>
            </p:cNvPr>
            <p:cNvSpPr/>
            <p:nvPr/>
          </p:nvSpPr>
          <p:spPr>
            <a:xfrm>
              <a:off x="4226947" y="6152885"/>
              <a:ext cx="167719" cy="603659"/>
            </a:xfrm>
            <a:custGeom>
              <a:avLst/>
              <a:gdLst>
                <a:gd name="connsiteX0" fmla="*/ 72003 w 167719"/>
                <a:gd name="connsiteY0" fmla="*/ 265 h 603659"/>
                <a:gd name="connsiteX1" fmla="*/ 36 w 167719"/>
                <a:gd name="connsiteY1" fmla="*/ 235215 h 603659"/>
                <a:gd name="connsiteX2" fmla="*/ 61420 w 167719"/>
                <a:gd name="connsiteY2" fmla="*/ 377032 h 603659"/>
                <a:gd name="connsiteX3" fmla="*/ 165136 w 167719"/>
                <a:gd name="connsiteY3" fmla="*/ 599282 h 603659"/>
                <a:gd name="connsiteX4" fmla="*/ 129153 w 167719"/>
                <a:gd name="connsiteY4" fmla="*/ 506148 h 603659"/>
                <a:gd name="connsiteX5" fmla="*/ 50836 w 167719"/>
                <a:gd name="connsiteY5" fmla="*/ 283898 h 603659"/>
                <a:gd name="connsiteX6" fmla="*/ 27553 w 167719"/>
                <a:gd name="connsiteY6" fmla="*/ 190765 h 603659"/>
                <a:gd name="connsiteX7" fmla="*/ 72003 w 167719"/>
                <a:gd name="connsiteY7" fmla="*/ 265 h 60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719" h="603659">
                  <a:moveTo>
                    <a:pt x="72003" y="265"/>
                  </a:moveTo>
                  <a:cubicBezTo>
                    <a:pt x="67417" y="7673"/>
                    <a:pt x="1800" y="172421"/>
                    <a:pt x="36" y="235215"/>
                  </a:cubicBezTo>
                  <a:cubicBezTo>
                    <a:pt x="-1728" y="298009"/>
                    <a:pt x="61420" y="377032"/>
                    <a:pt x="61420" y="377032"/>
                  </a:cubicBezTo>
                  <a:cubicBezTo>
                    <a:pt x="88937" y="437710"/>
                    <a:pt x="153847" y="577763"/>
                    <a:pt x="165136" y="599282"/>
                  </a:cubicBezTo>
                  <a:cubicBezTo>
                    <a:pt x="176425" y="620801"/>
                    <a:pt x="148203" y="558712"/>
                    <a:pt x="129153" y="506148"/>
                  </a:cubicBezTo>
                  <a:cubicBezTo>
                    <a:pt x="110103" y="453584"/>
                    <a:pt x="67769" y="336462"/>
                    <a:pt x="50836" y="283898"/>
                  </a:cubicBezTo>
                  <a:cubicBezTo>
                    <a:pt x="33903" y="231334"/>
                    <a:pt x="22967" y="239095"/>
                    <a:pt x="27553" y="190765"/>
                  </a:cubicBezTo>
                  <a:cubicBezTo>
                    <a:pt x="32139" y="142435"/>
                    <a:pt x="76589" y="-7143"/>
                    <a:pt x="72003" y="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AD6CD1E8-5FD1-468B-AA5C-A30836A6C805}"/>
                </a:ext>
              </a:extLst>
            </p:cNvPr>
            <p:cNvSpPr/>
            <p:nvPr/>
          </p:nvSpPr>
          <p:spPr>
            <a:xfrm>
              <a:off x="4630617" y="6386362"/>
              <a:ext cx="30423" cy="623819"/>
            </a:xfrm>
            <a:custGeom>
              <a:avLst/>
              <a:gdLst>
                <a:gd name="connsiteX0" fmla="*/ 121 w 30423"/>
                <a:gd name="connsiteY0" fmla="*/ 151 h 623819"/>
                <a:gd name="connsiteX1" fmla="*/ 22346 w 30423"/>
                <a:gd name="connsiteY1" fmla="*/ 276376 h 623819"/>
                <a:gd name="connsiteX2" fmla="*/ 25521 w 30423"/>
                <a:gd name="connsiteY2" fmla="*/ 449413 h 623819"/>
                <a:gd name="connsiteX3" fmla="*/ 22346 w 30423"/>
                <a:gd name="connsiteY3" fmla="*/ 622451 h 623819"/>
                <a:gd name="connsiteX4" fmla="*/ 30283 w 30423"/>
                <a:gd name="connsiteY4" fmla="*/ 514501 h 623819"/>
                <a:gd name="connsiteX5" fmla="*/ 14408 w 30423"/>
                <a:gd name="connsiteY5" fmla="*/ 241451 h 623819"/>
                <a:gd name="connsiteX6" fmla="*/ 121 w 30423"/>
                <a:gd name="connsiteY6" fmla="*/ 151 h 62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23" h="623819">
                  <a:moveTo>
                    <a:pt x="121" y="151"/>
                  </a:moveTo>
                  <a:cubicBezTo>
                    <a:pt x="1444" y="5972"/>
                    <a:pt x="18113" y="201499"/>
                    <a:pt x="22346" y="276376"/>
                  </a:cubicBezTo>
                  <a:cubicBezTo>
                    <a:pt x="26579" y="351253"/>
                    <a:pt x="25521" y="391734"/>
                    <a:pt x="25521" y="449413"/>
                  </a:cubicBezTo>
                  <a:cubicBezTo>
                    <a:pt x="25521" y="507092"/>
                    <a:pt x="21552" y="611603"/>
                    <a:pt x="22346" y="622451"/>
                  </a:cubicBezTo>
                  <a:cubicBezTo>
                    <a:pt x="23140" y="633299"/>
                    <a:pt x="31606" y="578001"/>
                    <a:pt x="30283" y="514501"/>
                  </a:cubicBezTo>
                  <a:cubicBezTo>
                    <a:pt x="28960" y="451001"/>
                    <a:pt x="20229" y="325588"/>
                    <a:pt x="14408" y="241451"/>
                  </a:cubicBezTo>
                  <a:cubicBezTo>
                    <a:pt x="8587" y="157314"/>
                    <a:pt x="-1202" y="-5670"/>
                    <a:pt x="121" y="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E167A275-6796-4B87-83C7-93BEBAA2C86E}"/>
                </a:ext>
              </a:extLst>
            </p:cNvPr>
            <p:cNvSpPr/>
            <p:nvPr/>
          </p:nvSpPr>
          <p:spPr>
            <a:xfrm>
              <a:off x="4571582" y="6249057"/>
              <a:ext cx="91654" cy="680274"/>
            </a:xfrm>
            <a:custGeom>
              <a:avLst/>
              <a:gdLst>
                <a:gd name="connsiteX0" fmla="*/ 418 w 91654"/>
                <a:gd name="connsiteY0" fmla="*/ 931 h 680274"/>
                <a:gd name="connsiteX1" fmla="*/ 79793 w 91654"/>
                <a:gd name="connsiteY1" fmla="*/ 99356 h 680274"/>
                <a:gd name="connsiteX2" fmla="*/ 89318 w 91654"/>
                <a:gd name="connsiteY2" fmla="*/ 375581 h 680274"/>
                <a:gd name="connsiteX3" fmla="*/ 84556 w 91654"/>
                <a:gd name="connsiteY3" fmla="*/ 672443 h 680274"/>
                <a:gd name="connsiteX4" fmla="*/ 90906 w 91654"/>
                <a:gd name="connsiteY4" fmla="*/ 550206 h 680274"/>
                <a:gd name="connsiteX5" fmla="*/ 63918 w 91654"/>
                <a:gd name="connsiteY5" fmla="*/ 91418 h 680274"/>
                <a:gd name="connsiteX6" fmla="*/ 48043 w 91654"/>
                <a:gd name="connsiteY6" fmla="*/ 51731 h 680274"/>
                <a:gd name="connsiteX7" fmla="*/ 418 w 91654"/>
                <a:gd name="connsiteY7" fmla="*/ 931 h 68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654" h="680274">
                  <a:moveTo>
                    <a:pt x="418" y="931"/>
                  </a:moveTo>
                  <a:cubicBezTo>
                    <a:pt x="5710" y="8868"/>
                    <a:pt x="64976" y="36914"/>
                    <a:pt x="79793" y="99356"/>
                  </a:cubicBezTo>
                  <a:cubicBezTo>
                    <a:pt x="94610" y="161798"/>
                    <a:pt x="88524" y="280067"/>
                    <a:pt x="89318" y="375581"/>
                  </a:cubicBezTo>
                  <a:cubicBezTo>
                    <a:pt x="90112" y="471096"/>
                    <a:pt x="84291" y="643339"/>
                    <a:pt x="84556" y="672443"/>
                  </a:cubicBezTo>
                  <a:cubicBezTo>
                    <a:pt x="84821" y="701547"/>
                    <a:pt x="94346" y="647043"/>
                    <a:pt x="90906" y="550206"/>
                  </a:cubicBezTo>
                  <a:cubicBezTo>
                    <a:pt x="87466" y="453369"/>
                    <a:pt x="71062" y="174497"/>
                    <a:pt x="63918" y="91418"/>
                  </a:cubicBezTo>
                  <a:cubicBezTo>
                    <a:pt x="56774" y="8339"/>
                    <a:pt x="54393" y="65489"/>
                    <a:pt x="48043" y="51731"/>
                  </a:cubicBezTo>
                  <a:cubicBezTo>
                    <a:pt x="41693" y="37973"/>
                    <a:pt x="-4874" y="-7006"/>
                    <a:pt x="418" y="9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A1B25E43-A68A-4A9A-9083-99CCBFA9FF86}"/>
                </a:ext>
              </a:extLst>
            </p:cNvPr>
            <p:cNvSpPr/>
            <p:nvPr/>
          </p:nvSpPr>
          <p:spPr>
            <a:xfrm>
              <a:off x="3305697" y="6152702"/>
              <a:ext cx="485253" cy="987874"/>
            </a:xfrm>
            <a:custGeom>
              <a:avLst/>
              <a:gdLst>
                <a:gd name="connsiteX0" fmla="*/ 218553 w 485253"/>
                <a:gd name="connsiteY0" fmla="*/ 3623 h 987874"/>
                <a:gd name="connsiteX1" fmla="*/ 18528 w 485253"/>
                <a:gd name="connsiteY1" fmla="*/ 483048 h 987874"/>
                <a:gd name="connsiteX2" fmla="*/ 37578 w 485253"/>
                <a:gd name="connsiteY2" fmla="*/ 565598 h 987874"/>
                <a:gd name="connsiteX3" fmla="*/ 272528 w 485253"/>
                <a:gd name="connsiteY3" fmla="*/ 705298 h 987874"/>
                <a:gd name="connsiteX4" fmla="*/ 485253 w 485253"/>
                <a:gd name="connsiteY4" fmla="*/ 987873 h 987874"/>
                <a:gd name="connsiteX5" fmla="*/ 272528 w 485253"/>
                <a:gd name="connsiteY5" fmla="*/ 708473 h 987874"/>
                <a:gd name="connsiteX6" fmla="*/ 37578 w 485253"/>
                <a:gd name="connsiteY6" fmla="*/ 524323 h 987874"/>
                <a:gd name="connsiteX7" fmla="*/ 148703 w 485253"/>
                <a:gd name="connsiteY7" fmla="*/ 276673 h 987874"/>
                <a:gd name="connsiteX8" fmla="*/ 218553 w 485253"/>
                <a:gd name="connsiteY8" fmla="*/ 3623 h 98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253" h="987874">
                  <a:moveTo>
                    <a:pt x="218553" y="3623"/>
                  </a:moveTo>
                  <a:cubicBezTo>
                    <a:pt x="196857" y="38019"/>
                    <a:pt x="48690" y="389386"/>
                    <a:pt x="18528" y="483048"/>
                  </a:cubicBezTo>
                  <a:cubicBezTo>
                    <a:pt x="-11634" y="576710"/>
                    <a:pt x="-4755" y="528556"/>
                    <a:pt x="37578" y="565598"/>
                  </a:cubicBezTo>
                  <a:cubicBezTo>
                    <a:pt x="79911" y="602640"/>
                    <a:pt x="197915" y="634919"/>
                    <a:pt x="272528" y="705298"/>
                  </a:cubicBezTo>
                  <a:cubicBezTo>
                    <a:pt x="347141" y="775677"/>
                    <a:pt x="485253" y="987344"/>
                    <a:pt x="485253" y="987873"/>
                  </a:cubicBezTo>
                  <a:cubicBezTo>
                    <a:pt x="485253" y="988402"/>
                    <a:pt x="347140" y="785731"/>
                    <a:pt x="272528" y="708473"/>
                  </a:cubicBezTo>
                  <a:cubicBezTo>
                    <a:pt x="197916" y="631215"/>
                    <a:pt x="58215" y="596290"/>
                    <a:pt x="37578" y="524323"/>
                  </a:cubicBezTo>
                  <a:cubicBezTo>
                    <a:pt x="16941" y="452356"/>
                    <a:pt x="116953" y="364515"/>
                    <a:pt x="148703" y="276673"/>
                  </a:cubicBezTo>
                  <a:cubicBezTo>
                    <a:pt x="180453" y="188831"/>
                    <a:pt x="240249" y="-30773"/>
                    <a:pt x="218553" y="3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2F0556C7-C009-4881-A618-AC50E2C82AEC}"/>
                </a:ext>
              </a:extLst>
            </p:cNvPr>
            <p:cNvSpPr/>
            <p:nvPr/>
          </p:nvSpPr>
          <p:spPr>
            <a:xfrm>
              <a:off x="4705348" y="7023069"/>
              <a:ext cx="421954" cy="1873398"/>
            </a:xfrm>
            <a:custGeom>
              <a:avLst/>
              <a:gdLst>
                <a:gd name="connsiteX0" fmla="*/ 2 w 421954"/>
                <a:gd name="connsiteY0" fmla="*/ 31 h 1873398"/>
                <a:gd name="connsiteX1" fmla="*/ 381002 w 421954"/>
                <a:gd name="connsiteY1" fmla="*/ 939831 h 1873398"/>
                <a:gd name="connsiteX2" fmla="*/ 412752 w 421954"/>
                <a:gd name="connsiteY2" fmla="*/ 1511331 h 1873398"/>
                <a:gd name="connsiteX3" fmla="*/ 393702 w 421954"/>
                <a:gd name="connsiteY3" fmla="*/ 1873281 h 1873398"/>
                <a:gd name="connsiteX4" fmla="*/ 406402 w 421954"/>
                <a:gd name="connsiteY4" fmla="*/ 1543081 h 1873398"/>
                <a:gd name="connsiteX5" fmla="*/ 374652 w 421954"/>
                <a:gd name="connsiteY5" fmla="*/ 908081 h 1873398"/>
                <a:gd name="connsiteX6" fmla="*/ 2 w 421954"/>
                <a:gd name="connsiteY6" fmla="*/ 31 h 18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954" h="1873398">
                  <a:moveTo>
                    <a:pt x="2" y="31"/>
                  </a:moveTo>
                  <a:cubicBezTo>
                    <a:pt x="1060" y="5322"/>
                    <a:pt x="312210" y="687948"/>
                    <a:pt x="381002" y="939831"/>
                  </a:cubicBezTo>
                  <a:cubicBezTo>
                    <a:pt x="449794" y="1191714"/>
                    <a:pt x="410635" y="1355756"/>
                    <a:pt x="412752" y="1511331"/>
                  </a:cubicBezTo>
                  <a:cubicBezTo>
                    <a:pt x="414869" y="1666906"/>
                    <a:pt x="394760" y="1867990"/>
                    <a:pt x="393702" y="1873281"/>
                  </a:cubicBezTo>
                  <a:cubicBezTo>
                    <a:pt x="392644" y="1878572"/>
                    <a:pt x="409577" y="1703948"/>
                    <a:pt x="406402" y="1543081"/>
                  </a:cubicBezTo>
                  <a:cubicBezTo>
                    <a:pt x="403227" y="1382214"/>
                    <a:pt x="440269" y="1163139"/>
                    <a:pt x="374652" y="908081"/>
                  </a:cubicBezTo>
                  <a:cubicBezTo>
                    <a:pt x="309035" y="653023"/>
                    <a:pt x="-1056" y="-5260"/>
                    <a:pt x="2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3F09B28D-23E4-463C-9CEB-AA8D8645C560}"/>
                </a:ext>
              </a:extLst>
            </p:cNvPr>
            <p:cNvSpPr/>
            <p:nvPr/>
          </p:nvSpPr>
          <p:spPr>
            <a:xfrm>
              <a:off x="4751053" y="7029602"/>
              <a:ext cx="469882" cy="1945282"/>
            </a:xfrm>
            <a:custGeom>
              <a:avLst/>
              <a:gdLst>
                <a:gd name="connsiteX0" fmla="*/ 2980 w 469882"/>
                <a:gd name="connsiteY0" fmla="*/ 10431 h 1945282"/>
                <a:gd name="connsiteX1" fmla="*/ 447480 w 469882"/>
                <a:gd name="connsiteY1" fmla="*/ 1136498 h 1945282"/>
                <a:gd name="connsiteX2" fmla="*/ 400914 w 469882"/>
                <a:gd name="connsiteY2" fmla="*/ 1682598 h 1945282"/>
                <a:gd name="connsiteX3" fmla="*/ 375514 w 469882"/>
                <a:gd name="connsiteY3" fmla="*/ 1923898 h 1945282"/>
                <a:gd name="connsiteX4" fmla="*/ 434780 w 469882"/>
                <a:gd name="connsiteY4" fmla="*/ 1161898 h 1945282"/>
                <a:gd name="connsiteX5" fmla="*/ 261214 w 469882"/>
                <a:gd name="connsiteY5" fmla="*/ 607331 h 1945282"/>
                <a:gd name="connsiteX6" fmla="*/ 2980 w 469882"/>
                <a:gd name="connsiteY6" fmla="*/ 10431 h 194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882" h="1945282">
                  <a:moveTo>
                    <a:pt x="2980" y="10431"/>
                  </a:moveTo>
                  <a:cubicBezTo>
                    <a:pt x="34024" y="98626"/>
                    <a:pt x="381158" y="857804"/>
                    <a:pt x="447480" y="1136498"/>
                  </a:cubicBezTo>
                  <a:cubicBezTo>
                    <a:pt x="513802" y="1415192"/>
                    <a:pt x="412908" y="1551365"/>
                    <a:pt x="400914" y="1682598"/>
                  </a:cubicBezTo>
                  <a:cubicBezTo>
                    <a:pt x="388920" y="1813831"/>
                    <a:pt x="369870" y="2010681"/>
                    <a:pt x="375514" y="1923898"/>
                  </a:cubicBezTo>
                  <a:cubicBezTo>
                    <a:pt x="381158" y="1837115"/>
                    <a:pt x="453830" y="1381326"/>
                    <a:pt x="434780" y="1161898"/>
                  </a:cubicBezTo>
                  <a:cubicBezTo>
                    <a:pt x="415730" y="942470"/>
                    <a:pt x="330358" y="797831"/>
                    <a:pt x="261214" y="607331"/>
                  </a:cubicBezTo>
                  <a:cubicBezTo>
                    <a:pt x="192070" y="416831"/>
                    <a:pt x="-28064" y="-77764"/>
                    <a:pt x="2980" y="104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9DDDDA37-AC43-49D8-8816-E02072BF573E}"/>
                </a:ext>
              </a:extLst>
            </p:cNvPr>
            <p:cNvSpPr/>
            <p:nvPr/>
          </p:nvSpPr>
          <p:spPr>
            <a:xfrm>
              <a:off x="5159351" y="8800863"/>
              <a:ext cx="577058" cy="1961196"/>
            </a:xfrm>
            <a:custGeom>
              <a:avLst/>
              <a:gdLst>
                <a:gd name="connsiteX0" fmla="*/ 1082 w 577058"/>
                <a:gd name="connsiteY0" fmla="*/ 237 h 1961196"/>
                <a:gd name="connsiteX1" fmla="*/ 89982 w 577058"/>
                <a:gd name="connsiteY1" fmla="*/ 525170 h 1961196"/>
                <a:gd name="connsiteX2" fmla="*/ 284716 w 577058"/>
                <a:gd name="connsiteY2" fmla="*/ 1139004 h 1961196"/>
                <a:gd name="connsiteX3" fmla="*/ 386316 w 577058"/>
                <a:gd name="connsiteY3" fmla="*/ 1520004 h 1961196"/>
                <a:gd name="connsiteX4" fmla="*/ 576816 w 577058"/>
                <a:gd name="connsiteY4" fmla="*/ 1960270 h 1961196"/>
                <a:gd name="connsiteX5" fmla="*/ 343982 w 577058"/>
                <a:gd name="connsiteY5" fmla="*/ 1397237 h 1961196"/>
                <a:gd name="connsiteX6" fmla="*/ 145016 w 577058"/>
                <a:gd name="connsiteY6" fmla="*/ 588670 h 1961196"/>
                <a:gd name="connsiteX7" fmla="*/ 1082 w 577058"/>
                <a:gd name="connsiteY7" fmla="*/ 237 h 196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058" h="1961196">
                  <a:moveTo>
                    <a:pt x="1082" y="237"/>
                  </a:moveTo>
                  <a:cubicBezTo>
                    <a:pt x="-8090" y="-10346"/>
                    <a:pt x="42710" y="335375"/>
                    <a:pt x="89982" y="525170"/>
                  </a:cubicBezTo>
                  <a:cubicBezTo>
                    <a:pt x="137254" y="714965"/>
                    <a:pt x="235327" y="973198"/>
                    <a:pt x="284716" y="1139004"/>
                  </a:cubicBezTo>
                  <a:cubicBezTo>
                    <a:pt x="334105" y="1304810"/>
                    <a:pt x="337633" y="1383126"/>
                    <a:pt x="386316" y="1520004"/>
                  </a:cubicBezTo>
                  <a:cubicBezTo>
                    <a:pt x="434999" y="1656882"/>
                    <a:pt x="583872" y="1980731"/>
                    <a:pt x="576816" y="1960270"/>
                  </a:cubicBezTo>
                  <a:cubicBezTo>
                    <a:pt x="569760" y="1939809"/>
                    <a:pt x="415949" y="1625837"/>
                    <a:pt x="343982" y="1397237"/>
                  </a:cubicBezTo>
                  <a:cubicBezTo>
                    <a:pt x="272015" y="1168637"/>
                    <a:pt x="204988" y="825737"/>
                    <a:pt x="145016" y="588670"/>
                  </a:cubicBezTo>
                  <a:cubicBezTo>
                    <a:pt x="85044" y="351603"/>
                    <a:pt x="10254" y="10820"/>
                    <a:pt x="1082" y="2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6A2F7026-023C-4DD0-9B5C-373CE368BF5A}"/>
                </a:ext>
              </a:extLst>
            </p:cNvPr>
            <p:cNvSpPr/>
            <p:nvPr/>
          </p:nvSpPr>
          <p:spPr>
            <a:xfrm>
              <a:off x="5096410" y="8900872"/>
              <a:ext cx="676496" cy="1887615"/>
            </a:xfrm>
            <a:custGeom>
              <a:avLst/>
              <a:gdLst>
                <a:gd name="connsiteX0" fmla="*/ 523 w 676496"/>
                <a:gd name="connsiteY0" fmla="*/ 6061 h 1887615"/>
                <a:gd name="connsiteX1" fmla="*/ 296857 w 676496"/>
                <a:gd name="connsiteY1" fmla="*/ 1022061 h 1887615"/>
                <a:gd name="connsiteX2" fmla="*/ 665157 w 676496"/>
                <a:gd name="connsiteY2" fmla="*/ 1826395 h 1887615"/>
                <a:gd name="connsiteX3" fmla="*/ 550857 w 676496"/>
                <a:gd name="connsiteY3" fmla="*/ 1699395 h 1887615"/>
                <a:gd name="connsiteX4" fmla="*/ 233357 w 676496"/>
                <a:gd name="connsiteY4" fmla="*/ 649528 h 1887615"/>
                <a:gd name="connsiteX5" fmla="*/ 523 w 676496"/>
                <a:gd name="connsiteY5" fmla="*/ 6061 h 188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496" h="1887615">
                  <a:moveTo>
                    <a:pt x="523" y="6061"/>
                  </a:moveTo>
                  <a:cubicBezTo>
                    <a:pt x="11106" y="68150"/>
                    <a:pt x="186085" y="718672"/>
                    <a:pt x="296857" y="1022061"/>
                  </a:cubicBezTo>
                  <a:cubicBezTo>
                    <a:pt x="407629" y="1325450"/>
                    <a:pt x="622824" y="1713506"/>
                    <a:pt x="665157" y="1826395"/>
                  </a:cubicBezTo>
                  <a:cubicBezTo>
                    <a:pt x="707490" y="1939284"/>
                    <a:pt x="622824" y="1895539"/>
                    <a:pt x="550857" y="1699395"/>
                  </a:cubicBezTo>
                  <a:cubicBezTo>
                    <a:pt x="478890" y="1503251"/>
                    <a:pt x="324374" y="926106"/>
                    <a:pt x="233357" y="649528"/>
                  </a:cubicBezTo>
                  <a:cubicBezTo>
                    <a:pt x="142340" y="372950"/>
                    <a:pt x="-10060" y="-56028"/>
                    <a:pt x="523" y="6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FA1F6855-08E5-4AA8-980B-B051ED8DBA4E}"/>
                </a:ext>
              </a:extLst>
            </p:cNvPr>
            <p:cNvSpPr/>
            <p:nvPr/>
          </p:nvSpPr>
          <p:spPr>
            <a:xfrm>
              <a:off x="5304061" y="7105883"/>
              <a:ext cx="131834" cy="421346"/>
            </a:xfrm>
            <a:custGeom>
              <a:avLst/>
              <a:gdLst>
                <a:gd name="connsiteX0" fmla="*/ 131539 w 131834"/>
                <a:gd name="connsiteY0" fmla="*/ 1884 h 421346"/>
                <a:gd name="connsiteX1" fmla="*/ 4539 w 131834"/>
                <a:gd name="connsiteY1" fmla="*/ 412517 h 421346"/>
                <a:gd name="connsiteX2" fmla="*/ 38406 w 131834"/>
                <a:gd name="connsiteY2" fmla="*/ 264350 h 421346"/>
                <a:gd name="connsiteX3" fmla="*/ 131539 w 131834"/>
                <a:gd name="connsiteY3" fmla="*/ 1884 h 42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34" h="421346">
                  <a:moveTo>
                    <a:pt x="131539" y="1884"/>
                  </a:moveTo>
                  <a:cubicBezTo>
                    <a:pt x="125894" y="26579"/>
                    <a:pt x="20061" y="368773"/>
                    <a:pt x="4539" y="412517"/>
                  </a:cubicBezTo>
                  <a:cubicBezTo>
                    <a:pt x="-10983" y="456261"/>
                    <a:pt x="16534" y="326439"/>
                    <a:pt x="38406" y="264350"/>
                  </a:cubicBezTo>
                  <a:cubicBezTo>
                    <a:pt x="60278" y="202261"/>
                    <a:pt x="137184" y="-22811"/>
                    <a:pt x="131539" y="18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EB6265AB-9FAF-4ED9-BAEF-085CFB6AFC85}"/>
                </a:ext>
              </a:extLst>
            </p:cNvPr>
            <p:cNvSpPr/>
            <p:nvPr/>
          </p:nvSpPr>
          <p:spPr>
            <a:xfrm>
              <a:off x="5384770" y="7352852"/>
              <a:ext cx="168092" cy="1767092"/>
            </a:xfrm>
            <a:custGeom>
              <a:avLst/>
              <a:gdLst>
                <a:gd name="connsiteX0" fmla="*/ 30 w 168092"/>
                <a:gd name="connsiteY0" fmla="*/ 17381 h 1767092"/>
                <a:gd name="connsiteX1" fmla="*/ 135497 w 168092"/>
                <a:gd name="connsiteY1" fmla="*/ 495748 h 1767092"/>
                <a:gd name="connsiteX2" fmla="*/ 165130 w 168092"/>
                <a:gd name="connsiteY2" fmla="*/ 1257748 h 1767092"/>
                <a:gd name="connsiteX3" fmla="*/ 165130 w 168092"/>
                <a:gd name="connsiteY3" fmla="*/ 1765748 h 1767092"/>
                <a:gd name="connsiteX4" fmla="*/ 148197 w 168092"/>
                <a:gd name="connsiteY4" fmla="*/ 1109581 h 1767092"/>
                <a:gd name="connsiteX5" fmla="*/ 30 w 168092"/>
                <a:gd name="connsiteY5" fmla="*/ 17381 h 176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092" h="1767092">
                  <a:moveTo>
                    <a:pt x="30" y="17381"/>
                  </a:moveTo>
                  <a:cubicBezTo>
                    <a:pt x="-2087" y="-84924"/>
                    <a:pt x="107980" y="289020"/>
                    <a:pt x="135497" y="495748"/>
                  </a:cubicBezTo>
                  <a:cubicBezTo>
                    <a:pt x="163014" y="702476"/>
                    <a:pt x="160191" y="1046081"/>
                    <a:pt x="165130" y="1257748"/>
                  </a:cubicBezTo>
                  <a:cubicBezTo>
                    <a:pt x="170069" y="1469415"/>
                    <a:pt x="167952" y="1790442"/>
                    <a:pt x="165130" y="1765748"/>
                  </a:cubicBezTo>
                  <a:cubicBezTo>
                    <a:pt x="162308" y="1741054"/>
                    <a:pt x="177830" y="1400270"/>
                    <a:pt x="148197" y="1109581"/>
                  </a:cubicBezTo>
                  <a:cubicBezTo>
                    <a:pt x="118564" y="818892"/>
                    <a:pt x="2147" y="119686"/>
                    <a:pt x="30" y="17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5BF31DDB-6C45-4634-B1D7-C1E90C963592}"/>
                </a:ext>
              </a:extLst>
            </p:cNvPr>
            <p:cNvSpPr/>
            <p:nvPr/>
          </p:nvSpPr>
          <p:spPr>
            <a:xfrm>
              <a:off x="5533179" y="8133048"/>
              <a:ext cx="90967" cy="1070255"/>
            </a:xfrm>
            <a:custGeom>
              <a:avLst/>
              <a:gdLst>
                <a:gd name="connsiteX0" fmla="*/ 8254 w 90967"/>
                <a:gd name="connsiteY0" fmla="*/ 71152 h 1070255"/>
                <a:gd name="connsiteX1" fmla="*/ 84454 w 90967"/>
                <a:gd name="connsiteY1" fmla="*/ 985552 h 1070255"/>
                <a:gd name="connsiteX2" fmla="*/ 84454 w 90967"/>
                <a:gd name="connsiteY2" fmla="*/ 994019 h 1070255"/>
                <a:gd name="connsiteX3" fmla="*/ 63288 w 90967"/>
                <a:gd name="connsiteY3" fmla="*/ 668052 h 1070255"/>
                <a:gd name="connsiteX4" fmla="*/ 8254 w 90967"/>
                <a:gd name="connsiteY4" fmla="*/ 126185 h 1070255"/>
                <a:gd name="connsiteX5" fmla="*/ 8254 w 90967"/>
                <a:gd name="connsiteY5" fmla="*/ 71152 h 10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67" h="1070255">
                  <a:moveTo>
                    <a:pt x="8254" y="71152"/>
                  </a:moveTo>
                  <a:cubicBezTo>
                    <a:pt x="20954" y="214380"/>
                    <a:pt x="84454" y="985552"/>
                    <a:pt x="84454" y="985552"/>
                  </a:cubicBezTo>
                  <a:cubicBezTo>
                    <a:pt x="97154" y="1139363"/>
                    <a:pt x="87982" y="1046936"/>
                    <a:pt x="84454" y="994019"/>
                  </a:cubicBezTo>
                  <a:cubicBezTo>
                    <a:pt x="80926" y="941102"/>
                    <a:pt x="75988" y="812691"/>
                    <a:pt x="63288" y="668052"/>
                  </a:cubicBezTo>
                  <a:cubicBezTo>
                    <a:pt x="50588" y="523413"/>
                    <a:pt x="17426" y="222846"/>
                    <a:pt x="8254" y="126185"/>
                  </a:cubicBezTo>
                  <a:cubicBezTo>
                    <a:pt x="-918" y="29524"/>
                    <a:pt x="-4446" y="-72076"/>
                    <a:pt x="8254" y="71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E7501CB8-1A81-469B-B45B-BBF3B53A0FB7}"/>
                </a:ext>
              </a:extLst>
            </p:cNvPr>
            <p:cNvSpPr/>
            <p:nvPr/>
          </p:nvSpPr>
          <p:spPr>
            <a:xfrm>
              <a:off x="5395265" y="9143813"/>
              <a:ext cx="548492" cy="610185"/>
            </a:xfrm>
            <a:custGeom>
              <a:avLst/>
              <a:gdLst>
                <a:gd name="connsiteX0" fmla="*/ 230835 w 548492"/>
                <a:gd name="connsiteY0" fmla="*/ 187 h 610185"/>
                <a:gd name="connsiteX1" fmla="*/ 442502 w 548492"/>
                <a:gd name="connsiteY1" fmla="*/ 410820 h 610185"/>
                <a:gd name="connsiteX2" fmla="*/ 548335 w 548492"/>
                <a:gd name="connsiteY2" fmla="*/ 537820 h 610185"/>
                <a:gd name="connsiteX3" fmla="*/ 421335 w 548492"/>
                <a:gd name="connsiteY3" fmla="*/ 482787 h 610185"/>
                <a:gd name="connsiteX4" fmla="*/ 6468 w 548492"/>
                <a:gd name="connsiteY4" fmla="*/ 609787 h 610185"/>
                <a:gd name="connsiteX5" fmla="*/ 188502 w 548492"/>
                <a:gd name="connsiteY5" fmla="*/ 520887 h 610185"/>
                <a:gd name="connsiteX6" fmla="*/ 459435 w 548492"/>
                <a:gd name="connsiteY6" fmla="*/ 465854 h 610185"/>
                <a:gd name="connsiteX7" fmla="*/ 230835 w 548492"/>
                <a:gd name="connsiteY7" fmla="*/ 187 h 61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492" h="610185">
                  <a:moveTo>
                    <a:pt x="230835" y="187"/>
                  </a:moveTo>
                  <a:cubicBezTo>
                    <a:pt x="228013" y="-8985"/>
                    <a:pt x="389585" y="321214"/>
                    <a:pt x="442502" y="410820"/>
                  </a:cubicBezTo>
                  <a:cubicBezTo>
                    <a:pt x="495419" y="500426"/>
                    <a:pt x="551863" y="525825"/>
                    <a:pt x="548335" y="537820"/>
                  </a:cubicBezTo>
                  <a:cubicBezTo>
                    <a:pt x="544807" y="549815"/>
                    <a:pt x="511646" y="470793"/>
                    <a:pt x="421335" y="482787"/>
                  </a:cubicBezTo>
                  <a:cubicBezTo>
                    <a:pt x="331024" y="494781"/>
                    <a:pt x="45273" y="603437"/>
                    <a:pt x="6468" y="609787"/>
                  </a:cubicBezTo>
                  <a:cubicBezTo>
                    <a:pt x="-32337" y="616137"/>
                    <a:pt x="113007" y="544876"/>
                    <a:pt x="188502" y="520887"/>
                  </a:cubicBezTo>
                  <a:cubicBezTo>
                    <a:pt x="263997" y="496898"/>
                    <a:pt x="450968" y="548404"/>
                    <a:pt x="459435" y="465854"/>
                  </a:cubicBezTo>
                  <a:cubicBezTo>
                    <a:pt x="467902" y="383304"/>
                    <a:pt x="233657" y="9359"/>
                    <a:pt x="230835" y="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8556BA55-30B1-4D58-A80B-09E5F074D70C}"/>
                </a:ext>
              </a:extLst>
            </p:cNvPr>
            <p:cNvSpPr/>
            <p:nvPr/>
          </p:nvSpPr>
          <p:spPr>
            <a:xfrm>
              <a:off x="4622401" y="9266723"/>
              <a:ext cx="607809" cy="1178154"/>
            </a:xfrm>
            <a:custGeom>
              <a:avLst/>
              <a:gdLst>
                <a:gd name="connsiteX0" fmla="*/ 593066 w 607809"/>
                <a:gd name="connsiteY0" fmla="*/ 44 h 1178154"/>
                <a:gd name="connsiteX1" fmla="*/ 533799 w 607809"/>
                <a:gd name="connsiteY1" fmla="*/ 381044 h 1178154"/>
                <a:gd name="connsiteX2" fmla="*/ 292499 w 607809"/>
                <a:gd name="connsiteY2" fmla="*/ 821310 h 1178154"/>
                <a:gd name="connsiteX3" fmla="*/ 399 w 607809"/>
                <a:gd name="connsiteY3" fmla="*/ 1172677 h 1178154"/>
                <a:gd name="connsiteX4" fmla="*/ 237466 w 607809"/>
                <a:gd name="connsiteY4" fmla="*/ 986410 h 1178154"/>
                <a:gd name="connsiteX5" fmla="*/ 571899 w 607809"/>
                <a:gd name="connsiteY5" fmla="*/ 359877 h 1178154"/>
                <a:gd name="connsiteX6" fmla="*/ 593066 w 607809"/>
                <a:gd name="connsiteY6" fmla="*/ 44 h 117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809" h="1178154">
                  <a:moveTo>
                    <a:pt x="593066" y="44"/>
                  </a:moveTo>
                  <a:cubicBezTo>
                    <a:pt x="586716" y="3572"/>
                    <a:pt x="583893" y="244166"/>
                    <a:pt x="533799" y="381044"/>
                  </a:cubicBezTo>
                  <a:cubicBezTo>
                    <a:pt x="483705" y="517922"/>
                    <a:pt x="381399" y="689371"/>
                    <a:pt x="292499" y="821310"/>
                  </a:cubicBezTo>
                  <a:cubicBezTo>
                    <a:pt x="203599" y="953249"/>
                    <a:pt x="9571" y="1145160"/>
                    <a:pt x="399" y="1172677"/>
                  </a:cubicBezTo>
                  <a:cubicBezTo>
                    <a:pt x="-8773" y="1200194"/>
                    <a:pt x="142216" y="1121877"/>
                    <a:pt x="237466" y="986410"/>
                  </a:cubicBezTo>
                  <a:cubicBezTo>
                    <a:pt x="332716" y="850943"/>
                    <a:pt x="511221" y="517216"/>
                    <a:pt x="571899" y="359877"/>
                  </a:cubicBezTo>
                  <a:cubicBezTo>
                    <a:pt x="632577" y="202538"/>
                    <a:pt x="599416" y="-3484"/>
                    <a:pt x="593066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5B01F73A-C1E4-4B17-BA69-DAA9C9550C05}"/>
                </a:ext>
              </a:extLst>
            </p:cNvPr>
            <p:cNvSpPr/>
            <p:nvPr/>
          </p:nvSpPr>
          <p:spPr>
            <a:xfrm>
              <a:off x="4470284" y="10335417"/>
              <a:ext cx="1389115" cy="108957"/>
            </a:xfrm>
            <a:custGeom>
              <a:avLst/>
              <a:gdLst>
                <a:gd name="connsiteX0" fmla="*/ 116 w 1389115"/>
                <a:gd name="connsiteY0" fmla="*/ 108216 h 108957"/>
                <a:gd name="connsiteX1" fmla="*/ 931449 w 1389115"/>
                <a:gd name="connsiteY1" fmla="*/ 53183 h 108957"/>
                <a:gd name="connsiteX2" fmla="*/ 1388649 w 1389115"/>
                <a:gd name="connsiteY2" fmla="*/ 6616 h 108957"/>
                <a:gd name="connsiteX3" fmla="*/ 994949 w 1389115"/>
                <a:gd name="connsiteY3" fmla="*/ 10850 h 108957"/>
                <a:gd name="connsiteX4" fmla="*/ 116 w 1389115"/>
                <a:gd name="connsiteY4" fmla="*/ 108216 h 10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9115" h="108957">
                  <a:moveTo>
                    <a:pt x="116" y="108216"/>
                  </a:moveTo>
                  <a:cubicBezTo>
                    <a:pt x="-10467" y="115271"/>
                    <a:pt x="700027" y="70116"/>
                    <a:pt x="931449" y="53183"/>
                  </a:cubicBezTo>
                  <a:cubicBezTo>
                    <a:pt x="1162871" y="36250"/>
                    <a:pt x="1378066" y="13671"/>
                    <a:pt x="1388649" y="6616"/>
                  </a:cubicBezTo>
                  <a:cubicBezTo>
                    <a:pt x="1399232" y="-439"/>
                    <a:pt x="1228488" y="-5378"/>
                    <a:pt x="994949" y="10850"/>
                  </a:cubicBezTo>
                  <a:cubicBezTo>
                    <a:pt x="761410" y="27078"/>
                    <a:pt x="10699" y="101161"/>
                    <a:pt x="116" y="1082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B11B38F5-125F-42A4-9437-4FE890B559EA}"/>
                </a:ext>
              </a:extLst>
            </p:cNvPr>
            <p:cNvSpPr/>
            <p:nvPr/>
          </p:nvSpPr>
          <p:spPr>
            <a:xfrm>
              <a:off x="5621579" y="9694225"/>
              <a:ext cx="222159" cy="528003"/>
            </a:xfrm>
            <a:custGeom>
              <a:avLst/>
              <a:gdLst>
                <a:gd name="connsiteX0" fmla="*/ 288 w 222159"/>
                <a:gd name="connsiteY0" fmla="*/ 108 h 528003"/>
                <a:gd name="connsiteX1" fmla="*/ 195021 w 222159"/>
                <a:gd name="connsiteY1" fmla="*/ 512342 h 528003"/>
                <a:gd name="connsiteX2" fmla="*/ 216188 w 222159"/>
                <a:gd name="connsiteY2" fmla="*/ 402275 h 528003"/>
                <a:gd name="connsiteX3" fmla="*/ 152688 w 222159"/>
                <a:gd name="connsiteY3" fmla="*/ 465775 h 528003"/>
                <a:gd name="connsiteX4" fmla="*/ 288 w 222159"/>
                <a:gd name="connsiteY4" fmla="*/ 108 h 52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59" h="528003">
                  <a:moveTo>
                    <a:pt x="288" y="108"/>
                  </a:moveTo>
                  <a:cubicBezTo>
                    <a:pt x="7344" y="7869"/>
                    <a:pt x="159038" y="445314"/>
                    <a:pt x="195021" y="512342"/>
                  </a:cubicBezTo>
                  <a:cubicBezTo>
                    <a:pt x="231004" y="579370"/>
                    <a:pt x="223244" y="410036"/>
                    <a:pt x="216188" y="402275"/>
                  </a:cubicBezTo>
                  <a:cubicBezTo>
                    <a:pt x="209132" y="394514"/>
                    <a:pt x="187966" y="528569"/>
                    <a:pt x="152688" y="465775"/>
                  </a:cubicBezTo>
                  <a:cubicBezTo>
                    <a:pt x="117410" y="402981"/>
                    <a:pt x="-6768" y="-7653"/>
                    <a:pt x="288" y="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C1500800-5260-47AB-ACF0-2699A058D218}"/>
                </a:ext>
              </a:extLst>
            </p:cNvPr>
            <p:cNvSpPr/>
            <p:nvPr/>
          </p:nvSpPr>
          <p:spPr>
            <a:xfrm>
              <a:off x="5629838" y="9876156"/>
              <a:ext cx="259913" cy="517199"/>
            </a:xfrm>
            <a:custGeom>
              <a:avLst/>
              <a:gdLst>
                <a:gd name="connsiteX0" fmla="*/ 258729 w 259913"/>
                <a:gd name="connsiteY0" fmla="*/ 271144 h 517199"/>
                <a:gd name="connsiteX1" fmla="*/ 203695 w 259913"/>
                <a:gd name="connsiteY1" fmla="*/ 516677 h 517199"/>
                <a:gd name="connsiteX2" fmla="*/ 72462 w 259913"/>
                <a:gd name="connsiteY2" fmla="*/ 326177 h 517199"/>
                <a:gd name="connsiteX3" fmla="*/ 495 w 259913"/>
                <a:gd name="connsiteY3" fmla="*/ 211 h 517199"/>
                <a:gd name="connsiteX4" fmla="*/ 106329 w 259913"/>
                <a:gd name="connsiteY4" fmla="*/ 376977 h 517199"/>
                <a:gd name="connsiteX5" fmla="*/ 157129 w 259913"/>
                <a:gd name="connsiteY5" fmla="*/ 465877 h 517199"/>
                <a:gd name="connsiteX6" fmla="*/ 258729 w 259913"/>
                <a:gd name="connsiteY6" fmla="*/ 271144 h 51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913" h="517199">
                  <a:moveTo>
                    <a:pt x="258729" y="271144"/>
                  </a:moveTo>
                  <a:cubicBezTo>
                    <a:pt x="266490" y="279611"/>
                    <a:pt x="234740" y="507505"/>
                    <a:pt x="203695" y="516677"/>
                  </a:cubicBezTo>
                  <a:cubicBezTo>
                    <a:pt x="172650" y="525849"/>
                    <a:pt x="106329" y="412255"/>
                    <a:pt x="72462" y="326177"/>
                  </a:cubicBezTo>
                  <a:cubicBezTo>
                    <a:pt x="38595" y="240099"/>
                    <a:pt x="-5149" y="-8256"/>
                    <a:pt x="495" y="211"/>
                  </a:cubicBezTo>
                  <a:cubicBezTo>
                    <a:pt x="6139" y="8678"/>
                    <a:pt x="80223" y="299366"/>
                    <a:pt x="106329" y="376977"/>
                  </a:cubicBezTo>
                  <a:cubicBezTo>
                    <a:pt x="132435" y="454588"/>
                    <a:pt x="133846" y="480694"/>
                    <a:pt x="157129" y="465877"/>
                  </a:cubicBezTo>
                  <a:cubicBezTo>
                    <a:pt x="180412" y="451060"/>
                    <a:pt x="250968" y="262677"/>
                    <a:pt x="258729" y="271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0B41D144-3B8E-40B3-AA84-A93E19AE5518}"/>
                </a:ext>
              </a:extLst>
            </p:cNvPr>
            <p:cNvSpPr/>
            <p:nvPr/>
          </p:nvSpPr>
          <p:spPr>
            <a:xfrm>
              <a:off x="5826270" y="9636819"/>
              <a:ext cx="246602" cy="459889"/>
            </a:xfrm>
            <a:custGeom>
              <a:avLst/>
              <a:gdLst>
                <a:gd name="connsiteX0" fmla="*/ 3030 w 246602"/>
                <a:gd name="connsiteY0" fmla="*/ 2481 h 459889"/>
                <a:gd name="connsiteX1" fmla="*/ 244330 w 246602"/>
                <a:gd name="connsiteY1" fmla="*/ 451214 h 459889"/>
                <a:gd name="connsiteX2" fmla="*/ 117330 w 246602"/>
                <a:gd name="connsiteY2" fmla="*/ 277648 h 459889"/>
                <a:gd name="connsiteX3" fmla="*/ 3030 w 246602"/>
                <a:gd name="connsiteY3" fmla="*/ 2481 h 45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602" h="459889">
                  <a:moveTo>
                    <a:pt x="3030" y="2481"/>
                  </a:moveTo>
                  <a:cubicBezTo>
                    <a:pt x="24197" y="31409"/>
                    <a:pt x="225280" y="405353"/>
                    <a:pt x="244330" y="451214"/>
                  </a:cubicBezTo>
                  <a:cubicBezTo>
                    <a:pt x="263380" y="497075"/>
                    <a:pt x="157547" y="349615"/>
                    <a:pt x="117330" y="277648"/>
                  </a:cubicBezTo>
                  <a:cubicBezTo>
                    <a:pt x="77113" y="205681"/>
                    <a:pt x="-18137" y="-26447"/>
                    <a:pt x="3030" y="24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1BAE3B0A-FDFC-467A-B24A-E3798A0AA0B4}"/>
                </a:ext>
              </a:extLst>
            </p:cNvPr>
            <p:cNvSpPr/>
            <p:nvPr/>
          </p:nvSpPr>
          <p:spPr>
            <a:xfrm>
              <a:off x="5031519" y="5102708"/>
              <a:ext cx="838414" cy="477257"/>
            </a:xfrm>
            <a:custGeom>
              <a:avLst/>
              <a:gdLst>
                <a:gd name="connsiteX0" fmla="*/ 1914 w 838414"/>
                <a:gd name="connsiteY0" fmla="*/ 476825 h 477257"/>
                <a:gd name="connsiteX1" fmla="*/ 177598 w 838414"/>
                <a:gd name="connsiteY1" fmla="*/ 381575 h 477257"/>
                <a:gd name="connsiteX2" fmla="*/ 374448 w 838414"/>
                <a:gd name="connsiteY2" fmla="*/ 303259 h 477257"/>
                <a:gd name="connsiteX3" fmla="*/ 835881 w 838414"/>
                <a:gd name="connsiteY3" fmla="*/ 2692 h 477257"/>
                <a:gd name="connsiteX4" fmla="*/ 548014 w 838414"/>
                <a:gd name="connsiteY4" fmla="*/ 165675 h 477257"/>
                <a:gd name="connsiteX5" fmla="*/ 294014 w 838414"/>
                <a:gd name="connsiteY5" fmla="*/ 341359 h 477257"/>
                <a:gd name="connsiteX6" fmla="*/ 1914 w 838414"/>
                <a:gd name="connsiteY6" fmla="*/ 476825 h 47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414" h="477257">
                  <a:moveTo>
                    <a:pt x="1914" y="476825"/>
                  </a:moveTo>
                  <a:cubicBezTo>
                    <a:pt x="-17489" y="483528"/>
                    <a:pt x="115509" y="410503"/>
                    <a:pt x="177598" y="381575"/>
                  </a:cubicBezTo>
                  <a:cubicBezTo>
                    <a:pt x="239687" y="352647"/>
                    <a:pt x="264734" y="366406"/>
                    <a:pt x="374448" y="303259"/>
                  </a:cubicBezTo>
                  <a:cubicBezTo>
                    <a:pt x="484162" y="240112"/>
                    <a:pt x="806953" y="25623"/>
                    <a:pt x="835881" y="2692"/>
                  </a:cubicBezTo>
                  <a:cubicBezTo>
                    <a:pt x="864809" y="-20239"/>
                    <a:pt x="638325" y="109231"/>
                    <a:pt x="548014" y="165675"/>
                  </a:cubicBezTo>
                  <a:cubicBezTo>
                    <a:pt x="457703" y="222119"/>
                    <a:pt x="382561" y="289501"/>
                    <a:pt x="294014" y="341359"/>
                  </a:cubicBezTo>
                  <a:cubicBezTo>
                    <a:pt x="205467" y="393217"/>
                    <a:pt x="21317" y="470122"/>
                    <a:pt x="1914" y="476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B9FA1982-3898-48F7-92C7-B44051DB9761}"/>
                </a:ext>
              </a:extLst>
            </p:cNvPr>
            <p:cNvSpPr/>
            <p:nvPr/>
          </p:nvSpPr>
          <p:spPr>
            <a:xfrm>
              <a:off x="5869799" y="4921504"/>
              <a:ext cx="598746" cy="188386"/>
            </a:xfrm>
            <a:custGeom>
              <a:avLst/>
              <a:gdLst>
                <a:gd name="connsiteX0" fmla="*/ 3951 w 598746"/>
                <a:gd name="connsiteY0" fmla="*/ 188129 h 188386"/>
                <a:gd name="connsiteX1" fmla="*/ 194451 w 598746"/>
                <a:gd name="connsiteY1" fmla="*/ 50546 h 188386"/>
                <a:gd name="connsiteX2" fmla="*/ 372251 w 598746"/>
                <a:gd name="connsiteY2" fmla="*/ 1863 h 188386"/>
                <a:gd name="connsiteX3" fmla="*/ 598734 w 598746"/>
                <a:gd name="connsiteY3" fmla="*/ 10329 h 188386"/>
                <a:gd name="connsiteX4" fmla="*/ 380718 w 598746"/>
                <a:gd name="connsiteY4" fmla="*/ 12446 h 188386"/>
                <a:gd name="connsiteX5" fmla="*/ 3951 w 598746"/>
                <a:gd name="connsiteY5" fmla="*/ 188129 h 18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746" h="188386">
                  <a:moveTo>
                    <a:pt x="3951" y="188129"/>
                  </a:moveTo>
                  <a:cubicBezTo>
                    <a:pt x="-27094" y="194479"/>
                    <a:pt x="133068" y="81590"/>
                    <a:pt x="194451" y="50546"/>
                  </a:cubicBezTo>
                  <a:cubicBezTo>
                    <a:pt x="255834" y="19502"/>
                    <a:pt x="304871" y="8566"/>
                    <a:pt x="372251" y="1863"/>
                  </a:cubicBezTo>
                  <a:cubicBezTo>
                    <a:pt x="439631" y="-4840"/>
                    <a:pt x="597323" y="8565"/>
                    <a:pt x="598734" y="10329"/>
                  </a:cubicBezTo>
                  <a:cubicBezTo>
                    <a:pt x="600145" y="12093"/>
                    <a:pt x="477732" y="-14012"/>
                    <a:pt x="380718" y="12446"/>
                  </a:cubicBezTo>
                  <a:cubicBezTo>
                    <a:pt x="283704" y="38904"/>
                    <a:pt x="34996" y="181779"/>
                    <a:pt x="3951" y="188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5D22617C-7822-4BD2-8737-0E869D36DCD8}"/>
                </a:ext>
              </a:extLst>
            </p:cNvPr>
            <p:cNvSpPr/>
            <p:nvPr/>
          </p:nvSpPr>
          <p:spPr>
            <a:xfrm>
              <a:off x="6034450" y="4971407"/>
              <a:ext cx="240537" cy="1116096"/>
            </a:xfrm>
            <a:custGeom>
              <a:avLst/>
              <a:gdLst>
                <a:gd name="connsiteX0" fmla="*/ 239350 w 240537"/>
                <a:gd name="connsiteY0" fmla="*/ 643 h 1116096"/>
                <a:gd name="connsiteX1" fmla="*/ 67900 w 240537"/>
                <a:gd name="connsiteY1" fmla="*/ 150926 h 1116096"/>
                <a:gd name="connsiteX2" fmla="*/ 17100 w 240537"/>
                <a:gd name="connsiteY2" fmla="*/ 339310 h 1116096"/>
                <a:gd name="connsiteX3" fmla="*/ 167 w 240537"/>
                <a:gd name="connsiteY3" fmla="*/ 595426 h 1116096"/>
                <a:gd name="connsiteX4" fmla="*/ 12867 w 240537"/>
                <a:gd name="connsiteY4" fmla="*/ 868476 h 1116096"/>
                <a:gd name="connsiteX5" fmla="*/ 8633 w 240537"/>
                <a:gd name="connsiteY5" fmla="*/ 953143 h 1116096"/>
                <a:gd name="connsiteX6" fmla="*/ 146217 w 240537"/>
                <a:gd name="connsiteY6" fmla="*/ 1114010 h 1116096"/>
                <a:gd name="connsiteX7" fmla="*/ 36150 w 240537"/>
                <a:gd name="connsiteY7" fmla="*/ 828260 h 1116096"/>
                <a:gd name="connsiteX8" fmla="*/ 19217 w 240537"/>
                <a:gd name="connsiteY8" fmla="*/ 479010 h 1116096"/>
                <a:gd name="connsiteX9" fmla="*/ 44617 w 240537"/>
                <a:gd name="connsiteY9" fmla="*/ 241943 h 1116096"/>
                <a:gd name="connsiteX10" fmla="*/ 137750 w 240537"/>
                <a:gd name="connsiteY10" fmla="*/ 102243 h 1116096"/>
                <a:gd name="connsiteX11" fmla="*/ 239350 w 240537"/>
                <a:gd name="connsiteY11" fmla="*/ 643 h 111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537" h="1116096">
                  <a:moveTo>
                    <a:pt x="239350" y="643"/>
                  </a:moveTo>
                  <a:cubicBezTo>
                    <a:pt x="227708" y="8757"/>
                    <a:pt x="104942" y="94482"/>
                    <a:pt x="67900" y="150926"/>
                  </a:cubicBezTo>
                  <a:cubicBezTo>
                    <a:pt x="30858" y="207370"/>
                    <a:pt x="28389" y="265227"/>
                    <a:pt x="17100" y="339310"/>
                  </a:cubicBezTo>
                  <a:cubicBezTo>
                    <a:pt x="5811" y="413393"/>
                    <a:pt x="872" y="507232"/>
                    <a:pt x="167" y="595426"/>
                  </a:cubicBezTo>
                  <a:cubicBezTo>
                    <a:pt x="-538" y="683620"/>
                    <a:pt x="11456" y="808857"/>
                    <a:pt x="12867" y="868476"/>
                  </a:cubicBezTo>
                  <a:cubicBezTo>
                    <a:pt x="14278" y="928095"/>
                    <a:pt x="-13592" y="912221"/>
                    <a:pt x="8633" y="953143"/>
                  </a:cubicBezTo>
                  <a:cubicBezTo>
                    <a:pt x="30858" y="994065"/>
                    <a:pt x="141631" y="1134824"/>
                    <a:pt x="146217" y="1114010"/>
                  </a:cubicBezTo>
                  <a:cubicBezTo>
                    <a:pt x="150803" y="1093196"/>
                    <a:pt x="57317" y="934093"/>
                    <a:pt x="36150" y="828260"/>
                  </a:cubicBezTo>
                  <a:cubicBezTo>
                    <a:pt x="14983" y="722427"/>
                    <a:pt x="17806" y="576729"/>
                    <a:pt x="19217" y="479010"/>
                  </a:cubicBezTo>
                  <a:cubicBezTo>
                    <a:pt x="20628" y="381291"/>
                    <a:pt x="24861" y="304738"/>
                    <a:pt x="44617" y="241943"/>
                  </a:cubicBezTo>
                  <a:cubicBezTo>
                    <a:pt x="64372" y="179149"/>
                    <a:pt x="101414" y="141401"/>
                    <a:pt x="137750" y="102243"/>
                  </a:cubicBezTo>
                  <a:cubicBezTo>
                    <a:pt x="174086" y="63085"/>
                    <a:pt x="250992" y="-7471"/>
                    <a:pt x="239350" y="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86FAB50D-39A2-4AE7-8950-CEEBCF8B0D46}"/>
                </a:ext>
              </a:extLst>
            </p:cNvPr>
            <p:cNvSpPr/>
            <p:nvPr/>
          </p:nvSpPr>
          <p:spPr>
            <a:xfrm>
              <a:off x="5999888" y="4978387"/>
              <a:ext cx="197792" cy="1099141"/>
            </a:xfrm>
            <a:custGeom>
              <a:avLst/>
              <a:gdLst>
                <a:gd name="connsiteX0" fmla="*/ 197712 w 197792"/>
                <a:gd name="connsiteY0" fmla="*/ 13 h 1099141"/>
                <a:gd name="connsiteX1" fmla="*/ 79179 w 197792"/>
                <a:gd name="connsiteY1" fmla="*/ 127013 h 1099141"/>
                <a:gd name="connsiteX2" fmla="*/ 19912 w 197792"/>
                <a:gd name="connsiteY2" fmla="*/ 410646 h 1099141"/>
                <a:gd name="connsiteX3" fmla="*/ 7212 w 197792"/>
                <a:gd name="connsiteY3" fmla="*/ 781063 h 1099141"/>
                <a:gd name="connsiteX4" fmla="*/ 30495 w 197792"/>
                <a:gd name="connsiteY4" fmla="*/ 889013 h 1099141"/>
                <a:gd name="connsiteX5" fmla="*/ 153262 w 197792"/>
                <a:gd name="connsiteY5" fmla="*/ 1090096 h 1099141"/>
                <a:gd name="connsiteX6" fmla="*/ 106695 w 197792"/>
                <a:gd name="connsiteY6" fmla="*/ 1037180 h 1099141"/>
                <a:gd name="connsiteX7" fmla="*/ 7212 w 197792"/>
                <a:gd name="connsiteY7" fmla="*/ 795880 h 1099141"/>
                <a:gd name="connsiteX8" fmla="*/ 13562 w 197792"/>
                <a:gd name="connsiteY8" fmla="*/ 389480 h 1099141"/>
                <a:gd name="connsiteX9" fmla="*/ 60129 w 197792"/>
                <a:gd name="connsiteY9" fmla="*/ 133363 h 1099141"/>
                <a:gd name="connsiteX10" fmla="*/ 197712 w 197792"/>
                <a:gd name="connsiteY10" fmla="*/ 13 h 109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92" h="1099141">
                  <a:moveTo>
                    <a:pt x="197712" y="13"/>
                  </a:moveTo>
                  <a:cubicBezTo>
                    <a:pt x="200887" y="-1045"/>
                    <a:pt x="108812" y="58574"/>
                    <a:pt x="79179" y="127013"/>
                  </a:cubicBezTo>
                  <a:cubicBezTo>
                    <a:pt x="49546" y="195452"/>
                    <a:pt x="31906" y="301638"/>
                    <a:pt x="19912" y="410646"/>
                  </a:cubicBezTo>
                  <a:cubicBezTo>
                    <a:pt x="7918" y="519654"/>
                    <a:pt x="5448" y="701335"/>
                    <a:pt x="7212" y="781063"/>
                  </a:cubicBezTo>
                  <a:cubicBezTo>
                    <a:pt x="8976" y="860791"/>
                    <a:pt x="6153" y="837508"/>
                    <a:pt x="30495" y="889013"/>
                  </a:cubicBezTo>
                  <a:cubicBezTo>
                    <a:pt x="54837" y="940519"/>
                    <a:pt x="140562" y="1065401"/>
                    <a:pt x="153262" y="1090096"/>
                  </a:cubicBezTo>
                  <a:cubicBezTo>
                    <a:pt x="165962" y="1114791"/>
                    <a:pt x="131037" y="1086216"/>
                    <a:pt x="106695" y="1037180"/>
                  </a:cubicBezTo>
                  <a:cubicBezTo>
                    <a:pt x="82353" y="988144"/>
                    <a:pt x="22734" y="903830"/>
                    <a:pt x="7212" y="795880"/>
                  </a:cubicBezTo>
                  <a:cubicBezTo>
                    <a:pt x="-8310" y="687930"/>
                    <a:pt x="4743" y="499899"/>
                    <a:pt x="13562" y="389480"/>
                  </a:cubicBezTo>
                  <a:cubicBezTo>
                    <a:pt x="22381" y="279061"/>
                    <a:pt x="29085" y="195099"/>
                    <a:pt x="60129" y="133363"/>
                  </a:cubicBezTo>
                  <a:cubicBezTo>
                    <a:pt x="91173" y="71627"/>
                    <a:pt x="194537" y="1071"/>
                    <a:pt x="197712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8A579DA6-0AA3-4977-A3C1-F51078D788B1}"/>
                </a:ext>
              </a:extLst>
            </p:cNvPr>
            <p:cNvSpPr/>
            <p:nvPr/>
          </p:nvSpPr>
          <p:spPr>
            <a:xfrm>
              <a:off x="6161503" y="6101781"/>
              <a:ext cx="230004" cy="125966"/>
            </a:xfrm>
            <a:custGeom>
              <a:avLst/>
              <a:gdLst>
                <a:gd name="connsiteX0" fmla="*/ 114 w 230004"/>
                <a:gd name="connsiteY0" fmla="*/ 569 h 125966"/>
                <a:gd name="connsiteX1" fmla="*/ 216014 w 230004"/>
                <a:gd name="connsiteY1" fmla="*/ 123336 h 125966"/>
                <a:gd name="connsiteX2" fmla="*/ 186380 w 230004"/>
                <a:gd name="connsiteY2" fmla="*/ 78886 h 125966"/>
                <a:gd name="connsiteX3" fmla="*/ 114 w 230004"/>
                <a:gd name="connsiteY3" fmla="*/ 569 h 12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004" h="125966">
                  <a:moveTo>
                    <a:pt x="114" y="569"/>
                  </a:moveTo>
                  <a:cubicBezTo>
                    <a:pt x="5053" y="7977"/>
                    <a:pt x="184970" y="110283"/>
                    <a:pt x="216014" y="123336"/>
                  </a:cubicBezTo>
                  <a:cubicBezTo>
                    <a:pt x="247058" y="136389"/>
                    <a:pt x="221658" y="97583"/>
                    <a:pt x="186380" y="78886"/>
                  </a:cubicBezTo>
                  <a:cubicBezTo>
                    <a:pt x="151102" y="60189"/>
                    <a:pt x="-4825" y="-6839"/>
                    <a:pt x="114" y="5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3A9A9372-AB39-4158-8317-D16B5B47E7A4}"/>
                </a:ext>
              </a:extLst>
            </p:cNvPr>
            <p:cNvSpPr/>
            <p:nvPr/>
          </p:nvSpPr>
          <p:spPr>
            <a:xfrm>
              <a:off x="6318227" y="6146244"/>
              <a:ext cx="393730" cy="174222"/>
            </a:xfrm>
            <a:custGeom>
              <a:avLst/>
              <a:gdLst>
                <a:gd name="connsiteX0" fmla="*/ 23 w 393730"/>
                <a:gd name="connsiteY0" fmla="*/ 174123 h 174222"/>
                <a:gd name="connsiteX1" fmla="*/ 133373 w 393730"/>
                <a:gd name="connsiteY1" fmla="*/ 57706 h 174222"/>
                <a:gd name="connsiteX2" fmla="*/ 393723 w 393730"/>
                <a:gd name="connsiteY2" fmla="*/ 556 h 174222"/>
                <a:gd name="connsiteX3" fmla="*/ 124906 w 393730"/>
                <a:gd name="connsiteY3" fmla="*/ 36539 h 174222"/>
                <a:gd name="connsiteX4" fmla="*/ 23 w 393730"/>
                <a:gd name="connsiteY4" fmla="*/ 174123 h 17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730" h="174222">
                  <a:moveTo>
                    <a:pt x="23" y="174123"/>
                  </a:moveTo>
                  <a:cubicBezTo>
                    <a:pt x="1434" y="177651"/>
                    <a:pt x="67756" y="86634"/>
                    <a:pt x="133373" y="57706"/>
                  </a:cubicBezTo>
                  <a:cubicBezTo>
                    <a:pt x="198990" y="28778"/>
                    <a:pt x="395134" y="4084"/>
                    <a:pt x="393723" y="556"/>
                  </a:cubicBezTo>
                  <a:cubicBezTo>
                    <a:pt x="392312" y="-2972"/>
                    <a:pt x="188406" y="10433"/>
                    <a:pt x="124906" y="36539"/>
                  </a:cubicBezTo>
                  <a:cubicBezTo>
                    <a:pt x="61406" y="62644"/>
                    <a:pt x="-1388" y="170595"/>
                    <a:pt x="23" y="1741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934F1DEA-4BB8-4E4F-B577-FA0430E52DD6}"/>
                </a:ext>
              </a:extLst>
            </p:cNvPr>
            <p:cNvSpPr/>
            <p:nvPr/>
          </p:nvSpPr>
          <p:spPr>
            <a:xfrm>
              <a:off x="6185472" y="6043323"/>
              <a:ext cx="386867" cy="72051"/>
            </a:xfrm>
            <a:custGeom>
              <a:avLst/>
              <a:gdLst>
                <a:gd name="connsiteX0" fmla="*/ 3661 w 386867"/>
                <a:gd name="connsiteY0" fmla="*/ 1877 h 72051"/>
                <a:gd name="connsiteX1" fmla="*/ 65045 w 386867"/>
                <a:gd name="connsiteY1" fmla="*/ 14577 h 72051"/>
                <a:gd name="connsiteX2" fmla="*/ 384661 w 386867"/>
                <a:gd name="connsiteY2" fmla="*/ 67494 h 72051"/>
                <a:gd name="connsiteX3" fmla="*/ 196278 w 386867"/>
                <a:gd name="connsiteY3" fmla="*/ 63260 h 72051"/>
                <a:gd name="connsiteX4" fmla="*/ 3661 w 386867"/>
                <a:gd name="connsiteY4" fmla="*/ 1877 h 7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867" h="72051">
                  <a:moveTo>
                    <a:pt x="3661" y="1877"/>
                  </a:moveTo>
                  <a:cubicBezTo>
                    <a:pt x="-18211" y="-6237"/>
                    <a:pt x="65045" y="14577"/>
                    <a:pt x="65045" y="14577"/>
                  </a:cubicBezTo>
                  <a:cubicBezTo>
                    <a:pt x="128545" y="25513"/>
                    <a:pt x="362789" y="59380"/>
                    <a:pt x="384661" y="67494"/>
                  </a:cubicBezTo>
                  <a:cubicBezTo>
                    <a:pt x="406533" y="75608"/>
                    <a:pt x="260131" y="72080"/>
                    <a:pt x="196278" y="63260"/>
                  </a:cubicBezTo>
                  <a:cubicBezTo>
                    <a:pt x="132425" y="54441"/>
                    <a:pt x="25533" y="9991"/>
                    <a:pt x="3661" y="1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8AE2A548-4795-473E-909A-87F55BB0E57C}"/>
                </a:ext>
              </a:extLst>
            </p:cNvPr>
            <p:cNvSpPr/>
            <p:nvPr/>
          </p:nvSpPr>
          <p:spPr>
            <a:xfrm>
              <a:off x="6553145" y="5893024"/>
              <a:ext cx="760434" cy="224754"/>
            </a:xfrm>
            <a:custGeom>
              <a:avLst/>
              <a:gdLst>
                <a:gd name="connsiteX0" fmla="*/ 55 w 760434"/>
                <a:gd name="connsiteY0" fmla="*/ 194509 h 224754"/>
                <a:gd name="connsiteX1" fmla="*/ 266755 w 760434"/>
                <a:gd name="connsiteY1" fmla="*/ 224143 h 224754"/>
                <a:gd name="connsiteX2" fmla="*/ 412805 w 760434"/>
                <a:gd name="connsiteY2" fmla="*/ 162759 h 224754"/>
                <a:gd name="connsiteX3" fmla="*/ 757822 w 760434"/>
                <a:gd name="connsiteY3" fmla="*/ 1893 h 224754"/>
                <a:gd name="connsiteX4" fmla="*/ 556738 w 760434"/>
                <a:gd name="connsiteY4" fmla="*/ 82326 h 224754"/>
                <a:gd name="connsiteX5" fmla="*/ 290038 w 760434"/>
                <a:gd name="connsiteY5" fmla="*/ 198743 h 224754"/>
                <a:gd name="connsiteX6" fmla="*/ 55 w 760434"/>
                <a:gd name="connsiteY6" fmla="*/ 194509 h 22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0434" h="224754">
                  <a:moveTo>
                    <a:pt x="55" y="194509"/>
                  </a:moveTo>
                  <a:cubicBezTo>
                    <a:pt x="-3825" y="198742"/>
                    <a:pt x="197963" y="229435"/>
                    <a:pt x="266755" y="224143"/>
                  </a:cubicBezTo>
                  <a:cubicBezTo>
                    <a:pt x="335547" y="218851"/>
                    <a:pt x="330961" y="199801"/>
                    <a:pt x="412805" y="162759"/>
                  </a:cubicBezTo>
                  <a:cubicBezTo>
                    <a:pt x="494649" y="125717"/>
                    <a:pt x="733833" y="15298"/>
                    <a:pt x="757822" y="1893"/>
                  </a:cubicBezTo>
                  <a:cubicBezTo>
                    <a:pt x="781811" y="-11513"/>
                    <a:pt x="634702" y="49518"/>
                    <a:pt x="556738" y="82326"/>
                  </a:cubicBezTo>
                  <a:cubicBezTo>
                    <a:pt x="478774" y="115134"/>
                    <a:pt x="385641" y="180046"/>
                    <a:pt x="290038" y="198743"/>
                  </a:cubicBezTo>
                  <a:cubicBezTo>
                    <a:pt x="194435" y="217440"/>
                    <a:pt x="3935" y="190276"/>
                    <a:pt x="55" y="194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D178C677-3D06-4679-9EC9-B3336CF23194}"/>
                </a:ext>
              </a:extLst>
            </p:cNvPr>
            <p:cNvSpPr/>
            <p:nvPr/>
          </p:nvSpPr>
          <p:spPr>
            <a:xfrm>
              <a:off x="6202647" y="4944362"/>
              <a:ext cx="979978" cy="164726"/>
            </a:xfrm>
            <a:custGeom>
              <a:avLst/>
              <a:gdLst>
                <a:gd name="connsiteX0" fmla="*/ 5536 w 979978"/>
                <a:gd name="connsiteY0" fmla="*/ 34038 h 164726"/>
                <a:gd name="connsiteX1" fmla="*/ 428870 w 979978"/>
                <a:gd name="connsiteY1" fmla="*/ 25571 h 164726"/>
                <a:gd name="connsiteX2" fmla="*/ 905120 w 979978"/>
                <a:gd name="connsiteY2" fmla="*/ 131405 h 164726"/>
                <a:gd name="connsiteX3" fmla="*/ 909353 w 979978"/>
                <a:gd name="connsiteY3" fmla="*/ 156805 h 164726"/>
                <a:gd name="connsiteX4" fmla="*/ 234136 w 979978"/>
                <a:gd name="connsiteY4" fmla="*/ 6521 h 164726"/>
                <a:gd name="connsiteX5" fmla="*/ 5536 w 979978"/>
                <a:gd name="connsiteY5" fmla="*/ 34038 h 1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9978" h="164726">
                  <a:moveTo>
                    <a:pt x="5536" y="34038"/>
                  </a:moveTo>
                  <a:cubicBezTo>
                    <a:pt x="37992" y="37213"/>
                    <a:pt x="278939" y="9343"/>
                    <a:pt x="428870" y="25571"/>
                  </a:cubicBezTo>
                  <a:cubicBezTo>
                    <a:pt x="578801" y="41799"/>
                    <a:pt x="825040" y="109533"/>
                    <a:pt x="905120" y="131405"/>
                  </a:cubicBezTo>
                  <a:cubicBezTo>
                    <a:pt x="985200" y="153277"/>
                    <a:pt x="1021184" y="177619"/>
                    <a:pt x="909353" y="156805"/>
                  </a:cubicBezTo>
                  <a:cubicBezTo>
                    <a:pt x="797522" y="135991"/>
                    <a:pt x="380539" y="30157"/>
                    <a:pt x="234136" y="6521"/>
                  </a:cubicBezTo>
                  <a:cubicBezTo>
                    <a:pt x="87733" y="-17115"/>
                    <a:pt x="-26920" y="30863"/>
                    <a:pt x="5536" y="340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9F31F374-42E1-4F00-85D3-577DA90C274F}"/>
                </a:ext>
              </a:extLst>
            </p:cNvPr>
            <p:cNvSpPr/>
            <p:nvPr/>
          </p:nvSpPr>
          <p:spPr>
            <a:xfrm>
              <a:off x="7135245" y="5107016"/>
              <a:ext cx="577913" cy="122347"/>
            </a:xfrm>
            <a:custGeom>
              <a:avLst/>
              <a:gdLst>
                <a:gd name="connsiteX0" fmla="*/ 38 w 577913"/>
                <a:gd name="connsiteY0" fmla="*/ 501 h 122347"/>
                <a:gd name="connsiteX1" fmla="*/ 61422 w 577913"/>
                <a:gd name="connsiteY1" fmla="*/ 64001 h 122347"/>
                <a:gd name="connsiteX2" fmla="*/ 148205 w 577913"/>
                <a:gd name="connsiteY2" fmla="*/ 121151 h 122347"/>
                <a:gd name="connsiteX3" fmla="*/ 300605 w 577913"/>
                <a:gd name="connsiteY3" fmla="*/ 104217 h 122347"/>
                <a:gd name="connsiteX4" fmla="*/ 577888 w 577913"/>
                <a:gd name="connsiteY4" fmla="*/ 72467 h 122347"/>
                <a:gd name="connsiteX5" fmla="*/ 315422 w 577913"/>
                <a:gd name="connsiteY5" fmla="*/ 66117 h 122347"/>
                <a:gd name="connsiteX6" fmla="*/ 69888 w 577913"/>
                <a:gd name="connsiteY6" fmla="*/ 99984 h 122347"/>
                <a:gd name="connsiteX7" fmla="*/ 38 w 577913"/>
                <a:gd name="connsiteY7" fmla="*/ 501 h 12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913" h="122347">
                  <a:moveTo>
                    <a:pt x="38" y="501"/>
                  </a:moveTo>
                  <a:cubicBezTo>
                    <a:pt x="-1373" y="-5496"/>
                    <a:pt x="36728" y="43893"/>
                    <a:pt x="61422" y="64001"/>
                  </a:cubicBezTo>
                  <a:cubicBezTo>
                    <a:pt x="86116" y="84109"/>
                    <a:pt x="108341" y="114448"/>
                    <a:pt x="148205" y="121151"/>
                  </a:cubicBezTo>
                  <a:cubicBezTo>
                    <a:pt x="188069" y="127854"/>
                    <a:pt x="300605" y="104217"/>
                    <a:pt x="300605" y="104217"/>
                  </a:cubicBezTo>
                  <a:cubicBezTo>
                    <a:pt x="372219" y="96103"/>
                    <a:pt x="575419" y="78817"/>
                    <a:pt x="577888" y="72467"/>
                  </a:cubicBezTo>
                  <a:cubicBezTo>
                    <a:pt x="580357" y="66117"/>
                    <a:pt x="400089" y="61531"/>
                    <a:pt x="315422" y="66117"/>
                  </a:cubicBezTo>
                  <a:cubicBezTo>
                    <a:pt x="230755" y="70703"/>
                    <a:pt x="119630" y="106334"/>
                    <a:pt x="69888" y="99984"/>
                  </a:cubicBezTo>
                  <a:cubicBezTo>
                    <a:pt x="20146" y="93634"/>
                    <a:pt x="1449" y="6498"/>
                    <a:pt x="38" y="5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D6C46668-3BAB-419C-83BC-D4D67E2CA1D3}"/>
                </a:ext>
              </a:extLst>
            </p:cNvPr>
            <p:cNvSpPr/>
            <p:nvPr/>
          </p:nvSpPr>
          <p:spPr>
            <a:xfrm>
              <a:off x="7092427" y="5742811"/>
              <a:ext cx="279927" cy="343457"/>
            </a:xfrm>
            <a:custGeom>
              <a:avLst/>
              <a:gdLst>
                <a:gd name="connsiteX0" fmla="*/ 523 w 279927"/>
                <a:gd name="connsiteY0" fmla="*/ 1822 h 343457"/>
                <a:gd name="connsiteX1" fmla="*/ 220656 w 279927"/>
                <a:gd name="connsiteY1" fmla="*/ 124589 h 343457"/>
                <a:gd name="connsiteX2" fmla="*/ 248173 w 279927"/>
                <a:gd name="connsiteY2" fmla="*/ 185972 h 343457"/>
                <a:gd name="connsiteX3" fmla="*/ 279923 w 279927"/>
                <a:gd name="connsiteY3" fmla="*/ 342606 h 343457"/>
                <a:gd name="connsiteX4" fmla="*/ 246056 w 279927"/>
                <a:gd name="connsiteY4" fmla="*/ 109772 h 343457"/>
                <a:gd name="connsiteX5" fmla="*/ 161390 w 279927"/>
                <a:gd name="connsiteY5" fmla="*/ 54739 h 343457"/>
                <a:gd name="connsiteX6" fmla="*/ 523 w 279927"/>
                <a:gd name="connsiteY6" fmla="*/ 1822 h 34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927" h="343457">
                  <a:moveTo>
                    <a:pt x="523" y="1822"/>
                  </a:moveTo>
                  <a:cubicBezTo>
                    <a:pt x="10401" y="13464"/>
                    <a:pt x="179381" y="93897"/>
                    <a:pt x="220656" y="124589"/>
                  </a:cubicBezTo>
                  <a:cubicBezTo>
                    <a:pt x="261931" y="155281"/>
                    <a:pt x="238295" y="149636"/>
                    <a:pt x="248173" y="185972"/>
                  </a:cubicBezTo>
                  <a:cubicBezTo>
                    <a:pt x="258051" y="222308"/>
                    <a:pt x="280276" y="355306"/>
                    <a:pt x="279923" y="342606"/>
                  </a:cubicBezTo>
                  <a:cubicBezTo>
                    <a:pt x="279570" y="329906"/>
                    <a:pt x="265811" y="157750"/>
                    <a:pt x="246056" y="109772"/>
                  </a:cubicBezTo>
                  <a:cubicBezTo>
                    <a:pt x="226301" y="61794"/>
                    <a:pt x="199490" y="72025"/>
                    <a:pt x="161390" y="54739"/>
                  </a:cubicBezTo>
                  <a:cubicBezTo>
                    <a:pt x="123290" y="37453"/>
                    <a:pt x="-9355" y="-9820"/>
                    <a:pt x="523" y="1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A61932EA-978B-4ACC-8236-715312C4249A}"/>
                </a:ext>
              </a:extLst>
            </p:cNvPr>
            <p:cNvSpPr/>
            <p:nvPr/>
          </p:nvSpPr>
          <p:spPr>
            <a:xfrm>
              <a:off x="7693580" y="5225947"/>
              <a:ext cx="929720" cy="122870"/>
            </a:xfrm>
            <a:custGeom>
              <a:avLst/>
              <a:gdLst>
                <a:gd name="connsiteX0" fmla="*/ 503 w 929720"/>
                <a:gd name="connsiteY0" fmla="*/ 103 h 122870"/>
                <a:gd name="connsiteX1" fmla="*/ 318003 w 929720"/>
                <a:gd name="connsiteY1" fmla="*/ 46670 h 122870"/>
                <a:gd name="connsiteX2" fmla="*/ 574120 w 929720"/>
                <a:gd name="connsiteY2" fmla="*/ 40320 h 122870"/>
                <a:gd name="connsiteX3" fmla="*/ 787903 w 929720"/>
                <a:gd name="connsiteY3" fmla="*/ 93236 h 122870"/>
                <a:gd name="connsiteX4" fmla="*/ 929720 w 929720"/>
                <a:gd name="connsiteY4" fmla="*/ 122870 h 122870"/>
                <a:gd name="connsiteX5" fmla="*/ 624920 w 929720"/>
                <a:gd name="connsiteY5" fmla="*/ 55136 h 122870"/>
                <a:gd name="connsiteX6" fmla="*/ 491570 w 929720"/>
                <a:gd name="connsiteY6" fmla="*/ 55136 h 122870"/>
                <a:gd name="connsiteX7" fmla="*/ 250270 w 929720"/>
                <a:gd name="connsiteY7" fmla="*/ 61486 h 122870"/>
                <a:gd name="connsiteX8" fmla="*/ 503 w 929720"/>
                <a:gd name="connsiteY8" fmla="*/ 103 h 12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720" h="122870">
                  <a:moveTo>
                    <a:pt x="503" y="103"/>
                  </a:moveTo>
                  <a:cubicBezTo>
                    <a:pt x="11792" y="-2366"/>
                    <a:pt x="222400" y="39967"/>
                    <a:pt x="318003" y="46670"/>
                  </a:cubicBezTo>
                  <a:cubicBezTo>
                    <a:pt x="413606" y="53373"/>
                    <a:pt x="495803" y="32559"/>
                    <a:pt x="574120" y="40320"/>
                  </a:cubicBezTo>
                  <a:cubicBezTo>
                    <a:pt x="652437" y="48081"/>
                    <a:pt x="728636" y="79478"/>
                    <a:pt x="787903" y="93236"/>
                  </a:cubicBezTo>
                  <a:cubicBezTo>
                    <a:pt x="847170" y="106994"/>
                    <a:pt x="929720" y="122870"/>
                    <a:pt x="929720" y="122870"/>
                  </a:cubicBezTo>
                  <a:cubicBezTo>
                    <a:pt x="902556" y="116520"/>
                    <a:pt x="697945" y="66425"/>
                    <a:pt x="624920" y="55136"/>
                  </a:cubicBezTo>
                  <a:cubicBezTo>
                    <a:pt x="551895" y="43847"/>
                    <a:pt x="554012" y="54078"/>
                    <a:pt x="491570" y="55136"/>
                  </a:cubicBezTo>
                  <a:cubicBezTo>
                    <a:pt x="429128" y="56194"/>
                    <a:pt x="329998" y="68189"/>
                    <a:pt x="250270" y="61486"/>
                  </a:cubicBezTo>
                  <a:cubicBezTo>
                    <a:pt x="170542" y="54783"/>
                    <a:pt x="-10786" y="2572"/>
                    <a:pt x="503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8BF0DDC9-DDF7-4B91-BA46-1C60966C1E5C}"/>
                </a:ext>
              </a:extLst>
            </p:cNvPr>
            <p:cNvSpPr/>
            <p:nvPr/>
          </p:nvSpPr>
          <p:spPr>
            <a:xfrm>
              <a:off x="8630985" y="5357906"/>
              <a:ext cx="301576" cy="615824"/>
            </a:xfrm>
            <a:custGeom>
              <a:avLst/>
              <a:gdLst>
                <a:gd name="connsiteX0" fmla="*/ 253 w 301576"/>
                <a:gd name="connsiteY0" fmla="*/ 1494 h 615824"/>
                <a:gd name="connsiteX1" fmla="*/ 214565 w 301576"/>
                <a:gd name="connsiteY1" fmla="*/ 399957 h 615824"/>
                <a:gd name="connsiteX2" fmla="*/ 297115 w 301576"/>
                <a:gd name="connsiteY2" fmla="*/ 612682 h 615824"/>
                <a:gd name="connsiteX3" fmla="*/ 278065 w 301576"/>
                <a:gd name="connsiteY3" fmla="*/ 509494 h 615824"/>
                <a:gd name="connsiteX4" fmla="*/ 173290 w 301576"/>
                <a:gd name="connsiteY4" fmla="*/ 272957 h 615824"/>
                <a:gd name="connsiteX5" fmla="*/ 253 w 301576"/>
                <a:gd name="connsiteY5" fmla="*/ 1494 h 61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576" h="615824">
                  <a:moveTo>
                    <a:pt x="253" y="1494"/>
                  </a:moveTo>
                  <a:cubicBezTo>
                    <a:pt x="7132" y="22660"/>
                    <a:pt x="165088" y="298092"/>
                    <a:pt x="214565" y="399957"/>
                  </a:cubicBezTo>
                  <a:cubicBezTo>
                    <a:pt x="264042" y="501822"/>
                    <a:pt x="286532" y="594426"/>
                    <a:pt x="297115" y="612682"/>
                  </a:cubicBezTo>
                  <a:cubicBezTo>
                    <a:pt x="307698" y="630938"/>
                    <a:pt x="298702" y="566115"/>
                    <a:pt x="278065" y="509494"/>
                  </a:cubicBezTo>
                  <a:cubicBezTo>
                    <a:pt x="257428" y="452873"/>
                    <a:pt x="218269" y="356301"/>
                    <a:pt x="173290" y="272957"/>
                  </a:cubicBezTo>
                  <a:cubicBezTo>
                    <a:pt x="128311" y="189613"/>
                    <a:pt x="-6626" y="-19672"/>
                    <a:pt x="253" y="1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2F48C253-CCEC-434C-96F4-32DAF5B552B5}"/>
                </a:ext>
              </a:extLst>
            </p:cNvPr>
            <p:cNvSpPr/>
            <p:nvPr/>
          </p:nvSpPr>
          <p:spPr>
            <a:xfrm>
              <a:off x="8564379" y="5345154"/>
              <a:ext cx="52583" cy="94784"/>
            </a:xfrm>
            <a:custGeom>
              <a:avLst/>
              <a:gdLst>
                <a:gd name="connsiteX0" fmla="*/ 52571 w 52583"/>
                <a:gd name="connsiteY0" fmla="*/ 1546 h 94784"/>
                <a:gd name="connsiteX1" fmla="*/ 8121 w 52583"/>
                <a:gd name="connsiteY1" fmla="*/ 93621 h 94784"/>
                <a:gd name="connsiteX2" fmla="*/ 3359 w 52583"/>
                <a:gd name="connsiteY2" fmla="*/ 52346 h 94784"/>
                <a:gd name="connsiteX3" fmla="*/ 3359 w 52583"/>
                <a:gd name="connsiteY3" fmla="*/ 36471 h 94784"/>
                <a:gd name="connsiteX4" fmla="*/ 52571 w 52583"/>
                <a:gd name="connsiteY4" fmla="*/ 1546 h 9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83" h="94784">
                  <a:moveTo>
                    <a:pt x="52571" y="1546"/>
                  </a:moveTo>
                  <a:cubicBezTo>
                    <a:pt x="53365" y="11071"/>
                    <a:pt x="16323" y="85154"/>
                    <a:pt x="8121" y="93621"/>
                  </a:cubicBezTo>
                  <a:cubicBezTo>
                    <a:pt x="-81" y="102088"/>
                    <a:pt x="4153" y="61871"/>
                    <a:pt x="3359" y="52346"/>
                  </a:cubicBezTo>
                  <a:cubicBezTo>
                    <a:pt x="2565" y="42821"/>
                    <a:pt x="-3785" y="43615"/>
                    <a:pt x="3359" y="36471"/>
                  </a:cubicBezTo>
                  <a:cubicBezTo>
                    <a:pt x="10503" y="29327"/>
                    <a:pt x="51777" y="-7979"/>
                    <a:pt x="52571" y="15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B3EEF0D4-000F-4895-B1BE-2C7B9BB733AB}"/>
                </a:ext>
              </a:extLst>
            </p:cNvPr>
            <p:cNvSpPr/>
            <p:nvPr/>
          </p:nvSpPr>
          <p:spPr>
            <a:xfrm>
              <a:off x="8480423" y="5423897"/>
              <a:ext cx="248198" cy="282134"/>
            </a:xfrm>
            <a:custGeom>
              <a:avLst/>
              <a:gdLst>
                <a:gd name="connsiteX0" fmla="*/ 2 w 248198"/>
                <a:gd name="connsiteY0" fmla="*/ 3766 h 282134"/>
                <a:gd name="connsiteX1" fmla="*/ 122240 w 248198"/>
                <a:gd name="connsiteY1" fmla="*/ 24403 h 282134"/>
                <a:gd name="connsiteX2" fmla="*/ 206377 w 248198"/>
                <a:gd name="connsiteY2" fmla="*/ 213316 h 282134"/>
                <a:gd name="connsiteX3" fmla="*/ 246065 w 248198"/>
                <a:gd name="connsiteY3" fmla="*/ 276816 h 282134"/>
                <a:gd name="connsiteX4" fmla="*/ 144465 w 248198"/>
                <a:gd name="connsiteY4" fmla="*/ 91078 h 282134"/>
                <a:gd name="connsiteX5" fmla="*/ 125415 w 248198"/>
                <a:gd name="connsiteY5" fmla="*/ 37103 h 282134"/>
                <a:gd name="connsiteX6" fmla="*/ 2 w 248198"/>
                <a:gd name="connsiteY6" fmla="*/ 3766 h 2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198" h="282134">
                  <a:moveTo>
                    <a:pt x="2" y="3766"/>
                  </a:moveTo>
                  <a:cubicBezTo>
                    <a:pt x="-527" y="1649"/>
                    <a:pt x="87844" y="-10522"/>
                    <a:pt x="122240" y="24403"/>
                  </a:cubicBezTo>
                  <a:cubicBezTo>
                    <a:pt x="156636" y="59328"/>
                    <a:pt x="185740" y="171247"/>
                    <a:pt x="206377" y="213316"/>
                  </a:cubicBezTo>
                  <a:cubicBezTo>
                    <a:pt x="227015" y="255385"/>
                    <a:pt x="256384" y="297189"/>
                    <a:pt x="246065" y="276816"/>
                  </a:cubicBezTo>
                  <a:cubicBezTo>
                    <a:pt x="235746" y="256443"/>
                    <a:pt x="164573" y="131030"/>
                    <a:pt x="144465" y="91078"/>
                  </a:cubicBezTo>
                  <a:cubicBezTo>
                    <a:pt x="124357" y="51126"/>
                    <a:pt x="147111" y="52184"/>
                    <a:pt x="125415" y="37103"/>
                  </a:cubicBezTo>
                  <a:cubicBezTo>
                    <a:pt x="103719" y="22022"/>
                    <a:pt x="531" y="5883"/>
                    <a:pt x="2" y="37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A8A33A1F-658C-43FC-8832-A976E8DD0B7C}"/>
                </a:ext>
              </a:extLst>
            </p:cNvPr>
            <p:cNvSpPr/>
            <p:nvPr/>
          </p:nvSpPr>
          <p:spPr>
            <a:xfrm>
              <a:off x="8565633" y="5635625"/>
              <a:ext cx="185428" cy="234950"/>
            </a:xfrm>
            <a:custGeom>
              <a:avLst/>
              <a:gdLst>
                <a:gd name="connsiteX0" fmla="*/ 517 w 185428"/>
                <a:gd name="connsiteY0" fmla="*/ 0 h 234950"/>
                <a:gd name="connsiteX1" fmla="*/ 122755 w 185428"/>
                <a:gd name="connsiteY1" fmla="*/ 152400 h 234950"/>
                <a:gd name="connsiteX2" fmla="*/ 184667 w 185428"/>
                <a:gd name="connsiteY2" fmla="*/ 234950 h 234950"/>
                <a:gd name="connsiteX3" fmla="*/ 83067 w 185428"/>
                <a:gd name="connsiteY3" fmla="*/ 152400 h 234950"/>
                <a:gd name="connsiteX4" fmla="*/ 517 w 185428"/>
                <a:gd name="connsiteY4" fmla="*/ 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28" h="234950">
                  <a:moveTo>
                    <a:pt x="517" y="0"/>
                  </a:moveTo>
                  <a:cubicBezTo>
                    <a:pt x="7132" y="0"/>
                    <a:pt x="92063" y="113242"/>
                    <a:pt x="122755" y="152400"/>
                  </a:cubicBezTo>
                  <a:cubicBezTo>
                    <a:pt x="153447" y="191558"/>
                    <a:pt x="191282" y="234950"/>
                    <a:pt x="184667" y="234950"/>
                  </a:cubicBezTo>
                  <a:cubicBezTo>
                    <a:pt x="178052" y="234950"/>
                    <a:pt x="113759" y="188383"/>
                    <a:pt x="83067" y="152400"/>
                  </a:cubicBezTo>
                  <a:cubicBezTo>
                    <a:pt x="52375" y="116417"/>
                    <a:pt x="-6098" y="0"/>
                    <a:pt x="51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0D4852D0-11DD-49A5-9FB9-0BD44D230F05}"/>
                </a:ext>
              </a:extLst>
            </p:cNvPr>
            <p:cNvSpPr/>
            <p:nvPr/>
          </p:nvSpPr>
          <p:spPr>
            <a:xfrm>
              <a:off x="8294611" y="5388858"/>
              <a:ext cx="201095" cy="35650"/>
            </a:xfrm>
            <a:custGeom>
              <a:avLst/>
              <a:gdLst>
                <a:gd name="connsiteX0" fmla="*/ 1664 w 201095"/>
                <a:gd name="connsiteY0" fmla="*/ 2292 h 35650"/>
                <a:gd name="connsiteX1" fmla="*/ 198514 w 201095"/>
                <a:gd name="connsiteY1" fmla="*/ 35630 h 35650"/>
                <a:gd name="connsiteX2" fmla="*/ 108027 w 201095"/>
                <a:gd name="connsiteY2" fmla="*/ 7055 h 35650"/>
                <a:gd name="connsiteX3" fmla="*/ 1664 w 201095"/>
                <a:gd name="connsiteY3" fmla="*/ 2292 h 3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095" h="35650">
                  <a:moveTo>
                    <a:pt x="1664" y="2292"/>
                  </a:moveTo>
                  <a:cubicBezTo>
                    <a:pt x="16745" y="7054"/>
                    <a:pt x="180787" y="34836"/>
                    <a:pt x="198514" y="35630"/>
                  </a:cubicBezTo>
                  <a:cubicBezTo>
                    <a:pt x="216241" y="36424"/>
                    <a:pt x="137925" y="13405"/>
                    <a:pt x="108027" y="7055"/>
                  </a:cubicBezTo>
                  <a:cubicBezTo>
                    <a:pt x="78129" y="705"/>
                    <a:pt x="-13417" y="-2470"/>
                    <a:pt x="1664" y="2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EA339EC8-D2D8-4878-9287-632EECE7AF92}"/>
                </a:ext>
              </a:extLst>
            </p:cNvPr>
            <p:cNvSpPr/>
            <p:nvPr/>
          </p:nvSpPr>
          <p:spPr>
            <a:xfrm>
              <a:off x="8222804" y="5362518"/>
              <a:ext cx="467231" cy="506748"/>
            </a:xfrm>
            <a:custGeom>
              <a:avLst/>
              <a:gdLst>
                <a:gd name="connsiteX0" fmla="*/ 2034 w 467231"/>
                <a:gd name="connsiteY0" fmla="*/ 1645 h 506748"/>
                <a:gd name="connsiteX1" fmla="*/ 136971 w 467231"/>
                <a:gd name="connsiteY1" fmla="*/ 130232 h 506748"/>
                <a:gd name="connsiteX2" fmla="*/ 284609 w 467231"/>
                <a:gd name="connsiteY2" fmla="*/ 309620 h 506748"/>
                <a:gd name="connsiteX3" fmla="*/ 467171 w 467231"/>
                <a:gd name="connsiteY3" fmla="*/ 506470 h 506748"/>
                <a:gd name="connsiteX4" fmla="*/ 302071 w 467231"/>
                <a:gd name="connsiteY4" fmla="*/ 346132 h 506748"/>
                <a:gd name="connsiteX5" fmla="*/ 71884 w 467231"/>
                <a:gd name="connsiteY5" fmla="*/ 76257 h 506748"/>
                <a:gd name="connsiteX6" fmla="*/ 2034 w 467231"/>
                <a:gd name="connsiteY6" fmla="*/ 1645 h 506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231" h="506748">
                  <a:moveTo>
                    <a:pt x="2034" y="1645"/>
                  </a:moveTo>
                  <a:cubicBezTo>
                    <a:pt x="12882" y="10641"/>
                    <a:pt x="89875" y="78903"/>
                    <a:pt x="136971" y="130232"/>
                  </a:cubicBezTo>
                  <a:cubicBezTo>
                    <a:pt x="184067" y="181561"/>
                    <a:pt x="229576" y="246914"/>
                    <a:pt x="284609" y="309620"/>
                  </a:cubicBezTo>
                  <a:cubicBezTo>
                    <a:pt x="339642" y="372326"/>
                    <a:pt x="464261" y="500385"/>
                    <a:pt x="467171" y="506470"/>
                  </a:cubicBezTo>
                  <a:cubicBezTo>
                    <a:pt x="470081" y="512555"/>
                    <a:pt x="367952" y="417834"/>
                    <a:pt x="302071" y="346132"/>
                  </a:cubicBezTo>
                  <a:cubicBezTo>
                    <a:pt x="236190" y="274430"/>
                    <a:pt x="118715" y="131555"/>
                    <a:pt x="71884" y="76257"/>
                  </a:cubicBezTo>
                  <a:cubicBezTo>
                    <a:pt x="25053" y="20959"/>
                    <a:pt x="-8814" y="-7351"/>
                    <a:pt x="2034" y="16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36388F7C-F811-4BF3-B77C-77EA4BA11D7A}"/>
                </a:ext>
              </a:extLst>
            </p:cNvPr>
            <p:cNvSpPr/>
            <p:nvPr/>
          </p:nvSpPr>
          <p:spPr>
            <a:xfrm>
              <a:off x="8086599" y="5367066"/>
              <a:ext cx="116034" cy="156029"/>
            </a:xfrm>
            <a:custGeom>
              <a:avLst/>
              <a:gdLst>
                <a:gd name="connsiteX0" fmla="*/ 116014 w 116034"/>
                <a:gd name="connsiteY0" fmla="*/ 272 h 156029"/>
                <a:gd name="connsiteX1" fmla="*/ 87439 w 116034"/>
                <a:gd name="connsiteY1" fmla="*/ 146322 h 156029"/>
                <a:gd name="connsiteX2" fmla="*/ 126 w 116034"/>
                <a:gd name="connsiteY2" fmla="*/ 141559 h 156029"/>
                <a:gd name="connsiteX3" fmla="*/ 68389 w 116034"/>
                <a:gd name="connsiteY3" fmla="*/ 135209 h 156029"/>
                <a:gd name="connsiteX4" fmla="*/ 84264 w 116034"/>
                <a:gd name="connsiteY4" fmla="*/ 109809 h 156029"/>
                <a:gd name="connsiteX5" fmla="*/ 116014 w 116034"/>
                <a:gd name="connsiteY5" fmla="*/ 272 h 156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034" h="156029">
                  <a:moveTo>
                    <a:pt x="116014" y="272"/>
                  </a:moveTo>
                  <a:cubicBezTo>
                    <a:pt x="116543" y="6357"/>
                    <a:pt x="106754" y="122774"/>
                    <a:pt x="87439" y="146322"/>
                  </a:cubicBezTo>
                  <a:cubicBezTo>
                    <a:pt x="68124" y="169870"/>
                    <a:pt x="3301" y="143411"/>
                    <a:pt x="126" y="141559"/>
                  </a:cubicBezTo>
                  <a:cubicBezTo>
                    <a:pt x="-3049" y="139707"/>
                    <a:pt x="54366" y="140501"/>
                    <a:pt x="68389" y="135209"/>
                  </a:cubicBezTo>
                  <a:cubicBezTo>
                    <a:pt x="82412" y="129917"/>
                    <a:pt x="76856" y="127801"/>
                    <a:pt x="84264" y="109809"/>
                  </a:cubicBezTo>
                  <a:cubicBezTo>
                    <a:pt x="91672" y="91817"/>
                    <a:pt x="115485" y="-5813"/>
                    <a:pt x="116014" y="2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EE8F0852-2F26-4EC6-AA73-2B701E05EC7F}"/>
                </a:ext>
              </a:extLst>
            </p:cNvPr>
            <p:cNvSpPr/>
            <p:nvPr/>
          </p:nvSpPr>
          <p:spPr>
            <a:xfrm>
              <a:off x="7667792" y="5852469"/>
              <a:ext cx="671417" cy="176676"/>
            </a:xfrm>
            <a:custGeom>
              <a:avLst/>
              <a:gdLst>
                <a:gd name="connsiteX0" fmla="*/ 1421 w 671417"/>
                <a:gd name="connsiteY0" fmla="*/ 68906 h 176676"/>
                <a:gd name="connsiteX1" fmla="*/ 120483 w 671417"/>
                <a:gd name="connsiteY1" fmla="*/ 19694 h 176676"/>
                <a:gd name="connsiteX2" fmla="*/ 415758 w 671417"/>
                <a:gd name="connsiteY2" fmla="*/ 32394 h 176676"/>
                <a:gd name="connsiteX3" fmla="*/ 663408 w 671417"/>
                <a:gd name="connsiteY3" fmla="*/ 175269 h 176676"/>
                <a:gd name="connsiteX4" fmla="*/ 591971 w 671417"/>
                <a:gd name="connsiteY4" fmla="*/ 100656 h 176676"/>
                <a:gd name="connsiteX5" fmla="*/ 404646 w 671417"/>
                <a:gd name="connsiteY5" fmla="*/ 22869 h 176676"/>
                <a:gd name="connsiteX6" fmla="*/ 190333 w 671417"/>
                <a:gd name="connsiteY6" fmla="*/ 644 h 176676"/>
                <a:gd name="connsiteX7" fmla="*/ 1421 w 671417"/>
                <a:gd name="connsiteY7" fmla="*/ 68906 h 1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417" h="176676">
                  <a:moveTo>
                    <a:pt x="1421" y="68906"/>
                  </a:moveTo>
                  <a:cubicBezTo>
                    <a:pt x="-10221" y="72081"/>
                    <a:pt x="51427" y="25779"/>
                    <a:pt x="120483" y="19694"/>
                  </a:cubicBezTo>
                  <a:cubicBezTo>
                    <a:pt x="189539" y="13609"/>
                    <a:pt x="325271" y="6465"/>
                    <a:pt x="415758" y="32394"/>
                  </a:cubicBezTo>
                  <a:cubicBezTo>
                    <a:pt x="506245" y="58323"/>
                    <a:pt x="634039" y="163892"/>
                    <a:pt x="663408" y="175269"/>
                  </a:cubicBezTo>
                  <a:cubicBezTo>
                    <a:pt x="692777" y="186646"/>
                    <a:pt x="635098" y="126056"/>
                    <a:pt x="591971" y="100656"/>
                  </a:cubicBezTo>
                  <a:cubicBezTo>
                    <a:pt x="548844" y="75256"/>
                    <a:pt x="471586" y="39538"/>
                    <a:pt x="404646" y="22869"/>
                  </a:cubicBezTo>
                  <a:cubicBezTo>
                    <a:pt x="337706" y="6200"/>
                    <a:pt x="254098" y="-2531"/>
                    <a:pt x="190333" y="644"/>
                  </a:cubicBezTo>
                  <a:cubicBezTo>
                    <a:pt x="126568" y="3819"/>
                    <a:pt x="13063" y="65731"/>
                    <a:pt x="1421" y="689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06A85888-5D4B-4328-B2B7-E06B9F750A52}"/>
                </a:ext>
              </a:extLst>
            </p:cNvPr>
            <p:cNvSpPr/>
            <p:nvPr/>
          </p:nvSpPr>
          <p:spPr>
            <a:xfrm>
              <a:off x="8124054" y="5565136"/>
              <a:ext cx="481019" cy="807142"/>
            </a:xfrm>
            <a:custGeom>
              <a:avLst/>
              <a:gdLst>
                <a:gd name="connsiteX0" fmla="*/ 771 w 481019"/>
                <a:gd name="connsiteY0" fmla="*/ 639 h 807142"/>
                <a:gd name="connsiteX1" fmla="*/ 429396 w 481019"/>
                <a:gd name="connsiteY1" fmla="*/ 492764 h 807142"/>
                <a:gd name="connsiteX2" fmla="*/ 448446 w 481019"/>
                <a:gd name="connsiteY2" fmla="*/ 661039 h 807142"/>
                <a:gd name="connsiteX3" fmla="*/ 467496 w 481019"/>
                <a:gd name="connsiteY3" fmla="*/ 807089 h 807142"/>
                <a:gd name="connsiteX4" fmla="*/ 470671 w 481019"/>
                <a:gd name="connsiteY4" fmla="*/ 645164 h 807142"/>
                <a:gd name="connsiteX5" fmla="*/ 327796 w 481019"/>
                <a:gd name="connsiteY5" fmla="*/ 394339 h 807142"/>
                <a:gd name="connsiteX6" fmla="*/ 771 w 481019"/>
                <a:gd name="connsiteY6" fmla="*/ 639 h 80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019" h="807142">
                  <a:moveTo>
                    <a:pt x="771" y="639"/>
                  </a:moveTo>
                  <a:cubicBezTo>
                    <a:pt x="17704" y="17043"/>
                    <a:pt x="354783" y="382697"/>
                    <a:pt x="429396" y="492764"/>
                  </a:cubicBezTo>
                  <a:cubicBezTo>
                    <a:pt x="504009" y="602831"/>
                    <a:pt x="442096" y="608652"/>
                    <a:pt x="448446" y="661039"/>
                  </a:cubicBezTo>
                  <a:cubicBezTo>
                    <a:pt x="454796" y="713426"/>
                    <a:pt x="463792" y="809735"/>
                    <a:pt x="467496" y="807089"/>
                  </a:cubicBezTo>
                  <a:cubicBezTo>
                    <a:pt x="471200" y="804443"/>
                    <a:pt x="493954" y="713956"/>
                    <a:pt x="470671" y="645164"/>
                  </a:cubicBezTo>
                  <a:cubicBezTo>
                    <a:pt x="447388" y="576372"/>
                    <a:pt x="405054" y="500702"/>
                    <a:pt x="327796" y="394339"/>
                  </a:cubicBezTo>
                  <a:cubicBezTo>
                    <a:pt x="250538" y="287977"/>
                    <a:pt x="-16162" y="-15765"/>
                    <a:pt x="771" y="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2089ECFE-34B5-4300-B648-9D6A6222E5E7}"/>
                </a:ext>
              </a:extLst>
            </p:cNvPr>
            <p:cNvSpPr/>
            <p:nvPr/>
          </p:nvSpPr>
          <p:spPr>
            <a:xfrm>
              <a:off x="7988294" y="5896798"/>
              <a:ext cx="356144" cy="582547"/>
            </a:xfrm>
            <a:custGeom>
              <a:avLst/>
              <a:gdLst>
                <a:gd name="connsiteX0" fmla="*/ 6 w 356144"/>
                <a:gd name="connsiteY0" fmla="*/ 235 h 582547"/>
                <a:gd name="connsiteX1" fmla="*/ 277289 w 356144"/>
                <a:gd name="connsiteY1" fmla="*/ 273285 h 582547"/>
                <a:gd name="connsiteX2" fmla="*/ 319623 w 356144"/>
                <a:gd name="connsiteY2" fmla="*/ 355835 h 582547"/>
                <a:gd name="connsiteX3" fmla="*/ 355606 w 356144"/>
                <a:gd name="connsiteY3" fmla="*/ 493419 h 582547"/>
                <a:gd name="connsiteX4" fmla="*/ 340789 w 356144"/>
                <a:gd name="connsiteY4" fmla="*/ 582319 h 582547"/>
                <a:gd name="connsiteX5" fmla="*/ 334439 w 356144"/>
                <a:gd name="connsiteY5" fmla="*/ 468019 h 582547"/>
                <a:gd name="connsiteX6" fmla="*/ 285756 w 356144"/>
                <a:gd name="connsiteY6" fmla="*/ 324085 h 582547"/>
                <a:gd name="connsiteX7" fmla="*/ 6 w 356144"/>
                <a:gd name="connsiteY7" fmla="*/ 235 h 58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144" h="582547">
                  <a:moveTo>
                    <a:pt x="6" y="235"/>
                  </a:moveTo>
                  <a:cubicBezTo>
                    <a:pt x="-1405" y="-8232"/>
                    <a:pt x="224020" y="214018"/>
                    <a:pt x="277289" y="273285"/>
                  </a:cubicBezTo>
                  <a:cubicBezTo>
                    <a:pt x="330558" y="332552"/>
                    <a:pt x="306570" y="319146"/>
                    <a:pt x="319623" y="355835"/>
                  </a:cubicBezTo>
                  <a:cubicBezTo>
                    <a:pt x="332676" y="392524"/>
                    <a:pt x="352078" y="455672"/>
                    <a:pt x="355606" y="493419"/>
                  </a:cubicBezTo>
                  <a:cubicBezTo>
                    <a:pt x="359134" y="531166"/>
                    <a:pt x="344317" y="586552"/>
                    <a:pt x="340789" y="582319"/>
                  </a:cubicBezTo>
                  <a:cubicBezTo>
                    <a:pt x="337261" y="578086"/>
                    <a:pt x="343611" y="511058"/>
                    <a:pt x="334439" y="468019"/>
                  </a:cubicBezTo>
                  <a:cubicBezTo>
                    <a:pt x="325267" y="424980"/>
                    <a:pt x="341848" y="399580"/>
                    <a:pt x="285756" y="324085"/>
                  </a:cubicBezTo>
                  <a:cubicBezTo>
                    <a:pt x="229664" y="248591"/>
                    <a:pt x="1417" y="8702"/>
                    <a:pt x="6" y="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A118DB6F-A0B3-4577-9E8F-B68EFFC694B7}"/>
                </a:ext>
              </a:extLst>
            </p:cNvPr>
            <p:cNvSpPr/>
            <p:nvPr/>
          </p:nvSpPr>
          <p:spPr>
            <a:xfrm>
              <a:off x="8418405" y="6345165"/>
              <a:ext cx="195503" cy="141394"/>
            </a:xfrm>
            <a:custGeom>
              <a:avLst/>
              <a:gdLst>
                <a:gd name="connsiteX0" fmla="*/ 195370 w 195503"/>
                <a:gd name="connsiteY0" fmla="*/ 73 h 141394"/>
                <a:gd name="connsiteX1" fmla="*/ 136633 w 195503"/>
                <a:gd name="connsiteY1" fmla="*/ 82623 h 141394"/>
                <a:gd name="connsiteX2" fmla="*/ 98533 w 195503"/>
                <a:gd name="connsiteY2" fmla="*/ 92148 h 141394"/>
                <a:gd name="connsiteX3" fmla="*/ 108 w 195503"/>
                <a:gd name="connsiteY3" fmla="*/ 141360 h 141394"/>
                <a:gd name="connsiteX4" fmla="*/ 119170 w 195503"/>
                <a:gd name="connsiteY4" fmla="*/ 98498 h 141394"/>
                <a:gd name="connsiteX5" fmla="*/ 195370 w 195503"/>
                <a:gd name="connsiteY5" fmla="*/ 73 h 14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503" h="141394">
                  <a:moveTo>
                    <a:pt x="195370" y="73"/>
                  </a:moveTo>
                  <a:cubicBezTo>
                    <a:pt x="198280" y="-2573"/>
                    <a:pt x="152772" y="67277"/>
                    <a:pt x="136633" y="82623"/>
                  </a:cubicBezTo>
                  <a:cubicBezTo>
                    <a:pt x="120494" y="97969"/>
                    <a:pt x="121287" y="82359"/>
                    <a:pt x="98533" y="92148"/>
                  </a:cubicBezTo>
                  <a:cubicBezTo>
                    <a:pt x="75779" y="101937"/>
                    <a:pt x="-3331" y="140302"/>
                    <a:pt x="108" y="141360"/>
                  </a:cubicBezTo>
                  <a:cubicBezTo>
                    <a:pt x="3547" y="142418"/>
                    <a:pt x="88743" y="118606"/>
                    <a:pt x="119170" y="98498"/>
                  </a:cubicBezTo>
                  <a:cubicBezTo>
                    <a:pt x="149597" y="78390"/>
                    <a:pt x="192460" y="2719"/>
                    <a:pt x="195370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0CE56A70-5AC4-42AD-A9E5-FDFF448A4574}"/>
                </a:ext>
              </a:extLst>
            </p:cNvPr>
            <p:cNvSpPr/>
            <p:nvPr/>
          </p:nvSpPr>
          <p:spPr>
            <a:xfrm>
              <a:off x="8304752" y="6346371"/>
              <a:ext cx="297911" cy="160261"/>
            </a:xfrm>
            <a:custGeom>
              <a:avLst/>
              <a:gdLst>
                <a:gd name="connsiteX0" fmla="*/ 297911 w 297911"/>
                <a:gd name="connsiteY0" fmla="*/ 5217 h 160261"/>
                <a:gd name="connsiteX1" fmla="*/ 197898 w 297911"/>
                <a:gd name="connsiteY1" fmla="*/ 6804 h 160261"/>
                <a:gd name="connsiteX2" fmla="*/ 158211 w 297911"/>
                <a:gd name="connsiteY2" fmla="*/ 71892 h 160261"/>
                <a:gd name="connsiteX3" fmla="*/ 1048 w 297911"/>
                <a:gd name="connsiteY3" fmla="*/ 159204 h 160261"/>
                <a:gd name="connsiteX4" fmla="*/ 94711 w 297911"/>
                <a:gd name="connsiteY4" fmla="*/ 116342 h 160261"/>
                <a:gd name="connsiteX5" fmla="*/ 193136 w 297911"/>
                <a:gd name="connsiteY5" fmla="*/ 57604 h 160261"/>
                <a:gd name="connsiteX6" fmla="*/ 297911 w 297911"/>
                <a:gd name="connsiteY6" fmla="*/ 5217 h 16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911" h="160261">
                  <a:moveTo>
                    <a:pt x="297911" y="5217"/>
                  </a:moveTo>
                  <a:cubicBezTo>
                    <a:pt x="259546" y="454"/>
                    <a:pt x="221181" y="-4308"/>
                    <a:pt x="197898" y="6804"/>
                  </a:cubicBezTo>
                  <a:cubicBezTo>
                    <a:pt x="174615" y="17916"/>
                    <a:pt x="191019" y="46492"/>
                    <a:pt x="158211" y="71892"/>
                  </a:cubicBezTo>
                  <a:cubicBezTo>
                    <a:pt x="125403" y="97292"/>
                    <a:pt x="11631" y="151796"/>
                    <a:pt x="1048" y="159204"/>
                  </a:cubicBezTo>
                  <a:cubicBezTo>
                    <a:pt x="-9535" y="166612"/>
                    <a:pt x="62696" y="133275"/>
                    <a:pt x="94711" y="116342"/>
                  </a:cubicBezTo>
                  <a:cubicBezTo>
                    <a:pt x="126726" y="99409"/>
                    <a:pt x="165090" y="74537"/>
                    <a:pt x="193136" y="57604"/>
                  </a:cubicBezTo>
                  <a:lnTo>
                    <a:pt x="297911" y="521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5F0F564B-68F6-44B4-9620-B37622A6662B}"/>
                </a:ext>
              </a:extLst>
            </p:cNvPr>
            <p:cNvSpPr/>
            <p:nvPr/>
          </p:nvSpPr>
          <p:spPr>
            <a:xfrm>
              <a:off x="8468783" y="5471583"/>
              <a:ext cx="97390" cy="167336"/>
            </a:xfrm>
            <a:custGeom>
              <a:avLst/>
              <a:gdLst>
                <a:gd name="connsiteX0" fmla="*/ 0 w 97390"/>
                <a:gd name="connsiteY0" fmla="*/ 0 h 167336"/>
                <a:gd name="connsiteX1" fmla="*/ 97367 w 97390"/>
                <a:gd name="connsiteY1" fmla="*/ 167217 h 167336"/>
                <a:gd name="connsiteX2" fmla="*/ 0 w 97390"/>
                <a:gd name="connsiteY2" fmla="*/ 0 h 16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390" h="167336">
                  <a:moveTo>
                    <a:pt x="0" y="0"/>
                  </a:moveTo>
                  <a:cubicBezTo>
                    <a:pt x="0" y="0"/>
                    <a:pt x="95603" y="161925"/>
                    <a:pt x="97367" y="167217"/>
                  </a:cubicBezTo>
                  <a:cubicBezTo>
                    <a:pt x="99131" y="172509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727C019E-1A9F-4BCC-91EC-8F8A8F70B199}"/>
                </a:ext>
              </a:extLst>
            </p:cNvPr>
            <p:cNvSpPr/>
            <p:nvPr/>
          </p:nvSpPr>
          <p:spPr>
            <a:xfrm>
              <a:off x="7624012" y="5524105"/>
              <a:ext cx="427920" cy="159081"/>
            </a:xfrm>
            <a:custGeom>
              <a:avLst/>
              <a:gdLst>
                <a:gd name="connsiteX0" fmla="*/ 427788 w 427920"/>
                <a:gd name="connsiteY0" fmla="*/ 23678 h 159081"/>
                <a:gd name="connsiteX1" fmla="*/ 233055 w 427920"/>
                <a:gd name="connsiteY1" fmla="*/ 6745 h 159081"/>
                <a:gd name="connsiteX2" fmla="*/ 6571 w 427920"/>
                <a:gd name="connsiteY2" fmla="*/ 152795 h 159081"/>
                <a:gd name="connsiteX3" fmla="*/ 78538 w 427920"/>
                <a:gd name="connsiteY3" fmla="*/ 121045 h 159081"/>
                <a:gd name="connsiteX4" fmla="*/ 260571 w 427920"/>
                <a:gd name="connsiteY4" fmla="*/ 17328 h 159081"/>
                <a:gd name="connsiteX5" fmla="*/ 427788 w 427920"/>
                <a:gd name="connsiteY5" fmla="*/ 23678 h 15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7920" h="159081">
                  <a:moveTo>
                    <a:pt x="427788" y="23678"/>
                  </a:moveTo>
                  <a:cubicBezTo>
                    <a:pt x="423202" y="21914"/>
                    <a:pt x="303258" y="-14774"/>
                    <a:pt x="233055" y="6745"/>
                  </a:cubicBezTo>
                  <a:cubicBezTo>
                    <a:pt x="162852" y="28264"/>
                    <a:pt x="32324" y="133745"/>
                    <a:pt x="6571" y="152795"/>
                  </a:cubicBezTo>
                  <a:cubicBezTo>
                    <a:pt x="-19182" y="171845"/>
                    <a:pt x="36205" y="143623"/>
                    <a:pt x="78538" y="121045"/>
                  </a:cubicBezTo>
                  <a:cubicBezTo>
                    <a:pt x="120871" y="98467"/>
                    <a:pt x="204832" y="31086"/>
                    <a:pt x="260571" y="17328"/>
                  </a:cubicBezTo>
                  <a:cubicBezTo>
                    <a:pt x="316310" y="3570"/>
                    <a:pt x="432374" y="25442"/>
                    <a:pt x="427788" y="236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B9ED329A-22EF-416E-BFCD-8C801BFCEDBB}"/>
                </a:ext>
              </a:extLst>
            </p:cNvPr>
            <p:cNvSpPr/>
            <p:nvPr/>
          </p:nvSpPr>
          <p:spPr>
            <a:xfrm>
              <a:off x="7586104" y="6095997"/>
              <a:ext cx="460745" cy="466863"/>
            </a:xfrm>
            <a:custGeom>
              <a:avLst/>
              <a:gdLst>
                <a:gd name="connsiteX0" fmla="*/ 29 w 460745"/>
                <a:gd name="connsiteY0" fmla="*/ 3 h 466863"/>
                <a:gd name="connsiteX1" fmla="*/ 264613 w 460745"/>
                <a:gd name="connsiteY1" fmla="*/ 302686 h 466863"/>
                <a:gd name="connsiteX2" fmla="*/ 404313 w 460745"/>
                <a:gd name="connsiteY2" fmla="*/ 436036 h 466863"/>
                <a:gd name="connsiteX3" fmla="*/ 455113 w 460745"/>
                <a:gd name="connsiteY3" fmla="*/ 457203 h 466863"/>
                <a:gd name="connsiteX4" fmla="*/ 281546 w 460745"/>
                <a:gd name="connsiteY4" fmla="*/ 309036 h 466863"/>
                <a:gd name="connsiteX5" fmla="*/ 29 w 460745"/>
                <a:gd name="connsiteY5" fmla="*/ 3 h 46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745" h="466863">
                  <a:moveTo>
                    <a:pt x="29" y="3"/>
                  </a:moveTo>
                  <a:cubicBezTo>
                    <a:pt x="-2793" y="-1055"/>
                    <a:pt x="197233" y="230014"/>
                    <a:pt x="264613" y="302686"/>
                  </a:cubicBezTo>
                  <a:cubicBezTo>
                    <a:pt x="331993" y="375358"/>
                    <a:pt x="372563" y="410283"/>
                    <a:pt x="404313" y="436036"/>
                  </a:cubicBezTo>
                  <a:cubicBezTo>
                    <a:pt x="436063" y="461789"/>
                    <a:pt x="475574" y="478370"/>
                    <a:pt x="455113" y="457203"/>
                  </a:cubicBezTo>
                  <a:cubicBezTo>
                    <a:pt x="434652" y="436036"/>
                    <a:pt x="353865" y="383472"/>
                    <a:pt x="281546" y="309036"/>
                  </a:cubicBezTo>
                  <a:cubicBezTo>
                    <a:pt x="209227" y="234600"/>
                    <a:pt x="2851" y="1061"/>
                    <a:pt x="2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95328002-4BFF-4DA6-AF99-CE9949157409}"/>
                </a:ext>
              </a:extLst>
            </p:cNvPr>
            <p:cNvSpPr/>
            <p:nvPr/>
          </p:nvSpPr>
          <p:spPr>
            <a:xfrm>
              <a:off x="7832546" y="6289650"/>
              <a:ext cx="228036" cy="189544"/>
            </a:xfrm>
            <a:custGeom>
              <a:avLst/>
              <a:gdLst>
                <a:gd name="connsiteX0" fmla="*/ 179 w 228036"/>
                <a:gd name="connsiteY0" fmla="*/ 25 h 189544"/>
                <a:gd name="connsiteX1" fmla="*/ 174804 w 228036"/>
                <a:gd name="connsiteY1" fmla="*/ 168300 h 189544"/>
                <a:gd name="connsiteX2" fmla="*/ 227192 w 228036"/>
                <a:gd name="connsiteY2" fmla="*/ 185763 h 189544"/>
                <a:gd name="connsiteX3" fmla="*/ 143054 w 228036"/>
                <a:gd name="connsiteY3" fmla="*/ 155600 h 189544"/>
                <a:gd name="connsiteX4" fmla="*/ 179 w 228036"/>
                <a:gd name="connsiteY4" fmla="*/ 25 h 18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036" h="189544">
                  <a:moveTo>
                    <a:pt x="179" y="25"/>
                  </a:moveTo>
                  <a:cubicBezTo>
                    <a:pt x="5471" y="2142"/>
                    <a:pt x="136969" y="137344"/>
                    <a:pt x="174804" y="168300"/>
                  </a:cubicBezTo>
                  <a:cubicBezTo>
                    <a:pt x="212640" y="199256"/>
                    <a:pt x="232484" y="187880"/>
                    <a:pt x="227192" y="185763"/>
                  </a:cubicBezTo>
                  <a:cubicBezTo>
                    <a:pt x="221900" y="183646"/>
                    <a:pt x="177714" y="183910"/>
                    <a:pt x="143054" y="155600"/>
                  </a:cubicBezTo>
                  <a:cubicBezTo>
                    <a:pt x="108394" y="127290"/>
                    <a:pt x="-5113" y="-2092"/>
                    <a:pt x="179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F40155AF-87C4-45A6-950E-ED58FB889D5B}"/>
                </a:ext>
              </a:extLst>
            </p:cNvPr>
            <p:cNvSpPr/>
            <p:nvPr/>
          </p:nvSpPr>
          <p:spPr>
            <a:xfrm>
              <a:off x="8034523" y="6457772"/>
              <a:ext cx="296077" cy="102014"/>
            </a:xfrm>
            <a:custGeom>
              <a:avLst/>
              <a:gdLst>
                <a:gd name="connsiteX0" fmla="*/ 4577 w 296077"/>
                <a:gd name="connsiteY0" fmla="*/ 95428 h 102014"/>
                <a:gd name="connsiteX1" fmla="*/ 91890 w 296077"/>
                <a:gd name="connsiteY1" fmla="*/ 87491 h 102014"/>
                <a:gd name="connsiteX2" fmla="*/ 290327 w 296077"/>
                <a:gd name="connsiteY2" fmla="*/ 4941 h 102014"/>
                <a:gd name="connsiteX3" fmla="*/ 223652 w 296077"/>
                <a:gd name="connsiteY3" fmla="*/ 17641 h 102014"/>
                <a:gd name="connsiteX4" fmla="*/ 4577 w 296077"/>
                <a:gd name="connsiteY4" fmla="*/ 95428 h 10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077" h="102014">
                  <a:moveTo>
                    <a:pt x="4577" y="95428"/>
                  </a:moveTo>
                  <a:cubicBezTo>
                    <a:pt x="-17383" y="107070"/>
                    <a:pt x="44265" y="102572"/>
                    <a:pt x="91890" y="87491"/>
                  </a:cubicBezTo>
                  <a:cubicBezTo>
                    <a:pt x="139515" y="72410"/>
                    <a:pt x="268367" y="16583"/>
                    <a:pt x="290327" y="4941"/>
                  </a:cubicBezTo>
                  <a:cubicBezTo>
                    <a:pt x="312287" y="-6701"/>
                    <a:pt x="267308" y="4147"/>
                    <a:pt x="223652" y="17641"/>
                  </a:cubicBezTo>
                  <a:cubicBezTo>
                    <a:pt x="179996" y="31135"/>
                    <a:pt x="26537" y="83786"/>
                    <a:pt x="4577" y="95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4C057F78-F2F5-453A-919F-1421F9293147}"/>
                </a:ext>
              </a:extLst>
            </p:cNvPr>
            <p:cNvSpPr/>
            <p:nvPr/>
          </p:nvSpPr>
          <p:spPr>
            <a:xfrm>
              <a:off x="7978267" y="6497983"/>
              <a:ext cx="346779" cy="84120"/>
            </a:xfrm>
            <a:custGeom>
              <a:avLst/>
              <a:gdLst>
                <a:gd name="connsiteX0" fmla="*/ 508 w 346779"/>
                <a:gd name="connsiteY0" fmla="*/ 31405 h 84120"/>
                <a:gd name="connsiteX1" fmla="*/ 149733 w 346779"/>
                <a:gd name="connsiteY1" fmla="*/ 83792 h 84120"/>
                <a:gd name="connsiteX2" fmla="*/ 344996 w 346779"/>
                <a:gd name="connsiteY2" fmla="*/ 1242 h 84120"/>
                <a:gd name="connsiteX3" fmla="*/ 238633 w 346779"/>
                <a:gd name="connsiteY3" fmla="*/ 36167 h 84120"/>
                <a:gd name="connsiteX4" fmla="*/ 105283 w 346779"/>
                <a:gd name="connsiteY4" fmla="*/ 64742 h 84120"/>
                <a:gd name="connsiteX5" fmla="*/ 508 w 346779"/>
                <a:gd name="connsiteY5" fmla="*/ 31405 h 8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779" h="84120">
                  <a:moveTo>
                    <a:pt x="508" y="31405"/>
                  </a:moveTo>
                  <a:cubicBezTo>
                    <a:pt x="7916" y="34580"/>
                    <a:pt x="92318" y="88819"/>
                    <a:pt x="149733" y="83792"/>
                  </a:cubicBezTo>
                  <a:cubicBezTo>
                    <a:pt x="207148" y="78765"/>
                    <a:pt x="330179" y="9179"/>
                    <a:pt x="344996" y="1242"/>
                  </a:cubicBezTo>
                  <a:cubicBezTo>
                    <a:pt x="359813" y="-6696"/>
                    <a:pt x="278585" y="25584"/>
                    <a:pt x="238633" y="36167"/>
                  </a:cubicBezTo>
                  <a:cubicBezTo>
                    <a:pt x="198681" y="46750"/>
                    <a:pt x="142060" y="63155"/>
                    <a:pt x="105283" y="64742"/>
                  </a:cubicBezTo>
                  <a:cubicBezTo>
                    <a:pt x="68506" y="66329"/>
                    <a:pt x="-6900" y="28230"/>
                    <a:pt x="508" y="31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0587D9E2-814E-4F18-8340-2B08208242ED}"/>
                </a:ext>
              </a:extLst>
            </p:cNvPr>
            <p:cNvSpPr/>
            <p:nvPr/>
          </p:nvSpPr>
          <p:spPr>
            <a:xfrm>
              <a:off x="7374366" y="5272042"/>
              <a:ext cx="260574" cy="242531"/>
            </a:xfrm>
            <a:custGeom>
              <a:avLst/>
              <a:gdLst>
                <a:gd name="connsiteX0" fmla="*/ 101 w 260574"/>
                <a:gd name="connsiteY0" fmla="*/ 241875 h 242531"/>
                <a:gd name="connsiteX1" fmla="*/ 129217 w 260574"/>
                <a:gd name="connsiteY1" fmla="*/ 146625 h 242531"/>
                <a:gd name="connsiteX2" fmla="*/ 260451 w 260574"/>
                <a:gd name="connsiteY2" fmla="*/ 575 h 242531"/>
                <a:gd name="connsiteX3" fmla="*/ 150384 w 260574"/>
                <a:gd name="connsiteY3" fmla="*/ 100058 h 242531"/>
                <a:gd name="connsiteX4" fmla="*/ 101 w 260574"/>
                <a:gd name="connsiteY4" fmla="*/ 241875 h 2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74" h="242531">
                  <a:moveTo>
                    <a:pt x="101" y="241875"/>
                  </a:moveTo>
                  <a:cubicBezTo>
                    <a:pt x="-3427" y="249636"/>
                    <a:pt x="85825" y="186842"/>
                    <a:pt x="129217" y="146625"/>
                  </a:cubicBezTo>
                  <a:cubicBezTo>
                    <a:pt x="172609" y="106408"/>
                    <a:pt x="256923" y="8336"/>
                    <a:pt x="260451" y="575"/>
                  </a:cubicBezTo>
                  <a:cubicBezTo>
                    <a:pt x="263979" y="-7186"/>
                    <a:pt x="190954" y="65486"/>
                    <a:pt x="150384" y="100058"/>
                  </a:cubicBezTo>
                  <a:cubicBezTo>
                    <a:pt x="109815" y="134630"/>
                    <a:pt x="3629" y="234114"/>
                    <a:pt x="101" y="241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985623DD-6D0E-4D84-BCA4-8D3BC10825CF}"/>
                </a:ext>
              </a:extLst>
            </p:cNvPr>
            <p:cNvSpPr/>
            <p:nvPr/>
          </p:nvSpPr>
          <p:spPr>
            <a:xfrm>
              <a:off x="7226136" y="5609130"/>
              <a:ext cx="164173" cy="300745"/>
            </a:xfrm>
            <a:custGeom>
              <a:avLst/>
              <a:gdLst>
                <a:gd name="connsiteX0" fmla="*/ 164 w 164173"/>
                <a:gd name="connsiteY0" fmla="*/ 37 h 300745"/>
                <a:gd name="connsiteX1" fmla="*/ 152564 w 164173"/>
                <a:gd name="connsiteY1" fmla="*/ 118570 h 300745"/>
                <a:gd name="connsiteX2" fmla="*/ 152564 w 164173"/>
                <a:gd name="connsiteY2" fmla="*/ 300603 h 300745"/>
                <a:gd name="connsiteX3" fmla="*/ 144097 w 164173"/>
                <a:gd name="connsiteY3" fmla="*/ 148203 h 300745"/>
                <a:gd name="connsiteX4" fmla="*/ 122931 w 164173"/>
                <a:gd name="connsiteY4" fmla="*/ 105870 h 300745"/>
                <a:gd name="connsiteX5" fmla="*/ 164 w 164173"/>
                <a:gd name="connsiteY5" fmla="*/ 37 h 30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173" h="300745">
                  <a:moveTo>
                    <a:pt x="164" y="37"/>
                  </a:moveTo>
                  <a:cubicBezTo>
                    <a:pt x="5103" y="2154"/>
                    <a:pt x="127164" y="68476"/>
                    <a:pt x="152564" y="118570"/>
                  </a:cubicBezTo>
                  <a:cubicBezTo>
                    <a:pt x="177964" y="168664"/>
                    <a:pt x="153975" y="295664"/>
                    <a:pt x="152564" y="300603"/>
                  </a:cubicBezTo>
                  <a:cubicBezTo>
                    <a:pt x="151153" y="305542"/>
                    <a:pt x="149036" y="180659"/>
                    <a:pt x="144097" y="148203"/>
                  </a:cubicBezTo>
                  <a:cubicBezTo>
                    <a:pt x="139158" y="115747"/>
                    <a:pt x="142686" y="124920"/>
                    <a:pt x="122931" y="105870"/>
                  </a:cubicBezTo>
                  <a:cubicBezTo>
                    <a:pt x="103176" y="86820"/>
                    <a:pt x="-4775" y="-2080"/>
                    <a:pt x="164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E3733D66-124C-4F56-B6F3-09CE00E8DBC0}"/>
                </a:ext>
              </a:extLst>
            </p:cNvPr>
            <p:cNvSpPr/>
            <p:nvPr/>
          </p:nvSpPr>
          <p:spPr>
            <a:xfrm>
              <a:off x="7344828" y="6095360"/>
              <a:ext cx="354304" cy="574552"/>
            </a:xfrm>
            <a:custGeom>
              <a:avLst/>
              <a:gdLst>
                <a:gd name="connsiteX0" fmla="*/ 5 w 354304"/>
                <a:gd name="connsiteY0" fmla="*/ 640 h 574552"/>
                <a:gd name="connsiteX1" fmla="*/ 93139 w 354304"/>
                <a:gd name="connsiteY1" fmla="*/ 144573 h 574552"/>
                <a:gd name="connsiteX2" fmla="*/ 148172 w 354304"/>
                <a:gd name="connsiteY2" fmla="*/ 354123 h 574552"/>
                <a:gd name="connsiteX3" fmla="*/ 222255 w 354304"/>
                <a:gd name="connsiteY3" fmla="*/ 495940 h 574552"/>
                <a:gd name="connsiteX4" fmla="*/ 353489 w 354304"/>
                <a:gd name="connsiteY4" fmla="*/ 574257 h 574552"/>
                <a:gd name="connsiteX5" fmla="*/ 273055 w 354304"/>
                <a:gd name="connsiteY5" fmla="*/ 517107 h 574552"/>
                <a:gd name="connsiteX6" fmla="*/ 177805 w 354304"/>
                <a:gd name="connsiteY6" fmla="*/ 381640 h 574552"/>
                <a:gd name="connsiteX7" fmla="*/ 135472 w 354304"/>
                <a:gd name="connsiteY7" fmla="*/ 246173 h 574552"/>
                <a:gd name="connsiteX8" fmla="*/ 97372 w 354304"/>
                <a:gd name="connsiteY8" fmla="*/ 98007 h 574552"/>
                <a:gd name="connsiteX9" fmla="*/ 5 w 354304"/>
                <a:gd name="connsiteY9" fmla="*/ 640 h 574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304" h="574552">
                  <a:moveTo>
                    <a:pt x="5" y="640"/>
                  </a:moveTo>
                  <a:cubicBezTo>
                    <a:pt x="-700" y="8401"/>
                    <a:pt x="68445" y="85659"/>
                    <a:pt x="93139" y="144573"/>
                  </a:cubicBezTo>
                  <a:cubicBezTo>
                    <a:pt x="117833" y="203487"/>
                    <a:pt x="126653" y="295562"/>
                    <a:pt x="148172" y="354123"/>
                  </a:cubicBezTo>
                  <a:cubicBezTo>
                    <a:pt x="169691" y="412684"/>
                    <a:pt x="188035" y="459251"/>
                    <a:pt x="222255" y="495940"/>
                  </a:cubicBezTo>
                  <a:cubicBezTo>
                    <a:pt x="256475" y="532629"/>
                    <a:pt x="345022" y="570729"/>
                    <a:pt x="353489" y="574257"/>
                  </a:cubicBezTo>
                  <a:cubicBezTo>
                    <a:pt x="361956" y="577785"/>
                    <a:pt x="302336" y="549210"/>
                    <a:pt x="273055" y="517107"/>
                  </a:cubicBezTo>
                  <a:cubicBezTo>
                    <a:pt x="243774" y="485004"/>
                    <a:pt x="200735" y="426796"/>
                    <a:pt x="177805" y="381640"/>
                  </a:cubicBezTo>
                  <a:cubicBezTo>
                    <a:pt x="154875" y="336484"/>
                    <a:pt x="148878" y="293445"/>
                    <a:pt x="135472" y="246173"/>
                  </a:cubicBezTo>
                  <a:cubicBezTo>
                    <a:pt x="122066" y="198901"/>
                    <a:pt x="117127" y="138576"/>
                    <a:pt x="97372" y="98007"/>
                  </a:cubicBezTo>
                  <a:cubicBezTo>
                    <a:pt x="77617" y="57438"/>
                    <a:pt x="710" y="-7121"/>
                    <a:pt x="5" y="6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4B038CD6-2CE5-4A27-8DC7-B145CFBDF009}"/>
                </a:ext>
              </a:extLst>
            </p:cNvPr>
            <p:cNvSpPr/>
            <p:nvPr/>
          </p:nvSpPr>
          <p:spPr>
            <a:xfrm>
              <a:off x="7694062" y="6478964"/>
              <a:ext cx="131256" cy="209890"/>
            </a:xfrm>
            <a:custGeom>
              <a:avLst/>
              <a:gdLst>
                <a:gd name="connsiteX0" fmla="*/ 131255 w 131256"/>
                <a:gd name="connsiteY0" fmla="*/ 153 h 209890"/>
                <a:gd name="connsiteX1" fmla="*/ 25421 w 131256"/>
                <a:gd name="connsiteY1" fmla="*/ 101753 h 209890"/>
                <a:gd name="connsiteX2" fmla="*/ 21 w 131256"/>
                <a:gd name="connsiteY2" fmla="*/ 209703 h 209890"/>
                <a:gd name="connsiteX3" fmla="*/ 27538 w 131256"/>
                <a:gd name="connsiteY3" fmla="*/ 125036 h 209890"/>
                <a:gd name="connsiteX4" fmla="*/ 131255 w 131256"/>
                <a:gd name="connsiteY4" fmla="*/ 153 h 20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56" h="209890">
                  <a:moveTo>
                    <a:pt x="131255" y="153"/>
                  </a:moveTo>
                  <a:cubicBezTo>
                    <a:pt x="130902" y="-3727"/>
                    <a:pt x="47293" y="66828"/>
                    <a:pt x="25421" y="101753"/>
                  </a:cubicBezTo>
                  <a:cubicBezTo>
                    <a:pt x="3549" y="136678"/>
                    <a:pt x="-332" y="205823"/>
                    <a:pt x="21" y="209703"/>
                  </a:cubicBezTo>
                  <a:cubicBezTo>
                    <a:pt x="374" y="213583"/>
                    <a:pt x="6724" y="156433"/>
                    <a:pt x="27538" y="125036"/>
                  </a:cubicBezTo>
                  <a:cubicBezTo>
                    <a:pt x="48352" y="93639"/>
                    <a:pt x="131608" y="4033"/>
                    <a:pt x="131255" y="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7325DC23-E869-4C46-A007-9E18147C20E0}"/>
                </a:ext>
              </a:extLst>
            </p:cNvPr>
            <p:cNvSpPr/>
            <p:nvPr/>
          </p:nvSpPr>
          <p:spPr>
            <a:xfrm>
              <a:off x="7821580" y="6446838"/>
              <a:ext cx="74645" cy="30286"/>
            </a:xfrm>
            <a:custGeom>
              <a:avLst/>
              <a:gdLst>
                <a:gd name="connsiteX0" fmla="*/ 74645 w 74645"/>
                <a:gd name="connsiteY0" fmla="*/ 0 h 30286"/>
                <a:gd name="connsiteX1" fmla="*/ 33 w 74645"/>
                <a:gd name="connsiteY1" fmla="*/ 30162 h 30286"/>
                <a:gd name="connsiteX2" fmla="*/ 74645 w 74645"/>
                <a:gd name="connsiteY2" fmla="*/ 0 h 3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45" h="30286">
                  <a:moveTo>
                    <a:pt x="74645" y="0"/>
                  </a:moveTo>
                  <a:cubicBezTo>
                    <a:pt x="74645" y="0"/>
                    <a:pt x="1885" y="27781"/>
                    <a:pt x="33" y="30162"/>
                  </a:cubicBezTo>
                  <a:cubicBezTo>
                    <a:pt x="-1819" y="32543"/>
                    <a:pt x="74645" y="0"/>
                    <a:pt x="7464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CA0F86C7-0560-4924-A9B4-E141EFEF45CC}"/>
                </a:ext>
              </a:extLst>
            </p:cNvPr>
            <p:cNvSpPr/>
            <p:nvPr/>
          </p:nvSpPr>
          <p:spPr>
            <a:xfrm>
              <a:off x="7825310" y="6480144"/>
              <a:ext cx="152707" cy="59603"/>
            </a:xfrm>
            <a:custGeom>
              <a:avLst/>
              <a:gdLst>
                <a:gd name="connsiteX0" fmla="*/ 1065 w 152707"/>
                <a:gd name="connsiteY0" fmla="*/ 31 h 59603"/>
                <a:gd name="connsiteX1" fmla="*/ 150290 w 152707"/>
                <a:gd name="connsiteY1" fmla="*/ 49244 h 59603"/>
                <a:gd name="connsiteX2" fmla="*/ 86790 w 152707"/>
                <a:gd name="connsiteY2" fmla="*/ 57181 h 59603"/>
                <a:gd name="connsiteX3" fmla="*/ 1065 w 152707"/>
                <a:gd name="connsiteY3" fmla="*/ 31 h 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707" h="59603">
                  <a:moveTo>
                    <a:pt x="1065" y="31"/>
                  </a:moveTo>
                  <a:cubicBezTo>
                    <a:pt x="11648" y="-1292"/>
                    <a:pt x="136003" y="39719"/>
                    <a:pt x="150290" y="49244"/>
                  </a:cubicBezTo>
                  <a:cubicBezTo>
                    <a:pt x="164577" y="58769"/>
                    <a:pt x="111925" y="62473"/>
                    <a:pt x="86790" y="57181"/>
                  </a:cubicBezTo>
                  <a:cubicBezTo>
                    <a:pt x="61655" y="51889"/>
                    <a:pt x="-9518" y="1354"/>
                    <a:pt x="1065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290257CC-898C-4F5F-A961-82A943445892}"/>
                </a:ext>
              </a:extLst>
            </p:cNvPr>
            <p:cNvSpPr/>
            <p:nvPr/>
          </p:nvSpPr>
          <p:spPr>
            <a:xfrm>
              <a:off x="7940246" y="6540029"/>
              <a:ext cx="70279" cy="300532"/>
            </a:xfrm>
            <a:custGeom>
              <a:avLst/>
              <a:gdLst>
                <a:gd name="connsiteX0" fmla="*/ 17892 w 70279"/>
                <a:gd name="connsiteY0" fmla="*/ 471 h 300532"/>
                <a:gd name="connsiteX1" fmla="*/ 16304 w 70279"/>
                <a:gd name="connsiteY1" fmla="*/ 133821 h 300532"/>
                <a:gd name="connsiteX2" fmla="*/ 35354 w 70279"/>
                <a:gd name="connsiteY2" fmla="*/ 238596 h 300532"/>
                <a:gd name="connsiteX3" fmla="*/ 70279 w 70279"/>
                <a:gd name="connsiteY3" fmla="*/ 300509 h 300532"/>
                <a:gd name="connsiteX4" fmla="*/ 35354 w 70279"/>
                <a:gd name="connsiteY4" fmla="*/ 232246 h 300532"/>
                <a:gd name="connsiteX5" fmla="*/ 429 w 70279"/>
                <a:gd name="connsiteY5" fmla="*/ 94134 h 300532"/>
                <a:gd name="connsiteX6" fmla="*/ 17892 w 70279"/>
                <a:gd name="connsiteY6" fmla="*/ 471 h 30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79" h="300532">
                  <a:moveTo>
                    <a:pt x="17892" y="471"/>
                  </a:moveTo>
                  <a:cubicBezTo>
                    <a:pt x="20538" y="7086"/>
                    <a:pt x="13394" y="94134"/>
                    <a:pt x="16304" y="133821"/>
                  </a:cubicBezTo>
                  <a:cubicBezTo>
                    <a:pt x="19214" y="173509"/>
                    <a:pt x="26358" y="210815"/>
                    <a:pt x="35354" y="238596"/>
                  </a:cubicBezTo>
                  <a:cubicBezTo>
                    <a:pt x="44350" y="266377"/>
                    <a:pt x="70279" y="301567"/>
                    <a:pt x="70279" y="300509"/>
                  </a:cubicBezTo>
                  <a:cubicBezTo>
                    <a:pt x="70279" y="299451"/>
                    <a:pt x="46996" y="266642"/>
                    <a:pt x="35354" y="232246"/>
                  </a:cubicBezTo>
                  <a:cubicBezTo>
                    <a:pt x="23712" y="197850"/>
                    <a:pt x="3868" y="129853"/>
                    <a:pt x="429" y="94134"/>
                  </a:cubicBezTo>
                  <a:cubicBezTo>
                    <a:pt x="-3011" y="58415"/>
                    <a:pt x="15246" y="-6144"/>
                    <a:pt x="17892" y="4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FF59CF73-112C-4004-8BAB-199C7ABB1311}"/>
                </a:ext>
              </a:extLst>
            </p:cNvPr>
            <p:cNvSpPr/>
            <p:nvPr/>
          </p:nvSpPr>
          <p:spPr>
            <a:xfrm>
              <a:off x="7968753" y="6546506"/>
              <a:ext cx="222789" cy="334045"/>
            </a:xfrm>
            <a:custGeom>
              <a:avLst/>
              <a:gdLst>
                <a:gd name="connsiteX0" fmla="*/ 5260 w 222789"/>
                <a:gd name="connsiteY0" fmla="*/ 344 h 334045"/>
                <a:gd name="connsiteX1" fmla="*/ 497 w 222789"/>
                <a:gd name="connsiteY1" fmla="*/ 124169 h 334045"/>
                <a:gd name="connsiteX2" fmla="*/ 16372 w 222789"/>
                <a:gd name="connsiteY2" fmla="*/ 195607 h 334045"/>
                <a:gd name="connsiteX3" fmla="*/ 40185 w 222789"/>
                <a:gd name="connsiteY3" fmla="*/ 262282 h 334045"/>
                <a:gd name="connsiteX4" fmla="*/ 73522 w 222789"/>
                <a:gd name="connsiteY4" fmla="*/ 292444 h 334045"/>
                <a:gd name="connsiteX5" fmla="*/ 222747 w 222789"/>
                <a:gd name="connsiteY5" fmla="*/ 333719 h 334045"/>
                <a:gd name="connsiteX6" fmla="*/ 57647 w 222789"/>
                <a:gd name="connsiteY6" fmla="*/ 268632 h 334045"/>
                <a:gd name="connsiteX7" fmla="*/ 17960 w 222789"/>
                <a:gd name="connsiteY7" fmla="*/ 165444 h 334045"/>
                <a:gd name="connsiteX8" fmla="*/ 5260 w 222789"/>
                <a:gd name="connsiteY8" fmla="*/ 344 h 33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89" h="334045">
                  <a:moveTo>
                    <a:pt x="5260" y="344"/>
                  </a:moveTo>
                  <a:cubicBezTo>
                    <a:pt x="2349" y="-6535"/>
                    <a:pt x="-1355" y="91625"/>
                    <a:pt x="497" y="124169"/>
                  </a:cubicBezTo>
                  <a:cubicBezTo>
                    <a:pt x="2349" y="156713"/>
                    <a:pt x="9757" y="172588"/>
                    <a:pt x="16372" y="195607"/>
                  </a:cubicBezTo>
                  <a:cubicBezTo>
                    <a:pt x="22987" y="218626"/>
                    <a:pt x="30660" y="246143"/>
                    <a:pt x="40185" y="262282"/>
                  </a:cubicBezTo>
                  <a:cubicBezTo>
                    <a:pt x="49710" y="278422"/>
                    <a:pt x="43095" y="280538"/>
                    <a:pt x="73522" y="292444"/>
                  </a:cubicBezTo>
                  <a:cubicBezTo>
                    <a:pt x="103949" y="304350"/>
                    <a:pt x="225393" y="337688"/>
                    <a:pt x="222747" y="333719"/>
                  </a:cubicBezTo>
                  <a:cubicBezTo>
                    <a:pt x="220101" y="329750"/>
                    <a:pt x="91778" y="296678"/>
                    <a:pt x="57647" y="268632"/>
                  </a:cubicBezTo>
                  <a:cubicBezTo>
                    <a:pt x="23516" y="240586"/>
                    <a:pt x="25368" y="209100"/>
                    <a:pt x="17960" y="165444"/>
                  </a:cubicBezTo>
                  <a:cubicBezTo>
                    <a:pt x="10552" y="121788"/>
                    <a:pt x="8171" y="7223"/>
                    <a:pt x="5260" y="3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D1E2E7D2-B7E0-432E-9BCB-33359FFFDE88}"/>
                </a:ext>
              </a:extLst>
            </p:cNvPr>
            <p:cNvSpPr/>
            <p:nvPr/>
          </p:nvSpPr>
          <p:spPr>
            <a:xfrm>
              <a:off x="7702744" y="6503242"/>
              <a:ext cx="284685" cy="285411"/>
            </a:xfrm>
            <a:custGeom>
              <a:avLst/>
              <a:gdLst>
                <a:gd name="connsiteX0" fmla="*/ 128394 w 284685"/>
                <a:gd name="connsiteY0" fmla="*/ 746 h 285411"/>
                <a:gd name="connsiteX1" fmla="*/ 23619 w 284685"/>
                <a:gd name="connsiteY1" fmla="*/ 121396 h 285411"/>
                <a:gd name="connsiteX2" fmla="*/ 7744 w 284685"/>
                <a:gd name="connsiteY2" fmla="*/ 189658 h 285411"/>
                <a:gd name="connsiteX3" fmla="*/ 1394 w 284685"/>
                <a:gd name="connsiteY3" fmla="*/ 245221 h 285411"/>
                <a:gd name="connsiteX4" fmla="*/ 25206 w 284685"/>
                <a:gd name="connsiteY4" fmla="*/ 246808 h 285411"/>
                <a:gd name="connsiteX5" fmla="*/ 139506 w 284685"/>
                <a:gd name="connsiteY5" fmla="*/ 256333 h 285411"/>
                <a:gd name="connsiteX6" fmla="*/ 204594 w 284685"/>
                <a:gd name="connsiteY6" fmla="*/ 270621 h 285411"/>
                <a:gd name="connsiteX7" fmla="*/ 239519 w 284685"/>
                <a:gd name="connsiteY7" fmla="*/ 284908 h 285411"/>
                <a:gd name="connsiteX8" fmla="*/ 283969 w 284685"/>
                <a:gd name="connsiteY8" fmla="*/ 251571 h 285411"/>
                <a:gd name="connsiteX9" fmla="*/ 201419 w 284685"/>
                <a:gd name="connsiteY9" fmla="*/ 248396 h 285411"/>
                <a:gd name="connsiteX10" fmla="*/ 22031 w 284685"/>
                <a:gd name="connsiteY10" fmla="*/ 234108 h 285411"/>
                <a:gd name="connsiteX11" fmla="*/ 14094 w 284685"/>
                <a:gd name="connsiteY11" fmla="*/ 183308 h 285411"/>
                <a:gd name="connsiteX12" fmla="*/ 128394 w 284685"/>
                <a:gd name="connsiteY12" fmla="*/ 746 h 28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685" h="285411">
                  <a:moveTo>
                    <a:pt x="128394" y="746"/>
                  </a:moveTo>
                  <a:cubicBezTo>
                    <a:pt x="129982" y="-9573"/>
                    <a:pt x="43727" y="89911"/>
                    <a:pt x="23619" y="121396"/>
                  </a:cubicBezTo>
                  <a:cubicBezTo>
                    <a:pt x="3511" y="152881"/>
                    <a:pt x="11448" y="169020"/>
                    <a:pt x="7744" y="189658"/>
                  </a:cubicBezTo>
                  <a:cubicBezTo>
                    <a:pt x="4040" y="210296"/>
                    <a:pt x="-1516" y="235696"/>
                    <a:pt x="1394" y="245221"/>
                  </a:cubicBezTo>
                  <a:cubicBezTo>
                    <a:pt x="4304" y="254746"/>
                    <a:pt x="25206" y="246808"/>
                    <a:pt x="25206" y="246808"/>
                  </a:cubicBezTo>
                  <a:cubicBezTo>
                    <a:pt x="48225" y="248660"/>
                    <a:pt x="109608" y="252364"/>
                    <a:pt x="139506" y="256333"/>
                  </a:cubicBezTo>
                  <a:cubicBezTo>
                    <a:pt x="169404" y="260302"/>
                    <a:pt x="187925" y="265859"/>
                    <a:pt x="204594" y="270621"/>
                  </a:cubicBezTo>
                  <a:cubicBezTo>
                    <a:pt x="221263" y="275384"/>
                    <a:pt x="226290" y="288083"/>
                    <a:pt x="239519" y="284908"/>
                  </a:cubicBezTo>
                  <a:cubicBezTo>
                    <a:pt x="252748" y="281733"/>
                    <a:pt x="290319" y="257656"/>
                    <a:pt x="283969" y="251571"/>
                  </a:cubicBezTo>
                  <a:cubicBezTo>
                    <a:pt x="277619" y="245486"/>
                    <a:pt x="245075" y="251307"/>
                    <a:pt x="201419" y="248396"/>
                  </a:cubicBezTo>
                  <a:cubicBezTo>
                    <a:pt x="157763" y="245486"/>
                    <a:pt x="53252" y="244956"/>
                    <a:pt x="22031" y="234108"/>
                  </a:cubicBezTo>
                  <a:cubicBezTo>
                    <a:pt x="-9190" y="223260"/>
                    <a:pt x="-2839" y="221143"/>
                    <a:pt x="14094" y="183308"/>
                  </a:cubicBezTo>
                  <a:cubicBezTo>
                    <a:pt x="31027" y="145473"/>
                    <a:pt x="126806" y="11065"/>
                    <a:pt x="128394" y="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416EF3F0-4625-433F-B2CD-4F844B86D89C}"/>
                </a:ext>
              </a:extLst>
            </p:cNvPr>
            <p:cNvSpPr/>
            <p:nvPr/>
          </p:nvSpPr>
          <p:spPr>
            <a:xfrm>
              <a:off x="8180493" y="6749299"/>
              <a:ext cx="214142" cy="148623"/>
            </a:xfrm>
            <a:custGeom>
              <a:avLst/>
              <a:gdLst>
                <a:gd name="connsiteX0" fmla="*/ 1482 w 214142"/>
                <a:gd name="connsiteY0" fmla="*/ 148389 h 148623"/>
                <a:gd name="connsiteX1" fmla="*/ 211032 w 214142"/>
                <a:gd name="connsiteY1" fmla="*/ 5514 h 148623"/>
                <a:gd name="connsiteX2" fmla="*/ 120545 w 214142"/>
                <a:gd name="connsiteY2" fmla="*/ 38851 h 148623"/>
                <a:gd name="connsiteX3" fmla="*/ 1482 w 214142"/>
                <a:gd name="connsiteY3" fmla="*/ 148389 h 14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142" h="148623">
                  <a:moveTo>
                    <a:pt x="1482" y="148389"/>
                  </a:moveTo>
                  <a:cubicBezTo>
                    <a:pt x="16563" y="142833"/>
                    <a:pt x="191188" y="23770"/>
                    <a:pt x="211032" y="5514"/>
                  </a:cubicBezTo>
                  <a:cubicBezTo>
                    <a:pt x="230876" y="-12742"/>
                    <a:pt x="150443" y="18478"/>
                    <a:pt x="120545" y="38851"/>
                  </a:cubicBezTo>
                  <a:cubicBezTo>
                    <a:pt x="90647" y="59224"/>
                    <a:pt x="-13599" y="153945"/>
                    <a:pt x="1482" y="148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5666AEBA-3853-44B7-9DEF-680841AFCFAA}"/>
                </a:ext>
              </a:extLst>
            </p:cNvPr>
            <p:cNvSpPr/>
            <p:nvPr/>
          </p:nvSpPr>
          <p:spPr>
            <a:xfrm>
              <a:off x="8039095" y="6622357"/>
              <a:ext cx="167176" cy="162702"/>
            </a:xfrm>
            <a:custGeom>
              <a:avLst/>
              <a:gdLst>
                <a:gd name="connsiteX0" fmla="*/ 157168 w 167176"/>
                <a:gd name="connsiteY0" fmla="*/ 693 h 162702"/>
                <a:gd name="connsiteX1" fmla="*/ 141293 w 167176"/>
                <a:gd name="connsiteY1" fmla="*/ 84831 h 162702"/>
                <a:gd name="connsiteX2" fmla="*/ 166693 w 167176"/>
                <a:gd name="connsiteY2" fmla="*/ 135631 h 162702"/>
                <a:gd name="connsiteX3" fmla="*/ 114305 w 167176"/>
                <a:gd name="connsiteY3" fmla="*/ 130868 h 162702"/>
                <a:gd name="connsiteX4" fmla="*/ 5 w 167176"/>
                <a:gd name="connsiteY4" fmla="*/ 162618 h 162702"/>
                <a:gd name="connsiteX5" fmla="*/ 119068 w 167176"/>
                <a:gd name="connsiteY5" fmla="*/ 119756 h 162702"/>
                <a:gd name="connsiteX6" fmla="*/ 141293 w 167176"/>
                <a:gd name="connsiteY6" fmla="*/ 118168 h 162702"/>
                <a:gd name="connsiteX7" fmla="*/ 138118 w 167176"/>
                <a:gd name="connsiteY7" fmla="*/ 48318 h 162702"/>
                <a:gd name="connsiteX8" fmla="*/ 157168 w 167176"/>
                <a:gd name="connsiteY8" fmla="*/ 693 h 16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176" h="162702">
                  <a:moveTo>
                    <a:pt x="157168" y="693"/>
                  </a:moveTo>
                  <a:cubicBezTo>
                    <a:pt x="157697" y="6778"/>
                    <a:pt x="139706" y="62341"/>
                    <a:pt x="141293" y="84831"/>
                  </a:cubicBezTo>
                  <a:cubicBezTo>
                    <a:pt x="142880" y="107321"/>
                    <a:pt x="171191" y="127958"/>
                    <a:pt x="166693" y="135631"/>
                  </a:cubicBezTo>
                  <a:cubicBezTo>
                    <a:pt x="162195" y="143304"/>
                    <a:pt x="142086" y="126370"/>
                    <a:pt x="114305" y="130868"/>
                  </a:cubicBezTo>
                  <a:cubicBezTo>
                    <a:pt x="86524" y="135366"/>
                    <a:pt x="-789" y="164470"/>
                    <a:pt x="5" y="162618"/>
                  </a:cubicBezTo>
                  <a:cubicBezTo>
                    <a:pt x="799" y="160766"/>
                    <a:pt x="95520" y="127164"/>
                    <a:pt x="119068" y="119756"/>
                  </a:cubicBezTo>
                  <a:cubicBezTo>
                    <a:pt x="142616" y="112348"/>
                    <a:pt x="138118" y="130074"/>
                    <a:pt x="141293" y="118168"/>
                  </a:cubicBezTo>
                  <a:cubicBezTo>
                    <a:pt x="144468" y="106262"/>
                    <a:pt x="138118" y="66574"/>
                    <a:pt x="138118" y="48318"/>
                  </a:cubicBezTo>
                  <a:cubicBezTo>
                    <a:pt x="138118" y="30062"/>
                    <a:pt x="156639" y="-5392"/>
                    <a:pt x="157168" y="6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77D0D6CE-635A-4748-999F-DEF2742214D9}"/>
                </a:ext>
              </a:extLst>
            </p:cNvPr>
            <p:cNvSpPr/>
            <p:nvPr/>
          </p:nvSpPr>
          <p:spPr>
            <a:xfrm>
              <a:off x="8225506" y="6721306"/>
              <a:ext cx="35864" cy="106791"/>
            </a:xfrm>
            <a:custGeom>
              <a:avLst/>
              <a:gdLst>
                <a:gd name="connsiteX0" fmla="*/ 919 w 35864"/>
                <a:gd name="connsiteY0" fmla="*/ 169 h 106791"/>
                <a:gd name="connsiteX1" fmla="*/ 4094 w 35864"/>
                <a:gd name="connsiteY1" fmla="*/ 90657 h 106791"/>
                <a:gd name="connsiteX2" fmla="*/ 35844 w 35864"/>
                <a:gd name="connsiteY2" fmla="*/ 104944 h 106791"/>
                <a:gd name="connsiteX3" fmla="*/ 8857 w 35864"/>
                <a:gd name="connsiteY3" fmla="*/ 68432 h 106791"/>
                <a:gd name="connsiteX4" fmla="*/ 919 w 35864"/>
                <a:gd name="connsiteY4" fmla="*/ 169 h 10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64" h="106791">
                  <a:moveTo>
                    <a:pt x="919" y="169"/>
                  </a:moveTo>
                  <a:cubicBezTo>
                    <a:pt x="125" y="3873"/>
                    <a:pt x="-1727" y="73195"/>
                    <a:pt x="4094" y="90657"/>
                  </a:cubicBezTo>
                  <a:cubicBezTo>
                    <a:pt x="9915" y="108119"/>
                    <a:pt x="35050" y="108648"/>
                    <a:pt x="35844" y="104944"/>
                  </a:cubicBezTo>
                  <a:cubicBezTo>
                    <a:pt x="36638" y="101240"/>
                    <a:pt x="14149" y="82190"/>
                    <a:pt x="8857" y="68432"/>
                  </a:cubicBezTo>
                  <a:cubicBezTo>
                    <a:pt x="3565" y="54674"/>
                    <a:pt x="1713" y="-3535"/>
                    <a:pt x="919" y="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FDCA55C0-2539-4E0F-B805-F3540828405D}"/>
                </a:ext>
              </a:extLst>
            </p:cNvPr>
            <p:cNvSpPr/>
            <p:nvPr/>
          </p:nvSpPr>
          <p:spPr>
            <a:xfrm>
              <a:off x="8365111" y="6462680"/>
              <a:ext cx="188348" cy="294331"/>
            </a:xfrm>
            <a:custGeom>
              <a:avLst/>
              <a:gdLst>
                <a:gd name="connsiteX0" fmla="*/ 188339 w 188348"/>
                <a:gd name="connsiteY0" fmla="*/ 33 h 294331"/>
                <a:gd name="connsiteX1" fmla="*/ 21652 w 188348"/>
                <a:gd name="connsiteY1" fmla="*/ 122270 h 294331"/>
                <a:gd name="connsiteX2" fmla="*/ 2602 w 188348"/>
                <a:gd name="connsiteY2" fmla="*/ 160370 h 294331"/>
                <a:gd name="connsiteX3" fmla="*/ 1014 w 188348"/>
                <a:gd name="connsiteY3" fmla="*/ 225458 h 294331"/>
                <a:gd name="connsiteX4" fmla="*/ 10539 w 188348"/>
                <a:gd name="connsiteY4" fmla="*/ 293720 h 294331"/>
                <a:gd name="connsiteX5" fmla="*/ 8952 w 188348"/>
                <a:gd name="connsiteY5" fmla="*/ 184183 h 294331"/>
                <a:gd name="connsiteX6" fmla="*/ 29589 w 188348"/>
                <a:gd name="connsiteY6" fmla="*/ 134970 h 294331"/>
                <a:gd name="connsiteX7" fmla="*/ 188339 w 188348"/>
                <a:gd name="connsiteY7" fmla="*/ 33 h 29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348" h="294331">
                  <a:moveTo>
                    <a:pt x="188339" y="33"/>
                  </a:moveTo>
                  <a:cubicBezTo>
                    <a:pt x="187016" y="-2084"/>
                    <a:pt x="52608" y="95547"/>
                    <a:pt x="21652" y="122270"/>
                  </a:cubicBezTo>
                  <a:cubicBezTo>
                    <a:pt x="-9304" y="148993"/>
                    <a:pt x="6042" y="143172"/>
                    <a:pt x="2602" y="160370"/>
                  </a:cubicBezTo>
                  <a:cubicBezTo>
                    <a:pt x="-838" y="177568"/>
                    <a:pt x="-309" y="203233"/>
                    <a:pt x="1014" y="225458"/>
                  </a:cubicBezTo>
                  <a:cubicBezTo>
                    <a:pt x="2337" y="247683"/>
                    <a:pt x="9216" y="300599"/>
                    <a:pt x="10539" y="293720"/>
                  </a:cubicBezTo>
                  <a:cubicBezTo>
                    <a:pt x="11862" y="286841"/>
                    <a:pt x="5777" y="210641"/>
                    <a:pt x="8952" y="184183"/>
                  </a:cubicBezTo>
                  <a:cubicBezTo>
                    <a:pt x="12127" y="157725"/>
                    <a:pt x="2337" y="164339"/>
                    <a:pt x="29589" y="134970"/>
                  </a:cubicBezTo>
                  <a:cubicBezTo>
                    <a:pt x="56841" y="105601"/>
                    <a:pt x="189662" y="2150"/>
                    <a:pt x="188339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DBA6296E-5273-4F97-9020-18416887F2D9}"/>
                </a:ext>
              </a:extLst>
            </p:cNvPr>
            <p:cNvSpPr/>
            <p:nvPr/>
          </p:nvSpPr>
          <p:spPr>
            <a:xfrm>
              <a:off x="8491538" y="6399585"/>
              <a:ext cx="203200" cy="126325"/>
            </a:xfrm>
            <a:custGeom>
              <a:avLst/>
              <a:gdLst>
                <a:gd name="connsiteX0" fmla="*/ 0 w 203200"/>
                <a:gd name="connsiteY0" fmla="*/ 1215 h 126325"/>
                <a:gd name="connsiteX1" fmla="*/ 168275 w 203200"/>
                <a:gd name="connsiteY1" fmla="*/ 42490 h 126325"/>
                <a:gd name="connsiteX2" fmla="*/ 203200 w 203200"/>
                <a:gd name="connsiteY2" fmla="*/ 125040 h 126325"/>
                <a:gd name="connsiteX3" fmla="*/ 168275 w 203200"/>
                <a:gd name="connsiteY3" fmla="*/ 86940 h 126325"/>
                <a:gd name="connsiteX4" fmla="*/ 0 w 203200"/>
                <a:gd name="connsiteY4" fmla="*/ 1215 h 12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" h="126325">
                  <a:moveTo>
                    <a:pt x="0" y="1215"/>
                  </a:moveTo>
                  <a:cubicBezTo>
                    <a:pt x="0" y="-6193"/>
                    <a:pt x="134408" y="21853"/>
                    <a:pt x="168275" y="42490"/>
                  </a:cubicBezTo>
                  <a:cubicBezTo>
                    <a:pt x="202142" y="63128"/>
                    <a:pt x="203200" y="117632"/>
                    <a:pt x="203200" y="125040"/>
                  </a:cubicBezTo>
                  <a:cubicBezTo>
                    <a:pt x="203200" y="132448"/>
                    <a:pt x="197644" y="106254"/>
                    <a:pt x="168275" y="86940"/>
                  </a:cubicBezTo>
                  <a:cubicBezTo>
                    <a:pt x="138906" y="67626"/>
                    <a:pt x="0" y="8623"/>
                    <a:pt x="0" y="1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D3FE66B6-DF34-44D9-89CA-064AEB5D48AD}"/>
                </a:ext>
              </a:extLst>
            </p:cNvPr>
            <p:cNvSpPr/>
            <p:nvPr/>
          </p:nvSpPr>
          <p:spPr>
            <a:xfrm>
              <a:off x="8396276" y="6483339"/>
              <a:ext cx="203419" cy="244488"/>
            </a:xfrm>
            <a:custGeom>
              <a:avLst/>
              <a:gdLst>
                <a:gd name="connsiteX0" fmla="*/ 20649 w 203419"/>
                <a:gd name="connsiteY0" fmla="*/ 244486 h 244488"/>
                <a:gd name="connsiteX1" fmla="*/ 7949 w 203419"/>
                <a:gd name="connsiteY1" fmla="*/ 115899 h 244488"/>
                <a:gd name="connsiteX2" fmla="*/ 158762 w 203419"/>
                <a:gd name="connsiteY2" fmla="*/ 25411 h 244488"/>
                <a:gd name="connsiteX3" fmla="*/ 203212 w 203419"/>
                <a:gd name="connsiteY3" fmla="*/ 11 h 244488"/>
                <a:gd name="connsiteX4" fmla="*/ 146062 w 203419"/>
                <a:gd name="connsiteY4" fmla="*/ 23824 h 244488"/>
                <a:gd name="connsiteX5" fmla="*/ 17474 w 203419"/>
                <a:gd name="connsiteY5" fmla="*/ 119074 h 244488"/>
                <a:gd name="connsiteX6" fmla="*/ 20649 w 203419"/>
                <a:gd name="connsiteY6" fmla="*/ 244486 h 24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419" h="244488">
                  <a:moveTo>
                    <a:pt x="20649" y="244486"/>
                  </a:moveTo>
                  <a:cubicBezTo>
                    <a:pt x="19062" y="243957"/>
                    <a:pt x="-15070" y="152411"/>
                    <a:pt x="7949" y="115899"/>
                  </a:cubicBezTo>
                  <a:cubicBezTo>
                    <a:pt x="30968" y="79387"/>
                    <a:pt x="126218" y="44726"/>
                    <a:pt x="158762" y="25411"/>
                  </a:cubicBezTo>
                  <a:cubicBezTo>
                    <a:pt x="191306" y="6096"/>
                    <a:pt x="205329" y="275"/>
                    <a:pt x="203212" y="11"/>
                  </a:cubicBezTo>
                  <a:cubicBezTo>
                    <a:pt x="201095" y="-253"/>
                    <a:pt x="177018" y="3980"/>
                    <a:pt x="146062" y="23824"/>
                  </a:cubicBezTo>
                  <a:cubicBezTo>
                    <a:pt x="115106" y="43668"/>
                    <a:pt x="39964" y="84149"/>
                    <a:pt x="17474" y="119074"/>
                  </a:cubicBezTo>
                  <a:cubicBezTo>
                    <a:pt x="-5016" y="153999"/>
                    <a:pt x="22236" y="245015"/>
                    <a:pt x="20649" y="244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3744CE20-AFFB-455A-87FE-88AA7B47B4A1}"/>
                </a:ext>
              </a:extLst>
            </p:cNvPr>
            <p:cNvSpPr/>
            <p:nvPr/>
          </p:nvSpPr>
          <p:spPr>
            <a:xfrm>
              <a:off x="8374714" y="6573497"/>
              <a:ext cx="300382" cy="184755"/>
            </a:xfrm>
            <a:custGeom>
              <a:avLst/>
              <a:gdLst>
                <a:gd name="connsiteX0" fmla="*/ 8874 w 300382"/>
                <a:gd name="connsiteY0" fmla="*/ 182903 h 184755"/>
                <a:gd name="connsiteX1" fmla="*/ 62849 w 300382"/>
                <a:gd name="connsiteY1" fmla="*/ 122578 h 184755"/>
                <a:gd name="connsiteX2" fmla="*/ 294624 w 300382"/>
                <a:gd name="connsiteY2" fmla="*/ 1928 h 184755"/>
                <a:gd name="connsiteX3" fmla="*/ 213661 w 300382"/>
                <a:gd name="connsiteY3" fmla="*/ 55903 h 184755"/>
                <a:gd name="connsiteX4" fmla="*/ 8874 w 300382"/>
                <a:gd name="connsiteY4" fmla="*/ 182903 h 18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382" h="184755">
                  <a:moveTo>
                    <a:pt x="8874" y="182903"/>
                  </a:moveTo>
                  <a:cubicBezTo>
                    <a:pt x="-16261" y="194016"/>
                    <a:pt x="15224" y="152740"/>
                    <a:pt x="62849" y="122578"/>
                  </a:cubicBezTo>
                  <a:cubicBezTo>
                    <a:pt x="110474" y="92416"/>
                    <a:pt x="269489" y="13040"/>
                    <a:pt x="294624" y="1928"/>
                  </a:cubicBezTo>
                  <a:cubicBezTo>
                    <a:pt x="319759" y="-9185"/>
                    <a:pt x="257053" y="30238"/>
                    <a:pt x="213661" y="55903"/>
                  </a:cubicBezTo>
                  <a:cubicBezTo>
                    <a:pt x="170269" y="81568"/>
                    <a:pt x="34009" y="171790"/>
                    <a:pt x="8874" y="1829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47AF33DB-D6AB-4953-B376-B4E5151B2CBE}"/>
                </a:ext>
              </a:extLst>
            </p:cNvPr>
            <p:cNvSpPr/>
            <p:nvPr/>
          </p:nvSpPr>
          <p:spPr>
            <a:xfrm>
              <a:off x="8558213" y="6469063"/>
              <a:ext cx="104876" cy="111823"/>
            </a:xfrm>
            <a:custGeom>
              <a:avLst/>
              <a:gdLst>
                <a:gd name="connsiteX0" fmla="*/ 0 w 104876"/>
                <a:gd name="connsiteY0" fmla="*/ 0 h 111823"/>
                <a:gd name="connsiteX1" fmla="*/ 52387 w 104876"/>
                <a:gd name="connsiteY1" fmla="*/ 25400 h 111823"/>
                <a:gd name="connsiteX2" fmla="*/ 104775 w 104876"/>
                <a:gd name="connsiteY2" fmla="*/ 111125 h 111823"/>
                <a:gd name="connsiteX3" fmla="*/ 66675 w 104876"/>
                <a:gd name="connsiteY3" fmla="*/ 68262 h 111823"/>
                <a:gd name="connsiteX4" fmla="*/ 0 w 104876"/>
                <a:gd name="connsiteY4" fmla="*/ 0 h 11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76" h="111823">
                  <a:moveTo>
                    <a:pt x="0" y="0"/>
                  </a:moveTo>
                  <a:cubicBezTo>
                    <a:pt x="17462" y="3439"/>
                    <a:pt x="34925" y="6879"/>
                    <a:pt x="52387" y="25400"/>
                  </a:cubicBezTo>
                  <a:cubicBezTo>
                    <a:pt x="69850" y="43921"/>
                    <a:pt x="102394" y="103981"/>
                    <a:pt x="104775" y="111125"/>
                  </a:cubicBezTo>
                  <a:cubicBezTo>
                    <a:pt x="107156" y="118269"/>
                    <a:pt x="66675" y="68262"/>
                    <a:pt x="66675" y="6826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3386459E-7163-4FF7-98F2-089B9AA357EE}"/>
                </a:ext>
              </a:extLst>
            </p:cNvPr>
            <p:cNvSpPr/>
            <p:nvPr/>
          </p:nvSpPr>
          <p:spPr>
            <a:xfrm>
              <a:off x="8555218" y="6468786"/>
              <a:ext cx="136359" cy="117803"/>
            </a:xfrm>
            <a:custGeom>
              <a:avLst/>
              <a:gdLst>
                <a:gd name="connsiteX0" fmla="*/ 1407 w 136359"/>
                <a:gd name="connsiteY0" fmla="*/ 277 h 117803"/>
                <a:gd name="connsiteX1" fmla="*/ 53795 w 136359"/>
                <a:gd name="connsiteY1" fmla="*/ 5039 h 117803"/>
                <a:gd name="connsiteX2" fmla="*/ 96657 w 136359"/>
                <a:gd name="connsiteY2" fmla="*/ 14564 h 117803"/>
                <a:gd name="connsiteX3" fmla="*/ 126820 w 136359"/>
                <a:gd name="connsiteY3" fmla="*/ 66952 h 117803"/>
                <a:gd name="connsiteX4" fmla="*/ 112532 w 136359"/>
                <a:gd name="connsiteY4" fmla="*/ 117752 h 117803"/>
                <a:gd name="connsiteX5" fmla="*/ 136345 w 136359"/>
                <a:gd name="connsiteY5" fmla="*/ 57427 h 117803"/>
                <a:gd name="connsiteX6" fmla="*/ 114120 w 136359"/>
                <a:gd name="connsiteY6" fmla="*/ 12977 h 117803"/>
                <a:gd name="connsiteX7" fmla="*/ 1407 w 136359"/>
                <a:gd name="connsiteY7" fmla="*/ 277 h 11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359" h="117803">
                  <a:moveTo>
                    <a:pt x="1407" y="277"/>
                  </a:moveTo>
                  <a:cubicBezTo>
                    <a:pt x="-8647" y="-1046"/>
                    <a:pt x="37920" y="2658"/>
                    <a:pt x="53795" y="5039"/>
                  </a:cubicBezTo>
                  <a:cubicBezTo>
                    <a:pt x="69670" y="7420"/>
                    <a:pt x="84486" y="4245"/>
                    <a:pt x="96657" y="14564"/>
                  </a:cubicBezTo>
                  <a:cubicBezTo>
                    <a:pt x="108828" y="24883"/>
                    <a:pt x="124174" y="49754"/>
                    <a:pt x="126820" y="66952"/>
                  </a:cubicBezTo>
                  <a:cubicBezTo>
                    <a:pt x="129466" y="84150"/>
                    <a:pt x="110945" y="119339"/>
                    <a:pt x="112532" y="117752"/>
                  </a:cubicBezTo>
                  <a:cubicBezTo>
                    <a:pt x="114119" y="116165"/>
                    <a:pt x="136080" y="74889"/>
                    <a:pt x="136345" y="57427"/>
                  </a:cubicBezTo>
                  <a:cubicBezTo>
                    <a:pt x="136610" y="39965"/>
                    <a:pt x="133435" y="22238"/>
                    <a:pt x="114120" y="12977"/>
                  </a:cubicBezTo>
                  <a:cubicBezTo>
                    <a:pt x="94805" y="3717"/>
                    <a:pt x="11461" y="1600"/>
                    <a:pt x="1407" y="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0E768472-566E-4304-AFCA-D93660F6AFD5}"/>
                </a:ext>
              </a:extLst>
            </p:cNvPr>
            <p:cNvSpPr/>
            <p:nvPr/>
          </p:nvSpPr>
          <p:spPr>
            <a:xfrm>
              <a:off x="7565487" y="6113454"/>
              <a:ext cx="129328" cy="173171"/>
            </a:xfrm>
            <a:custGeom>
              <a:avLst/>
              <a:gdLst>
                <a:gd name="connsiteX0" fmla="*/ 538 w 129328"/>
                <a:gd name="connsiteY0" fmla="*/ 9 h 173171"/>
                <a:gd name="connsiteX1" fmla="*/ 56101 w 129328"/>
                <a:gd name="connsiteY1" fmla="*/ 69859 h 173171"/>
                <a:gd name="connsiteX2" fmla="*/ 111663 w 129328"/>
                <a:gd name="connsiteY2" fmla="*/ 114309 h 173171"/>
                <a:gd name="connsiteX3" fmla="*/ 121188 w 129328"/>
                <a:gd name="connsiteY3" fmla="*/ 133359 h 173171"/>
                <a:gd name="connsiteX4" fmla="*/ 35463 w 129328"/>
                <a:gd name="connsiteY4" fmla="*/ 173046 h 173171"/>
                <a:gd name="connsiteX5" fmla="*/ 127538 w 129328"/>
                <a:gd name="connsiteY5" fmla="*/ 119071 h 173171"/>
                <a:gd name="connsiteX6" fmla="*/ 91026 w 129328"/>
                <a:gd name="connsiteY6" fmla="*/ 65096 h 173171"/>
                <a:gd name="connsiteX7" fmla="*/ 538 w 129328"/>
                <a:gd name="connsiteY7" fmla="*/ 9 h 17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328" h="173171">
                  <a:moveTo>
                    <a:pt x="538" y="9"/>
                  </a:moveTo>
                  <a:cubicBezTo>
                    <a:pt x="-5283" y="803"/>
                    <a:pt x="37580" y="50809"/>
                    <a:pt x="56101" y="69859"/>
                  </a:cubicBezTo>
                  <a:cubicBezTo>
                    <a:pt x="74622" y="88909"/>
                    <a:pt x="100815" y="103726"/>
                    <a:pt x="111663" y="114309"/>
                  </a:cubicBezTo>
                  <a:cubicBezTo>
                    <a:pt x="122511" y="124892"/>
                    <a:pt x="133888" y="123570"/>
                    <a:pt x="121188" y="133359"/>
                  </a:cubicBezTo>
                  <a:cubicBezTo>
                    <a:pt x="108488" y="143148"/>
                    <a:pt x="34405" y="175427"/>
                    <a:pt x="35463" y="173046"/>
                  </a:cubicBezTo>
                  <a:cubicBezTo>
                    <a:pt x="36521" y="170665"/>
                    <a:pt x="118278" y="137063"/>
                    <a:pt x="127538" y="119071"/>
                  </a:cubicBezTo>
                  <a:cubicBezTo>
                    <a:pt x="136798" y="101079"/>
                    <a:pt x="107959" y="83881"/>
                    <a:pt x="91026" y="65096"/>
                  </a:cubicBezTo>
                  <a:cubicBezTo>
                    <a:pt x="74093" y="46311"/>
                    <a:pt x="6359" y="-785"/>
                    <a:pt x="538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0E54F53F-9FC6-4C67-A80A-F0924A684FB1}"/>
                </a:ext>
              </a:extLst>
            </p:cNvPr>
            <p:cNvSpPr/>
            <p:nvPr/>
          </p:nvSpPr>
          <p:spPr>
            <a:xfrm>
              <a:off x="7585874" y="6191153"/>
              <a:ext cx="39182" cy="119292"/>
            </a:xfrm>
            <a:custGeom>
              <a:avLst/>
              <a:gdLst>
                <a:gd name="connsiteX0" fmla="*/ 13489 w 39182"/>
                <a:gd name="connsiteY0" fmla="*/ 97 h 119292"/>
                <a:gd name="connsiteX1" fmla="*/ 789 w 39182"/>
                <a:gd name="connsiteY1" fmla="*/ 71535 h 119292"/>
                <a:gd name="connsiteX2" fmla="*/ 38889 w 39182"/>
                <a:gd name="connsiteY2" fmla="*/ 119160 h 119292"/>
                <a:gd name="connsiteX3" fmla="*/ 18251 w 39182"/>
                <a:gd name="connsiteY3" fmla="*/ 57247 h 119292"/>
                <a:gd name="connsiteX4" fmla="*/ 13489 w 39182"/>
                <a:gd name="connsiteY4" fmla="*/ 97 h 1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2" h="119292">
                  <a:moveTo>
                    <a:pt x="13489" y="97"/>
                  </a:moveTo>
                  <a:cubicBezTo>
                    <a:pt x="10579" y="2478"/>
                    <a:pt x="-3444" y="51691"/>
                    <a:pt x="789" y="71535"/>
                  </a:cubicBezTo>
                  <a:cubicBezTo>
                    <a:pt x="5022" y="91379"/>
                    <a:pt x="35979" y="121541"/>
                    <a:pt x="38889" y="119160"/>
                  </a:cubicBezTo>
                  <a:cubicBezTo>
                    <a:pt x="41799" y="116779"/>
                    <a:pt x="22220" y="74974"/>
                    <a:pt x="18251" y="57247"/>
                  </a:cubicBezTo>
                  <a:cubicBezTo>
                    <a:pt x="14282" y="39520"/>
                    <a:pt x="16399" y="-2284"/>
                    <a:pt x="13489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6EB02541-3B9E-4498-84EE-5D16391E80FE}"/>
                </a:ext>
              </a:extLst>
            </p:cNvPr>
            <p:cNvSpPr/>
            <p:nvPr/>
          </p:nvSpPr>
          <p:spPr>
            <a:xfrm>
              <a:off x="7810500" y="6414915"/>
              <a:ext cx="130175" cy="104959"/>
            </a:xfrm>
            <a:custGeom>
              <a:avLst/>
              <a:gdLst>
                <a:gd name="connsiteX0" fmla="*/ 53975 w 130175"/>
                <a:gd name="connsiteY0" fmla="*/ 173 h 104959"/>
                <a:gd name="connsiteX1" fmla="*/ 0 w 130175"/>
                <a:gd name="connsiteY1" fmla="*/ 44623 h 104959"/>
                <a:gd name="connsiteX2" fmla="*/ 53975 w 130175"/>
                <a:gd name="connsiteY2" fmla="*/ 77960 h 104959"/>
                <a:gd name="connsiteX3" fmla="*/ 130175 w 130175"/>
                <a:gd name="connsiteY3" fmla="*/ 104948 h 104959"/>
                <a:gd name="connsiteX4" fmla="*/ 53975 w 130175"/>
                <a:gd name="connsiteY4" fmla="*/ 74785 h 104959"/>
                <a:gd name="connsiteX5" fmla="*/ 26988 w 130175"/>
                <a:gd name="connsiteY5" fmla="*/ 62085 h 104959"/>
                <a:gd name="connsiteX6" fmla="*/ 53975 w 130175"/>
                <a:gd name="connsiteY6" fmla="*/ 173 h 10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75" h="104959">
                  <a:moveTo>
                    <a:pt x="53975" y="173"/>
                  </a:moveTo>
                  <a:cubicBezTo>
                    <a:pt x="49477" y="-2737"/>
                    <a:pt x="0" y="31659"/>
                    <a:pt x="0" y="44623"/>
                  </a:cubicBezTo>
                  <a:cubicBezTo>
                    <a:pt x="0" y="57587"/>
                    <a:pt x="32279" y="67906"/>
                    <a:pt x="53975" y="77960"/>
                  </a:cubicBezTo>
                  <a:cubicBezTo>
                    <a:pt x="75671" y="88014"/>
                    <a:pt x="130175" y="105477"/>
                    <a:pt x="130175" y="104948"/>
                  </a:cubicBezTo>
                  <a:cubicBezTo>
                    <a:pt x="130175" y="104419"/>
                    <a:pt x="71173" y="81929"/>
                    <a:pt x="53975" y="74785"/>
                  </a:cubicBezTo>
                  <a:cubicBezTo>
                    <a:pt x="36777" y="67641"/>
                    <a:pt x="30692" y="72139"/>
                    <a:pt x="26988" y="62085"/>
                  </a:cubicBezTo>
                  <a:cubicBezTo>
                    <a:pt x="23284" y="52031"/>
                    <a:pt x="58473" y="3083"/>
                    <a:pt x="53975" y="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00CA5460-BF76-4B48-998D-50310928DF15}"/>
                </a:ext>
              </a:extLst>
            </p:cNvPr>
            <p:cNvSpPr/>
            <p:nvPr/>
          </p:nvSpPr>
          <p:spPr>
            <a:xfrm>
              <a:off x="8572471" y="6193659"/>
              <a:ext cx="308434" cy="316679"/>
            </a:xfrm>
            <a:custGeom>
              <a:avLst/>
              <a:gdLst>
                <a:gd name="connsiteX0" fmla="*/ 125442 w 308434"/>
                <a:gd name="connsiteY0" fmla="*/ 316679 h 316679"/>
                <a:gd name="connsiteX1" fmla="*/ 201642 w 308434"/>
                <a:gd name="connsiteY1" fmla="*/ 178566 h 316679"/>
                <a:gd name="connsiteX2" fmla="*/ 308004 w 308434"/>
                <a:gd name="connsiteY2" fmla="*/ 151579 h 316679"/>
                <a:gd name="connsiteX3" fmla="*/ 234979 w 308434"/>
                <a:gd name="connsiteY3" fmla="*/ 108716 h 316679"/>
                <a:gd name="connsiteX4" fmla="*/ 133379 w 308434"/>
                <a:gd name="connsiteY4" fmla="*/ 24579 h 316679"/>
                <a:gd name="connsiteX5" fmla="*/ 82579 w 308434"/>
                <a:gd name="connsiteY5" fmla="*/ 3941 h 316679"/>
                <a:gd name="connsiteX6" fmla="*/ 29 w 308434"/>
                <a:gd name="connsiteY6" fmla="*/ 766 h 316679"/>
                <a:gd name="connsiteX7" fmla="*/ 92104 w 308434"/>
                <a:gd name="connsiteY7" fmla="*/ 13466 h 316679"/>
                <a:gd name="connsiteX8" fmla="*/ 215929 w 308434"/>
                <a:gd name="connsiteY8" fmla="*/ 111891 h 316679"/>
                <a:gd name="connsiteX9" fmla="*/ 254029 w 308434"/>
                <a:gd name="connsiteY9" fmla="*/ 137291 h 316679"/>
                <a:gd name="connsiteX10" fmla="*/ 182592 w 308434"/>
                <a:gd name="connsiteY10" fmla="*/ 178566 h 316679"/>
                <a:gd name="connsiteX11" fmla="*/ 125442 w 308434"/>
                <a:gd name="connsiteY11" fmla="*/ 316679 h 31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8434" h="316679">
                  <a:moveTo>
                    <a:pt x="125442" y="316679"/>
                  </a:moveTo>
                  <a:cubicBezTo>
                    <a:pt x="128617" y="316679"/>
                    <a:pt x="171215" y="206083"/>
                    <a:pt x="201642" y="178566"/>
                  </a:cubicBezTo>
                  <a:cubicBezTo>
                    <a:pt x="232069" y="151049"/>
                    <a:pt x="302448" y="163221"/>
                    <a:pt x="308004" y="151579"/>
                  </a:cubicBezTo>
                  <a:cubicBezTo>
                    <a:pt x="313560" y="139937"/>
                    <a:pt x="264083" y="129883"/>
                    <a:pt x="234979" y="108716"/>
                  </a:cubicBezTo>
                  <a:cubicBezTo>
                    <a:pt x="205875" y="87549"/>
                    <a:pt x="158779" y="42042"/>
                    <a:pt x="133379" y="24579"/>
                  </a:cubicBezTo>
                  <a:cubicBezTo>
                    <a:pt x="107979" y="7116"/>
                    <a:pt x="104804" y="7910"/>
                    <a:pt x="82579" y="3941"/>
                  </a:cubicBezTo>
                  <a:cubicBezTo>
                    <a:pt x="60354" y="-28"/>
                    <a:pt x="-1558" y="-821"/>
                    <a:pt x="29" y="766"/>
                  </a:cubicBezTo>
                  <a:cubicBezTo>
                    <a:pt x="1616" y="2353"/>
                    <a:pt x="56121" y="-5055"/>
                    <a:pt x="92104" y="13466"/>
                  </a:cubicBezTo>
                  <a:cubicBezTo>
                    <a:pt x="128087" y="31987"/>
                    <a:pt x="188941" y="91253"/>
                    <a:pt x="215929" y="111891"/>
                  </a:cubicBezTo>
                  <a:cubicBezTo>
                    <a:pt x="242917" y="132529"/>
                    <a:pt x="259585" y="126178"/>
                    <a:pt x="254029" y="137291"/>
                  </a:cubicBezTo>
                  <a:cubicBezTo>
                    <a:pt x="248473" y="148403"/>
                    <a:pt x="203759" y="151578"/>
                    <a:pt x="182592" y="178566"/>
                  </a:cubicBezTo>
                  <a:cubicBezTo>
                    <a:pt x="161425" y="205553"/>
                    <a:pt x="122267" y="316679"/>
                    <a:pt x="125442" y="316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6291A3B1-0254-429E-9519-02413FB96C1E}"/>
                </a:ext>
              </a:extLst>
            </p:cNvPr>
            <p:cNvSpPr/>
            <p:nvPr/>
          </p:nvSpPr>
          <p:spPr>
            <a:xfrm>
              <a:off x="8596324" y="6032487"/>
              <a:ext cx="194898" cy="169951"/>
            </a:xfrm>
            <a:custGeom>
              <a:avLst/>
              <a:gdLst>
                <a:gd name="connsiteX0" fmla="*/ 193664 w 194898"/>
                <a:gd name="connsiteY0" fmla="*/ 13 h 169951"/>
                <a:gd name="connsiteX1" fmla="*/ 188901 w 194898"/>
                <a:gd name="connsiteY1" fmla="*/ 128601 h 169951"/>
                <a:gd name="connsiteX2" fmla="*/ 155564 w 194898"/>
                <a:gd name="connsiteY2" fmla="*/ 149238 h 169951"/>
                <a:gd name="connsiteX3" fmla="*/ 71426 w 194898"/>
                <a:gd name="connsiteY3" fmla="*/ 169876 h 169951"/>
                <a:gd name="connsiteX4" fmla="*/ 1576 w 194898"/>
                <a:gd name="connsiteY4" fmla="*/ 155588 h 169951"/>
                <a:gd name="connsiteX5" fmla="*/ 141276 w 194898"/>
                <a:gd name="connsiteY5" fmla="*/ 139713 h 169951"/>
                <a:gd name="connsiteX6" fmla="*/ 174614 w 194898"/>
                <a:gd name="connsiteY6" fmla="*/ 120663 h 169951"/>
                <a:gd name="connsiteX7" fmla="*/ 193664 w 194898"/>
                <a:gd name="connsiteY7" fmla="*/ 13 h 1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898" h="169951">
                  <a:moveTo>
                    <a:pt x="193664" y="13"/>
                  </a:moveTo>
                  <a:cubicBezTo>
                    <a:pt x="196045" y="1336"/>
                    <a:pt x="195251" y="103730"/>
                    <a:pt x="188901" y="128601"/>
                  </a:cubicBezTo>
                  <a:cubicBezTo>
                    <a:pt x="182551" y="153472"/>
                    <a:pt x="175143" y="142359"/>
                    <a:pt x="155564" y="149238"/>
                  </a:cubicBezTo>
                  <a:cubicBezTo>
                    <a:pt x="135985" y="156117"/>
                    <a:pt x="97091" y="168818"/>
                    <a:pt x="71426" y="169876"/>
                  </a:cubicBezTo>
                  <a:cubicBezTo>
                    <a:pt x="45761" y="170934"/>
                    <a:pt x="-10066" y="160615"/>
                    <a:pt x="1576" y="155588"/>
                  </a:cubicBezTo>
                  <a:cubicBezTo>
                    <a:pt x="13218" y="150561"/>
                    <a:pt x="112436" y="145534"/>
                    <a:pt x="141276" y="139713"/>
                  </a:cubicBezTo>
                  <a:cubicBezTo>
                    <a:pt x="170116" y="133892"/>
                    <a:pt x="166147" y="143417"/>
                    <a:pt x="174614" y="120663"/>
                  </a:cubicBezTo>
                  <a:cubicBezTo>
                    <a:pt x="183081" y="97909"/>
                    <a:pt x="191283" y="-1310"/>
                    <a:pt x="193664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81BC6D79-4B0D-46FC-9E1A-D536013273B5}"/>
                </a:ext>
              </a:extLst>
            </p:cNvPr>
            <p:cNvSpPr/>
            <p:nvPr/>
          </p:nvSpPr>
          <p:spPr>
            <a:xfrm>
              <a:off x="8242263" y="5419725"/>
              <a:ext cx="370673" cy="563873"/>
            </a:xfrm>
            <a:custGeom>
              <a:avLst/>
              <a:gdLst>
                <a:gd name="connsiteX0" fmla="*/ 37 w 370673"/>
                <a:gd name="connsiteY0" fmla="*/ 0 h 563873"/>
                <a:gd name="connsiteX1" fmla="*/ 254037 w 370673"/>
                <a:gd name="connsiteY1" fmla="*/ 369888 h 563873"/>
                <a:gd name="connsiteX2" fmla="*/ 355637 w 370673"/>
                <a:gd name="connsiteY2" fmla="*/ 504825 h 563873"/>
                <a:gd name="connsiteX3" fmla="*/ 360400 w 370673"/>
                <a:gd name="connsiteY3" fmla="*/ 555625 h 563873"/>
                <a:gd name="connsiteX4" fmla="*/ 261975 w 370673"/>
                <a:gd name="connsiteY4" fmla="*/ 561975 h 563873"/>
                <a:gd name="connsiteX5" fmla="*/ 342937 w 370673"/>
                <a:gd name="connsiteY5" fmla="*/ 536575 h 563873"/>
                <a:gd name="connsiteX6" fmla="*/ 273087 w 370673"/>
                <a:gd name="connsiteY6" fmla="*/ 369888 h 563873"/>
                <a:gd name="connsiteX7" fmla="*/ 37 w 370673"/>
                <a:gd name="connsiteY7" fmla="*/ 0 h 56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673" h="563873">
                  <a:moveTo>
                    <a:pt x="37" y="0"/>
                  </a:moveTo>
                  <a:cubicBezTo>
                    <a:pt x="-3138" y="0"/>
                    <a:pt x="194770" y="285751"/>
                    <a:pt x="254037" y="369888"/>
                  </a:cubicBezTo>
                  <a:cubicBezTo>
                    <a:pt x="313304" y="454025"/>
                    <a:pt x="337910" y="473869"/>
                    <a:pt x="355637" y="504825"/>
                  </a:cubicBezTo>
                  <a:cubicBezTo>
                    <a:pt x="373364" y="535781"/>
                    <a:pt x="376010" y="546100"/>
                    <a:pt x="360400" y="555625"/>
                  </a:cubicBezTo>
                  <a:cubicBezTo>
                    <a:pt x="344790" y="565150"/>
                    <a:pt x="264886" y="565150"/>
                    <a:pt x="261975" y="561975"/>
                  </a:cubicBezTo>
                  <a:cubicBezTo>
                    <a:pt x="259065" y="558800"/>
                    <a:pt x="341085" y="568590"/>
                    <a:pt x="342937" y="536575"/>
                  </a:cubicBezTo>
                  <a:cubicBezTo>
                    <a:pt x="344789" y="504560"/>
                    <a:pt x="329443" y="457730"/>
                    <a:pt x="273087" y="369888"/>
                  </a:cubicBezTo>
                  <a:cubicBezTo>
                    <a:pt x="216731" y="282046"/>
                    <a:pt x="3212" y="0"/>
                    <a:pt x="3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3DF7FAD2-D1F7-4648-8628-FF918272BF51}"/>
                </a:ext>
              </a:extLst>
            </p:cNvPr>
            <p:cNvSpPr/>
            <p:nvPr/>
          </p:nvSpPr>
          <p:spPr>
            <a:xfrm>
              <a:off x="8632825" y="5978352"/>
              <a:ext cx="123825" cy="138547"/>
            </a:xfrm>
            <a:custGeom>
              <a:avLst/>
              <a:gdLst>
                <a:gd name="connsiteX0" fmla="*/ 0 w 123825"/>
                <a:gd name="connsiteY0" fmla="*/ 173 h 138547"/>
                <a:gd name="connsiteX1" fmla="*/ 93663 w 123825"/>
                <a:gd name="connsiteY1" fmla="*/ 68436 h 138547"/>
                <a:gd name="connsiteX2" fmla="*/ 123825 w 123825"/>
                <a:gd name="connsiteY2" fmla="*/ 138286 h 138547"/>
                <a:gd name="connsiteX3" fmla="*/ 93663 w 123825"/>
                <a:gd name="connsiteY3" fmla="*/ 89073 h 138547"/>
                <a:gd name="connsiteX4" fmla="*/ 0 w 123825"/>
                <a:gd name="connsiteY4" fmla="*/ 173 h 13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38547">
                  <a:moveTo>
                    <a:pt x="0" y="173"/>
                  </a:moveTo>
                  <a:cubicBezTo>
                    <a:pt x="0" y="-3266"/>
                    <a:pt x="73026" y="45417"/>
                    <a:pt x="93663" y="68436"/>
                  </a:cubicBezTo>
                  <a:cubicBezTo>
                    <a:pt x="114300" y="91455"/>
                    <a:pt x="123825" y="134847"/>
                    <a:pt x="123825" y="138286"/>
                  </a:cubicBezTo>
                  <a:cubicBezTo>
                    <a:pt x="123825" y="141725"/>
                    <a:pt x="112978" y="110504"/>
                    <a:pt x="93663" y="89073"/>
                  </a:cubicBezTo>
                  <a:cubicBezTo>
                    <a:pt x="74349" y="67642"/>
                    <a:pt x="0" y="3612"/>
                    <a:pt x="0" y="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99EB34F4-DCD6-4F54-B750-ECD40CE07C16}"/>
                </a:ext>
              </a:extLst>
            </p:cNvPr>
            <p:cNvSpPr/>
            <p:nvPr/>
          </p:nvSpPr>
          <p:spPr>
            <a:xfrm>
              <a:off x="8758579" y="6012560"/>
              <a:ext cx="92355" cy="99351"/>
            </a:xfrm>
            <a:custGeom>
              <a:avLst/>
              <a:gdLst>
                <a:gd name="connsiteX0" fmla="*/ 1246 w 92355"/>
                <a:gd name="connsiteY0" fmla="*/ 99315 h 99351"/>
                <a:gd name="connsiteX1" fmla="*/ 42521 w 92355"/>
                <a:gd name="connsiteY1" fmla="*/ 15178 h 99351"/>
                <a:gd name="connsiteX2" fmla="*/ 91734 w 92355"/>
                <a:gd name="connsiteY2" fmla="*/ 4065 h 99351"/>
                <a:gd name="connsiteX3" fmla="*/ 1246 w 92355"/>
                <a:gd name="connsiteY3" fmla="*/ 99315 h 9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55" h="99351">
                  <a:moveTo>
                    <a:pt x="1246" y="99315"/>
                  </a:moveTo>
                  <a:cubicBezTo>
                    <a:pt x="-6956" y="101167"/>
                    <a:pt x="27440" y="31053"/>
                    <a:pt x="42521" y="15178"/>
                  </a:cubicBezTo>
                  <a:cubicBezTo>
                    <a:pt x="57602" y="-697"/>
                    <a:pt x="97819" y="-3608"/>
                    <a:pt x="91734" y="4065"/>
                  </a:cubicBezTo>
                  <a:cubicBezTo>
                    <a:pt x="85649" y="11738"/>
                    <a:pt x="9448" y="97463"/>
                    <a:pt x="1246" y="99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A758CBA5-9DCB-4207-9CA7-B161DB339765}"/>
                </a:ext>
              </a:extLst>
            </p:cNvPr>
            <p:cNvSpPr/>
            <p:nvPr/>
          </p:nvSpPr>
          <p:spPr>
            <a:xfrm>
              <a:off x="8750246" y="5987953"/>
              <a:ext cx="123175" cy="127210"/>
            </a:xfrm>
            <a:custGeom>
              <a:avLst/>
              <a:gdLst>
                <a:gd name="connsiteX0" fmla="*/ 54 w 123175"/>
                <a:gd name="connsiteY0" fmla="*/ 92172 h 127210"/>
                <a:gd name="connsiteX1" fmla="*/ 30217 w 123175"/>
                <a:gd name="connsiteY1" fmla="*/ 20735 h 127210"/>
                <a:gd name="connsiteX2" fmla="*/ 100067 w 123175"/>
                <a:gd name="connsiteY2" fmla="*/ 97 h 127210"/>
                <a:gd name="connsiteX3" fmla="*/ 119117 w 123175"/>
                <a:gd name="connsiteY3" fmla="*/ 15972 h 127210"/>
                <a:gd name="connsiteX4" fmla="*/ 117529 w 123175"/>
                <a:gd name="connsiteY4" fmla="*/ 76297 h 127210"/>
                <a:gd name="connsiteX5" fmla="*/ 122292 w 123175"/>
                <a:gd name="connsiteY5" fmla="*/ 125510 h 127210"/>
                <a:gd name="connsiteX6" fmla="*/ 96892 w 123175"/>
                <a:gd name="connsiteY6" fmla="*/ 12797 h 127210"/>
                <a:gd name="connsiteX7" fmla="*/ 36567 w 123175"/>
                <a:gd name="connsiteY7" fmla="*/ 44547 h 127210"/>
                <a:gd name="connsiteX8" fmla="*/ 54 w 123175"/>
                <a:gd name="connsiteY8" fmla="*/ 92172 h 12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75" h="127210">
                  <a:moveTo>
                    <a:pt x="54" y="92172"/>
                  </a:moveTo>
                  <a:cubicBezTo>
                    <a:pt x="-1004" y="88203"/>
                    <a:pt x="13548" y="36081"/>
                    <a:pt x="30217" y="20735"/>
                  </a:cubicBezTo>
                  <a:cubicBezTo>
                    <a:pt x="46886" y="5389"/>
                    <a:pt x="85250" y="891"/>
                    <a:pt x="100067" y="97"/>
                  </a:cubicBezTo>
                  <a:cubicBezTo>
                    <a:pt x="114884" y="-697"/>
                    <a:pt x="116207" y="3272"/>
                    <a:pt x="119117" y="15972"/>
                  </a:cubicBezTo>
                  <a:cubicBezTo>
                    <a:pt x="122027" y="28672"/>
                    <a:pt x="117000" y="58041"/>
                    <a:pt x="117529" y="76297"/>
                  </a:cubicBezTo>
                  <a:cubicBezTo>
                    <a:pt x="118058" y="94553"/>
                    <a:pt x="125731" y="136093"/>
                    <a:pt x="122292" y="125510"/>
                  </a:cubicBezTo>
                  <a:cubicBezTo>
                    <a:pt x="118853" y="114927"/>
                    <a:pt x="111179" y="26291"/>
                    <a:pt x="96892" y="12797"/>
                  </a:cubicBezTo>
                  <a:cubicBezTo>
                    <a:pt x="82605" y="-697"/>
                    <a:pt x="52442" y="34228"/>
                    <a:pt x="36567" y="44547"/>
                  </a:cubicBezTo>
                  <a:cubicBezTo>
                    <a:pt x="20692" y="54866"/>
                    <a:pt x="1112" y="96141"/>
                    <a:pt x="54" y="92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01BA9F8C-20F9-4AE9-9870-69922BE34815}"/>
                </a:ext>
              </a:extLst>
            </p:cNvPr>
            <p:cNvSpPr/>
            <p:nvPr/>
          </p:nvSpPr>
          <p:spPr>
            <a:xfrm>
              <a:off x="8687958" y="5865826"/>
              <a:ext cx="133186" cy="176403"/>
            </a:xfrm>
            <a:custGeom>
              <a:avLst/>
              <a:gdLst>
                <a:gd name="connsiteX0" fmla="*/ 36942 w 133186"/>
                <a:gd name="connsiteY0" fmla="*/ 176199 h 176403"/>
                <a:gd name="connsiteX1" fmla="*/ 60755 w 133186"/>
                <a:gd name="connsiteY1" fmla="*/ 93649 h 176403"/>
                <a:gd name="connsiteX2" fmla="*/ 132192 w 133186"/>
                <a:gd name="connsiteY2" fmla="*/ 131749 h 176403"/>
                <a:gd name="connsiteX3" fmla="*/ 2017 w 133186"/>
                <a:gd name="connsiteY3" fmla="*/ 1574 h 176403"/>
                <a:gd name="connsiteX4" fmla="*/ 51230 w 133186"/>
                <a:gd name="connsiteY4" fmla="*/ 65074 h 176403"/>
                <a:gd name="connsiteX5" fmla="*/ 36942 w 133186"/>
                <a:gd name="connsiteY5" fmla="*/ 176199 h 17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186" h="176403">
                  <a:moveTo>
                    <a:pt x="36942" y="176199"/>
                  </a:moveTo>
                  <a:cubicBezTo>
                    <a:pt x="38529" y="180961"/>
                    <a:pt x="44880" y="101057"/>
                    <a:pt x="60755" y="93649"/>
                  </a:cubicBezTo>
                  <a:cubicBezTo>
                    <a:pt x="76630" y="86241"/>
                    <a:pt x="141982" y="147095"/>
                    <a:pt x="132192" y="131749"/>
                  </a:cubicBezTo>
                  <a:cubicBezTo>
                    <a:pt x="122402" y="116403"/>
                    <a:pt x="15511" y="12686"/>
                    <a:pt x="2017" y="1574"/>
                  </a:cubicBezTo>
                  <a:cubicBezTo>
                    <a:pt x="-11477" y="-9539"/>
                    <a:pt x="46997" y="40997"/>
                    <a:pt x="51230" y="65074"/>
                  </a:cubicBezTo>
                  <a:cubicBezTo>
                    <a:pt x="55463" y="89151"/>
                    <a:pt x="35355" y="171437"/>
                    <a:pt x="36942" y="176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9E48DF7E-6194-4156-B54F-B3C98B1D02F8}"/>
                </a:ext>
              </a:extLst>
            </p:cNvPr>
            <p:cNvSpPr/>
            <p:nvPr/>
          </p:nvSpPr>
          <p:spPr>
            <a:xfrm>
              <a:off x="8738987" y="5879338"/>
              <a:ext cx="113637" cy="110417"/>
            </a:xfrm>
            <a:custGeom>
              <a:avLst/>
              <a:gdLst>
                <a:gd name="connsiteX0" fmla="*/ 201 w 113637"/>
                <a:gd name="connsiteY0" fmla="*/ 762 h 110417"/>
                <a:gd name="connsiteX1" fmla="*/ 109738 w 113637"/>
                <a:gd name="connsiteY1" fmla="*/ 108712 h 110417"/>
                <a:gd name="connsiteX2" fmla="*/ 82751 w 113637"/>
                <a:gd name="connsiteY2" fmla="*/ 62675 h 110417"/>
                <a:gd name="connsiteX3" fmla="*/ 201 w 113637"/>
                <a:gd name="connsiteY3" fmla="*/ 762 h 11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637" h="110417">
                  <a:moveTo>
                    <a:pt x="201" y="762"/>
                  </a:moveTo>
                  <a:cubicBezTo>
                    <a:pt x="4699" y="8435"/>
                    <a:pt x="95980" y="98393"/>
                    <a:pt x="109738" y="108712"/>
                  </a:cubicBezTo>
                  <a:cubicBezTo>
                    <a:pt x="123496" y="119031"/>
                    <a:pt x="97568" y="79873"/>
                    <a:pt x="82751" y="62675"/>
                  </a:cubicBezTo>
                  <a:cubicBezTo>
                    <a:pt x="67934" y="45477"/>
                    <a:pt x="-4297" y="-6911"/>
                    <a:pt x="201" y="7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A0DD5B7A-1B0D-4251-81DF-CC92A57A552B}"/>
                </a:ext>
              </a:extLst>
            </p:cNvPr>
            <p:cNvSpPr/>
            <p:nvPr/>
          </p:nvSpPr>
          <p:spPr>
            <a:xfrm>
              <a:off x="8658065" y="6194053"/>
              <a:ext cx="216821" cy="148940"/>
            </a:xfrm>
            <a:custGeom>
              <a:avLst/>
              <a:gdLst>
                <a:gd name="connsiteX0" fmla="*/ 160 w 216821"/>
                <a:gd name="connsiteY0" fmla="*/ 372 h 148940"/>
                <a:gd name="connsiteX1" fmla="*/ 125573 w 216821"/>
                <a:gd name="connsiteY1" fmla="*/ 27360 h 148940"/>
                <a:gd name="connsiteX2" fmla="*/ 216060 w 216821"/>
                <a:gd name="connsiteY2" fmla="*/ 148010 h 148940"/>
                <a:gd name="connsiteX3" fmla="*/ 165260 w 216821"/>
                <a:gd name="connsiteY3" fmla="*/ 79747 h 148940"/>
                <a:gd name="connsiteX4" fmla="*/ 100173 w 216821"/>
                <a:gd name="connsiteY4" fmla="*/ 16247 h 148940"/>
                <a:gd name="connsiteX5" fmla="*/ 160 w 216821"/>
                <a:gd name="connsiteY5" fmla="*/ 372 h 14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821" h="148940">
                  <a:moveTo>
                    <a:pt x="160" y="372"/>
                  </a:moveTo>
                  <a:cubicBezTo>
                    <a:pt x="4393" y="2224"/>
                    <a:pt x="89590" y="2754"/>
                    <a:pt x="125573" y="27360"/>
                  </a:cubicBezTo>
                  <a:cubicBezTo>
                    <a:pt x="161556" y="51966"/>
                    <a:pt x="209446" y="139279"/>
                    <a:pt x="216060" y="148010"/>
                  </a:cubicBezTo>
                  <a:cubicBezTo>
                    <a:pt x="222674" y="156741"/>
                    <a:pt x="184575" y="101708"/>
                    <a:pt x="165260" y="79747"/>
                  </a:cubicBezTo>
                  <a:cubicBezTo>
                    <a:pt x="145946" y="57787"/>
                    <a:pt x="123456" y="28947"/>
                    <a:pt x="100173" y="16247"/>
                  </a:cubicBezTo>
                  <a:cubicBezTo>
                    <a:pt x="76890" y="3547"/>
                    <a:pt x="-4073" y="-1480"/>
                    <a:pt x="160" y="3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3A26FB0D-7389-475A-BD42-A40B57CBC8FA}"/>
                </a:ext>
              </a:extLst>
            </p:cNvPr>
            <p:cNvSpPr/>
            <p:nvPr/>
          </p:nvSpPr>
          <p:spPr>
            <a:xfrm>
              <a:off x="8812131" y="6067425"/>
              <a:ext cx="39121" cy="165727"/>
            </a:xfrm>
            <a:custGeom>
              <a:avLst/>
              <a:gdLst>
                <a:gd name="connsiteX0" fmla="*/ 82 w 39121"/>
                <a:gd name="connsiteY0" fmla="*/ 0 h 165727"/>
                <a:gd name="connsiteX1" fmla="*/ 38182 w 39121"/>
                <a:gd name="connsiteY1" fmla="*/ 61913 h 165727"/>
                <a:gd name="connsiteX2" fmla="*/ 25482 w 39121"/>
                <a:gd name="connsiteY2" fmla="*/ 103188 h 165727"/>
                <a:gd name="connsiteX3" fmla="*/ 3257 w 39121"/>
                <a:gd name="connsiteY3" fmla="*/ 165100 h 165727"/>
                <a:gd name="connsiteX4" fmla="*/ 27069 w 39121"/>
                <a:gd name="connsiteY4" fmla="*/ 61913 h 165727"/>
                <a:gd name="connsiteX5" fmla="*/ 82 w 39121"/>
                <a:gd name="connsiteY5" fmla="*/ 0 h 16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21" h="165727">
                  <a:moveTo>
                    <a:pt x="82" y="0"/>
                  </a:moveTo>
                  <a:cubicBezTo>
                    <a:pt x="1934" y="0"/>
                    <a:pt x="33949" y="44715"/>
                    <a:pt x="38182" y="61913"/>
                  </a:cubicBezTo>
                  <a:cubicBezTo>
                    <a:pt x="42415" y="79111"/>
                    <a:pt x="31303" y="85990"/>
                    <a:pt x="25482" y="103188"/>
                  </a:cubicBezTo>
                  <a:cubicBezTo>
                    <a:pt x="19661" y="120386"/>
                    <a:pt x="2993" y="171979"/>
                    <a:pt x="3257" y="165100"/>
                  </a:cubicBezTo>
                  <a:cubicBezTo>
                    <a:pt x="3521" y="158221"/>
                    <a:pt x="26011" y="87048"/>
                    <a:pt x="27069" y="61913"/>
                  </a:cubicBezTo>
                  <a:cubicBezTo>
                    <a:pt x="28127" y="36778"/>
                    <a:pt x="-1770" y="0"/>
                    <a:pt x="8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F6461A3C-EC17-4B09-B31C-51CA61639686}"/>
                </a:ext>
              </a:extLst>
            </p:cNvPr>
            <p:cNvSpPr/>
            <p:nvPr/>
          </p:nvSpPr>
          <p:spPr>
            <a:xfrm>
              <a:off x="8866178" y="6011782"/>
              <a:ext cx="74629" cy="319347"/>
            </a:xfrm>
            <a:custGeom>
              <a:avLst/>
              <a:gdLst>
                <a:gd name="connsiteX0" fmla="*/ 10 w 74629"/>
                <a:gd name="connsiteY0" fmla="*/ 81 h 319347"/>
                <a:gd name="connsiteX1" fmla="*/ 33347 w 74629"/>
                <a:gd name="connsiteY1" fmla="*/ 190581 h 319347"/>
                <a:gd name="connsiteX2" fmla="*/ 74622 w 74629"/>
                <a:gd name="connsiteY2" fmla="*/ 319168 h 319347"/>
                <a:gd name="connsiteX3" fmla="*/ 30172 w 74629"/>
                <a:gd name="connsiteY3" fmla="*/ 214393 h 319347"/>
                <a:gd name="connsiteX4" fmla="*/ 10 w 74629"/>
                <a:gd name="connsiteY4" fmla="*/ 81 h 31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29" h="319347">
                  <a:moveTo>
                    <a:pt x="10" y="81"/>
                  </a:moveTo>
                  <a:cubicBezTo>
                    <a:pt x="539" y="-3888"/>
                    <a:pt x="20912" y="137400"/>
                    <a:pt x="33347" y="190581"/>
                  </a:cubicBezTo>
                  <a:cubicBezTo>
                    <a:pt x="45782" y="243762"/>
                    <a:pt x="75151" y="315199"/>
                    <a:pt x="74622" y="319168"/>
                  </a:cubicBezTo>
                  <a:cubicBezTo>
                    <a:pt x="74093" y="323137"/>
                    <a:pt x="41549" y="260431"/>
                    <a:pt x="30172" y="214393"/>
                  </a:cubicBezTo>
                  <a:cubicBezTo>
                    <a:pt x="18795" y="168356"/>
                    <a:pt x="-519" y="4050"/>
                    <a:pt x="10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DA019788-9A85-4A34-B5CC-EC020A111756}"/>
                </a:ext>
              </a:extLst>
            </p:cNvPr>
            <p:cNvSpPr/>
            <p:nvPr/>
          </p:nvSpPr>
          <p:spPr>
            <a:xfrm>
              <a:off x="8920102" y="5993028"/>
              <a:ext cx="28065" cy="329985"/>
            </a:xfrm>
            <a:custGeom>
              <a:avLst/>
              <a:gdLst>
                <a:gd name="connsiteX0" fmla="*/ 20698 w 28065"/>
                <a:gd name="connsiteY0" fmla="*/ 1372 h 329985"/>
                <a:gd name="connsiteX1" fmla="*/ 27048 w 28065"/>
                <a:gd name="connsiteY1" fmla="*/ 106147 h 329985"/>
                <a:gd name="connsiteX2" fmla="*/ 61 w 28065"/>
                <a:gd name="connsiteY2" fmla="*/ 214097 h 329985"/>
                <a:gd name="connsiteX3" fmla="*/ 19111 w 28065"/>
                <a:gd name="connsiteY3" fmla="*/ 329985 h 329985"/>
                <a:gd name="connsiteX4" fmla="*/ 4823 w 28065"/>
                <a:gd name="connsiteY4" fmla="*/ 183935 h 329985"/>
                <a:gd name="connsiteX5" fmla="*/ 20698 w 28065"/>
                <a:gd name="connsiteY5" fmla="*/ 1372 h 32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65" h="329985">
                  <a:moveTo>
                    <a:pt x="20698" y="1372"/>
                  </a:moveTo>
                  <a:cubicBezTo>
                    <a:pt x="24402" y="-11593"/>
                    <a:pt x="30488" y="70693"/>
                    <a:pt x="27048" y="106147"/>
                  </a:cubicBezTo>
                  <a:cubicBezTo>
                    <a:pt x="23609" y="141601"/>
                    <a:pt x="1384" y="176791"/>
                    <a:pt x="61" y="214097"/>
                  </a:cubicBezTo>
                  <a:cubicBezTo>
                    <a:pt x="-1262" y="251403"/>
                    <a:pt x="19111" y="329985"/>
                    <a:pt x="19111" y="329985"/>
                  </a:cubicBezTo>
                  <a:cubicBezTo>
                    <a:pt x="19905" y="324958"/>
                    <a:pt x="6675" y="232354"/>
                    <a:pt x="4823" y="183935"/>
                  </a:cubicBezTo>
                  <a:cubicBezTo>
                    <a:pt x="2971" y="135516"/>
                    <a:pt x="16994" y="14337"/>
                    <a:pt x="20698" y="13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316253A0-8015-45F8-A5A7-3884E48518F1}"/>
                </a:ext>
              </a:extLst>
            </p:cNvPr>
            <p:cNvSpPr/>
            <p:nvPr/>
          </p:nvSpPr>
          <p:spPr>
            <a:xfrm>
              <a:off x="8817562" y="5987008"/>
              <a:ext cx="139216" cy="20652"/>
            </a:xfrm>
            <a:custGeom>
              <a:avLst/>
              <a:gdLst>
                <a:gd name="connsiteX0" fmla="*/ 1001 w 139216"/>
                <a:gd name="connsiteY0" fmla="*/ 12155 h 20652"/>
                <a:gd name="connsiteX1" fmla="*/ 128001 w 139216"/>
                <a:gd name="connsiteY1" fmla="*/ 1042 h 20652"/>
                <a:gd name="connsiteX2" fmla="*/ 126413 w 139216"/>
                <a:gd name="connsiteY2" fmla="*/ 2630 h 20652"/>
                <a:gd name="connsiteX3" fmla="*/ 70851 w 139216"/>
                <a:gd name="connsiteY3" fmla="*/ 20092 h 20652"/>
                <a:gd name="connsiteX4" fmla="*/ 1001 w 139216"/>
                <a:gd name="connsiteY4" fmla="*/ 12155 h 2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16" h="20652">
                  <a:moveTo>
                    <a:pt x="1001" y="12155"/>
                  </a:moveTo>
                  <a:cubicBezTo>
                    <a:pt x="10526" y="8980"/>
                    <a:pt x="128001" y="1042"/>
                    <a:pt x="128001" y="1042"/>
                  </a:cubicBezTo>
                  <a:cubicBezTo>
                    <a:pt x="148903" y="-545"/>
                    <a:pt x="135938" y="-545"/>
                    <a:pt x="126413" y="2630"/>
                  </a:cubicBezTo>
                  <a:cubicBezTo>
                    <a:pt x="116888" y="5805"/>
                    <a:pt x="89107" y="17446"/>
                    <a:pt x="70851" y="20092"/>
                  </a:cubicBezTo>
                  <a:cubicBezTo>
                    <a:pt x="52595" y="22738"/>
                    <a:pt x="-8524" y="15330"/>
                    <a:pt x="1001" y="12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9A553EC2-7EE9-490B-BE2A-284CF4E15B7B}"/>
                </a:ext>
              </a:extLst>
            </p:cNvPr>
            <p:cNvSpPr/>
            <p:nvPr/>
          </p:nvSpPr>
          <p:spPr>
            <a:xfrm>
              <a:off x="1763516" y="7774493"/>
              <a:ext cx="365588" cy="78450"/>
            </a:xfrm>
            <a:custGeom>
              <a:avLst/>
              <a:gdLst>
                <a:gd name="connsiteX0" fmla="*/ 197 w 365588"/>
                <a:gd name="connsiteY0" fmla="*/ 72520 h 78450"/>
                <a:gd name="connsiteX1" fmla="*/ 247847 w 365588"/>
                <a:gd name="connsiteY1" fmla="*/ 72520 h 78450"/>
                <a:gd name="connsiteX2" fmla="*/ 363734 w 365588"/>
                <a:gd name="connsiteY2" fmla="*/ 1082 h 78450"/>
                <a:gd name="connsiteX3" fmla="*/ 311347 w 365588"/>
                <a:gd name="connsiteY3" fmla="*/ 31245 h 78450"/>
                <a:gd name="connsiteX4" fmla="*/ 208159 w 365588"/>
                <a:gd name="connsiteY4" fmla="*/ 56645 h 78450"/>
                <a:gd name="connsiteX5" fmla="*/ 197 w 365588"/>
                <a:gd name="connsiteY5" fmla="*/ 72520 h 7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588" h="78450">
                  <a:moveTo>
                    <a:pt x="197" y="72520"/>
                  </a:moveTo>
                  <a:cubicBezTo>
                    <a:pt x="6812" y="75166"/>
                    <a:pt x="187258" y="84426"/>
                    <a:pt x="247847" y="72520"/>
                  </a:cubicBezTo>
                  <a:cubicBezTo>
                    <a:pt x="308436" y="60614"/>
                    <a:pt x="353151" y="7961"/>
                    <a:pt x="363734" y="1082"/>
                  </a:cubicBezTo>
                  <a:cubicBezTo>
                    <a:pt x="374317" y="-5797"/>
                    <a:pt x="337276" y="21985"/>
                    <a:pt x="311347" y="31245"/>
                  </a:cubicBezTo>
                  <a:cubicBezTo>
                    <a:pt x="285418" y="40505"/>
                    <a:pt x="261605" y="51353"/>
                    <a:pt x="208159" y="56645"/>
                  </a:cubicBezTo>
                  <a:cubicBezTo>
                    <a:pt x="154713" y="61937"/>
                    <a:pt x="-6418" y="69874"/>
                    <a:pt x="197" y="725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A8DA535B-B937-4973-8D4D-E7C8BFF084DD}"/>
                </a:ext>
              </a:extLst>
            </p:cNvPr>
            <p:cNvSpPr/>
            <p:nvPr/>
          </p:nvSpPr>
          <p:spPr>
            <a:xfrm>
              <a:off x="2127115" y="7654428"/>
              <a:ext cx="608561" cy="122972"/>
            </a:xfrm>
            <a:custGeom>
              <a:avLst/>
              <a:gdLst>
                <a:gd name="connsiteX0" fmla="*/ 135 w 608561"/>
                <a:gd name="connsiteY0" fmla="*/ 122735 h 122972"/>
                <a:gd name="connsiteX1" fmla="*/ 252548 w 608561"/>
                <a:gd name="connsiteY1" fmla="*/ 100510 h 122972"/>
                <a:gd name="connsiteX2" fmla="*/ 412885 w 608561"/>
                <a:gd name="connsiteY2" fmla="*/ 51297 h 122972"/>
                <a:gd name="connsiteX3" fmla="*/ 608148 w 608561"/>
                <a:gd name="connsiteY3" fmla="*/ 497 h 122972"/>
                <a:gd name="connsiteX4" fmla="*/ 457335 w 608561"/>
                <a:gd name="connsiteY4" fmla="*/ 29072 h 122972"/>
                <a:gd name="connsiteX5" fmla="*/ 220798 w 608561"/>
                <a:gd name="connsiteY5" fmla="*/ 87810 h 122972"/>
                <a:gd name="connsiteX6" fmla="*/ 135 w 608561"/>
                <a:gd name="connsiteY6" fmla="*/ 122735 h 12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8561" h="122972">
                  <a:moveTo>
                    <a:pt x="135" y="122735"/>
                  </a:moveTo>
                  <a:cubicBezTo>
                    <a:pt x="5427" y="124852"/>
                    <a:pt x="183756" y="112416"/>
                    <a:pt x="252548" y="100510"/>
                  </a:cubicBezTo>
                  <a:cubicBezTo>
                    <a:pt x="321340" y="88604"/>
                    <a:pt x="353618" y="67966"/>
                    <a:pt x="412885" y="51297"/>
                  </a:cubicBezTo>
                  <a:cubicBezTo>
                    <a:pt x="472152" y="34628"/>
                    <a:pt x="600740" y="4201"/>
                    <a:pt x="608148" y="497"/>
                  </a:cubicBezTo>
                  <a:cubicBezTo>
                    <a:pt x="615556" y="-3207"/>
                    <a:pt x="521893" y="14520"/>
                    <a:pt x="457335" y="29072"/>
                  </a:cubicBezTo>
                  <a:cubicBezTo>
                    <a:pt x="392777" y="43624"/>
                    <a:pt x="295940" y="74052"/>
                    <a:pt x="220798" y="87810"/>
                  </a:cubicBezTo>
                  <a:cubicBezTo>
                    <a:pt x="145656" y="101568"/>
                    <a:pt x="-5157" y="120618"/>
                    <a:pt x="135" y="1227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FC3BCB6E-60E2-4767-961B-6844327724F8}"/>
                </a:ext>
              </a:extLst>
            </p:cNvPr>
            <p:cNvSpPr/>
            <p:nvPr/>
          </p:nvSpPr>
          <p:spPr>
            <a:xfrm>
              <a:off x="1997754" y="7802560"/>
              <a:ext cx="213754" cy="42868"/>
            </a:xfrm>
            <a:custGeom>
              <a:avLst/>
              <a:gdLst>
                <a:gd name="connsiteX0" fmla="*/ 909 w 213754"/>
                <a:gd name="connsiteY0" fmla="*/ 42865 h 42868"/>
                <a:gd name="connsiteX1" fmla="*/ 170771 w 213754"/>
                <a:gd name="connsiteY1" fmla="*/ 22228 h 42868"/>
                <a:gd name="connsiteX2" fmla="*/ 210459 w 213754"/>
                <a:gd name="connsiteY2" fmla="*/ 3 h 42868"/>
                <a:gd name="connsiteX3" fmla="*/ 107271 w 213754"/>
                <a:gd name="connsiteY3" fmla="*/ 20640 h 42868"/>
                <a:gd name="connsiteX4" fmla="*/ 909 w 213754"/>
                <a:gd name="connsiteY4" fmla="*/ 42865 h 4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754" h="42868">
                  <a:moveTo>
                    <a:pt x="909" y="42865"/>
                  </a:moveTo>
                  <a:cubicBezTo>
                    <a:pt x="11492" y="43130"/>
                    <a:pt x="135846" y="29372"/>
                    <a:pt x="170771" y="22228"/>
                  </a:cubicBezTo>
                  <a:cubicBezTo>
                    <a:pt x="205696" y="15084"/>
                    <a:pt x="221042" y="268"/>
                    <a:pt x="210459" y="3"/>
                  </a:cubicBezTo>
                  <a:cubicBezTo>
                    <a:pt x="199876" y="-262"/>
                    <a:pt x="139550" y="15348"/>
                    <a:pt x="107271" y="20640"/>
                  </a:cubicBezTo>
                  <a:cubicBezTo>
                    <a:pt x="74992" y="25932"/>
                    <a:pt x="-9674" y="42600"/>
                    <a:pt x="909" y="42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0501D7B8-A09D-46E3-9E4F-2987A2F74FC8}"/>
                </a:ext>
              </a:extLst>
            </p:cNvPr>
            <p:cNvSpPr/>
            <p:nvPr/>
          </p:nvSpPr>
          <p:spPr>
            <a:xfrm>
              <a:off x="2220913" y="7679612"/>
              <a:ext cx="508028" cy="118188"/>
            </a:xfrm>
            <a:custGeom>
              <a:avLst/>
              <a:gdLst>
                <a:gd name="connsiteX0" fmla="*/ 0 w 508028"/>
                <a:gd name="connsiteY0" fmla="*/ 118188 h 118188"/>
                <a:gd name="connsiteX1" fmla="*/ 231775 w 508028"/>
                <a:gd name="connsiteY1" fmla="*/ 75326 h 118188"/>
                <a:gd name="connsiteX2" fmla="*/ 506412 w 508028"/>
                <a:gd name="connsiteY2" fmla="*/ 713 h 118188"/>
                <a:gd name="connsiteX3" fmla="*/ 352425 w 508028"/>
                <a:gd name="connsiteY3" fmla="*/ 35638 h 118188"/>
                <a:gd name="connsiteX4" fmla="*/ 0 w 508028"/>
                <a:gd name="connsiteY4" fmla="*/ 118188 h 11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28" h="118188">
                  <a:moveTo>
                    <a:pt x="0" y="118188"/>
                  </a:moveTo>
                  <a:cubicBezTo>
                    <a:pt x="73686" y="106546"/>
                    <a:pt x="147373" y="94905"/>
                    <a:pt x="231775" y="75326"/>
                  </a:cubicBezTo>
                  <a:cubicBezTo>
                    <a:pt x="316177" y="55747"/>
                    <a:pt x="486304" y="7328"/>
                    <a:pt x="506412" y="713"/>
                  </a:cubicBezTo>
                  <a:cubicBezTo>
                    <a:pt x="526520" y="-5902"/>
                    <a:pt x="352425" y="35638"/>
                    <a:pt x="352425" y="35638"/>
                  </a:cubicBezTo>
                  <a:lnTo>
                    <a:pt x="0" y="1181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D33825E5-429E-4BC2-8F75-8B5BAF5D5E7B}"/>
                </a:ext>
              </a:extLst>
            </p:cNvPr>
            <p:cNvSpPr/>
            <p:nvPr/>
          </p:nvSpPr>
          <p:spPr>
            <a:xfrm>
              <a:off x="2714563" y="7685189"/>
              <a:ext cx="230616" cy="776459"/>
            </a:xfrm>
            <a:custGeom>
              <a:avLst/>
              <a:gdLst>
                <a:gd name="connsiteX0" fmla="*/ 1650 w 230616"/>
                <a:gd name="connsiteY0" fmla="*/ 3074 h 776459"/>
                <a:gd name="connsiteX1" fmla="*/ 115950 w 230616"/>
                <a:gd name="connsiteY1" fmla="*/ 342799 h 776459"/>
                <a:gd name="connsiteX2" fmla="*/ 228662 w 230616"/>
                <a:gd name="connsiteY2" fmla="*/ 766661 h 776459"/>
                <a:gd name="connsiteX3" fmla="*/ 177862 w 230616"/>
                <a:gd name="connsiteY3" fmla="*/ 604736 h 776459"/>
                <a:gd name="connsiteX4" fmla="*/ 57212 w 230616"/>
                <a:gd name="connsiteY4" fmla="*/ 198336 h 776459"/>
                <a:gd name="connsiteX5" fmla="*/ 1650 w 230616"/>
                <a:gd name="connsiteY5" fmla="*/ 3074 h 7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616" h="776459">
                  <a:moveTo>
                    <a:pt x="1650" y="3074"/>
                  </a:moveTo>
                  <a:cubicBezTo>
                    <a:pt x="11440" y="27151"/>
                    <a:pt x="78115" y="215535"/>
                    <a:pt x="115950" y="342799"/>
                  </a:cubicBezTo>
                  <a:cubicBezTo>
                    <a:pt x="153785" y="470063"/>
                    <a:pt x="218343" y="723005"/>
                    <a:pt x="228662" y="766661"/>
                  </a:cubicBezTo>
                  <a:cubicBezTo>
                    <a:pt x="238981" y="810317"/>
                    <a:pt x="206437" y="699457"/>
                    <a:pt x="177862" y="604736"/>
                  </a:cubicBezTo>
                  <a:cubicBezTo>
                    <a:pt x="149287" y="510015"/>
                    <a:pt x="86845" y="295438"/>
                    <a:pt x="57212" y="198336"/>
                  </a:cubicBezTo>
                  <a:cubicBezTo>
                    <a:pt x="27579" y="101234"/>
                    <a:pt x="-8140" y="-21003"/>
                    <a:pt x="1650" y="30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C6FD266B-A86A-42DE-A6E9-AE7B2A2EC1C6}"/>
                </a:ext>
              </a:extLst>
            </p:cNvPr>
            <p:cNvSpPr/>
            <p:nvPr/>
          </p:nvSpPr>
          <p:spPr>
            <a:xfrm>
              <a:off x="2752736" y="7616168"/>
              <a:ext cx="219302" cy="836221"/>
            </a:xfrm>
            <a:custGeom>
              <a:avLst/>
              <a:gdLst>
                <a:gd name="connsiteX0" fmla="*/ 31739 w 219302"/>
                <a:gd name="connsiteY0" fmla="*/ 29232 h 836221"/>
                <a:gd name="connsiteX1" fmla="*/ 6339 w 219302"/>
                <a:gd name="connsiteY1" fmla="*/ 87970 h 836221"/>
                <a:gd name="connsiteX2" fmla="*/ 141277 w 219302"/>
                <a:gd name="connsiteY2" fmla="*/ 518182 h 836221"/>
                <a:gd name="connsiteX3" fmla="*/ 219064 w 219302"/>
                <a:gd name="connsiteY3" fmla="*/ 835682 h 836221"/>
                <a:gd name="connsiteX4" fmla="*/ 117464 w 219302"/>
                <a:gd name="connsiteY4" fmla="*/ 443570 h 836221"/>
                <a:gd name="connsiteX5" fmla="*/ 31739 w 219302"/>
                <a:gd name="connsiteY5" fmla="*/ 29232 h 83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302" h="836221">
                  <a:moveTo>
                    <a:pt x="31739" y="29232"/>
                  </a:moveTo>
                  <a:cubicBezTo>
                    <a:pt x="13218" y="-30035"/>
                    <a:pt x="-11917" y="6479"/>
                    <a:pt x="6339" y="87970"/>
                  </a:cubicBezTo>
                  <a:cubicBezTo>
                    <a:pt x="24595" y="169461"/>
                    <a:pt x="105823" y="393563"/>
                    <a:pt x="141277" y="518182"/>
                  </a:cubicBezTo>
                  <a:cubicBezTo>
                    <a:pt x="176731" y="642801"/>
                    <a:pt x="223033" y="848117"/>
                    <a:pt x="219064" y="835682"/>
                  </a:cubicBezTo>
                  <a:cubicBezTo>
                    <a:pt x="215095" y="823247"/>
                    <a:pt x="153976" y="573745"/>
                    <a:pt x="117464" y="443570"/>
                  </a:cubicBezTo>
                  <a:cubicBezTo>
                    <a:pt x="80952" y="313395"/>
                    <a:pt x="50260" y="88499"/>
                    <a:pt x="31739" y="29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36B984D7-9440-4747-BDC1-CD29EBBE906E}"/>
                </a:ext>
              </a:extLst>
            </p:cNvPr>
            <p:cNvSpPr/>
            <p:nvPr/>
          </p:nvSpPr>
          <p:spPr>
            <a:xfrm>
              <a:off x="2976160" y="8451348"/>
              <a:ext cx="157948" cy="538734"/>
            </a:xfrm>
            <a:custGeom>
              <a:avLst/>
              <a:gdLst>
                <a:gd name="connsiteX0" fmla="*/ 403 w 157948"/>
                <a:gd name="connsiteY0" fmla="*/ 5265 h 538734"/>
                <a:gd name="connsiteX1" fmla="*/ 152803 w 157948"/>
                <a:gd name="connsiteY1" fmla="*/ 532315 h 538734"/>
                <a:gd name="connsiteX2" fmla="*/ 109940 w 157948"/>
                <a:gd name="connsiteY2" fmla="*/ 278315 h 538734"/>
                <a:gd name="connsiteX3" fmla="*/ 403 w 157948"/>
                <a:gd name="connsiteY3" fmla="*/ 5265 h 53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948" h="538734">
                  <a:moveTo>
                    <a:pt x="403" y="5265"/>
                  </a:moveTo>
                  <a:cubicBezTo>
                    <a:pt x="7547" y="47598"/>
                    <a:pt x="134547" y="486807"/>
                    <a:pt x="152803" y="532315"/>
                  </a:cubicBezTo>
                  <a:cubicBezTo>
                    <a:pt x="171059" y="577823"/>
                    <a:pt x="136927" y="369596"/>
                    <a:pt x="109940" y="278315"/>
                  </a:cubicBezTo>
                  <a:cubicBezTo>
                    <a:pt x="82953" y="187034"/>
                    <a:pt x="-6741" y="-37068"/>
                    <a:pt x="403" y="5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EA8290B3-916A-4765-A292-47126C86E68A}"/>
                </a:ext>
              </a:extLst>
            </p:cNvPr>
            <p:cNvSpPr/>
            <p:nvPr/>
          </p:nvSpPr>
          <p:spPr>
            <a:xfrm>
              <a:off x="2944461" y="8452520"/>
              <a:ext cx="151175" cy="541448"/>
            </a:xfrm>
            <a:custGeom>
              <a:avLst/>
              <a:gdLst>
                <a:gd name="connsiteX0" fmla="*/ 1939 w 151175"/>
                <a:gd name="connsiteY0" fmla="*/ 7268 h 541448"/>
                <a:gd name="connsiteX1" fmla="*/ 141639 w 151175"/>
                <a:gd name="connsiteY1" fmla="*/ 516855 h 541448"/>
                <a:gd name="connsiteX2" fmla="*/ 130527 w 151175"/>
                <a:gd name="connsiteY2" fmla="*/ 437480 h 541448"/>
                <a:gd name="connsiteX3" fmla="*/ 63852 w 151175"/>
                <a:gd name="connsiteY3" fmla="*/ 229518 h 541448"/>
                <a:gd name="connsiteX4" fmla="*/ 1939 w 151175"/>
                <a:gd name="connsiteY4" fmla="*/ 7268 h 54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175" h="541448">
                  <a:moveTo>
                    <a:pt x="1939" y="7268"/>
                  </a:moveTo>
                  <a:cubicBezTo>
                    <a:pt x="14903" y="55157"/>
                    <a:pt x="120208" y="445153"/>
                    <a:pt x="141639" y="516855"/>
                  </a:cubicBezTo>
                  <a:cubicBezTo>
                    <a:pt x="163070" y="588557"/>
                    <a:pt x="143491" y="485369"/>
                    <a:pt x="130527" y="437480"/>
                  </a:cubicBezTo>
                  <a:cubicBezTo>
                    <a:pt x="117563" y="389591"/>
                    <a:pt x="83167" y="297780"/>
                    <a:pt x="63852" y="229518"/>
                  </a:cubicBezTo>
                  <a:cubicBezTo>
                    <a:pt x="44537" y="161256"/>
                    <a:pt x="-11025" y="-40621"/>
                    <a:pt x="1939" y="7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F3CBB9A3-40CD-4440-A47F-F9968E4B0BD7}"/>
                </a:ext>
              </a:extLst>
            </p:cNvPr>
            <p:cNvSpPr/>
            <p:nvPr/>
          </p:nvSpPr>
          <p:spPr>
            <a:xfrm>
              <a:off x="2412877" y="8987774"/>
              <a:ext cx="687666" cy="361073"/>
            </a:xfrm>
            <a:custGeom>
              <a:avLst/>
              <a:gdLst>
                <a:gd name="connsiteX0" fmla="*/ 123 w 687666"/>
                <a:gd name="connsiteY0" fmla="*/ 361014 h 361073"/>
                <a:gd name="connsiteX1" fmla="*/ 243011 w 687666"/>
                <a:gd name="connsiteY1" fmla="*/ 287989 h 361073"/>
                <a:gd name="connsiteX2" fmla="*/ 582736 w 687666"/>
                <a:gd name="connsiteY2" fmla="*/ 95901 h 361073"/>
                <a:gd name="connsiteX3" fmla="*/ 687511 w 687666"/>
                <a:gd name="connsiteY3" fmla="*/ 651 h 361073"/>
                <a:gd name="connsiteX4" fmla="*/ 608136 w 687666"/>
                <a:gd name="connsiteY4" fmla="*/ 51451 h 361073"/>
                <a:gd name="connsiteX5" fmla="*/ 403348 w 687666"/>
                <a:gd name="connsiteY5" fmla="*/ 178451 h 361073"/>
                <a:gd name="connsiteX6" fmla="*/ 212848 w 687666"/>
                <a:gd name="connsiteY6" fmla="*/ 278464 h 361073"/>
                <a:gd name="connsiteX7" fmla="*/ 123 w 687666"/>
                <a:gd name="connsiteY7" fmla="*/ 361014 h 36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666" h="361073">
                  <a:moveTo>
                    <a:pt x="123" y="361014"/>
                  </a:moveTo>
                  <a:cubicBezTo>
                    <a:pt x="5150" y="362601"/>
                    <a:pt x="145909" y="332175"/>
                    <a:pt x="243011" y="287989"/>
                  </a:cubicBezTo>
                  <a:cubicBezTo>
                    <a:pt x="340113" y="243803"/>
                    <a:pt x="508653" y="143791"/>
                    <a:pt x="582736" y="95901"/>
                  </a:cubicBezTo>
                  <a:cubicBezTo>
                    <a:pt x="656819" y="48011"/>
                    <a:pt x="683278" y="8059"/>
                    <a:pt x="687511" y="651"/>
                  </a:cubicBezTo>
                  <a:cubicBezTo>
                    <a:pt x="691744" y="-6757"/>
                    <a:pt x="608136" y="51451"/>
                    <a:pt x="608136" y="51451"/>
                  </a:cubicBezTo>
                  <a:cubicBezTo>
                    <a:pt x="560776" y="81084"/>
                    <a:pt x="469229" y="140615"/>
                    <a:pt x="403348" y="178451"/>
                  </a:cubicBezTo>
                  <a:cubicBezTo>
                    <a:pt x="337467" y="216286"/>
                    <a:pt x="281375" y="249095"/>
                    <a:pt x="212848" y="278464"/>
                  </a:cubicBezTo>
                  <a:cubicBezTo>
                    <a:pt x="144321" y="307833"/>
                    <a:pt x="-4904" y="359427"/>
                    <a:pt x="123" y="3610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6E2CABFB-3F6B-4D8B-BDF7-A75EA68F6D07}"/>
                </a:ext>
              </a:extLst>
            </p:cNvPr>
            <p:cNvSpPr/>
            <p:nvPr/>
          </p:nvSpPr>
          <p:spPr>
            <a:xfrm>
              <a:off x="2214265" y="9009045"/>
              <a:ext cx="924248" cy="365245"/>
            </a:xfrm>
            <a:custGeom>
              <a:avLst/>
              <a:gdLst>
                <a:gd name="connsiteX0" fmla="*/ 924223 w 924248"/>
                <a:gd name="connsiteY0" fmla="*/ 18 h 365245"/>
                <a:gd name="connsiteX1" fmla="*/ 709910 w 924248"/>
                <a:gd name="connsiteY1" fmla="*/ 139718 h 365245"/>
                <a:gd name="connsiteX2" fmla="*/ 520998 w 924248"/>
                <a:gd name="connsiteY2" fmla="*/ 265130 h 365245"/>
                <a:gd name="connsiteX3" fmla="*/ 313035 w 924248"/>
                <a:gd name="connsiteY3" fmla="*/ 342918 h 365245"/>
                <a:gd name="connsiteX4" fmla="*/ 152698 w 924248"/>
                <a:gd name="connsiteY4" fmla="*/ 365143 h 365245"/>
                <a:gd name="connsiteX5" fmla="*/ 3473 w 924248"/>
                <a:gd name="connsiteY5" fmla="*/ 350855 h 365245"/>
                <a:gd name="connsiteX6" fmla="*/ 306685 w 924248"/>
                <a:gd name="connsiteY6" fmla="*/ 342918 h 365245"/>
                <a:gd name="connsiteX7" fmla="*/ 721023 w 924248"/>
                <a:gd name="connsiteY7" fmla="*/ 150830 h 365245"/>
                <a:gd name="connsiteX8" fmla="*/ 924223 w 924248"/>
                <a:gd name="connsiteY8" fmla="*/ 18 h 36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4248" h="365245">
                  <a:moveTo>
                    <a:pt x="924223" y="18"/>
                  </a:moveTo>
                  <a:cubicBezTo>
                    <a:pt x="922371" y="-1834"/>
                    <a:pt x="709910" y="139718"/>
                    <a:pt x="709910" y="139718"/>
                  </a:cubicBezTo>
                  <a:cubicBezTo>
                    <a:pt x="642706" y="183903"/>
                    <a:pt x="587144" y="231263"/>
                    <a:pt x="520998" y="265130"/>
                  </a:cubicBezTo>
                  <a:cubicBezTo>
                    <a:pt x="454852" y="298997"/>
                    <a:pt x="374418" y="326249"/>
                    <a:pt x="313035" y="342918"/>
                  </a:cubicBezTo>
                  <a:cubicBezTo>
                    <a:pt x="251652" y="359587"/>
                    <a:pt x="204292" y="363820"/>
                    <a:pt x="152698" y="365143"/>
                  </a:cubicBezTo>
                  <a:cubicBezTo>
                    <a:pt x="101104" y="366466"/>
                    <a:pt x="-22192" y="354559"/>
                    <a:pt x="3473" y="350855"/>
                  </a:cubicBezTo>
                  <a:cubicBezTo>
                    <a:pt x="29137" y="347151"/>
                    <a:pt x="187093" y="376256"/>
                    <a:pt x="306685" y="342918"/>
                  </a:cubicBezTo>
                  <a:cubicBezTo>
                    <a:pt x="426277" y="309581"/>
                    <a:pt x="617306" y="202424"/>
                    <a:pt x="721023" y="150830"/>
                  </a:cubicBezTo>
                  <a:cubicBezTo>
                    <a:pt x="824740" y="99236"/>
                    <a:pt x="926075" y="1870"/>
                    <a:pt x="924223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6EA171E7-EAC4-4E46-A80B-159EE168FC17}"/>
                </a:ext>
              </a:extLst>
            </p:cNvPr>
            <p:cNvSpPr/>
            <p:nvPr/>
          </p:nvSpPr>
          <p:spPr>
            <a:xfrm>
              <a:off x="1770587" y="7887058"/>
              <a:ext cx="1011939" cy="221639"/>
            </a:xfrm>
            <a:custGeom>
              <a:avLst/>
              <a:gdLst>
                <a:gd name="connsiteX0" fmla="*/ 32813 w 1011939"/>
                <a:gd name="connsiteY0" fmla="*/ 218717 h 221639"/>
                <a:gd name="connsiteX1" fmla="*/ 585263 w 1011939"/>
                <a:gd name="connsiteY1" fmla="*/ 186967 h 221639"/>
                <a:gd name="connsiteX2" fmla="*/ 1007538 w 1011939"/>
                <a:gd name="connsiteY2" fmla="*/ 2817 h 221639"/>
                <a:gd name="connsiteX3" fmla="*/ 785288 w 1011939"/>
                <a:gd name="connsiteY3" fmla="*/ 82192 h 221639"/>
                <a:gd name="connsiteX4" fmla="*/ 458263 w 1011939"/>
                <a:gd name="connsiteY4" fmla="*/ 174267 h 221639"/>
                <a:gd name="connsiteX5" fmla="*/ 102663 w 1011939"/>
                <a:gd name="connsiteY5" fmla="*/ 215542 h 221639"/>
                <a:gd name="connsiteX6" fmla="*/ 32813 w 1011939"/>
                <a:gd name="connsiteY6" fmla="*/ 218717 h 2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1939" h="221639">
                  <a:moveTo>
                    <a:pt x="32813" y="218717"/>
                  </a:moveTo>
                  <a:cubicBezTo>
                    <a:pt x="113246" y="213955"/>
                    <a:pt x="422809" y="222950"/>
                    <a:pt x="585263" y="186967"/>
                  </a:cubicBezTo>
                  <a:cubicBezTo>
                    <a:pt x="747717" y="150984"/>
                    <a:pt x="974201" y="20279"/>
                    <a:pt x="1007538" y="2817"/>
                  </a:cubicBezTo>
                  <a:cubicBezTo>
                    <a:pt x="1040875" y="-14645"/>
                    <a:pt x="876834" y="53617"/>
                    <a:pt x="785288" y="82192"/>
                  </a:cubicBezTo>
                  <a:cubicBezTo>
                    <a:pt x="693742" y="110767"/>
                    <a:pt x="572034" y="152042"/>
                    <a:pt x="458263" y="174267"/>
                  </a:cubicBezTo>
                  <a:cubicBezTo>
                    <a:pt x="344492" y="196492"/>
                    <a:pt x="168280" y="208663"/>
                    <a:pt x="102663" y="215542"/>
                  </a:cubicBezTo>
                  <a:cubicBezTo>
                    <a:pt x="37046" y="222421"/>
                    <a:pt x="-47620" y="223479"/>
                    <a:pt x="32813" y="218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C236BCD9-9898-47B3-B864-6856E64C1DE9}"/>
                </a:ext>
              </a:extLst>
            </p:cNvPr>
            <p:cNvSpPr/>
            <p:nvPr/>
          </p:nvSpPr>
          <p:spPr>
            <a:xfrm>
              <a:off x="1741971" y="7867564"/>
              <a:ext cx="76498" cy="483205"/>
            </a:xfrm>
            <a:custGeom>
              <a:avLst/>
              <a:gdLst>
                <a:gd name="connsiteX0" fmla="*/ 4279 w 76498"/>
                <a:gd name="connsiteY0" fmla="*/ 86 h 483205"/>
                <a:gd name="connsiteX1" fmla="*/ 4279 w 76498"/>
                <a:gd name="connsiteY1" fmla="*/ 174711 h 483205"/>
                <a:gd name="connsiteX2" fmla="*/ 55079 w 76498"/>
                <a:gd name="connsiteY2" fmla="*/ 330286 h 483205"/>
                <a:gd name="connsiteX3" fmla="*/ 64604 w 76498"/>
                <a:gd name="connsiteY3" fmla="*/ 482686 h 483205"/>
                <a:gd name="connsiteX4" fmla="*/ 74129 w 76498"/>
                <a:gd name="connsiteY4" fmla="*/ 276311 h 483205"/>
                <a:gd name="connsiteX5" fmla="*/ 16979 w 76498"/>
                <a:gd name="connsiteY5" fmla="*/ 152486 h 483205"/>
                <a:gd name="connsiteX6" fmla="*/ 4279 w 76498"/>
                <a:gd name="connsiteY6" fmla="*/ 86 h 48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98" h="483205">
                  <a:moveTo>
                    <a:pt x="4279" y="86"/>
                  </a:moveTo>
                  <a:cubicBezTo>
                    <a:pt x="2162" y="3790"/>
                    <a:pt x="-4188" y="119678"/>
                    <a:pt x="4279" y="174711"/>
                  </a:cubicBezTo>
                  <a:cubicBezTo>
                    <a:pt x="12746" y="229744"/>
                    <a:pt x="45025" y="278957"/>
                    <a:pt x="55079" y="330286"/>
                  </a:cubicBezTo>
                  <a:cubicBezTo>
                    <a:pt x="65133" y="381615"/>
                    <a:pt x="61429" y="491682"/>
                    <a:pt x="64604" y="482686"/>
                  </a:cubicBezTo>
                  <a:cubicBezTo>
                    <a:pt x="67779" y="473690"/>
                    <a:pt x="82066" y="331344"/>
                    <a:pt x="74129" y="276311"/>
                  </a:cubicBezTo>
                  <a:cubicBezTo>
                    <a:pt x="66192" y="221278"/>
                    <a:pt x="28092" y="192174"/>
                    <a:pt x="16979" y="152486"/>
                  </a:cubicBezTo>
                  <a:cubicBezTo>
                    <a:pt x="5867" y="112799"/>
                    <a:pt x="6396" y="-3618"/>
                    <a:pt x="4279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EA60555C-47A3-4763-B827-ED8F1ABCD35C}"/>
                </a:ext>
              </a:extLst>
            </p:cNvPr>
            <p:cNvSpPr/>
            <p:nvPr/>
          </p:nvSpPr>
          <p:spPr>
            <a:xfrm>
              <a:off x="1751843" y="8366341"/>
              <a:ext cx="61649" cy="425436"/>
            </a:xfrm>
            <a:custGeom>
              <a:avLst/>
              <a:gdLst>
                <a:gd name="connsiteX0" fmla="*/ 61082 w 61649"/>
                <a:gd name="connsiteY0" fmla="*/ 2959 h 425436"/>
                <a:gd name="connsiteX1" fmla="*/ 29332 w 61649"/>
                <a:gd name="connsiteY1" fmla="*/ 418884 h 425436"/>
                <a:gd name="connsiteX2" fmla="*/ 757 w 61649"/>
                <a:gd name="connsiteY2" fmla="*/ 241084 h 425436"/>
                <a:gd name="connsiteX3" fmla="*/ 61082 w 61649"/>
                <a:gd name="connsiteY3" fmla="*/ 2959 h 42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49" h="425436">
                  <a:moveTo>
                    <a:pt x="61082" y="2959"/>
                  </a:moveTo>
                  <a:cubicBezTo>
                    <a:pt x="65844" y="32592"/>
                    <a:pt x="39386" y="379197"/>
                    <a:pt x="29332" y="418884"/>
                  </a:cubicBezTo>
                  <a:cubicBezTo>
                    <a:pt x="19278" y="458571"/>
                    <a:pt x="-4535" y="307759"/>
                    <a:pt x="757" y="241084"/>
                  </a:cubicBezTo>
                  <a:cubicBezTo>
                    <a:pt x="6049" y="174409"/>
                    <a:pt x="56320" y="-26674"/>
                    <a:pt x="61082" y="29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62D87DFD-B401-401F-9198-BFC37901E375}"/>
                </a:ext>
              </a:extLst>
            </p:cNvPr>
            <p:cNvSpPr/>
            <p:nvPr/>
          </p:nvSpPr>
          <p:spPr>
            <a:xfrm>
              <a:off x="1782144" y="8778294"/>
              <a:ext cx="553104" cy="565041"/>
            </a:xfrm>
            <a:custGeom>
              <a:avLst/>
              <a:gdLst>
                <a:gd name="connsiteX0" fmla="*/ 532431 w 553104"/>
                <a:gd name="connsiteY0" fmla="*/ 551444 h 565041"/>
                <a:gd name="connsiteX1" fmla="*/ 460994 w 553104"/>
                <a:gd name="connsiteY1" fmla="*/ 537156 h 565041"/>
                <a:gd name="connsiteX2" fmla="*/ 72056 w 553104"/>
                <a:gd name="connsiteY2" fmla="*/ 354594 h 565041"/>
                <a:gd name="connsiteX3" fmla="*/ 2206 w 553104"/>
                <a:gd name="connsiteY3" fmla="*/ 3756 h 565041"/>
                <a:gd name="connsiteX4" fmla="*/ 22844 w 553104"/>
                <a:gd name="connsiteY4" fmla="*/ 178381 h 565041"/>
                <a:gd name="connsiteX5" fmla="*/ 76819 w 553104"/>
                <a:gd name="connsiteY5" fmla="*/ 322844 h 565041"/>
                <a:gd name="connsiteX6" fmla="*/ 167306 w 553104"/>
                <a:gd name="connsiteY6" fmla="*/ 410156 h 565041"/>
                <a:gd name="connsiteX7" fmla="*/ 532431 w 553104"/>
                <a:gd name="connsiteY7" fmla="*/ 551444 h 56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3104" h="565041">
                  <a:moveTo>
                    <a:pt x="532431" y="551444"/>
                  </a:moveTo>
                  <a:cubicBezTo>
                    <a:pt x="581379" y="572611"/>
                    <a:pt x="537723" y="569964"/>
                    <a:pt x="460994" y="537156"/>
                  </a:cubicBezTo>
                  <a:cubicBezTo>
                    <a:pt x="384265" y="504348"/>
                    <a:pt x="148521" y="443494"/>
                    <a:pt x="72056" y="354594"/>
                  </a:cubicBezTo>
                  <a:cubicBezTo>
                    <a:pt x="-4409" y="265694"/>
                    <a:pt x="10408" y="33125"/>
                    <a:pt x="2206" y="3756"/>
                  </a:cubicBezTo>
                  <a:cubicBezTo>
                    <a:pt x="-5996" y="-25613"/>
                    <a:pt x="10409" y="125200"/>
                    <a:pt x="22844" y="178381"/>
                  </a:cubicBezTo>
                  <a:cubicBezTo>
                    <a:pt x="35279" y="231562"/>
                    <a:pt x="52742" y="284215"/>
                    <a:pt x="76819" y="322844"/>
                  </a:cubicBezTo>
                  <a:cubicBezTo>
                    <a:pt x="100896" y="361473"/>
                    <a:pt x="92958" y="373114"/>
                    <a:pt x="167306" y="410156"/>
                  </a:cubicBezTo>
                  <a:cubicBezTo>
                    <a:pt x="241654" y="447198"/>
                    <a:pt x="483483" y="530277"/>
                    <a:pt x="532431" y="551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8B6B4A64-6EFA-4F20-B19D-7C08240E3B46}"/>
                </a:ext>
              </a:extLst>
            </p:cNvPr>
            <p:cNvSpPr/>
            <p:nvPr/>
          </p:nvSpPr>
          <p:spPr>
            <a:xfrm>
              <a:off x="5445237" y="6229291"/>
              <a:ext cx="926989" cy="863748"/>
            </a:xfrm>
            <a:custGeom>
              <a:avLst/>
              <a:gdLst>
                <a:gd name="connsiteX0" fmla="*/ 926988 w 926989"/>
                <a:gd name="connsiteY0" fmla="*/ 59 h 863748"/>
                <a:gd name="connsiteX1" fmla="*/ 758713 w 926989"/>
                <a:gd name="connsiteY1" fmla="*/ 282634 h 863748"/>
                <a:gd name="connsiteX2" fmla="*/ 584088 w 926989"/>
                <a:gd name="connsiteY2" fmla="*/ 422334 h 863748"/>
                <a:gd name="connsiteX3" fmla="*/ 304688 w 926989"/>
                <a:gd name="connsiteY3" fmla="*/ 596959 h 863748"/>
                <a:gd name="connsiteX4" fmla="*/ 47513 w 926989"/>
                <a:gd name="connsiteY4" fmla="*/ 765234 h 863748"/>
                <a:gd name="connsiteX5" fmla="*/ 3063 w 926989"/>
                <a:gd name="connsiteY5" fmla="*/ 863659 h 863748"/>
                <a:gd name="connsiteX6" fmla="*/ 41163 w 926989"/>
                <a:gd name="connsiteY6" fmla="*/ 749359 h 863748"/>
                <a:gd name="connsiteX7" fmla="*/ 336438 w 926989"/>
                <a:gd name="connsiteY7" fmla="*/ 568384 h 863748"/>
                <a:gd name="connsiteX8" fmla="*/ 755538 w 926989"/>
                <a:gd name="connsiteY8" fmla="*/ 260409 h 863748"/>
                <a:gd name="connsiteX9" fmla="*/ 926988 w 926989"/>
                <a:gd name="connsiteY9" fmla="*/ 59 h 86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6989" h="863748">
                  <a:moveTo>
                    <a:pt x="926988" y="59"/>
                  </a:moveTo>
                  <a:cubicBezTo>
                    <a:pt x="927517" y="3763"/>
                    <a:pt x="815863" y="212255"/>
                    <a:pt x="758713" y="282634"/>
                  </a:cubicBezTo>
                  <a:cubicBezTo>
                    <a:pt x="701563" y="353013"/>
                    <a:pt x="659759" y="369947"/>
                    <a:pt x="584088" y="422334"/>
                  </a:cubicBezTo>
                  <a:cubicBezTo>
                    <a:pt x="508417" y="474721"/>
                    <a:pt x="304688" y="596959"/>
                    <a:pt x="304688" y="596959"/>
                  </a:cubicBezTo>
                  <a:cubicBezTo>
                    <a:pt x="215259" y="654109"/>
                    <a:pt x="97784" y="720784"/>
                    <a:pt x="47513" y="765234"/>
                  </a:cubicBezTo>
                  <a:cubicBezTo>
                    <a:pt x="-2758" y="809684"/>
                    <a:pt x="4121" y="866305"/>
                    <a:pt x="3063" y="863659"/>
                  </a:cubicBezTo>
                  <a:cubicBezTo>
                    <a:pt x="2005" y="861013"/>
                    <a:pt x="-14400" y="798572"/>
                    <a:pt x="41163" y="749359"/>
                  </a:cubicBezTo>
                  <a:cubicBezTo>
                    <a:pt x="96726" y="700146"/>
                    <a:pt x="217375" y="649876"/>
                    <a:pt x="336438" y="568384"/>
                  </a:cubicBezTo>
                  <a:cubicBezTo>
                    <a:pt x="455500" y="486892"/>
                    <a:pt x="654467" y="353542"/>
                    <a:pt x="755538" y="260409"/>
                  </a:cubicBezTo>
                  <a:cubicBezTo>
                    <a:pt x="856609" y="167276"/>
                    <a:pt x="926459" y="-3645"/>
                    <a:pt x="926988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E0519D14-BB31-4191-9B64-C01FF90804ED}"/>
                </a:ext>
              </a:extLst>
            </p:cNvPr>
            <p:cNvSpPr/>
            <p:nvPr/>
          </p:nvSpPr>
          <p:spPr>
            <a:xfrm>
              <a:off x="4844394" y="5993524"/>
              <a:ext cx="355329" cy="961693"/>
            </a:xfrm>
            <a:custGeom>
              <a:avLst/>
              <a:gdLst>
                <a:gd name="connsiteX0" fmla="*/ 656 w 355329"/>
                <a:gd name="connsiteY0" fmla="*/ 10401 h 961693"/>
                <a:gd name="connsiteX1" fmla="*/ 219731 w 355329"/>
                <a:gd name="connsiteY1" fmla="*/ 499351 h 961693"/>
                <a:gd name="connsiteX2" fmla="*/ 353081 w 355329"/>
                <a:gd name="connsiteY2" fmla="*/ 956551 h 961693"/>
                <a:gd name="connsiteX3" fmla="*/ 292756 w 355329"/>
                <a:gd name="connsiteY3" fmla="*/ 712076 h 961693"/>
                <a:gd name="connsiteX4" fmla="*/ 156231 w 355329"/>
                <a:gd name="connsiteY4" fmla="*/ 207251 h 961693"/>
                <a:gd name="connsiteX5" fmla="*/ 656 w 355329"/>
                <a:gd name="connsiteY5" fmla="*/ 10401 h 96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329" h="961693">
                  <a:moveTo>
                    <a:pt x="656" y="10401"/>
                  </a:moveTo>
                  <a:cubicBezTo>
                    <a:pt x="11239" y="59084"/>
                    <a:pt x="160994" y="341659"/>
                    <a:pt x="219731" y="499351"/>
                  </a:cubicBezTo>
                  <a:cubicBezTo>
                    <a:pt x="278469" y="657043"/>
                    <a:pt x="340910" y="921097"/>
                    <a:pt x="353081" y="956551"/>
                  </a:cubicBezTo>
                  <a:cubicBezTo>
                    <a:pt x="365252" y="992005"/>
                    <a:pt x="325564" y="836959"/>
                    <a:pt x="292756" y="712076"/>
                  </a:cubicBezTo>
                  <a:cubicBezTo>
                    <a:pt x="259948" y="587193"/>
                    <a:pt x="202268" y="321022"/>
                    <a:pt x="156231" y="207251"/>
                  </a:cubicBezTo>
                  <a:cubicBezTo>
                    <a:pt x="110194" y="93480"/>
                    <a:pt x="-9927" y="-38282"/>
                    <a:pt x="656" y="10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880DA741-9900-4CF5-95E5-A258A2D6FF99}"/>
                </a:ext>
              </a:extLst>
            </p:cNvPr>
            <p:cNvSpPr/>
            <p:nvPr/>
          </p:nvSpPr>
          <p:spPr>
            <a:xfrm>
              <a:off x="4883977" y="5999396"/>
              <a:ext cx="504608" cy="141137"/>
            </a:xfrm>
            <a:custGeom>
              <a:avLst/>
              <a:gdLst>
                <a:gd name="connsiteX0" fmla="*/ 15048 w 504608"/>
                <a:gd name="connsiteY0" fmla="*/ 4529 h 141137"/>
                <a:gd name="connsiteX1" fmla="*/ 497648 w 504608"/>
                <a:gd name="connsiteY1" fmla="*/ 7704 h 141137"/>
                <a:gd name="connsiteX2" fmla="*/ 291273 w 504608"/>
                <a:gd name="connsiteY2" fmla="*/ 55329 h 141137"/>
                <a:gd name="connsiteX3" fmla="*/ 154748 w 504608"/>
                <a:gd name="connsiteY3" fmla="*/ 68029 h 141137"/>
                <a:gd name="connsiteX4" fmla="*/ 132523 w 504608"/>
                <a:gd name="connsiteY4" fmla="*/ 141054 h 141137"/>
                <a:gd name="connsiteX5" fmla="*/ 122998 w 504608"/>
                <a:gd name="connsiteY5" fmla="*/ 52154 h 141137"/>
                <a:gd name="connsiteX6" fmla="*/ 15048 w 504608"/>
                <a:gd name="connsiteY6" fmla="*/ 4529 h 1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608" h="141137">
                  <a:moveTo>
                    <a:pt x="15048" y="4529"/>
                  </a:moveTo>
                  <a:cubicBezTo>
                    <a:pt x="77489" y="-2879"/>
                    <a:pt x="451611" y="-763"/>
                    <a:pt x="497648" y="7704"/>
                  </a:cubicBezTo>
                  <a:cubicBezTo>
                    <a:pt x="543685" y="16171"/>
                    <a:pt x="348423" y="45275"/>
                    <a:pt x="291273" y="55329"/>
                  </a:cubicBezTo>
                  <a:cubicBezTo>
                    <a:pt x="234123" y="65383"/>
                    <a:pt x="181206" y="53742"/>
                    <a:pt x="154748" y="68029"/>
                  </a:cubicBezTo>
                  <a:cubicBezTo>
                    <a:pt x="128290" y="82316"/>
                    <a:pt x="137815" y="143700"/>
                    <a:pt x="132523" y="141054"/>
                  </a:cubicBezTo>
                  <a:cubicBezTo>
                    <a:pt x="127231" y="138408"/>
                    <a:pt x="142577" y="71733"/>
                    <a:pt x="122998" y="52154"/>
                  </a:cubicBezTo>
                  <a:cubicBezTo>
                    <a:pt x="103419" y="32575"/>
                    <a:pt x="-47393" y="11937"/>
                    <a:pt x="15048" y="4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55E8CCFD-9B08-4AC1-B9E0-0CC7F87017F7}"/>
                </a:ext>
              </a:extLst>
            </p:cNvPr>
            <p:cNvSpPr/>
            <p:nvPr/>
          </p:nvSpPr>
          <p:spPr>
            <a:xfrm>
              <a:off x="5472319" y="5927633"/>
              <a:ext cx="698814" cy="168367"/>
            </a:xfrm>
            <a:custGeom>
              <a:avLst/>
              <a:gdLst>
                <a:gd name="connsiteX0" fmla="*/ 1381 w 698814"/>
                <a:gd name="connsiteY0" fmla="*/ 92 h 168367"/>
                <a:gd name="connsiteX1" fmla="*/ 118856 w 698814"/>
                <a:gd name="connsiteY1" fmla="*/ 142967 h 168367"/>
                <a:gd name="connsiteX2" fmla="*/ 188706 w 698814"/>
                <a:gd name="connsiteY2" fmla="*/ 130267 h 168367"/>
                <a:gd name="connsiteX3" fmla="*/ 696706 w 698814"/>
                <a:gd name="connsiteY3" fmla="*/ 168367 h 168367"/>
                <a:gd name="connsiteX4" fmla="*/ 363331 w 698814"/>
                <a:gd name="connsiteY4" fmla="*/ 130267 h 168367"/>
                <a:gd name="connsiteX5" fmla="*/ 204581 w 698814"/>
                <a:gd name="connsiteY5" fmla="*/ 120742 h 168367"/>
                <a:gd name="connsiteX6" fmla="*/ 1381 w 698814"/>
                <a:gd name="connsiteY6" fmla="*/ 92 h 16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814" h="168367">
                  <a:moveTo>
                    <a:pt x="1381" y="92"/>
                  </a:moveTo>
                  <a:cubicBezTo>
                    <a:pt x="-12906" y="3796"/>
                    <a:pt x="87635" y="121271"/>
                    <a:pt x="118856" y="142967"/>
                  </a:cubicBezTo>
                  <a:cubicBezTo>
                    <a:pt x="150077" y="164663"/>
                    <a:pt x="92398" y="126034"/>
                    <a:pt x="188706" y="130267"/>
                  </a:cubicBezTo>
                  <a:cubicBezTo>
                    <a:pt x="285014" y="134500"/>
                    <a:pt x="667602" y="168367"/>
                    <a:pt x="696706" y="168367"/>
                  </a:cubicBezTo>
                  <a:cubicBezTo>
                    <a:pt x="725810" y="168367"/>
                    <a:pt x="445352" y="138204"/>
                    <a:pt x="363331" y="130267"/>
                  </a:cubicBezTo>
                  <a:cubicBezTo>
                    <a:pt x="281310" y="122330"/>
                    <a:pt x="263848" y="136617"/>
                    <a:pt x="204581" y="120742"/>
                  </a:cubicBezTo>
                  <a:cubicBezTo>
                    <a:pt x="145314" y="104867"/>
                    <a:pt x="15668" y="-3612"/>
                    <a:pt x="1381" y="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F3B3DDA3-FFB3-40E1-AE20-0FB0A53F39F9}"/>
                </a:ext>
              </a:extLst>
            </p:cNvPr>
            <p:cNvSpPr/>
            <p:nvPr/>
          </p:nvSpPr>
          <p:spPr>
            <a:xfrm>
              <a:off x="5513785" y="5369979"/>
              <a:ext cx="122994" cy="448746"/>
            </a:xfrm>
            <a:custGeom>
              <a:avLst/>
              <a:gdLst>
                <a:gd name="connsiteX0" fmla="*/ 122898 w 122994"/>
                <a:gd name="connsiteY0" fmla="*/ 4 h 448746"/>
                <a:gd name="connsiteX1" fmla="*/ 12832 w 122994"/>
                <a:gd name="connsiteY1" fmla="*/ 268821 h 448746"/>
                <a:gd name="connsiteX2" fmla="*/ 4365 w 122994"/>
                <a:gd name="connsiteY2" fmla="*/ 448738 h 448746"/>
                <a:gd name="connsiteX3" fmla="*/ 31882 w 122994"/>
                <a:gd name="connsiteY3" fmla="*/ 275171 h 448746"/>
                <a:gd name="connsiteX4" fmla="*/ 122898 w 122994"/>
                <a:gd name="connsiteY4" fmla="*/ 4 h 44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94" h="448746">
                  <a:moveTo>
                    <a:pt x="122898" y="4"/>
                  </a:moveTo>
                  <a:cubicBezTo>
                    <a:pt x="119723" y="-1054"/>
                    <a:pt x="32587" y="194032"/>
                    <a:pt x="12832" y="268821"/>
                  </a:cubicBezTo>
                  <a:cubicBezTo>
                    <a:pt x="-6923" y="343610"/>
                    <a:pt x="1190" y="447680"/>
                    <a:pt x="4365" y="448738"/>
                  </a:cubicBezTo>
                  <a:cubicBezTo>
                    <a:pt x="7540" y="449796"/>
                    <a:pt x="13890" y="346432"/>
                    <a:pt x="31882" y="275171"/>
                  </a:cubicBezTo>
                  <a:cubicBezTo>
                    <a:pt x="49874" y="203910"/>
                    <a:pt x="126073" y="1062"/>
                    <a:pt x="122898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5C6F782D-75FC-42D5-8155-E69E8C17E30F}"/>
                </a:ext>
              </a:extLst>
            </p:cNvPr>
            <p:cNvSpPr/>
            <p:nvPr/>
          </p:nvSpPr>
          <p:spPr>
            <a:xfrm>
              <a:off x="5451993" y="5418177"/>
              <a:ext cx="108494" cy="363129"/>
            </a:xfrm>
            <a:custGeom>
              <a:avLst/>
              <a:gdLst>
                <a:gd name="connsiteX0" fmla="*/ 108490 w 108494"/>
                <a:gd name="connsiteY0" fmla="*/ 490 h 363129"/>
                <a:gd name="connsiteX1" fmla="*/ 13240 w 108494"/>
                <a:gd name="connsiteY1" fmla="*/ 226973 h 363129"/>
                <a:gd name="connsiteX2" fmla="*/ 2657 w 108494"/>
                <a:gd name="connsiteY2" fmla="*/ 362440 h 363129"/>
                <a:gd name="connsiteX3" fmla="*/ 9007 w 108494"/>
                <a:gd name="connsiteY3" fmla="*/ 171940 h 363129"/>
                <a:gd name="connsiteX4" fmla="*/ 108490 w 108494"/>
                <a:gd name="connsiteY4" fmla="*/ 490 h 36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94" h="363129">
                  <a:moveTo>
                    <a:pt x="108490" y="490"/>
                  </a:moveTo>
                  <a:cubicBezTo>
                    <a:pt x="109195" y="9662"/>
                    <a:pt x="30879" y="166648"/>
                    <a:pt x="13240" y="226973"/>
                  </a:cubicBezTo>
                  <a:cubicBezTo>
                    <a:pt x="-4399" y="287298"/>
                    <a:pt x="3362" y="371612"/>
                    <a:pt x="2657" y="362440"/>
                  </a:cubicBezTo>
                  <a:cubicBezTo>
                    <a:pt x="1952" y="353268"/>
                    <a:pt x="-5810" y="230854"/>
                    <a:pt x="9007" y="171940"/>
                  </a:cubicBezTo>
                  <a:cubicBezTo>
                    <a:pt x="23824" y="113026"/>
                    <a:pt x="107785" y="-8682"/>
                    <a:pt x="108490" y="4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558CD0AF-487E-4D35-99E3-41632B4F21A6}"/>
                </a:ext>
              </a:extLst>
            </p:cNvPr>
            <p:cNvSpPr/>
            <p:nvPr/>
          </p:nvSpPr>
          <p:spPr>
            <a:xfrm>
              <a:off x="5748867" y="6176433"/>
              <a:ext cx="515217" cy="95250"/>
            </a:xfrm>
            <a:custGeom>
              <a:avLst/>
              <a:gdLst>
                <a:gd name="connsiteX0" fmla="*/ 0 w 515217"/>
                <a:gd name="connsiteY0" fmla="*/ 0 h 95250"/>
                <a:gd name="connsiteX1" fmla="*/ 220133 w 515217"/>
                <a:gd name="connsiteY1" fmla="*/ 95250 h 95250"/>
                <a:gd name="connsiteX2" fmla="*/ 514350 w 515217"/>
                <a:gd name="connsiteY2" fmla="*/ 59267 h 95250"/>
                <a:gd name="connsiteX3" fmla="*/ 306916 w 515217"/>
                <a:gd name="connsiteY3" fmla="*/ 78317 h 95250"/>
                <a:gd name="connsiteX4" fmla="*/ 205316 w 515217"/>
                <a:gd name="connsiteY4" fmla="*/ 80434 h 95250"/>
                <a:gd name="connsiteX5" fmla="*/ 0 w 515217"/>
                <a:gd name="connsiteY5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217" h="95250">
                  <a:moveTo>
                    <a:pt x="0" y="0"/>
                  </a:moveTo>
                  <a:cubicBezTo>
                    <a:pt x="67204" y="42686"/>
                    <a:pt x="134408" y="85372"/>
                    <a:pt x="220133" y="95250"/>
                  </a:cubicBezTo>
                  <a:lnTo>
                    <a:pt x="514350" y="59267"/>
                  </a:lnTo>
                  <a:cubicBezTo>
                    <a:pt x="528814" y="56445"/>
                    <a:pt x="358422" y="74789"/>
                    <a:pt x="306916" y="78317"/>
                  </a:cubicBezTo>
                  <a:cubicBezTo>
                    <a:pt x="255410" y="81845"/>
                    <a:pt x="253999" y="90312"/>
                    <a:pt x="205316" y="80434"/>
                  </a:cubicBezTo>
                  <a:cubicBezTo>
                    <a:pt x="156633" y="70556"/>
                    <a:pt x="85724" y="44803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290A1645-CC3F-4FE8-82F5-22781EDA16C8}"/>
                </a:ext>
              </a:extLst>
            </p:cNvPr>
            <p:cNvSpPr/>
            <p:nvPr/>
          </p:nvSpPr>
          <p:spPr>
            <a:xfrm>
              <a:off x="5603929" y="6250475"/>
              <a:ext cx="685501" cy="259392"/>
            </a:xfrm>
            <a:custGeom>
              <a:avLst/>
              <a:gdLst>
                <a:gd name="connsiteX0" fmla="*/ 1004 w 685501"/>
                <a:gd name="connsiteY0" fmla="*/ 86825 h 259392"/>
                <a:gd name="connsiteX1" fmla="*/ 326971 w 685501"/>
                <a:gd name="connsiteY1" fmla="*/ 203242 h 259392"/>
                <a:gd name="connsiteX2" fmla="*/ 379888 w 685501"/>
                <a:gd name="connsiteY2" fmla="*/ 258275 h 259392"/>
                <a:gd name="connsiteX3" fmla="*/ 456088 w 685501"/>
                <a:gd name="connsiteY3" fmla="*/ 156675 h 259392"/>
                <a:gd name="connsiteX4" fmla="*/ 621188 w 685501"/>
                <a:gd name="connsiteY4" fmla="*/ 93175 h 259392"/>
                <a:gd name="connsiteX5" fmla="*/ 684688 w 685501"/>
                <a:gd name="connsiteY5" fmla="*/ 42 h 259392"/>
                <a:gd name="connsiteX6" fmla="*/ 583088 w 685501"/>
                <a:gd name="connsiteY6" fmla="*/ 82592 h 259392"/>
                <a:gd name="connsiteX7" fmla="*/ 409521 w 685501"/>
                <a:gd name="connsiteY7" fmla="*/ 182075 h 259392"/>
                <a:gd name="connsiteX8" fmla="*/ 375654 w 685501"/>
                <a:gd name="connsiteY8" fmla="*/ 192658 h 259392"/>
                <a:gd name="connsiteX9" fmla="*/ 229604 w 685501"/>
                <a:gd name="connsiteY9" fmla="*/ 173608 h 259392"/>
                <a:gd name="connsiteX10" fmla="*/ 1004 w 685501"/>
                <a:gd name="connsiteY10" fmla="*/ 86825 h 25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501" h="259392">
                  <a:moveTo>
                    <a:pt x="1004" y="86825"/>
                  </a:moveTo>
                  <a:cubicBezTo>
                    <a:pt x="17232" y="91764"/>
                    <a:pt x="263824" y="174667"/>
                    <a:pt x="326971" y="203242"/>
                  </a:cubicBezTo>
                  <a:cubicBezTo>
                    <a:pt x="390118" y="231817"/>
                    <a:pt x="358369" y="266036"/>
                    <a:pt x="379888" y="258275"/>
                  </a:cubicBezTo>
                  <a:cubicBezTo>
                    <a:pt x="401407" y="250514"/>
                    <a:pt x="415871" y="184192"/>
                    <a:pt x="456088" y="156675"/>
                  </a:cubicBezTo>
                  <a:cubicBezTo>
                    <a:pt x="496305" y="129158"/>
                    <a:pt x="583088" y="119280"/>
                    <a:pt x="621188" y="93175"/>
                  </a:cubicBezTo>
                  <a:cubicBezTo>
                    <a:pt x="659288" y="67070"/>
                    <a:pt x="691038" y="1806"/>
                    <a:pt x="684688" y="42"/>
                  </a:cubicBezTo>
                  <a:cubicBezTo>
                    <a:pt x="678338" y="-1722"/>
                    <a:pt x="628949" y="52253"/>
                    <a:pt x="583088" y="82592"/>
                  </a:cubicBezTo>
                  <a:cubicBezTo>
                    <a:pt x="537227" y="112931"/>
                    <a:pt x="444093" y="163731"/>
                    <a:pt x="409521" y="182075"/>
                  </a:cubicBezTo>
                  <a:cubicBezTo>
                    <a:pt x="374949" y="200419"/>
                    <a:pt x="405640" y="194069"/>
                    <a:pt x="375654" y="192658"/>
                  </a:cubicBezTo>
                  <a:cubicBezTo>
                    <a:pt x="345668" y="191247"/>
                    <a:pt x="289576" y="188072"/>
                    <a:pt x="229604" y="173608"/>
                  </a:cubicBezTo>
                  <a:cubicBezTo>
                    <a:pt x="169632" y="159144"/>
                    <a:pt x="-15224" y="81886"/>
                    <a:pt x="1004" y="86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7646A33C-50E3-41CA-8A9D-31FF89BBB3D7}"/>
                </a:ext>
              </a:extLst>
            </p:cNvPr>
            <p:cNvSpPr/>
            <p:nvPr/>
          </p:nvSpPr>
          <p:spPr>
            <a:xfrm>
              <a:off x="5453851" y="5944882"/>
              <a:ext cx="149895" cy="368204"/>
            </a:xfrm>
            <a:custGeom>
              <a:avLst/>
              <a:gdLst>
                <a:gd name="connsiteX0" fmla="*/ 799 w 149895"/>
                <a:gd name="connsiteY0" fmla="*/ 835 h 368204"/>
                <a:gd name="connsiteX1" fmla="*/ 26199 w 149895"/>
                <a:gd name="connsiteY1" fmla="*/ 157468 h 368204"/>
                <a:gd name="connsiteX2" fmla="*/ 136266 w 149895"/>
                <a:gd name="connsiteY2" fmla="*/ 343735 h 368204"/>
                <a:gd name="connsiteX3" fmla="*/ 140499 w 149895"/>
                <a:gd name="connsiteY3" fmla="*/ 358551 h 368204"/>
                <a:gd name="connsiteX4" fmla="*/ 66416 w 149895"/>
                <a:gd name="connsiteY4" fmla="*/ 273885 h 368204"/>
                <a:gd name="connsiteX5" fmla="*/ 11382 w 149895"/>
                <a:gd name="connsiteY5" fmla="*/ 102435 h 368204"/>
                <a:gd name="connsiteX6" fmla="*/ 799 w 149895"/>
                <a:gd name="connsiteY6" fmla="*/ 835 h 36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895" h="368204">
                  <a:moveTo>
                    <a:pt x="799" y="835"/>
                  </a:moveTo>
                  <a:cubicBezTo>
                    <a:pt x="3269" y="10007"/>
                    <a:pt x="3621" y="100318"/>
                    <a:pt x="26199" y="157468"/>
                  </a:cubicBezTo>
                  <a:cubicBezTo>
                    <a:pt x="48777" y="214618"/>
                    <a:pt x="117216" y="310221"/>
                    <a:pt x="136266" y="343735"/>
                  </a:cubicBezTo>
                  <a:cubicBezTo>
                    <a:pt x="155316" y="377249"/>
                    <a:pt x="152141" y="370193"/>
                    <a:pt x="140499" y="358551"/>
                  </a:cubicBezTo>
                  <a:cubicBezTo>
                    <a:pt x="128857" y="346909"/>
                    <a:pt x="87935" y="316571"/>
                    <a:pt x="66416" y="273885"/>
                  </a:cubicBezTo>
                  <a:cubicBezTo>
                    <a:pt x="44897" y="231199"/>
                    <a:pt x="21260" y="144768"/>
                    <a:pt x="11382" y="102435"/>
                  </a:cubicBezTo>
                  <a:cubicBezTo>
                    <a:pt x="1504" y="60102"/>
                    <a:pt x="-1671" y="-8337"/>
                    <a:pt x="799" y="8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71A023D7-B530-485C-8992-8C0DC480AA4A}"/>
                </a:ext>
              </a:extLst>
            </p:cNvPr>
            <p:cNvSpPr/>
            <p:nvPr/>
          </p:nvSpPr>
          <p:spPr>
            <a:xfrm>
              <a:off x="5520015" y="6089227"/>
              <a:ext cx="290309" cy="355676"/>
            </a:xfrm>
            <a:custGeom>
              <a:avLst/>
              <a:gdLst>
                <a:gd name="connsiteX0" fmla="*/ 290235 w 290309"/>
                <a:gd name="connsiteY0" fmla="*/ 423 h 355676"/>
                <a:gd name="connsiteX1" fmla="*/ 137835 w 290309"/>
                <a:gd name="connsiteY1" fmla="*/ 127423 h 355676"/>
                <a:gd name="connsiteX2" fmla="*/ 87035 w 290309"/>
                <a:gd name="connsiteY2" fmla="*/ 256540 h 355676"/>
                <a:gd name="connsiteX3" fmla="*/ 252 w 290309"/>
                <a:gd name="connsiteY3" fmla="*/ 353906 h 355676"/>
                <a:gd name="connsiteX4" fmla="*/ 116668 w 290309"/>
                <a:gd name="connsiteY4" fmla="*/ 171873 h 355676"/>
                <a:gd name="connsiteX5" fmla="*/ 290235 w 290309"/>
                <a:gd name="connsiteY5" fmla="*/ 423 h 3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309" h="355676">
                  <a:moveTo>
                    <a:pt x="290235" y="423"/>
                  </a:moveTo>
                  <a:cubicBezTo>
                    <a:pt x="293763" y="-6985"/>
                    <a:pt x="171702" y="84737"/>
                    <a:pt x="137835" y="127423"/>
                  </a:cubicBezTo>
                  <a:cubicBezTo>
                    <a:pt x="103968" y="170109"/>
                    <a:pt x="109965" y="218793"/>
                    <a:pt x="87035" y="256540"/>
                  </a:cubicBezTo>
                  <a:cubicBezTo>
                    <a:pt x="64104" y="294287"/>
                    <a:pt x="-4687" y="368017"/>
                    <a:pt x="252" y="353906"/>
                  </a:cubicBezTo>
                  <a:cubicBezTo>
                    <a:pt x="5191" y="339795"/>
                    <a:pt x="69749" y="228317"/>
                    <a:pt x="116668" y="171873"/>
                  </a:cubicBezTo>
                  <a:cubicBezTo>
                    <a:pt x="163587" y="115429"/>
                    <a:pt x="286707" y="7831"/>
                    <a:pt x="290235" y="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A343284B-82B6-4113-8B84-50B502215874}"/>
                </a:ext>
              </a:extLst>
            </p:cNvPr>
            <p:cNvSpPr/>
            <p:nvPr/>
          </p:nvSpPr>
          <p:spPr>
            <a:xfrm>
              <a:off x="5427069" y="6106537"/>
              <a:ext cx="269079" cy="398237"/>
            </a:xfrm>
            <a:custGeom>
              <a:avLst/>
              <a:gdLst>
                <a:gd name="connsiteX0" fmla="*/ 268881 w 269079"/>
                <a:gd name="connsiteY0" fmla="*/ 46 h 398237"/>
                <a:gd name="connsiteX1" fmla="*/ 152464 w 269079"/>
                <a:gd name="connsiteY1" fmla="*/ 156680 h 398237"/>
                <a:gd name="connsiteX2" fmla="*/ 74148 w 269079"/>
                <a:gd name="connsiteY2" fmla="*/ 328130 h 398237"/>
                <a:gd name="connsiteX3" fmla="*/ 64 w 269079"/>
                <a:gd name="connsiteY3" fmla="*/ 397980 h 398237"/>
                <a:gd name="connsiteX4" fmla="*/ 86848 w 269079"/>
                <a:gd name="connsiteY4" fmla="*/ 306963 h 398237"/>
                <a:gd name="connsiteX5" fmla="*/ 177864 w 269079"/>
                <a:gd name="connsiteY5" fmla="*/ 141863 h 398237"/>
                <a:gd name="connsiteX6" fmla="*/ 268881 w 269079"/>
                <a:gd name="connsiteY6" fmla="*/ 46 h 39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79" h="398237">
                  <a:moveTo>
                    <a:pt x="268881" y="46"/>
                  </a:moveTo>
                  <a:cubicBezTo>
                    <a:pt x="264648" y="2515"/>
                    <a:pt x="184919" y="101999"/>
                    <a:pt x="152464" y="156680"/>
                  </a:cubicBezTo>
                  <a:cubicBezTo>
                    <a:pt x="120009" y="211361"/>
                    <a:pt x="99548" y="287913"/>
                    <a:pt x="74148" y="328130"/>
                  </a:cubicBezTo>
                  <a:cubicBezTo>
                    <a:pt x="48748" y="368347"/>
                    <a:pt x="-2053" y="401508"/>
                    <a:pt x="64" y="397980"/>
                  </a:cubicBezTo>
                  <a:cubicBezTo>
                    <a:pt x="2181" y="394452"/>
                    <a:pt x="57215" y="349649"/>
                    <a:pt x="86848" y="306963"/>
                  </a:cubicBezTo>
                  <a:cubicBezTo>
                    <a:pt x="116481" y="264277"/>
                    <a:pt x="147172" y="189841"/>
                    <a:pt x="177864" y="141863"/>
                  </a:cubicBezTo>
                  <a:cubicBezTo>
                    <a:pt x="208556" y="93885"/>
                    <a:pt x="273114" y="-2423"/>
                    <a:pt x="268881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161E4A25-B508-4436-BDC7-593ABCA71F59}"/>
                </a:ext>
              </a:extLst>
            </p:cNvPr>
            <p:cNvSpPr/>
            <p:nvPr/>
          </p:nvSpPr>
          <p:spPr>
            <a:xfrm>
              <a:off x="5329648" y="6083242"/>
              <a:ext cx="116692" cy="402316"/>
            </a:xfrm>
            <a:custGeom>
              <a:avLst/>
              <a:gdLst>
                <a:gd name="connsiteX0" fmla="*/ 119 w 116692"/>
                <a:gd name="connsiteY0" fmla="*/ 58 h 402316"/>
                <a:gd name="connsiteX1" fmla="*/ 89019 w 116692"/>
                <a:gd name="connsiteY1" fmla="*/ 239241 h 402316"/>
                <a:gd name="connsiteX2" fmla="*/ 101719 w 116692"/>
                <a:gd name="connsiteY2" fmla="*/ 402225 h 402316"/>
                <a:gd name="connsiteX3" fmla="*/ 110185 w 116692"/>
                <a:gd name="connsiteY3" fmla="*/ 218075 h 402316"/>
                <a:gd name="connsiteX4" fmla="*/ 119 w 116692"/>
                <a:gd name="connsiteY4" fmla="*/ 58 h 40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92" h="402316">
                  <a:moveTo>
                    <a:pt x="119" y="58"/>
                  </a:moveTo>
                  <a:cubicBezTo>
                    <a:pt x="-3409" y="3586"/>
                    <a:pt x="72086" y="172213"/>
                    <a:pt x="89019" y="239241"/>
                  </a:cubicBezTo>
                  <a:cubicBezTo>
                    <a:pt x="105952" y="306269"/>
                    <a:pt x="98191" y="405753"/>
                    <a:pt x="101719" y="402225"/>
                  </a:cubicBezTo>
                  <a:cubicBezTo>
                    <a:pt x="105247" y="398697"/>
                    <a:pt x="127471" y="283339"/>
                    <a:pt x="110185" y="218075"/>
                  </a:cubicBezTo>
                  <a:cubicBezTo>
                    <a:pt x="92899" y="152811"/>
                    <a:pt x="3647" y="-3470"/>
                    <a:pt x="119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A6911F92-DDE1-466C-8381-DC4F754B4F06}"/>
                </a:ext>
              </a:extLst>
            </p:cNvPr>
            <p:cNvSpPr/>
            <p:nvPr/>
          </p:nvSpPr>
          <p:spPr>
            <a:xfrm>
              <a:off x="5270406" y="6110578"/>
              <a:ext cx="127051" cy="381917"/>
            </a:xfrm>
            <a:custGeom>
              <a:avLst/>
              <a:gdLst>
                <a:gd name="connsiteX0" fmla="*/ 94 w 127051"/>
                <a:gd name="connsiteY0" fmla="*/ 239 h 381917"/>
                <a:gd name="connsiteX1" fmla="*/ 33961 w 127051"/>
                <a:gd name="connsiteY1" fmla="*/ 152639 h 381917"/>
                <a:gd name="connsiteX2" fmla="*/ 124977 w 127051"/>
                <a:gd name="connsiteY2" fmla="*/ 379122 h 381917"/>
                <a:gd name="connsiteX3" fmla="*/ 93227 w 127051"/>
                <a:gd name="connsiteY3" fmla="*/ 269055 h 381917"/>
                <a:gd name="connsiteX4" fmla="*/ 42427 w 127051"/>
                <a:gd name="connsiteY4" fmla="*/ 120889 h 381917"/>
                <a:gd name="connsiteX5" fmla="*/ 94 w 127051"/>
                <a:gd name="connsiteY5" fmla="*/ 239 h 38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051" h="381917">
                  <a:moveTo>
                    <a:pt x="94" y="239"/>
                  </a:moveTo>
                  <a:cubicBezTo>
                    <a:pt x="-1317" y="5531"/>
                    <a:pt x="13147" y="89492"/>
                    <a:pt x="33961" y="152639"/>
                  </a:cubicBezTo>
                  <a:cubicBezTo>
                    <a:pt x="54775" y="215786"/>
                    <a:pt x="115099" y="359719"/>
                    <a:pt x="124977" y="379122"/>
                  </a:cubicBezTo>
                  <a:cubicBezTo>
                    <a:pt x="134855" y="398525"/>
                    <a:pt x="106985" y="312094"/>
                    <a:pt x="93227" y="269055"/>
                  </a:cubicBezTo>
                  <a:cubicBezTo>
                    <a:pt x="79469" y="226016"/>
                    <a:pt x="56891" y="163222"/>
                    <a:pt x="42427" y="120889"/>
                  </a:cubicBezTo>
                  <a:cubicBezTo>
                    <a:pt x="27963" y="78556"/>
                    <a:pt x="1505" y="-5053"/>
                    <a:pt x="94" y="2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5CB7F60C-E983-42DE-B7AF-30FF0E25E797}"/>
                </a:ext>
              </a:extLst>
            </p:cNvPr>
            <p:cNvSpPr/>
            <p:nvPr/>
          </p:nvSpPr>
          <p:spPr>
            <a:xfrm>
              <a:off x="5471582" y="5977294"/>
              <a:ext cx="311197" cy="134407"/>
            </a:xfrm>
            <a:custGeom>
              <a:avLst/>
              <a:gdLst>
                <a:gd name="connsiteX0" fmla="*/ 1 w 311197"/>
                <a:gd name="connsiteY0" fmla="*/ 173 h 134407"/>
                <a:gd name="connsiteX1" fmla="*/ 74085 w 311197"/>
                <a:gd name="connsiteY1" fmla="*/ 127173 h 134407"/>
                <a:gd name="connsiteX2" fmla="*/ 131235 w 311197"/>
                <a:gd name="connsiteY2" fmla="*/ 118706 h 134407"/>
                <a:gd name="connsiteX3" fmla="*/ 311151 w 311197"/>
                <a:gd name="connsiteY3" fmla="*/ 118706 h 134407"/>
                <a:gd name="connsiteX4" fmla="*/ 148168 w 311197"/>
                <a:gd name="connsiteY4" fmla="*/ 108123 h 134407"/>
                <a:gd name="connsiteX5" fmla="*/ 71968 w 311197"/>
                <a:gd name="connsiteY5" fmla="*/ 99656 h 134407"/>
                <a:gd name="connsiteX6" fmla="*/ 1 w 311197"/>
                <a:gd name="connsiteY6" fmla="*/ 173 h 13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97" h="134407">
                  <a:moveTo>
                    <a:pt x="1" y="173"/>
                  </a:moveTo>
                  <a:cubicBezTo>
                    <a:pt x="354" y="4759"/>
                    <a:pt x="52213" y="107418"/>
                    <a:pt x="74085" y="127173"/>
                  </a:cubicBezTo>
                  <a:cubicBezTo>
                    <a:pt x="95957" y="146928"/>
                    <a:pt x="91724" y="120117"/>
                    <a:pt x="131235" y="118706"/>
                  </a:cubicBezTo>
                  <a:cubicBezTo>
                    <a:pt x="170746" y="117295"/>
                    <a:pt x="308329" y="120470"/>
                    <a:pt x="311151" y="118706"/>
                  </a:cubicBezTo>
                  <a:cubicBezTo>
                    <a:pt x="313973" y="116942"/>
                    <a:pt x="188032" y="111298"/>
                    <a:pt x="148168" y="108123"/>
                  </a:cubicBezTo>
                  <a:cubicBezTo>
                    <a:pt x="108304" y="104948"/>
                    <a:pt x="97721" y="116237"/>
                    <a:pt x="71968" y="99656"/>
                  </a:cubicBezTo>
                  <a:cubicBezTo>
                    <a:pt x="46215" y="83075"/>
                    <a:pt x="-352" y="-4413"/>
                    <a:pt x="1" y="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F2D1F6D1-A371-4501-952B-C943E7DBC0E5}"/>
                </a:ext>
              </a:extLst>
            </p:cNvPr>
            <p:cNvSpPr/>
            <p:nvPr/>
          </p:nvSpPr>
          <p:spPr>
            <a:xfrm>
              <a:off x="5163960" y="6201348"/>
              <a:ext cx="145783" cy="337229"/>
            </a:xfrm>
            <a:custGeom>
              <a:avLst/>
              <a:gdLst>
                <a:gd name="connsiteX0" fmla="*/ 2823 w 145783"/>
                <a:gd name="connsiteY0" fmla="*/ 485 h 337229"/>
                <a:gd name="connsiteX1" fmla="*/ 23990 w 145783"/>
                <a:gd name="connsiteY1" fmla="*/ 148652 h 337229"/>
                <a:gd name="connsiteX2" fmla="*/ 110773 w 145783"/>
                <a:gd name="connsiteY2" fmla="*/ 243902 h 337229"/>
                <a:gd name="connsiteX3" fmla="*/ 144640 w 145783"/>
                <a:gd name="connsiteY3" fmla="*/ 337035 h 337229"/>
                <a:gd name="connsiteX4" fmla="*/ 125590 w 145783"/>
                <a:gd name="connsiteY4" fmla="*/ 218502 h 337229"/>
                <a:gd name="connsiteX5" fmla="*/ 13407 w 145783"/>
                <a:gd name="connsiteY5" fmla="*/ 104202 h 337229"/>
                <a:gd name="connsiteX6" fmla="*/ 2823 w 145783"/>
                <a:gd name="connsiteY6" fmla="*/ 485 h 33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783" h="337229">
                  <a:moveTo>
                    <a:pt x="2823" y="485"/>
                  </a:moveTo>
                  <a:cubicBezTo>
                    <a:pt x="4587" y="7893"/>
                    <a:pt x="5998" y="108083"/>
                    <a:pt x="23990" y="148652"/>
                  </a:cubicBezTo>
                  <a:cubicBezTo>
                    <a:pt x="41982" y="189221"/>
                    <a:pt x="90665" y="212505"/>
                    <a:pt x="110773" y="243902"/>
                  </a:cubicBezTo>
                  <a:cubicBezTo>
                    <a:pt x="130881" y="275299"/>
                    <a:pt x="142171" y="341268"/>
                    <a:pt x="144640" y="337035"/>
                  </a:cubicBezTo>
                  <a:cubicBezTo>
                    <a:pt x="147109" y="332802"/>
                    <a:pt x="147462" y="257307"/>
                    <a:pt x="125590" y="218502"/>
                  </a:cubicBezTo>
                  <a:cubicBezTo>
                    <a:pt x="103718" y="179697"/>
                    <a:pt x="33163" y="135952"/>
                    <a:pt x="13407" y="104202"/>
                  </a:cubicBezTo>
                  <a:cubicBezTo>
                    <a:pt x="-6349" y="72452"/>
                    <a:pt x="1059" y="-6923"/>
                    <a:pt x="2823" y="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561B3760-233F-40AA-B807-E46F821A29AA}"/>
                </a:ext>
              </a:extLst>
            </p:cNvPr>
            <p:cNvSpPr/>
            <p:nvPr/>
          </p:nvSpPr>
          <p:spPr>
            <a:xfrm>
              <a:off x="5062882" y="6137856"/>
              <a:ext cx="238222" cy="369651"/>
            </a:xfrm>
            <a:custGeom>
              <a:avLst/>
              <a:gdLst>
                <a:gd name="connsiteX0" fmla="*/ 2301 w 238222"/>
                <a:gd name="connsiteY0" fmla="*/ 2594 h 369651"/>
                <a:gd name="connsiteX1" fmla="*/ 31935 w 238222"/>
                <a:gd name="connsiteY1" fmla="*/ 250244 h 369651"/>
                <a:gd name="connsiteX2" fmla="*/ 235135 w 238222"/>
                <a:gd name="connsiteY2" fmla="*/ 366661 h 369651"/>
                <a:gd name="connsiteX3" fmla="*/ 148351 w 238222"/>
                <a:gd name="connsiteY3" fmla="*/ 328561 h 369651"/>
                <a:gd name="connsiteX4" fmla="*/ 61568 w 238222"/>
                <a:gd name="connsiteY4" fmla="*/ 256594 h 369651"/>
                <a:gd name="connsiteX5" fmla="*/ 8651 w 238222"/>
                <a:gd name="connsiteY5" fmla="*/ 129594 h 369651"/>
                <a:gd name="connsiteX6" fmla="*/ 2301 w 238222"/>
                <a:gd name="connsiteY6" fmla="*/ 2594 h 36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222" h="369651">
                  <a:moveTo>
                    <a:pt x="2301" y="2594"/>
                  </a:moveTo>
                  <a:cubicBezTo>
                    <a:pt x="6182" y="22702"/>
                    <a:pt x="-6871" y="189566"/>
                    <a:pt x="31935" y="250244"/>
                  </a:cubicBezTo>
                  <a:cubicBezTo>
                    <a:pt x="70741" y="310922"/>
                    <a:pt x="215732" y="353608"/>
                    <a:pt x="235135" y="366661"/>
                  </a:cubicBezTo>
                  <a:cubicBezTo>
                    <a:pt x="254538" y="379714"/>
                    <a:pt x="177279" y="346905"/>
                    <a:pt x="148351" y="328561"/>
                  </a:cubicBezTo>
                  <a:cubicBezTo>
                    <a:pt x="119423" y="310217"/>
                    <a:pt x="84851" y="289755"/>
                    <a:pt x="61568" y="256594"/>
                  </a:cubicBezTo>
                  <a:cubicBezTo>
                    <a:pt x="38285" y="223433"/>
                    <a:pt x="18529" y="174749"/>
                    <a:pt x="8651" y="129594"/>
                  </a:cubicBezTo>
                  <a:cubicBezTo>
                    <a:pt x="-1227" y="84439"/>
                    <a:pt x="-1580" y="-17514"/>
                    <a:pt x="2301" y="25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8599E7CB-5A28-499F-AFF3-18B1D6F0DCFB}"/>
                </a:ext>
              </a:extLst>
            </p:cNvPr>
            <p:cNvSpPr/>
            <p:nvPr/>
          </p:nvSpPr>
          <p:spPr>
            <a:xfrm>
              <a:off x="4963583" y="5784593"/>
              <a:ext cx="38102" cy="390210"/>
            </a:xfrm>
            <a:custGeom>
              <a:avLst/>
              <a:gdLst>
                <a:gd name="connsiteX0" fmla="*/ 38100 w 38102"/>
                <a:gd name="connsiteY0" fmla="*/ 257 h 390210"/>
                <a:gd name="connsiteX1" fmla="*/ 0 w 38102"/>
                <a:gd name="connsiteY1" fmla="*/ 211924 h 390210"/>
                <a:gd name="connsiteX2" fmla="*/ 38100 w 38102"/>
                <a:gd name="connsiteY2" fmla="*/ 389724 h 390210"/>
                <a:gd name="connsiteX3" fmla="*/ 2117 w 38102"/>
                <a:gd name="connsiteY3" fmla="*/ 256374 h 390210"/>
                <a:gd name="connsiteX4" fmla="*/ 38100 w 38102"/>
                <a:gd name="connsiteY4" fmla="*/ 257 h 39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2" h="390210">
                  <a:moveTo>
                    <a:pt x="38100" y="257"/>
                  </a:moveTo>
                  <a:cubicBezTo>
                    <a:pt x="37747" y="-7151"/>
                    <a:pt x="0" y="147013"/>
                    <a:pt x="0" y="211924"/>
                  </a:cubicBezTo>
                  <a:cubicBezTo>
                    <a:pt x="0" y="276835"/>
                    <a:pt x="37747" y="382316"/>
                    <a:pt x="38100" y="389724"/>
                  </a:cubicBezTo>
                  <a:cubicBezTo>
                    <a:pt x="38453" y="397132"/>
                    <a:pt x="-353" y="318463"/>
                    <a:pt x="2117" y="256374"/>
                  </a:cubicBezTo>
                  <a:cubicBezTo>
                    <a:pt x="4586" y="194285"/>
                    <a:pt x="38453" y="7665"/>
                    <a:pt x="38100" y="2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EDCBC654-9776-468B-8146-842701E7A751}"/>
                </a:ext>
              </a:extLst>
            </p:cNvPr>
            <p:cNvSpPr/>
            <p:nvPr/>
          </p:nvSpPr>
          <p:spPr>
            <a:xfrm>
              <a:off x="4739070" y="6006924"/>
              <a:ext cx="303712" cy="582964"/>
            </a:xfrm>
            <a:custGeom>
              <a:avLst/>
              <a:gdLst>
                <a:gd name="connsiteX0" fmla="*/ 147 w 303712"/>
                <a:gd name="connsiteY0" fmla="*/ 176 h 582964"/>
                <a:gd name="connsiteX1" fmla="*/ 129263 w 303712"/>
                <a:gd name="connsiteY1" fmla="*/ 127176 h 582964"/>
                <a:gd name="connsiteX2" fmla="*/ 300713 w 303712"/>
                <a:gd name="connsiteY2" fmla="*/ 575909 h 582964"/>
                <a:gd name="connsiteX3" fmla="*/ 228747 w 303712"/>
                <a:gd name="connsiteY3" fmla="*/ 381176 h 582964"/>
                <a:gd name="connsiteX4" fmla="*/ 105980 w 303712"/>
                <a:gd name="connsiteY4" fmla="*/ 106009 h 582964"/>
                <a:gd name="connsiteX5" fmla="*/ 147 w 303712"/>
                <a:gd name="connsiteY5" fmla="*/ 176 h 58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712" h="582964">
                  <a:moveTo>
                    <a:pt x="147" y="176"/>
                  </a:moveTo>
                  <a:cubicBezTo>
                    <a:pt x="4027" y="3704"/>
                    <a:pt x="79169" y="31221"/>
                    <a:pt x="129263" y="127176"/>
                  </a:cubicBezTo>
                  <a:cubicBezTo>
                    <a:pt x="179357" y="223132"/>
                    <a:pt x="284132" y="533576"/>
                    <a:pt x="300713" y="575909"/>
                  </a:cubicBezTo>
                  <a:cubicBezTo>
                    <a:pt x="317294" y="618242"/>
                    <a:pt x="261202" y="459493"/>
                    <a:pt x="228747" y="381176"/>
                  </a:cubicBezTo>
                  <a:cubicBezTo>
                    <a:pt x="196292" y="302859"/>
                    <a:pt x="141963" y="165628"/>
                    <a:pt x="105980" y="106009"/>
                  </a:cubicBezTo>
                  <a:cubicBezTo>
                    <a:pt x="69997" y="46390"/>
                    <a:pt x="-3733" y="-3352"/>
                    <a:pt x="147" y="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BDA891EF-2BB6-4A41-A30D-BC09ACAF2A4B}"/>
                </a:ext>
              </a:extLst>
            </p:cNvPr>
            <p:cNvSpPr/>
            <p:nvPr/>
          </p:nvSpPr>
          <p:spPr>
            <a:xfrm>
              <a:off x="5682100" y="5603070"/>
              <a:ext cx="81654" cy="377516"/>
            </a:xfrm>
            <a:custGeom>
              <a:avLst/>
              <a:gdLst>
                <a:gd name="connsiteX0" fmla="*/ 81583 w 81654"/>
                <a:gd name="connsiteY0" fmla="*/ 376513 h 377516"/>
                <a:gd name="connsiteX1" fmla="*/ 1150 w 81654"/>
                <a:gd name="connsiteY1" fmla="*/ 196597 h 377516"/>
                <a:gd name="connsiteX2" fmla="*/ 32900 w 81654"/>
                <a:gd name="connsiteY2" fmla="*/ 1863 h 377516"/>
                <a:gd name="connsiteX3" fmla="*/ 15967 w 81654"/>
                <a:gd name="connsiteY3" fmla="*/ 114047 h 377516"/>
                <a:gd name="connsiteX4" fmla="*/ 81583 w 81654"/>
                <a:gd name="connsiteY4" fmla="*/ 376513 h 37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54" h="377516">
                  <a:moveTo>
                    <a:pt x="81583" y="376513"/>
                  </a:moveTo>
                  <a:cubicBezTo>
                    <a:pt x="79114" y="390271"/>
                    <a:pt x="9264" y="259038"/>
                    <a:pt x="1150" y="196597"/>
                  </a:cubicBezTo>
                  <a:cubicBezTo>
                    <a:pt x="-6964" y="134156"/>
                    <a:pt x="30431" y="15621"/>
                    <a:pt x="32900" y="1863"/>
                  </a:cubicBezTo>
                  <a:cubicBezTo>
                    <a:pt x="35369" y="-11895"/>
                    <a:pt x="10323" y="53016"/>
                    <a:pt x="15967" y="114047"/>
                  </a:cubicBezTo>
                  <a:cubicBezTo>
                    <a:pt x="21611" y="175078"/>
                    <a:pt x="84052" y="362755"/>
                    <a:pt x="81583" y="3765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E0F1BD80-1EB8-4B6D-8213-8E72AE994885}"/>
                </a:ext>
              </a:extLst>
            </p:cNvPr>
            <p:cNvSpPr/>
            <p:nvPr/>
          </p:nvSpPr>
          <p:spPr>
            <a:xfrm>
              <a:off x="6219807" y="6100330"/>
              <a:ext cx="727349" cy="435084"/>
            </a:xfrm>
            <a:custGeom>
              <a:avLst/>
              <a:gdLst>
                <a:gd name="connsiteX0" fmla="*/ 727093 w 727349"/>
                <a:gd name="connsiteY0" fmla="*/ 2020 h 435084"/>
                <a:gd name="connsiteX1" fmla="*/ 374668 w 727349"/>
                <a:gd name="connsiteY1" fmla="*/ 268720 h 435084"/>
                <a:gd name="connsiteX2" fmla="*/ 244493 w 727349"/>
                <a:gd name="connsiteY2" fmla="*/ 363970 h 435084"/>
                <a:gd name="connsiteX3" fmla="*/ 18 w 727349"/>
                <a:gd name="connsiteY3" fmla="*/ 433820 h 435084"/>
                <a:gd name="connsiteX4" fmla="*/ 257193 w 727349"/>
                <a:gd name="connsiteY4" fmla="*/ 303645 h 435084"/>
                <a:gd name="connsiteX5" fmla="*/ 428643 w 727349"/>
                <a:gd name="connsiteY5" fmla="*/ 154420 h 435084"/>
                <a:gd name="connsiteX6" fmla="*/ 727093 w 727349"/>
                <a:gd name="connsiteY6" fmla="*/ 2020 h 43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7349" h="435084">
                  <a:moveTo>
                    <a:pt x="727093" y="2020"/>
                  </a:moveTo>
                  <a:cubicBezTo>
                    <a:pt x="718097" y="21070"/>
                    <a:pt x="374668" y="268720"/>
                    <a:pt x="374668" y="268720"/>
                  </a:cubicBezTo>
                  <a:cubicBezTo>
                    <a:pt x="294235" y="329045"/>
                    <a:pt x="306935" y="336453"/>
                    <a:pt x="244493" y="363970"/>
                  </a:cubicBezTo>
                  <a:cubicBezTo>
                    <a:pt x="182051" y="391487"/>
                    <a:pt x="-2099" y="443874"/>
                    <a:pt x="18" y="433820"/>
                  </a:cubicBezTo>
                  <a:cubicBezTo>
                    <a:pt x="2135" y="423766"/>
                    <a:pt x="185756" y="350212"/>
                    <a:pt x="257193" y="303645"/>
                  </a:cubicBezTo>
                  <a:cubicBezTo>
                    <a:pt x="328630" y="257078"/>
                    <a:pt x="351385" y="205220"/>
                    <a:pt x="428643" y="154420"/>
                  </a:cubicBezTo>
                  <a:cubicBezTo>
                    <a:pt x="505901" y="103620"/>
                    <a:pt x="736089" y="-17030"/>
                    <a:pt x="727093" y="20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D6EC25A4-D2D7-4F56-85EC-F98423A052AD}"/>
                </a:ext>
              </a:extLst>
            </p:cNvPr>
            <p:cNvSpPr/>
            <p:nvPr/>
          </p:nvSpPr>
          <p:spPr>
            <a:xfrm>
              <a:off x="330392" y="6841293"/>
              <a:ext cx="362314" cy="144461"/>
            </a:xfrm>
            <a:custGeom>
              <a:avLst/>
              <a:gdLst>
                <a:gd name="connsiteX0" fmla="*/ 361758 w 362314"/>
                <a:gd name="connsiteY0" fmla="*/ 143707 h 144461"/>
                <a:gd name="connsiteX1" fmla="*/ 155383 w 362314"/>
                <a:gd name="connsiteY1" fmla="*/ 832 h 144461"/>
                <a:gd name="connsiteX2" fmla="*/ 2983 w 362314"/>
                <a:gd name="connsiteY2" fmla="*/ 83382 h 144461"/>
                <a:gd name="connsiteX3" fmla="*/ 66483 w 362314"/>
                <a:gd name="connsiteY3" fmla="*/ 51632 h 144461"/>
                <a:gd name="connsiteX4" fmla="*/ 212533 w 362314"/>
                <a:gd name="connsiteY4" fmla="*/ 57982 h 144461"/>
                <a:gd name="connsiteX5" fmla="*/ 361758 w 362314"/>
                <a:gd name="connsiteY5" fmla="*/ 143707 h 14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314" h="144461">
                  <a:moveTo>
                    <a:pt x="361758" y="143707"/>
                  </a:moveTo>
                  <a:cubicBezTo>
                    <a:pt x="352233" y="134182"/>
                    <a:pt x="215179" y="10886"/>
                    <a:pt x="155383" y="832"/>
                  </a:cubicBezTo>
                  <a:cubicBezTo>
                    <a:pt x="95587" y="-9222"/>
                    <a:pt x="17800" y="74915"/>
                    <a:pt x="2983" y="83382"/>
                  </a:cubicBezTo>
                  <a:cubicBezTo>
                    <a:pt x="-11834" y="91849"/>
                    <a:pt x="31558" y="55865"/>
                    <a:pt x="66483" y="51632"/>
                  </a:cubicBezTo>
                  <a:cubicBezTo>
                    <a:pt x="101408" y="47399"/>
                    <a:pt x="169141" y="46340"/>
                    <a:pt x="212533" y="57982"/>
                  </a:cubicBezTo>
                  <a:cubicBezTo>
                    <a:pt x="255925" y="69624"/>
                    <a:pt x="371283" y="153232"/>
                    <a:pt x="361758" y="143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FA8A4BD6-94D6-489E-9EDD-0351CA747194}"/>
                </a:ext>
              </a:extLst>
            </p:cNvPr>
            <p:cNvSpPr/>
            <p:nvPr/>
          </p:nvSpPr>
          <p:spPr>
            <a:xfrm>
              <a:off x="354460" y="6918316"/>
              <a:ext cx="122970" cy="1364537"/>
            </a:xfrm>
            <a:custGeom>
              <a:avLst/>
              <a:gdLst>
                <a:gd name="connsiteX0" fmla="*/ 4315 w 122970"/>
                <a:gd name="connsiteY0" fmla="*/ 9 h 1364537"/>
                <a:gd name="connsiteX1" fmla="*/ 10665 w 122970"/>
                <a:gd name="connsiteY1" fmla="*/ 746134 h 1364537"/>
                <a:gd name="connsiteX2" fmla="*/ 118615 w 122970"/>
                <a:gd name="connsiteY2" fmla="*/ 1352559 h 1364537"/>
                <a:gd name="connsiteX3" fmla="*/ 93215 w 122970"/>
                <a:gd name="connsiteY3" fmla="*/ 1117609 h 1364537"/>
                <a:gd name="connsiteX4" fmla="*/ 13840 w 122970"/>
                <a:gd name="connsiteY4" fmla="*/ 730259 h 1364537"/>
                <a:gd name="connsiteX5" fmla="*/ 4315 w 122970"/>
                <a:gd name="connsiteY5" fmla="*/ 9 h 136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70" h="1364537">
                  <a:moveTo>
                    <a:pt x="4315" y="9"/>
                  </a:moveTo>
                  <a:cubicBezTo>
                    <a:pt x="3786" y="2655"/>
                    <a:pt x="-8385" y="520709"/>
                    <a:pt x="10665" y="746134"/>
                  </a:cubicBezTo>
                  <a:cubicBezTo>
                    <a:pt x="29715" y="971559"/>
                    <a:pt x="104857" y="1290647"/>
                    <a:pt x="118615" y="1352559"/>
                  </a:cubicBezTo>
                  <a:cubicBezTo>
                    <a:pt x="132373" y="1414471"/>
                    <a:pt x="110677" y="1221326"/>
                    <a:pt x="93215" y="1117609"/>
                  </a:cubicBezTo>
                  <a:cubicBezTo>
                    <a:pt x="75753" y="1013892"/>
                    <a:pt x="22307" y="914938"/>
                    <a:pt x="13840" y="730259"/>
                  </a:cubicBezTo>
                  <a:cubicBezTo>
                    <a:pt x="5373" y="545580"/>
                    <a:pt x="4844" y="-2637"/>
                    <a:pt x="4315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8454A624-D721-40E5-8415-503471974F7C}"/>
                </a:ext>
              </a:extLst>
            </p:cNvPr>
            <p:cNvSpPr/>
            <p:nvPr/>
          </p:nvSpPr>
          <p:spPr>
            <a:xfrm>
              <a:off x="488932" y="8278103"/>
              <a:ext cx="173634" cy="786599"/>
            </a:xfrm>
            <a:custGeom>
              <a:avLst/>
              <a:gdLst>
                <a:gd name="connsiteX0" fmla="*/ 18 w 173634"/>
                <a:gd name="connsiteY0" fmla="*/ 180 h 786599"/>
                <a:gd name="connsiteX1" fmla="*/ 105851 w 173634"/>
                <a:gd name="connsiteY1" fmla="*/ 548397 h 786599"/>
                <a:gd name="connsiteX2" fmla="*/ 173585 w 173634"/>
                <a:gd name="connsiteY2" fmla="*/ 785464 h 786599"/>
                <a:gd name="connsiteX3" fmla="*/ 114318 w 173634"/>
                <a:gd name="connsiteY3" fmla="*/ 609780 h 786599"/>
                <a:gd name="connsiteX4" fmla="*/ 18 w 173634"/>
                <a:gd name="connsiteY4" fmla="*/ 180 h 78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34" h="786599">
                  <a:moveTo>
                    <a:pt x="18" y="180"/>
                  </a:moveTo>
                  <a:cubicBezTo>
                    <a:pt x="-1393" y="-10050"/>
                    <a:pt x="76923" y="417516"/>
                    <a:pt x="105851" y="548397"/>
                  </a:cubicBezTo>
                  <a:cubicBezTo>
                    <a:pt x="134779" y="679278"/>
                    <a:pt x="172174" y="775234"/>
                    <a:pt x="173585" y="785464"/>
                  </a:cubicBezTo>
                  <a:cubicBezTo>
                    <a:pt x="174996" y="795694"/>
                    <a:pt x="146068" y="736780"/>
                    <a:pt x="114318" y="609780"/>
                  </a:cubicBezTo>
                  <a:cubicBezTo>
                    <a:pt x="82568" y="482780"/>
                    <a:pt x="1429" y="10410"/>
                    <a:pt x="18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9B324333-0415-44E8-8797-7033540992FE}"/>
                </a:ext>
              </a:extLst>
            </p:cNvPr>
            <p:cNvSpPr/>
            <p:nvPr/>
          </p:nvSpPr>
          <p:spPr>
            <a:xfrm>
              <a:off x="514349" y="8217307"/>
              <a:ext cx="162818" cy="799036"/>
            </a:xfrm>
            <a:custGeom>
              <a:avLst/>
              <a:gdLst>
                <a:gd name="connsiteX0" fmla="*/ 1 w 162818"/>
                <a:gd name="connsiteY0" fmla="*/ 1710 h 799036"/>
                <a:gd name="connsiteX1" fmla="*/ 88901 w 162818"/>
                <a:gd name="connsiteY1" fmla="*/ 494893 h 799036"/>
                <a:gd name="connsiteX2" fmla="*/ 160868 w 162818"/>
                <a:gd name="connsiteY2" fmla="*/ 797576 h 799036"/>
                <a:gd name="connsiteX3" fmla="*/ 137584 w 162818"/>
                <a:gd name="connsiteY3" fmla="*/ 598610 h 799036"/>
                <a:gd name="connsiteX4" fmla="*/ 86784 w 162818"/>
                <a:gd name="connsiteY4" fmla="*/ 342493 h 799036"/>
                <a:gd name="connsiteX5" fmla="*/ 1 w 162818"/>
                <a:gd name="connsiteY5" fmla="*/ 1710 h 79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818" h="799036">
                  <a:moveTo>
                    <a:pt x="1" y="1710"/>
                  </a:moveTo>
                  <a:cubicBezTo>
                    <a:pt x="354" y="27110"/>
                    <a:pt x="62090" y="362249"/>
                    <a:pt x="88901" y="494893"/>
                  </a:cubicBezTo>
                  <a:cubicBezTo>
                    <a:pt x="115712" y="627537"/>
                    <a:pt x="152754" y="780290"/>
                    <a:pt x="160868" y="797576"/>
                  </a:cubicBezTo>
                  <a:cubicBezTo>
                    <a:pt x="168982" y="814862"/>
                    <a:pt x="149931" y="674457"/>
                    <a:pt x="137584" y="598610"/>
                  </a:cubicBezTo>
                  <a:cubicBezTo>
                    <a:pt x="125237" y="522763"/>
                    <a:pt x="111478" y="444446"/>
                    <a:pt x="86784" y="342493"/>
                  </a:cubicBezTo>
                  <a:cubicBezTo>
                    <a:pt x="62090" y="240540"/>
                    <a:pt x="-352" y="-23690"/>
                    <a:pt x="1" y="17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F89CB91D-99CE-447D-BD00-F81A377DCA71}"/>
                </a:ext>
              </a:extLst>
            </p:cNvPr>
            <p:cNvSpPr/>
            <p:nvPr/>
          </p:nvSpPr>
          <p:spPr>
            <a:xfrm>
              <a:off x="666750" y="9072033"/>
              <a:ext cx="288236" cy="728294"/>
            </a:xfrm>
            <a:custGeom>
              <a:avLst/>
              <a:gdLst>
                <a:gd name="connsiteX0" fmla="*/ 0 w 288236"/>
                <a:gd name="connsiteY0" fmla="*/ 0 h 728294"/>
                <a:gd name="connsiteX1" fmla="*/ 146050 w 288236"/>
                <a:gd name="connsiteY1" fmla="*/ 385234 h 728294"/>
                <a:gd name="connsiteX2" fmla="*/ 222250 w 288236"/>
                <a:gd name="connsiteY2" fmla="*/ 539750 h 728294"/>
                <a:gd name="connsiteX3" fmla="*/ 287867 w 288236"/>
                <a:gd name="connsiteY3" fmla="*/ 728134 h 728294"/>
                <a:gd name="connsiteX4" fmla="*/ 245533 w 288236"/>
                <a:gd name="connsiteY4" fmla="*/ 569384 h 728294"/>
                <a:gd name="connsiteX5" fmla="*/ 175683 w 288236"/>
                <a:gd name="connsiteY5" fmla="*/ 408517 h 728294"/>
                <a:gd name="connsiteX6" fmla="*/ 0 w 288236"/>
                <a:gd name="connsiteY6" fmla="*/ 0 h 72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236" h="728294">
                  <a:moveTo>
                    <a:pt x="0" y="0"/>
                  </a:moveTo>
                  <a:cubicBezTo>
                    <a:pt x="54504" y="147638"/>
                    <a:pt x="109008" y="295276"/>
                    <a:pt x="146050" y="385234"/>
                  </a:cubicBezTo>
                  <a:cubicBezTo>
                    <a:pt x="183092" y="475192"/>
                    <a:pt x="198614" y="482600"/>
                    <a:pt x="222250" y="539750"/>
                  </a:cubicBezTo>
                  <a:cubicBezTo>
                    <a:pt x="245886" y="596900"/>
                    <a:pt x="283987" y="723195"/>
                    <a:pt x="287867" y="728134"/>
                  </a:cubicBezTo>
                  <a:cubicBezTo>
                    <a:pt x="291748" y="733073"/>
                    <a:pt x="264230" y="622653"/>
                    <a:pt x="245533" y="569384"/>
                  </a:cubicBezTo>
                  <a:cubicBezTo>
                    <a:pt x="226836" y="516115"/>
                    <a:pt x="175683" y="408517"/>
                    <a:pt x="175683" y="40851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3707909D-CE9D-4517-A429-CAB70C810B0B}"/>
                </a:ext>
              </a:extLst>
            </p:cNvPr>
            <p:cNvSpPr/>
            <p:nvPr/>
          </p:nvSpPr>
          <p:spPr>
            <a:xfrm>
              <a:off x="949860" y="9791095"/>
              <a:ext cx="179218" cy="623758"/>
            </a:xfrm>
            <a:custGeom>
              <a:avLst/>
              <a:gdLst>
                <a:gd name="connsiteX0" fmla="*/ 523 w 179218"/>
                <a:gd name="connsiteY0" fmla="*/ 605 h 623758"/>
                <a:gd name="connsiteX1" fmla="*/ 76723 w 179218"/>
                <a:gd name="connsiteY1" fmla="*/ 315988 h 623758"/>
                <a:gd name="connsiteX2" fmla="*/ 102123 w 179218"/>
                <a:gd name="connsiteY2" fmla="*/ 487438 h 623758"/>
                <a:gd name="connsiteX3" fmla="*/ 178323 w 179218"/>
                <a:gd name="connsiteY3" fmla="*/ 622905 h 623758"/>
                <a:gd name="connsiteX4" fmla="*/ 142340 w 179218"/>
                <a:gd name="connsiteY4" fmla="*/ 538238 h 623758"/>
                <a:gd name="connsiteX5" fmla="*/ 119057 w 179218"/>
                <a:gd name="connsiteY5" fmla="*/ 402772 h 623758"/>
                <a:gd name="connsiteX6" fmla="*/ 523 w 179218"/>
                <a:gd name="connsiteY6" fmla="*/ 605 h 62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218" h="623758">
                  <a:moveTo>
                    <a:pt x="523" y="605"/>
                  </a:moveTo>
                  <a:cubicBezTo>
                    <a:pt x="-6533" y="-13859"/>
                    <a:pt x="59790" y="234849"/>
                    <a:pt x="76723" y="315988"/>
                  </a:cubicBezTo>
                  <a:cubicBezTo>
                    <a:pt x="93656" y="397127"/>
                    <a:pt x="85190" y="436285"/>
                    <a:pt x="102123" y="487438"/>
                  </a:cubicBezTo>
                  <a:cubicBezTo>
                    <a:pt x="119056" y="538591"/>
                    <a:pt x="171620" y="614438"/>
                    <a:pt x="178323" y="622905"/>
                  </a:cubicBezTo>
                  <a:cubicBezTo>
                    <a:pt x="185026" y="631372"/>
                    <a:pt x="152218" y="574927"/>
                    <a:pt x="142340" y="538238"/>
                  </a:cubicBezTo>
                  <a:cubicBezTo>
                    <a:pt x="132462" y="501549"/>
                    <a:pt x="141635" y="487439"/>
                    <a:pt x="119057" y="402772"/>
                  </a:cubicBezTo>
                  <a:cubicBezTo>
                    <a:pt x="96479" y="318105"/>
                    <a:pt x="7579" y="15069"/>
                    <a:pt x="523" y="6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5942623A-EE0E-43E3-A106-796DFF7FC519}"/>
                </a:ext>
              </a:extLst>
            </p:cNvPr>
            <p:cNvSpPr/>
            <p:nvPr/>
          </p:nvSpPr>
          <p:spPr>
            <a:xfrm>
              <a:off x="941606" y="7256954"/>
              <a:ext cx="849248" cy="1050222"/>
            </a:xfrm>
            <a:custGeom>
              <a:avLst/>
              <a:gdLst>
                <a:gd name="connsiteX0" fmla="*/ 1369 w 849248"/>
                <a:gd name="connsiteY0" fmla="*/ 4271 h 1050222"/>
                <a:gd name="connsiteX1" fmla="*/ 325219 w 849248"/>
                <a:gd name="connsiteY1" fmla="*/ 458296 h 1050222"/>
                <a:gd name="connsiteX2" fmla="*/ 525244 w 849248"/>
                <a:gd name="connsiteY2" fmla="*/ 683721 h 1050222"/>
                <a:gd name="connsiteX3" fmla="*/ 849094 w 849248"/>
                <a:gd name="connsiteY3" fmla="*/ 1048846 h 1050222"/>
                <a:gd name="connsiteX4" fmla="*/ 566519 w 849248"/>
                <a:gd name="connsiteY4" fmla="*/ 804371 h 1050222"/>
                <a:gd name="connsiteX5" fmla="*/ 461744 w 849248"/>
                <a:gd name="connsiteY5" fmla="*/ 696421 h 1050222"/>
                <a:gd name="connsiteX6" fmla="*/ 290294 w 849248"/>
                <a:gd name="connsiteY6" fmla="*/ 448771 h 1050222"/>
                <a:gd name="connsiteX7" fmla="*/ 210919 w 849248"/>
                <a:gd name="connsiteY7" fmla="*/ 242396 h 1050222"/>
                <a:gd name="connsiteX8" fmla="*/ 1369 w 849248"/>
                <a:gd name="connsiteY8" fmla="*/ 4271 h 105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248" h="1050222">
                  <a:moveTo>
                    <a:pt x="1369" y="4271"/>
                  </a:moveTo>
                  <a:cubicBezTo>
                    <a:pt x="20419" y="40254"/>
                    <a:pt x="237907" y="345054"/>
                    <a:pt x="325219" y="458296"/>
                  </a:cubicBezTo>
                  <a:cubicBezTo>
                    <a:pt x="412531" y="571538"/>
                    <a:pt x="525244" y="683721"/>
                    <a:pt x="525244" y="683721"/>
                  </a:cubicBezTo>
                  <a:cubicBezTo>
                    <a:pt x="612557" y="782146"/>
                    <a:pt x="842215" y="1028738"/>
                    <a:pt x="849094" y="1048846"/>
                  </a:cubicBezTo>
                  <a:cubicBezTo>
                    <a:pt x="855973" y="1068954"/>
                    <a:pt x="631077" y="863108"/>
                    <a:pt x="566519" y="804371"/>
                  </a:cubicBezTo>
                  <a:cubicBezTo>
                    <a:pt x="501961" y="745634"/>
                    <a:pt x="507782" y="755688"/>
                    <a:pt x="461744" y="696421"/>
                  </a:cubicBezTo>
                  <a:cubicBezTo>
                    <a:pt x="415707" y="637154"/>
                    <a:pt x="332098" y="524442"/>
                    <a:pt x="290294" y="448771"/>
                  </a:cubicBezTo>
                  <a:cubicBezTo>
                    <a:pt x="248490" y="373100"/>
                    <a:pt x="254311" y="315421"/>
                    <a:pt x="210919" y="242396"/>
                  </a:cubicBezTo>
                  <a:cubicBezTo>
                    <a:pt x="167527" y="169371"/>
                    <a:pt x="-17681" y="-31712"/>
                    <a:pt x="1369" y="4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30BF3FA3-55E3-440F-A6B2-C3B6933484A6}"/>
                </a:ext>
              </a:extLst>
            </p:cNvPr>
            <p:cNvSpPr/>
            <p:nvPr/>
          </p:nvSpPr>
          <p:spPr>
            <a:xfrm>
              <a:off x="1816011" y="9157849"/>
              <a:ext cx="134258" cy="768720"/>
            </a:xfrm>
            <a:custGeom>
              <a:avLst/>
              <a:gdLst>
                <a:gd name="connsiteX0" fmla="*/ 89 w 134258"/>
                <a:gd name="connsiteY0" fmla="*/ 2026 h 768720"/>
                <a:gd name="connsiteX1" fmla="*/ 114389 w 134258"/>
                <a:gd name="connsiteY1" fmla="*/ 370326 h 768720"/>
                <a:gd name="connsiteX2" fmla="*/ 133439 w 134258"/>
                <a:gd name="connsiteY2" fmla="*/ 722751 h 768720"/>
                <a:gd name="connsiteX3" fmla="*/ 104864 w 134258"/>
                <a:gd name="connsiteY3" fmla="*/ 757676 h 768720"/>
                <a:gd name="connsiteX4" fmla="*/ 104864 w 134258"/>
                <a:gd name="connsiteY4" fmla="*/ 659251 h 768720"/>
                <a:gd name="connsiteX5" fmla="*/ 104864 w 134258"/>
                <a:gd name="connsiteY5" fmla="*/ 433826 h 768720"/>
                <a:gd name="connsiteX6" fmla="*/ 95339 w 134258"/>
                <a:gd name="connsiteY6" fmla="*/ 230626 h 768720"/>
                <a:gd name="connsiteX7" fmla="*/ 89 w 134258"/>
                <a:gd name="connsiteY7" fmla="*/ 2026 h 76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258" h="768720">
                  <a:moveTo>
                    <a:pt x="89" y="2026"/>
                  </a:moveTo>
                  <a:cubicBezTo>
                    <a:pt x="3264" y="25309"/>
                    <a:pt x="92164" y="250205"/>
                    <a:pt x="114389" y="370326"/>
                  </a:cubicBezTo>
                  <a:cubicBezTo>
                    <a:pt x="136614" y="490447"/>
                    <a:pt x="135026" y="658193"/>
                    <a:pt x="133439" y="722751"/>
                  </a:cubicBezTo>
                  <a:cubicBezTo>
                    <a:pt x="131852" y="787309"/>
                    <a:pt x="109627" y="768259"/>
                    <a:pt x="104864" y="757676"/>
                  </a:cubicBezTo>
                  <a:cubicBezTo>
                    <a:pt x="100102" y="747093"/>
                    <a:pt x="104864" y="659251"/>
                    <a:pt x="104864" y="659251"/>
                  </a:cubicBezTo>
                  <a:cubicBezTo>
                    <a:pt x="104864" y="605276"/>
                    <a:pt x="106452" y="505264"/>
                    <a:pt x="104864" y="433826"/>
                  </a:cubicBezTo>
                  <a:cubicBezTo>
                    <a:pt x="103277" y="362389"/>
                    <a:pt x="111214" y="298888"/>
                    <a:pt x="95339" y="230626"/>
                  </a:cubicBezTo>
                  <a:cubicBezTo>
                    <a:pt x="79464" y="162364"/>
                    <a:pt x="-3086" y="-21257"/>
                    <a:pt x="89" y="20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2082390B-E006-461D-B1E8-420311731DA8}"/>
                </a:ext>
              </a:extLst>
            </p:cNvPr>
            <p:cNvSpPr/>
            <p:nvPr/>
          </p:nvSpPr>
          <p:spPr>
            <a:xfrm>
              <a:off x="1916095" y="9919842"/>
              <a:ext cx="171914" cy="123047"/>
            </a:xfrm>
            <a:custGeom>
              <a:avLst/>
              <a:gdLst>
                <a:gd name="connsiteX0" fmla="*/ 18 w 171914"/>
                <a:gd name="connsiteY0" fmla="*/ 446 h 123047"/>
                <a:gd name="connsiteX1" fmla="*/ 95268 w 171914"/>
                <a:gd name="connsiteY1" fmla="*/ 62358 h 123047"/>
                <a:gd name="connsiteX2" fmla="*/ 92093 w 171914"/>
                <a:gd name="connsiteY2" fmla="*/ 81408 h 123047"/>
                <a:gd name="connsiteX3" fmla="*/ 55580 w 171914"/>
                <a:gd name="connsiteY3" fmla="*/ 108396 h 123047"/>
                <a:gd name="connsiteX4" fmla="*/ 171468 w 171914"/>
                <a:gd name="connsiteY4" fmla="*/ 122683 h 123047"/>
                <a:gd name="connsiteX5" fmla="*/ 95268 w 171914"/>
                <a:gd name="connsiteY5" fmla="*/ 94108 h 123047"/>
                <a:gd name="connsiteX6" fmla="*/ 87330 w 171914"/>
                <a:gd name="connsiteY6" fmla="*/ 38546 h 123047"/>
                <a:gd name="connsiteX7" fmla="*/ 18 w 171914"/>
                <a:gd name="connsiteY7" fmla="*/ 446 h 1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14" h="123047">
                  <a:moveTo>
                    <a:pt x="18" y="446"/>
                  </a:moveTo>
                  <a:cubicBezTo>
                    <a:pt x="1341" y="4415"/>
                    <a:pt x="79922" y="48864"/>
                    <a:pt x="95268" y="62358"/>
                  </a:cubicBezTo>
                  <a:cubicBezTo>
                    <a:pt x="110614" y="75852"/>
                    <a:pt x="98708" y="73735"/>
                    <a:pt x="92093" y="81408"/>
                  </a:cubicBezTo>
                  <a:cubicBezTo>
                    <a:pt x="85478" y="89081"/>
                    <a:pt x="42351" y="101517"/>
                    <a:pt x="55580" y="108396"/>
                  </a:cubicBezTo>
                  <a:cubicBezTo>
                    <a:pt x="68809" y="115275"/>
                    <a:pt x="164853" y="125064"/>
                    <a:pt x="171468" y="122683"/>
                  </a:cubicBezTo>
                  <a:cubicBezTo>
                    <a:pt x="178083" y="120302"/>
                    <a:pt x="109291" y="108131"/>
                    <a:pt x="95268" y="94108"/>
                  </a:cubicBezTo>
                  <a:cubicBezTo>
                    <a:pt x="81245" y="80085"/>
                    <a:pt x="104793" y="57331"/>
                    <a:pt x="87330" y="38546"/>
                  </a:cubicBezTo>
                  <a:cubicBezTo>
                    <a:pt x="69867" y="19761"/>
                    <a:pt x="-1305" y="-3523"/>
                    <a:pt x="18" y="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B5C6E077-E630-47B2-8187-40A924785518}"/>
                </a:ext>
              </a:extLst>
            </p:cNvPr>
            <p:cNvSpPr/>
            <p:nvPr/>
          </p:nvSpPr>
          <p:spPr>
            <a:xfrm>
              <a:off x="2065315" y="10050463"/>
              <a:ext cx="19073" cy="95258"/>
            </a:xfrm>
            <a:custGeom>
              <a:avLst/>
              <a:gdLst>
                <a:gd name="connsiteX0" fmla="*/ 19073 w 19073"/>
                <a:gd name="connsiteY0" fmla="*/ 0 h 95258"/>
                <a:gd name="connsiteX1" fmla="*/ 23 w 19073"/>
                <a:gd name="connsiteY1" fmla="*/ 95250 h 95258"/>
                <a:gd name="connsiteX2" fmla="*/ 19073 w 19073"/>
                <a:gd name="connsiteY2" fmla="*/ 0 h 9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73" h="95258">
                  <a:moveTo>
                    <a:pt x="19073" y="0"/>
                  </a:moveTo>
                  <a:cubicBezTo>
                    <a:pt x="19073" y="0"/>
                    <a:pt x="-771" y="94192"/>
                    <a:pt x="23" y="95250"/>
                  </a:cubicBezTo>
                  <a:cubicBezTo>
                    <a:pt x="817" y="96308"/>
                    <a:pt x="19073" y="0"/>
                    <a:pt x="1907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3122BAE7-B7EB-441B-A71F-829851B93BD2}"/>
                </a:ext>
              </a:extLst>
            </p:cNvPr>
            <p:cNvSpPr/>
            <p:nvPr/>
          </p:nvSpPr>
          <p:spPr>
            <a:xfrm>
              <a:off x="2064896" y="10050458"/>
              <a:ext cx="33144" cy="103026"/>
            </a:xfrm>
            <a:custGeom>
              <a:avLst/>
              <a:gdLst>
                <a:gd name="connsiteX0" fmla="*/ 22667 w 33144"/>
                <a:gd name="connsiteY0" fmla="*/ 5 h 103026"/>
                <a:gd name="connsiteX1" fmla="*/ 32192 w 33144"/>
                <a:gd name="connsiteY1" fmla="*/ 95255 h 103026"/>
                <a:gd name="connsiteX2" fmla="*/ 442 w 33144"/>
                <a:gd name="connsiteY2" fmla="*/ 90492 h 103026"/>
                <a:gd name="connsiteX3" fmla="*/ 22667 w 33144"/>
                <a:gd name="connsiteY3" fmla="*/ 5 h 10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44" h="103026">
                  <a:moveTo>
                    <a:pt x="22667" y="5"/>
                  </a:moveTo>
                  <a:cubicBezTo>
                    <a:pt x="27959" y="799"/>
                    <a:pt x="35896" y="80174"/>
                    <a:pt x="32192" y="95255"/>
                  </a:cubicBezTo>
                  <a:cubicBezTo>
                    <a:pt x="28488" y="110336"/>
                    <a:pt x="4146" y="100546"/>
                    <a:pt x="442" y="90492"/>
                  </a:cubicBezTo>
                  <a:cubicBezTo>
                    <a:pt x="-3262" y="80438"/>
                    <a:pt x="17375" y="-789"/>
                    <a:pt x="22667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: 図形 365">
              <a:extLst>
                <a:ext uri="{FF2B5EF4-FFF2-40B4-BE49-F238E27FC236}">
                  <a16:creationId xmlns:a16="http://schemas.microsoft.com/office/drawing/2014/main" id="{B863B74D-7125-4114-8923-85CA36527A2C}"/>
                </a:ext>
              </a:extLst>
            </p:cNvPr>
            <p:cNvSpPr/>
            <p:nvPr/>
          </p:nvSpPr>
          <p:spPr>
            <a:xfrm>
              <a:off x="2076398" y="10140597"/>
              <a:ext cx="216260" cy="245567"/>
            </a:xfrm>
            <a:custGeom>
              <a:avLst/>
              <a:gdLst>
                <a:gd name="connsiteX0" fmla="*/ 52 w 216260"/>
                <a:gd name="connsiteY0" fmla="*/ 353 h 245567"/>
                <a:gd name="connsiteX1" fmla="*/ 165152 w 216260"/>
                <a:gd name="connsiteY1" fmla="*/ 168628 h 245567"/>
                <a:gd name="connsiteX2" fmla="*/ 215952 w 216260"/>
                <a:gd name="connsiteY2" fmla="*/ 244828 h 245567"/>
                <a:gd name="connsiteX3" fmla="*/ 147690 w 216260"/>
                <a:gd name="connsiteY3" fmla="*/ 127353 h 245567"/>
                <a:gd name="connsiteX4" fmla="*/ 52 w 216260"/>
                <a:gd name="connsiteY4" fmla="*/ 353 h 24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60" h="245567">
                  <a:moveTo>
                    <a:pt x="52" y="353"/>
                  </a:moveTo>
                  <a:cubicBezTo>
                    <a:pt x="2962" y="7232"/>
                    <a:pt x="129169" y="127882"/>
                    <a:pt x="165152" y="168628"/>
                  </a:cubicBezTo>
                  <a:cubicBezTo>
                    <a:pt x="201135" y="209374"/>
                    <a:pt x="218862" y="251707"/>
                    <a:pt x="215952" y="244828"/>
                  </a:cubicBezTo>
                  <a:cubicBezTo>
                    <a:pt x="213042" y="237949"/>
                    <a:pt x="179969" y="165982"/>
                    <a:pt x="147690" y="127353"/>
                  </a:cubicBezTo>
                  <a:cubicBezTo>
                    <a:pt x="115411" y="88724"/>
                    <a:pt x="-2858" y="-6526"/>
                    <a:pt x="52" y="3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: 図形 366">
              <a:extLst>
                <a:ext uri="{FF2B5EF4-FFF2-40B4-BE49-F238E27FC236}">
                  <a16:creationId xmlns:a16="http://schemas.microsoft.com/office/drawing/2014/main" id="{C47FCD50-C452-493A-9BA6-7C49E69019D7}"/>
                </a:ext>
              </a:extLst>
            </p:cNvPr>
            <p:cNvSpPr/>
            <p:nvPr/>
          </p:nvSpPr>
          <p:spPr>
            <a:xfrm>
              <a:off x="2285152" y="10364951"/>
              <a:ext cx="371388" cy="302152"/>
            </a:xfrm>
            <a:custGeom>
              <a:avLst/>
              <a:gdLst>
                <a:gd name="connsiteX0" fmla="*/ 2436 w 371388"/>
                <a:gd name="connsiteY0" fmla="*/ 1424 h 302152"/>
                <a:gd name="connsiteX1" fmla="*/ 275486 w 371388"/>
                <a:gd name="connsiteY1" fmla="*/ 188749 h 302152"/>
                <a:gd name="connsiteX2" fmla="*/ 370736 w 371388"/>
                <a:gd name="connsiteY2" fmla="*/ 301462 h 302152"/>
                <a:gd name="connsiteX3" fmla="*/ 308823 w 371388"/>
                <a:gd name="connsiteY3" fmla="*/ 230024 h 302152"/>
                <a:gd name="connsiteX4" fmla="*/ 150073 w 371388"/>
                <a:gd name="connsiteY4" fmla="*/ 107787 h 302152"/>
                <a:gd name="connsiteX5" fmla="*/ 2436 w 371388"/>
                <a:gd name="connsiteY5" fmla="*/ 1424 h 30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388" h="302152">
                  <a:moveTo>
                    <a:pt x="2436" y="1424"/>
                  </a:moveTo>
                  <a:cubicBezTo>
                    <a:pt x="23338" y="14918"/>
                    <a:pt x="214103" y="138743"/>
                    <a:pt x="275486" y="188749"/>
                  </a:cubicBezTo>
                  <a:cubicBezTo>
                    <a:pt x="336869" y="238755"/>
                    <a:pt x="365180" y="294583"/>
                    <a:pt x="370736" y="301462"/>
                  </a:cubicBezTo>
                  <a:cubicBezTo>
                    <a:pt x="376292" y="308341"/>
                    <a:pt x="345600" y="262303"/>
                    <a:pt x="308823" y="230024"/>
                  </a:cubicBezTo>
                  <a:cubicBezTo>
                    <a:pt x="272046" y="197745"/>
                    <a:pt x="199550" y="141654"/>
                    <a:pt x="150073" y="107787"/>
                  </a:cubicBezTo>
                  <a:cubicBezTo>
                    <a:pt x="100596" y="73920"/>
                    <a:pt x="-18466" y="-12070"/>
                    <a:pt x="2436" y="14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: 図形 367">
              <a:extLst>
                <a:ext uri="{FF2B5EF4-FFF2-40B4-BE49-F238E27FC236}">
                  <a16:creationId xmlns:a16="http://schemas.microsoft.com/office/drawing/2014/main" id="{3575AF4D-C03E-4119-9CFA-A876C8BFF6B2}"/>
                </a:ext>
              </a:extLst>
            </p:cNvPr>
            <p:cNvSpPr/>
            <p:nvPr/>
          </p:nvSpPr>
          <p:spPr>
            <a:xfrm>
              <a:off x="2225638" y="10548935"/>
              <a:ext cx="333435" cy="64346"/>
            </a:xfrm>
            <a:custGeom>
              <a:avLst/>
              <a:gdLst>
                <a:gd name="connsiteX0" fmla="*/ 333412 w 333435"/>
                <a:gd name="connsiteY0" fmla="*/ 60328 h 64346"/>
                <a:gd name="connsiteX1" fmla="*/ 171487 w 333435"/>
                <a:gd name="connsiteY1" fmla="*/ 3 h 64346"/>
                <a:gd name="connsiteX2" fmla="*/ 6387 w 333435"/>
                <a:gd name="connsiteY2" fmla="*/ 63503 h 64346"/>
                <a:gd name="connsiteX3" fmla="*/ 46075 w 333435"/>
                <a:gd name="connsiteY3" fmla="*/ 34928 h 64346"/>
                <a:gd name="connsiteX4" fmla="*/ 160375 w 333435"/>
                <a:gd name="connsiteY4" fmla="*/ 12703 h 64346"/>
                <a:gd name="connsiteX5" fmla="*/ 333412 w 333435"/>
                <a:gd name="connsiteY5" fmla="*/ 60328 h 6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435" h="64346">
                  <a:moveTo>
                    <a:pt x="333412" y="60328"/>
                  </a:moveTo>
                  <a:cubicBezTo>
                    <a:pt x="335264" y="58211"/>
                    <a:pt x="225991" y="-526"/>
                    <a:pt x="171487" y="3"/>
                  </a:cubicBezTo>
                  <a:cubicBezTo>
                    <a:pt x="116983" y="532"/>
                    <a:pt x="27289" y="57682"/>
                    <a:pt x="6387" y="63503"/>
                  </a:cubicBezTo>
                  <a:cubicBezTo>
                    <a:pt x="-14515" y="69324"/>
                    <a:pt x="20410" y="43395"/>
                    <a:pt x="46075" y="34928"/>
                  </a:cubicBezTo>
                  <a:cubicBezTo>
                    <a:pt x="71740" y="26461"/>
                    <a:pt x="114867" y="9528"/>
                    <a:pt x="160375" y="12703"/>
                  </a:cubicBezTo>
                  <a:cubicBezTo>
                    <a:pt x="205883" y="15878"/>
                    <a:pt x="331560" y="62445"/>
                    <a:pt x="333412" y="60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: 図形 368">
              <a:extLst>
                <a:ext uri="{FF2B5EF4-FFF2-40B4-BE49-F238E27FC236}">
                  <a16:creationId xmlns:a16="http://schemas.microsoft.com/office/drawing/2014/main" id="{A0ED1066-FBA4-4B5D-810B-04733E820FFC}"/>
                </a:ext>
              </a:extLst>
            </p:cNvPr>
            <p:cNvSpPr/>
            <p:nvPr/>
          </p:nvSpPr>
          <p:spPr>
            <a:xfrm>
              <a:off x="1926724" y="10567956"/>
              <a:ext cx="383113" cy="741766"/>
            </a:xfrm>
            <a:custGeom>
              <a:avLst/>
              <a:gdLst>
                <a:gd name="connsiteX0" fmla="*/ 383089 w 383113"/>
                <a:gd name="connsiteY0" fmla="*/ 32 h 741766"/>
                <a:gd name="connsiteX1" fmla="*/ 184651 w 383113"/>
                <a:gd name="connsiteY1" fmla="*/ 85757 h 741766"/>
                <a:gd name="connsiteX2" fmla="*/ 62414 w 383113"/>
                <a:gd name="connsiteY2" fmla="*/ 290544 h 741766"/>
                <a:gd name="connsiteX3" fmla="*/ 13201 w 383113"/>
                <a:gd name="connsiteY3" fmla="*/ 400082 h 741766"/>
                <a:gd name="connsiteX4" fmla="*/ 8439 w 383113"/>
                <a:gd name="connsiteY4" fmla="*/ 527082 h 741766"/>
                <a:gd name="connsiteX5" fmla="*/ 116389 w 383113"/>
                <a:gd name="connsiteY5" fmla="*/ 701707 h 741766"/>
                <a:gd name="connsiteX6" fmla="*/ 222751 w 383113"/>
                <a:gd name="connsiteY6" fmla="*/ 741394 h 741766"/>
                <a:gd name="connsiteX7" fmla="*/ 143376 w 383113"/>
                <a:gd name="connsiteY7" fmla="*/ 689007 h 741766"/>
                <a:gd name="connsiteX8" fmla="*/ 71939 w 383113"/>
                <a:gd name="connsiteY8" fmla="*/ 592169 h 741766"/>
                <a:gd name="connsiteX9" fmla="*/ 41776 w 383113"/>
                <a:gd name="connsiteY9" fmla="*/ 449294 h 741766"/>
                <a:gd name="connsiteX10" fmla="*/ 59239 w 383113"/>
                <a:gd name="connsiteY10" fmla="*/ 317532 h 741766"/>
                <a:gd name="connsiteX11" fmla="*/ 197351 w 383113"/>
                <a:gd name="connsiteY11" fmla="*/ 93694 h 741766"/>
                <a:gd name="connsiteX12" fmla="*/ 383089 w 383113"/>
                <a:gd name="connsiteY12" fmla="*/ 32 h 74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113" h="741766">
                  <a:moveTo>
                    <a:pt x="383089" y="32"/>
                  </a:moveTo>
                  <a:cubicBezTo>
                    <a:pt x="380972" y="-1291"/>
                    <a:pt x="238097" y="37339"/>
                    <a:pt x="184651" y="85757"/>
                  </a:cubicBezTo>
                  <a:cubicBezTo>
                    <a:pt x="131205" y="134175"/>
                    <a:pt x="90989" y="238157"/>
                    <a:pt x="62414" y="290544"/>
                  </a:cubicBezTo>
                  <a:cubicBezTo>
                    <a:pt x="33839" y="342931"/>
                    <a:pt x="22197" y="360659"/>
                    <a:pt x="13201" y="400082"/>
                  </a:cubicBezTo>
                  <a:cubicBezTo>
                    <a:pt x="4205" y="439505"/>
                    <a:pt x="-8759" y="476811"/>
                    <a:pt x="8439" y="527082"/>
                  </a:cubicBezTo>
                  <a:cubicBezTo>
                    <a:pt x="25637" y="577353"/>
                    <a:pt x="80670" y="665988"/>
                    <a:pt x="116389" y="701707"/>
                  </a:cubicBezTo>
                  <a:cubicBezTo>
                    <a:pt x="152108" y="737426"/>
                    <a:pt x="218253" y="743511"/>
                    <a:pt x="222751" y="741394"/>
                  </a:cubicBezTo>
                  <a:cubicBezTo>
                    <a:pt x="227249" y="739277"/>
                    <a:pt x="168511" y="713878"/>
                    <a:pt x="143376" y="689007"/>
                  </a:cubicBezTo>
                  <a:cubicBezTo>
                    <a:pt x="118241" y="664136"/>
                    <a:pt x="88872" y="632121"/>
                    <a:pt x="71939" y="592169"/>
                  </a:cubicBezTo>
                  <a:cubicBezTo>
                    <a:pt x="55006" y="552217"/>
                    <a:pt x="43893" y="495067"/>
                    <a:pt x="41776" y="449294"/>
                  </a:cubicBezTo>
                  <a:cubicBezTo>
                    <a:pt x="39659" y="403521"/>
                    <a:pt x="33310" y="376799"/>
                    <a:pt x="59239" y="317532"/>
                  </a:cubicBezTo>
                  <a:cubicBezTo>
                    <a:pt x="85168" y="258265"/>
                    <a:pt x="144434" y="147934"/>
                    <a:pt x="197351" y="93694"/>
                  </a:cubicBezTo>
                  <a:cubicBezTo>
                    <a:pt x="250268" y="39454"/>
                    <a:pt x="385206" y="1355"/>
                    <a:pt x="383089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: 図形 369">
              <a:extLst>
                <a:ext uri="{FF2B5EF4-FFF2-40B4-BE49-F238E27FC236}">
                  <a16:creationId xmlns:a16="http://schemas.microsoft.com/office/drawing/2014/main" id="{7CA670E7-A46C-44BD-BDDA-5DF2ED5EA6ED}"/>
                </a:ext>
              </a:extLst>
            </p:cNvPr>
            <p:cNvSpPr/>
            <p:nvPr/>
          </p:nvSpPr>
          <p:spPr>
            <a:xfrm>
              <a:off x="1095130" y="10402888"/>
              <a:ext cx="44808" cy="346494"/>
            </a:xfrm>
            <a:custGeom>
              <a:avLst/>
              <a:gdLst>
                <a:gd name="connsiteX0" fmla="*/ 27233 w 44808"/>
                <a:gd name="connsiteY0" fmla="*/ 0 h 346494"/>
                <a:gd name="connsiteX1" fmla="*/ 9770 w 44808"/>
                <a:gd name="connsiteY1" fmla="*/ 103187 h 346494"/>
                <a:gd name="connsiteX2" fmla="*/ 1833 w 44808"/>
                <a:gd name="connsiteY2" fmla="*/ 155575 h 346494"/>
                <a:gd name="connsiteX3" fmla="*/ 44695 w 44808"/>
                <a:gd name="connsiteY3" fmla="*/ 344487 h 346494"/>
                <a:gd name="connsiteX4" fmla="*/ 14533 w 44808"/>
                <a:gd name="connsiteY4" fmla="*/ 246062 h 346494"/>
                <a:gd name="connsiteX5" fmla="*/ 19295 w 44808"/>
                <a:gd name="connsiteY5" fmla="*/ 104775 h 346494"/>
                <a:gd name="connsiteX6" fmla="*/ 27233 w 44808"/>
                <a:gd name="connsiteY6" fmla="*/ 0 h 34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8" h="346494">
                  <a:moveTo>
                    <a:pt x="27233" y="0"/>
                  </a:moveTo>
                  <a:cubicBezTo>
                    <a:pt x="25645" y="-265"/>
                    <a:pt x="14003" y="77258"/>
                    <a:pt x="9770" y="103187"/>
                  </a:cubicBezTo>
                  <a:cubicBezTo>
                    <a:pt x="5537" y="129116"/>
                    <a:pt x="-3988" y="115358"/>
                    <a:pt x="1833" y="155575"/>
                  </a:cubicBezTo>
                  <a:cubicBezTo>
                    <a:pt x="7654" y="195792"/>
                    <a:pt x="42578" y="329406"/>
                    <a:pt x="44695" y="344487"/>
                  </a:cubicBezTo>
                  <a:cubicBezTo>
                    <a:pt x="46812" y="359568"/>
                    <a:pt x="18766" y="286014"/>
                    <a:pt x="14533" y="246062"/>
                  </a:cubicBezTo>
                  <a:cubicBezTo>
                    <a:pt x="10300" y="206110"/>
                    <a:pt x="14003" y="142346"/>
                    <a:pt x="19295" y="104775"/>
                  </a:cubicBezTo>
                  <a:cubicBezTo>
                    <a:pt x="24587" y="67204"/>
                    <a:pt x="28821" y="265"/>
                    <a:pt x="2723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: 図形 370">
              <a:extLst>
                <a:ext uri="{FF2B5EF4-FFF2-40B4-BE49-F238E27FC236}">
                  <a16:creationId xmlns:a16="http://schemas.microsoft.com/office/drawing/2014/main" id="{D2D9BDAD-FDE5-4448-869E-C7F4B79ED552}"/>
                </a:ext>
              </a:extLst>
            </p:cNvPr>
            <p:cNvSpPr/>
            <p:nvPr/>
          </p:nvSpPr>
          <p:spPr>
            <a:xfrm>
              <a:off x="1130110" y="10710863"/>
              <a:ext cx="310495" cy="195790"/>
            </a:xfrm>
            <a:custGeom>
              <a:avLst/>
              <a:gdLst>
                <a:gd name="connsiteX0" fmla="*/ 190 w 310495"/>
                <a:gd name="connsiteY0" fmla="*/ 38100 h 195790"/>
                <a:gd name="connsiteX1" fmla="*/ 124015 w 310495"/>
                <a:gd name="connsiteY1" fmla="*/ 20637 h 195790"/>
                <a:gd name="connsiteX2" fmla="*/ 174815 w 310495"/>
                <a:gd name="connsiteY2" fmla="*/ 119062 h 195790"/>
                <a:gd name="connsiteX3" fmla="*/ 309753 w 310495"/>
                <a:gd name="connsiteY3" fmla="*/ 195262 h 195790"/>
                <a:gd name="connsiteX4" fmla="*/ 225615 w 310495"/>
                <a:gd name="connsiteY4" fmla="*/ 149225 h 195790"/>
                <a:gd name="connsiteX5" fmla="*/ 151003 w 310495"/>
                <a:gd name="connsiteY5" fmla="*/ 80962 h 195790"/>
                <a:gd name="connsiteX6" fmla="*/ 136715 w 310495"/>
                <a:gd name="connsiteY6" fmla="*/ 19050 h 195790"/>
                <a:gd name="connsiteX7" fmla="*/ 97028 w 310495"/>
                <a:gd name="connsiteY7" fmla="*/ 0 h 195790"/>
                <a:gd name="connsiteX8" fmla="*/ 190 w 310495"/>
                <a:gd name="connsiteY8" fmla="*/ 38100 h 19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495" h="195790">
                  <a:moveTo>
                    <a:pt x="190" y="38100"/>
                  </a:moveTo>
                  <a:cubicBezTo>
                    <a:pt x="4688" y="41539"/>
                    <a:pt x="94911" y="7143"/>
                    <a:pt x="124015" y="20637"/>
                  </a:cubicBezTo>
                  <a:cubicBezTo>
                    <a:pt x="153119" y="34131"/>
                    <a:pt x="143859" y="89958"/>
                    <a:pt x="174815" y="119062"/>
                  </a:cubicBezTo>
                  <a:cubicBezTo>
                    <a:pt x="205771" y="148166"/>
                    <a:pt x="301286" y="190235"/>
                    <a:pt x="309753" y="195262"/>
                  </a:cubicBezTo>
                  <a:cubicBezTo>
                    <a:pt x="318220" y="200289"/>
                    <a:pt x="252073" y="168275"/>
                    <a:pt x="225615" y="149225"/>
                  </a:cubicBezTo>
                  <a:cubicBezTo>
                    <a:pt x="199157" y="130175"/>
                    <a:pt x="165820" y="102658"/>
                    <a:pt x="151003" y="80962"/>
                  </a:cubicBezTo>
                  <a:cubicBezTo>
                    <a:pt x="136186" y="59266"/>
                    <a:pt x="145711" y="32544"/>
                    <a:pt x="136715" y="19050"/>
                  </a:cubicBezTo>
                  <a:cubicBezTo>
                    <a:pt x="127719" y="5556"/>
                    <a:pt x="121899" y="0"/>
                    <a:pt x="97028" y="0"/>
                  </a:cubicBezTo>
                  <a:cubicBezTo>
                    <a:pt x="72157" y="0"/>
                    <a:pt x="-4308" y="34661"/>
                    <a:pt x="190" y="38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: 図形 371">
              <a:extLst>
                <a:ext uri="{FF2B5EF4-FFF2-40B4-BE49-F238E27FC236}">
                  <a16:creationId xmlns:a16="http://schemas.microsoft.com/office/drawing/2014/main" id="{831F3671-A030-41A5-975E-E2D480538BBE}"/>
                </a:ext>
              </a:extLst>
            </p:cNvPr>
            <p:cNvSpPr/>
            <p:nvPr/>
          </p:nvSpPr>
          <p:spPr>
            <a:xfrm>
              <a:off x="1368424" y="10761484"/>
              <a:ext cx="754805" cy="550125"/>
            </a:xfrm>
            <a:custGeom>
              <a:avLst/>
              <a:gdLst>
                <a:gd name="connsiteX0" fmla="*/ 1 w 754805"/>
                <a:gd name="connsiteY0" fmla="*/ 179 h 550125"/>
                <a:gd name="connsiteX1" fmla="*/ 87314 w 754805"/>
                <a:gd name="connsiteY1" fmla="*/ 192266 h 550125"/>
                <a:gd name="connsiteX2" fmla="*/ 252414 w 754805"/>
                <a:gd name="connsiteY2" fmla="*/ 289104 h 550125"/>
                <a:gd name="connsiteX3" fmla="*/ 484189 w 754805"/>
                <a:gd name="connsiteY3" fmla="*/ 438329 h 550125"/>
                <a:gd name="connsiteX4" fmla="*/ 647701 w 754805"/>
                <a:gd name="connsiteY4" fmla="*/ 508179 h 550125"/>
                <a:gd name="connsiteX5" fmla="*/ 752476 w 754805"/>
                <a:gd name="connsiteY5" fmla="*/ 547866 h 550125"/>
                <a:gd name="connsiteX6" fmla="*/ 547689 w 754805"/>
                <a:gd name="connsiteY6" fmla="*/ 441504 h 550125"/>
                <a:gd name="connsiteX7" fmla="*/ 88901 w 754805"/>
                <a:gd name="connsiteY7" fmla="*/ 163691 h 550125"/>
                <a:gd name="connsiteX8" fmla="*/ 1 w 754805"/>
                <a:gd name="connsiteY8" fmla="*/ 179 h 5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4805" h="550125">
                  <a:moveTo>
                    <a:pt x="1" y="179"/>
                  </a:moveTo>
                  <a:cubicBezTo>
                    <a:pt x="-263" y="4941"/>
                    <a:pt x="45245" y="144112"/>
                    <a:pt x="87314" y="192266"/>
                  </a:cubicBezTo>
                  <a:cubicBezTo>
                    <a:pt x="129383" y="240420"/>
                    <a:pt x="186268" y="248094"/>
                    <a:pt x="252414" y="289104"/>
                  </a:cubicBezTo>
                  <a:cubicBezTo>
                    <a:pt x="318560" y="330114"/>
                    <a:pt x="418308" y="401817"/>
                    <a:pt x="484189" y="438329"/>
                  </a:cubicBezTo>
                  <a:cubicBezTo>
                    <a:pt x="550070" y="474841"/>
                    <a:pt x="602987" y="489923"/>
                    <a:pt x="647701" y="508179"/>
                  </a:cubicBezTo>
                  <a:cubicBezTo>
                    <a:pt x="692415" y="526435"/>
                    <a:pt x="769145" y="558978"/>
                    <a:pt x="752476" y="547866"/>
                  </a:cubicBezTo>
                  <a:cubicBezTo>
                    <a:pt x="735807" y="536754"/>
                    <a:pt x="658285" y="505533"/>
                    <a:pt x="547689" y="441504"/>
                  </a:cubicBezTo>
                  <a:cubicBezTo>
                    <a:pt x="437093" y="377475"/>
                    <a:pt x="180976" y="240949"/>
                    <a:pt x="88901" y="163691"/>
                  </a:cubicBezTo>
                  <a:cubicBezTo>
                    <a:pt x="-3174" y="86433"/>
                    <a:pt x="265" y="-4583"/>
                    <a:pt x="1" y="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: 図形 372">
              <a:extLst>
                <a:ext uri="{FF2B5EF4-FFF2-40B4-BE49-F238E27FC236}">
                  <a16:creationId xmlns:a16="http://schemas.microsoft.com/office/drawing/2014/main" id="{8234C280-256E-4459-B676-62A99A766571}"/>
                </a:ext>
              </a:extLst>
            </p:cNvPr>
            <p:cNvSpPr/>
            <p:nvPr/>
          </p:nvSpPr>
          <p:spPr>
            <a:xfrm>
              <a:off x="4093822" y="3623880"/>
              <a:ext cx="234715" cy="316075"/>
            </a:xfrm>
            <a:custGeom>
              <a:avLst/>
              <a:gdLst>
                <a:gd name="connsiteX0" fmla="*/ 163853 w 234715"/>
                <a:gd name="connsiteY0" fmla="*/ 383 h 316075"/>
                <a:gd name="connsiteX1" fmla="*/ 214653 w 234715"/>
                <a:gd name="connsiteY1" fmla="*/ 125795 h 316075"/>
                <a:gd name="connsiteX2" fmla="*/ 233703 w 234715"/>
                <a:gd name="connsiteY2" fmla="*/ 270258 h 316075"/>
                <a:gd name="connsiteX3" fmla="*/ 227353 w 234715"/>
                <a:gd name="connsiteY3" fmla="*/ 268670 h 316075"/>
                <a:gd name="connsiteX4" fmla="*/ 187666 w 234715"/>
                <a:gd name="connsiteY4" fmla="*/ 267083 h 316075"/>
                <a:gd name="connsiteX5" fmla="*/ 3516 w 234715"/>
                <a:gd name="connsiteY5" fmla="*/ 314708 h 316075"/>
                <a:gd name="connsiteX6" fmla="*/ 70191 w 234715"/>
                <a:gd name="connsiteY6" fmla="*/ 300420 h 316075"/>
                <a:gd name="connsiteX7" fmla="*/ 114641 w 234715"/>
                <a:gd name="connsiteY7" fmla="*/ 271845 h 316075"/>
                <a:gd name="connsiteX8" fmla="*/ 163853 w 234715"/>
                <a:gd name="connsiteY8" fmla="*/ 167070 h 316075"/>
                <a:gd name="connsiteX9" fmla="*/ 163853 w 234715"/>
                <a:gd name="connsiteY9" fmla="*/ 383 h 3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715" h="316075">
                  <a:moveTo>
                    <a:pt x="163853" y="383"/>
                  </a:moveTo>
                  <a:cubicBezTo>
                    <a:pt x="172320" y="-6496"/>
                    <a:pt x="203011" y="80816"/>
                    <a:pt x="214653" y="125795"/>
                  </a:cubicBezTo>
                  <a:cubicBezTo>
                    <a:pt x="226295" y="170774"/>
                    <a:pt x="233703" y="270258"/>
                    <a:pt x="233703" y="270258"/>
                  </a:cubicBezTo>
                  <a:cubicBezTo>
                    <a:pt x="235820" y="294071"/>
                    <a:pt x="235026" y="269199"/>
                    <a:pt x="227353" y="268670"/>
                  </a:cubicBezTo>
                  <a:cubicBezTo>
                    <a:pt x="219680" y="268141"/>
                    <a:pt x="224972" y="259410"/>
                    <a:pt x="187666" y="267083"/>
                  </a:cubicBezTo>
                  <a:cubicBezTo>
                    <a:pt x="150360" y="274756"/>
                    <a:pt x="23095" y="309152"/>
                    <a:pt x="3516" y="314708"/>
                  </a:cubicBezTo>
                  <a:cubicBezTo>
                    <a:pt x="-16063" y="320264"/>
                    <a:pt x="51670" y="307564"/>
                    <a:pt x="70191" y="300420"/>
                  </a:cubicBezTo>
                  <a:cubicBezTo>
                    <a:pt x="88712" y="293276"/>
                    <a:pt x="99031" y="294070"/>
                    <a:pt x="114641" y="271845"/>
                  </a:cubicBezTo>
                  <a:cubicBezTo>
                    <a:pt x="130251" y="249620"/>
                    <a:pt x="153270" y="209139"/>
                    <a:pt x="163853" y="167070"/>
                  </a:cubicBezTo>
                  <a:cubicBezTo>
                    <a:pt x="174436" y="125001"/>
                    <a:pt x="155386" y="7262"/>
                    <a:pt x="163853" y="38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: 図形 373">
              <a:extLst>
                <a:ext uri="{FF2B5EF4-FFF2-40B4-BE49-F238E27FC236}">
                  <a16:creationId xmlns:a16="http://schemas.microsoft.com/office/drawing/2014/main" id="{14805AD9-6155-40C5-AF7A-056DF3586D32}"/>
                </a:ext>
              </a:extLst>
            </p:cNvPr>
            <p:cNvSpPr/>
            <p:nvPr/>
          </p:nvSpPr>
          <p:spPr>
            <a:xfrm>
              <a:off x="4050155" y="4051298"/>
              <a:ext cx="312340" cy="525153"/>
            </a:xfrm>
            <a:custGeom>
              <a:avLst/>
              <a:gdLst>
                <a:gd name="connsiteX0" fmla="*/ 5908 w 312340"/>
                <a:gd name="connsiteY0" fmla="*/ 31752 h 525153"/>
                <a:gd name="connsiteX1" fmla="*/ 164658 w 312340"/>
                <a:gd name="connsiteY1" fmla="*/ 53977 h 525153"/>
                <a:gd name="connsiteX2" fmla="*/ 228158 w 312340"/>
                <a:gd name="connsiteY2" fmla="*/ 42865 h 525153"/>
                <a:gd name="connsiteX3" fmla="*/ 250383 w 312340"/>
                <a:gd name="connsiteY3" fmla="*/ 2 h 525153"/>
                <a:gd name="connsiteX4" fmla="*/ 250383 w 312340"/>
                <a:gd name="connsiteY4" fmla="*/ 41277 h 525153"/>
                <a:gd name="connsiteX5" fmla="*/ 285308 w 312340"/>
                <a:gd name="connsiteY5" fmla="*/ 128590 h 525153"/>
                <a:gd name="connsiteX6" fmla="*/ 312295 w 312340"/>
                <a:gd name="connsiteY6" fmla="*/ 195265 h 525153"/>
                <a:gd name="connsiteX7" fmla="*/ 278958 w 312340"/>
                <a:gd name="connsiteY7" fmla="*/ 287340 h 525153"/>
                <a:gd name="connsiteX8" fmla="*/ 237683 w 312340"/>
                <a:gd name="connsiteY8" fmla="*/ 403227 h 525153"/>
                <a:gd name="connsiteX9" fmla="*/ 234508 w 312340"/>
                <a:gd name="connsiteY9" fmla="*/ 523877 h 525153"/>
                <a:gd name="connsiteX10" fmla="*/ 228158 w 312340"/>
                <a:gd name="connsiteY10" fmla="*/ 469902 h 525153"/>
                <a:gd name="connsiteX11" fmla="*/ 210695 w 312340"/>
                <a:gd name="connsiteY11" fmla="*/ 366715 h 525153"/>
                <a:gd name="connsiteX12" fmla="*/ 102745 w 312340"/>
                <a:gd name="connsiteY12" fmla="*/ 257177 h 525153"/>
                <a:gd name="connsiteX13" fmla="*/ 134495 w 312340"/>
                <a:gd name="connsiteY13" fmla="*/ 223840 h 525153"/>
                <a:gd name="connsiteX14" fmla="*/ 186883 w 312340"/>
                <a:gd name="connsiteY14" fmla="*/ 122240 h 525153"/>
                <a:gd name="connsiteX15" fmla="*/ 175770 w 312340"/>
                <a:gd name="connsiteY15" fmla="*/ 144465 h 525153"/>
                <a:gd name="connsiteX16" fmla="*/ 72583 w 312340"/>
                <a:gd name="connsiteY16" fmla="*/ 122240 h 525153"/>
                <a:gd name="connsiteX17" fmla="*/ 36070 w 312340"/>
                <a:gd name="connsiteY17" fmla="*/ 98427 h 525153"/>
                <a:gd name="connsiteX18" fmla="*/ 5908 w 312340"/>
                <a:gd name="connsiteY18" fmla="*/ 31752 h 52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2340" h="525153">
                  <a:moveTo>
                    <a:pt x="5908" y="31752"/>
                  </a:moveTo>
                  <a:cubicBezTo>
                    <a:pt x="27339" y="24344"/>
                    <a:pt x="127616" y="52125"/>
                    <a:pt x="164658" y="53977"/>
                  </a:cubicBezTo>
                  <a:cubicBezTo>
                    <a:pt x="201700" y="55829"/>
                    <a:pt x="213871" y="51861"/>
                    <a:pt x="228158" y="42865"/>
                  </a:cubicBezTo>
                  <a:cubicBezTo>
                    <a:pt x="242445" y="33869"/>
                    <a:pt x="246679" y="267"/>
                    <a:pt x="250383" y="2"/>
                  </a:cubicBezTo>
                  <a:cubicBezTo>
                    <a:pt x="254087" y="-263"/>
                    <a:pt x="244562" y="19846"/>
                    <a:pt x="250383" y="41277"/>
                  </a:cubicBezTo>
                  <a:cubicBezTo>
                    <a:pt x="256204" y="62708"/>
                    <a:pt x="274989" y="102925"/>
                    <a:pt x="285308" y="128590"/>
                  </a:cubicBezTo>
                  <a:cubicBezTo>
                    <a:pt x="295627" y="154255"/>
                    <a:pt x="313353" y="168807"/>
                    <a:pt x="312295" y="195265"/>
                  </a:cubicBezTo>
                  <a:cubicBezTo>
                    <a:pt x="311237" y="221723"/>
                    <a:pt x="278958" y="287340"/>
                    <a:pt x="278958" y="287340"/>
                  </a:cubicBezTo>
                  <a:cubicBezTo>
                    <a:pt x="266523" y="322000"/>
                    <a:pt x="245091" y="363804"/>
                    <a:pt x="237683" y="403227"/>
                  </a:cubicBezTo>
                  <a:cubicBezTo>
                    <a:pt x="230275" y="442650"/>
                    <a:pt x="236095" y="512765"/>
                    <a:pt x="234508" y="523877"/>
                  </a:cubicBezTo>
                  <a:cubicBezTo>
                    <a:pt x="232921" y="534989"/>
                    <a:pt x="228158" y="469902"/>
                    <a:pt x="228158" y="469902"/>
                  </a:cubicBezTo>
                  <a:cubicBezTo>
                    <a:pt x="224189" y="443708"/>
                    <a:pt x="231597" y="402169"/>
                    <a:pt x="210695" y="366715"/>
                  </a:cubicBezTo>
                  <a:cubicBezTo>
                    <a:pt x="189793" y="331261"/>
                    <a:pt x="115445" y="280990"/>
                    <a:pt x="102745" y="257177"/>
                  </a:cubicBezTo>
                  <a:cubicBezTo>
                    <a:pt x="90045" y="233365"/>
                    <a:pt x="120472" y="246329"/>
                    <a:pt x="134495" y="223840"/>
                  </a:cubicBezTo>
                  <a:cubicBezTo>
                    <a:pt x="148518" y="201351"/>
                    <a:pt x="180004" y="135469"/>
                    <a:pt x="186883" y="122240"/>
                  </a:cubicBezTo>
                  <a:cubicBezTo>
                    <a:pt x="193762" y="109011"/>
                    <a:pt x="194820" y="144465"/>
                    <a:pt x="175770" y="144465"/>
                  </a:cubicBezTo>
                  <a:cubicBezTo>
                    <a:pt x="156720" y="144465"/>
                    <a:pt x="95866" y="129913"/>
                    <a:pt x="72583" y="122240"/>
                  </a:cubicBezTo>
                  <a:cubicBezTo>
                    <a:pt x="49300" y="114567"/>
                    <a:pt x="44537" y="109275"/>
                    <a:pt x="36070" y="98427"/>
                  </a:cubicBezTo>
                  <a:cubicBezTo>
                    <a:pt x="27603" y="87579"/>
                    <a:pt x="-15523" y="39160"/>
                    <a:pt x="5908" y="3175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9C9B9A82-44E0-411C-8813-409445D200CA}"/>
                </a:ext>
              </a:extLst>
            </p:cNvPr>
            <p:cNvSpPr/>
            <p:nvPr/>
          </p:nvSpPr>
          <p:spPr>
            <a:xfrm>
              <a:off x="3743262" y="3871824"/>
              <a:ext cx="103442" cy="110153"/>
            </a:xfrm>
            <a:custGeom>
              <a:avLst/>
              <a:gdLst>
                <a:gd name="connsiteX0" fmla="*/ 63 w 103442"/>
                <a:gd name="connsiteY0" fmla="*/ 89 h 110153"/>
                <a:gd name="connsiteX1" fmla="*/ 84201 w 103442"/>
                <a:gd name="connsiteY1" fmla="*/ 36601 h 110153"/>
                <a:gd name="connsiteX2" fmla="*/ 103251 w 103442"/>
                <a:gd name="connsiteY2" fmla="*/ 109626 h 110153"/>
                <a:gd name="connsiteX3" fmla="*/ 77851 w 103442"/>
                <a:gd name="connsiteY3" fmla="*/ 68351 h 110153"/>
                <a:gd name="connsiteX4" fmla="*/ 69913 w 103442"/>
                <a:gd name="connsiteY4" fmla="*/ 46126 h 110153"/>
                <a:gd name="connsiteX5" fmla="*/ 63 w 103442"/>
                <a:gd name="connsiteY5" fmla="*/ 89 h 11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2" h="110153">
                  <a:moveTo>
                    <a:pt x="63" y="89"/>
                  </a:moveTo>
                  <a:cubicBezTo>
                    <a:pt x="2444" y="-1498"/>
                    <a:pt x="67003" y="18345"/>
                    <a:pt x="84201" y="36601"/>
                  </a:cubicBezTo>
                  <a:cubicBezTo>
                    <a:pt x="101399" y="54857"/>
                    <a:pt x="104309" y="104335"/>
                    <a:pt x="103251" y="109626"/>
                  </a:cubicBezTo>
                  <a:cubicBezTo>
                    <a:pt x="102193" y="114917"/>
                    <a:pt x="83407" y="78934"/>
                    <a:pt x="77851" y="68351"/>
                  </a:cubicBezTo>
                  <a:cubicBezTo>
                    <a:pt x="72295" y="57768"/>
                    <a:pt x="77057" y="55651"/>
                    <a:pt x="69913" y="46126"/>
                  </a:cubicBezTo>
                  <a:cubicBezTo>
                    <a:pt x="62769" y="36601"/>
                    <a:pt x="-2318" y="1676"/>
                    <a:pt x="63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BB370871-B8CC-4E85-985C-14A4B0E3553F}"/>
                </a:ext>
              </a:extLst>
            </p:cNvPr>
            <p:cNvSpPr/>
            <p:nvPr/>
          </p:nvSpPr>
          <p:spPr>
            <a:xfrm>
              <a:off x="3879209" y="3819522"/>
              <a:ext cx="22955" cy="115902"/>
            </a:xfrm>
            <a:custGeom>
              <a:avLst/>
              <a:gdLst>
                <a:gd name="connsiteX0" fmla="*/ 11754 w 22955"/>
                <a:gd name="connsiteY0" fmla="*/ 3 h 115902"/>
                <a:gd name="connsiteX1" fmla="*/ 8579 w 22955"/>
                <a:gd name="connsiteY1" fmla="*/ 80966 h 115902"/>
                <a:gd name="connsiteX2" fmla="*/ 22866 w 22955"/>
                <a:gd name="connsiteY2" fmla="*/ 115891 h 115902"/>
                <a:gd name="connsiteX3" fmla="*/ 641 w 22955"/>
                <a:gd name="connsiteY3" fmla="*/ 84141 h 115902"/>
                <a:gd name="connsiteX4" fmla="*/ 11754 w 22955"/>
                <a:gd name="connsiteY4" fmla="*/ 3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55" h="115902">
                  <a:moveTo>
                    <a:pt x="11754" y="3"/>
                  </a:moveTo>
                  <a:cubicBezTo>
                    <a:pt x="13077" y="-526"/>
                    <a:pt x="6727" y="61651"/>
                    <a:pt x="8579" y="80966"/>
                  </a:cubicBezTo>
                  <a:cubicBezTo>
                    <a:pt x="10431" y="100281"/>
                    <a:pt x="24189" y="115362"/>
                    <a:pt x="22866" y="115891"/>
                  </a:cubicBezTo>
                  <a:cubicBezTo>
                    <a:pt x="21543" y="116420"/>
                    <a:pt x="4345" y="98428"/>
                    <a:pt x="641" y="84141"/>
                  </a:cubicBezTo>
                  <a:cubicBezTo>
                    <a:pt x="-3063" y="69854"/>
                    <a:pt x="10431" y="532"/>
                    <a:pt x="11754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A95DB491-0DCB-4768-B7AE-A1F6278A22F9}"/>
                </a:ext>
              </a:extLst>
            </p:cNvPr>
            <p:cNvSpPr/>
            <p:nvPr/>
          </p:nvSpPr>
          <p:spPr>
            <a:xfrm>
              <a:off x="3989014" y="3881301"/>
              <a:ext cx="27483" cy="125729"/>
            </a:xfrm>
            <a:custGeom>
              <a:avLst/>
              <a:gdLst>
                <a:gd name="connsiteX0" fmla="*/ 11486 w 27483"/>
                <a:gd name="connsiteY0" fmla="*/ 137 h 125729"/>
                <a:gd name="connsiteX1" fmla="*/ 374 w 27483"/>
                <a:gd name="connsiteY1" fmla="*/ 62049 h 125729"/>
                <a:gd name="connsiteX2" fmla="*/ 27361 w 27483"/>
                <a:gd name="connsiteY2" fmla="*/ 125549 h 125729"/>
                <a:gd name="connsiteX3" fmla="*/ 9899 w 27483"/>
                <a:gd name="connsiteY3" fmla="*/ 79512 h 125729"/>
                <a:gd name="connsiteX4" fmla="*/ 11486 w 27483"/>
                <a:gd name="connsiteY4" fmla="*/ 137 h 12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83" h="125729">
                  <a:moveTo>
                    <a:pt x="11486" y="137"/>
                  </a:moveTo>
                  <a:cubicBezTo>
                    <a:pt x="9899" y="-2773"/>
                    <a:pt x="-2272" y="41147"/>
                    <a:pt x="374" y="62049"/>
                  </a:cubicBezTo>
                  <a:cubicBezTo>
                    <a:pt x="3020" y="82951"/>
                    <a:pt x="25774" y="122639"/>
                    <a:pt x="27361" y="125549"/>
                  </a:cubicBezTo>
                  <a:cubicBezTo>
                    <a:pt x="28948" y="128459"/>
                    <a:pt x="14661" y="95387"/>
                    <a:pt x="9899" y="79512"/>
                  </a:cubicBezTo>
                  <a:cubicBezTo>
                    <a:pt x="5137" y="63637"/>
                    <a:pt x="13073" y="3047"/>
                    <a:pt x="11486" y="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72EF4FEA-6AB0-41F0-93DE-8CEBC2B5FF2F}"/>
                </a:ext>
              </a:extLst>
            </p:cNvPr>
            <p:cNvSpPr/>
            <p:nvPr/>
          </p:nvSpPr>
          <p:spPr>
            <a:xfrm>
              <a:off x="3623167" y="3976637"/>
              <a:ext cx="271231" cy="740958"/>
            </a:xfrm>
            <a:custGeom>
              <a:avLst/>
              <a:gdLst>
                <a:gd name="connsiteX0" fmla="*/ 102696 w 271231"/>
                <a:gd name="connsiteY0" fmla="*/ 9576 h 740958"/>
                <a:gd name="connsiteX1" fmla="*/ 159846 w 271231"/>
                <a:gd name="connsiteY1" fmla="*/ 60376 h 740958"/>
                <a:gd name="connsiteX2" fmla="*/ 221758 w 271231"/>
                <a:gd name="connsiteY2" fmla="*/ 131813 h 740958"/>
                <a:gd name="connsiteX3" fmla="*/ 270971 w 271231"/>
                <a:gd name="connsiteY3" fmla="*/ 235001 h 740958"/>
                <a:gd name="connsiteX4" fmla="*/ 237633 w 271231"/>
                <a:gd name="connsiteY4" fmla="*/ 255638 h 740958"/>
                <a:gd name="connsiteX5" fmla="*/ 163021 w 271231"/>
                <a:gd name="connsiteY5" fmla="*/ 358826 h 740958"/>
                <a:gd name="connsiteX6" fmla="*/ 169371 w 271231"/>
                <a:gd name="connsiteY6" fmla="*/ 490588 h 740958"/>
                <a:gd name="connsiteX7" fmla="*/ 99521 w 271231"/>
                <a:gd name="connsiteY7" fmla="*/ 469951 h 740958"/>
                <a:gd name="connsiteX8" fmla="*/ 74121 w 271231"/>
                <a:gd name="connsiteY8" fmla="*/ 474713 h 740958"/>
                <a:gd name="connsiteX9" fmla="*/ 37608 w 271231"/>
                <a:gd name="connsiteY9" fmla="*/ 554088 h 740958"/>
                <a:gd name="connsiteX10" fmla="*/ 164608 w 271231"/>
                <a:gd name="connsiteY10" fmla="*/ 728713 h 740958"/>
                <a:gd name="connsiteX11" fmla="*/ 224933 w 271231"/>
                <a:gd name="connsiteY11" fmla="*/ 723951 h 740958"/>
                <a:gd name="connsiteX12" fmla="*/ 110633 w 271231"/>
                <a:gd name="connsiteY12" fmla="*/ 704901 h 740958"/>
                <a:gd name="connsiteX13" fmla="*/ 1096 w 271231"/>
                <a:gd name="connsiteY13" fmla="*/ 619176 h 740958"/>
                <a:gd name="connsiteX14" fmla="*/ 55071 w 271231"/>
                <a:gd name="connsiteY14" fmla="*/ 463601 h 740958"/>
                <a:gd name="connsiteX15" fmla="*/ 67771 w 271231"/>
                <a:gd name="connsiteY15" fmla="*/ 419151 h 740958"/>
                <a:gd name="connsiteX16" fmla="*/ 66183 w 271231"/>
                <a:gd name="connsiteY16" fmla="*/ 261988 h 740958"/>
                <a:gd name="connsiteX17" fmla="*/ 102696 w 271231"/>
                <a:gd name="connsiteY17" fmla="*/ 9576 h 74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1231" h="740958">
                  <a:moveTo>
                    <a:pt x="102696" y="9576"/>
                  </a:moveTo>
                  <a:cubicBezTo>
                    <a:pt x="118306" y="-24026"/>
                    <a:pt x="140002" y="40003"/>
                    <a:pt x="159846" y="60376"/>
                  </a:cubicBezTo>
                  <a:cubicBezTo>
                    <a:pt x="179690" y="80749"/>
                    <a:pt x="203237" y="102709"/>
                    <a:pt x="221758" y="131813"/>
                  </a:cubicBezTo>
                  <a:cubicBezTo>
                    <a:pt x="240279" y="160917"/>
                    <a:pt x="268325" y="214364"/>
                    <a:pt x="270971" y="235001"/>
                  </a:cubicBezTo>
                  <a:cubicBezTo>
                    <a:pt x="273617" y="255638"/>
                    <a:pt x="255625" y="235001"/>
                    <a:pt x="237633" y="255638"/>
                  </a:cubicBezTo>
                  <a:cubicBezTo>
                    <a:pt x="219641" y="276276"/>
                    <a:pt x="174398" y="319668"/>
                    <a:pt x="163021" y="358826"/>
                  </a:cubicBezTo>
                  <a:cubicBezTo>
                    <a:pt x="151644" y="397984"/>
                    <a:pt x="179954" y="472067"/>
                    <a:pt x="169371" y="490588"/>
                  </a:cubicBezTo>
                  <a:cubicBezTo>
                    <a:pt x="158788" y="509109"/>
                    <a:pt x="115396" y="472597"/>
                    <a:pt x="99521" y="469951"/>
                  </a:cubicBezTo>
                  <a:cubicBezTo>
                    <a:pt x="83646" y="467305"/>
                    <a:pt x="84440" y="460690"/>
                    <a:pt x="74121" y="474713"/>
                  </a:cubicBezTo>
                  <a:cubicBezTo>
                    <a:pt x="63802" y="488736"/>
                    <a:pt x="22527" y="511755"/>
                    <a:pt x="37608" y="554088"/>
                  </a:cubicBezTo>
                  <a:cubicBezTo>
                    <a:pt x="52689" y="596421"/>
                    <a:pt x="133387" y="700403"/>
                    <a:pt x="164608" y="728713"/>
                  </a:cubicBezTo>
                  <a:cubicBezTo>
                    <a:pt x="195829" y="757024"/>
                    <a:pt x="233929" y="727920"/>
                    <a:pt x="224933" y="723951"/>
                  </a:cubicBezTo>
                  <a:cubicBezTo>
                    <a:pt x="215937" y="719982"/>
                    <a:pt x="147939" y="722364"/>
                    <a:pt x="110633" y="704901"/>
                  </a:cubicBezTo>
                  <a:cubicBezTo>
                    <a:pt x="73327" y="687438"/>
                    <a:pt x="10356" y="659393"/>
                    <a:pt x="1096" y="619176"/>
                  </a:cubicBezTo>
                  <a:cubicBezTo>
                    <a:pt x="-8164" y="578959"/>
                    <a:pt x="43959" y="496938"/>
                    <a:pt x="55071" y="463601"/>
                  </a:cubicBezTo>
                  <a:cubicBezTo>
                    <a:pt x="66183" y="430264"/>
                    <a:pt x="65919" y="452753"/>
                    <a:pt x="67771" y="419151"/>
                  </a:cubicBezTo>
                  <a:cubicBezTo>
                    <a:pt x="69623" y="385549"/>
                    <a:pt x="60098" y="326282"/>
                    <a:pt x="66183" y="261988"/>
                  </a:cubicBezTo>
                  <a:cubicBezTo>
                    <a:pt x="72268" y="197694"/>
                    <a:pt x="87086" y="43178"/>
                    <a:pt x="102696" y="957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83D8E3D1-FDE9-497B-9240-A6991AA4817A}"/>
                </a:ext>
              </a:extLst>
            </p:cNvPr>
            <p:cNvSpPr/>
            <p:nvPr/>
          </p:nvSpPr>
          <p:spPr>
            <a:xfrm>
              <a:off x="3364846" y="4088519"/>
              <a:ext cx="277759" cy="121533"/>
            </a:xfrm>
            <a:custGeom>
              <a:avLst/>
              <a:gdLst>
                <a:gd name="connsiteX0" fmla="*/ 654 w 277759"/>
                <a:gd name="connsiteY0" fmla="*/ 13581 h 121533"/>
                <a:gd name="connsiteX1" fmla="*/ 121304 w 277759"/>
                <a:gd name="connsiteY1" fmla="*/ 18344 h 121533"/>
                <a:gd name="connsiteX2" fmla="*/ 268942 w 277759"/>
                <a:gd name="connsiteY2" fmla="*/ 881 h 121533"/>
                <a:gd name="connsiteX3" fmla="*/ 253067 w 277759"/>
                <a:gd name="connsiteY3" fmla="*/ 11994 h 121533"/>
                <a:gd name="connsiteX4" fmla="*/ 187979 w 277759"/>
                <a:gd name="connsiteY4" fmla="*/ 89781 h 121533"/>
                <a:gd name="connsiteX5" fmla="*/ 114954 w 277759"/>
                <a:gd name="connsiteY5" fmla="*/ 121531 h 121533"/>
                <a:gd name="connsiteX6" fmla="*/ 72092 w 277759"/>
                <a:gd name="connsiteY6" fmla="*/ 91369 h 121533"/>
                <a:gd name="connsiteX7" fmla="*/ 72092 w 277759"/>
                <a:gd name="connsiteY7" fmla="*/ 75494 h 121533"/>
                <a:gd name="connsiteX8" fmla="*/ 654 w 277759"/>
                <a:gd name="connsiteY8" fmla="*/ 13581 h 12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759" h="121533">
                  <a:moveTo>
                    <a:pt x="654" y="13581"/>
                  </a:moveTo>
                  <a:cubicBezTo>
                    <a:pt x="8856" y="4056"/>
                    <a:pt x="76589" y="20461"/>
                    <a:pt x="121304" y="18344"/>
                  </a:cubicBezTo>
                  <a:cubicBezTo>
                    <a:pt x="166019" y="16227"/>
                    <a:pt x="246982" y="1939"/>
                    <a:pt x="268942" y="881"/>
                  </a:cubicBezTo>
                  <a:cubicBezTo>
                    <a:pt x="290902" y="-177"/>
                    <a:pt x="266561" y="-2823"/>
                    <a:pt x="253067" y="11994"/>
                  </a:cubicBezTo>
                  <a:cubicBezTo>
                    <a:pt x="239573" y="26811"/>
                    <a:pt x="210998" y="71525"/>
                    <a:pt x="187979" y="89781"/>
                  </a:cubicBezTo>
                  <a:cubicBezTo>
                    <a:pt x="164960" y="108037"/>
                    <a:pt x="134268" y="121266"/>
                    <a:pt x="114954" y="121531"/>
                  </a:cubicBezTo>
                  <a:cubicBezTo>
                    <a:pt x="95640" y="121796"/>
                    <a:pt x="79236" y="99042"/>
                    <a:pt x="72092" y="91369"/>
                  </a:cubicBezTo>
                  <a:cubicBezTo>
                    <a:pt x="64948" y="83696"/>
                    <a:pt x="80294" y="86607"/>
                    <a:pt x="72092" y="75494"/>
                  </a:cubicBezTo>
                  <a:cubicBezTo>
                    <a:pt x="63890" y="64382"/>
                    <a:pt x="-7548" y="23106"/>
                    <a:pt x="654" y="1358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650E7EE1-84D2-4FBE-B752-13A5A89F9D65}"/>
                </a:ext>
              </a:extLst>
            </p:cNvPr>
            <p:cNvSpPr/>
            <p:nvPr/>
          </p:nvSpPr>
          <p:spPr>
            <a:xfrm>
              <a:off x="3736641" y="2977958"/>
              <a:ext cx="576331" cy="663267"/>
            </a:xfrm>
            <a:custGeom>
              <a:avLst/>
              <a:gdLst>
                <a:gd name="connsiteX0" fmla="*/ 3509 w 576331"/>
                <a:gd name="connsiteY0" fmla="*/ 90680 h 663267"/>
                <a:gd name="connsiteX1" fmla="*/ 230522 w 576331"/>
                <a:gd name="connsiteY1" fmla="*/ 73217 h 663267"/>
                <a:gd name="connsiteX2" fmla="*/ 351172 w 576331"/>
                <a:gd name="connsiteY2" fmla="*/ 284355 h 663267"/>
                <a:gd name="connsiteX3" fmla="*/ 394034 w 576331"/>
                <a:gd name="connsiteY3" fmla="*/ 468505 h 663267"/>
                <a:gd name="connsiteX4" fmla="*/ 571834 w 576331"/>
                <a:gd name="connsiteY4" fmla="*/ 662180 h 663267"/>
                <a:gd name="connsiteX5" fmla="*/ 514684 w 576331"/>
                <a:gd name="connsiteY5" fmla="*/ 528830 h 663267"/>
                <a:gd name="connsiteX6" fmla="*/ 422609 w 576331"/>
                <a:gd name="connsiteY6" fmla="*/ 166880 h 663267"/>
                <a:gd name="connsiteX7" fmla="*/ 151147 w 576331"/>
                <a:gd name="connsiteY7" fmla="*/ 16067 h 663267"/>
                <a:gd name="connsiteX8" fmla="*/ 95584 w 576331"/>
                <a:gd name="connsiteY8" fmla="*/ 11305 h 663267"/>
                <a:gd name="connsiteX9" fmla="*/ 3509 w 576331"/>
                <a:gd name="connsiteY9" fmla="*/ 90680 h 6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331" h="663267">
                  <a:moveTo>
                    <a:pt x="3509" y="90680"/>
                  </a:moveTo>
                  <a:cubicBezTo>
                    <a:pt x="25999" y="100999"/>
                    <a:pt x="172578" y="40938"/>
                    <a:pt x="230522" y="73217"/>
                  </a:cubicBezTo>
                  <a:cubicBezTo>
                    <a:pt x="288466" y="105496"/>
                    <a:pt x="323920" y="218474"/>
                    <a:pt x="351172" y="284355"/>
                  </a:cubicBezTo>
                  <a:cubicBezTo>
                    <a:pt x="378424" y="350236"/>
                    <a:pt x="357257" y="405534"/>
                    <a:pt x="394034" y="468505"/>
                  </a:cubicBezTo>
                  <a:cubicBezTo>
                    <a:pt x="430811" y="531476"/>
                    <a:pt x="551726" y="652126"/>
                    <a:pt x="571834" y="662180"/>
                  </a:cubicBezTo>
                  <a:cubicBezTo>
                    <a:pt x="591942" y="672234"/>
                    <a:pt x="539555" y="611380"/>
                    <a:pt x="514684" y="528830"/>
                  </a:cubicBezTo>
                  <a:cubicBezTo>
                    <a:pt x="489813" y="446280"/>
                    <a:pt x="483198" y="252340"/>
                    <a:pt x="422609" y="166880"/>
                  </a:cubicBezTo>
                  <a:cubicBezTo>
                    <a:pt x="362020" y="81420"/>
                    <a:pt x="205651" y="41996"/>
                    <a:pt x="151147" y="16067"/>
                  </a:cubicBezTo>
                  <a:cubicBezTo>
                    <a:pt x="96643" y="-9862"/>
                    <a:pt x="118074" y="986"/>
                    <a:pt x="95584" y="11305"/>
                  </a:cubicBezTo>
                  <a:cubicBezTo>
                    <a:pt x="73094" y="21624"/>
                    <a:pt x="-18981" y="80361"/>
                    <a:pt x="3509" y="9068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99D651B4-89C3-47C7-B6D1-D8B58C5302DB}"/>
                </a:ext>
              </a:extLst>
            </p:cNvPr>
            <p:cNvSpPr/>
            <p:nvPr/>
          </p:nvSpPr>
          <p:spPr>
            <a:xfrm>
              <a:off x="3238438" y="2973594"/>
              <a:ext cx="527112" cy="746701"/>
            </a:xfrm>
            <a:custGeom>
              <a:avLst/>
              <a:gdLst>
                <a:gd name="connsiteX0" fmla="*/ 527112 w 527112"/>
                <a:gd name="connsiteY0" fmla="*/ 82344 h 746701"/>
                <a:gd name="connsiteX1" fmla="*/ 374712 w 527112"/>
                <a:gd name="connsiteY1" fmla="*/ 9319 h 746701"/>
                <a:gd name="connsiteX2" fmla="*/ 249300 w 527112"/>
                <a:gd name="connsiteY2" fmla="*/ 299831 h 746701"/>
                <a:gd name="connsiteX3" fmla="*/ 220725 w 527112"/>
                <a:gd name="connsiteY3" fmla="*/ 426831 h 746701"/>
                <a:gd name="connsiteX4" fmla="*/ 311212 w 527112"/>
                <a:gd name="connsiteY4" fmla="*/ 58531 h 746701"/>
                <a:gd name="connsiteX5" fmla="*/ 139762 w 527112"/>
                <a:gd name="connsiteY5" fmla="*/ 223631 h 746701"/>
                <a:gd name="connsiteX6" fmla="*/ 50862 w 527112"/>
                <a:gd name="connsiteY6" fmla="*/ 612569 h 746701"/>
                <a:gd name="connsiteX7" fmla="*/ 62 w 527112"/>
                <a:gd name="connsiteY7" fmla="*/ 744331 h 746701"/>
                <a:gd name="connsiteX8" fmla="*/ 60387 w 527112"/>
                <a:gd name="connsiteY8" fmla="*/ 696706 h 746701"/>
                <a:gd name="connsiteX9" fmla="*/ 366775 w 527112"/>
                <a:gd name="connsiteY9" fmla="*/ 688769 h 746701"/>
                <a:gd name="connsiteX10" fmla="*/ 339787 w 527112"/>
                <a:gd name="connsiteY10" fmla="*/ 609394 h 746701"/>
                <a:gd name="connsiteX11" fmla="*/ 320737 w 527112"/>
                <a:gd name="connsiteY11" fmla="*/ 361744 h 746701"/>
                <a:gd name="connsiteX12" fmla="*/ 376300 w 527112"/>
                <a:gd name="connsiteY12" fmla="*/ 190294 h 746701"/>
                <a:gd name="connsiteX13" fmla="*/ 527112 w 527112"/>
                <a:gd name="connsiteY13" fmla="*/ 82344 h 74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112" h="746701">
                  <a:moveTo>
                    <a:pt x="527112" y="82344"/>
                  </a:moveTo>
                  <a:cubicBezTo>
                    <a:pt x="526847" y="52182"/>
                    <a:pt x="421014" y="-26929"/>
                    <a:pt x="374712" y="9319"/>
                  </a:cubicBezTo>
                  <a:cubicBezTo>
                    <a:pt x="328410" y="45567"/>
                    <a:pt x="274964" y="230246"/>
                    <a:pt x="249300" y="299831"/>
                  </a:cubicBezTo>
                  <a:cubicBezTo>
                    <a:pt x="223636" y="369416"/>
                    <a:pt x="210406" y="467048"/>
                    <a:pt x="220725" y="426831"/>
                  </a:cubicBezTo>
                  <a:cubicBezTo>
                    <a:pt x="231044" y="386614"/>
                    <a:pt x="324706" y="92398"/>
                    <a:pt x="311212" y="58531"/>
                  </a:cubicBezTo>
                  <a:cubicBezTo>
                    <a:pt x="297718" y="24664"/>
                    <a:pt x="183154" y="131292"/>
                    <a:pt x="139762" y="223631"/>
                  </a:cubicBezTo>
                  <a:cubicBezTo>
                    <a:pt x="96370" y="315970"/>
                    <a:pt x="74145" y="525786"/>
                    <a:pt x="50862" y="612569"/>
                  </a:cubicBezTo>
                  <a:cubicBezTo>
                    <a:pt x="27579" y="699352"/>
                    <a:pt x="-1525" y="730308"/>
                    <a:pt x="62" y="744331"/>
                  </a:cubicBezTo>
                  <a:cubicBezTo>
                    <a:pt x="1649" y="758354"/>
                    <a:pt x="-732" y="705966"/>
                    <a:pt x="60387" y="696706"/>
                  </a:cubicBezTo>
                  <a:cubicBezTo>
                    <a:pt x="121506" y="687446"/>
                    <a:pt x="320208" y="703321"/>
                    <a:pt x="366775" y="688769"/>
                  </a:cubicBezTo>
                  <a:cubicBezTo>
                    <a:pt x="413342" y="674217"/>
                    <a:pt x="347460" y="663898"/>
                    <a:pt x="339787" y="609394"/>
                  </a:cubicBezTo>
                  <a:cubicBezTo>
                    <a:pt x="332114" y="554890"/>
                    <a:pt x="314651" y="431594"/>
                    <a:pt x="320737" y="361744"/>
                  </a:cubicBezTo>
                  <a:cubicBezTo>
                    <a:pt x="326822" y="291894"/>
                    <a:pt x="343756" y="233157"/>
                    <a:pt x="376300" y="190294"/>
                  </a:cubicBezTo>
                  <a:cubicBezTo>
                    <a:pt x="408844" y="147431"/>
                    <a:pt x="527377" y="112506"/>
                    <a:pt x="527112" y="8234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56F96DBF-6D5A-4389-B26C-8C1C4056989C}"/>
                </a:ext>
              </a:extLst>
            </p:cNvPr>
            <p:cNvSpPr/>
            <p:nvPr/>
          </p:nvSpPr>
          <p:spPr>
            <a:xfrm>
              <a:off x="2833965" y="3894521"/>
              <a:ext cx="489888" cy="970846"/>
            </a:xfrm>
            <a:custGeom>
              <a:avLst/>
              <a:gdLst>
                <a:gd name="connsiteX0" fmla="*/ 235202 w 489888"/>
                <a:gd name="connsiteY0" fmla="*/ 2262 h 970846"/>
                <a:gd name="connsiteX1" fmla="*/ 203452 w 489888"/>
                <a:gd name="connsiteY1" fmla="*/ 400196 h 970846"/>
                <a:gd name="connsiteX2" fmla="*/ 292352 w 489888"/>
                <a:gd name="connsiteY2" fmla="*/ 656312 h 970846"/>
                <a:gd name="connsiteX3" fmla="*/ 484968 w 489888"/>
                <a:gd name="connsiteY3" fmla="*/ 961112 h 970846"/>
                <a:gd name="connsiteX4" fmla="*/ 398185 w 489888"/>
                <a:gd name="connsiteY4" fmla="*/ 882796 h 970846"/>
                <a:gd name="connsiteX5" fmla="*/ 38352 w 489888"/>
                <a:gd name="connsiteY5" fmla="*/ 755796 h 970846"/>
                <a:gd name="connsiteX6" fmla="*/ 12952 w 489888"/>
                <a:gd name="connsiteY6" fmla="*/ 514496 h 970846"/>
                <a:gd name="connsiteX7" fmla="*/ 61635 w 489888"/>
                <a:gd name="connsiteY7" fmla="*/ 249912 h 970846"/>
                <a:gd name="connsiteX8" fmla="*/ 235202 w 489888"/>
                <a:gd name="connsiteY8" fmla="*/ 2262 h 97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888" h="970846">
                  <a:moveTo>
                    <a:pt x="235202" y="2262"/>
                  </a:moveTo>
                  <a:cubicBezTo>
                    <a:pt x="258838" y="27309"/>
                    <a:pt x="193927" y="291188"/>
                    <a:pt x="203452" y="400196"/>
                  </a:cubicBezTo>
                  <a:cubicBezTo>
                    <a:pt x="212977" y="509204"/>
                    <a:pt x="245433" y="562826"/>
                    <a:pt x="292352" y="656312"/>
                  </a:cubicBezTo>
                  <a:cubicBezTo>
                    <a:pt x="339271" y="749798"/>
                    <a:pt x="467329" y="923365"/>
                    <a:pt x="484968" y="961112"/>
                  </a:cubicBezTo>
                  <a:cubicBezTo>
                    <a:pt x="502607" y="998859"/>
                    <a:pt x="472621" y="917015"/>
                    <a:pt x="398185" y="882796"/>
                  </a:cubicBezTo>
                  <a:cubicBezTo>
                    <a:pt x="323749" y="848577"/>
                    <a:pt x="102557" y="817179"/>
                    <a:pt x="38352" y="755796"/>
                  </a:cubicBezTo>
                  <a:cubicBezTo>
                    <a:pt x="-25854" y="694413"/>
                    <a:pt x="9071" y="598810"/>
                    <a:pt x="12952" y="514496"/>
                  </a:cubicBezTo>
                  <a:cubicBezTo>
                    <a:pt x="16832" y="430182"/>
                    <a:pt x="25299" y="333168"/>
                    <a:pt x="61635" y="249912"/>
                  </a:cubicBezTo>
                  <a:cubicBezTo>
                    <a:pt x="97971" y="166656"/>
                    <a:pt x="211566" y="-22785"/>
                    <a:pt x="235202" y="226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26DAD729-5A34-4E94-8EA4-2502C489A2AC}"/>
                </a:ext>
              </a:extLst>
            </p:cNvPr>
            <p:cNvSpPr/>
            <p:nvPr/>
          </p:nvSpPr>
          <p:spPr>
            <a:xfrm>
              <a:off x="3455671" y="5243008"/>
              <a:ext cx="633650" cy="302243"/>
            </a:xfrm>
            <a:custGeom>
              <a:avLst/>
              <a:gdLst>
                <a:gd name="connsiteX0" fmla="*/ 625262 w 633650"/>
                <a:gd name="connsiteY0" fmla="*/ 2092 h 302243"/>
                <a:gd name="connsiteX1" fmla="*/ 576579 w 633650"/>
                <a:gd name="connsiteY1" fmla="*/ 59242 h 302243"/>
                <a:gd name="connsiteX2" fmla="*/ 424179 w 633650"/>
                <a:gd name="connsiteY2" fmla="*/ 247625 h 302243"/>
                <a:gd name="connsiteX3" fmla="*/ 311996 w 633650"/>
                <a:gd name="connsiteY3" fmla="*/ 300542 h 302243"/>
                <a:gd name="connsiteX4" fmla="*/ 218862 w 633650"/>
                <a:gd name="connsiteY4" fmla="*/ 279375 h 302243"/>
                <a:gd name="connsiteX5" fmla="*/ 2962 w 633650"/>
                <a:gd name="connsiteY5" fmla="*/ 184125 h 302243"/>
                <a:gd name="connsiteX6" fmla="*/ 100329 w 633650"/>
                <a:gd name="connsiteY6" fmla="*/ 201059 h 302243"/>
                <a:gd name="connsiteX7" fmla="*/ 199812 w 633650"/>
                <a:gd name="connsiteY7" fmla="*/ 188359 h 302243"/>
                <a:gd name="connsiteX8" fmla="*/ 322579 w 633650"/>
                <a:gd name="connsiteY8" fmla="*/ 137559 h 302243"/>
                <a:gd name="connsiteX9" fmla="*/ 417829 w 633650"/>
                <a:gd name="connsiteY9" fmla="*/ 118509 h 302243"/>
                <a:gd name="connsiteX10" fmla="*/ 625262 w 633650"/>
                <a:gd name="connsiteY10" fmla="*/ 2092 h 30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3650" h="302243">
                  <a:moveTo>
                    <a:pt x="625262" y="2092"/>
                  </a:moveTo>
                  <a:cubicBezTo>
                    <a:pt x="651720" y="-7786"/>
                    <a:pt x="610093" y="18320"/>
                    <a:pt x="576579" y="59242"/>
                  </a:cubicBezTo>
                  <a:cubicBezTo>
                    <a:pt x="543065" y="100164"/>
                    <a:pt x="468276" y="207408"/>
                    <a:pt x="424179" y="247625"/>
                  </a:cubicBezTo>
                  <a:cubicBezTo>
                    <a:pt x="380082" y="287842"/>
                    <a:pt x="346215" y="295250"/>
                    <a:pt x="311996" y="300542"/>
                  </a:cubicBezTo>
                  <a:cubicBezTo>
                    <a:pt x="277777" y="305834"/>
                    <a:pt x="270368" y="298778"/>
                    <a:pt x="218862" y="279375"/>
                  </a:cubicBezTo>
                  <a:cubicBezTo>
                    <a:pt x="167356" y="259972"/>
                    <a:pt x="22717" y="197178"/>
                    <a:pt x="2962" y="184125"/>
                  </a:cubicBezTo>
                  <a:cubicBezTo>
                    <a:pt x="-16794" y="171072"/>
                    <a:pt x="67521" y="200353"/>
                    <a:pt x="100329" y="201059"/>
                  </a:cubicBezTo>
                  <a:cubicBezTo>
                    <a:pt x="133137" y="201765"/>
                    <a:pt x="162770" y="198942"/>
                    <a:pt x="199812" y="188359"/>
                  </a:cubicBezTo>
                  <a:cubicBezTo>
                    <a:pt x="236854" y="177776"/>
                    <a:pt x="286243" y="149201"/>
                    <a:pt x="322579" y="137559"/>
                  </a:cubicBezTo>
                  <a:cubicBezTo>
                    <a:pt x="358915" y="125917"/>
                    <a:pt x="368087" y="138617"/>
                    <a:pt x="417829" y="118509"/>
                  </a:cubicBezTo>
                  <a:cubicBezTo>
                    <a:pt x="467571" y="98401"/>
                    <a:pt x="598804" y="11970"/>
                    <a:pt x="625262" y="209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5E17DACE-B358-4902-A7FE-AFAD6BD7623F}"/>
                </a:ext>
              </a:extLst>
            </p:cNvPr>
            <p:cNvSpPr/>
            <p:nvPr/>
          </p:nvSpPr>
          <p:spPr>
            <a:xfrm>
              <a:off x="2741970" y="5414104"/>
              <a:ext cx="974973" cy="376781"/>
            </a:xfrm>
            <a:custGeom>
              <a:avLst/>
              <a:gdLst>
                <a:gd name="connsiteX0" fmla="*/ 968547 w 974973"/>
                <a:gd name="connsiteY0" fmla="*/ 150613 h 376781"/>
                <a:gd name="connsiteX1" fmla="*/ 481713 w 974973"/>
                <a:gd name="connsiteY1" fmla="*/ 329 h 376781"/>
                <a:gd name="connsiteX2" fmla="*/ 445730 w 974973"/>
                <a:gd name="connsiteY2" fmla="*/ 114629 h 376781"/>
                <a:gd name="connsiteX3" fmla="*/ 297563 w 974973"/>
                <a:gd name="connsiteY3" fmla="*/ 258563 h 376781"/>
                <a:gd name="connsiteX4" fmla="*/ 9697 w 974973"/>
                <a:gd name="connsiteY4" fmla="*/ 368629 h 376781"/>
                <a:gd name="connsiteX5" fmla="*/ 62613 w 974973"/>
                <a:gd name="connsiteY5" fmla="*/ 368629 h 376781"/>
                <a:gd name="connsiteX6" fmla="*/ 557913 w 974973"/>
                <a:gd name="connsiteY6" fmla="*/ 317829 h 376781"/>
                <a:gd name="connsiteX7" fmla="*/ 746297 w 974973"/>
                <a:gd name="connsiteY7" fmla="*/ 222579 h 376781"/>
                <a:gd name="connsiteX8" fmla="*/ 968547 w 974973"/>
                <a:gd name="connsiteY8" fmla="*/ 150613 h 37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4973" h="376781">
                  <a:moveTo>
                    <a:pt x="968547" y="150613"/>
                  </a:moveTo>
                  <a:cubicBezTo>
                    <a:pt x="924450" y="113571"/>
                    <a:pt x="568849" y="6326"/>
                    <a:pt x="481713" y="329"/>
                  </a:cubicBezTo>
                  <a:cubicBezTo>
                    <a:pt x="394577" y="-5668"/>
                    <a:pt x="476422" y="71590"/>
                    <a:pt x="445730" y="114629"/>
                  </a:cubicBezTo>
                  <a:cubicBezTo>
                    <a:pt x="415038" y="157668"/>
                    <a:pt x="370235" y="216230"/>
                    <a:pt x="297563" y="258563"/>
                  </a:cubicBezTo>
                  <a:cubicBezTo>
                    <a:pt x="224891" y="300896"/>
                    <a:pt x="48855" y="350285"/>
                    <a:pt x="9697" y="368629"/>
                  </a:cubicBezTo>
                  <a:cubicBezTo>
                    <a:pt x="-29461" y="386973"/>
                    <a:pt x="62613" y="368629"/>
                    <a:pt x="62613" y="368629"/>
                  </a:cubicBezTo>
                  <a:cubicBezTo>
                    <a:pt x="153982" y="360162"/>
                    <a:pt x="443966" y="342171"/>
                    <a:pt x="557913" y="317829"/>
                  </a:cubicBezTo>
                  <a:cubicBezTo>
                    <a:pt x="671860" y="293487"/>
                    <a:pt x="674683" y="252918"/>
                    <a:pt x="746297" y="222579"/>
                  </a:cubicBezTo>
                  <a:cubicBezTo>
                    <a:pt x="817911" y="192240"/>
                    <a:pt x="1012644" y="187655"/>
                    <a:pt x="968547" y="15061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D53C070F-445E-4AE5-A8CA-21AC79733483}"/>
                </a:ext>
              </a:extLst>
            </p:cNvPr>
            <p:cNvSpPr/>
            <p:nvPr/>
          </p:nvSpPr>
          <p:spPr>
            <a:xfrm>
              <a:off x="2211859" y="4613888"/>
              <a:ext cx="434011" cy="406228"/>
            </a:xfrm>
            <a:custGeom>
              <a:avLst/>
              <a:gdLst>
                <a:gd name="connsiteX0" fmla="*/ 58 w 434011"/>
                <a:gd name="connsiteY0" fmla="*/ 53362 h 406228"/>
                <a:gd name="connsiteX1" fmla="*/ 154574 w 434011"/>
                <a:gd name="connsiteY1" fmla="*/ 59712 h 406228"/>
                <a:gd name="connsiteX2" fmla="*/ 215958 w 434011"/>
                <a:gd name="connsiteY2" fmla="*/ 445 h 406228"/>
                <a:gd name="connsiteX3" fmla="*/ 294274 w 434011"/>
                <a:gd name="connsiteY3" fmla="*/ 95695 h 406228"/>
                <a:gd name="connsiteX4" fmla="*/ 326024 w 434011"/>
                <a:gd name="connsiteY4" fmla="*/ 184595 h 406228"/>
                <a:gd name="connsiteX5" fmla="*/ 328141 w 434011"/>
                <a:gd name="connsiteY5" fmla="*/ 233279 h 406228"/>
                <a:gd name="connsiteX6" fmla="*/ 433974 w 434011"/>
                <a:gd name="connsiteY6" fmla="*/ 402612 h 406228"/>
                <a:gd name="connsiteX7" fmla="*/ 338724 w 434011"/>
                <a:gd name="connsiteY7" fmla="*/ 332762 h 406228"/>
                <a:gd name="connsiteX8" fmla="*/ 213841 w 434011"/>
                <a:gd name="connsiteY8" fmla="*/ 144379 h 406228"/>
                <a:gd name="connsiteX9" fmla="*/ 137641 w 434011"/>
                <a:gd name="connsiteY9" fmla="*/ 121095 h 406228"/>
                <a:gd name="connsiteX10" fmla="*/ 58 w 434011"/>
                <a:gd name="connsiteY10" fmla="*/ 53362 h 40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4011" h="406228">
                  <a:moveTo>
                    <a:pt x="58" y="53362"/>
                  </a:moveTo>
                  <a:cubicBezTo>
                    <a:pt x="2880" y="43132"/>
                    <a:pt x="118591" y="68532"/>
                    <a:pt x="154574" y="59712"/>
                  </a:cubicBezTo>
                  <a:cubicBezTo>
                    <a:pt x="190557" y="50892"/>
                    <a:pt x="192675" y="-5552"/>
                    <a:pt x="215958" y="445"/>
                  </a:cubicBezTo>
                  <a:cubicBezTo>
                    <a:pt x="239241" y="6442"/>
                    <a:pt x="275930" y="65003"/>
                    <a:pt x="294274" y="95695"/>
                  </a:cubicBezTo>
                  <a:cubicBezTo>
                    <a:pt x="312618" y="126387"/>
                    <a:pt x="320380" y="161664"/>
                    <a:pt x="326024" y="184595"/>
                  </a:cubicBezTo>
                  <a:cubicBezTo>
                    <a:pt x="331668" y="207526"/>
                    <a:pt x="310149" y="196943"/>
                    <a:pt x="328141" y="233279"/>
                  </a:cubicBezTo>
                  <a:cubicBezTo>
                    <a:pt x="346133" y="269615"/>
                    <a:pt x="432210" y="386032"/>
                    <a:pt x="433974" y="402612"/>
                  </a:cubicBezTo>
                  <a:cubicBezTo>
                    <a:pt x="435738" y="419192"/>
                    <a:pt x="375413" y="375801"/>
                    <a:pt x="338724" y="332762"/>
                  </a:cubicBezTo>
                  <a:cubicBezTo>
                    <a:pt x="302035" y="289723"/>
                    <a:pt x="247355" y="179657"/>
                    <a:pt x="213841" y="144379"/>
                  </a:cubicBezTo>
                  <a:cubicBezTo>
                    <a:pt x="180327" y="109101"/>
                    <a:pt x="178211" y="132031"/>
                    <a:pt x="137641" y="121095"/>
                  </a:cubicBezTo>
                  <a:cubicBezTo>
                    <a:pt x="97072" y="110159"/>
                    <a:pt x="-2764" y="63592"/>
                    <a:pt x="58" y="5336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5FC14D89-C491-49D8-8901-DF15622F0E9C}"/>
                </a:ext>
              </a:extLst>
            </p:cNvPr>
            <p:cNvSpPr/>
            <p:nvPr/>
          </p:nvSpPr>
          <p:spPr>
            <a:xfrm>
              <a:off x="2269832" y="4768544"/>
              <a:ext cx="764412" cy="1037320"/>
            </a:xfrm>
            <a:custGeom>
              <a:avLst/>
              <a:gdLst>
                <a:gd name="connsiteX0" fmla="*/ 79668 w 764412"/>
                <a:gd name="connsiteY0" fmla="*/ 25706 h 1037320"/>
                <a:gd name="connsiteX1" fmla="*/ 134701 w 764412"/>
                <a:gd name="connsiteY1" fmla="*/ 427873 h 1037320"/>
                <a:gd name="connsiteX2" fmla="*/ 24635 w 764412"/>
                <a:gd name="connsiteY2" fmla="*/ 952806 h 1037320"/>
                <a:gd name="connsiteX3" fmla="*/ 33101 w 764412"/>
                <a:gd name="connsiteY3" fmla="*/ 935873 h 1037320"/>
                <a:gd name="connsiteX4" fmla="*/ 373885 w 764412"/>
                <a:gd name="connsiteY4" fmla="*/ 1029006 h 1037320"/>
                <a:gd name="connsiteX5" fmla="*/ 509351 w 764412"/>
                <a:gd name="connsiteY5" fmla="*/ 1018423 h 1037320"/>
                <a:gd name="connsiteX6" fmla="*/ 746418 w 764412"/>
                <a:gd name="connsiteY6" fmla="*/ 902006 h 1037320"/>
                <a:gd name="connsiteX7" fmla="*/ 729485 w 764412"/>
                <a:gd name="connsiteY7" fmla="*/ 813106 h 1037320"/>
                <a:gd name="connsiteX8" fmla="*/ 583435 w 764412"/>
                <a:gd name="connsiteY8" fmla="*/ 510423 h 1037320"/>
                <a:gd name="connsiteX9" fmla="*/ 371768 w 764412"/>
                <a:gd name="connsiteY9" fmla="*/ 279706 h 1037320"/>
                <a:gd name="connsiteX10" fmla="*/ 272285 w 764412"/>
                <a:gd name="connsiteY10" fmla="*/ 70156 h 1037320"/>
                <a:gd name="connsiteX11" fmla="*/ 79668 w 764412"/>
                <a:gd name="connsiteY11" fmla="*/ 25706 h 103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412" h="1037320">
                  <a:moveTo>
                    <a:pt x="79668" y="25706"/>
                  </a:moveTo>
                  <a:cubicBezTo>
                    <a:pt x="56737" y="85326"/>
                    <a:pt x="143873" y="273356"/>
                    <a:pt x="134701" y="427873"/>
                  </a:cubicBezTo>
                  <a:cubicBezTo>
                    <a:pt x="125529" y="582390"/>
                    <a:pt x="41568" y="868139"/>
                    <a:pt x="24635" y="952806"/>
                  </a:cubicBezTo>
                  <a:cubicBezTo>
                    <a:pt x="7702" y="1037473"/>
                    <a:pt x="-25107" y="923173"/>
                    <a:pt x="33101" y="935873"/>
                  </a:cubicBezTo>
                  <a:cubicBezTo>
                    <a:pt x="91309" y="948573"/>
                    <a:pt x="294510" y="1015248"/>
                    <a:pt x="373885" y="1029006"/>
                  </a:cubicBezTo>
                  <a:cubicBezTo>
                    <a:pt x="453260" y="1042764"/>
                    <a:pt x="447262" y="1039590"/>
                    <a:pt x="509351" y="1018423"/>
                  </a:cubicBezTo>
                  <a:cubicBezTo>
                    <a:pt x="571440" y="997256"/>
                    <a:pt x="709729" y="936226"/>
                    <a:pt x="746418" y="902006"/>
                  </a:cubicBezTo>
                  <a:cubicBezTo>
                    <a:pt x="783107" y="867786"/>
                    <a:pt x="756649" y="878370"/>
                    <a:pt x="729485" y="813106"/>
                  </a:cubicBezTo>
                  <a:cubicBezTo>
                    <a:pt x="702321" y="747842"/>
                    <a:pt x="643054" y="599323"/>
                    <a:pt x="583435" y="510423"/>
                  </a:cubicBezTo>
                  <a:cubicBezTo>
                    <a:pt x="523816" y="421523"/>
                    <a:pt x="423626" y="353084"/>
                    <a:pt x="371768" y="279706"/>
                  </a:cubicBezTo>
                  <a:cubicBezTo>
                    <a:pt x="319910" y="206328"/>
                    <a:pt x="320615" y="117781"/>
                    <a:pt x="272285" y="70156"/>
                  </a:cubicBezTo>
                  <a:cubicBezTo>
                    <a:pt x="223955" y="22531"/>
                    <a:pt x="102599" y="-33914"/>
                    <a:pt x="79668" y="2570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CE412D93-FA82-4D03-A5FD-EB4D016D703A}"/>
                </a:ext>
              </a:extLst>
            </p:cNvPr>
            <p:cNvSpPr/>
            <p:nvPr/>
          </p:nvSpPr>
          <p:spPr>
            <a:xfrm>
              <a:off x="850899" y="6496055"/>
              <a:ext cx="539020" cy="543392"/>
            </a:xfrm>
            <a:custGeom>
              <a:avLst/>
              <a:gdLst>
                <a:gd name="connsiteX0" fmla="*/ 537634 w 539020"/>
                <a:gd name="connsiteY0" fmla="*/ 2112 h 543392"/>
                <a:gd name="connsiteX1" fmla="*/ 198968 w 539020"/>
                <a:gd name="connsiteY1" fmla="*/ 243412 h 543392"/>
                <a:gd name="connsiteX2" fmla="*/ 25401 w 539020"/>
                <a:gd name="connsiteY2" fmla="*/ 539745 h 543392"/>
                <a:gd name="connsiteX3" fmla="*/ 59268 w 539020"/>
                <a:gd name="connsiteY3" fmla="*/ 383112 h 543392"/>
                <a:gd name="connsiteX4" fmla="*/ 537634 w 539020"/>
                <a:gd name="connsiteY4" fmla="*/ 2112 h 54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020" h="543392">
                  <a:moveTo>
                    <a:pt x="537634" y="2112"/>
                  </a:moveTo>
                  <a:cubicBezTo>
                    <a:pt x="560917" y="-21171"/>
                    <a:pt x="284340" y="153807"/>
                    <a:pt x="198968" y="243412"/>
                  </a:cubicBezTo>
                  <a:cubicBezTo>
                    <a:pt x="113596" y="333017"/>
                    <a:pt x="48684" y="516462"/>
                    <a:pt x="25401" y="539745"/>
                  </a:cubicBezTo>
                  <a:cubicBezTo>
                    <a:pt x="2118" y="563028"/>
                    <a:pt x="-30337" y="470601"/>
                    <a:pt x="59268" y="383112"/>
                  </a:cubicBezTo>
                  <a:cubicBezTo>
                    <a:pt x="148873" y="295623"/>
                    <a:pt x="514351" y="25395"/>
                    <a:pt x="537634" y="2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E5999269-3429-4E86-A593-9EC80F1942A0}"/>
                </a:ext>
              </a:extLst>
            </p:cNvPr>
            <p:cNvSpPr/>
            <p:nvPr/>
          </p:nvSpPr>
          <p:spPr>
            <a:xfrm>
              <a:off x="1020142" y="6850719"/>
              <a:ext cx="476213" cy="959891"/>
            </a:xfrm>
            <a:custGeom>
              <a:avLst/>
              <a:gdLst>
                <a:gd name="connsiteX0" fmla="*/ 91 w 476213"/>
                <a:gd name="connsiteY0" fmla="*/ 41148 h 959891"/>
                <a:gd name="connsiteX1" fmla="*/ 245625 w 476213"/>
                <a:gd name="connsiteY1" fmla="*/ 11514 h 959891"/>
                <a:gd name="connsiteX2" fmla="*/ 321825 w 476213"/>
                <a:gd name="connsiteY2" fmla="*/ 257048 h 959891"/>
                <a:gd name="connsiteX3" fmla="*/ 440358 w 476213"/>
                <a:gd name="connsiteY3" fmla="*/ 604181 h 959891"/>
                <a:gd name="connsiteX4" fmla="*/ 423425 w 476213"/>
                <a:gd name="connsiteY4" fmla="*/ 959781 h 959891"/>
                <a:gd name="connsiteX5" fmla="*/ 474225 w 476213"/>
                <a:gd name="connsiteY5" fmla="*/ 638048 h 959891"/>
                <a:gd name="connsiteX6" fmla="*/ 342991 w 476213"/>
                <a:gd name="connsiteY6" fmla="*/ 265514 h 959891"/>
                <a:gd name="connsiteX7" fmla="*/ 275258 w 476213"/>
                <a:gd name="connsiteY7" fmla="*/ 49614 h 959891"/>
                <a:gd name="connsiteX8" fmla="*/ 91 w 476213"/>
                <a:gd name="connsiteY8" fmla="*/ 41148 h 95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13" h="959891">
                  <a:moveTo>
                    <a:pt x="91" y="41148"/>
                  </a:moveTo>
                  <a:cubicBezTo>
                    <a:pt x="-4848" y="34798"/>
                    <a:pt x="192003" y="-24469"/>
                    <a:pt x="245625" y="11514"/>
                  </a:cubicBezTo>
                  <a:cubicBezTo>
                    <a:pt x="299247" y="47497"/>
                    <a:pt x="289370" y="158270"/>
                    <a:pt x="321825" y="257048"/>
                  </a:cubicBezTo>
                  <a:cubicBezTo>
                    <a:pt x="354281" y="355826"/>
                    <a:pt x="423425" y="487059"/>
                    <a:pt x="440358" y="604181"/>
                  </a:cubicBezTo>
                  <a:cubicBezTo>
                    <a:pt x="457291" y="721303"/>
                    <a:pt x="417781" y="954137"/>
                    <a:pt x="423425" y="959781"/>
                  </a:cubicBezTo>
                  <a:cubicBezTo>
                    <a:pt x="429069" y="965425"/>
                    <a:pt x="487631" y="753759"/>
                    <a:pt x="474225" y="638048"/>
                  </a:cubicBezTo>
                  <a:cubicBezTo>
                    <a:pt x="460819" y="522337"/>
                    <a:pt x="376152" y="363586"/>
                    <a:pt x="342991" y="265514"/>
                  </a:cubicBezTo>
                  <a:cubicBezTo>
                    <a:pt x="309830" y="167442"/>
                    <a:pt x="328175" y="85597"/>
                    <a:pt x="275258" y="49614"/>
                  </a:cubicBezTo>
                  <a:cubicBezTo>
                    <a:pt x="222341" y="13631"/>
                    <a:pt x="5030" y="47498"/>
                    <a:pt x="91" y="41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E1E45542-91A2-4CF8-970F-73E454ED0998}"/>
                </a:ext>
              </a:extLst>
            </p:cNvPr>
            <p:cNvSpPr/>
            <p:nvPr/>
          </p:nvSpPr>
          <p:spPr>
            <a:xfrm>
              <a:off x="1337606" y="6841039"/>
              <a:ext cx="290799" cy="1004168"/>
            </a:xfrm>
            <a:custGeom>
              <a:avLst/>
              <a:gdLst>
                <a:gd name="connsiteX0" fmla="*/ 127 w 290799"/>
                <a:gd name="connsiteY0" fmla="*/ 28 h 1004168"/>
                <a:gd name="connsiteX1" fmla="*/ 224494 w 290799"/>
                <a:gd name="connsiteY1" fmla="*/ 448761 h 1004168"/>
                <a:gd name="connsiteX2" fmla="*/ 279527 w 290799"/>
                <a:gd name="connsiteY2" fmla="*/ 740861 h 1004168"/>
                <a:gd name="connsiteX3" fmla="*/ 211794 w 290799"/>
                <a:gd name="connsiteY3" fmla="*/ 1003328 h 1004168"/>
                <a:gd name="connsiteX4" fmla="*/ 283761 w 290799"/>
                <a:gd name="connsiteY4" fmla="*/ 651961 h 1004168"/>
                <a:gd name="connsiteX5" fmla="*/ 258361 w 290799"/>
                <a:gd name="connsiteY5" fmla="*/ 469928 h 1004168"/>
                <a:gd name="connsiteX6" fmla="*/ 127 w 290799"/>
                <a:gd name="connsiteY6" fmla="*/ 28 h 100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799" h="1004168">
                  <a:moveTo>
                    <a:pt x="127" y="28"/>
                  </a:moveTo>
                  <a:cubicBezTo>
                    <a:pt x="-5518" y="-3500"/>
                    <a:pt x="177927" y="325289"/>
                    <a:pt x="224494" y="448761"/>
                  </a:cubicBezTo>
                  <a:cubicBezTo>
                    <a:pt x="271061" y="572233"/>
                    <a:pt x="281644" y="648433"/>
                    <a:pt x="279527" y="740861"/>
                  </a:cubicBezTo>
                  <a:cubicBezTo>
                    <a:pt x="277410" y="833289"/>
                    <a:pt x="211088" y="1018145"/>
                    <a:pt x="211794" y="1003328"/>
                  </a:cubicBezTo>
                  <a:cubicBezTo>
                    <a:pt x="212500" y="988511"/>
                    <a:pt x="276000" y="740861"/>
                    <a:pt x="283761" y="651961"/>
                  </a:cubicBezTo>
                  <a:cubicBezTo>
                    <a:pt x="291522" y="563061"/>
                    <a:pt x="302105" y="573645"/>
                    <a:pt x="258361" y="469928"/>
                  </a:cubicBezTo>
                  <a:cubicBezTo>
                    <a:pt x="214617" y="366211"/>
                    <a:pt x="5772" y="3556"/>
                    <a:pt x="127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61F5E44C-C9EE-45E4-B4F9-D8FE91C4DD70}"/>
                </a:ext>
              </a:extLst>
            </p:cNvPr>
            <p:cNvSpPr/>
            <p:nvPr/>
          </p:nvSpPr>
          <p:spPr>
            <a:xfrm>
              <a:off x="1755504" y="7558393"/>
              <a:ext cx="98696" cy="307142"/>
            </a:xfrm>
            <a:custGeom>
              <a:avLst/>
              <a:gdLst>
                <a:gd name="connsiteX0" fmla="*/ 1329 w 98696"/>
                <a:gd name="connsiteY0" fmla="*/ 2340 h 307142"/>
                <a:gd name="connsiteX1" fmla="*/ 98696 w 98696"/>
                <a:gd name="connsiteY1" fmla="*/ 125107 h 307142"/>
                <a:gd name="connsiteX2" fmla="*/ 1329 w 98696"/>
                <a:gd name="connsiteY2" fmla="*/ 307140 h 307142"/>
                <a:gd name="connsiteX3" fmla="*/ 43663 w 98696"/>
                <a:gd name="connsiteY3" fmla="*/ 120874 h 307142"/>
                <a:gd name="connsiteX4" fmla="*/ 64829 w 98696"/>
                <a:gd name="connsiteY4" fmla="*/ 48907 h 307142"/>
                <a:gd name="connsiteX5" fmla="*/ 1329 w 98696"/>
                <a:gd name="connsiteY5" fmla="*/ 2340 h 30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696" h="307142">
                  <a:moveTo>
                    <a:pt x="1329" y="2340"/>
                  </a:moveTo>
                  <a:cubicBezTo>
                    <a:pt x="6973" y="15040"/>
                    <a:pt x="98696" y="74307"/>
                    <a:pt x="98696" y="125107"/>
                  </a:cubicBezTo>
                  <a:cubicBezTo>
                    <a:pt x="98696" y="175907"/>
                    <a:pt x="10501" y="307845"/>
                    <a:pt x="1329" y="307140"/>
                  </a:cubicBezTo>
                  <a:cubicBezTo>
                    <a:pt x="-7843" y="306435"/>
                    <a:pt x="33080" y="163913"/>
                    <a:pt x="43663" y="120874"/>
                  </a:cubicBezTo>
                  <a:cubicBezTo>
                    <a:pt x="54246" y="77835"/>
                    <a:pt x="70473" y="65840"/>
                    <a:pt x="64829" y="48907"/>
                  </a:cubicBezTo>
                  <a:cubicBezTo>
                    <a:pt x="59185" y="31974"/>
                    <a:pt x="-4315" y="-10360"/>
                    <a:pt x="1329" y="2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60E6B8CE-ECA7-4AF1-8827-09A4810780CE}"/>
                </a:ext>
              </a:extLst>
            </p:cNvPr>
            <p:cNvSpPr/>
            <p:nvPr/>
          </p:nvSpPr>
          <p:spPr>
            <a:xfrm>
              <a:off x="827011" y="7197759"/>
              <a:ext cx="817566" cy="1286867"/>
            </a:xfrm>
            <a:custGeom>
              <a:avLst/>
              <a:gdLst>
                <a:gd name="connsiteX0" fmla="*/ 11189 w 817566"/>
                <a:gd name="connsiteY0" fmla="*/ 20074 h 1286867"/>
                <a:gd name="connsiteX1" fmla="*/ 696989 w 817566"/>
                <a:gd name="connsiteY1" fmla="*/ 1048774 h 1286867"/>
                <a:gd name="connsiteX2" fmla="*/ 811289 w 817566"/>
                <a:gd name="connsiteY2" fmla="*/ 1281608 h 1286867"/>
                <a:gd name="connsiteX3" fmla="*/ 620789 w 817566"/>
                <a:gd name="connsiteY3" fmla="*/ 913308 h 1286867"/>
                <a:gd name="connsiteX4" fmla="*/ 294822 w 817566"/>
                <a:gd name="connsiteY4" fmla="*/ 409541 h 1286867"/>
                <a:gd name="connsiteX5" fmla="*/ 11189 w 817566"/>
                <a:gd name="connsiteY5" fmla="*/ 20074 h 128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566" h="1286867">
                  <a:moveTo>
                    <a:pt x="11189" y="20074"/>
                  </a:moveTo>
                  <a:cubicBezTo>
                    <a:pt x="78217" y="126613"/>
                    <a:pt x="563639" y="838518"/>
                    <a:pt x="696989" y="1048774"/>
                  </a:cubicBezTo>
                  <a:cubicBezTo>
                    <a:pt x="830339" y="1259030"/>
                    <a:pt x="823989" y="1304186"/>
                    <a:pt x="811289" y="1281608"/>
                  </a:cubicBezTo>
                  <a:cubicBezTo>
                    <a:pt x="798589" y="1259030"/>
                    <a:pt x="706867" y="1058653"/>
                    <a:pt x="620789" y="913308"/>
                  </a:cubicBezTo>
                  <a:cubicBezTo>
                    <a:pt x="534711" y="767964"/>
                    <a:pt x="393600" y="560530"/>
                    <a:pt x="294822" y="409541"/>
                  </a:cubicBezTo>
                  <a:cubicBezTo>
                    <a:pt x="196044" y="258552"/>
                    <a:pt x="-55839" y="-86465"/>
                    <a:pt x="11189" y="200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6D158973-7063-44CE-8788-B2C0CC3EBDD2}"/>
                </a:ext>
              </a:extLst>
            </p:cNvPr>
            <p:cNvSpPr/>
            <p:nvPr/>
          </p:nvSpPr>
          <p:spPr>
            <a:xfrm>
              <a:off x="1617026" y="8302628"/>
              <a:ext cx="202104" cy="711816"/>
            </a:xfrm>
            <a:custGeom>
              <a:avLst/>
              <a:gdLst>
                <a:gd name="connsiteX0" fmla="*/ 194841 w 202104"/>
                <a:gd name="connsiteY0" fmla="*/ 20105 h 711816"/>
                <a:gd name="connsiteX1" fmla="*/ 173674 w 202104"/>
                <a:gd name="connsiteY1" fmla="*/ 320672 h 711816"/>
                <a:gd name="connsiteX2" fmla="*/ 169441 w 202104"/>
                <a:gd name="connsiteY2" fmla="*/ 460372 h 711816"/>
                <a:gd name="connsiteX3" fmla="*/ 199074 w 202104"/>
                <a:gd name="connsiteY3" fmla="*/ 710139 h 711816"/>
                <a:gd name="connsiteX4" fmla="*/ 84774 w 202104"/>
                <a:gd name="connsiteY4" fmla="*/ 561972 h 711816"/>
                <a:gd name="connsiteX5" fmla="*/ 107 w 202104"/>
                <a:gd name="connsiteY5" fmla="*/ 413805 h 711816"/>
                <a:gd name="connsiteX6" fmla="*/ 67841 w 202104"/>
                <a:gd name="connsiteY6" fmla="*/ 363005 h 711816"/>
                <a:gd name="connsiteX7" fmla="*/ 101707 w 202104"/>
                <a:gd name="connsiteY7" fmla="*/ 210605 h 711816"/>
                <a:gd name="connsiteX8" fmla="*/ 110174 w 202104"/>
                <a:gd name="connsiteY8" fmla="*/ 49739 h 711816"/>
                <a:gd name="connsiteX9" fmla="*/ 194841 w 202104"/>
                <a:gd name="connsiteY9" fmla="*/ 20105 h 71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04" h="711816">
                  <a:moveTo>
                    <a:pt x="194841" y="20105"/>
                  </a:moveTo>
                  <a:cubicBezTo>
                    <a:pt x="205424" y="65260"/>
                    <a:pt x="177907" y="247294"/>
                    <a:pt x="173674" y="320672"/>
                  </a:cubicBezTo>
                  <a:cubicBezTo>
                    <a:pt x="169441" y="394050"/>
                    <a:pt x="165208" y="395461"/>
                    <a:pt x="169441" y="460372"/>
                  </a:cubicBezTo>
                  <a:cubicBezTo>
                    <a:pt x="173674" y="525283"/>
                    <a:pt x="213185" y="693206"/>
                    <a:pt x="199074" y="710139"/>
                  </a:cubicBezTo>
                  <a:cubicBezTo>
                    <a:pt x="184963" y="727072"/>
                    <a:pt x="117935" y="611361"/>
                    <a:pt x="84774" y="561972"/>
                  </a:cubicBezTo>
                  <a:cubicBezTo>
                    <a:pt x="51613" y="512583"/>
                    <a:pt x="2929" y="446966"/>
                    <a:pt x="107" y="413805"/>
                  </a:cubicBezTo>
                  <a:cubicBezTo>
                    <a:pt x="-2715" y="380644"/>
                    <a:pt x="50908" y="396872"/>
                    <a:pt x="67841" y="363005"/>
                  </a:cubicBezTo>
                  <a:cubicBezTo>
                    <a:pt x="84774" y="329138"/>
                    <a:pt x="94652" y="262816"/>
                    <a:pt x="101707" y="210605"/>
                  </a:cubicBezTo>
                  <a:cubicBezTo>
                    <a:pt x="108762" y="158394"/>
                    <a:pt x="100296" y="84311"/>
                    <a:pt x="110174" y="49739"/>
                  </a:cubicBezTo>
                  <a:cubicBezTo>
                    <a:pt x="120052" y="15167"/>
                    <a:pt x="184258" y="-25050"/>
                    <a:pt x="194841" y="20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9CDD5099-91FC-47F6-ACD2-E1823C557E3B}"/>
                </a:ext>
              </a:extLst>
            </p:cNvPr>
            <p:cNvSpPr/>
            <p:nvPr/>
          </p:nvSpPr>
          <p:spPr>
            <a:xfrm>
              <a:off x="788137" y="7172257"/>
              <a:ext cx="744045" cy="1408801"/>
            </a:xfrm>
            <a:custGeom>
              <a:avLst/>
              <a:gdLst>
                <a:gd name="connsiteX0" fmla="*/ 50063 w 744045"/>
                <a:gd name="connsiteY0" fmla="*/ 75210 h 1408801"/>
                <a:gd name="connsiteX1" fmla="*/ 54296 w 744045"/>
                <a:gd name="connsiteY1" fmla="*/ 126010 h 1408801"/>
                <a:gd name="connsiteX2" fmla="*/ 464930 w 744045"/>
                <a:gd name="connsiteY2" fmla="*/ 900710 h 1408801"/>
                <a:gd name="connsiteX3" fmla="*/ 740096 w 744045"/>
                <a:gd name="connsiteY3" fmla="*/ 1404476 h 1408801"/>
                <a:gd name="connsiteX4" fmla="*/ 617330 w 744045"/>
                <a:gd name="connsiteY4" fmla="*/ 1129310 h 1408801"/>
                <a:gd name="connsiteX5" fmla="*/ 473396 w 744045"/>
                <a:gd name="connsiteY5" fmla="*/ 866843 h 1408801"/>
                <a:gd name="connsiteX6" fmla="*/ 50063 w 744045"/>
                <a:gd name="connsiteY6" fmla="*/ 75210 h 140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045" h="1408801">
                  <a:moveTo>
                    <a:pt x="50063" y="75210"/>
                  </a:moveTo>
                  <a:cubicBezTo>
                    <a:pt x="-19787" y="-48262"/>
                    <a:pt x="-14849" y="-11573"/>
                    <a:pt x="54296" y="126010"/>
                  </a:cubicBezTo>
                  <a:cubicBezTo>
                    <a:pt x="123441" y="263593"/>
                    <a:pt x="350630" y="687632"/>
                    <a:pt x="464930" y="900710"/>
                  </a:cubicBezTo>
                  <a:cubicBezTo>
                    <a:pt x="579230" y="1113788"/>
                    <a:pt x="714696" y="1366376"/>
                    <a:pt x="740096" y="1404476"/>
                  </a:cubicBezTo>
                  <a:cubicBezTo>
                    <a:pt x="765496" y="1442576"/>
                    <a:pt x="661780" y="1218916"/>
                    <a:pt x="617330" y="1129310"/>
                  </a:cubicBezTo>
                  <a:cubicBezTo>
                    <a:pt x="572880" y="1039705"/>
                    <a:pt x="569352" y="1046760"/>
                    <a:pt x="473396" y="866843"/>
                  </a:cubicBezTo>
                  <a:cubicBezTo>
                    <a:pt x="377440" y="686926"/>
                    <a:pt x="119913" y="198682"/>
                    <a:pt x="50063" y="75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: 図形 393">
              <a:extLst>
                <a:ext uri="{FF2B5EF4-FFF2-40B4-BE49-F238E27FC236}">
                  <a16:creationId xmlns:a16="http://schemas.microsoft.com/office/drawing/2014/main" id="{C4FC67F0-C105-4EE5-AED7-957A4F4980D3}"/>
                </a:ext>
              </a:extLst>
            </p:cNvPr>
            <p:cNvSpPr/>
            <p:nvPr/>
          </p:nvSpPr>
          <p:spPr>
            <a:xfrm>
              <a:off x="822654" y="7500691"/>
              <a:ext cx="595515" cy="1025314"/>
            </a:xfrm>
            <a:custGeom>
              <a:avLst/>
              <a:gdLst>
                <a:gd name="connsiteX0" fmla="*/ 15546 w 595515"/>
                <a:gd name="connsiteY0" fmla="*/ 34642 h 1025314"/>
                <a:gd name="connsiteX1" fmla="*/ 451579 w 595515"/>
                <a:gd name="connsiteY1" fmla="*/ 783942 h 1025314"/>
                <a:gd name="connsiteX2" fmla="*/ 595513 w 595515"/>
                <a:gd name="connsiteY2" fmla="*/ 1025242 h 1025314"/>
                <a:gd name="connsiteX3" fmla="*/ 455813 w 595515"/>
                <a:gd name="connsiteY3" fmla="*/ 767009 h 1025314"/>
                <a:gd name="connsiteX4" fmla="*/ 129846 w 595515"/>
                <a:gd name="connsiteY4" fmla="*/ 187042 h 1025314"/>
                <a:gd name="connsiteX5" fmla="*/ 15546 w 595515"/>
                <a:gd name="connsiteY5" fmla="*/ 34642 h 102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5515" h="1025314">
                  <a:moveTo>
                    <a:pt x="15546" y="34642"/>
                  </a:moveTo>
                  <a:cubicBezTo>
                    <a:pt x="69168" y="134125"/>
                    <a:pt x="354918" y="618842"/>
                    <a:pt x="451579" y="783942"/>
                  </a:cubicBezTo>
                  <a:cubicBezTo>
                    <a:pt x="548240" y="949042"/>
                    <a:pt x="594807" y="1028064"/>
                    <a:pt x="595513" y="1025242"/>
                  </a:cubicBezTo>
                  <a:cubicBezTo>
                    <a:pt x="596219" y="1022420"/>
                    <a:pt x="455813" y="767009"/>
                    <a:pt x="455813" y="767009"/>
                  </a:cubicBezTo>
                  <a:cubicBezTo>
                    <a:pt x="378202" y="627309"/>
                    <a:pt x="201107" y="304164"/>
                    <a:pt x="129846" y="187042"/>
                  </a:cubicBezTo>
                  <a:cubicBezTo>
                    <a:pt x="58585" y="69920"/>
                    <a:pt x="-38076" y="-64841"/>
                    <a:pt x="15546" y="346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: 図形 394">
              <a:extLst>
                <a:ext uri="{FF2B5EF4-FFF2-40B4-BE49-F238E27FC236}">
                  <a16:creationId xmlns:a16="http://schemas.microsoft.com/office/drawing/2014/main" id="{1FF808D4-81BA-4771-839B-3DF4B5B6CAE1}"/>
                </a:ext>
              </a:extLst>
            </p:cNvPr>
            <p:cNvSpPr/>
            <p:nvPr/>
          </p:nvSpPr>
          <p:spPr>
            <a:xfrm>
              <a:off x="765174" y="7565330"/>
              <a:ext cx="721031" cy="1146885"/>
            </a:xfrm>
            <a:custGeom>
              <a:avLst/>
              <a:gdLst>
                <a:gd name="connsiteX0" fmla="*/ 22226 w 721031"/>
                <a:gd name="connsiteY0" fmla="*/ 29270 h 1146885"/>
                <a:gd name="connsiteX1" fmla="*/ 47626 w 721031"/>
                <a:gd name="connsiteY1" fmla="*/ 97003 h 1146885"/>
                <a:gd name="connsiteX2" fmla="*/ 449793 w 721031"/>
                <a:gd name="connsiteY2" fmla="*/ 778570 h 1146885"/>
                <a:gd name="connsiteX3" fmla="*/ 720726 w 721031"/>
                <a:gd name="connsiteY3" fmla="*/ 1146870 h 1146885"/>
                <a:gd name="connsiteX4" fmla="*/ 496359 w 721031"/>
                <a:gd name="connsiteY4" fmla="*/ 791270 h 1146885"/>
                <a:gd name="connsiteX5" fmla="*/ 178859 w 721031"/>
                <a:gd name="connsiteY5" fmla="*/ 334070 h 1146885"/>
                <a:gd name="connsiteX6" fmla="*/ 22226 w 721031"/>
                <a:gd name="connsiteY6" fmla="*/ 29270 h 114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031" h="1146885">
                  <a:moveTo>
                    <a:pt x="22226" y="29270"/>
                  </a:moveTo>
                  <a:cubicBezTo>
                    <a:pt x="354" y="-10241"/>
                    <a:pt x="-23635" y="-27880"/>
                    <a:pt x="47626" y="97003"/>
                  </a:cubicBezTo>
                  <a:cubicBezTo>
                    <a:pt x="118887" y="221886"/>
                    <a:pt x="337610" y="603592"/>
                    <a:pt x="449793" y="778570"/>
                  </a:cubicBezTo>
                  <a:cubicBezTo>
                    <a:pt x="561976" y="953548"/>
                    <a:pt x="712965" y="1144753"/>
                    <a:pt x="720726" y="1146870"/>
                  </a:cubicBezTo>
                  <a:cubicBezTo>
                    <a:pt x="728487" y="1148987"/>
                    <a:pt x="586670" y="926737"/>
                    <a:pt x="496359" y="791270"/>
                  </a:cubicBezTo>
                  <a:cubicBezTo>
                    <a:pt x="406048" y="655803"/>
                    <a:pt x="259998" y="460365"/>
                    <a:pt x="178859" y="334070"/>
                  </a:cubicBezTo>
                  <a:cubicBezTo>
                    <a:pt x="97720" y="207776"/>
                    <a:pt x="44098" y="68781"/>
                    <a:pt x="22226" y="29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8FE3FF89-B4AD-4D21-A1EC-84008C6E1F17}"/>
                </a:ext>
              </a:extLst>
            </p:cNvPr>
            <p:cNvSpPr/>
            <p:nvPr/>
          </p:nvSpPr>
          <p:spPr>
            <a:xfrm>
              <a:off x="638954" y="7572402"/>
              <a:ext cx="335236" cy="1005238"/>
            </a:xfrm>
            <a:custGeom>
              <a:avLst/>
              <a:gdLst>
                <a:gd name="connsiteX0" fmla="*/ 279 w 335236"/>
                <a:gd name="connsiteY0" fmla="*/ 1031 h 1005238"/>
                <a:gd name="connsiteX1" fmla="*/ 220413 w 335236"/>
                <a:gd name="connsiteY1" fmla="*/ 830765 h 1005238"/>
                <a:gd name="connsiteX2" fmla="*/ 334713 w 335236"/>
                <a:gd name="connsiteY2" fmla="*/ 995865 h 1005238"/>
                <a:gd name="connsiteX3" fmla="*/ 178079 w 335236"/>
                <a:gd name="connsiteY3" fmla="*/ 665665 h 1005238"/>
                <a:gd name="connsiteX4" fmla="*/ 279 w 335236"/>
                <a:gd name="connsiteY4" fmla="*/ 1031 h 100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36" h="1005238">
                  <a:moveTo>
                    <a:pt x="279" y="1031"/>
                  </a:moveTo>
                  <a:cubicBezTo>
                    <a:pt x="7335" y="28548"/>
                    <a:pt x="164674" y="664959"/>
                    <a:pt x="220413" y="830765"/>
                  </a:cubicBezTo>
                  <a:cubicBezTo>
                    <a:pt x="276152" y="996571"/>
                    <a:pt x="341769" y="1023382"/>
                    <a:pt x="334713" y="995865"/>
                  </a:cubicBezTo>
                  <a:cubicBezTo>
                    <a:pt x="327657" y="968348"/>
                    <a:pt x="234524" y="827237"/>
                    <a:pt x="178079" y="665665"/>
                  </a:cubicBezTo>
                  <a:cubicBezTo>
                    <a:pt x="121635" y="504093"/>
                    <a:pt x="-6777" y="-26486"/>
                    <a:pt x="279" y="1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4AFA2EDF-EE3B-41FF-8023-5809AEA2B088}"/>
                </a:ext>
              </a:extLst>
            </p:cNvPr>
            <p:cNvSpPr/>
            <p:nvPr/>
          </p:nvSpPr>
          <p:spPr>
            <a:xfrm>
              <a:off x="882769" y="7968081"/>
              <a:ext cx="468272" cy="1112728"/>
            </a:xfrm>
            <a:custGeom>
              <a:avLst/>
              <a:gdLst>
                <a:gd name="connsiteX0" fmla="*/ 1998 w 468272"/>
                <a:gd name="connsiteY0" fmla="*/ 7519 h 1112728"/>
                <a:gd name="connsiteX1" fmla="*/ 349131 w 468272"/>
                <a:gd name="connsiteY1" fmla="*/ 854186 h 1112728"/>
                <a:gd name="connsiteX2" fmla="*/ 467664 w 468272"/>
                <a:gd name="connsiteY2" fmla="*/ 1112419 h 1112728"/>
                <a:gd name="connsiteX3" fmla="*/ 387231 w 468272"/>
                <a:gd name="connsiteY3" fmla="*/ 896519 h 1112728"/>
                <a:gd name="connsiteX4" fmla="*/ 213664 w 468272"/>
                <a:gd name="connsiteY4" fmla="*/ 464719 h 1112728"/>
                <a:gd name="connsiteX5" fmla="*/ 1998 w 468272"/>
                <a:gd name="connsiteY5" fmla="*/ 7519 h 111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272" h="1112728">
                  <a:moveTo>
                    <a:pt x="1998" y="7519"/>
                  </a:moveTo>
                  <a:cubicBezTo>
                    <a:pt x="24576" y="72430"/>
                    <a:pt x="271520" y="670036"/>
                    <a:pt x="349131" y="854186"/>
                  </a:cubicBezTo>
                  <a:cubicBezTo>
                    <a:pt x="426742" y="1038336"/>
                    <a:pt x="461314" y="1105364"/>
                    <a:pt x="467664" y="1112419"/>
                  </a:cubicBezTo>
                  <a:cubicBezTo>
                    <a:pt x="474014" y="1119474"/>
                    <a:pt x="429564" y="1004469"/>
                    <a:pt x="387231" y="896519"/>
                  </a:cubicBezTo>
                  <a:cubicBezTo>
                    <a:pt x="344898" y="788569"/>
                    <a:pt x="272931" y="614297"/>
                    <a:pt x="213664" y="464719"/>
                  </a:cubicBezTo>
                  <a:cubicBezTo>
                    <a:pt x="154397" y="315141"/>
                    <a:pt x="-20580" y="-57392"/>
                    <a:pt x="1998" y="75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1A942240-F0B6-475D-8C8A-71C622BB7B5F}"/>
                </a:ext>
              </a:extLst>
            </p:cNvPr>
            <p:cNvSpPr/>
            <p:nvPr/>
          </p:nvSpPr>
          <p:spPr>
            <a:xfrm>
              <a:off x="1377632" y="9102002"/>
              <a:ext cx="486326" cy="515472"/>
            </a:xfrm>
            <a:custGeom>
              <a:avLst/>
              <a:gdLst>
                <a:gd name="connsiteX0" fmla="*/ 2435 w 486326"/>
                <a:gd name="connsiteY0" fmla="*/ 3898 h 515472"/>
                <a:gd name="connsiteX1" fmla="*/ 476568 w 486326"/>
                <a:gd name="connsiteY1" fmla="*/ 507665 h 515472"/>
                <a:gd name="connsiteX2" fmla="*/ 298768 w 486326"/>
                <a:gd name="connsiteY2" fmla="*/ 287531 h 515472"/>
                <a:gd name="connsiteX3" fmla="*/ 2435 w 486326"/>
                <a:gd name="connsiteY3" fmla="*/ 3898 h 51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326" h="515472">
                  <a:moveTo>
                    <a:pt x="2435" y="3898"/>
                  </a:moveTo>
                  <a:cubicBezTo>
                    <a:pt x="32068" y="40587"/>
                    <a:pt x="427179" y="460393"/>
                    <a:pt x="476568" y="507665"/>
                  </a:cubicBezTo>
                  <a:cubicBezTo>
                    <a:pt x="525957" y="554937"/>
                    <a:pt x="375674" y="375726"/>
                    <a:pt x="298768" y="287531"/>
                  </a:cubicBezTo>
                  <a:cubicBezTo>
                    <a:pt x="221862" y="199336"/>
                    <a:pt x="-27198" y="-32791"/>
                    <a:pt x="2435" y="38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9590FFC7-320D-41E7-8B1C-2246FA0A7E1A}"/>
                </a:ext>
              </a:extLst>
            </p:cNvPr>
            <p:cNvSpPr/>
            <p:nvPr/>
          </p:nvSpPr>
          <p:spPr>
            <a:xfrm>
              <a:off x="1706154" y="9694707"/>
              <a:ext cx="173095" cy="222675"/>
            </a:xfrm>
            <a:custGeom>
              <a:avLst/>
              <a:gdLst>
                <a:gd name="connsiteX0" fmla="*/ 1996 w 173095"/>
                <a:gd name="connsiteY0" fmla="*/ 222406 h 222675"/>
                <a:gd name="connsiteX1" fmla="*/ 11521 w 173095"/>
                <a:gd name="connsiteY1" fmla="*/ 77943 h 222675"/>
                <a:gd name="connsiteX2" fmla="*/ 103596 w 173095"/>
                <a:gd name="connsiteY2" fmla="*/ 19206 h 222675"/>
                <a:gd name="connsiteX3" fmla="*/ 130584 w 173095"/>
                <a:gd name="connsiteY3" fmla="*/ 36668 h 222675"/>
                <a:gd name="connsiteX4" fmla="*/ 171859 w 173095"/>
                <a:gd name="connsiteY4" fmla="*/ 130331 h 222675"/>
                <a:gd name="connsiteX5" fmla="*/ 157571 w 173095"/>
                <a:gd name="connsiteY5" fmla="*/ 46193 h 222675"/>
                <a:gd name="connsiteX6" fmla="*/ 109946 w 173095"/>
                <a:gd name="connsiteY6" fmla="*/ 156 h 222675"/>
                <a:gd name="connsiteX7" fmla="*/ 13109 w 173095"/>
                <a:gd name="connsiteY7" fmla="*/ 38256 h 222675"/>
                <a:gd name="connsiteX8" fmla="*/ 1996 w 173095"/>
                <a:gd name="connsiteY8" fmla="*/ 222406 h 2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95" h="222675">
                  <a:moveTo>
                    <a:pt x="1996" y="222406"/>
                  </a:moveTo>
                  <a:cubicBezTo>
                    <a:pt x="1731" y="229021"/>
                    <a:pt x="-5412" y="111810"/>
                    <a:pt x="11521" y="77943"/>
                  </a:cubicBezTo>
                  <a:cubicBezTo>
                    <a:pt x="28454" y="44076"/>
                    <a:pt x="83752" y="26085"/>
                    <a:pt x="103596" y="19206"/>
                  </a:cubicBezTo>
                  <a:cubicBezTo>
                    <a:pt x="123440" y="12327"/>
                    <a:pt x="119207" y="18147"/>
                    <a:pt x="130584" y="36668"/>
                  </a:cubicBezTo>
                  <a:cubicBezTo>
                    <a:pt x="141961" y="55189"/>
                    <a:pt x="167361" y="128744"/>
                    <a:pt x="171859" y="130331"/>
                  </a:cubicBezTo>
                  <a:cubicBezTo>
                    <a:pt x="176357" y="131918"/>
                    <a:pt x="167890" y="67889"/>
                    <a:pt x="157571" y="46193"/>
                  </a:cubicBezTo>
                  <a:cubicBezTo>
                    <a:pt x="147252" y="24497"/>
                    <a:pt x="134023" y="1479"/>
                    <a:pt x="109946" y="156"/>
                  </a:cubicBezTo>
                  <a:cubicBezTo>
                    <a:pt x="85869" y="-1167"/>
                    <a:pt x="33482" y="5448"/>
                    <a:pt x="13109" y="38256"/>
                  </a:cubicBezTo>
                  <a:cubicBezTo>
                    <a:pt x="-7264" y="71064"/>
                    <a:pt x="2261" y="215791"/>
                    <a:pt x="1996" y="222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AF26A60E-5699-4B7D-8EB5-A20FCA9D8D2D}"/>
                </a:ext>
              </a:extLst>
            </p:cNvPr>
            <p:cNvSpPr/>
            <p:nvPr/>
          </p:nvSpPr>
          <p:spPr>
            <a:xfrm>
              <a:off x="1811170" y="9723437"/>
              <a:ext cx="106929" cy="229317"/>
            </a:xfrm>
            <a:custGeom>
              <a:avLst/>
              <a:gdLst>
                <a:gd name="connsiteX0" fmla="*/ 168 w 106929"/>
                <a:gd name="connsiteY0" fmla="*/ 1 h 229317"/>
                <a:gd name="connsiteX1" fmla="*/ 46205 w 106929"/>
                <a:gd name="connsiteY1" fmla="*/ 76201 h 229317"/>
                <a:gd name="connsiteX2" fmla="*/ 62080 w 106929"/>
                <a:gd name="connsiteY2" fmla="*/ 160338 h 229317"/>
                <a:gd name="connsiteX3" fmla="*/ 106530 w 106929"/>
                <a:gd name="connsiteY3" fmla="*/ 227013 h 229317"/>
                <a:gd name="connsiteX4" fmla="*/ 33505 w 106929"/>
                <a:gd name="connsiteY4" fmla="*/ 74613 h 229317"/>
                <a:gd name="connsiteX5" fmla="*/ 168 w 106929"/>
                <a:gd name="connsiteY5" fmla="*/ 1 h 22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929" h="229317">
                  <a:moveTo>
                    <a:pt x="168" y="1"/>
                  </a:moveTo>
                  <a:cubicBezTo>
                    <a:pt x="2285" y="266"/>
                    <a:pt x="35886" y="49478"/>
                    <a:pt x="46205" y="76201"/>
                  </a:cubicBezTo>
                  <a:cubicBezTo>
                    <a:pt x="56524" y="102924"/>
                    <a:pt x="52026" y="135203"/>
                    <a:pt x="62080" y="160338"/>
                  </a:cubicBezTo>
                  <a:cubicBezTo>
                    <a:pt x="72134" y="185473"/>
                    <a:pt x="111293" y="241301"/>
                    <a:pt x="106530" y="227013"/>
                  </a:cubicBezTo>
                  <a:cubicBezTo>
                    <a:pt x="101767" y="212725"/>
                    <a:pt x="50703" y="111125"/>
                    <a:pt x="33505" y="74613"/>
                  </a:cubicBezTo>
                  <a:cubicBezTo>
                    <a:pt x="16307" y="38101"/>
                    <a:pt x="-1949" y="-264"/>
                    <a:pt x="16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CF8A226A-5277-4925-8ED9-93B0B4CA317E}"/>
                </a:ext>
              </a:extLst>
            </p:cNvPr>
            <p:cNvSpPr/>
            <p:nvPr/>
          </p:nvSpPr>
          <p:spPr>
            <a:xfrm>
              <a:off x="1146844" y="10237339"/>
              <a:ext cx="373230" cy="354528"/>
            </a:xfrm>
            <a:custGeom>
              <a:avLst/>
              <a:gdLst>
                <a:gd name="connsiteX0" fmla="*/ 2506 w 373230"/>
                <a:gd name="connsiteY0" fmla="*/ 348111 h 354528"/>
                <a:gd name="connsiteX1" fmla="*/ 26319 w 373230"/>
                <a:gd name="connsiteY1" fmla="*/ 303661 h 354528"/>
                <a:gd name="connsiteX2" fmla="*/ 116806 w 373230"/>
                <a:gd name="connsiteY2" fmla="*/ 167136 h 354528"/>
                <a:gd name="connsiteX3" fmla="*/ 372394 w 373230"/>
                <a:gd name="connsiteY3" fmla="*/ 2036 h 354528"/>
                <a:gd name="connsiteX4" fmla="*/ 194594 w 373230"/>
                <a:gd name="connsiteY4" fmla="*/ 81411 h 354528"/>
                <a:gd name="connsiteX5" fmla="*/ 75531 w 373230"/>
                <a:gd name="connsiteY5" fmla="*/ 176661 h 354528"/>
                <a:gd name="connsiteX6" fmla="*/ 2506 w 373230"/>
                <a:gd name="connsiteY6" fmla="*/ 348111 h 3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230" h="354528">
                  <a:moveTo>
                    <a:pt x="2506" y="348111"/>
                  </a:moveTo>
                  <a:cubicBezTo>
                    <a:pt x="-5696" y="369278"/>
                    <a:pt x="7269" y="333823"/>
                    <a:pt x="26319" y="303661"/>
                  </a:cubicBezTo>
                  <a:cubicBezTo>
                    <a:pt x="45369" y="273498"/>
                    <a:pt x="59127" y="217407"/>
                    <a:pt x="116806" y="167136"/>
                  </a:cubicBezTo>
                  <a:cubicBezTo>
                    <a:pt x="174485" y="116865"/>
                    <a:pt x="359429" y="16323"/>
                    <a:pt x="372394" y="2036"/>
                  </a:cubicBezTo>
                  <a:cubicBezTo>
                    <a:pt x="385359" y="-12251"/>
                    <a:pt x="244071" y="52307"/>
                    <a:pt x="194594" y="81411"/>
                  </a:cubicBezTo>
                  <a:cubicBezTo>
                    <a:pt x="145117" y="110515"/>
                    <a:pt x="107810" y="132740"/>
                    <a:pt x="75531" y="176661"/>
                  </a:cubicBezTo>
                  <a:cubicBezTo>
                    <a:pt x="43252" y="220582"/>
                    <a:pt x="10708" y="326944"/>
                    <a:pt x="2506" y="348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DFB71632-0786-42A8-97D1-5FD6115643ED}"/>
                </a:ext>
              </a:extLst>
            </p:cNvPr>
            <p:cNvSpPr/>
            <p:nvPr/>
          </p:nvSpPr>
          <p:spPr>
            <a:xfrm>
              <a:off x="1598581" y="10001225"/>
              <a:ext cx="377982" cy="182592"/>
            </a:xfrm>
            <a:custGeom>
              <a:avLst/>
              <a:gdLst>
                <a:gd name="connsiteX0" fmla="*/ 32 w 377982"/>
                <a:gd name="connsiteY0" fmla="*/ 182588 h 182592"/>
                <a:gd name="connsiteX1" fmla="*/ 269907 w 377982"/>
                <a:gd name="connsiteY1" fmla="*/ 49238 h 182592"/>
                <a:gd name="connsiteX2" fmla="*/ 377857 w 377982"/>
                <a:gd name="connsiteY2" fmla="*/ 25 h 182592"/>
                <a:gd name="connsiteX3" fmla="*/ 252444 w 377982"/>
                <a:gd name="connsiteY3" fmla="*/ 44475 h 182592"/>
                <a:gd name="connsiteX4" fmla="*/ 32 w 377982"/>
                <a:gd name="connsiteY4" fmla="*/ 182588 h 1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982" h="182592">
                  <a:moveTo>
                    <a:pt x="32" y="182588"/>
                  </a:moveTo>
                  <a:cubicBezTo>
                    <a:pt x="2942" y="183382"/>
                    <a:pt x="206936" y="79665"/>
                    <a:pt x="269907" y="49238"/>
                  </a:cubicBezTo>
                  <a:cubicBezTo>
                    <a:pt x="332878" y="18811"/>
                    <a:pt x="380767" y="819"/>
                    <a:pt x="377857" y="25"/>
                  </a:cubicBezTo>
                  <a:cubicBezTo>
                    <a:pt x="374947" y="-769"/>
                    <a:pt x="311711" y="16958"/>
                    <a:pt x="252444" y="44475"/>
                  </a:cubicBezTo>
                  <a:cubicBezTo>
                    <a:pt x="193177" y="71992"/>
                    <a:pt x="-2878" y="181794"/>
                    <a:pt x="32" y="1825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: 図形 402">
              <a:extLst>
                <a:ext uri="{FF2B5EF4-FFF2-40B4-BE49-F238E27FC236}">
                  <a16:creationId xmlns:a16="http://schemas.microsoft.com/office/drawing/2014/main" id="{38D69545-0A61-44E1-8B2A-55D712C880CF}"/>
                </a:ext>
              </a:extLst>
            </p:cNvPr>
            <p:cNvSpPr/>
            <p:nvPr/>
          </p:nvSpPr>
          <p:spPr>
            <a:xfrm>
              <a:off x="1626756" y="10037586"/>
              <a:ext cx="344407" cy="205581"/>
            </a:xfrm>
            <a:custGeom>
              <a:avLst/>
              <a:gdLst>
                <a:gd name="connsiteX0" fmla="*/ 3607 w 344407"/>
                <a:gd name="connsiteY0" fmla="*/ 204964 h 205581"/>
                <a:gd name="connsiteX1" fmla="*/ 114732 w 344407"/>
                <a:gd name="connsiteY1" fmla="*/ 100189 h 205581"/>
                <a:gd name="connsiteX2" fmla="*/ 343332 w 344407"/>
                <a:gd name="connsiteY2" fmla="*/ 1764 h 205581"/>
                <a:gd name="connsiteX3" fmla="*/ 194107 w 344407"/>
                <a:gd name="connsiteY3" fmla="*/ 44627 h 205581"/>
                <a:gd name="connsiteX4" fmla="*/ 41707 w 344407"/>
                <a:gd name="connsiteY4" fmla="*/ 139877 h 205581"/>
                <a:gd name="connsiteX5" fmla="*/ 3607 w 344407"/>
                <a:gd name="connsiteY5" fmla="*/ 204964 h 20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407" h="205581">
                  <a:moveTo>
                    <a:pt x="3607" y="204964"/>
                  </a:moveTo>
                  <a:cubicBezTo>
                    <a:pt x="15778" y="198349"/>
                    <a:pt x="58111" y="134056"/>
                    <a:pt x="114732" y="100189"/>
                  </a:cubicBezTo>
                  <a:cubicBezTo>
                    <a:pt x="171353" y="66322"/>
                    <a:pt x="330103" y="11024"/>
                    <a:pt x="343332" y="1764"/>
                  </a:cubicBezTo>
                  <a:cubicBezTo>
                    <a:pt x="356561" y="-7496"/>
                    <a:pt x="244378" y="21608"/>
                    <a:pt x="194107" y="44627"/>
                  </a:cubicBezTo>
                  <a:cubicBezTo>
                    <a:pt x="143836" y="67646"/>
                    <a:pt x="71870" y="116329"/>
                    <a:pt x="41707" y="139877"/>
                  </a:cubicBezTo>
                  <a:cubicBezTo>
                    <a:pt x="11545" y="163425"/>
                    <a:pt x="-8564" y="211579"/>
                    <a:pt x="3607" y="2049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: 図形 403">
              <a:extLst>
                <a:ext uri="{FF2B5EF4-FFF2-40B4-BE49-F238E27FC236}">
                  <a16:creationId xmlns:a16="http://schemas.microsoft.com/office/drawing/2014/main" id="{6DDB9CE7-1964-49DB-A30D-87C469A8B0BD}"/>
                </a:ext>
              </a:extLst>
            </p:cNvPr>
            <p:cNvSpPr/>
            <p:nvPr/>
          </p:nvSpPr>
          <p:spPr>
            <a:xfrm>
              <a:off x="1677660" y="10156825"/>
              <a:ext cx="405457" cy="98425"/>
            </a:xfrm>
            <a:custGeom>
              <a:avLst/>
              <a:gdLst>
                <a:gd name="connsiteX0" fmla="*/ 328 w 405457"/>
                <a:gd name="connsiteY0" fmla="*/ 98425 h 98425"/>
                <a:gd name="connsiteX1" fmla="*/ 220990 w 405457"/>
                <a:gd name="connsiteY1" fmla="*/ 25400 h 98425"/>
                <a:gd name="connsiteX2" fmla="*/ 405140 w 405457"/>
                <a:gd name="connsiteY2" fmla="*/ 0 h 98425"/>
                <a:gd name="connsiteX3" fmla="*/ 176540 w 405457"/>
                <a:gd name="connsiteY3" fmla="*/ 25400 h 98425"/>
                <a:gd name="connsiteX4" fmla="*/ 328 w 405457"/>
                <a:gd name="connsiteY4" fmla="*/ 9842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457" h="98425">
                  <a:moveTo>
                    <a:pt x="328" y="98425"/>
                  </a:moveTo>
                  <a:cubicBezTo>
                    <a:pt x="7736" y="98425"/>
                    <a:pt x="153521" y="41804"/>
                    <a:pt x="220990" y="25400"/>
                  </a:cubicBezTo>
                  <a:cubicBezTo>
                    <a:pt x="288459" y="8996"/>
                    <a:pt x="412548" y="0"/>
                    <a:pt x="405140" y="0"/>
                  </a:cubicBezTo>
                  <a:cubicBezTo>
                    <a:pt x="397732" y="0"/>
                    <a:pt x="240569" y="11642"/>
                    <a:pt x="176540" y="25400"/>
                  </a:cubicBezTo>
                  <a:cubicBezTo>
                    <a:pt x="112511" y="39158"/>
                    <a:pt x="-7080" y="98425"/>
                    <a:pt x="328" y="98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: 図形 404">
              <a:extLst>
                <a:ext uri="{FF2B5EF4-FFF2-40B4-BE49-F238E27FC236}">
                  <a16:creationId xmlns:a16="http://schemas.microsoft.com/office/drawing/2014/main" id="{F0DC8940-6420-4480-A502-562530316298}"/>
                </a:ext>
              </a:extLst>
            </p:cNvPr>
            <p:cNvSpPr/>
            <p:nvPr/>
          </p:nvSpPr>
          <p:spPr>
            <a:xfrm>
              <a:off x="1650692" y="10129597"/>
              <a:ext cx="409883" cy="109779"/>
            </a:xfrm>
            <a:custGeom>
              <a:avLst/>
              <a:gdLst>
                <a:gd name="connsiteX0" fmla="*/ 308 w 409883"/>
                <a:gd name="connsiteY0" fmla="*/ 109778 h 109779"/>
                <a:gd name="connsiteX1" fmla="*/ 166996 w 409883"/>
                <a:gd name="connsiteY1" fmla="*/ 41516 h 109779"/>
                <a:gd name="connsiteX2" fmla="*/ 340033 w 409883"/>
                <a:gd name="connsiteY2" fmla="*/ 3416 h 109779"/>
                <a:gd name="connsiteX3" fmla="*/ 409883 w 409883"/>
                <a:gd name="connsiteY3" fmla="*/ 1828 h 109779"/>
                <a:gd name="connsiteX4" fmla="*/ 251133 w 409883"/>
                <a:gd name="connsiteY4" fmla="*/ 6591 h 109779"/>
                <a:gd name="connsiteX5" fmla="*/ 128896 w 409883"/>
                <a:gd name="connsiteY5" fmla="*/ 39928 h 109779"/>
                <a:gd name="connsiteX6" fmla="*/ 308 w 409883"/>
                <a:gd name="connsiteY6" fmla="*/ 109778 h 10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883" h="109779">
                  <a:moveTo>
                    <a:pt x="308" y="109778"/>
                  </a:moveTo>
                  <a:cubicBezTo>
                    <a:pt x="6658" y="110043"/>
                    <a:pt x="110375" y="59243"/>
                    <a:pt x="166996" y="41516"/>
                  </a:cubicBezTo>
                  <a:cubicBezTo>
                    <a:pt x="223617" y="23789"/>
                    <a:pt x="299552" y="10031"/>
                    <a:pt x="340033" y="3416"/>
                  </a:cubicBezTo>
                  <a:cubicBezTo>
                    <a:pt x="380514" y="-3199"/>
                    <a:pt x="409883" y="1828"/>
                    <a:pt x="409883" y="1828"/>
                  </a:cubicBezTo>
                  <a:cubicBezTo>
                    <a:pt x="395066" y="2357"/>
                    <a:pt x="297964" y="241"/>
                    <a:pt x="251133" y="6591"/>
                  </a:cubicBezTo>
                  <a:cubicBezTo>
                    <a:pt x="204302" y="12941"/>
                    <a:pt x="170435" y="24582"/>
                    <a:pt x="128896" y="39928"/>
                  </a:cubicBezTo>
                  <a:cubicBezTo>
                    <a:pt x="87357" y="55274"/>
                    <a:pt x="-6042" y="109513"/>
                    <a:pt x="308" y="1097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: 図形 405">
              <a:extLst>
                <a:ext uri="{FF2B5EF4-FFF2-40B4-BE49-F238E27FC236}">
                  <a16:creationId xmlns:a16="http://schemas.microsoft.com/office/drawing/2014/main" id="{EB4174DF-895F-48F6-B189-2C6A6927D49B}"/>
                </a:ext>
              </a:extLst>
            </p:cNvPr>
            <p:cNvSpPr/>
            <p:nvPr/>
          </p:nvSpPr>
          <p:spPr>
            <a:xfrm>
              <a:off x="1469130" y="10249597"/>
              <a:ext cx="167585" cy="116342"/>
            </a:xfrm>
            <a:custGeom>
              <a:avLst/>
              <a:gdLst>
                <a:gd name="connsiteX0" fmla="*/ 167583 w 167585"/>
                <a:gd name="connsiteY0" fmla="*/ 4066 h 116342"/>
                <a:gd name="connsiteX1" fmla="*/ 48520 w 167585"/>
                <a:gd name="connsiteY1" fmla="*/ 85028 h 116342"/>
                <a:gd name="connsiteX2" fmla="*/ 895 w 167585"/>
                <a:gd name="connsiteY2" fmla="*/ 112016 h 116342"/>
                <a:gd name="connsiteX3" fmla="*/ 85033 w 167585"/>
                <a:gd name="connsiteY3" fmla="*/ 891 h 116342"/>
                <a:gd name="connsiteX4" fmla="*/ 53283 w 167585"/>
                <a:gd name="connsiteY4" fmla="*/ 61216 h 116342"/>
                <a:gd name="connsiteX5" fmla="*/ 45345 w 167585"/>
                <a:gd name="connsiteY5" fmla="*/ 88203 h 116342"/>
                <a:gd name="connsiteX6" fmla="*/ 167583 w 167585"/>
                <a:gd name="connsiteY6" fmla="*/ 4066 h 11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585" h="116342">
                  <a:moveTo>
                    <a:pt x="167583" y="4066"/>
                  </a:moveTo>
                  <a:cubicBezTo>
                    <a:pt x="168112" y="3537"/>
                    <a:pt x="76301" y="67036"/>
                    <a:pt x="48520" y="85028"/>
                  </a:cubicBezTo>
                  <a:cubicBezTo>
                    <a:pt x="20739" y="103020"/>
                    <a:pt x="-5190" y="126039"/>
                    <a:pt x="895" y="112016"/>
                  </a:cubicBezTo>
                  <a:cubicBezTo>
                    <a:pt x="6980" y="97993"/>
                    <a:pt x="76302" y="9358"/>
                    <a:pt x="85033" y="891"/>
                  </a:cubicBezTo>
                  <a:cubicBezTo>
                    <a:pt x="93764" y="-7576"/>
                    <a:pt x="59898" y="46664"/>
                    <a:pt x="53283" y="61216"/>
                  </a:cubicBezTo>
                  <a:cubicBezTo>
                    <a:pt x="46668" y="75768"/>
                    <a:pt x="28941" y="97464"/>
                    <a:pt x="45345" y="88203"/>
                  </a:cubicBezTo>
                  <a:cubicBezTo>
                    <a:pt x="61749" y="78943"/>
                    <a:pt x="167054" y="4595"/>
                    <a:pt x="167583" y="40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: 図形 406">
              <a:extLst>
                <a:ext uri="{FF2B5EF4-FFF2-40B4-BE49-F238E27FC236}">
                  <a16:creationId xmlns:a16="http://schemas.microsoft.com/office/drawing/2014/main" id="{35EF0FC5-ABD8-431A-BED4-3912D58681CC}"/>
                </a:ext>
              </a:extLst>
            </p:cNvPr>
            <p:cNvSpPr/>
            <p:nvPr/>
          </p:nvSpPr>
          <p:spPr>
            <a:xfrm>
              <a:off x="1479530" y="10266548"/>
              <a:ext cx="162789" cy="92484"/>
            </a:xfrm>
            <a:custGeom>
              <a:avLst/>
              <a:gdLst>
                <a:gd name="connsiteX0" fmla="*/ 3195 w 162789"/>
                <a:gd name="connsiteY0" fmla="*/ 91890 h 92484"/>
                <a:gd name="connsiteX1" fmla="*/ 161945 w 162789"/>
                <a:gd name="connsiteY1" fmla="*/ 1402 h 92484"/>
                <a:gd name="connsiteX2" fmla="*/ 63520 w 162789"/>
                <a:gd name="connsiteY2" fmla="*/ 39502 h 92484"/>
                <a:gd name="connsiteX3" fmla="*/ 3195 w 162789"/>
                <a:gd name="connsiteY3" fmla="*/ 91890 h 9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789" h="92484">
                  <a:moveTo>
                    <a:pt x="3195" y="91890"/>
                  </a:moveTo>
                  <a:cubicBezTo>
                    <a:pt x="19599" y="85540"/>
                    <a:pt x="151891" y="10133"/>
                    <a:pt x="161945" y="1402"/>
                  </a:cubicBezTo>
                  <a:cubicBezTo>
                    <a:pt x="171999" y="-7329"/>
                    <a:pt x="89449" y="27067"/>
                    <a:pt x="63520" y="39502"/>
                  </a:cubicBezTo>
                  <a:cubicBezTo>
                    <a:pt x="37591" y="51937"/>
                    <a:pt x="-13209" y="98240"/>
                    <a:pt x="3195" y="918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: 図形 407">
              <a:extLst>
                <a:ext uri="{FF2B5EF4-FFF2-40B4-BE49-F238E27FC236}">
                  <a16:creationId xmlns:a16="http://schemas.microsoft.com/office/drawing/2014/main" id="{6D15B274-4F6A-4A02-9C14-88A199D697D0}"/>
                </a:ext>
              </a:extLst>
            </p:cNvPr>
            <p:cNvSpPr/>
            <p:nvPr/>
          </p:nvSpPr>
          <p:spPr>
            <a:xfrm>
              <a:off x="1425736" y="10271056"/>
              <a:ext cx="87205" cy="114515"/>
            </a:xfrm>
            <a:custGeom>
              <a:avLst/>
              <a:gdLst>
                <a:gd name="connsiteX0" fmla="*/ 87152 w 87205"/>
                <a:gd name="connsiteY0" fmla="*/ 69 h 114515"/>
                <a:gd name="connsiteX1" fmla="*/ 15714 w 87205"/>
                <a:gd name="connsiteY1" fmla="*/ 76269 h 114515"/>
                <a:gd name="connsiteX2" fmla="*/ 14127 w 87205"/>
                <a:gd name="connsiteY2" fmla="*/ 114369 h 114515"/>
                <a:gd name="connsiteX3" fmla="*/ 3014 w 87205"/>
                <a:gd name="connsiteY3" fmla="*/ 63569 h 114515"/>
                <a:gd name="connsiteX4" fmla="*/ 87152 w 87205"/>
                <a:gd name="connsiteY4" fmla="*/ 69 h 11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05" h="114515">
                  <a:moveTo>
                    <a:pt x="87152" y="69"/>
                  </a:moveTo>
                  <a:cubicBezTo>
                    <a:pt x="89269" y="2186"/>
                    <a:pt x="27885" y="57219"/>
                    <a:pt x="15714" y="76269"/>
                  </a:cubicBezTo>
                  <a:cubicBezTo>
                    <a:pt x="3543" y="95319"/>
                    <a:pt x="16244" y="116486"/>
                    <a:pt x="14127" y="114369"/>
                  </a:cubicBezTo>
                  <a:cubicBezTo>
                    <a:pt x="12010" y="112252"/>
                    <a:pt x="-7305" y="82354"/>
                    <a:pt x="3014" y="63569"/>
                  </a:cubicBezTo>
                  <a:cubicBezTo>
                    <a:pt x="13333" y="44784"/>
                    <a:pt x="85035" y="-2048"/>
                    <a:pt x="87152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: 図形 408">
              <a:extLst>
                <a:ext uri="{FF2B5EF4-FFF2-40B4-BE49-F238E27FC236}">
                  <a16:creationId xmlns:a16="http://schemas.microsoft.com/office/drawing/2014/main" id="{369F03B5-A5B7-49F8-951E-8AB8A91D922F}"/>
                </a:ext>
              </a:extLst>
            </p:cNvPr>
            <p:cNvSpPr/>
            <p:nvPr/>
          </p:nvSpPr>
          <p:spPr>
            <a:xfrm>
              <a:off x="1170396" y="10360381"/>
              <a:ext cx="193564" cy="349971"/>
            </a:xfrm>
            <a:custGeom>
              <a:avLst/>
              <a:gdLst>
                <a:gd name="connsiteX0" fmla="*/ 193267 w 193564"/>
                <a:gd name="connsiteY0" fmla="*/ 1232 h 349971"/>
                <a:gd name="connsiteX1" fmla="*/ 15467 w 193564"/>
                <a:gd name="connsiteY1" fmla="*/ 255232 h 349971"/>
                <a:gd name="connsiteX2" fmla="*/ 13879 w 193564"/>
                <a:gd name="connsiteY2" fmla="*/ 347307 h 349971"/>
                <a:gd name="connsiteX3" fmla="*/ 56742 w 193564"/>
                <a:gd name="connsiteY3" fmla="*/ 166332 h 349971"/>
                <a:gd name="connsiteX4" fmla="*/ 193267 w 193564"/>
                <a:gd name="connsiteY4" fmla="*/ 1232 h 34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64" h="349971">
                  <a:moveTo>
                    <a:pt x="193267" y="1232"/>
                  </a:moveTo>
                  <a:cubicBezTo>
                    <a:pt x="186388" y="16049"/>
                    <a:pt x="45365" y="197553"/>
                    <a:pt x="15467" y="255232"/>
                  </a:cubicBezTo>
                  <a:cubicBezTo>
                    <a:pt x="-14431" y="312911"/>
                    <a:pt x="7000" y="362124"/>
                    <a:pt x="13879" y="347307"/>
                  </a:cubicBezTo>
                  <a:cubicBezTo>
                    <a:pt x="20758" y="332490"/>
                    <a:pt x="27902" y="223746"/>
                    <a:pt x="56742" y="166332"/>
                  </a:cubicBezTo>
                  <a:cubicBezTo>
                    <a:pt x="85582" y="108918"/>
                    <a:pt x="200146" y="-13585"/>
                    <a:pt x="193267" y="1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: 図形 409">
              <a:extLst>
                <a:ext uri="{FF2B5EF4-FFF2-40B4-BE49-F238E27FC236}">
                  <a16:creationId xmlns:a16="http://schemas.microsoft.com/office/drawing/2014/main" id="{FADFDDC2-1BF0-46D9-B533-7838084C101E}"/>
                </a:ext>
              </a:extLst>
            </p:cNvPr>
            <p:cNvSpPr/>
            <p:nvPr/>
          </p:nvSpPr>
          <p:spPr>
            <a:xfrm>
              <a:off x="1280815" y="10370904"/>
              <a:ext cx="93012" cy="379767"/>
            </a:xfrm>
            <a:custGeom>
              <a:avLst/>
              <a:gdLst>
                <a:gd name="connsiteX0" fmla="*/ 92373 w 93012"/>
                <a:gd name="connsiteY0" fmla="*/ 1821 h 379767"/>
                <a:gd name="connsiteX1" fmla="*/ 60623 w 93012"/>
                <a:gd name="connsiteY1" fmla="*/ 139934 h 379767"/>
                <a:gd name="connsiteX2" fmla="*/ 6648 w 93012"/>
                <a:gd name="connsiteY2" fmla="*/ 236771 h 379767"/>
                <a:gd name="connsiteX3" fmla="*/ 5060 w 93012"/>
                <a:gd name="connsiteY3" fmla="*/ 379646 h 379767"/>
                <a:gd name="connsiteX4" fmla="*/ 44748 w 93012"/>
                <a:gd name="connsiteY4" fmla="*/ 211371 h 379767"/>
                <a:gd name="connsiteX5" fmla="*/ 78085 w 93012"/>
                <a:gd name="connsiteY5" fmla="*/ 71671 h 379767"/>
                <a:gd name="connsiteX6" fmla="*/ 92373 w 93012"/>
                <a:gd name="connsiteY6" fmla="*/ 1821 h 37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012" h="379767">
                  <a:moveTo>
                    <a:pt x="92373" y="1821"/>
                  </a:moveTo>
                  <a:cubicBezTo>
                    <a:pt x="89463" y="13198"/>
                    <a:pt x="74910" y="100776"/>
                    <a:pt x="60623" y="139934"/>
                  </a:cubicBezTo>
                  <a:cubicBezTo>
                    <a:pt x="46336" y="179092"/>
                    <a:pt x="15908" y="196819"/>
                    <a:pt x="6648" y="236771"/>
                  </a:cubicBezTo>
                  <a:cubicBezTo>
                    <a:pt x="-2612" y="276723"/>
                    <a:pt x="-1290" y="383879"/>
                    <a:pt x="5060" y="379646"/>
                  </a:cubicBezTo>
                  <a:cubicBezTo>
                    <a:pt x="11410" y="375413"/>
                    <a:pt x="32577" y="262700"/>
                    <a:pt x="44748" y="211371"/>
                  </a:cubicBezTo>
                  <a:cubicBezTo>
                    <a:pt x="56919" y="160042"/>
                    <a:pt x="68296" y="108713"/>
                    <a:pt x="78085" y="71671"/>
                  </a:cubicBezTo>
                  <a:cubicBezTo>
                    <a:pt x="87874" y="34629"/>
                    <a:pt x="95283" y="-9556"/>
                    <a:pt x="92373" y="18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: 図形 410">
              <a:extLst>
                <a:ext uri="{FF2B5EF4-FFF2-40B4-BE49-F238E27FC236}">
                  <a16:creationId xmlns:a16="http://schemas.microsoft.com/office/drawing/2014/main" id="{9B024351-0E1F-41A5-AC77-33072E08E7B6}"/>
                </a:ext>
              </a:extLst>
            </p:cNvPr>
            <p:cNvSpPr/>
            <p:nvPr/>
          </p:nvSpPr>
          <p:spPr>
            <a:xfrm>
              <a:off x="1330593" y="10362082"/>
              <a:ext cx="57045" cy="171490"/>
            </a:xfrm>
            <a:custGeom>
              <a:avLst/>
              <a:gdLst>
                <a:gd name="connsiteX0" fmla="*/ 55295 w 57045"/>
                <a:gd name="connsiteY0" fmla="*/ 1118 h 171490"/>
                <a:gd name="connsiteX1" fmla="*/ 15607 w 57045"/>
                <a:gd name="connsiteY1" fmla="*/ 139231 h 171490"/>
                <a:gd name="connsiteX2" fmla="*/ 1320 w 57045"/>
                <a:gd name="connsiteY2" fmla="*/ 167806 h 171490"/>
                <a:gd name="connsiteX3" fmla="*/ 45770 w 57045"/>
                <a:gd name="connsiteY3" fmla="*/ 78906 h 171490"/>
                <a:gd name="connsiteX4" fmla="*/ 55295 w 57045"/>
                <a:gd name="connsiteY4" fmla="*/ 1118 h 17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45" h="171490">
                  <a:moveTo>
                    <a:pt x="55295" y="1118"/>
                  </a:moveTo>
                  <a:cubicBezTo>
                    <a:pt x="50268" y="11172"/>
                    <a:pt x="24603" y="111450"/>
                    <a:pt x="15607" y="139231"/>
                  </a:cubicBezTo>
                  <a:cubicBezTo>
                    <a:pt x="6611" y="167012"/>
                    <a:pt x="-3707" y="177860"/>
                    <a:pt x="1320" y="167806"/>
                  </a:cubicBezTo>
                  <a:cubicBezTo>
                    <a:pt x="6347" y="157752"/>
                    <a:pt x="37833" y="106422"/>
                    <a:pt x="45770" y="78906"/>
                  </a:cubicBezTo>
                  <a:cubicBezTo>
                    <a:pt x="53707" y="51390"/>
                    <a:pt x="60322" y="-8936"/>
                    <a:pt x="55295" y="11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: 図形 411">
              <a:extLst>
                <a:ext uri="{FF2B5EF4-FFF2-40B4-BE49-F238E27FC236}">
                  <a16:creationId xmlns:a16="http://schemas.microsoft.com/office/drawing/2014/main" id="{F4086FBC-8417-4C06-B9BB-7D2791614202}"/>
                </a:ext>
              </a:extLst>
            </p:cNvPr>
            <p:cNvSpPr/>
            <p:nvPr/>
          </p:nvSpPr>
          <p:spPr>
            <a:xfrm>
              <a:off x="1234761" y="10466661"/>
              <a:ext cx="110933" cy="247815"/>
            </a:xfrm>
            <a:custGeom>
              <a:avLst/>
              <a:gdLst>
                <a:gd name="connsiteX0" fmla="*/ 109852 w 110933"/>
                <a:gd name="connsiteY0" fmla="*/ 1314 h 247815"/>
                <a:gd name="connsiteX1" fmla="*/ 16189 w 110933"/>
                <a:gd name="connsiteY1" fmla="*/ 104502 h 247815"/>
                <a:gd name="connsiteX2" fmla="*/ 314 w 110933"/>
                <a:gd name="connsiteY2" fmla="*/ 247377 h 247815"/>
                <a:gd name="connsiteX3" fmla="*/ 19364 w 110933"/>
                <a:gd name="connsiteY3" fmla="*/ 145777 h 247815"/>
                <a:gd name="connsiteX4" fmla="*/ 65402 w 110933"/>
                <a:gd name="connsiteY4" fmla="*/ 52114 h 247815"/>
                <a:gd name="connsiteX5" fmla="*/ 109852 w 110933"/>
                <a:gd name="connsiteY5" fmla="*/ 1314 h 24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33" h="247815">
                  <a:moveTo>
                    <a:pt x="109852" y="1314"/>
                  </a:moveTo>
                  <a:cubicBezTo>
                    <a:pt x="101650" y="10045"/>
                    <a:pt x="34445" y="63492"/>
                    <a:pt x="16189" y="104502"/>
                  </a:cubicBezTo>
                  <a:cubicBezTo>
                    <a:pt x="-2067" y="145512"/>
                    <a:pt x="-215" y="240498"/>
                    <a:pt x="314" y="247377"/>
                  </a:cubicBezTo>
                  <a:cubicBezTo>
                    <a:pt x="843" y="254256"/>
                    <a:pt x="8516" y="178321"/>
                    <a:pt x="19364" y="145777"/>
                  </a:cubicBezTo>
                  <a:cubicBezTo>
                    <a:pt x="30212" y="113233"/>
                    <a:pt x="53496" y="74868"/>
                    <a:pt x="65402" y="52114"/>
                  </a:cubicBezTo>
                  <a:cubicBezTo>
                    <a:pt x="77308" y="29360"/>
                    <a:pt x="118054" y="-7417"/>
                    <a:pt x="109852" y="1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: 図形 412">
              <a:extLst>
                <a:ext uri="{FF2B5EF4-FFF2-40B4-BE49-F238E27FC236}">
                  <a16:creationId xmlns:a16="http://schemas.microsoft.com/office/drawing/2014/main" id="{AFA1EDAD-A003-4203-8FFC-CE41DF8941E0}"/>
                </a:ext>
              </a:extLst>
            </p:cNvPr>
            <p:cNvSpPr/>
            <p:nvPr/>
          </p:nvSpPr>
          <p:spPr>
            <a:xfrm>
              <a:off x="1451476" y="10402842"/>
              <a:ext cx="156820" cy="270004"/>
            </a:xfrm>
            <a:custGeom>
              <a:avLst/>
              <a:gdLst>
                <a:gd name="connsiteX0" fmla="*/ 156662 w 156820"/>
                <a:gd name="connsiteY0" fmla="*/ 46 h 270004"/>
                <a:gd name="connsiteX1" fmla="*/ 18549 w 156820"/>
                <a:gd name="connsiteY1" fmla="*/ 166733 h 270004"/>
                <a:gd name="connsiteX2" fmla="*/ 4262 w 156820"/>
                <a:gd name="connsiteY2" fmla="*/ 269921 h 270004"/>
                <a:gd name="connsiteX3" fmla="*/ 45537 w 156820"/>
                <a:gd name="connsiteY3" fmla="*/ 150858 h 270004"/>
                <a:gd name="connsiteX4" fmla="*/ 156662 w 156820"/>
                <a:gd name="connsiteY4" fmla="*/ 46 h 27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20" h="270004">
                  <a:moveTo>
                    <a:pt x="156662" y="46"/>
                  </a:moveTo>
                  <a:cubicBezTo>
                    <a:pt x="152164" y="2692"/>
                    <a:pt x="43949" y="121754"/>
                    <a:pt x="18549" y="166733"/>
                  </a:cubicBezTo>
                  <a:cubicBezTo>
                    <a:pt x="-6851" y="211712"/>
                    <a:pt x="-236" y="272567"/>
                    <a:pt x="4262" y="269921"/>
                  </a:cubicBezTo>
                  <a:cubicBezTo>
                    <a:pt x="8760" y="267275"/>
                    <a:pt x="22518" y="193191"/>
                    <a:pt x="45537" y="150858"/>
                  </a:cubicBezTo>
                  <a:cubicBezTo>
                    <a:pt x="68556" y="108525"/>
                    <a:pt x="161160" y="-2600"/>
                    <a:pt x="156662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: 図形 413">
              <a:extLst>
                <a:ext uri="{FF2B5EF4-FFF2-40B4-BE49-F238E27FC236}">
                  <a16:creationId xmlns:a16="http://schemas.microsoft.com/office/drawing/2014/main" id="{8DCEED62-2210-47DE-BBD0-BAEBE252BDE9}"/>
                </a:ext>
              </a:extLst>
            </p:cNvPr>
            <p:cNvSpPr/>
            <p:nvPr/>
          </p:nvSpPr>
          <p:spPr>
            <a:xfrm>
              <a:off x="1381098" y="10310038"/>
              <a:ext cx="242201" cy="275453"/>
            </a:xfrm>
            <a:custGeom>
              <a:avLst/>
              <a:gdLst>
                <a:gd name="connsiteX0" fmla="*/ 241327 w 242201"/>
                <a:gd name="connsiteY0" fmla="*/ 2362 h 275453"/>
                <a:gd name="connsiteX1" fmla="*/ 44477 w 242201"/>
                <a:gd name="connsiteY1" fmla="*/ 173812 h 275453"/>
                <a:gd name="connsiteX2" fmla="*/ 6377 w 242201"/>
                <a:gd name="connsiteY2" fmla="*/ 275412 h 275453"/>
                <a:gd name="connsiteX3" fmla="*/ 11140 w 242201"/>
                <a:gd name="connsiteY3" fmla="*/ 184925 h 275453"/>
                <a:gd name="connsiteX4" fmla="*/ 112740 w 242201"/>
                <a:gd name="connsiteY4" fmla="*/ 81737 h 275453"/>
                <a:gd name="connsiteX5" fmla="*/ 241327 w 242201"/>
                <a:gd name="connsiteY5" fmla="*/ 2362 h 27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201" h="275453">
                  <a:moveTo>
                    <a:pt x="241327" y="2362"/>
                  </a:moveTo>
                  <a:cubicBezTo>
                    <a:pt x="229950" y="17708"/>
                    <a:pt x="83635" y="128304"/>
                    <a:pt x="44477" y="173812"/>
                  </a:cubicBezTo>
                  <a:cubicBezTo>
                    <a:pt x="5319" y="219320"/>
                    <a:pt x="11933" y="273560"/>
                    <a:pt x="6377" y="275412"/>
                  </a:cubicBezTo>
                  <a:cubicBezTo>
                    <a:pt x="821" y="277264"/>
                    <a:pt x="-6587" y="217204"/>
                    <a:pt x="11140" y="184925"/>
                  </a:cubicBezTo>
                  <a:cubicBezTo>
                    <a:pt x="28867" y="152646"/>
                    <a:pt x="75434" y="113222"/>
                    <a:pt x="112740" y="81737"/>
                  </a:cubicBezTo>
                  <a:cubicBezTo>
                    <a:pt x="150046" y="50252"/>
                    <a:pt x="252704" y="-12984"/>
                    <a:pt x="241327" y="23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73C35C45-CA46-4DD9-9A9D-F0CF9C351323}"/>
                </a:ext>
              </a:extLst>
            </p:cNvPr>
            <p:cNvSpPr/>
            <p:nvPr/>
          </p:nvSpPr>
          <p:spPr>
            <a:xfrm>
              <a:off x="1332430" y="10679634"/>
              <a:ext cx="46776" cy="208916"/>
            </a:xfrm>
            <a:custGeom>
              <a:avLst/>
              <a:gdLst>
                <a:gd name="connsiteX0" fmla="*/ 15358 w 46776"/>
                <a:gd name="connsiteY0" fmla="*/ 1066 h 208916"/>
                <a:gd name="connsiteX1" fmla="*/ 1070 w 46776"/>
                <a:gd name="connsiteY1" fmla="*/ 67741 h 208916"/>
                <a:gd name="connsiteX2" fmla="*/ 45520 w 46776"/>
                <a:gd name="connsiteY2" fmla="*/ 205854 h 208916"/>
                <a:gd name="connsiteX3" fmla="*/ 34408 w 46776"/>
                <a:gd name="connsiteY3" fmla="*/ 159816 h 208916"/>
                <a:gd name="connsiteX4" fmla="*/ 32820 w 46776"/>
                <a:gd name="connsiteY4" fmla="*/ 116954 h 208916"/>
                <a:gd name="connsiteX5" fmla="*/ 15358 w 46776"/>
                <a:gd name="connsiteY5" fmla="*/ 1066 h 20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76" h="208916">
                  <a:moveTo>
                    <a:pt x="15358" y="1066"/>
                  </a:moveTo>
                  <a:cubicBezTo>
                    <a:pt x="10066" y="-7136"/>
                    <a:pt x="-3957" y="33610"/>
                    <a:pt x="1070" y="67741"/>
                  </a:cubicBezTo>
                  <a:cubicBezTo>
                    <a:pt x="6097" y="101872"/>
                    <a:pt x="39964" y="190508"/>
                    <a:pt x="45520" y="205854"/>
                  </a:cubicBezTo>
                  <a:cubicBezTo>
                    <a:pt x="51076" y="221200"/>
                    <a:pt x="36525" y="174633"/>
                    <a:pt x="34408" y="159816"/>
                  </a:cubicBezTo>
                  <a:cubicBezTo>
                    <a:pt x="32291" y="144999"/>
                    <a:pt x="35995" y="140502"/>
                    <a:pt x="32820" y="116954"/>
                  </a:cubicBezTo>
                  <a:cubicBezTo>
                    <a:pt x="29645" y="93406"/>
                    <a:pt x="20650" y="9268"/>
                    <a:pt x="15358" y="10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: 図形 415">
              <a:extLst>
                <a:ext uri="{FF2B5EF4-FFF2-40B4-BE49-F238E27FC236}">
                  <a16:creationId xmlns:a16="http://schemas.microsoft.com/office/drawing/2014/main" id="{BBE871F1-F888-430D-9531-E25394427D39}"/>
                </a:ext>
              </a:extLst>
            </p:cNvPr>
            <p:cNvSpPr/>
            <p:nvPr/>
          </p:nvSpPr>
          <p:spPr>
            <a:xfrm>
              <a:off x="1738397" y="10273431"/>
              <a:ext cx="138052" cy="183693"/>
            </a:xfrm>
            <a:custGeom>
              <a:avLst/>
              <a:gdLst>
                <a:gd name="connsiteX0" fmla="*/ 138028 w 138052"/>
                <a:gd name="connsiteY0" fmla="*/ 869 h 183693"/>
                <a:gd name="connsiteX1" fmla="*/ 30078 w 138052"/>
                <a:gd name="connsiteY1" fmla="*/ 73894 h 183693"/>
                <a:gd name="connsiteX2" fmla="*/ 3091 w 138052"/>
                <a:gd name="connsiteY2" fmla="*/ 183432 h 183693"/>
                <a:gd name="connsiteX3" fmla="*/ 4678 w 138052"/>
                <a:gd name="connsiteY3" fmla="*/ 102469 h 183693"/>
                <a:gd name="connsiteX4" fmla="*/ 39603 w 138052"/>
                <a:gd name="connsiteY4" fmla="*/ 38969 h 183693"/>
                <a:gd name="connsiteX5" fmla="*/ 138028 w 138052"/>
                <a:gd name="connsiteY5" fmla="*/ 869 h 18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052" h="183693">
                  <a:moveTo>
                    <a:pt x="138028" y="869"/>
                  </a:moveTo>
                  <a:cubicBezTo>
                    <a:pt x="136440" y="6690"/>
                    <a:pt x="52567" y="43467"/>
                    <a:pt x="30078" y="73894"/>
                  </a:cubicBezTo>
                  <a:cubicBezTo>
                    <a:pt x="7589" y="104321"/>
                    <a:pt x="7324" y="178670"/>
                    <a:pt x="3091" y="183432"/>
                  </a:cubicBezTo>
                  <a:cubicBezTo>
                    <a:pt x="-1142" y="188194"/>
                    <a:pt x="-1407" y="126546"/>
                    <a:pt x="4678" y="102469"/>
                  </a:cubicBezTo>
                  <a:cubicBezTo>
                    <a:pt x="10763" y="78392"/>
                    <a:pt x="14467" y="58284"/>
                    <a:pt x="39603" y="38969"/>
                  </a:cubicBezTo>
                  <a:cubicBezTo>
                    <a:pt x="64738" y="19655"/>
                    <a:pt x="139616" y="-4952"/>
                    <a:pt x="138028" y="8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: 図形 416">
              <a:extLst>
                <a:ext uri="{FF2B5EF4-FFF2-40B4-BE49-F238E27FC236}">
                  <a16:creationId xmlns:a16="http://schemas.microsoft.com/office/drawing/2014/main" id="{81F5CC01-1B25-402B-9668-33C4E7AF0AEC}"/>
                </a:ext>
              </a:extLst>
            </p:cNvPr>
            <p:cNvSpPr/>
            <p:nvPr/>
          </p:nvSpPr>
          <p:spPr>
            <a:xfrm>
              <a:off x="1906627" y="10390316"/>
              <a:ext cx="206958" cy="82430"/>
            </a:xfrm>
            <a:custGeom>
              <a:avLst/>
              <a:gdLst>
                <a:gd name="connsiteX0" fmla="*/ 1548 w 206958"/>
                <a:gd name="connsiteY0" fmla="*/ 82422 h 82430"/>
                <a:gd name="connsiteX1" fmla="*/ 146011 w 206958"/>
                <a:gd name="connsiteY1" fmla="*/ 9397 h 82430"/>
                <a:gd name="connsiteX2" fmla="*/ 204748 w 206958"/>
                <a:gd name="connsiteY2" fmla="*/ 1459 h 82430"/>
                <a:gd name="connsiteX3" fmla="*/ 76161 w 206958"/>
                <a:gd name="connsiteY3" fmla="*/ 14159 h 82430"/>
                <a:gd name="connsiteX4" fmla="*/ 1548 w 206958"/>
                <a:gd name="connsiteY4" fmla="*/ 82422 h 8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58" h="82430">
                  <a:moveTo>
                    <a:pt x="1548" y="82422"/>
                  </a:moveTo>
                  <a:cubicBezTo>
                    <a:pt x="13190" y="81628"/>
                    <a:pt x="112144" y="22891"/>
                    <a:pt x="146011" y="9397"/>
                  </a:cubicBezTo>
                  <a:cubicBezTo>
                    <a:pt x="179878" y="-4097"/>
                    <a:pt x="216390" y="665"/>
                    <a:pt x="204748" y="1459"/>
                  </a:cubicBezTo>
                  <a:cubicBezTo>
                    <a:pt x="193106" y="2253"/>
                    <a:pt x="105530" y="3576"/>
                    <a:pt x="76161" y="14159"/>
                  </a:cubicBezTo>
                  <a:cubicBezTo>
                    <a:pt x="46792" y="24742"/>
                    <a:pt x="-10094" y="83216"/>
                    <a:pt x="1548" y="82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: 図形 417">
              <a:extLst>
                <a:ext uri="{FF2B5EF4-FFF2-40B4-BE49-F238E27FC236}">
                  <a16:creationId xmlns:a16="http://schemas.microsoft.com/office/drawing/2014/main" id="{530FF97C-0305-490D-9595-B7C76481F633}"/>
                </a:ext>
              </a:extLst>
            </p:cNvPr>
            <p:cNvSpPr/>
            <p:nvPr/>
          </p:nvSpPr>
          <p:spPr>
            <a:xfrm>
              <a:off x="1880239" y="10251442"/>
              <a:ext cx="311156" cy="166858"/>
            </a:xfrm>
            <a:custGeom>
              <a:avLst/>
              <a:gdLst>
                <a:gd name="connsiteX0" fmla="*/ 310511 w 311156"/>
                <a:gd name="connsiteY0" fmla="*/ 2221 h 166858"/>
                <a:gd name="connsiteX1" fmla="*/ 158111 w 311156"/>
                <a:gd name="connsiteY1" fmla="*/ 46671 h 166858"/>
                <a:gd name="connsiteX2" fmla="*/ 2536 w 311156"/>
                <a:gd name="connsiteY2" fmla="*/ 165733 h 166858"/>
                <a:gd name="connsiteX3" fmla="*/ 67624 w 311156"/>
                <a:gd name="connsiteY3" fmla="*/ 102233 h 166858"/>
                <a:gd name="connsiteX4" fmla="*/ 146999 w 311156"/>
                <a:gd name="connsiteY4" fmla="*/ 30796 h 166858"/>
                <a:gd name="connsiteX5" fmla="*/ 210499 w 311156"/>
                <a:gd name="connsiteY5" fmla="*/ 10158 h 166858"/>
                <a:gd name="connsiteX6" fmla="*/ 310511 w 311156"/>
                <a:gd name="connsiteY6" fmla="*/ 2221 h 16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56" h="166858">
                  <a:moveTo>
                    <a:pt x="310511" y="2221"/>
                  </a:moveTo>
                  <a:cubicBezTo>
                    <a:pt x="301780" y="8306"/>
                    <a:pt x="209440" y="19419"/>
                    <a:pt x="158111" y="46671"/>
                  </a:cubicBezTo>
                  <a:cubicBezTo>
                    <a:pt x="106782" y="73923"/>
                    <a:pt x="17617" y="156473"/>
                    <a:pt x="2536" y="165733"/>
                  </a:cubicBezTo>
                  <a:cubicBezTo>
                    <a:pt x="-12545" y="174993"/>
                    <a:pt x="43547" y="124722"/>
                    <a:pt x="67624" y="102233"/>
                  </a:cubicBezTo>
                  <a:cubicBezTo>
                    <a:pt x="91701" y="79744"/>
                    <a:pt x="123187" y="46142"/>
                    <a:pt x="146999" y="30796"/>
                  </a:cubicBezTo>
                  <a:cubicBezTo>
                    <a:pt x="170811" y="15450"/>
                    <a:pt x="184041" y="16508"/>
                    <a:pt x="210499" y="10158"/>
                  </a:cubicBezTo>
                  <a:cubicBezTo>
                    <a:pt x="236957" y="3808"/>
                    <a:pt x="319242" y="-3864"/>
                    <a:pt x="310511" y="2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: 図形 418">
              <a:extLst>
                <a:ext uri="{FF2B5EF4-FFF2-40B4-BE49-F238E27FC236}">
                  <a16:creationId xmlns:a16="http://schemas.microsoft.com/office/drawing/2014/main" id="{C7BD6A77-E477-4380-BE65-FA05BFD256C7}"/>
                </a:ext>
              </a:extLst>
            </p:cNvPr>
            <p:cNvSpPr/>
            <p:nvPr/>
          </p:nvSpPr>
          <p:spPr>
            <a:xfrm>
              <a:off x="1824960" y="9148930"/>
              <a:ext cx="843329" cy="1048415"/>
            </a:xfrm>
            <a:custGeom>
              <a:avLst/>
              <a:gdLst>
                <a:gd name="connsiteX0" fmla="*/ 665 w 843329"/>
                <a:gd name="connsiteY0" fmla="*/ 1420 h 1048415"/>
                <a:gd name="connsiteX1" fmla="*/ 419765 w 843329"/>
                <a:gd name="connsiteY1" fmla="*/ 595145 h 1048415"/>
                <a:gd name="connsiteX2" fmla="*/ 753140 w 843329"/>
                <a:gd name="connsiteY2" fmla="*/ 995195 h 1048415"/>
                <a:gd name="connsiteX3" fmla="*/ 829340 w 843329"/>
                <a:gd name="connsiteY3" fmla="*/ 1020595 h 1048415"/>
                <a:gd name="connsiteX4" fmla="*/ 521365 w 843329"/>
                <a:gd name="connsiteY4" fmla="*/ 776120 h 1048415"/>
                <a:gd name="connsiteX5" fmla="*/ 665 w 843329"/>
                <a:gd name="connsiteY5" fmla="*/ 1420 h 104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3329" h="1048415">
                  <a:moveTo>
                    <a:pt x="665" y="1420"/>
                  </a:moveTo>
                  <a:cubicBezTo>
                    <a:pt x="-16268" y="-28742"/>
                    <a:pt x="294353" y="429516"/>
                    <a:pt x="419765" y="595145"/>
                  </a:cubicBezTo>
                  <a:cubicBezTo>
                    <a:pt x="545177" y="760774"/>
                    <a:pt x="684878" y="924287"/>
                    <a:pt x="753140" y="995195"/>
                  </a:cubicBezTo>
                  <a:cubicBezTo>
                    <a:pt x="821402" y="1066103"/>
                    <a:pt x="867969" y="1057107"/>
                    <a:pt x="829340" y="1020595"/>
                  </a:cubicBezTo>
                  <a:cubicBezTo>
                    <a:pt x="790711" y="984083"/>
                    <a:pt x="657361" y="948099"/>
                    <a:pt x="521365" y="776120"/>
                  </a:cubicBezTo>
                  <a:cubicBezTo>
                    <a:pt x="385369" y="604141"/>
                    <a:pt x="17598" y="31582"/>
                    <a:pt x="665" y="1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: 図形 419">
              <a:extLst>
                <a:ext uri="{FF2B5EF4-FFF2-40B4-BE49-F238E27FC236}">
                  <a16:creationId xmlns:a16="http://schemas.microsoft.com/office/drawing/2014/main" id="{0BBA8F24-F623-4D69-9625-1099B0A74B66}"/>
                </a:ext>
              </a:extLst>
            </p:cNvPr>
            <p:cNvSpPr/>
            <p:nvPr/>
          </p:nvSpPr>
          <p:spPr>
            <a:xfrm>
              <a:off x="1955773" y="9359883"/>
              <a:ext cx="403324" cy="774816"/>
            </a:xfrm>
            <a:custGeom>
              <a:avLst/>
              <a:gdLst>
                <a:gd name="connsiteX0" fmla="*/ 27 w 403324"/>
                <a:gd name="connsiteY0" fmla="*/ 17 h 774816"/>
                <a:gd name="connsiteX1" fmla="*/ 250852 w 403324"/>
                <a:gd name="connsiteY1" fmla="*/ 549292 h 774816"/>
                <a:gd name="connsiteX2" fmla="*/ 403252 w 403324"/>
                <a:gd name="connsiteY2" fmla="*/ 774717 h 774816"/>
                <a:gd name="connsiteX3" fmla="*/ 266727 w 403324"/>
                <a:gd name="connsiteY3" fmla="*/ 568342 h 774816"/>
                <a:gd name="connsiteX4" fmla="*/ 27 w 403324"/>
                <a:gd name="connsiteY4" fmla="*/ 17 h 77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24" h="774816">
                  <a:moveTo>
                    <a:pt x="27" y="17"/>
                  </a:moveTo>
                  <a:cubicBezTo>
                    <a:pt x="-2619" y="-3158"/>
                    <a:pt x="183648" y="420175"/>
                    <a:pt x="250852" y="549292"/>
                  </a:cubicBezTo>
                  <a:cubicBezTo>
                    <a:pt x="318056" y="678409"/>
                    <a:pt x="400606" y="771542"/>
                    <a:pt x="403252" y="774717"/>
                  </a:cubicBezTo>
                  <a:cubicBezTo>
                    <a:pt x="405898" y="777892"/>
                    <a:pt x="336048" y="704867"/>
                    <a:pt x="266727" y="568342"/>
                  </a:cubicBezTo>
                  <a:cubicBezTo>
                    <a:pt x="197406" y="431817"/>
                    <a:pt x="2673" y="3192"/>
                    <a:pt x="27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18125D6C-6BEC-42E0-AF67-DB5B823141A6}"/>
                </a:ext>
              </a:extLst>
            </p:cNvPr>
            <p:cNvSpPr/>
            <p:nvPr/>
          </p:nvSpPr>
          <p:spPr>
            <a:xfrm>
              <a:off x="2311401" y="9843864"/>
              <a:ext cx="330009" cy="413289"/>
            </a:xfrm>
            <a:custGeom>
              <a:avLst/>
              <a:gdLst>
                <a:gd name="connsiteX0" fmla="*/ 327024 w 330009"/>
                <a:gd name="connsiteY0" fmla="*/ 411386 h 413289"/>
                <a:gd name="connsiteX1" fmla="*/ 44449 w 330009"/>
                <a:gd name="connsiteY1" fmla="*/ 268511 h 413289"/>
                <a:gd name="connsiteX2" fmla="*/ 6349 w 330009"/>
                <a:gd name="connsiteY2" fmla="*/ 1811 h 413289"/>
                <a:gd name="connsiteX3" fmla="*/ 19049 w 330009"/>
                <a:gd name="connsiteY3" fmla="*/ 160561 h 413289"/>
                <a:gd name="connsiteX4" fmla="*/ 184149 w 330009"/>
                <a:gd name="connsiteY4" fmla="*/ 338361 h 413289"/>
                <a:gd name="connsiteX5" fmla="*/ 327024 w 330009"/>
                <a:gd name="connsiteY5" fmla="*/ 411386 h 41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009" h="413289">
                  <a:moveTo>
                    <a:pt x="327024" y="411386"/>
                  </a:moveTo>
                  <a:cubicBezTo>
                    <a:pt x="303741" y="399744"/>
                    <a:pt x="97895" y="336773"/>
                    <a:pt x="44449" y="268511"/>
                  </a:cubicBezTo>
                  <a:cubicBezTo>
                    <a:pt x="-8997" y="200249"/>
                    <a:pt x="10582" y="19803"/>
                    <a:pt x="6349" y="1811"/>
                  </a:cubicBezTo>
                  <a:cubicBezTo>
                    <a:pt x="2116" y="-16181"/>
                    <a:pt x="-10584" y="104469"/>
                    <a:pt x="19049" y="160561"/>
                  </a:cubicBezTo>
                  <a:cubicBezTo>
                    <a:pt x="48682" y="216653"/>
                    <a:pt x="137053" y="297615"/>
                    <a:pt x="184149" y="338361"/>
                  </a:cubicBezTo>
                  <a:cubicBezTo>
                    <a:pt x="231245" y="379107"/>
                    <a:pt x="350307" y="423028"/>
                    <a:pt x="327024" y="411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CD747A72-3C37-4417-A46F-CCF9B67965DE}"/>
                </a:ext>
              </a:extLst>
            </p:cNvPr>
            <p:cNvSpPr/>
            <p:nvPr/>
          </p:nvSpPr>
          <p:spPr>
            <a:xfrm>
              <a:off x="2534656" y="10093243"/>
              <a:ext cx="363639" cy="171581"/>
            </a:xfrm>
            <a:custGeom>
              <a:avLst/>
              <a:gdLst>
                <a:gd name="connsiteX0" fmla="*/ 360944 w 363639"/>
                <a:gd name="connsiteY0" fmla="*/ 82 h 171581"/>
                <a:gd name="connsiteX1" fmla="*/ 5344 w 363639"/>
                <a:gd name="connsiteY1" fmla="*/ 162007 h 171581"/>
                <a:gd name="connsiteX2" fmla="*/ 160919 w 363639"/>
                <a:gd name="connsiteY2" fmla="*/ 139782 h 171581"/>
                <a:gd name="connsiteX3" fmla="*/ 360944 w 363639"/>
                <a:gd name="connsiteY3" fmla="*/ 82 h 17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639" h="171581">
                  <a:moveTo>
                    <a:pt x="360944" y="82"/>
                  </a:moveTo>
                  <a:cubicBezTo>
                    <a:pt x="335015" y="3786"/>
                    <a:pt x="38681" y="138724"/>
                    <a:pt x="5344" y="162007"/>
                  </a:cubicBezTo>
                  <a:cubicBezTo>
                    <a:pt x="-27993" y="185290"/>
                    <a:pt x="103240" y="161478"/>
                    <a:pt x="160919" y="139782"/>
                  </a:cubicBezTo>
                  <a:cubicBezTo>
                    <a:pt x="218598" y="118086"/>
                    <a:pt x="386873" y="-3622"/>
                    <a:pt x="360944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: 図形 422">
              <a:extLst>
                <a:ext uri="{FF2B5EF4-FFF2-40B4-BE49-F238E27FC236}">
                  <a16:creationId xmlns:a16="http://schemas.microsoft.com/office/drawing/2014/main" id="{25A631A9-8E28-4C6C-B77C-865C284F43FA}"/>
                </a:ext>
              </a:extLst>
            </p:cNvPr>
            <p:cNvSpPr/>
            <p:nvPr/>
          </p:nvSpPr>
          <p:spPr>
            <a:xfrm>
              <a:off x="2554835" y="10254819"/>
              <a:ext cx="717513" cy="486255"/>
            </a:xfrm>
            <a:custGeom>
              <a:avLst/>
              <a:gdLst>
                <a:gd name="connsiteX0" fmla="*/ 1040 w 717513"/>
                <a:gd name="connsiteY0" fmla="*/ 431 h 486255"/>
                <a:gd name="connsiteX1" fmla="*/ 77240 w 717513"/>
                <a:gd name="connsiteY1" fmla="*/ 384606 h 486255"/>
                <a:gd name="connsiteX2" fmla="*/ 274090 w 717513"/>
                <a:gd name="connsiteY2" fmla="*/ 486206 h 486255"/>
                <a:gd name="connsiteX3" fmla="*/ 480465 w 717513"/>
                <a:gd name="connsiteY3" fmla="*/ 397306 h 486255"/>
                <a:gd name="connsiteX4" fmla="*/ 715415 w 717513"/>
                <a:gd name="connsiteY4" fmla="*/ 340156 h 486255"/>
                <a:gd name="connsiteX5" fmla="*/ 337590 w 717513"/>
                <a:gd name="connsiteY5" fmla="*/ 438581 h 486255"/>
                <a:gd name="connsiteX6" fmla="*/ 216940 w 717513"/>
                <a:gd name="connsiteY6" fmla="*/ 460806 h 486255"/>
                <a:gd name="connsiteX7" fmla="*/ 124865 w 717513"/>
                <a:gd name="connsiteY7" fmla="*/ 311581 h 486255"/>
                <a:gd name="connsiteX8" fmla="*/ 1040 w 717513"/>
                <a:gd name="connsiteY8" fmla="*/ 431 h 48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13" h="486255">
                  <a:moveTo>
                    <a:pt x="1040" y="431"/>
                  </a:moveTo>
                  <a:cubicBezTo>
                    <a:pt x="-6897" y="12602"/>
                    <a:pt x="31732" y="303644"/>
                    <a:pt x="77240" y="384606"/>
                  </a:cubicBezTo>
                  <a:cubicBezTo>
                    <a:pt x="122748" y="465568"/>
                    <a:pt x="206886" y="484089"/>
                    <a:pt x="274090" y="486206"/>
                  </a:cubicBezTo>
                  <a:cubicBezTo>
                    <a:pt x="341294" y="488323"/>
                    <a:pt x="406911" y="421648"/>
                    <a:pt x="480465" y="397306"/>
                  </a:cubicBezTo>
                  <a:cubicBezTo>
                    <a:pt x="554019" y="372964"/>
                    <a:pt x="739227" y="333277"/>
                    <a:pt x="715415" y="340156"/>
                  </a:cubicBezTo>
                  <a:cubicBezTo>
                    <a:pt x="691603" y="347035"/>
                    <a:pt x="420669" y="418473"/>
                    <a:pt x="337590" y="438581"/>
                  </a:cubicBezTo>
                  <a:cubicBezTo>
                    <a:pt x="254511" y="458689"/>
                    <a:pt x="252394" y="481973"/>
                    <a:pt x="216940" y="460806"/>
                  </a:cubicBezTo>
                  <a:cubicBezTo>
                    <a:pt x="181486" y="439639"/>
                    <a:pt x="158203" y="386194"/>
                    <a:pt x="124865" y="311581"/>
                  </a:cubicBezTo>
                  <a:cubicBezTo>
                    <a:pt x="91528" y="236969"/>
                    <a:pt x="8977" y="-11740"/>
                    <a:pt x="1040" y="4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: 図形 423">
              <a:extLst>
                <a:ext uri="{FF2B5EF4-FFF2-40B4-BE49-F238E27FC236}">
                  <a16:creationId xmlns:a16="http://schemas.microsoft.com/office/drawing/2014/main" id="{BE7F0E9F-8A37-4A95-93D8-C2D699F9A4D7}"/>
                </a:ext>
              </a:extLst>
            </p:cNvPr>
            <p:cNvSpPr/>
            <p:nvPr/>
          </p:nvSpPr>
          <p:spPr>
            <a:xfrm>
              <a:off x="2567583" y="10626128"/>
              <a:ext cx="558687" cy="249863"/>
            </a:xfrm>
            <a:custGeom>
              <a:avLst/>
              <a:gdLst>
                <a:gd name="connsiteX0" fmla="*/ 4167 w 558687"/>
                <a:gd name="connsiteY0" fmla="*/ 597 h 249863"/>
                <a:gd name="connsiteX1" fmla="*/ 550267 w 558687"/>
                <a:gd name="connsiteY1" fmla="*/ 241897 h 249863"/>
                <a:gd name="connsiteX2" fmla="*/ 312142 w 558687"/>
                <a:gd name="connsiteY2" fmla="*/ 175222 h 249863"/>
                <a:gd name="connsiteX3" fmla="*/ 4167 w 558687"/>
                <a:gd name="connsiteY3" fmla="*/ 597 h 2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87" h="249863">
                  <a:moveTo>
                    <a:pt x="4167" y="597"/>
                  </a:moveTo>
                  <a:cubicBezTo>
                    <a:pt x="43855" y="11710"/>
                    <a:pt x="498938" y="212793"/>
                    <a:pt x="550267" y="241897"/>
                  </a:cubicBezTo>
                  <a:cubicBezTo>
                    <a:pt x="601596" y="271001"/>
                    <a:pt x="405275" y="213851"/>
                    <a:pt x="312142" y="175222"/>
                  </a:cubicBezTo>
                  <a:cubicBezTo>
                    <a:pt x="219009" y="136593"/>
                    <a:pt x="-35521" y="-10516"/>
                    <a:pt x="4167" y="5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DE29EFCB-38C1-4851-A137-11EB81B19C78}"/>
                </a:ext>
              </a:extLst>
            </p:cNvPr>
            <p:cNvSpPr/>
            <p:nvPr/>
          </p:nvSpPr>
          <p:spPr>
            <a:xfrm>
              <a:off x="2685886" y="9283579"/>
              <a:ext cx="187677" cy="735897"/>
            </a:xfrm>
            <a:custGeom>
              <a:avLst/>
              <a:gdLst>
                <a:gd name="connsiteX0" fmla="*/ 164 w 187677"/>
                <a:gd name="connsiteY0" fmla="*/ 121 h 735897"/>
                <a:gd name="connsiteX1" fmla="*/ 117639 w 187677"/>
                <a:gd name="connsiteY1" fmla="*/ 279521 h 735897"/>
                <a:gd name="connsiteX2" fmla="*/ 133514 w 187677"/>
                <a:gd name="connsiteY2" fmla="*/ 428746 h 735897"/>
                <a:gd name="connsiteX3" fmla="*/ 187489 w 187677"/>
                <a:gd name="connsiteY3" fmla="*/ 733546 h 735897"/>
                <a:gd name="connsiteX4" fmla="*/ 146214 w 187677"/>
                <a:gd name="connsiteY4" fmla="*/ 250946 h 735897"/>
                <a:gd name="connsiteX5" fmla="*/ 164 w 187677"/>
                <a:gd name="connsiteY5" fmla="*/ 121 h 73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77" h="735897">
                  <a:moveTo>
                    <a:pt x="164" y="121"/>
                  </a:moveTo>
                  <a:cubicBezTo>
                    <a:pt x="-4598" y="4883"/>
                    <a:pt x="95414" y="208084"/>
                    <a:pt x="117639" y="279521"/>
                  </a:cubicBezTo>
                  <a:cubicBezTo>
                    <a:pt x="139864" y="350959"/>
                    <a:pt x="121872" y="353075"/>
                    <a:pt x="133514" y="428746"/>
                  </a:cubicBezTo>
                  <a:cubicBezTo>
                    <a:pt x="145156" y="504417"/>
                    <a:pt x="185372" y="763179"/>
                    <a:pt x="187489" y="733546"/>
                  </a:cubicBezTo>
                  <a:cubicBezTo>
                    <a:pt x="189606" y="703913"/>
                    <a:pt x="173731" y="370009"/>
                    <a:pt x="146214" y="250946"/>
                  </a:cubicBezTo>
                  <a:cubicBezTo>
                    <a:pt x="118697" y="131884"/>
                    <a:pt x="4926" y="-4641"/>
                    <a:pt x="164" y="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: 図形 425">
              <a:extLst>
                <a:ext uri="{FF2B5EF4-FFF2-40B4-BE49-F238E27FC236}">
                  <a16:creationId xmlns:a16="http://schemas.microsoft.com/office/drawing/2014/main" id="{027C8749-7C95-4B3F-9A42-1ABE541D679B}"/>
                </a:ext>
              </a:extLst>
            </p:cNvPr>
            <p:cNvSpPr/>
            <p:nvPr/>
          </p:nvSpPr>
          <p:spPr>
            <a:xfrm>
              <a:off x="2653827" y="9318523"/>
              <a:ext cx="194527" cy="779288"/>
            </a:xfrm>
            <a:custGeom>
              <a:avLst/>
              <a:gdLst>
                <a:gd name="connsiteX0" fmla="*/ 473 w 194527"/>
                <a:gd name="connsiteY0" fmla="*/ 102 h 779288"/>
                <a:gd name="connsiteX1" fmla="*/ 114773 w 194527"/>
                <a:gd name="connsiteY1" fmla="*/ 250927 h 779288"/>
                <a:gd name="connsiteX2" fmla="*/ 152873 w 194527"/>
                <a:gd name="connsiteY2" fmla="*/ 504927 h 779288"/>
                <a:gd name="connsiteX3" fmla="*/ 194148 w 194527"/>
                <a:gd name="connsiteY3" fmla="*/ 777977 h 779288"/>
                <a:gd name="connsiteX4" fmla="*/ 127473 w 194527"/>
                <a:gd name="connsiteY4" fmla="*/ 387452 h 779288"/>
                <a:gd name="connsiteX5" fmla="*/ 76673 w 194527"/>
                <a:gd name="connsiteY5" fmla="*/ 222352 h 779288"/>
                <a:gd name="connsiteX6" fmla="*/ 473 w 194527"/>
                <a:gd name="connsiteY6" fmla="*/ 102 h 77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527" h="779288">
                  <a:moveTo>
                    <a:pt x="473" y="102"/>
                  </a:moveTo>
                  <a:cubicBezTo>
                    <a:pt x="6823" y="4864"/>
                    <a:pt x="89373" y="166790"/>
                    <a:pt x="114773" y="250927"/>
                  </a:cubicBezTo>
                  <a:cubicBezTo>
                    <a:pt x="140173" y="335065"/>
                    <a:pt x="139644" y="417085"/>
                    <a:pt x="152873" y="504927"/>
                  </a:cubicBezTo>
                  <a:cubicBezTo>
                    <a:pt x="166102" y="592769"/>
                    <a:pt x="198381" y="797556"/>
                    <a:pt x="194148" y="777977"/>
                  </a:cubicBezTo>
                  <a:cubicBezTo>
                    <a:pt x="189915" y="758398"/>
                    <a:pt x="147052" y="480056"/>
                    <a:pt x="127473" y="387452"/>
                  </a:cubicBezTo>
                  <a:cubicBezTo>
                    <a:pt x="107894" y="294848"/>
                    <a:pt x="99956" y="286381"/>
                    <a:pt x="76673" y="222352"/>
                  </a:cubicBezTo>
                  <a:cubicBezTo>
                    <a:pt x="53390" y="158323"/>
                    <a:pt x="-5877" y="-4660"/>
                    <a:pt x="473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: 図形 426">
              <a:extLst>
                <a:ext uri="{FF2B5EF4-FFF2-40B4-BE49-F238E27FC236}">
                  <a16:creationId xmlns:a16="http://schemas.microsoft.com/office/drawing/2014/main" id="{20B40F63-C3A3-494F-A78D-F08529F8B81C}"/>
                </a:ext>
              </a:extLst>
            </p:cNvPr>
            <p:cNvSpPr/>
            <p:nvPr/>
          </p:nvSpPr>
          <p:spPr>
            <a:xfrm>
              <a:off x="2280158" y="9385114"/>
              <a:ext cx="234607" cy="378514"/>
            </a:xfrm>
            <a:custGeom>
              <a:avLst/>
              <a:gdLst>
                <a:gd name="connsiteX0" fmla="*/ 234442 w 234607"/>
                <a:gd name="connsiteY0" fmla="*/ 186 h 378514"/>
                <a:gd name="connsiteX1" fmla="*/ 43942 w 234607"/>
                <a:gd name="connsiteY1" fmla="*/ 139886 h 378514"/>
                <a:gd name="connsiteX2" fmla="*/ 18542 w 234607"/>
                <a:gd name="connsiteY2" fmla="*/ 378011 h 378514"/>
                <a:gd name="connsiteX3" fmla="*/ 2667 w 234607"/>
                <a:gd name="connsiteY3" fmla="*/ 200211 h 378514"/>
                <a:gd name="connsiteX4" fmla="*/ 75692 w 234607"/>
                <a:gd name="connsiteY4" fmla="*/ 111311 h 378514"/>
                <a:gd name="connsiteX5" fmla="*/ 234442 w 234607"/>
                <a:gd name="connsiteY5" fmla="*/ 186 h 37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607" h="378514">
                  <a:moveTo>
                    <a:pt x="234442" y="186"/>
                  </a:moveTo>
                  <a:cubicBezTo>
                    <a:pt x="229150" y="4949"/>
                    <a:pt x="79925" y="76915"/>
                    <a:pt x="43942" y="139886"/>
                  </a:cubicBezTo>
                  <a:cubicBezTo>
                    <a:pt x="7959" y="202857"/>
                    <a:pt x="25421" y="367957"/>
                    <a:pt x="18542" y="378011"/>
                  </a:cubicBezTo>
                  <a:cubicBezTo>
                    <a:pt x="11663" y="388065"/>
                    <a:pt x="-6858" y="244661"/>
                    <a:pt x="2667" y="200211"/>
                  </a:cubicBezTo>
                  <a:cubicBezTo>
                    <a:pt x="12192" y="155761"/>
                    <a:pt x="34946" y="139357"/>
                    <a:pt x="75692" y="111311"/>
                  </a:cubicBezTo>
                  <a:cubicBezTo>
                    <a:pt x="116438" y="83265"/>
                    <a:pt x="239734" y="-4577"/>
                    <a:pt x="234442" y="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5F37AAB5-C211-48FC-9EBA-E3C326E54DE7}"/>
                </a:ext>
              </a:extLst>
            </p:cNvPr>
            <p:cNvSpPr/>
            <p:nvPr/>
          </p:nvSpPr>
          <p:spPr>
            <a:xfrm>
              <a:off x="3031470" y="9073464"/>
              <a:ext cx="258187" cy="648567"/>
            </a:xfrm>
            <a:custGeom>
              <a:avLst/>
              <a:gdLst>
                <a:gd name="connsiteX0" fmla="*/ 134005 w 258187"/>
                <a:gd name="connsiteY0" fmla="*/ 686 h 648567"/>
                <a:gd name="connsiteX1" fmla="*/ 257830 w 258187"/>
                <a:gd name="connsiteY1" fmla="*/ 181661 h 648567"/>
                <a:gd name="connsiteX2" fmla="*/ 165755 w 258187"/>
                <a:gd name="connsiteY2" fmla="*/ 289611 h 648567"/>
                <a:gd name="connsiteX3" fmla="*/ 655 w 258187"/>
                <a:gd name="connsiteY3" fmla="*/ 648386 h 648567"/>
                <a:gd name="connsiteX4" fmla="*/ 232430 w 258187"/>
                <a:gd name="connsiteY4" fmla="*/ 238811 h 648567"/>
                <a:gd name="connsiteX5" fmla="*/ 200680 w 258187"/>
                <a:gd name="connsiteY5" fmla="*/ 124511 h 648567"/>
                <a:gd name="connsiteX6" fmla="*/ 134005 w 258187"/>
                <a:gd name="connsiteY6" fmla="*/ 686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187" h="648567">
                  <a:moveTo>
                    <a:pt x="134005" y="686"/>
                  </a:moveTo>
                  <a:cubicBezTo>
                    <a:pt x="143530" y="10211"/>
                    <a:pt x="252538" y="133507"/>
                    <a:pt x="257830" y="181661"/>
                  </a:cubicBezTo>
                  <a:cubicBezTo>
                    <a:pt x="263122" y="229815"/>
                    <a:pt x="208617" y="211824"/>
                    <a:pt x="165755" y="289611"/>
                  </a:cubicBezTo>
                  <a:cubicBezTo>
                    <a:pt x="122893" y="367398"/>
                    <a:pt x="-10457" y="656853"/>
                    <a:pt x="655" y="648386"/>
                  </a:cubicBezTo>
                  <a:cubicBezTo>
                    <a:pt x="11767" y="639919"/>
                    <a:pt x="199093" y="326124"/>
                    <a:pt x="232430" y="238811"/>
                  </a:cubicBezTo>
                  <a:cubicBezTo>
                    <a:pt x="265768" y="151499"/>
                    <a:pt x="214438" y="165786"/>
                    <a:pt x="200680" y="124511"/>
                  </a:cubicBezTo>
                  <a:cubicBezTo>
                    <a:pt x="186922" y="83236"/>
                    <a:pt x="124480" y="-8839"/>
                    <a:pt x="134005" y="6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: 図形 428">
              <a:extLst>
                <a:ext uri="{FF2B5EF4-FFF2-40B4-BE49-F238E27FC236}">
                  <a16:creationId xmlns:a16="http://schemas.microsoft.com/office/drawing/2014/main" id="{140CEB81-B8EE-4652-BCA8-AA197706DD85}"/>
                </a:ext>
              </a:extLst>
            </p:cNvPr>
            <p:cNvSpPr/>
            <p:nvPr/>
          </p:nvSpPr>
          <p:spPr>
            <a:xfrm>
              <a:off x="2833023" y="9296547"/>
              <a:ext cx="347569" cy="408004"/>
            </a:xfrm>
            <a:custGeom>
              <a:avLst/>
              <a:gdLst>
                <a:gd name="connsiteX0" fmla="*/ 338802 w 347569"/>
                <a:gd name="connsiteY0" fmla="*/ 22078 h 408004"/>
                <a:gd name="connsiteX1" fmla="*/ 288002 w 347569"/>
                <a:gd name="connsiteY1" fmla="*/ 50653 h 408004"/>
                <a:gd name="connsiteX2" fmla="*/ 2252 w 347569"/>
                <a:gd name="connsiteY2" fmla="*/ 403078 h 408004"/>
                <a:gd name="connsiteX3" fmla="*/ 164177 w 347569"/>
                <a:gd name="connsiteY3" fmla="*/ 241153 h 408004"/>
                <a:gd name="connsiteX4" fmla="*/ 338802 w 347569"/>
                <a:gd name="connsiteY4" fmla="*/ 220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69" h="408004">
                  <a:moveTo>
                    <a:pt x="338802" y="22078"/>
                  </a:moveTo>
                  <a:cubicBezTo>
                    <a:pt x="359439" y="-9672"/>
                    <a:pt x="344094" y="-12847"/>
                    <a:pt x="288002" y="50653"/>
                  </a:cubicBezTo>
                  <a:cubicBezTo>
                    <a:pt x="231910" y="114153"/>
                    <a:pt x="22889" y="371328"/>
                    <a:pt x="2252" y="403078"/>
                  </a:cubicBezTo>
                  <a:cubicBezTo>
                    <a:pt x="-18385" y="434828"/>
                    <a:pt x="108085" y="305182"/>
                    <a:pt x="164177" y="241153"/>
                  </a:cubicBezTo>
                  <a:cubicBezTo>
                    <a:pt x="220269" y="177124"/>
                    <a:pt x="318165" y="53828"/>
                    <a:pt x="338802" y="220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: 図形 429">
              <a:extLst>
                <a:ext uri="{FF2B5EF4-FFF2-40B4-BE49-F238E27FC236}">
                  <a16:creationId xmlns:a16="http://schemas.microsoft.com/office/drawing/2014/main" id="{D9C1DE5F-D0C6-4DF5-B024-62A85669E4BE}"/>
                </a:ext>
              </a:extLst>
            </p:cNvPr>
            <p:cNvSpPr/>
            <p:nvPr/>
          </p:nvSpPr>
          <p:spPr>
            <a:xfrm>
              <a:off x="2541734" y="9594807"/>
              <a:ext cx="188812" cy="465234"/>
            </a:xfrm>
            <a:custGeom>
              <a:avLst/>
              <a:gdLst>
                <a:gd name="connsiteX0" fmla="*/ 188766 w 188812"/>
                <a:gd name="connsiteY0" fmla="*/ 43 h 465234"/>
                <a:gd name="connsiteX1" fmla="*/ 49066 w 188812"/>
                <a:gd name="connsiteY1" fmla="*/ 266743 h 465234"/>
                <a:gd name="connsiteX2" fmla="*/ 4616 w 188812"/>
                <a:gd name="connsiteY2" fmla="*/ 342943 h 465234"/>
                <a:gd name="connsiteX3" fmla="*/ 4616 w 188812"/>
                <a:gd name="connsiteY3" fmla="*/ 463593 h 465234"/>
                <a:gd name="connsiteX4" fmla="*/ 33191 w 188812"/>
                <a:gd name="connsiteY4" fmla="*/ 247693 h 465234"/>
                <a:gd name="connsiteX5" fmla="*/ 188766 w 188812"/>
                <a:gd name="connsiteY5" fmla="*/ 43 h 46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812" h="465234">
                  <a:moveTo>
                    <a:pt x="188766" y="43"/>
                  </a:moveTo>
                  <a:cubicBezTo>
                    <a:pt x="191412" y="3218"/>
                    <a:pt x="79758" y="209593"/>
                    <a:pt x="49066" y="266743"/>
                  </a:cubicBezTo>
                  <a:cubicBezTo>
                    <a:pt x="18374" y="323893"/>
                    <a:pt x="12024" y="310135"/>
                    <a:pt x="4616" y="342943"/>
                  </a:cubicBezTo>
                  <a:cubicBezTo>
                    <a:pt x="-2792" y="375751"/>
                    <a:pt x="-146" y="479468"/>
                    <a:pt x="4616" y="463593"/>
                  </a:cubicBezTo>
                  <a:cubicBezTo>
                    <a:pt x="9378" y="447718"/>
                    <a:pt x="6733" y="327068"/>
                    <a:pt x="33191" y="247693"/>
                  </a:cubicBezTo>
                  <a:cubicBezTo>
                    <a:pt x="59649" y="168318"/>
                    <a:pt x="186120" y="-3132"/>
                    <a:pt x="188766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: 図形 430">
              <a:extLst>
                <a:ext uri="{FF2B5EF4-FFF2-40B4-BE49-F238E27FC236}">
                  <a16:creationId xmlns:a16="http://schemas.microsoft.com/office/drawing/2014/main" id="{A81A0726-0D47-4C33-8C77-DDBFBF5AB0FD}"/>
                </a:ext>
              </a:extLst>
            </p:cNvPr>
            <p:cNvSpPr/>
            <p:nvPr/>
          </p:nvSpPr>
          <p:spPr>
            <a:xfrm>
              <a:off x="2328593" y="9387063"/>
              <a:ext cx="231092" cy="313493"/>
            </a:xfrm>
            <a:custGeom>
              <a:avLst/>
              <a:gdLst>
                <a:gd name="connsiteX0" fmla="*/ 217757 w 231092"/>
                <a:gd name="connsiteY0" fmla="*/ 4587 h 313493"/>
                <a:gd name="connsiteX1" fmla="*/ 186007 w 231092"/>
                <a:gd name="connsiteY1" fmla="*/ 45862 h 313493"/>
                <a:gd name="connsiteX2" fmla="*/ 112982 w 231092"/>
                <a:gd name="connsiteY2" fmla="*/ 236362 h 313493"/>
                <a:gd name="connsiteX3" fmla="*/ 1857 w 231092"/>
                <a:gd name="connsiteY3" fmla="*/ 309387 h 313493"/>
                <a:gd name="connsiteX4" fmla="*/ 211407 w 231092"/>
                <a:gd name="connsiteY4" fmla="*/ 125237 h 313493"/>
                <a:gd name="connsiteX5" fmla="*/ 217757 w 231092"/>
                <a:gd name="connsiteY5" fmla="*/ 4587 h 31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092" h="313493">
                  <a:moveTo>
                    <a:pt x="217757" y="4587"/>
                  </a:moveTo>
                  <a:cubicBezTo>
                    <a:pt x="213524" y="-8642"/>
                    <a:pt x="203469" y="7233"/>
                    <a:pt x="186007" y="45862"/>
                  </a:cubicBezTo>
                  <a:cubicBezTo>
                    <a:pt x="168545" y="84491"/>
                    <a:pt x="143674" y="192441"/>
                    <a:pt x="112982" y="236362"/>
                  </a:cubicBezTo>
                  <a:cubicBezTo>
                    <a:pt x="82290" y="280283"/>
                    <a:pt x="-14547" y="327908"/>
                    <a:pt x="1857" y="309387"/>
                  </a:cubicBezTo>
                  <a:cubicBezTo>
                    <a:pt x="18261" y="290866"/>
                    <a:pt x="173836" y="173920"/>
                    <a:pt x="211407" y="125237"/>
                  </a:cubicBezTo>
                  <a:cubicBezTo>
                    <a:pt x="248978" y="76554"/>
                    <a:pt x="221990" y="17816"/>
                    <a:pt x="217757" y="4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51371839-BA0F-4CA5-B1C5-B01A8386B8C8}"/>
                </a:ext>
              </a:extLst>
            </p:cNvPr>
            <p:cNvSpPr/>
            <p:nvPr/>
          </p:nvSpPr>
          <p:spPr>
            <a:xfrm>
              <a:off x="2848651" y="8778983"/>
              <a:ext cx="1420010" cy="984452"/>
            </a:xfrm>
            <a:custGeom>
              <a:avLst/>
              <a:gdLst>
                <a:gd name="connsiteX0" fmla="*/ 8849 w 1420010"/>
                <a:gd name="connsiteY0" fmla="*/ 919584 h 984452"/>
                <a:gd name="connsiteX1" fmla="*/ 161249 w 1420010"/>
                <a:gd name="connsiteY1" fmla="*/ 983084 h 984452"/>
                <a:gd name="connsiteX2" fmla="*/ 461816 w 1420010"/>
                <a:gd name="connsiteY2" fmla="*/ 856084 h 984452"/>
                <a:gd name="connsiteX3" fmla="*/ 711582 w 1420010"/>
                <a:gd name="connsiteY3" fmla="*/ 513184 h 984452"/>
                <a:gd name="connsiteX4" fmla="*/ 1257682 w 1420010"/>
                <a:gd name="connsiteY4" fmla="*/ 144884 h 984452"/>
                <a:gd name="connsiteX5" fmla="*/ 1414316 w 1420010"/>
                <a:gd name="connsiteY5" fmla="*/ 950 h 984452"/>
                <a:gd name="connsiteX6" fmla="*/ 1101049 w 1420010"/>
                <a:gd name="connsiteY6" fmla="*/ 204150 h 984452"/>
                <a:gd name="connsiteX7" fmla="*/ 745449 w 1420010"/>
                <a:gd name="connsiteY7" fmla="*/ 428517 h 984452"/>
                <a:gd name="connsiteX8" fmla="*/ 516849 w 1420010"/>
                <a:gd name="connsiteY8" fmla="*/ 750250 h 984452"/>
                <a:gd name="connsiteX9" fmla="*/ 415249 w 1420010"/>
                <a:gd name="connsiteY9" fmla="*/ 860317 h 984452"/>
                <a:gd name="connsiteX10" fmla="*/ 8849 w 1420010"/>
                <a:gd name="connsiteY10" fmla="*/ 919584 h 98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0010" h="984452">
                  <a:moveTo>
                    <a:pt x="8849" y="919584"/>
                  </a:moveTo>
                  <a:cubicBezTo>
                    <a:pt x="-33484" y="940045"/>
                    <a:pt x="85755" y="993667"/>
                    <a:pt x="161249" y="983084"/>
                  </a:cubicBezTo>
                  <a:cubicBezTo>
                    <a:pt x="236743" y="972501"/>
                    <a:pt x="370094" y="934401"/>
                    <a:pt x="461816" y="856084"/>
                  </a:cubicBezTo>
                  <a:cubicBezTo>
                    <a:pt x="553538" y="777767"/>
                    <a:pt x="578938" y="631717"/>
                    <a:pt x="711582" y="513184"/>
                  </a:cubicBezTo>
                  <a:cubicBezTo>
                    <a:pt x="844226" y="394651"/>
                    <a:pt x="1140560" y="230256"/>
                    <a:pt x="1257682" y="144884"/>
                  </a:cubicBezTo>
                  <a:cubicBezTo>
                    <a:pt x="1374804" y="59512"/>
                    <a:pt x="1440422" y="-8928"/>
                    <a:pt x="1414316" y="950"/>
                  </a:cubicBezTo>
                  <a:cubicBezTo>
                    <a:pt x="1388211" y="10828"/>
                    <a:pt x="1212527" y="132889"/>
                    <a:pt x="1101049" y="204150"/>
                  </a:cubicBezTo>
                  <a:cubicBezTo>
                    <a:pt x="989571" y="275411"/>
                    <a:pt x="842816" y="337500"/>
                    <a:pt x="745449" y="428517"/>
                  </a:cubicBezTo>
                  <a:cubicBezTo>
                    <a:pt x="648082" y="519534"/>
                    <a:pt x="571882" y="678283"/>
                    <a:pt x="516849" y="750250"/>
                  </a:cubicBezTo>
                  <a:cubicBezTo>
                    <a:pt x="461816" y="822217"/>
                    <a:pt x="498504" y="831389"/>
                    <a:pt x="415249" y="860317"/>
                  </a:cubicBezTo>
                  <a:cubicBezTo>
                    <a:pt x="331994" y="889245"/>
                    <a:pt x="51182" y="899123"/>
                    <a:pt x="8849" y="919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: 図形 432">
              <a:extLst>
                <a:ext uri="{FF2B5EF4-FFF2-40B4-BE49-F238E27FC236}">
                  <a16:creationId xmlns:a16="http://schemas.microsoft.com/office/drawing/2014/main" id="{1584877E-AC29-486F-B92B-86E9A4457E5F}"/>
                </a:ext>
              </a:extLst>
            </p:cNvPr>
            <p:cNvSpPr/>
            <p:nvPr/>
          </p:nvSpPr>
          <p:spPr>
            <a:xfrm>
              <a:off x="3956103" y="8228561"/>
              <a:ext cx="520484" cy="418473"/>
            </a:xfrm>
            <a:custGeom>
              <a:avLst/>
              <a:gdLst>
                <a:gd name="connsiteX0" fmla="*/ 510064 w 520484"/>
                <a:gd name="connsiteY0" fmla="*/ 17972 h 418473"/>
                <a:gd name="connsiteX1" fmla="*/ 467730 w 520484"/>
                <a:gd name="connsiteY1" fmla="*/ 47606 h 418473"/>
                <a:gd name="connsiteX2" fmla="*/ 205264 w 520484"/>
                <a:gd name="connsiteY2" fmla="*/ 322772 h 418473"/>
                <a:gd name="connsiteX3" fmla="*/ 2064 w 520484"/>
                <a:gd name="connsiteY3" fmla="*/ 415906 h 418473"/>
                <a:gd name="connsiteX4" fmla="*/ 332264 w 520484"/>
                <a:gd name="connsiteY4" fmla="*/ 238106 h 418473"/>
                <a:gd name="connsiteX5" fmla="*/ 510064 w 520484"/>
                <a:gd name="connsiteY5" fmla="*/ 17972 h 41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0484" h="418473">
                  <a:moveTo>
                    <a:pt x="510064" y="17972"/>
                  </a:moveTo>
                  <a:cubicBezTo>
                    <a:pt x="532642" y="-13778"/>
                    <a:pt x="518530" y="-3194"/>
                    <a:pt x="467730" y="47606"/>
                  </a:cubicBezTo>
                  <a:cubicBezTo>
                    <a:pt x="416930" y="98406"/>
                    <a:pt x="282875" y="261389"/>
                    <a:pt x="205264" y="322772"/>
                  </a:cubicBezTo>
                  <a:cubicBezTo>
                    <a:pt x="127653" y="384155"/>
                    <a:pt x="-19103" y="430017"/>
                    <a:pt x="2064" y="415906"/>
                  </a:cubicBezTo>
                  <a:cubicBezTo>
                    <a:pt x="23231" y="401795"/>
                    <a:pt x="248303" y="306545"/>
                    <a:pt x="332264" y="238106"/>
                  </a:cubicBezTo>
                  <a:cubicBezTo>
                    <a:pt x="416225" y="169667"/>
                    <a:pt x="487486" y="49722"/>
                    <a:pt x="510064" y="179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: 図形 433">
              <a:extLst>
                <a:ext uri="{FF2B5EF4-FFF2-40B4-BE49-F238E27FC236}">
                  <a16:creationId xmlns:a16="http://schemas.microsoft.com/office/drawing/2014/main" id="{87EBBD06-974A-4DDA-906B-5A4F3132D804}"/>
                </a:ext>
              </a:extLst>
            </p:cNvPr>
            <p:cNvSpPr/>
            <p:nvPr/>
          </p:nvSpPr>
          <p:spPr>
            <a:xfrm>
              <a:off x="2788596" y="9033179"/>
              <a:ext cx="318359" cy="541737"/>
            </a:xfrm>
            <a:custGeom>
              <a:avLst/>
              <a:gdLst>
                <a:gd name="connsiteX0" fmla="*/ 1171 w 318359"/>
                <a:gd name="connsiteY0" fmla="*/ 538388 h 541737"/>
                <a:gd name="connsiteX1" fmla="*/ 310204 w 318359"/>
                <a:gd name="connsiteY1" fmla="*/ 9221 h 541737"/>
                <a:gd name="connsiteX2" fmla="*/ 208604 w 318359"/>
                <a:gd name="connsiteY2" fmla="*/ 225121 h 541737"/>
                <a:gd name="connsiteX3" fmla="*/ 1171 w 318359"/>
                <a:gd name="connsiteY3" fmla="*/ 538388 h 54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359" h="541737">
                  <a:moveTo>
                    <a:pt x="1171" y="538388"/>
                  </a:moveTo>
                  <a:cubicBezTo>
                    <a:pt x="18104" y="502405"/>
                    <a:pt x="275632" y="61432"/>
                    <a:pt x="310204" y="9221"/>
                  </a:cubicBezTo>
                  <a:cubicBezTo>
                    <a:pt x="344776" y="-42990"/>
                    <a:pt x="261521" y="139749"/>
                    <a:pt x="208604" y="225121"/>
                  </a:cubicBezTo>
                  <a:cubicBezTo>
                    <a:pt x="155687" y="310493"/>
                    <a:pt x="-15762" y="574371"/>
                    <a:pt x="1171" y="5383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: 図形 434">
              <a:extLst>
                <a:ext uri="{FF2B5EF4-FFF2-40B4-BE49-F238E27FC236}">
                  <a16:creationId xmlns:a16="http://schemas.microsoft.com/office/drawing/2014/main" id="{41769C12-7847-42F4-BE89-8BF336E7AF27}"/>
                </a:ext>
              </a:extLst>
            </p:cNvPr>
            <p:cNvSpPr/>
            <p:nvPr/>
          </p:nvSpPr>
          <p:spPr>
            <a:xfrm>
              <a:off x="3489620" y="8861406"/>
              <a:ext cx="1018409" cy="948384"/>
            </a:xfrm>
            <a:custGeom>
              <a:avLst/>
              <a:gdLst>
                <a:gd name="connsiteX0" fmla="*/ 1014647 w 1018409"/>
                <a:gd name="connsiteY0" fmla="*/ 3194 h 948384"/>
                <a:gd name="connsiteX1" fmla="*/ 426213 w 1018409"/>
                <a:gd name="connsiteY1" fmla="*/ 363027 h 948384"/>
                <a:gd name="connsiteX2" fmla="*/ 125647 w 1018409"/>
                <a:gd name="connsiteY2" fmla="*/ 646661 h 948384"/>
                <a:gd name="connsiteX3" fmla="*/ 2880 w 1018409"/>
                <a:gd name="connsiteY3" fmla="*/ 947227 h 948384"/>
                <a:gd name="connsiteX4" fmla="*/ 45213 w 1018409"/>
                <a:gd name="connsiteY4" fmla="*/ 744027 h 948384"/>
                <a:gd name="connsiteX5" fmla="*/ 117180 w 1018409"/>
                <a:gd name="connsiteY5" fmla="*/ 583161 h 948384"/>
                <a:gd name="connsiteX6" fmla="*/ 1014647 w 1018409"/>
                <a:gd name="connsiteY6" fmla="*/ 3194 h 94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409" h="948384">
                  <a:moveTo>
                    <a:pt x="1014647" y="3194"/>
                  </a:moveTo>
                  <a:cubicBezTo>
                    <a:pt x="1066153" y="-33495"/>
                    <a:pt x="574380" y="255783"/>
                    <a:pt x="426213" y="363027"/>
                  </a:cubicBezTo>
                  <a:cubicBezTo>
                    <a:pt x="278046" y="470271"/>
                    <a:pt x="196202" y="549294"/>
                    <a:pt x="125647" y="646661"/>
                  </a:cubicBezTo>
                  <a:cubicBezTo>
                    <a:pt x="55092" y="744028"/>
                    <a:pt x="16286" y="930999"/>
                    <a:pt x="2880" y="947227"/>
                  </a:cubicBezTo>
                  <a:cubicBezTo>
                    <a:pt x="-10526" y="963455"/>
                    <a:pt x="26163" y="804705"/>
                    <a:pt x="45213" y="744027"/>
                  </a:cubicBezTo>
                  <a:cubicBezTo>
                    <a:pt x="64263" y="683349"/>
                    <a:pt x="-47215" y="708750"/>
                    <a:pt x="117180" y="583161"/>
                  </a:cubicBezTo>
                  <a:cubicBezTo>
                    <a:pt x="281575" y="457572"/>
                    <a:pt x="963141" y="39883"/>
                    <a:pt x="1014647" y="3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: 図形 435">
              <a:extLst>
                <a:ext uri="{FF2B5EF4-FFF2-40B4-BE49-F238E27FC236}">
                  <a16:creationId xmlns:a16="http://schemas.microsoft.com/office/drawing/2014/main" id="{7335AF36-8D94-4D0E-B34A-769C7A8A8A9C}"/>
                </a:ext>
              </a:extLst>
            </p:cNvPr>
            <p:cNvSpPr/>
            <p:nvPr/>
          </p:nvSpPr>
          <p:spPr>
            <a:xfrm>
              <a:off x="3387738" y="8263877"/>
              <a:ext cx="930358" cy="457218"/>
            </a:xfrm>
            <a:custGeom>
              <a:avLst/>
              <a:gdLst>
                <a:gd name="connsiteX0" fmla="*/ 7395 w 930358"/>
                <a:gd name="connsiteY0" fmla="*/ 452556 h 457218"/>
                <a:gd name="connsiteX1" fmla="*/ 405329 w 930358"/>
                <a:gd name="connsiteY1" fmla="*/ 245123 h 457218"/>
                <a:gd name="connsiteX2" fmla="*/ 786329 w 930358"/>
                <a:gd name="connsiteY2" fmla="*/ 41923 h 457218"/>
                <a:gd name="connsiteX3" fmla="*/ 930262 w 930358"/>
                <a:gd name="connsiteY3" fmla="*/ 29223 h 457218"/>
                <a:gd name="connsiteX4" fmla="*/ 769395 w 930358"/>
                <a:gd name="connsiteY4" fmla="*/ 33456 h 457218"/>
                <a:gd name="connsiteX5" fmla="*/ 7395 w 930358"/>
                <a:gd name="connsiteY5" fmla="*/ 452556 h 45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0358" h="457218">
                  <a:moveTo>
                    <a:pt x="7395" y="452556"/>
                  </a:moveTo>
                  <a:cubicBezTo>
                    <a:pt x="-53282" y="487834"/>
                    <a:pt x="275507" y="313562"/>
                    <a:pt x="405329" y="245123"/>
                  </a:cubicBezTo>
                  <a:cubicBezTo>
                    <a:pt x="535151" y="176684"/>
                    <a:pt x="698840" y="77906"/>
                    <a:pt x="786329" y="41923"/>
                  </a:cubicBezTo>
                  <a:cubicBezTo>
                    <a:pt x="873818" y="5940"/>
                    <a:pt x="933084" y="30634"/>
                    <a:pt x="930262" y="29223"/>
                  </a:cubicBezTo>
                  <a:cubicBezTo>
                    <a:pt x="927440" y="27812"/>
                    <a:pt x="918973" y="-38511"/>
                    <a:pt x="769395" y="33456"/>
                  </a:cubicBezTo>
                  <a:cubicBezTo>
                    <a:pt x="619817" y="105423"/>
                    <a:pt x="68072" y="417278"/>
                    <a:pt x="7395" y="4525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: 図形 436">
              <a:extLst>
                <a:ext uri="{FF2B5EF4-FFF2-40B4-BE49-F238E27FC236}">
                  <a16:creationId xmlns:a16="http://schemas.microsoft.com/office/drawing/2014/main" id="{FB18A3AC-972F-473A-8D88-41437616A1FE}"/>
                </a:ext>
              </a:extLst>
            </p:cNvPr>
            <p:cNvSpPr/>
            <p:nvPr/>
          </p:nvSpPr>
          <p:spPr>
            <a:xfrm>
              <a:off x="2988714" y="8504359"/>
              <a:ext cx="496253" cy="263277"/>
            </a:xfrm>
            <a:custGeom>
              <a:avLst/>
              <a:gdLst>
                <a:gd name="connsiteX0" fmla="*/ 19 w 496253"/>
                <a:gd name="connsiteY0" fmla="*/ 408 h 263277"/>
                <a:gd name="connsiteX1" fmla="*/ 228619 w 496253"/>
                <a:gd name="connsiteY1" fmla="*/ 173974 h 263277"/>
                <a:gd name="connsiteX2" fmla="*/ 495319 w 496253"/>
                <a:gd name="connsiteY2" fmla="*/ 262874 h 263277"/>
                <a:gd name="connsiteX3" fmla="*/ 313286 w 496253"/>
                <a:gd name="connsiteY3" fmla="*/ 203608 h 263277"/>
                <a:gd name="connsiteX4" fmla="*/ 215919 w 496253"/>
                <a:gd name="connsiteY4" fmla="*/ 127408 h 263277"/>
                <a:gd name="connsiteX5" fmla="*/ 19 w 496253"/>
                <a:gd name="connsiteY5" fmla="*/ 408 h 26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53" h="263277">
                  <a:moveTo>
                    <a:pt x="19" y="408"/>
                  </a:moveTo>
                  <a:cubicBezTo>
                    <a:pt x="2136" y="8169"/>
                    <a:pt x="146069" y="130230"/>
                    <a:pt x="228619" y="173974"/>
                  </a:cubicBezTo>
                  <a:cubicBezTo>
                    <a:pt x="311169" y="217718"/>
                    <a:pt x="481208" y="257935"/>
                    <a:pt x="495319" y="262874"/>
                  </a:cubicBezTo>
                  <a:cubicBezTo>
                    <a:pt x="509430" y="267813"/>
                    <a:pt x="359853" y="226186"/>
                    <a:pt x="313286" y="203608"/>
                  </a:cubicBezTo>
                  <a:cubicBezTo>
                    <a:pt x="266719" y="181030"/>
                    <a:pt x="266719" y="157041"/>
                    <a:pt x="215919" y="127408"/>
                  </a:cubicBezTo>
                  <a:cubicBezTo>
                    <a:pt x="165119" y="97775"/>
                    <a:pt x="-2098" y="-7353"/>
                    <a:pt x="19" y="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: 図形 437">
              <a:extLst>
                <a:ext uri="{FF2B5EF4-FFF2-40B4-BE49-F238E27FC236}">
                  <a16:creationId xmlns:a16="http://schemas.microsoft.com/office/drawing/2014/main" id="{2F56E79C-DB54-405B-A1A4-6DF67C219B9C}"/>
                </a:ext>
              </a:extLst>
            </p:cNvPr>
            <p:cNvSpPr/>
            <p:nvPr/>
          </p:nvSpPr>
          <p:spPr>
            <a:xfrm>
              <a:off x="4649455" y="6023963"/>
              <a:ext cx="366237" cy="674066"/>
            </a:xfrm>
            <a:custGeom>
              <a:avLst/>
              <a:gdLst>
                <a:gd name="connsiteX0" fmla="*/ 15678 w 366237"/>
                <a:gd name="connsiteY0" fmla="*/ 70 h 674066"/>
                <a:gd name="connsiteX1" fmla="*/ 11445 w 366237"/>
                <a:gd name="connsiteY1" fmla="*/ 224437 h 674066"/>
                <a:gd name="connsiteX2" fmla="*/ 168078 w 366237"/>
                <a:gd name="connsiteY2" fmla="*/ 368370 h 674066"/>
                <a:gd name="connsiteX3" fmla="*/ 362812 w 366237"/>
                <a:gd name="connsiteY3" fmla="*/ 673170 h 674066"/>
                <a:gd name="connsiteX4" fmla="*/ 273912 w 366237"/>
                <a:gd name="connsiteY4" fmla="*/ 453037 h 674066"/>
                <a:gd name="connsiteX5" fmla="*/ 45312 w 366237"/>
                <a:gd name="connsiteY5" fmla="*/ 203270 h 674066"/>
                <a:gd name="connsiteX6" fmla="*/ 15678 w 366237"/>
                <a:gd name="connsiteY6" fmla="*/ 70 h 67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237" h="674066">
                  <a:moveTo>
                    <a:pt x="15678" y="70"/>
                  </a:moveTo>
                  <a:cubicBezTo>
                    <a:pt x="10033" y="3598"/>
                    <a:pt x="-13955" y="163054"/>
                    <a:pt x="11445" y="224437"/>
                  </a:cubicBezTo>
                  <a:cubicBezTo>
                    <a:pt x="36845" y="285820"/>
                    <a:pt x="109517" y="293581"/>
                    <a:pt x="168078" y="368370"/>
                  </a:cubicBezTo>
                  <a:cubicBezTo>
                    <a:pt x="226639" y="443159"/>
                    <a:pt x="345173" y="659059"/>
                    <a:pt x="362812" y="673170"/>
                  </a:cubicBezTo>
                  <a:cubicBezTo>
                    <a:pt x="380451" y="687281"/>
                    <a:pt x="326829" y="531354"/>
                    <a:pt x="273912" y="453037"/>
                  </a:cubicBezTo>
                  <a:cubicBezTo>
                    <a:pt x="220995" y="374720"/>
                    <a:pt x="87645" y="280175"/>
                    <a:pt x="45312" y="203270"/>
                  </a:cubicBezTo>
                  <a:cubicBezTo>
                    <a:pt x="2979" y="126365"/>
                    <a:pt x="21323" y="-3458"/>
                    <a:pt x="15678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: 図形 438">
              <a:extLst>
                <a:ext uri="{FF2B5EF4-FFF2-40B4-BE49-F238E27FC236}">
                  <a16:creationId xmlns:a16="http://schemas.microsoft.com/office/drawing/2014/main" id="{926BA240-FAA4-4703-BC20-E5B5B4D47C04}"/>
                </a:ext>
              </a:extLst>
            </p:cNvPr>
            <p:cNvSpPr/>
            <p:nvPr/>
          </p:nvSpPr>
          <p:spPr>
            <a:xfrm>
              <a:off x="4567744" y="6192660"/>
              <a:ext cx="372590" cy="472102"/>
            </a:xfrm>
            <a:custGeom>
              <a:avLst/>
              <a:gdLst>
                <a:gd name="connsiteX0" fmla="*/ 23 w 372590"/>
                <a:gd name="connsiteY0" fmla="*/ 707 h 472102"/>
                <a:gd name="connsiteX1" fmla="*/ 215923 w 372590"/>
                <a:gd name="connsiteY1" fmla="*/ 326673 h 472102"/>
                <a:gd name="connsiteX2" fmla="*/ 372556 w 372590"/>
                <a:gd name="connsiteY2" fmla="*/ 470607 h 472102"/>
                <a:gd name="connsiteX3" fmla="*/ 203223 w 372590"/>
                <a:gd name="connsiteY3" fmla="*/ 246240 h 472102"/>
                <a:gd name="connsiteX4" fmla="*/ 23 w 372590"/>
                <a:gd name="connsiteY4" fmla="*/ 707 h 47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90" h="472102">
                  <a:moveTo>
                    <a:pt x="23" y="707"/>
                  </a:moveTo>
                  <a:cubicBezTo>
                    <a:pt x="2140" y="14113"/>
                    <a:pt x="153834" y="248356"/>
                    <a:pt x="215923" y="326673"/>
                  </a:cubicBezTo>
                  <a:cubicBezTo>
                    <a:pt x="278012" y="404990"/>
                    <a:pt x="374673" y="484013"/>
                    <a:pt x="372556" y="470607"/>
                  </a:cubicBezTo>
                  <a:cubicBezTo>
                    <a:pt x="370439" y="457202"/>
                    <a:pt x="268134" y="324556"/>
                    <a:pt x="203223" y="246240"/>
                  </a:cubicBezTo>
                  <a:cubicBezTo>
                    <a:pt x="138312" y="167924"/>
                    <a:pt x="-2094" y="-12699"/>
                    <a:pt x="23" y="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1A2BBB85-D5FB-47EB-80EB-BC9E100F0761}"/>
                </a:ext>
              </a:extLst>
            </p:cNvPr>
            <p:cNvSpPr/>
            <p:nvPr/>
          </p:nvSpPr>
          <p:spPr>
            <a:xfrm>
              <a:off x="3306118" y="6751580"/>
              <a:ext cx="395504" cy="889766"/>
            </a:xfrm>
            <a:custGeom>
              <a:avLst/>
              <a:gdLst>
                <a:gd name="connsiteX0" fmla="*/ 115 w 395504"/>
                <a:gd name="connsiteY0" fmla="*/ 587 h 889766"/>
                <a:gd name="connsiteX1" fmla="*/ 232949 w 395504"/>
                <a:gd name="connsiteY1" fmla="*/ 559387 h 889766"/>
                <a:gd name="connsiteX2" fmla="*/ 389582 w 395504"/>
                <a:gd name="connsiteY2" fmla="*/ 885353 h 889766"/>
                <a:gd name="connsiteX3" fmla="*/ 347249 w 395504"/>
                <a:gd name="connsiteY3" fmla="*/ 728720 h 889766"/>
                <a:gd name="connsiteX4" fmla="*/ 203315 w 395504"/>
                <a:gd name="connsiteY4" fmla="*/ 457787 h 889766"/>
                <a:gd name="connsiteX5" fmla="*/ 115 w 395504"/>
                <a:gd name="connsiteY5" fmla="*/ 587 h 88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504" h="889766">
                  <a:moveTo>
                    <a:pt x="115" y="587"/>
                  </a:moveTo>
                  <a:cubicBezTo>
                    <a:pt x="5054" y="17520"/>
                    <a:pt x="168038" y="411926"/>
                    <a:pt x="232949" y="559387"/>
                  </a:cubicBezTo>
                  <a:cubicBezTo>
                    <a:pt x="297860" y="706848"/>
                    <a:pt x="370532" y="857131"/>
                    <a:pt x="389582" y="885353"/>
                  </a:cubicBezTo>
                  <a:cubicBezTo>
                    <a:pt x="408632" y="913575"/>
                    <a:pt x="378293" y="799981"/>
                    <a:pt x="347249" y="728720"/>
                  </a:cubicBezTo>
                  <a:cubicBezTo>
                    <a:pt x="316205" y="657459"/>
                    <a:pt x="256937" y="578437"/>
                    <a:pt x="203315" y="457787"/>
                  </a:cubicBezTo>
                  <a:cubicBezTo>
                    <a:pt x="149693" y="337137"/>
                    <a:pt x="-4824" y="-16346"/>
                    <a:pt x="115" y="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0CFAEADC-DF8B-4E0C-B224-0444AD731235}"/>
                </a:ext>
              </a:extLst>
            </p:cNvPr>
            <p:cNvSpPr/>
            <p:nvPr/>
          </p:nvSpPr>
          <p:spPr>
            <a:xfrm>
              <a:off x="3734224" y="7665848"/>
              <a:ext cx="631074" cy="645101"/>
            </a:xfrm>
            <a:custGeom>
              <a:avLst/>
              <a:gdLst>
                <a:gd name="connsiteX0" fmla="*/ 8043 w 631074"/>
                <a:gd name="connsiteY0" fmla="*/ 13419 h 645101"/>
                <a:gd name="connsiteX1" fmla="*/ 541443 w 631074"/>
                <a:gd name="connsiteY1" fmla="*/ 567985 h 645101"/>
                <a:gd name="connsiteX2" fmla="*/ 630343 w 631074"/>
                <a:gd name="connsiteY2" fmla="*/ 635719 h 645101"/>
                <a:gd name="connsiteX3" fmla="*/ 541443 w 631074"/>
                <a:gd name="connsiteY3" fmla="*/ 521419 h 645101"/>
                <a:gd name="connsiteX4" fmla="*/ 240876 w 631074"/>
                <a:gd name="connsiteY4" fmla="*/ 199685 h 645101"/>
                <a:gd name="connsiteX5" fmla="*/ 8043 w 631074"/>
                <a:gd name="connsiteY5" fmla="*/ 13419 h 64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1074" h="645101">
                  <a:moveTo>
                    <a:pt x="8043" y="13419"/>
                  </a:moveTo>
                  <a:cubicBezTo>
                    <a:pt x="58137" y="74802"/>
                    <a:pt x="437726" y="464268"/>
                    <a:pt x="541443" y="567985"/>
                  </a:cubicBezTo>
                  <a:cubicBezTo>
                    <a:pt x="645160" y="671702"/>
                    <a:pt x="630343" y="643480"/>
                    <a:pt x="630343" y="635719"/>
                  </a:cubicBezTo>
                  <a:cubicBezTo>
                    <a:pt x="630343" y="627958"/>
                    <a:pt x="606354" y="594091"/>
                    <a:pt x="541443" y="521419"/>
                  </a:cubicBezTo>
                  <a:cubicBezTo>
                    <a:pt x="476532" y="448747"/>
                    <a:pt x="326954" y="282941"/>
                    <a:pt x="240876" y="199685"/>
                  </a:cubicBezTo>
                  <a:cubicBezTo>
                    <a:pt x="154798" y="116429"/>
                    <a:pt x="-42051" y="-47964"/>
                    <a:pt x="8043" y="13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: 図形 441">
              <a:extLst>
                <a:ext uri="{FF2B5EF4-FFF2-40B4-BE49-F238E27FC236}">
                  <a16:creationId xmlns:a16="http://schemas.microsoft.com/office/drawing/2014/main" id="{A2F78204-94E3-4C34-B103-B1EB9293A8E4}"/>
                </a:ext>
              </a:extLst>
            </p:cNvPr>
            <p:cNvSpPr/>
            <p:nvPr/>
          </p:nvSpPr>
          <p:spPr>
            <a:xfrm>
              <a:off x="4401586" y="8320821"/>
              <a:ext cx="780322" cy="565238"/>
            </a:xfrm>
            <a:custGeom>
              <a:avLst/>
              <a:gdLst>
                <a:gd name="connsiteX0" fmla="*/ 1081 w 780322"/>
                <a:gd name="connsiteY0" fmla="*/ 1912 h 565238"/>
                <a:gd name="connsiteX1" fmla="*/ 399014 w 780322"/>
                <a:gd name="connsiteY1" fmla="*/ 357512 h 565238"/>
                <a:gd name="connsiteX2" fmla="*/ 509081 w 780322"/>
                <a:gd name="connsiteY2" fmla="*/ 425246 h 565238"/>
                <a:gd name="connsiteX3" fmla="*/ 775781 w 780322"/>
                <a:gd name="connsiteY3" fmla="*/ 564946 h 565238"/>
                <a:gd name="connsiteX4" fmla="*/ 648781 w 780322"/>
                <a:gd name="connsiteY4" fmla="*/ 454879 h 565238"/>
                <a:gd name="connsiteX5" fmla="*/ 293181 w 780322"/>
                <a:gd name="connsiteY5" fmla="*/ 226279 h 565238"/>
                <a:gd name="connsiteX6" fmla="*/ 1081 w 780322"/>
                <a:gd name="connsiteY6" fmla="*/ 1912 h 56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322" h="565238">
                  <a:moveTo>
                    <a:pt x="1081" y="1912"/>
                  </a:moveTo>
                  <a:cubicBezTo>
                    <a:pt x="18720" y="23784"/>
                    <a:pt x="314347" y="286956"/>
                    <a:pt x="399014" y="357512"/>
                  </a:cubicBezTo>
                  <a:cubicBezTo>
                    <a:pt x="483681" y="428068"/>
                    <a:pt x="446287" y="390674"/>
                    <a:pt x="509081" y="425246"/>
                  </a:cubicBezTo>
                  <a:cubicBezTo>
                    <a:pt x="571875" y="459818"/>
                    <a:pt x="752498" y="560007"/>
                    <a:pt x="775781" y="564946"/>
                  </a:cubicBezTo>
                  <a:cubicBezTo>
                    <a:pt x="799064" y="569885"/>
                    <a:pt x="729214" y="511324"/>
                    <a:pt x="648781" y="454879"/>
                  </a:cubicBezTo>
                  <a:cubicBezTo>
                    <a:pt x="568348" y="398435"/>
                    <a:pt x="400426" y="301068"/>
                    <a:pt x="293181" y="226279"/>
                  </a:cubicBezTo>
                  <a:cubicBezTo>
                    <a:pt x="185937" y="151490"/>
                    <a:pt x="-16558" y="-19960"/>
                    <a:pt x="1081" y="19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: 図形 442">
              <a:extLst>
                <a:ext uri="{FF2B5EF4-FFF2-40B4-BE49-F238E27FC236}">
                  <a16:creationId xmlns:a16="http://schemas.microsoft.com/office/drawing/2014/main" id="{B2C69CBA-B3F8-4D8E-AA40-504B9FD3B576}"/>
                </a:ext>
              </a:extLst>
            </p:cNvPr>
            <p:cNvSpPr/>
            <p:nvPr/>
          </p:nvSpPr>
          <p:spPr>
            <a:xfrm>
              <a:off x="3303763" y="6720227"/>
              <a:ext cx="386476" cy="990462"/>
            </a:xfrm>
            <a:custGeom>
              <a:avLst/>
              <a:gdLst>
                <a:gd name="connsiteX0" fmla="*/ 10937 w 386476"/>
                <a:gd name="connsiteY0" fmla="*/ 2306 h 990462"/>
                <a:gd name="connsiteX1" fmla="*/ 32104 w 386476"/>
                <a:gd name="connsiteY1" fmla="*/ 235140 h 990462"/>
                <a:gd name="connsiteX2" fmla="*/ 366537 w 386476"/>
                <a:gd name="connsiteY2" fmla="*/ 950573 h 990462"/>
                <a:gd name="connsiteX3" fmla="*/ 324204 w 386476"/>
                <a:gd name="connsiteY3" fmla="*/ 844740 h 990462"/>
                <a:gd name="connsiteX4" fmla="*/ 125237 w 386476"/>
                <a:gd name="connsiteY4" fmla="*/ 387540 h 990462"/>
                <a:gd name="connsiteX5" fmla="*/ 10937 w 386476"/>
                <a:gd name="connsiteY5" fmla="*/ 129306 h 990462"/>
                <a:gd name="connsiteX6" fmla="*/ 10937 w 386476"/>
                <a:gd name="connsiteY6" fmla="*/ 2306 h 99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476" h="990462">
                  <a:moveTo>
                    <a:pt x="10937" y="2306"/>
                  </a:moveTo>
                  <a:cubicBezTo>
                    <a:pt x="14465" y="19945"/>
                    <a:pt x="-27163" y="77096"/>
                    <a:pt x="32104" y="235140"/>
                  </a:cubicBezTo>
                  <a:cubicBezTo>
                    <a:pt x="91371" y="393184"/>
                    <a:pt x="317854" y="848973"/>
                    <a:pt x="366537" y="950573"/>
                  </a:cubicBezTo>
                  <a:cubicBezTo>
                    <a:pt x="415220" y="1052173"/>
                    <a:pt x="364421" y="938579"/>
                    <a:pt x="324204" y="844740"/>
                  </a:cubicBezTo>
                  <a:cubicBezTo>
                    <a:pt x="283987" y="750901"/>
                    <a:pt x="177448" y="506779"/>
                    <a:pt x="125237" y="387540"/>
                  </a:cubicBezTo>
                  <a:cubicBezTo>
                    <a:pt x="73026" y="268301"/>
                    <a:pt x="29987" y="186456"/>
                    <a:pt x="10937" y="129306"/>
                  </a:cubicBezTo>
                  <a:cubicBezTo>
                    <a:pt x="-8113" y="72156"/>
                    <a:pt x="7409" y="-15333"/>
                    <a:pt x="10937" y="2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: 図形 443">
              <a:extLst>
                <a:ext uri="{FF2B5EF4-FFF2-40B4-BE49-F238E27FC236}">
                  <a16:creationId xmlns:a16="http://schemas.microsoft.com/office/drawing/2014/main" id="{8E81768D-0E89-4802-A593-791E77DDC09A}"/>
                </a:ext>
              </a:extLst>
            </p:cNvPr>
            <p:cNvSpPr/>
            <p:nvPr/>
          </p:nvSpPr>
          <p:spPr>
            <a:xfrm>
              <a:off x="3674236" y="7708815"/>
              <a:ext cx="636016" cy="609890"/>
            </a:xfrm>
            <a:custGeom>
              <a:avLst/>
              <a:gdLst>
                <a:gd name="connsiteX0" fmla="*/ 297 w 636016"/>
                <a:gd name="connsiteY0" fmla="*/ 85 h 609890"/>
                <a:gd name="connsiteX1" fmla="*/ 432097 w 636016"/>
                <a:gd name="connsiteY1" fmla="*/ 402252 h 609890"/>
                <a:gd name="connsiteX2" fmla="*/ 635297 w 636016"/>
                <a:gd name="connsiteY2" fmla="*/ 609685 h 609890"/>
                <a:gd name="connsiteX3" fmla="*/ 368597 w 636016"/>
                <a:gd name="connsiteY3" fmla="*/ 368385 h 609890"/>
                <a:gd name="connsiteX4" fmla="*/ 297 w 636016"/>
                <a:gd name="connsiteY4" fmla="*/ 85 h 60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016" h="609890">
                  <a:moveTo>
                    <a:pt x="297" y="85"/>
                  </a:moveTo>
                  <a:cubicBezTo>
                    <a:pt x="10880" y="5729"/>
                    <a:pt x="326264" y="300652"/>
                    <a:pt x="432097" y="402252"/>
                  </a:cubicBezTo>
                  <a:cubicBezTo>
                    <a:pt x="537930" y="503852"/>
                    <a:pt x="645880" y="615329"/>
                    <a:pt x="635297" y="609685"/>
                  </a:cubicBezTo>
                  <a:cubicBezTo>
                    <a:pt x="624714" y="604041"/>
                    <a:pt x="473019" y="466457"/>
                    <a:pt x="368597" y="368385"/>
                  </a:cubicBezTo>
                  <a:cubicBezTo>
                    <a:pt x="264175" y="270313"/>
                    <a:pt x="-10286" y="-5559"/>
                    <a:pt x="297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: 図形 444">
              <a:extLst>
                <a:ext uri="{FF2B5EF4-FFF2-40B4-BE49-F238E27FC236}">
                  <a16:creationId xmlns:a16="http://schemas.microsoft.com/office/drawing/2014/main" id="{65A26012-B8B2-433A-B180-44717DF171CF}"/>
                </a:ext>
              </a:extLst>
            </p:cNvPr>
            <p:cNvSpPr/>
            <p:nvPr/>
          </p:nvSpPr>
          <p:spPr>
            <a:xfrm>
              <a:off x="4337603" y="8336818"/>
              <a:ext cx="884972" cy="643795"/>
            </a:xfrm>
            <a:custGeom>
              <a:avLst/>
              <a:gdLst>
                <a:gd name="connsiteX0" fmla="*/ 1564 w 884972"/>
                <a:gd name="connsiteY0" fmla="*/ 2849 h 643795"/>
                <a:gd name="connsiteX1" fmla="*/ 496864 w 884972"/>
                <a:gd name="connsiteY1" fmla="*/ 426182 h 643795"/>
                <a:gd name="connsiteX2" fmla="*/ 687364 w 884972"/>
                <a:gd name="connsiteY2" fmla="*/ 587049 h 643795"/>
                <a:gd name="connsiteX3" fmla="*/ 873630 w 884972"/>
                <a:gd name="connsiteY3" fmla="*/ 642082 h 643795"/>
                <a:gd name="connsiteX4" fmla="*/ 835530 w 884972"/>
                <a:gd name="connsiteY4" fmla="*/ 616682 h 643795"/>
                <a:gd name="connsiteX5" fmla="*/ 598464 w 884972"/>
                <a:gd name="connsiteY5" fmla="*/ 489682 h 643795"/>
                <a:gd name="connsiteX6" fmla="*/ 348697 w 884972"/>
                <a:gd name="connsiteY6" fmla="*/ 252615 h 643795"/>
                <a:gd name="connsiteX7" fmla="*/ 1564 w 884972"/>
                <a:gd name="connsiteY7" fmla="*/ 2849 h 64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4972" h="643795">
                  <a:moveTo>
                    <a:pt x="1564" y="2849"/>
                  </a:moveTo>
                  <a:cubicBezTo>
                    <a:pt x="26259" y="31777"/>
                    <a:pt x="496864" y="426182"/>
                    <a:pt x="496864" y="426182"/>
                  </a:cubicBezTo>
                  <a:cubicBezTo>
                    <a:pt x="611164" y="523549"/>
                    <a:pt x="624570" y="551066"/>
                    <a:pt x="687364" y="587049"/>
                  </a:cubicBezTo>
                  <a:cubicBezTo>
                    <a:pt x="750158" y="623032"/>
                    <a:pt x="848936" y="637143"/>
                    <a:pt x="873630" y="642082"/>
                  </a:cubicBezTo>
                  <a:cubicBezTo>
                    <a:pt x="898324" y="647021"/>
                    <a:pt x="881391" y="642082"/>
                    <a:pt x="835530" y="616682"/>
                  </a:cubicBezTo>
                  <a:cubicBezTo>
                    <a:pt x="789669" y="591282"/>
                    <a:pt x="679603" y="550360"/>
                    <a:pt x="598464" y="489682"/>
                  </a:cubicBezTo>
                  <a:cubicBezTo>
                    <a:pt x="517325" y="429004"/>
                    <a:pt x="446064" y="332343"/>
                    <a:pt x="348697" y="252615"/>
                  </a:cubicBezTo>
                  <a:cubicBezTo>
                    <a:pt x="251330" y="172887"/>
                    <a:pt x="-23131" y="-26079"/>
                    <a:pt x="1564" y="2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: 図形 445">
              <a:extLst>
                <a:ext uri="{FF2B5EF4-FFF2-40B4-BE49-F238E27FC236}">
                  <a16:creationId xmlns:a16="http://schemas.microsoft.com/office/drawing/2014/main" id="{D4F17059-5A5E-4EF9-A565-782BD31650BC}"/>
                </a:ext>
              </a:extLst>
            </p:cNvPr>
            <p:cNvSpPr/>
            <p:nvPr/>
          </p:nvSpPr>
          <p:spPr>
            <a:xfrm>
              <a:off x="4086917" y="4699772"/>
              <a:ext cx="50368" cy="61275"/>
            </a:xfrm>
            <a:custGeom>
              <a:avLst/>
              <a:gdLst>
                <a:gd name="connsiteX0" fmla="*/ 50108 w 50368"/>
                <a:gd name="connsiteY0" fmla="*/ 61141 h 61275"/>
                <a:gd name="connsiteX1" fmla="*/ 896 w 50368"/>
                <a:gd name="connsiteY1" fmla="*/ 16691 h 61275"/>
                <a:gd name="connsiteX2" fmla="*/ 19946 w 50368"/>
                <a:gd name="connsiteY2" fmla="*/ 816 h 61275"/>
                <a:gd name="connsiteX3" fmla="*/ 50108 w 50368"/>
                <a:gd name="connsiteY3" fmla="*/ 61141 h 6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68" h="61275">
                  <a:moveTo>
                    <a:pt x="50108" y="61141"/>
                  </a:moveTo>
                  <a:cubicBezTo>
                    <a:pt x="46933" y="63787"/>
                    <a:pt x="5923" y="26745"/>
                    <a:pt x="896" y="16691"/>
                  </a:cubicBezTo>
                  <a:cubicBezTo>
                    <a:pt x="-4131" y="6637"/>
                    <a:pt x="13332" y="-2888"/>
                    <a:pt x="19946" y="816"/>
                  </a:cubicBezTo>
                  <a:cubicBezTo>
                    <a:pt x="26560" y="4520"/>
                    <a:pt x="53283" y="58495"/>
                    <a:pt x="50108" y="6114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DED2E1B5-5B7F-49DC-B4B7-6AB59525FF70}"/>
                </a:ext>
              </a:extLst>
            </p:cNvPr>
            <p:cNvSpPr/>
            <p:nvPr/>
          </p:nvSpPr>
          <p:spPr>
            <a:xfrm>
              <a:off x="2384359" y="4812523"/>
              <a:ext cx="388160" cy="767625"/>
            </a:xfrm>
            <a:custGeom>
              <a:avLst/>
              <a:gdLst>
                <a:gd name="connsiteX0" fmla="*/ 66 w 388160"/>
                <a:gd name="connsiteY0" fmla="*/ 777 h 767625"/>
                <a:gd name="connsiteX1" fmla="*/ 161991 w 388160"/>
                <a:gd name="connsiteY1" fmla="*/ 210327 h 767625"/>
                <a:gd name="connsiteX2" fmla="*/ 228666 w 388160"/>
                <a:gd name="connsiteY2" fmla="*/ 423052 h 767625"/>
                <a:gd name="connsiteX3" fmla="*/ 381066 w 388160"/>
                <a:gd name="connsiteY3" fmla="*/ 759602 h 767625"/>
                <a:gd name="connsiteX4" fmla="*/ 349316 w 388160"/>
                <a:gd name="connsiteY4" fmla="*/ 635777 h 767625"/>
                <a:gd name="connsiteX5" fmla="*/ 228666 w 388160"/>
                <a:gd name="connsiteY5" fmla="*/ 340502 h 767625"/>
                <a:gd name="connsiteX6" fmla="*/ 142941 w 388160"/>
                <a:gd name="connsiteY6" fmla="*/ 146827 h 767625"/>
                <a:gd name="connsiteX7" fmla="*/ 66 w 388160"/>
                <a:gd name="connsiteY7" fmla="*/ 777 h 76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160" h="767625">
                  <a:moveTo>
                    <a:pt x="66" y="777"/>
                  </a:moveTo>
                  <a:cubicBezTo>
                    <a:pt x="3241" y="11360"/>
                    <a:pt x="123891" y="139948"/>
                    <a:pt x="161991" y="210327"/>
                  </a:cubicBezTo>
                  <a:cubicBezTo>
                    <a:pt x="200091" y="280706"/>
                    <a:pt x="192154" y="331506"/>
                    <a:pt x="228666" y="423052"/>
                  </a:cubicBezTo>
                  <a:cubicBezTo>
                    <a:pt x="265178" y="514598"/>
                    <a:pt x="360958" y="724148"/>
                    <a:pt x="381066" y="759602"/>
                  </a:cubicBezTo>
                  <a:cubicBezTo>
                    <a:pt x="401174" y="795056"/>
                    <a:pt x="374716" y="705627"/>
                    <a:pt x="349316" y="635777"/>
                  </a:cubicBezTo>
                  <a:cubicBezTo>
                    <a:pt x="323916" y="565927"/>
                    <a:pt x="263062" y="421994"/>
                    <a:pt x="228666" y="340502"/>
                  </a:cubicBezTo>
                  <a:cubicBezTo>
                    <a:pt x="194270" y="259010"/>
                    <a:pt x="176808" y="203448"/>
                    <a:pt x="142941" y="146827"/>
                  </a:cubicBezTo>
                  <a:cubicBezTo>
                    <a:pt x="109074" y="90206"/>
                    <a:pt x="-3109" y="-9806"/>
                    <a:pt x="66" y="7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31947CBA-F6BC-4058-B498-7A222130EE31}"/>
                </a:ext>
              </a:extLst>
            </p:cNvPr>
            <p:cNvSpPr/>
            <p:nvPr/>
          </p:nvSpPr>
          <p:spPr>
            <a:xfrm>
              <a:off x="2952378" y="5494117"/>
              <a:ext cx="293329" cy="229426"/>
            </a:xfrm>
            <a:custGeom>
              <a:avLst/>
              <a:gdLst>
                <a:gd name="connsiteX0" fmla="*/ 372 w 293329"/>
                <a:gd name="connsiteY0" fmla="*/ 227233 h 229426"/>
                <a:gd name="connsiteX1" fmla="*/ 162297 w 293329"/>
                <a:gd name="connsiteY1" fmla="*/ 157383 h 229426"/>
                <a:gd name="connsiteX2" fmla="*/ 292472 w 293329"/>
                <a:gd name="connsiteY2" fmla="*/ 1808 h 229426"/>
                <a:gd name="connsiteX3" fmla="*/ 209922 w 293329"/>
                <a:gd name="connsiteY3" fmla="*/ 81183 h 229426"/>
                <a:gd name="connsiteX4" fmla="*/ 372 w 293329"/>
                <a:gd name="connsiteY4" fmla="*/ 227233 h 2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29" h="229426">
                  <a:moveTo>
                    <a:pt x="372" y="227233"/>
                  </a:moveTo>
                  <a:cubicBezTo>
                    <a:pt x="-7565" y="239933"/>
                    <a:pt x="113614" y="194954"/>
                    <a:pt x="162297" y="157383"/>
                  </a:cubicBezTo>
                  <a:cubicBezTo>
                    <a:pt x="210980" y="119812"/>
                    <a:pt x="284535" y="14508"/>
                    <a:pt x="292472" y="1808"/>
                  </a:cubicBezTo>
                  <a:cubicBezTo>
                    <a:pt x="300409" y="-10892"/>
                    <a:pt x="251726" y="46258"/>
                    <a:pt x="209922" y="81183"/>
                  </a:cubicBezTo>
                  <a:cubicBezTo>
                    <a:pt x="168118" y="116108"/>
                    <a:pt x="8309" y="214533"/>
                    <a:pt x="372" y="227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44" name="グループ化 1043">
            <a:extLst>
              <a:ext uri="{FF2B5EF4-FFF2-40B4-BE49-F238E27FC236}">
                <a16:creationId xmlns:a16="http://schemas.microsoft.com/office/drawing/2014/main" id="{7F702CE2-404E-43C9-9DD1-2D5FAAD1FF49}"/>
              </a:ext>
            </a:extLst>
          </p:cNvPr>
          <p:cNvGrpSpPr/>
          <p:nvPr/>
        </p:nvGrpSpPr>
        <p:grpSpPr>
          <a:xfrm>
            <a:off x="6743088" y="3059687"/>
            <a:ext cx="5993190" cy="4827014"/>
            <a:chOff x="2361589" y="3400966"/>
            <a:chExt cx="7023974" cy="5657224"/>
          </a:xfrm>
        </p:grpSpPr>
        <p:grpSp>
          <p:nvGrpSpPr>
            <p:cNvPr id="1045" name="グループ化 1044">
              <a:extLst>
                <a:ext uri="{FF2B5EF4-FFF2-40B4-BE49-F238E27FC236}">
                  <a16:creationId xmlns:a16="http://schemas.microsoft.com/office/drawing/2014/main" id="{23524B3F-D688-4FEA-8CBB-43856731A3FF}"/>
                </a:ext>
              </a:extLst>
            </p:cNvPr>
            <p:cNvGrpSpPr/>
            <p:nvPr/>
          </p:nvGrpSpPr>
          <p:grpSpPr>
            <a:xfrm>
              <a:off x="3286922" y="3400966"/>
              <a:ext cx="4084302" cy="4859029"/>
              <a:chOff x="3286922" y="3400966"/>
              <a:chExt cx="4084302" cy="4859029"/>
            </a:xfrm>
          </p:grpSpPr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5392FEE5-F7B4-4CF4-9303-F24C70E665C6}"/>
                  </a:ext>
                </a:extLst>
              </p:cNvPr>
              <p:cNvSpPr/>
              <p:nvPr/>
            </p:nvSpPr>
            <p:spPr>
              <a:xfrm>
                <a:off x="4346318" y="5814169"/>
                <a:ext cx="525209" cy="152041"/>
              </a:xfrm>
              <a:custGeom>
                <a:avLst/>
                <a:gdLst>
                  <a:gd name="connsiteX0" fmla="*/ 257 w 525209"/>
                  <a:gd name="connsiteY0" fmla="*/ 151656 h 152041"/>
                  <a:gd name="connsiteX1" fmla="*/ 176470 w 525209"/>
                  <a:gd name="connsiteY1" fmla="*/ 67519 h 152041"/>
                  <a:gd name="connsiteX2" fmla="*/ 306645 w 525209"/>
                  <a:gd name="connsiteY2" fmla="*/ 56406 h 152041"/>
                  <a:gd name="connsiteX3" fmla="*/ 503495 w 525209"/>
                  <a:gd name="connsiteY3" fmla="*/ 4019 h 152041"/>
                  <a:gd name="connsiteX4" fmla="*/ 492382 w 525209"/>
                  <a:gd name="connsiteY4" fmla="*/ 10369 h 152041"/>
                  <a:gd name="connsiteX5" fmla="*/ 255845 w 525209"/>
                  <a:gd name="connsiteY5" fmla="*/ 64344 h 152041"/>
                  <a:gd name="connsiteX6" fmla="*/ 139957 w 525209"/>
                  <a:gd name="connsiteY6" fmla="*/ 97681 h 152041"/>
                  <a:gd name="connsiteX7" fmla="*/ 257 w 525209"/>
                  <a:gd name="connsiteY7" fmla="*/ 151656 h 15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5209" h="152041">
                    <a:moveTo>
                      <a:pt x="257" y="151656"/>
                    </a:moveTo>
                    <a:cubicBezTo>
                      <a:pt x="6343" y="146629"/>
                      <a:pt x="125405" y="83394"/>
                      <a:pt x="176470" y="67519"/>
                    </a:cubicBezTo>
                    <a:cubicBezTo>
                      <a:pt x="227535" y="51644"/>
                      <a:pt x="252141" y="66989"/>
                      <a:pt x="306645" y="56406"/>
                    </a:cubicBezTo>
                    <a:cubicBezTo>
                      <a:pt x="361149" y="45823"/>
                      <a:pt x="472539" y="11692"/>
                      <a:pt x="503495" y="4019"/>
                    </a:cubicBezTo>
                    <a:cubicBezTo>
                      <a:pt x="534451" y="-3654"/>
                      <a:pt x="533657" y="315"/>
                      <a:pt x="492382" y="10369"/>
                    </a:cubicBezTo>
                    <a:cubicBezTo>
                      <a:pt x="451107" y="20423"/>
                      <a:pt x="314582" y="49792"/>
                      <a:pt x="255845" y="64344"/>
                    </a:cubicBezTo>
                    <a:cubicBezTo>
                      <a:pt x="197108" y="78896"/>
                      <a:pt x="182290" y="84187"/>
                      <a:pt x="139957" y="97681"/>
                    </a:cubicBezTo>
                    <a:cubicBezTo>
                      <a:pt x="97624" y="111175"/>
                      <a:pt x="-5829" y="156683"/>
                      <a:pt x="257" y="1516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6EDE9824-F03E-4C32-93BA-3EC8055DE9B6}"/>
                  </a:ext>
                </a:extLst>
              </p:cNvPr>
              <p:cNvSpPr/>
              <p:nvPr/>
            </p:nvSpPr>
            <p:spPr>
              <a:xfrm>
                <a:off x="4854550" y="5827713"/>
                <a:ext cx="150851" cy="171454"/>
              </a:xfrm>
              <a:custGeom>
                <a:avLst/>
                <a:gdLst>
                  <a:gd name="connsiteX0" fmla="*/ 25 w 150851"/>
                  <a:gd name="connsiteY0" fmla="*/ 0 h 171454"/>
                  <a:gd name="connsiteX1" fmla="*/ 123850 w 150851"/>
                  <a:gd name="connsiteY1" fmla="*/ 77787 h 171454"/>
                  <a:gd name="connsiteX2" fmla="*/ 146075 w 150851"/>
                  <a:gd name="connsiteY2" fmla="*/ 106362 h 171454"/>
                  <a:gd name="connsiteX3" fmla="*/ 136550 w 150851"/>
                  <a:gd name="connsiteY3" fmla="*/ 133350 h 171454"/>
                  <a:gd name="connsiteX4" fmla="*/ 104800 w 150851"/>
                  <a:gd name="connsiteY4" fmla="*/ 152400 h 171454"/>
                  <a:gd name="connsiteX5" fmla="*/ 27013 w 150851"/>
                  <a:gd name="connsiteY5" fmla="*/ 171450 h 171454"/>
                  <a:gd name="connsiteX6" fmla="*/ 123850 w 150851"/>
                  <a:gd name="connsiteY6" fmla="*/ 150812 h 171454"/>
                  <a:gd name="connsiteX7" fmla="*/ 149250 w 150851"/>
                  <a:gd name="connsiteY7" fmla="*/ 109537 h 171454"/>
                  <a:gd name="connsiteX8" fmla="*/ 134963 w 150851"/>
                  <a:gd name="connsiteY8" fmla="*/ 79375 h 171454"/>
                  <a:gd name="connsiteX9" fmla="*/ 25 w 150851"/>
                  <a:gd name="connsiteY9" fmla="*/ 0 h 171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851" h="171454">
                    <a:moveTo>
                      <a:pt x="25" y="0"/>
                    </a:moveTo>
                    <a:cubicBezTo>
                      <a:pt x="-1827" y="-265"/>
                      <a:pt x="99508" y="60060"/>
                      <a:pt x="123850" y="77787"/>
                    </a:cubicBezTo>
                    <a:cubicBezTo>
                      <a:pt x="148192" y="95514"/>
                      <a:pt x="143958" y="97102"/>
                      <a:pt x="146075" y="106362"/>
                    </a:cubicBezTo>
                    <a:cubicBezTo>
                      <a:pt x="148192" y="115622"/>
                      <a:pt x="143429" y="125677"/>
                      <a:pt x="136550" y="133350"/>
                    </a:cubicBezTo>
                    <a:cubicBezTo>
                      <a:pt x="129671" y="141023"/>
                      <a:pt x="123056" y="146050"/>
                      <a:pt x="104800" y="152400"/>
                    </a:cubicBezTo>
                    <a:cubicBezTo>
                      <a:pt x="86544" y="158750"/>
                      <a:pt x="23838" y="171715"/>
                      <a:pt x="27013" y="171450"/>
                    </a:cubicBezTo>
                    <a:cubicBezTo>
                      <a:pt x="30188" y="171185"/>
                      <a:pt x="103477" y="161131"/>
                      <a:pt x="123850" y="150812"/>
                    </a:cubicBezTo>
                    <a:cubicBezTo>
                      <a:pt x="144223" y="140493"/>
                      <a:pt x="147398" y="121443"/>
                      <a:pt x="149250" y="109537"/>
                    </a:cubicBezTo>
                    <a:cubicBezTo>
                      <a:pt x="151102" y="97631"/>
                      <a:pt x="155071" y="97631"/>
                      <a:pt x="134963" y="79375"/>
                    </a:cubicBezTo>
                    <a:cubicBezTo>
                      <a:pt x="114855" y="61119"/>
                      <a:pt x="1877" y="265"/>
                      <a:pt x="2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62FA9DB4-E273-4757-ABDA-4CEFCC1B4265}"/>
                  </a:ext>
                </a:extLst>
              </p:cNvPr>
              <p:cNvSpPr/>
              <p:nvPr/>
            </p:nvSpPr>
            <p:spPr>
              <a:xfrm>
                <a:off x="4416391" y="5957829"/>
                <a:ext cx="467639" cy="41990"/>
              </a:xfrm>
              <a:custGeom>
                <a:avLst/>
                <a:gdLst>
                  <a:gd name="connsiteX0" fmla="*/ 34 w 467639"/>
                  <a:gd name="connsiteY0" fmla="*/ 39746 h 41990"/>
                  <a:gd name="connsiteX1" fmla="*/ 119097 w 467639"/>
                  <a:gd name="connsiteY1" fmla="*/ 59 h 41990"/>
                  <a:gd name="connsiteX2" fmla="*/ 287372 w 467639"/>
                  <a:gd name="connsiteY2" fmla="*/ 36571 h 41990"/>
                  <a:gd name="connsiteX3" fmla="*/ 466759 w 467639"/>
                  <a:gd name="connsiteY3" fmla="*/ 41334 h 41990"/>
                  <a:gd name="connsiteX4" fmla="*/ 350872 w 467639"/>
                  <a:gd name="connsiteY4" fmla="*/ 31809 h 41990"/>
                  <a:gd name="connsiteX5" fmla="*/ 233397 w 467639"/>
                  <a:gd name="connsiteY5" fmla="*/ 17521 h 41990"/>
                  <a:gd name="connsiteX6" fmla="*/ 130209 w 467639"/>
                  <a:gd name="connsiteY6" fmla="*/ 59 h 41990"/>
                  <a:gd name="connsiteX7" fmla="*/ 34 w 467639"/>
                  <a:gd name="connsiteY7" fmla="*/ 39746 h 41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639" h="41990">
                    <a:moveTo>
                      <a:pt x="34" y="39746"/>
                    </a:moveTo>
                    <a:cubicBezTo>
                      <a:pt x="-1818" y="39746"/>
                      <a:pt x="71207" y="588"/>
                      <a:pt x="119097" y="59"/>
                    </a:cubicBezTo>
                    <a:cubicBezTo>
                      <a:pt x="166987" y="-470"/>
                      <a:pt x="229428" y="29692"/>
                      <a:pt x="287372" y="36571"/>
                    </a:cubicBezTo>
                    <a:cubicBezTo>
                      <a:pt x="345316" y="43450"/>
                      <a:pt x="456176" y="42128"/>
                      <a:pt x="466759" y="41334"/>
                    </a:cubicBezTo>
                    <a:cubicBezTo>
                      <a:pt x="477342" y="40540"/>
                      <a:pt x="389765" y="35778"/>
                      <a:pt x="350872" y="31809"/>
                    </a:cubicBezTo>
                    <a:cubicBezTo>
                      <a:pt x="311979" y="27840"/>
                      <a:pt x="270174" y="22813"/>
                      <a:pt x="233397" y="17521"/>
                    </a:cubicBezTo>
                    <a:cubicBezTo>
                      <a:pt x="196620" y="12229"/>
                      <a:pt x="166457" y="-999"/>
                      <a:pt x="130209" y="59"/>
                    </a:cubicBezTo>
                    <a:cubicBezTo>
                      <a:pt x="93961" y="1117"/>
                      <a:pt x="1886" y="39746"/>
                      <a:pt x="34" y="397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BFABB7BE-2371-4528-A5A6-17A5FA0A06D1}"/>
                  </a:ext>
                </a:extLst>
              </p:cNvPr>
              <p:cNvSpPr/>
              <p:nvPr/>
            </p:nvSpPr>
            <p:spPr>
              <a:xfrm>
                <a:off x="4565582" y="5897552"/>
                <a:ext cx="373230" cy="63574"/>
              </a:xfrm>
              <a:custGeom>
                <a:avLst/>
                <a:gdLst>
                  <a:gd name="connsiteX0" fmla="*/ 68 w 373230"/>
                  <a:gd name="connsiteY0" fmla="*/ 11 h 63574"/>
                  <a:gd name="connsiteX1" fmla="*/ 122306 w 373230"/>
                  <a:gd name="connsiteY1" fmla="*/ 55573 h 63574"/>
                  <a:gd name="connsiteX2" fmla="*/ 301693 w 373230"/>
                  <a:gd name="connsiteY2" fmla="*/ 61923 h 63574"/>
                  <a:gd name="connsiteX3" fmla="*/ 373131 w 373230"/>
                  <a:gd name="connsiteY3" fmla="*/ 42873 h 63574"/>
                  <a:gd name="connsiteX4" fmla="*/ 288993 w 373230"/>
                  <a:gd name="connsiteY4" fmla="*/ 57161 h 63574"/>
                  <a:gd name="connsiteX5" fmla="*/ 138181 w 373230"/>
                  <a:gd name="connsiteY5" fmla="*/ 50811 h 63574"/>
                  <a:gd name="connsiteX6" fmla="*/ 68 w 373230"/>
                  <a:gd name="connsiteY6" fmla="*/ 11 h 6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230" h="63574">
                    <a:moveTo>
                      <a:pt x="68" y="11"/>
                    </a:moveTo>
                    <a:cubicBezTo>
                      <a:pt x="-2578" y="805"/>
                      <a:pt x="72035" y="45254"/>
                      <a:pt x="122306" y="55573"/>
                    </a:cubicBezTo>
                    <a:cubicBezTo>
                      <a:pt x="172577" y="65892"/>
                      <a:pt x="259889" y="64040"/>
                      <a:pt x="301693" y="61923"/>
                    </a:cubicBezTo>
                    <a:cubicBezTo>
                      <a:pt x="343497" y="59806"/>
                      <a:pt x="375248" y="43667"/>
                      <a:pt x="373131" y="42873"/>
                    </a:cubicBezTo>
                    <a:cubicBezTo>
                      <a:pt x="371014" y="42079"/>
                      <a:pt x="328151" y="55838"/>
                      <a:pt x="288993" y="57161"/>
                    </a:cubicBezTo>
                    <a:cubicBezTo>
                      <a:pt x="249835" y="58484"/>
                      <a:pt x="184748" y="60336"/>
                      <a:pt x="138181" y="50811"/>
                    </a:cubicBezTo>
                    <a:cubicBezTo>
                      <a:pt x="91614" y="41286"/>
                      <a:pt x="2714" y="-783"/>
                      <a:pt x="68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3BA5C769-BC75-4AB4-8464-3B7BF5E8303D}"/>
                  </a:ext>
                </a:extLst>
              </p:cNvPr>
              <p:cNvSpPr/>
              <p:nvPr/>
            </p:nvSpPr>
            <p:spPr>
              <a:xfrm>
                <a:off x="4852897" y="5832443"/>
                <a:ext cx="93753" cy="108015"/>
              </a:xfrm>
              <a:custGeom>
                <a:avLst/>
                <a:gdLst>
                  <a:gd name="connsiteX0" fmla="*/ 91 w 93753"/>
                  <a:gd name="connsiteY0" fmla="*/ 32 h 108015"/>
                  <a:gd name="connsiteX1" fmla="*/ 66766 w 93753"/>
                  <a:gd name="connsiteY1" fmla="*/ 54007 h 108015"/>
                  <a:gd name="connsiteX2" fmla="*/ 81053 w 93753"/>
                  <a:gd name="connsiteY2" fmla="*/ 93695 h 108015"/>
                  <a:gd name="connsiteX3" fmla="*/ 82641 w 93753"/>
                  <a:gd name="connsiteY3" fmla="*/ 107982 h 108015"/>
                  <a:gd name="connsiteX4" fmla="*/ 93753 w 93753"/>
                  <a:gd name="connsiteY4" fmla="*/ 90520 h 108015"/>
                  <a:gd name="connsiteX5" fmla="*/ 82641 w 93753"/>
                  <a:gd name="connsiteY5" fmla="*/ 61945 h 108015"/>
                  <a:gd name="connsiteX6" fmla="*/ 91 w 93753"/>
                  <a:gd name="connsiteY6" fmla="*/ 32 h 10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53" h="108015">
                    <a:moveTo>
                      <a:pt x="91" y="32"/>
                    </a:moveTo>
                    <a:cubicBezTo>
                      <a:pt x="-2555" y="-1291"/>
                      <a:pt x="53272" y="38397"/>
                      <a:pt x="66766" y="54007"/>
                    </a:cubicBezTo>
                    <a:cubicBezTo>
                      <a:pt x="80260" y="69617"/>
                      <a:pt x="78407" y="84699"/>
                      <a:pt x="81053" y="93695"/>
                    </a:cubicBezTo>
                    <a:cubicBezTo>
                      <a:pt x="83699" y="102691"/>
                      <a:pt x="80524" y="108511"/>
                      <a:pt x="82641" y="107982"/>
                    </a:cubicBezTo>
                    <a:cubicBezTo>
                      <a:pt x="84758" y="107453"/>
                      <a:pt x="93753" y="98193"/>
                      <a:pt x="93753" y="90520"/>
                    </a:cubicBezTo>
                    <a:cubicBezTo>
                      <a:pt x="93753" y="82847"/>
                      <a:pt x="94018" y="75703"/>
                      <a:pt x="82641" y="61945"/>
                    </a:cubicBezTo>
                    <a:cubicBezTo>
                      <a:pt x="71264" y="48187"/>
                      <a:pt x="2737" y="1355"/>
                      <a:pt x="91" y="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F6F905AB-C66F-4EFD-9A9B-ACD1173BBC5F}"/>
                  </a:ext>
                </a:extLst>
              </p:cNvPr>
              <p:cNvSpPr/>
              <p:nvPr/>
            </p:nvSpPr>
            <p:spPr>
              <a:xfrm>
                <a:off x="4660811" y="5817583"/>
                <a:ext cx="235846" cy="142972"/>
              </a:xfrm>
              <a:custGeom>
                <a:avLst/>
                <a:gdLst>
                  <a:gd name="connsiteX0" fmla="*/ 6439 w 235846"/>
                  <a:gd name="connsiteY0" fmla="*/ 52992 h 142972"/>
                  <a:gd name="connsiteX1" fmla="*/ 25489 w 235846"/>
                  <a:gd name="connsiteY1" fmla="*/ 110142 h 142972"/>
                  <a:gd name="connsiteX2" fmla="*/ 22314 w 235846"/>
                  <a:gd name="connsiteY2" fmla="*/ 121255 h 142972"/>
                  <a:gd name="connsiteX3" fmla="*/ 144552 w 235846"/>
                  <a:gd name="connsiteY3" fmla="*/ 137130 h 142972"/>
                  <a:gd name="connsiteX4" fmla="*/ 215989 w 235846"/>
                  <a:gd name="connsiteY4" fmla="*/ 141892 h 142972"/>
                  <a:gd name="connsiteX5" fmla="*/ 225514 w 235846"/>
                  <a:gd name="connsiteY5" fmla="*/ 118080 h 142972"/>
                  <a:gd name="connsiteX6" fmla="*/ 235039 w 235846"/>
                  <a:gd name="connsiteY6" fmla="*/ 30767 h 142972"/>
                  <a:gd name="connsiteX7" fmla="*/ 203289 w 235846"/>
                  <a:gd name="connsiteY7" fmla="*/ 2192 h 142972"/>
                  <a:gd name="connsiteX8" fmla="*/ 152489 w 235846"/>
                  <a:gd name="connsiteY8" fmla="*/ 6955 h 142972"/>
                  <a:gd name="connsiteX9" fmla="*/ 6439 w 235846"/>
                  <a:gd name="connsiteY9" fmla="*/ 52992 h 14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5846" h="142972">
                    <a:moveTo>
                      <a:pt x="6439" y="52992"/>
                    </a:moveTo>
                    <a:cubicBezTo>
                      <a:pt x="-14728" y="70190"/>
                      <a:pt x="22843" y="98765"/>
                      <a:pt x="25489" y="110142"/>
                    </a:cubicBezTo>
                    <a:cubicBezTo>
                      <a:pt x="28135" y="121519"/>
                      <a:pt x="2470" y="116757"/>
                      <a:pt x="22314" y="121255"/>
                    </a:cubicBezTo>
                    <a:cubicBezTo>
                      <a:pt x="42158" y="125753"/>
                      <a:pt x="112273" y="133691"/>
                      <a:pt x="144552" y="137130"/>
                    </a:cubicBezTo>
                    <a:cubicBezTo>
                      <a:pt x="176831" y="140569"/>
                      <a:pt x="202495" y="145067"/>
                      <a:pt x="215989" y="141892"/>
                    </a:cubicBezTo>
                    <a:cubicBezTo>
                      <a:pt x="229483" y="138717"/>
                      <a:pt x="222339" y="136601"/>
                      <a:pt x="225514" y="118080"/>
                    </a:cubicBezTo>
                    <a:cubicBezTo>
                      <a:pt x="228689" y="99559"/>
                      <a:pt x="238743" y="50081"/>
                      <a:pt x="235039" y="30767"/>
                    </a:cubicBezTo>
                    <a:cubicBezTo>
                      <a:pt x="231335" y="11453"/>
                      <a:pt x="217047" y="6161"/>
                      <a:pt x="203289" y="2192"/>
                    </a:cubicBezTo>
                    <a:cubicBezTo>
                      <a:pt x="189531" y="-1777"/>
                      <a:pt x="181328" y="-453"/>
                      <a:pt x="152489" y="6955"/>
                    </a:cubicBezTo>
                    <a:cubicBezTo>
                      <a:pt x="123650" y="14363"/>
                      <a:pt x="27606" y="35794"/>
                      <a:pt x="6439" y="52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月 1098">
                <a:extLst>
                  <a:ext uri="{FF2B5EF4-FFF2-40B4-BE49-F238E27FC236}">
                    <a16:creationId xmlns:a16="http://schemas.microsoft.com/office/drawing/2014/main" id="{E2A325E0-48EB-4406-9951-A635029E0AA0}"/>
                  </a:ext>
                </a:extLst>
              </p:cNvPr>
              <p:cNvSpPr/>
              <p:nvPr/>
            </p:nvSpPr>
            <p:spPr>
              <a:xfrm flipH="1">
                <a:off x="4722813" y="5856288"/>
                <a:ext cx="45719" cy="84137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220D49D3-CC83-44B2-A810-DCFF4E32893D}"/>
                  </a:ext>
                </a:extLst>
              </p:cNvPr>
              <p:cNvSpPr/>
              <p:nvPr/>
            </p:nvSpPr>
            <p:spPr>
              <a:xfrm>
                <a:off x="4356100" y="5805068"/>
                <a:ext cx="511070" cy="138579"/>
              </a:xfrm>
              <a:custGeom>
                <a:avLst/>
                <a:gdLst>
                  <a:gd name="connsiteX0" fmla="*/ 0 w 511070"/>
                  <a:gd name="connsiteY0" fmla="*/ 138532 h 138579"/>
                  <a:gd name="connsiteX1" fmla="*/ 195263 w 511070"/>
                  <a:gd name="connsiteY1" fmla="*/ 63920 h 138579"/>
                  <a:gd name="connsiteX2" fmla="*/ 395288 w 511070"/>
                  <a:gd name="connsiteY2" fmla="*/ 28995 h 138579"/>
                  <a:gd name="connsiteX3" fmla="*/ 509588 w 511070"/>
                  <a:gd name="connsiteY3" fmla="*/ 420 h 138579"/>
                  <a:gd name="connsiteX4" fmla="*/ 317500 w 511070"/>
                  <a:gd name="connsiteY4" fmla="*/ 51220 h 138579"/>
                  <a:gd name="connsiteX5" fmla="*/ 196850 w 511070"/>
                  <a:gd name="connsiteY5" fmla="*/ 75032 h 138579"/>
                  <a:gd name="connsiteX6" fmla="*/ 0 w 511070"/>
                  <a:gd name="connsiteY6" fmla="*/ 138532 h 13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1070" h="138579">
                    <a:moveTo>
                      <a:pt x="0" y="138532"/>
                    </a:moveTo>
                    <a:cubicBezTo>
                      <a:pt x="-264" y="136680"/>
                      <a:pt x="129382" y="82176"/>
                      <a:pt x="195263" y="63920"/>
                    </a:cubicBezTo>
                    <a:cubicBezTo>
                      <a:pt x="261144" y="45664"/>
                      <a:pt x="342900" y="39578"/>
                      <a:pt x="395288" y="28995"/>
                    </a:cubicBezTo>
                    <a:cubicBezTo>
                      <a:pt x="447676" y="18412"/>
                      <a:pt x="522553" y="-3284"/>
                      <a:pt x="509588" y="420"/>
                    </a:cubicBezTo>
                    <a:cubicBezTo>
                      <a:pt x="496623" y="4124"/>
                      <a:pt x="369623" y="38785"/>
                      <a:pt x="317500" y="51220"/>
                    </a:cubicBezTo>
                    <a:cubicBezTo>
                      <a:pt x="265377" y="63655"/>
                      <a:pt x="248444" y="62597"/>
                      <a:pt x="196850" y="75032"/>
                    </a:cubicBezTo>
                    <a:cubicBezTo>
                      <a:pt x="145256" y="87467"/>
                      <a:pt x="264" y="140384"/>
                      <a:pt x="0" y="1385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DCABF64F-C875-4D52-860A-068D2B7AC1B2}"/>
                  </a:ext>
                </a:extLst>
              </p:cNvPr>
              <p:cNvSpPr/>
              <p:nvPr/>
            </p:nvSpPr>
            <p:spPr>
              <a:xfrm>
                <a:off x="4313171" y="5950064"/>
                <a:ext cx="284302" cy="59946"/>
              </a:xfrm>
              <a:custGeom>
                <a:avLst/>
                <a:gdLst>
                  <a:gd name="connsiteX0" fmla="*/ 67 w 284302"/>
                  <a:gd name="connsiteY0" fmla="*/ 42749 h 59946"/>
                  <a:gd name="connsiteX1" fmla="*/ 133417 w 284302"/>
                  <a:gd name="connsiteY1" fmla="*/ 52274 h 59946"/>
                  <a:gd name="connsiteX2" fmla="*/ 144529 w 284302"/>
                  <a:gd name="connsiteY2" fmla="*/ 58624 h 59946"/>
                  <a:gd name="connsiteX3" fmla="*/ 157229 w 284302"/>
                  <a:gd name="connsiteY3" fmla="*/ 25286 h 59946"/>
                  <a:gd name="connsiteX4" fmla="*/ 284229 w 284302"/>
                  <a:gd name="connsiteY4" fmla="*/ 1474 h 59946"/>
                  <a:gd name="connsiteX5" fmla="*/ 174692 w 284302"/>
                  <a:gd name="connsiteY5" fmla="*/ 6236 h 59946"/>
                  <a:gd name="connsiteX6" fmla="*/ 115954 w 284302"/>
                  <a:gd name="connsiteY6" fmla="*/ 36399 h 59946"/>
                  <a:gd name="connsiteX7" fmla="*/ 67 w 284302"/>
                  <a:gd name="connsiteY7" fmla="*/ 42749 h 5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302" h="59946">
                    <a:moveTo>
                      <a:pt x="67" y="42749"/>
                    </a:moveTo>
                    <a:cubicBezTo>
                      <a:pt x="2977" y="45395"/>
                      <a:pt x="109340" y="49628"/>
                      <a:pt x="133417" y="52274"/>
                    </a:cubicBezTo>
                    <a:cubicBezTo>
                      <a:pt x="157494" y="54920"/>
                      <a:pt x="140560" y="63122"/>
                      <a:pt x="144529" y="58624"/>
                    </a:cubicBezTo>
                    <a:cubicBezTo>
                      <a:pt x="148498" y="54126"/>
                      <a:pt x="133946" y="34811"/>
                      <a:pt x="157229" y="25286"/>
                    </a:cubicBezTo>
                    <a:cubicBezTo>
                      <a:pt x="180512" y="15761"/>
                      <a:pt x="281319" y="4649"/>
                      <a:pt x="284229" y="1474"/>
                    </a:cubicBezTo>
                    <a:cubicBezTo>
                      <a:pt x="287140" y="-1701"/>
                      <a:pt x="202738" y="415"/>
                      <a:pt x="174692" y="6236"/>
                    </a:cubicBezTo>
                    <a:cubicBezTo>
                      <a:pt x="146646" y="12057"/>
                      <a:pt x="142941" y="31372"/>
                      <a:pt x="115954" y="36399"/>
                    </a:cubicBezTo>
                    <a:cubicBezTo>
                      <a:pt x="88967" y="41426"/>
                      <a:pt x="-2843" y="40103"/>
                      <a:pt x="67" y="427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AF003F6D-F31E-4219-94B2-712688241E73}"/>
                  </a:ext>
                </a:extLst>
              </p:cNvPr>
              <p:cNvSpPr/>
              <p:nvPr/>
            </p:nvSpPr>
            <p:spPr>
              <a:xfrm>
                <a:off x="4425878" y="5686413"/>
                <a:ext cx="314760" cy="115987"/>
              </a:xfrm>
              <a:custGeom>
                <a:avLst/>
                <a:gdLst>
                  <a:gd name="connsiteX0" fmla="*/ 72 w 314760"/>
                  <a:gd name="connsiteY0" fmla="*/ 38112 h 115987"/>
                  <a:gd name="connsiteX1" fmla="*/ 130247 w 314760"/>
                  <a:gd name="connsiteY1" fmla="*/ 12 h 115987"/>
                  <a:gd name="connsiteX2" fmla="*/ 184222 w 314760"/>
                  <a:gd name="connsiteY2" fmla="*/ 34937 h 115987"/>
                  <a:gd name="connsiteX3" fmla="*/ 312810 w 314760"/>
                  <a:gd name="connsiteY3" fmla="*/ 114312 h 115987"/>
                  <a:gd name="connsiteX4" fmla="*/ 254072 w 314760"/>
                  <a:gd name="connsiteY4" fmla="*/ 84150 h 115987"/>
                  <a:gd name="connsiteX5" fmla="*/ 149297 w 314760"/>
                  <a:gd name="connsiteY5" fmla="*/ 27000 h 115987"/>
                  <a:gd name="connsiteX6" fmla="*/ 72 w 314760"/>
                  <a:gd name="connsiteY6" fmla="*/ 38112 h 11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760" h="115987">
                    <a:moveTo>
                      <a:pt x="72" y="38112"/>
                    </a:moveTo>
                    <a:cubicBezTo>
                      <a:pt x="-3103" y="33614"/>
                      <a:pt x="99555" y="541"/>
                      <a:pt x="130247" y="12"/>
                    </a:cubicBezTo>
                    <a:cubicBezTo>
                      <a:pt x="160939" y="-517"/>
                      <a:pt x="153795" y="15887"/>
                      <a:pt x="184222" y="34937"/>
                    </a:cubicBezTo>
                    <a:lnTo>
                      <a:pt x="312810" y="114312"/>
                    </a:lnTo>
                    <a:cubicBezTo>
                      <a:pt x="324452" y="122514"/>
                      <a:pt x="281324" y="98702"/>
                      <a:pt x="254072" y="84150"/>
                    </a:cubicBezTo>
                    <a:cubicBezTo>
                      <a:pt x="226820" y="69598"/>
                      <a:pt x="189249" y="35202"/>
                      <a:pt x="149297" y="27000"/>
                    </a:cubicBezTo>
                    <a:cubicBezTo>
                      <a:pt x="109345" y="18798"/>
                      <a:pt x="3247" y="42610"/>
                      <a:pt x="72" y="381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FB730D62-1C92-49F6-AB73-3C424B964124}"/>
                  </a:ext>
                </a:extLst>
              </p:cNvPr>
              <p:cNvSpPr/>
              <p:nvPr/>
            </p:nvSpPr>
            <p:spPr>
              <a:xfrm>
                <a:off x="4403173" y="5612154"/>
                <a:ext cx="276898" cy="87721"/>
              </a:xfrm>
              <a:custGeom>
                <a:avLst/>
                <a:gdLst>
                  <a:gd name="connsiteX0" fmla="*/ 552 w 276898"/>
                  <a:gd name="connsiteY0" fmla="*/ 86971 h 87721"/>
                  <a:gd name="connsiteX1" fmla="*/ 130727 w 276898"/>
                  <a:gd name="connsiteY1" fmla="*/ 7596 h 87721"/>
                  <a:gd name="connsiteX2" fmla="*/ 276777 w 276898"/>
                  <a:gd name="connsiteY2" fmla="*/ 2834 h 87721"/>
                  <a:gd name="connsiteX3" fmla="*/ 154540 w 276898"/>
                  <a:gd name="connsiteY3" fmla="*/ 4421 h 87721"/>
                  <a:gd name="connsiteX4" fmla="*/ 86277 w 276898"/>
                  <a:gd name="connsiteY4" fmla="*/ 45696 h 87721"/>
                  <a:gd name="connsiteX5" fmla="*/ 552 w 276898"/>
                  <a:gd name="connsiteY5" fmla="*/ 86971 h 87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6898" h="87721">
                    <a:moveTo>
                      <a:pt x="552" y="86971"/>
                    </a:moveTo>
                    <a:cubicBezTo>
                      <a:pt x="7960" y="80621"/>
                      <a:pt x="84689" y="21619"/>
                      <a:pt x="130727" y="7596"/>
                    </a:cubicBezTo>
                    <a:cubicBezTo>
                      <a:pt x="176765" y="-6427"/>
                      <a:pt x="272808" y="3363"/>
                      <a:pt x="276777" y="2834"/>
                    </a:cubicBezTo>
                    <a:cubicBezTo>
                      <a:pt x="280746" y="2305"/>
                      <a:pt x="186290" y="-2723"/>
                      <a:pt x="154540" y="4421"/>
                    </a:cubicBezTo>
                    <a:cubicBezTo>
                      <a:pt x="122790" y="11565"/>
                      <a:pt x="110354" y="33790"/>
                      <a:pt x="86277" y="45696"/>
                    </a:cubicBezTo>
                    <a:cubicBezTo>
                      <a:pt x="62200" y="57602"/>
                      <a:pt x="-6856" y="93321"/>
                      <a:pt x="552" y="869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246D1B77-A353-498A-AE59-B4AEADC38D68}"/>
                  </a:ext>
                </a:extLst>
              </p:cNvPr>
              <p:cNvSpPr/>
              <p:nvPr/>
            </p:nvSpPr>
            <p:spPr>
              <a:xfrm>
                <a:off x="4534353" y="5608638"/>
                <a:ext cx="156088" cy="17609"/>
              </a:xfrm>
              <a:custGeom>
                <a:avLst/>
                <a:gdLst>
                  <a:gd name="connsiteX0" fmla="*/ 2722 w 156088"/>
                  <a:gd name="connsiteY0" fmla="*/ 17462 h 17609"/>
                  <a:gd name="connsiteX1" fmla="*/ 155122 w 156088"/>
                  <a:gd name="connsiteY1" fmla="*/ 7937 h 17609"/>
                  <a:gd name="connsiteX2" fmla="*/ 64635 w 156088"/>
                  <a:gd name="connsiteY2" fmla="*/ 0 h 17609"/>
                  <a:gd name="connsiteX3" fmla="*/ 2722 w 156088"/>
                  <a:gd name="connsiteY3" fmla="*/ 17462 h 1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088" h="17609">
                    <a:moveTo>
                      <a:pt x="2722" y="17462"/>
                    </a:moveTo>
                    <a:cubicBezTo>
                      <a:pt x="17803" y="18785"/>
                      <a:pt x="144803" y="10847"/>
                      <a:pt x="155122" y="7937"/>
                    </a:cubicBezTo>
                    <a:cubicBezTo>
                      <a:pt x="165441" y="5027"/>
                      <a:pt x="90299" y="0"/>
                      <a:pt x="64635" y="0"/>
                    </a:cubicBezTo>
                    <a:cubicBezTo>
                      <a:pt x="38971" y="0"/>
                      <a:pt x="-12359" y="16139"/>
                      <a:pt x="2722" y="174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59ABFA66-4C89-4C83-B631-56E2E8E7A290}"/>
                  </a:ext>
                </a:extLst>
              </p:cNvPr>
              <p:cNvSpPr/>
              <p:nvPr/>
            </p:nvSpPr>
            <p:spPr>
              <a:xfrm>
                <a:off x="4479912" y="5555476"/>
                <a:ext cx="254382" cy="86575"/>
              </a:xfrm>
              <a:custGeom>
                <a:avLst/>
                <a:gdLst>
                  <a:gd name="connsiteX0" fmla="*/ 13 w 254382"/>
                  <a:gd name="connsiteY0" fmla="*/ 86499 h 86575"/>
                  <a:gd name="connsiteX1" fmla="*/ 95263 w 254382"/>
                  <a:gd name="connsiteY1" fmla="*/ 2362 h 86575"/>
                  <a:gd name="connsiteX2" fmla="*/ 160351 w 254382"/>
                  <a:gd name="connsiteY2" fmla="*/ 24587 h 86575"/>
                  <a:gd name="connsiteX3" fmla="*/ 254013 w 254382"/>
                  <a:gd name="connsiteY3" fmla="*/ 38874 h 86575"/>
                  <a:gd name="connsiteX4" fmla="*/ 188926 w 254382"/>
                  <a:gd name="connsiteY4" fmla="*/ 37287 h 86575"/>
                  <a:gd name="connsiteX5" fmla="*/ 88913 w 254382"/>
                  <a:gd name="connsiteY5" fmla="*/ 18237 h 86575"/>
                  <a:gd name="connsiteX6" fmla="*/ 13 w 254382"/>
                  <a:gd name="connsiteY6" fmla="*/ 86499 h 8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382" h="86575">
                    <a:moveTo>
                      <a:pt x="13" y="86499"/>
                    </a:moveTo>
                    <a:cubicBezTo>
                      <a:pt x="1071" y="83853"/>
                      <a:pt x="68540" y="12681"/>
                      <a:pt x="95263" y="2362"/>
                    </a:cubicBezTo>
                    <a:cubicBezTo>
                      <a:pt x="121986" y="-7957"/>
                      <a:pt x="133893" y="18502"/>
                      <a:pt x="160351" y="24587"/>
                    </a:cubicBezTo>
                    <a:cubicBezTo>
                      <a:pt x="186809" y="30672"/>
                      <a:pt x="249251" y="36757"/>
                      <a:pt x="254013" y="38874"/>
                    </a:cubicBezTo>
                    <a:cubicBezTo>
                      <a:pt x="258775" y="40991"/>
                      <a:pt x="216443" y="40727"/>
                      <a:pt x="188926" y="37287"/>
                    </a:cubicBezTo>
                    <a:cubicBezTo>
                      <a:pt x="161409" y="33847"/>
                      <a:pt x="115636" y="14268"/>
                      <a:pt x="88913" y="18237"/>
                    </a:cubicBezTo>
                    <a:cubicBezTo>
                      <a:pt x="62190" y="22206"/>
                      <a:pt x="-1045" y="89145"/>
                      <a:pt x="13" y="8649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C35FDE66-5D0A-4680-8434-A87EEC959F10}"/>
                  </a:ext>
                </a:extLst>
              </p:cNvPr>
              <p:cNvSpPr/>
              <p:nvPr/>
            </p:nvSpPr>
            <p:spPr>
              <a:xfrm>
                <a:off x="4722991" y="5625982"/>
                <a:ext cx="295303" cy="60447"/>
              </a:xfrm>
              <a:custGeom>
                <a:avLst/>
                <a:gdLst>
                  <a:gd name="connsiteX0" fmla="*/ 4584 w 295303"/>
                  <a:gd name="connsiteY0" fmla="*/ 60443 h 60447"/>
                  <a:gd name="connsiteX1" fmla="*/ 109359 w 295303"/>
                  <a:gd name="connsiteY1" fmla="*/ 44568 h 60447"/>
                  <a:gd name="connsiteX2" fmla="*/ 244297 w 295303"/>
                  <a:gd name="connsiteY2" fmla="*/ 39806 h 60447"/>
                  <a:gd name="connsiteX3" fmla="*/ 280809 w 295303"/>
                  <a:gd name="connsiteY3" fmla="*/ 23931 h 60447"/>
                  <a:gd name="connsiteX4" fmla="*/ 255409 w 295303"/>
                  <a:gd name="connsiteY4" fmla="*/ 118 h 60447"/>
                  <a:gd name="connsiteX5" fmla="*/ 290334 w 295303"/>
                  <a:gd name="connsiteY5" fmla="*/ 15993 h 60447"/>
                  <a:gd name="connsiteX6" fmla="*/ 264934 w 295303"/>
                  <a:gd name="connsiteY6" fmla="*/ 42981 h 60447"/>
                  <a:gd name="connsiteX7" fmla="*/ 4584 w 295303"/>
                  <a:gd name="connsiteY7" fmla="*/ 60443 h 60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5303" h="60447">
                    <a:moveTo>
                      <a:pt x="4584" y="60443"/>
                    </a:moveTo>
                    <a:cubicBezTo>
                      <a:pt x="-21345" y="60707"/>
                      <a:pt x="69407" y="48007"/>
                      <a:pt x="109359" y="44568"/>
                    </a:cubicBezTo>
                    <a:cubicBezTo>
                      <a:pt x="149311" y="41129"/>
                      <a:pt x="215722" y="43245"/>
                      <a:pt x="244297" y="39806"/>
                    </a:cubicBezTo>
                    <a:cubicBezTo>
                      <a:pt x="272872" y="36367"/>
                      <a:pt x="278957" y="30546"/>
                      <a:pt x="280809" y="23931"/>
                    </a:cubicBezTo>
                    <a:cubicBezTo>
                      <a:pt x="282661" y="17316"/>
                      <a:pt x="253822" y="1441"/>
                      <a:pt x="255409" y="118"/>
                    </a:cubicBezTo>
                    <a:cubicBezTo>
                      <a:pt x="256996" y="-1205"/>
                      <a:pt x="288747" y="8849"/>
                      <a:pt x="290334" y="15993"/>
                    </a:cubicBezTo>
                    <a:cubicBezTo>
                      <a:pt x="291922" y="23137"/>
                      <a:pt x="310178" y="34779"/>
                      <a:pt x="264934" y="42981"/>
                    </a:cubicBezTo>
                    <a:cubicBezTo>
                      <a:pt x="219690" y="51183"/>
                      <a:pt x="30513" y="60179"/>
                      <a:pt x="4584" y="604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228BF3E7-AF78-4A8E-82E5-A42990051ADC}"/>
                  </a:ext>
                </a:extLst>
              </p:cNvPr>
              <p:cNvSpPr/>
              <p:nvPr/>
            </p:nvSpPr>
            <p:spPr>
              <a:xfrm>
                <a:off x="4710113" y="5727528"/>
                <a:ext cx="163571" cy="93835"/>
              </a:xfrm>
              <a:custGeom>
                <a:avLst/>
                <a:gdLst>
                  <a:gd name="connsiteX0" fmla="*/ 0 w 163571"/>
                  <a:gd name="connsiteY0" fmla="*/ 93835 h 93835"/>
                  <a:gd name="connsiteX1" fmla="*/ 130175 w 163571"/>
                  <a:gd name="connsiteY1" fmla="*/ 35097 h 93835"/>
                  <a:gd name="connsiteX2" fmla="*/ 163512 w 163571"/>
                  <a:gd name="connsiteY2" fmla="*/ 172 h 93835"/>
                  <a:gd name="connsiteX3" fmla="*/ 125412 w 163571"/>
                  <a:gd name="connsiteY3" fmla="*/ 20810 h 93835"/>
                  <a:gd name="connsiteX4" fmla="*/ 0 w 163571"/>
                  <a:gd name="connsiteY4" fmla="*/ 93835 h 9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71" h="93835">
                    <a:moveTo>
                      <a:pt x="0" y="93835"/>
                    </a:moveTo>
                    <a:cubicBezTo>
                      <a:pt x="51461" y="72271"/>
                      <a:pt x="102923" y="50707"/>
                      <a:pt x="130175" y="35097"/>
                    </a:cubicBezTo>
                    <a:cubicBezTo>
                      <a:pt x="157427" y="19487"/>
                      <a:pt x="164306" y="2553"/>
                      <a:pt x="163512" y="172"/>
                    </a:cubicBezTo>
                    <a:cubicBezTo>
                      <a:pt x="162718" y="-2209"/>
                      <a:pt x="125412" y="20810"/>
                      <a:pt x="125412" y="20810"/>
                    </a:cubicBezTo>
                    <a:lnTo>
                      <a:pt x="0" y="93835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1C66A634-157B-467A-9467-210437688C2F}"/>
                  </a:ext>
                </a:extLst>
              </p:cNvPr>
              <p:cNvSpPr/>
              <p:nvPr/>
            </p:nvSpPr>
            <p:spPr>
              <a:xfrm>
                <a:off x="4916581" y="5649693"/>
                <a:ext cx="168205" cy="143099"/>
              </a:xfrm>
              <a:custGeom>
                <a:avLst/>
                <a:gdLst>
                  <a:gd name="connsiteX0" fmla="*/ 128494 w 168205"/>
                  <a:gd name="connsiteY0" fmla="*/ 220 h 143099"/>
                  <a:gd name="connsiteX1" fmla="*/ 168182 w 168205"/>
                  <a:gd name="connsiteY1" fmla="*/ 41495 h 143099"/>
                  <a:gd name="connsiteX2" fmla="*/ 133257 w 168205"/>
                  <a:gd name="connsiteY2" fmla="*/ 74832 h 143099"/>
                  <a:gd name="connsiteX3" fmla="*/ 71344 w 168205"/>
                  <a:gd name="connsiteY3" fmla="*/ 111345 h 143099"/>
                  <a:gd name="connsiteX4" fmla="*/ 1494 w 168205"/>
                  <a:gd name="connsiteY4" fmla="*/ 141507 h 143099"/>
                  <a:gd name="connsiteX5" fmla="*/ 141194 w 168205"/>
                  <a:gd name="connsiteY5" fmla="*/ 60545 h 143099"/>
                  <a:gd name="connsiteX6" fmla="*/ 128494 w 168205"/>
                  <a:gd name="connsiteY6" fmla="*/ 220 h 14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205" h="143099">
                    <a:moveTo>
                      <a:pt x="128494" y="220"/>
                    </a:moveTo>
                    <a:cubicBezTo>
                      <a:pt x="132992" y="-2955"/>
                      <a:pt x="167388" y="29060"/>
                      <a:pt x="168182" y="41495"/>
                    </a:cubicBezTo>
                    <a:cubicBezTo>
                      <a:pt x="168976" y="53930"/>
                      <a:pt x="149397" y="63190"/>
                      <a:pt x="133257" y="74832"/>
                    </a:cubicBezTo>
                    <a:cubicBezTo>
                      <a:pt x="117117" y="86474"/>
                      <a:pt x="93304" y="100233"/>
                      <a:pt x="71344" y="111345"/>
                    </a:cubicBezTo>
                    <a:cubicBezTo>
                      <a:pt x="49384" y="122457"/>
                      <a:pt x="-10148" y="149974"/>
                      <a:pt x="1494" y="141507"/>
                    </a:cubicBezTo>
                    <a:cubicBezTo>
                      <a:pt x="13136" y="133040"/>
                      <a:pt x="116059" y="78272"/>
                      <a:pt x="141194" y="60545"/>
                    </a:cubicBezTo>
                    <a:cubicBezTo>
                      <a:pt x="166329" y="42818"/>
                      <a:pt x="123996" y="3395"/>
                      <a:pt x="128494" y="2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4B4CFFB3-ABE8-476D-9C05-6E285E6D3601}"/>
                  </a:ext>
                </a:extLst>
              </p:cNvPr>
              <p:cNvSpPr/>
              <p:nvPr/>
            </p:nvSpPr>
            <p:spPr>
              <a:xfrm>
                <a:off x="5653914" y="5817363"/>
                <a:ext cx="157210" cy="130111"/>
              </a:xfrm>
              <a:custGeom>
                <a:avLst/>
                <a:gdLst>
                  <a:gd name="connsiteX0" fmla="*/ 761 w 157210"/>
                  <a:gd name="connsiteY0" fmla="*/ 129412 h 130111"/>
                  <a:gd name="connsiteX1" fmla="*/ 61086 w 157210"/>
                  <a:gd name="connsiteY1" fmla="*/ 65912 h 130111"/>
                  <a:gd name="connsiteX2" fmla="*/ 156336 w 157210"/>
                  <a:gd name="connsiteY2" fmla="*/ 2412 h 130111"/>
                  <a:gd name="connsiteX3" fmla="*/ 102361 w 157210"/>
                  <a:gd name="connsiteY3" fmla="*/ 23050 h 130111"/>
                  <a:gd name="connsiteX4" fmla="*/ 761 w 157210"/>
                  <a:gd name="connsiteY4" fmla="*/ 129412 h 130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210" h="130111">
                    <a:moveTo>
                      <a:pt x="761" y="129412"/>
                    </a:moveTo>
                    <a:cubicBezTo>
                      <a:pt x="-6118" y="136556"/>
                      <a:pt x="35157" y="87079"/>
                      <a:pt x="61086" y="65912"/>
                    </a:cubicBezTo>
                    <a:cubicBezTo>
                      <a:pt x="87015" y="44745"/>
                      <a:pt x="149457" y="9556"/>
                      <a:pt x="156336" y="2412"/>
                    </a:cubicBezTo>
                    <a:cubicBezTo>
                      <a:pt x="163215" y="-4732"/>
                      <a:pt x="128025" y="4529"/>
                      <a:pt x="102361" y="23050"/>
                    </a:cubicBezTo>
                    <a:cubicBezTo>
                      <a:pt x="76697" y="41571"/>
                      <a:pt x="7640" y="122268"/>
                      <a:pt x="761" y="1294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66F82943-6F9F-4355-962A-0B584996A3B3}"/>
                  </a:ext>
                </a:extLst>
              </p:cNvPr>
              <p:cNvSpPr/>
              <p:nvPr/>
            </p:nvSpPr>
            <p:spPr>
              <a:xfrm>
                <a:off x="5807032" y="5812520"/>
                <a:ext cx="406614" cy="70785"/>
              </a:xfrm>
              <a:custGeom>
                <a:avLst/>
                <a:gdLst>
                  <a:gd name="connsiteX0" fmla="*/ 43 w 406614"/>
                  <a:gd name="connsiteY0" fmla="*/ 7255 h 70785"/>
                  <a:gd name="connsiteX1" fmla="*/ 223881 w 406614"/>
                  <a:gd name="connsiteY1" fmla="*/ 12018 h 70785"/>
                  <a:gd name="connsiteX2" fmla="*/ 344531 w 406614"/>
                  <a:gd name="connsiteY2" fmla="*/ 46943 h 70785"/>
                  <a:gd name="connsiteX3" fmla="*/ 406443 w 406614"/>
                  <a:gd name="connsiteY3" fmla="*/ 70755 h 70785"/>
                  <a:gd name="connsiteX4" fmla="*/ 358818 w 406614"/>
                  <a:gd name="connsiteY4" fmla="*/ 42180 h 70785"/>
                  <a:gd name="connsiteX5" fmla="*/ 242931 w 406614"/>
                  <a:gd name="connsiteY5" fmla="*/ 2493 h 70785"/>
                  <a:gd name="connsiteX6" fmla="*/ 43 w 406614"/>
                  <a:gd name="connsiteY6" fmla="*/ 7255 h 7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6614" h="70785">
                    <a:moveTo>
                      <a:pt x="43" y="7255"/>
                    </a:moveTo>
                    <a:cubicBezTo>
                      <a:pt x="-3132" y="8842"/>
                      <a:pt x="166466" y="5403"/>
                      <a:pt x="223881" y="12018"/>
                    </a:cubicBezTo>
                    <a:cubicBezTo>
                      <a:pt x="281296" y="18633"/>
                      <a:pt x="314104" y="37154"/>
                      <a:pt x="344531" y="46943"/>
                    </a:cubicBezTo>
                    <a:cubicBezTo>
                      <a:pt x="374958" y="56732"/>
                      <a:pt x="404062" y="71549"/>
                      <a:pt x="406443" y="70755"/>
                    </a:cubicBezTo>
                    <a:cubicBezTo>
                      <a:pt x="408824" y="69961"/>
                      <a:pt x="386070" y="53557"/>
                      <a:pt x="358818" y="42180"/>
                    </a:cubicBezTo>
                    <a:cubicBezTo>
                      <a:pt x="331566" y="30803"/>
                      <a:pt x="295054" y="9637"/>
                      <a:pt x="242931" y="2493"/>
                    </a:cubicBezTo>
                    <a:cubicBezTo>
                      <a:pt x="190808" y="-4651"/>
                      <a:pt x="3218" y="5668"/>
                      <a:pt x="43" y="72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: 図形 1110">
                <a:extLst>
                  <a:ext uri="{FF2B5EF4-FFF2-40B4-BE49-F238E27FC236}">
                    <a16:creationId xmlns:a16="http://schemas.microsoft.com/office/drawing/2014/main" id="{7A602674-DD15-4CEA-BD4E-54C410611264}"/>
                  </a:ext>
                </a:extLst>
              </p:cNvPr>
              <p:cNvSpPr/>
              <p:nvPr/>
            </p:nvSpPr>
            <p:spPr>
              <a:xfrm>
                <a:off x="5679601" y="5913375"/>
                <a:ext cx="563089" cy="55333"/>
              </a:xfrm>
              <a:custGeom>
                <a:avLst/>
                <a:gdLst>
                  <a:gd name="connsiteX0" fmla="*/ 2062 w 563089"/>
                  <a:gd name="connsiteY0" fmla="*/ 47688 h 55333"/>
                  <a:gd name="connsiteX1" fmla="*/ 302099 w 563089"/>
                  <a:gd name="connsiteY1" fmla="*/ 54038 h 55333"/>
                  <a:gd name="connsiteX2" fmla="*/ 417987 w 563089"/>
                  <a:gd name="connsiteY2" fmla="*/ 20700 h 55333"/>
                  <a:gd name="connsiteX3" fmla="*/ 478312 w 563089"/>
                  <a:gd name="connsiteY3" fmla="*/ 63 h 55333"/>
                  <a:gd name="connsiteX4" fmla="*/ 562449 w 563089"/>
                  <a:gd name="connsiteY4" fmla="*/ 27050 h 55333"/>
                  <a:gd name="connsiteX5" fmla="*/ 430687 w 563089"/>
                  <a:gd name="connsiteY5" fmla="*/ 63 h 55333"/>
                  <a:gd name="connsiteX6" fmla="*/ 322737 w 563089"/>
                  <a:gd name="connsiteY6" fmla="*/ 36575 h 55333"/>
                  <a:gd name="connsiteX7" fmla="*/ 176687 w 563089"/>
                  <a:gd name="connsiteY7" fmla="*/ 39750 h 55333"/>
                  <a:gd name="connsiteX8" fmla="*/ 2062 w 563089"/>
                  <a:gd name="connsiteY8" fmla="*/ 47688 h 5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3089" h="55333">
                    <a:moveTo>
                      <a:pt x="2062" y="47688"/>
                    </a:moveTo>
                    <a:cubicBezTo>
                      <a:pt x="22964" y="50069"/>
                      <a:pt x="232778" y="58536"/>
                      <a:pt x="302099" y="54038"/>
                    </a:cubicBezTo>
                    <a:cubicBezTo>
                      <a:pt x="371420" y="49540"/>
                      <a:pt x="388618" y="29696"/>
                      <a:pt x="417987" y="20700"/>
                    </a:cubicBezTo>
                    <a:cubicBezTo>
                      <a:pt x="447356" y="11704"/>
                      <a:pt x="454235" y="-995"/>
                      <a:pt x="478312" y="63"/>
                    </a:cubicBezTo>
                    <a:cubicBezTo>
                      <a:pt x="502389" y="1121"/>
                      <a:pt x="570386" y="27050"/>
                      <a:pt x="562449" y="27050"/>
                    </a:cubicBezTo>
                    <a:cubicBezTo>
                      <a:pt x="554512" y="27050"/>
                      <a:pt x="470639" y="-1524"/>
                      <a:pt x="430687" y="63"/>
                    </a:cubicBezTo>
                    <a:cubicBezTo>
                      <a:pt x="390735" y="1650"/>
                      <a:pt x="365070" y="29961"/>
                      <a:pt x="322737" y="36575"/>
                    </a:cubicBezTo>
                    <a:cubicBezTo>
                      <a:pt x="280404" y="43189"/>
                      <a:pt x="228545" y="39221"/>
                      <a:pt x="176687" y="39750"/>
                    </a:cubicBezTo>
                    <a:cubicBezTo>
                      <a:pt x="124829" y="40279"/>
                      <a:pt x="-18840" y="45307"/>
                      <a:pt x="2062" y="476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3C6EA04A-20DE-4F19-BA46-55CD64697ADD}"/>
                  </a:ext>
                </a:extLst>
              </p:cNvPr>
              <p:cNvSpPr/>
              <p:nvPr/>
            </p:nvSpPr>
            <p:spPr>
              <a:xfrm>
                <a:off x="5745919" y="5824040"/>
                <a:ext cx="148763" cy="127633"/>
              </a:xfrm>
              <a:custGeom>
                <a:avLst/>
                <a:gdLst>
                  <a:gd name="connsiteX0" fmla="*/ 148469 w 148763"/>
                  <a:gd name="connsiteY0" fmla="*/ 498 h 127633"/>
                  <a:gd name="connsiteX1" fmla="*/ 5594 w 148763"/>
                  <a:gd name="connsiteY1" fmla="*/ 71935 h 127633"/>
                  <a:gd name="connsiteX2" fmla="*/ 34169 w 148763"/>
                  <a:gd name="connsiteY2" fmla="*/ 90985 h 127633"/>
                  <a:gd name="connsiteX3" fmla="*/ 83381 w 148763"/>
                  <a:gd name="connsiteY3" fmla="*/ 127498 h 127633"/>
                  <a:gd name="connsiteX4" fmla="*/ 40519 w 148763"/>
                  <a:gd name="connsiteY4" fmla="*/ 76698 h 127633"/>
                  <a:gd name="connsiteX5" fmla="*/ 43694 w 148763"/>
                  <a:gd name="connsiteY5" fmla="*/ 41773 h 127633"/>
                  <a:gd name="connsiteX6" fmla="*/ 148469 w 148763"/>
                  <a:gd name="connsiteY6" fmla="*/ 498 h 127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763" h="127633">
                    <a:moveTo>
                      <a:pt x="148469" y="498"/>
                    </a:moveTo>
                    <a:cubicBezTo>
                      <a:pt x="142119" y="5525"/>
                      <a:pt x="24644" y="56854"/>
                      <a:pt x="5594" y="71935"/>
                    </a:cubicBezTo>
                    <a:cubicBezTo>
                      <a:pt x="-13456" y="87016"/>
                      <a:pt x="21204" y="81725"/>
                      <a:pt x="34169" y="90985"/>
                    </a:cubicBezTo>
                    <a:cubicBezTo>
                      <a:pt x="47133" y="100246"/>
                      <a:pt x="82323" y="129879"/>
                      <a:pt x="83381" y="127498"/>
                    </a:cubicBezTo>
                    <a:cubicBezTo>
                      <a:pt x="84439" y="125117"/>
                      <a:pt x="47133" y="90985"/>
                      <a:pt x="40519" y="76698"/>
                    </a:cubicBezTo>
                    <a:cubicBezTo>
                      <a:pt x="33905" y="62411"/>
                      <a:pt x="30730" y="53679"/>
                      <a:pt x="43694" y="41773"/>
                    </a:cubicBezTo>
                    <a:cubicBezTo>
                      <a:pt x="56658" y="29867"/>
                      <a:pt x="154819" y="-4529"/>
                      <a:pt x="148469" y="4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: 図形 1112">
                <a:extLst>
                  <a:ext uri="{FF2B5EF4-FFF2-40B4-BE49-F238E27FC236}">
                    <a16:creationId xmlns:a16="http://schemas.microsoft.com/office/drawing/2014/main" id="{84B4E631-54CC-4591-9E9F-565F70141667}"/>
                  </a:ext>
                </a:extLst>
              </p:cNvPr>
              <p:cNvSpPr/>
              <p:nvPr/>
            </p:nvSpPr>
            <p:spPr>
              <a:xfrm>
                <a:off x="6077486" y="5830847"/>
                <a:ext cx="274177" cy="140424"/>
              </a:xfrm>
              <a:custGeom>
                <a:avLst/>
                <a:gdLst>
                  <a:gd name="connsiteX0" fmla="*/ 1052 w 274177"/>
                  <a:gd name="connsiteY0" fmla="*/ 41 h 140424"/>
                  <a:gd name="connsiteX1" fmla="*/ 55027 w 274177"/>
                  <a:gd name="connsiteY1" fmla="*/ 58778 h 140424"/>
                  <a:gd name="connsiteX2" fmla="*/ 123289 w 274177"/>
                  <a:gd name="connsiteY2" fmla="*/ 95291 h 140424"/>
                  <a:gd name="connsiteX3" fmla="*/ 164564 w 274177"/>
                  <a:gd name="connsiteY3" fmla="*/ 138153 h 140424"/>
                  <a:gd name="connsiteX4" fmla="*/ 274102 w 274177"/>
                  <a:gd name="connsiteY4" fmla="*/ 133391 h 140424"/>
                  <a:gd name="connsiteX5" fmla="*/ 180439 w 274177"/>
                  <a:gd name="connsiteY5" fmla="*/ 123866 h 140424"/>
                  <a:gd name="connsiteX6" fmla="*/ 104239 w 274177"/>
                  <a:gd name="connsiteY6" fmla="*/ 68303 h 140424"/>
                  <a:gd name="connsiteX7" fmla="*/ 1052 w 274177"/>
                  <a:gd name="connsiteY7" fmla="*/ 41 h 140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177" h="140424">
                    <a:moveTo>
                      <a:pt x="1052" y="41"/>
                    </a:moveTo>
                    <a:cubicBezTo>
                      <a:pt x="-7150" y="-1547"/>
                      <a:pt x="34654" y="42903"/>
                      <a:pt x="55027" y="58778"/>
                    </a:cubicBezTo>
                    <a:cubicBezTo>
                      <a:pt x="75400" y="74653"/>
                      <a:pt x="105033" y="82062"/>
                      <a:pt x="123289" y="95291"/>
                    </a:cubicBezTo>
                    <a:cubicBezTo>
                      <a:pt x="141545" y="108520"/>
                      <a:pt x="139428" y="131803"/>
                      <a:pt x="164564" y="138153"/>
                    </a:cubicBezTo>
                    <a:cubicBezTo>
                      <a:pt x="189700" y="144503"/>
                      <a:pt x="271456" y="135772"/>
                      <a:pt x="274102" y="133391"/>
                    </a:cubicBezTo>
                    <a:cubicBezTo>
                      <a:pt x="276748" y="131010"/>
                      <a:pt x="208749" y="134714"/>
                      <a:pt x="180439" y="123866"/>
                    </a:cubicBezTo>
                    <a:cubicBezTo>
                      <a:pt x="152129" y="113018"/>
                      <a:pt x="130433" y="86295"/>
                      <a:pt x="104239" y="68303"/>
                    </a:cubicBezTo>
                    <a:cubicBezTo>
                      <a:pt x="78045" y="50311"/>
                      <a:pt x="9254" y="1629"/>
                      <a:pt x="1052" y="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52BA5CE2-87B0-47D8-B8A8-7C7C22C8C21F}"/>
                  </a:ext>
                </a:extLst>
              </p:cNvPr>
              <p:cNvSpPr/>
              <p:nvPr/>
            </p:nvSpPr>
            <p:spPr>
              <a:xfrm>
                <a:off x="6041319" y="5810719"/>
                <a:ext cx="307947" cy="148905"/>
              </a:xfrm>
              <a:custGeom>
                <a:avLst/>
                <a:gdLst>
                  <a:gd name="connsiteX0" fmla="*/ 706 w 307947"/>
                  <a:gd name="connsiteY0" fmla="*/ 1119 h 148905"/>
                  <a:gd name="connsiteX1" fmla="*/ 218194 w 307947"/>
                  <a:gd name="connsiteY1" fmla="*/ 64619 h 148905"/>
                  <a:gd name="connsiteX2" fmla="*/ 305506 w 307947"/>
                  <a:gd name="connsiteY2" fmla="*/ 148756 h 148905"/>
                  <a:gd name="connsiteX3" fmla="*/ 272169 w 307947"/>
                  <a:gd name="connsiteY3" fmla="*/ 83669 h 148905"/>
                  <a:gd name="connsiteX4" fmla="*/ 153106 w 307947"/>
                  <a:gd name="connsiteY4" fmla="*/ 28106 h 148905"/>
                  <a:gd name="connsiteX5" fmla="*/ 706 w 307947"/>
                  <a:gd name="connsiteY5" fmla="*/ 1119 h 148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47" h="148905">
                    <a:moveTo>
                      <a:pt x="706" y="1119"/>
                    </a:moveTo>
                    <a:cubicBezTo>
                      <a:pt x="11554" y="7204"/>
                      <a:pt x="167394" y="40013"/>
                      <a:pt x="218194" y="64619"/>
                    </a:cubicBezTo>
                    <a:cubicBezTo>
                      <a:pt x="268994" y="89225"/>
                      <a:pt x="296510" y="145581"/>
                      <a:pt x="305506" y="148756"/>
                    </a:cubicBezTo>
                    <a:cubicBezTo>
                      <a:pt x="314502" y="151931"/>
                      <a:pt x="297569" y="103777"/>
                      <a:pt x="272169" y="83669"/>
                    </a:cubicBezTo>
                    <a:cubicBezTo>
                      <a:pt x="246769" y="63561"/>
                      <a:pt x="199408" y="41071"/>
                      <a:pt x="153106" y="28106"/>
                    </a:cubicBezTo>
                    <a:cubicBezTo>
                      <a:pt x="106804" y="15141"/>
                      <a:pt x="-10142" y="-4966"/>
                      <a:pt x="706" y="11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: 図形 1114">
                <a:extLst>
                  <a:ext uri="{FF2B5EF4-FFF2-40B4-BE49-F238E27FC236}">
                    <a16:creationId xmlns:a16="http://schemas.microsoft.com/office/drawing/2014/main" id="{79AFC15C-5FA4-43F9-8929-3370524B4C50}"/>
                  </a:ext>
                </a:extLst>
              </p:cNvPr>
              <p:cNvSpPr/>
              <p:nvPr/>
            </p:nvSpPr>
            <p:spPr>
              <a:xfrm>
                <a:off x="5845209" y="5809883"/>
                <a:ext cx="247991" cy="142200"/>
              </a:xfrm>
              <a:custGeom>
                <a:avLst/>
                <a:gdLst>
                  <a:gd name="connsiteX0" fmla="*/ 4729 w 247991"/>
                  <a:gd name="connsiteY0" fmla="*/ 8305 h 142200"/>
                  <a:gd name="connsiteX1" fmla="*/ 55529 w 247991"/>
                  <a:gd name="connsiteY1" fmla="*/ 100380 h 142200"/>
                  <a:gd name="connsiteX2" fmla="*/ 126966 w 247991"/>
                  <a:gd name="connsiteY2" fmla="*/ 140067 h 142200"/>
                  <a:gd name="connsiteX3" fmla="*/ 226979 w 247991"/>
                  <a:gd name="connsiteY3" fmla="*/ 125780 h 142200"/>
                  <a:gd name="connsiteX4" fmla="*/ 244441 w 247991"/>
                  <a:gd name="connsiteY4" fmla="*/ 33705 h 142200"/>
                  <a:gd name="connsiteX5" fmla="*/ 177766 w 247991"/>
                  <a:gd name="connsiteY5" fmla="*/ 8305 h 142200"/>
                  <a:gd name="connsiteX6" fmla="*/ 4729 w 247991"/>
                  <a:gd name="connsiteY6" fmla="*/ 8305 h 14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991" h="142200">
                    <a:moveTo>
                      <a:pt x="4729" y="8305"/>
                    </a:moveTo>
                    <a:cubicBezTo>
                      <a:pt x="-15644" y="23651"/>
                      <a:pt x="35156" y="78420"/>
                      <a:pt x="55529" y="100380"/>
                    </a:cubicBezTo>
                    <a:cubicBezTo>
                      <a:pt x="75902" y="122340"/>
                      <a:pt x="98391" y="135834"/>
                      <a:pt x="126966" y="140067"/>
                    </a:cubicBezTo>
                    <a:cubicBezTo>
                      <a:pt x="155541" y="144300"/>
                      <a:pt x="207400" y="143507"/>
                      <a:pt x="226979" y="125780"/>
                    </a:cubicBezTo>
                    <a:cubicBezTo>
                      <a:pt x="246558" y="108053"/>
                      <a:pt x="252643" y="53284"/>
                      <a:pt x="244441" y="33705"/>
                    </a:cubicBezTo>
                    <a:cubicBezTo>
                      <a:pt x="236239" y="14126"/>
                      <a:pt x="214808" y="14126"/>
                      <a:pt x="177766" y="8305"/>
                    </a:cubicBezTo>
                    <a:cubicBezTo>
                      <a:pt x="140724" y="2484"/>
                      <a:pt x="25102" y="-7041"/>
                      <a:pt x="4729" y="83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39EA6157-D2C3-44EC-A6CD-6B93B5FC1F5C}"/>
                  </a:ext>
                </a:extLst>
              </p:cNvPr>
              <p:cNvSpPr/>
              <p:nvPr/>
            </p:nvSpPr>
            <p:spPr>
              <a:xfrm>
                <a:off x="5580058" y="5693695"/>
                <a:ext cx="424667" cy="110305"/>
              </a:xfrm>
              <a:custGeom>
                <a:avLst/>
                <a:gdLst>
                  <a:gd name="connsiteX0" fmla="*/ 5 w 424667"/>
                  <a:gd name="connsiteY0" fmla="*/ 110205 h 110305"/>
                  <a:gd name="connsiteX1" fmla="*/ 212730 w 424667"/>
                  <a:gd name="connsiteY1" fmla="*/ 65755 h 110305"/>
                  <a:gd name="connsiteX2" fmla="*/ 309567 w 424667"/>
                  <a:gd name="connsiteY2" fmla="*/ 72105 h 110305"/>
                  <a:gd name="connsiteX3" fmla="*/ 423867 w 424667"/>
                  <a:gd name="connsiteY3" fmla="*/ 668 h 110305"/>
                  <a:gd name="connsiteX4" fmla="*/ 357192 w 424667"/>
                  <a:gd name="connsiteY4" fmla="*/ 37180 h 110305"/>
                  <a:gd name="connsiteX5" fmla="*/ 295280 w 424667"/>
                  <a:gd name="connsiteY5" fmla="*/ 51468 h 110305"/>
                  <a:gd name="connsiteX6" fmla="*/ 219080 w 424667"/>
                  <a:gd name="connsiteY6" fmla="*/ 51468 h 110305"/>
                  <a:gd name="connsiteX7" fmla="*/ 5 w 424667"/>
                  <a:gd name="connsiteY7" fmla="*/ 110205 h 110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4667" h="110305">
                    <a:moveTo>
                      <a:pt x="5" y="110205"/>
                    </a:moveTo>
                    <a:cubicBezTo>
                      <a:pt x="-1053" y="112586"/>
                      <a:pt x="161136" y="72105"/>
                      <a:pt x="212730" y="65755"/>
                    </a:cubicBezTo>
                    <a:cubicBezTo>
                      <a:pt x="264324" y="59405"/>
                      <a:pt x="274378" y="82953"/>
                      <a:pt x="309567" y="72105"/>
                    </a:cubicBezTo>
                    <a:cubicBezTo>
                      <a:pt x="344756" y="61257"/>
                      <a:pt x="415930" y="6489"/>
                      <a:pt x="423867" y="668"/>
                    </a:cubicBezTo>
                    <a:cubicBezTo>
                      <a:pt x="431804" y="-5153"/>
                      <a:pt x="378623" y="28713"/>
                      <a:pt x="357192" y="37180"/>
                    </a:cubicBezTo>
                    <a:cubicBezTo>
                      <a:pt x="335761" y="45647"/>
                      <a:pt x="318299" y="49087"/>
                      <a:pt x="295280" y="51468"/>
                    </a:cubicBezTo>
                    <a:cubicBezTo>
                      <a:pt x="272261" y="53849"/>
                      <a:pt x="263795" y="45118"/>
                      <a:pt x="219080" y="51468"/>
                    </a:cubicBezTo>
                    <a:cubicBezTo>
                      <a:pt x="174365" y="57818"/>
                      <a:pt x="1063" y="107824"/>
                      <a:pt x="5" y="1102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2FB0992F-77BA-4018-A28B-7F6C5F76FF6D}"/>
                  </a:ext>
                </a:extLst>
              </p:cNvPr>
              <p:cNvSpPr/>
              <p:nvPr/>
            </p:nvSpPr>
            <p:spPr>
              <a:xfrm>
                <a:off x="5559067" y="5625768"/>
                <a:ext cx="181349" cy="63304"/>
              </a:xfrm>
              <a:custGeom>
                <a:avLst/>
                <a:gdLst>
                  <a:gd name="connsiteX0" fmla="*/ 358 w 181349"/>
                  <a:gd name="connsiteY0" fmla="*/ 62245 h 63304"/>
                  <a:gd name="connsiteX1" fmla="*/ 135296 w 181349"/>
                  <a:gd name="connsiteY1" fmla="*/ 54307 h 63304"/>
                  <a:gd name="connsiteX2" fmla="*/ 181333 w 181349"/>
                  <a:gd name="connsiteY2" fmla="*/ 332 h 63304"/>
                  <a:gd name="connsiteX3" fmla="*/ 140058 w 181349"/>
                  <a:gd name="connsiteY3" fmla="*/ 32082 h 63304"/>
                  <a:gd name="connsiteX4" fmla="*/ 97196 w 181349"/>
                  <a:gd name="connsiteY4" fmla="*/ 43195 h 63304"/>
                  <a:gd name="connsiteX5" fmla="*/ 358 w 181349"/>
                  <a:gd name="connsiteY5" fmla="*/ 62245 h 6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49" h="63304">
                    <a:moveTo>
                      <a:pt x="358" y="62245"/>
                    </a:moveTo>
                    <a:cubicBezTo>
                      <a:pt x="6708" y="64097"/>
                      <a:pt x="105134" y="64626"/>
                      <a:pt x="135296" y="54307"/>
                    </a:cubicBezTo>
                    <a:cubicBezTo>
                      <a:pt x="165458" y="43988"/>
                      <a:pt x="180539" y="4036"/>
                      <a:pt x="181333" y="332"/>
                    </a:cubicBezTo>
                    <a:cubicBezTo>
                      <a:pt x="182127" y="-3372"/>
                      <a:pt x="154081" y="24938"/>
                      <a:pt x="140058" y="32082"/>
                    </a:cubicBezTo>
                    <a:cubicBezTo>
                      <a:pt x="126035" y="39226"/>
                      <a:pt x="120479" y="40020"/>
                      <a:pt x="97196" y="43195"/>
                    </a:cubicBezTo>
                    <a:cubicBezTo>
                      <a:pt x="73913" y="46370"/>
                      <a:pt x="-5992" y="60393"/>
                      <a:pt x="358" y="622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: 図形 1117">
                <a:extLst>
                  <a:ext uri="{FF2B5EF4-FFF2-40B4-BE49-F238E27FC236}">
                    <a16:creationId xmlns:a16="http://schemas.microsoft.com/office/drawing/2014/main" id="{D72A61BD-4EC1-44BC-A1B9-E8D093F75C3D}"/>
                  </a:ext>
                </a:extLst>
              </p:cNvPr>
              <p:cNvSpPr/>
              <p:nvPr/>
            </p:nvSpPr>
            <p:spPr>
              <a:xfrm>
                <a:off x="5765652" y="5619450"/>
                <a:ext cx="321148" cy="41985"/>
              </a:xfrm>
              <a:custGeom>
                <a:avLst/>
                <a:gdLst>
                  <a:gd name="connsiteX0" fmla="*/ 148 w 321148"/>
                  <a:gd name="connsiteY0" fmla="*/ 38400 h 41985"/>
                  <a:gd name="connsiteX1" fmla="*/ 185886 w 321148"/>
                  <a:gd name="connsiteY1" fmla="*/ 38400 h 41985"/>
                  <a:gd name="connsiteX2" fmla="*/ 320823 w 321148"/>
                  <a:gd name="connsiteY2" fmla="*/ 300 h 41985"/>
                  <a:gd name="connsiteX3" fmla="*/ 217636 w 321148"/>
                  <a:gd name="connsiteY3" fmla="*/ 20938 h 41985"/>
                  <a:gd name="connsiteX4" fmla="*/ 148 w 321148"/>
                  <a:gd name="connsiteY4" fmla="*/ 38400 h 4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148" h="41985">
                    <a:moveTo>
                      <a:pt x="148" y="38400"/>
                    </a:moveTo>
                    <a:cubicBezTo>
                      <a:pt x="-5144" y="41310"/>
                      <a:pt x="132440" y="44750"/>
                      <a:pt x="185886" y="38400"/>
                    </a:cubicBezTo>
                    <a:cubicBezTo>
                      <a:pt x="239332" y="32050"/>
                      <a:pt x="315531" y="3210"/>
                      <a:pt x="320823" y="300"/>
                    </a:cubicBezTo>
                    <a:cubicBezTo>
                      <a:pt x="326115" y="-2610"/>
                      <a:pt x="265790" y="16440"/>
                      <a:pt x="217636" y="20938"/>
                    </a:cubicBezTo>
                    <a:cubicBezTo>
                      <a:pt x="169482" y="25436"/>
                      <a:pt x="5440" y="35490"/>
                      <a:pt x="148" y="384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: 図形 1118">
                <a:extLst>
                  <a:ext uri="{FF2B5EF4-FFF2-40B4-BE49-F238E27FC236}">
                    <a16:creationId xmlns:a16="http://schemas.microsoft.com/office/drawing/2014/main" id="{909CA8B8-9ED5-4115-8E5B-2FA2E6875F5F}"/>
                  </a:ext>
                </a:extLst>
              </p:cNvPr>
              <p:cNvSpPr/>
              <p:nvPr/>
            </p:nvSpPr>
            <p:spPr>
              <a:xfrm>
                <a:off x="5764213" y="5594350"/>
                <a:ext cx="414311" cy="53975"/>
              </a:xfrm>
              <a:custGeom>
                <a:avLst/>
                <a:gdLst>
                  <a:gd name="connsiteX0" fmla="*/ 0 w 414311"/>
                  <a:gd name="connsiteY0" fmla="*/ 53975 h 53975"/>
                  <a:gd name="connsiteX1" fmla="*/ 220662 w 414311"/>
                  <a:gd name="connsiteY1" fmla="*/ 0 h 53975"/>
                  <a:gd name="connsiteX2" fmla="*/ 411162 w 414311"/>
                  <a:gd name="connsiteY2" fmla="*/ 15875 h 53975"/>
                  <a:gd name="connsiteX3" fmla="*/ 330200 w 414311"/>
                  <a:gd name="connsiteY3" fmla="*/ 15875 h 53975"/>
                  <a:gd name="connsiteX4" fmla="*/ 209550 w 414311"/>
                  <a:gd name="connsiteY4" fmla="*/ 7938 h 53975"/>
                  <a:gd name="connsiteX5" fmla="*/ 0 w 414311"/>
                  <a:gd name="connsiteY5" fmla="*/ 53975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311" h="53975">
                    <a:moveTo>
                      <a:pt x="0" y="53975"/>
                    </a:moveTo>
                    <a:cubicBezTo>
                      <a:pt x="76067" y="30162"/>
                      <a:pt x="152135" y="6350"/>
                      <a:pt x="220662" y="0"/>
                    </a:cubicBezTo>
                    <a:lnTo>
                      <a:pt x="411162" y="15875"/>
                    </a:lnTo>
                    <a:cubicBezTo>
                      <a:pt x="429418" y="18521"/>
                      <a:pt x="363802" y="17198"/>
                      <a:pt x="330200" y="15875"/>
                    </a:cubicBezTo>
                    <a:cubicBezTo>
                      <a:pt x="296598" y="14552"/>
                      <a:pt x="262996" y="2117"/>
                      <a:pt x="209550" y="7938"/>
                    </a:cubicBezTo>
                    <a:cubicBezTo>
                      <a:pt x="156104" y="13759"/>
                      <a:pt x="82814" y="32279"/>
                      <a:pt x="0" y="539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: 図形 1119">
                <a:extLst>
                  <a:ext uri="{FF2B5EF4-FFF2-40B4-BE49-F238E27FC236}">
                    <a16:creationId xmlns:a16="http://schemas.microsoft.com/office/drawing/2014/main" id="{070EB1C5-C0BF-4EDC-A0EE-1668748C6084}"/>
                  </a:ext>
                </a:extLst>
              </p:cNvPr>
              <p:cNvSpPr/>
              <p:nvPr/>
            </p:nvSpPr>
            <p:spPr>
              <a:xfrm>
                <a:off x="5953073" y="5615584"/>
                <a:ext cx="294339" cy="131550"/>
              </a:xfrm>
              <a:custGeom>
                <a:avLst/>
                <a:gdLst>
                  <a:gd name="connsiteX0" fmla="*/ 52 w 294339"/>
                  <a:gd name="connsiteY0" fmla="*/ 131166 h 131550"/>
                  <a:gd name="connsiteX1" fmla="*/ 169915 w 294339"/>
                  <a:gd name="connsiteY1" fmla="*/ 101004 h 131550"/>
                  <a:gd name="connsiteX2" fmla="*/ 293740 w 294339"/>
                  <a:gd name="connsiteY2" fmla="*/ 991 h 131550"/>
                  <a:gd name="connsiteX3" fmla="*/ 214365 w 294339"/>
                  <a:gd name="connsiteY3" fmla="*/ 51791 h 131550"/>
                  <a:gd name="connsiteX4" fmla="*/ 152452 w 294339"/>
                  <a:gd name="connsiteY4" fmla="*/ 85129 h 131550"/>
                  <a:gd name="connsiteX5" fmla="*/ 52 w 294339"/>
                  <a:gd name="connsiteY5" fmla="*/ 131166 h 13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339" h="131550">
                    <a:moveTo>
                      <a:pt x="52" y="131166"/>
                    </a:moveTo>
                    <a:cubicBezTo>
                      <a:pt x="2962" y="133812"/>
                      <a:pt x="120967" y="122700"/>
                      <a:pt x="169915" y="101004"/>
                    </a:cubicBezTo>
                    <a:cubicBezTo>
                      <a:pt x="218863" y="79308"/>
                      <a:pt x="286332" y="9193"/>
                      <a:pt x="293740" y="991"/>
                    </a:cubicBezTo>
                    <a:cubicBezTo>
                      <a:pt x="301148" y="-7211"/>
                      <a:pt x="237913" y="37768"/>
                      <a:pt x="214365" y="51791"/>
                    </a:cubicBezTo>
                    <a:cubicBezTo>
                      <a:pt x="190817" y="65814"/>
                      <a:pt x="188700" y="72694"/>
                      <a:pt x="152452" y="85129"/>
                    </a:cubicBezTo>
                    <a:cubicBezTo>
                      <a:pt x="116204" y="97564"/>
                      <a:pt x="-2858" y="128520"/>
                      <a:pt x="52" y="1311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楕円 1120">
                <a:extLst>
                  <a:ext uri="{FF2B5EF4-FFF2-40B4-BE49-F238E27FC236}">
                    <a16:creationId xmlns:a16="http://schemas.microsoft.com/office/drawing/2014/main" id="{679B7F2C-0796-4E88-B1E4-FC7B69A577D7}"/>
                  </a:ext>
                </a:extLst>
              </p:cNvPr>
              <p:cNvSpPr/>
              <p:nvPr/>
            </p:nvSpPr>
            <p:spPr>
              <a:xfrm>
                <a:off x="5946776" y="585470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D023F369-BE78-43BB-B1FC-E780D733C488}"/>
                  </a:ext>
                </a:extLst>
              </p:cNvPr>
              <p:cNvSpPr/>
              <p:nvPr/>
            </p:nvSpPr>
            <p:spPr>
              <a:xfrm>
                <a:off x="4922290" y="6384907"/>
                <a:ext cx="133891" cy="368328"/>
              </a:xfrm>
              <a:custGeom>
                <a:avLst/>
                <a:gdLst>
                  <a:gd name="connsiteX0" fmla="*/ 130723 w 133891"/>
                  <a:gd name="connsiteY0" fmla="*/ 3193 h 368328"/>
                  <a:gd name="connsiteX1" fmla="*/ 19598 w 133891"/>
                  <a:gd name="connsiteY1" fmla="*/ 196868 h 368328"/>
                  <a:gd name="connsiteX2" fmla="*/ 5310 w 133891"/>
                  <a:gd name="connsiteY2" fmla="*/ 260368 h 368328"/>
                  <a:gd name="connsiteX3" fmla="*/ 78335 w 133891"/>
                  <a:gd name="connsiteY3" fmla="*/ 366731 h 368328"/>
                  <a:gd name="connsiteX4" fmla="*/ 59285 w 133891"/>
                  <a:gd name="connsiteY4" fmla="*/ 317518 h 368328"/>
                  <a:gd name="connsiteX5" fmla="*/ 24360 w 133891"/>
                  <a:gd name="connsiteY5" fmla="*/ 225443 h 368328"/>
                  <a:gd name="connsiteX6" fmla="*/ 95798 w 133891"/>
                  <a:gd name="connsiteY6" fmla="*/ 87331 h 368328"/>
                  <a:gd name="connsiteX7" fmla="*/ 130723 w 133891"/>
                  <a:gd name="connsiteY7" fmla="*/ 3193 h 36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891" h="368328">
                    <a:moveTo>
                      <a:pt x="130723" y="3193"/>
                    </a:moveTo>
                    <a:cubicBezTo>
                      <a:pt x="118023" y="21449"/>
                      <a:pt x="40500" y="154006"/>
                      <a:pt x="19598" y="196868"/>
                    </a:cubicBezTo>
                    <a:cubicBezTo>
                      <a:pt x="-1304" y="239730"/>
                      <a:pt x="-4479" y="232058"/>
                      <a:pt x="5310" y="260368"/>
                    </a:cubicBezTo>
                    <a:cubicBezTo>
                      <a:pt x="15099" y="288678"/>
                      <a:pt x="69339" y="357206"/>
                      <a:pt x="78335" y="366731"/>
                    </a:cubicBezTo>
                    <a:cubicBezTo>
                      <a:pt x="87331" y="376256"/>
                      <a:pt x="68281" y="341066"/>
                      <a:pt x="59285" y="317518"/>
                    </a:cubicBezTo>
                    <a:cubicBezTo>
                      <a:pt x="50289" y="293970"/>
                      <a:pt x="18274" y="263808"/>
                      <a:pt x="24360" y="225443"/>
                    </a:cubicBezTo>
                    <a:cubicBezTo>
                      <a:pt x="30445" y="187079"/>
                      <a:pt x="76483" y="125431"/>
                      <a:pt x="95798" y="87331"/>
                    </a:cubicBezTo>
                    <a:cubicBezTo>
                      <a:pt x="115113" y="49231"/>
                      <a:pt x="143423" y="-15063"/>
                      <a:pt x="130723" y="31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: 図形 1122">
                <a:extLst>
                  <a:ext uri="{FF2B5EF4-FFF2-40B4-BE49-F238E27FC236}">
                    <a16:creationId xmlns:a16="http://schemas.microsoft.com/office/drawing/2014/main" id="{7D40AF5B-1393-4AAD-BF85-D86562CD249B}"/>
                  </a:ext>
                </a:extLst>
              </p:cNvPr>
              <p:cNvSpPr/>
              <p:nvPr/>
            </p:nvSpPr>
            <p:spPr>
              <a:xfrm>
                <a:off x="5036793" y="6700797"/>
                <a:ext cx="342551" cy="119004"/>
              </a:xfrm>
              <a:custGeom>
                <a:avLst/>
                <a:gdLst>
                  <a:gd name="connsiteX0" fmla="*/ 345 w 342551"/>
                  <a:gd name="connsiteY0" fmla="*/ 41 h 119004"/>
                  <a:gd name="connsiteX1" fmla="*/ 138457 w 342551"/>
                  <a:gd name="connsiteY1" fmla="*/ 27028 h 119004"/>
                  <a:gd name="connsiteX2" fmla="*/ 205132 w 342551"/>
                  <a:gd name="connsiteY2" fmla="*/ 93703 h 119004"/>
                  <a:gd name="connsiteX3" fmla="*/ 341657 w 342551"/>
                  <a:gd name="connsiteY3" fmla="*/ 115928 h 119004"/>
                  <a:gd name="connsiteX4" fmla="*/ 259107 w 342551"/>
                  <a:gd name="connsiteY4" fmla="*/ 114341 h 119004"/>
                  <a:gd name="connsiteX5" fmla="*/ 159095 w 342551"/>
                  <a:gd name="connsiteY5" fmla="*/ 74653 h 119004"/>
                  <a:gd name="connsiteX6" fmla="*/ 100357 w 342551"/>
                  <a:gd name="connsiteY6" fmla="*/ 22266 h 119004"/>
                  <a:gd name="connsiteX7" fmla="*/ 345 w 342551"/>
                  <a:gd name="connsiteY7" fmla="*/ 41 h 119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551" h="119004">
                    <a:moveTo>
                      <a:pt x="345" y="41"/>
                    </a:moveTo>
                    <a:cubicBezTo>
                      <a:pt x="6695" y="835"/>
                      <a:pt x="104326" y="11418"/>
                      <a:pt x="138457" y="27028"/>
                    </a:cubicBezTo>
                    <a:cubicBezTo>
                      <a:pt x="172588" y="42638"/>
                      <a:pt x="171265" y="78886"/>
                      <a:pt x="205132" y="93703"/>
                    </a:cubicBezTo>
                    <a:cubicBezTo>
                      <a:pt x="238999" y="108520"/>
                      <a:pt x="332661" y="112488"/>
                      <a:pt x="341657" y="115928"/>
                    </a:cubicBezTo>
                    <a:cubicBezTo>
                      <a:pt x="350653" y="119368"/>
                      <a:pt x="289534" y="121220"/>
                      <a:pt x="259107" y="114341"/>
                    </a:cubicBezTo>
                    <a:cubicBezTo>
                      <a:pt x="228680" y="107462"/>
                      <a:pt x="185553" y="89999"/>
                      <a:pt x="159095" y="74653"/>
                    </a:cubicBezTo>
                    <a:cubicBezTo>
                      <a:pt x="132637" y="59307"/>
                      <a:pt x="123640" y="34701"/>
                      <a:pt x="100357" y="22266"/>
                    </a:cubicBezTo>
                    <a:cubicBezTo>
                      <a:pt x="77074" y="9831"/>
                      <a:pt x="-6005" y="-753"/>
                      <a:pt x="345" y="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EDD9C0E9-16F4-4591-8205-77206171D1E9}"/>
                  </a:ext>
                </a:extLst>
              </p:cNvPr>
              <p:cNvSpPr/>
              <p:nvPr/>
            </p:nvSpPr>
            <p:spPr>
              <a:xfrm>
                <a:off x="5384699" y="6693993"/>
                <a:ext cx="256619" cy="118146"/>
              </a:xfrm>
              <a:custGeom>
                <a:avLst/>
                <a:gdLst>
                  <a:gd name="connsiteX0" fmla="*/ 101 w 256619"/>
                  <a:gd name="connsiteY0" fmla="*/ 117970 h 118146"/>
                  <a:gd name="connsiteX1" fmla="*/ 108051 w 256619"/>
                  <a:gd name="connsiteY1" fmla="*/ 32245 h 118146"/>
                  <a:gd name="connsiteX2" fmla="*/ 158851 w 256619"/>
                  <a:gd name="connsiteY2" fmla="*/ 16370 h 118146"/>
                  <a:gd name="connsiteX3" fmla="*/ 255689 w 256619"/>
                  <a:gd name="connsiteY3" fmla="*/ 21132 h 118146"/>
                  <a:gd name="connsiteX4" fmla="*/ 203301 w 256619"/>
                  <a:gd name="connsiteY4" fmla="*/ 5257 h 118146"/>
                  <a:gd name="connsiteX5" fmla="*/ 128689 w 256619"/>
                  <a:gd name="connsiteY5" fmla="*/ 6845 h 118146"/>
                  <a:gd name="connsiteX6" fmla="*/ 101 w 256619"/>
                  <a:gd name="connsiteY6" fmla="*/ 117970 h 118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619" h="118146">
                    <a:moveTo>
                      <a:pt x="101" y="117970"/>
                    </a:moveTo>
                    <a:cubicBezTo>
                      <a:pt x="-3339" y="122203"/>
                      <a:pt x="81593" y="49178"/>
                      <a:pt x="108051" y="32245"/>
                    </a:cubicBezTo>
                    <a:cubicBezTo>
                      <a:pt x="134509" y="15312"/>
                      <a:pt x="134245" y="18222"/>
                      <a:pt x="158851" y="16370"/>
                    </a:cubicBezTo>
                    <a:cubicBezTo>
                      <a:pt x="183457" y="14518"/>
                      <a:pt x="248281" y="22984"/>
                      <a:pt x="255689" y="21132"/>
                    </a:cubicBezTo>
                    <a:cubicBezTo>
                      <a:pt x="263097" y="19280"/>
                      <a:pt x="224468" y="7638"/>
                      <a:pt x="203301" y="5257"/>
                    </a:cubicBezTo>
                    <a:cubicBezTo>
                      <a:pt x="182134" y="2876"/>
                      <a:pt x="158851" y="-6120"/>
                      <a:pt x="128689" y="6845"/>
                    </a:cubicBezTo>
                    <a:cubicBezTo>
                      <a:pt x="98527" y="19810"/>
                      <a:pt x="3541" y="113737"/>
                      <a:pt x="101" y="1179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96212FD0-B8FD-4C9E-8DEC-B01F8A99FDDF}"/>
                  </a:ext>
                </a:extLst>
              </p:cNvPr>
              <p:cNvSpPr/>
              <p:nvPr/>
            </p:nvSpPr>
            <p:spPr>
              <a:xfrm>
                <a:off x="5613388" y="6424517"/>
                <a:ext cx="98201" cy="312970"/>
              </a:xfrm>
              <a:custGeom>
                <a:avLst/>
                <a:gdLst>
                  <a:gd name="connsiteX0" fmla="*/ 12 w 98201"/>
                  <a:gd name="connsiteY0" fmla="*/ 96 h 312970"/>
                  <a:gd name="connsiteX1" fmla="*/ 84150 w 98201"/>
                  <a:gd name="connsiteY1" fmla="*/ 138208 h 312970"/>
                  <a:gd name="connsiteX2" fmla="*/ 95262 w 98201"/>
                  <a:gd name="connsiteY2" fmla="*/ 227108 h 312970"/>
                  <a:gd name="connsiteX3" fmla="*/ 92087 w 98201"/>
                  <a:gd name="connsiteY3" fmla="*/ 257271 h 312970"/>
                  <a:gd name="connsiteX4" fmla="*/ 31762 w 98201"/>
                  <a:gd name="connsiteY4" fmla="*/ 312833 h 312970"/>
                  <a:gd name="connsiteX5" fmla="*/ 82562 w 98201"/>
                  <a:gd name="connsiteY5" fmla="*/ 239808 h 312970"/>
                  <a:gd name="connsiteX6" fmla="*/ 77800 w 98201"/>
                  <a:gd name="connsiteY6" fmla="*/ 160433 h 312970"/>
                  <a:gd name="connsiteX7" fmla="*/ 12 w 98201"/>
                  <a:gd name="connsiteY7" fmla="*/ 96 h 312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01" h="312970">
                    <a:moveTo>
                      <a:pt x="12" y="96"/>
                    </a:moveTo>
                    <a:cubicBezTo>
                      <a:pt x="1070" y="-3608"/>
                      <a:pt x="68275" y="100373"/>
                      <a:pt x="84150" y="138208"/>
                    </a:cubicBezTo>
                    <a:cubicBezTo>
                      <a:pt x="100025" y="176043"/>
                      <a:pt x="93939" y="207264"/>
                      <a:pt x="95262" y="227108"/>
                    </a:cubicBezTo>
                    <a:cubicBezTo>
                      <a:pt x="96585" y="246952"/>
                      <a:pt x="102670" y="242984"/>
                      <a:pt x="92087" y="257271"/>
                    </a:cubicBezTo>
                    <a:cubicBezTo>
                      <a:pt x="81504" y="271559"/>
                      <a:pt x="33349" y="315743"/>
                      <a:pt x="31762" y="312833"/>
                    </a:cubicBezTo>
                    <a:cubicBezTo>
                      <a:pt x="30175" y="309923"/>
                      <a:pt x="74889" y="265208"/>
                      <a:pt x="82562" y="239808"/>
                    </a:cubicBezTo>
                    <a:cubicBezTo>
                      <a:pt x="90235" y="214408"/>
                      <a:pt x="89442" y="198797"/>
                      <a:pt x="77800" y="160433"/>
                    </a:cubicBezTo>
                    <a:cubicBezTo>
                      <a:pt x="66158" y="122069"/>
                      <a:pt x="-1046" y="3800"/>
                      <a:pt x="12" y="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: 図形 1125">
                <a:extLst>
                  <a:ext uri="{FF2B5EF4-FFF2-40B4-BE49-F238E27FC236}">
                    <a16:creationId xmlns:a16="http://schemas.microsoft.com/office/drawing/2014/main" id="{AF45FDB8-EEB5-4F61-834D-B1A60BACFFAC}"/>
                  </a:ext>
                </a:extLst>
              </p:cNvPr>
              <p:cNvSpPr/>
              <p:nvPr/>
            </p:nvSpPr>
            <p:spPr>
              <a:xfrm>
                <a:off x="5411369" y="6459316"/>
                <a:ext cx="215059" cy="161462"/>
              </a:xfrm>
              <a:custGeom>
                <a:avLst/>
                <a:gdLst>
                  <a:gd name="connsiteX0" fmla="*/ 419 w 215059"/>
                  <a:gd name="connsiteY0" fmla="*/ 222 h 161462"/>
                  <a:gd name="connsiteX1" fmla="*/ 55981 w 215059"/>
                  <a:gd name="connsiteY1" fmla="*/ 131984 h 161462"/>
                  <a:gd name="connsiteX2" fmla="*/ 59156 w 215059"/>
                  <a:gd name="connsiteY2" fmla="*/ 152622 h 161462"/>
                  <a:gd name="connsiteX3" fmla="*/ 84556 w 215059"/>
                  <a:gd name="connsiteY3" fmla="*/ 149447 h 161462"/>
                  <a:gd name="connsiteX4" fmla="*/ 214731 w 215059"/>
                  <a:gd name="connsiteY4" fmla="*/ 151034 h 161462"/>
                  <a:gd name="connsiteX5" fmla="*/ 41694 w 215059"/>
                  <a:gd name="connsiteY5" fmla="*/ 158972 h 161462"/>
                  <a:gd name="connsiteX6" fmla="*/ 30581 w 215059"/>
                  <a:gd name="connsiteY6" fmla="*/ 101822 h 161462"/>
                  <a:gd name="connsiteX7" fmla="*/ 419 w 215059"/>
                  <a:gd name="connsiteY7" fmla="*/ 222 h 16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059" h="161462">
                    <a:moveTo>
                      <a:pt x="419" y="222"/>
                    </a:moveTo>
                    <a:cubicBezTo>
                      <a:pt x="4652" y="5249"/>
                      <a:pt x="46192" y="106584"/>
                      <a:pt x="55981" y="131984"/>
                    </a:cubicBezTo>
                    <a:cubicBezTo>
                      <a:pt x="65770" y="157384"/>
                      <a:pt x="54394" y="149712"/>
                      <a:pt x="59156" y="152622"/>
                    </a:cubicBezTo>
                    <a:cubicBezTo>
                      <a:pt x="63918" y="155532"/>
                      <a:pt x="84556" y="149447"/>
                      <a:pt x="84556" y="149447"/>
                    </a:cubicBezTo>
                    <a:cubicBezTo>
                      <a:pt x="110485" y="149182"/>
                      <a:pt x="221875" y="149447"/>
                      <a:pt x="214731" y="151034"/>
                    </a:cubicBezTo>
                    <a:cubicBezTo>
                      <a:pt x="207587" y="152622"/>
                      <a:pt x="72386" y="167174"/>
                      <a:pt x="41694" y="158972"/>
                    </a:cubicBezTo>
                    <a:cubicBezTo>
                      <a:pt x="11002" y="150770"/>
                      <a:pt x="35873" y="126693"/>
                      <a:pt x="30581" y="101822"/>
                    </a:cubicBezTo>
                    <a:cubicBezTo>
                      <a:pt x="25289" y="76951"/>
                      <a:pt x="-3814" y="-4805"/>
                      <a:pt x="419" y="2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6B40BD31-B032-42CF-9920-F32C9FD151F8}"/>
                  </a:ext>
                </a:extLst>
              </p:cNvPr>
              <p:cNvSpPr/>
              <p:nvPr/>
            </p:nvSpPr>
            <p:spPr>
              <a:xfrm>
                <a:off x="5046365" y="6426166"/>
                <a:ext cx="217452" cy="211786"/>
              </a:xfrm>
              <a:custGeom>
                <a:avLst/>
                <a:gdLst>
                  <a:gd name="connsiteX0" fmla="*/ 160635 w 217452"/>
                  <a:gd name="connsiteY0" fmla="*/ 34 h 211786"/>
                  <a:gd name="connsiteX1" fmla="*/ 214610 w 217452"/>
                  <a:gd name="connsiteY1" fmla="*/ 87347 h 211786"/>
                  <a:gd name="connsiteX2" fmla="*/ 208260 w 217452"/>
                  <a:gd name="connsiteY2" fmla="*/ 93697 h 211786"/>
                  <a:gd name="connsiteX3" fmla="*/ 193973 w 217452"/>
                  <a:gd name="connsiteY3" fmla="*/ 130209 h 211786"/>
                  <a:gd name="connsiteX4" fmla="*/ 184448 w 217452"/>
                  <a:gd name="connsiteY4" fmla="*/ 204822 h 211786"/>
                  <a:gd name="connsiteX5" fmla="*/ 157460 w 217452"/>
                  <a:gd name="connsiteY5" fmla="*/ 206409 h 211786"/>
                  <a:gd name="connsiteX6" fmla="*/ 87610 w 217452"/>
                  <a:gd name="connsiteY6" fmla="*/ 185772 h 211786"/>
                  <a:gd name="connsiteX7" fmla="*/ 298 w 217452"/>
                  <a:gd name="connsiteY7" fmla="*/ 179422 h 211786"/>
                  <a:gd name="connsiteX8" fmla="*/ 119360 w 217452"/>
                  <a:gd name="connsiteY8" fmla="*/ 176247 h 211786"/>
                  <a:gd name="connsiteX9" fmla="*/ 171748 w 217452"/>
                  <a:gd name="connsiteY9" fmla="*/ 185772 h 211786"/>
                  <a:gd name="connsiteX10" fmla="*/ 182860 w 217452"/>
                  <a:gd name="connsiteY10" fmla="*/ 98459 h 211786"/>
                  <a:gd name="connsiteX11" fmla="*/ 160635 w 217452"/>
                  <a:gd name="connsiteY11" fmla="*/ 34 h 211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7452" h="211786">
                    <a:moveTo>
                      <a:pt x="160635" y="34"/>
                    </a:moveTo>
                    <a:cubicBezTo>
                      <a:pt x="165927" y="-1818"/>
                      <a:pt x="206673" y="71737"/>
                      <a:pt x="214610" y="87347"/>
                    </a:cubicBezTo>
                    <a:cubicBezTo>
                      <a:pt x="222548" y="102958"/>
                      <a:pt x="211700" y="86553"/>
                      <a:pt x="208260" y="93697"/>
                    </a:cubicBezTo>
                    <a:cubicBezTo>
                      <a:pt x="204821" y="100841"/>
                      <a:pt x="197942" y="111688"/>
                      <a:pt x="193973" y="130209"/>
                    </a:cubicBezTo>
                    <a:cubicBezTo>
                      <a:pt x="190004" y="148730"/>
                      <a:pt x="190533" y="192122"/>
                      <a:pt x="184448" y="204822"/>
                    </a:cubicBezTo>
                    <a:cubicBezTo>
                      <a:pt x="178363" y="217522"/>
                      <a:pt x="173600" y="209584"/>
                      <a:pt x="157460" y="206409"/>
                    </a:cubicBezTo>
                    <a:cubicBezTo>
                      <a:pt x="141320" y="203234"/>
                      <a:pt x="113804" y="190270"/>
                      <a:pt x="87610" y="185772"/>
                    </a:cubicBezTo>
                    <a:cubicBezTo>
                      <a:pt x="61416" y="181274"/>
                      <a:pt x="-4994" y="181009"/>
                      <a:pt x="298" y="179422"/>
                    </a:cubicBezTo>
                    <a:cubicBezTo>
                      <a:pt x="5590" y="177835"/>
                      <a:pt x="90785" y="175189"/>
                      <a:pt x="119360" y="176247"/>
                    </a:cubicBezTo>
                    <a:cubicBezTo>
                      <a:pt x="147935" y="177305"/>
                      <a:pt x="161165" y="198737"/>
                      <a:pt x="171748" y="185772"/>
                    </a:cubicBezTo>
                    <a:cubicBezTo>
                      <a:pt x="182331" y="172807"/>
                      <a:pt x="183654" y="125446"/>
                      <a:pt x="182860" y="98459"/>
                    </a:cubicBezTo>
                    <a:cubicBezTo>
                      <a:pt x="182066" y="71472"/>
                      <a:pt x="155343" y="1886"/>
                      <a:pt x="160635" y="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A162043F-528D-4232-9A40-7C56A2119D57}"/>
                  </a:ext>
                </a:extLst>
              </p:cNvPr>
              <p:cNvSpPr/>
              <p:nvPr/>
            </p:nvSpPr>
            <p:spPr>
              <a:xfrm>
                <a:off x="5370439" y="6303950"/>
                <a:ext cx="159014" cy="136614"/>
              </a:xfrm>
              <a:custGeom>
                <a:avLst/>
                <a:gdLst>
                  <a:gd name="connsiteX0" fmla="*/ 158824 w 159014"/>
                  <a:gd name="connsiteY0" fmla="*/ 13 h 136614"/>
                  <a:gd name="connsiteX1" fmla="*/ 109611 w 159014"/>
                  <a:gd name="connsiteY1" fmla="*/ 114313 h 136614"/>
                  <a:gd name="connsiteX2" fmla="*/ 74 w 159014"/>
                  <a:gd name="connsiteY2" fmla="*/ 134950 h 136614"/>
                  <a:gd name="connsiteX3" fmla="*/ 93736 w 159014"/>
                  <a:gd name="connsiteY3" fmla="*/ 122250 h 136614"/>
                  <a:gd name="connsiteX4" fmla="*/ 158824 w 159014"/>
                  <a:gd name="connsiteY4" fmla="*/ 13 h 136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014" h="136614">
                    <a:moveTo>
                      <a:pt x="158824" y="13"/>
                    </a:moveTo>
                    <a:cubicBezTo>
                      <a:pt x="161470" y="-1310"/>
                      <a:pt x="136069" y="91824"/>
                      <a:pt x="109611" y="114313"/>
                    </a:cubicBezTo>
                    <a:cubicBezTo>
                      <a:pt x="83153" y="136802"/>
                      <a:pt x="2720" y="133627"/>
                      <a:pt x="74" y="134950"/>
                    </a:cubicBezTo>
                    <a:cubicBezTo>
                      <a:pt x="-2572" y="136273"/>
                      <a:pt x="66219" y="141565"/>
                      <a:pt x="93736" y="122250"/>
                    </a:cubicBezTo>
                    <a:cubicBezTo>
                      <a:pt x="121253" y="102935"/>
                      <a:pt x="156178" y="1336"/>
                      <a:pt x="158824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A2DD2C05-364C-495F-9979-945B22046485}"/>
                  </a:ext>
                </a:extLst>
              </p:cNvPr>
              <p:cNvSpPr/>
              <p:nvPr/>
            </p:nvSpPr>
            <p:spPr>
              <a:xfrm>
                <a:off x="5156200" y="6034057"/>
                <a:ext cx="100137" cy="309593"/>
              </a:xfrm>
              <a:custGeom>
                <a:avLst/>
                <a:gdLst>
                  <a:gd name="connsiteX0" fmla="*/ 100013 w 100137"/>
                  <a:gd name="connsiteY0" fmla="*/ 31 h 309593"/>
                  <a:gd name="connsiteX1" fmla="*/ 58738 w 100137"/>
                  <a:gd name="connsiteY1" fmla="*/ 103218 h 309593"/>
                  <a:gd name="connsiteX2" fmla="*/ 77788 w 100137"/>
                  <a:gd name="connsiteY2" fmla="*/ 273081 h 309593"/>
                  <a:gd name="connsiteX3" fmla="*/ 0 w 100137"/>
                  <a:gd name="connsiteY3" fmla="*/ 309593 h 309593"/>
                  <a:gd name="connsiteX4" fmla="*/ 76200 w 100137"/>
                  <a:gd name="connsiteY4" fmla="*/ 265143 h 309593"/>
                  <a:gd name="connsiteX5" fmla="*/ 42863 w 100137"/>
                  <a:gd name="connsiteY5" fmla="*/ 112743 h 309593"/>
                  <a:gd name="connsiteX6" fmla="*/ 100013 w 100137"/>
                  <a:gd name="connsiteY6" fmla="*/ 31 h 30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37" h="309593">
                    <a:moveTo>
                      <a:pt x="100013" y="31"/>
                    </a:moveTo>
                    <a:cubicBezTo>
                      <a:pt x="102659" y="-1557"/>
                      <a:pt x="62442" y="57710"/>
                      <a:pt x="58738" y="103218"/>
                    </a:cubicBezTo>
                    <a:cubicBezTo>
                      <a:pt x="55034" y="148726"/>
                      <a:pt x="87578" y="238685"/>
                      <a:pt x="77788" y="273081"/>
                    </a:cubicBezTo>
                    <a:cubicBezTo>
                      <a:pt x="67998" y="307477"/>
                      <a:pt x="0" y="309593"/>
                      <a:pt x="0" y="309593"/>
                    </a:cubicBezTo>
                    <a:cubicBezTo>
                      <a:pt x="-265" y="308270"/>
                      <a:pt x="69056" y="297951"/>
                      <a:pt x="76200" y="265143"/>
                    </a:cubicBezTo>
                    <a:cubicBezTo>
                      <a:pt x="83344" y="232335"/>
                      <a:pt x="42863" y="156399"/>
                      <a:pt x="42863" y="112743"/>
                    </a:cubicBezTo>
                    <a:cubicBezTo>
                      <a:pt x="42863" y="69087"/>
                      <a:pt x="97367" y="1619"/>
                      <a:pt x="100013" y="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9C19A3E3-A8E0-444E-981E-B209F9715329}"/>
                  </a:ext>
                </a:extLst>
              </p:cNvPr>
              <p:cNvSpPr/>
              <p:nvPr/>
            </p:nvSpPr>
            <p:spPr>
              <a:xfrm>
                <a:off x="5384860" y="6162663"/>
                <a:ext cx="128569" cy="128646"/>
              </a:xfrm>
              <a:custGeom>
                <a:avLst/>
                <a:gdLst>
                  <a:gd name="connsiteX0" fmla="*/ 128528 w 128569"/>
                  <a:gd name="connsiteY0" fmla="*/ 12 h 128646"/>
                  <a:gd name="connsiteX1" fmla="*/ 17403 w 128569"/>
                  <a:gd name="connsiteY1" fmla="*/ 87325 h 128646"/>
                  <a:gd name="connsiteX2" fmla="*/ 1528 w 128569"/>
                  <a:gd name="connsiteY2" fmla="*/ 128600 h 128646"/>
                  <a:gd name="connsiteX3" fmla="*/ 30103 w 128569"/>
                  <a:gd name="connsiteY3" fmla="*/ 93675 h 128646"/>
                  <a:gd name="connsiteX4" fmla="*/ 128528 w 128569"/>
                  <a:gd name="connsiteY4" fmla="*/ 12 h 128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569" h="128646">
                    <a:moveTo>
                      <a:pt x="128528" y="12"/>
                    </a:moveTo>
                    <a:cubicBezTo>
                      <a:pt x="126411" y="-1046"/>
                      <a:pt x="38570" y="65894"/>
                      <a:pt x="17403" y="87325"/>
                    </a:cubicBezTo>
                    <a:cubicBezTo>
                      <a:pt x="-3764" y="108756"/>
                      <a:pt x="-589" y="127542"/>
                      <a:pt x="1528" y="128600"/>
                    </a:cubicBezTo>
                    <a:cubicBezTo>
                      <a:pt x="3645" y="129658"/>
                      <a:pt x="9466" y="112460"/>
                      <a:pt x="30103" y="93675"/>
                    </a:cubicBezTo>
                    <a:cubicBezTo>
                      <a:pt x="50740" y="74890"/>
                      <a:pt x="130645" y="1070"/>
                      <a:pt x="128528" y="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2DA2905F-A9B6-443B-8088-0049996BAEC7}"/>
                  </a:ext>
                </a:extLst>
              </p:cNvPr>
              <p:cNvSpPr/>
              <p:nvPr/>
            </p:nvSpPr>
            <p:spPr>
              <a:xfrm>
                <a:off x="5381746" y="6326170"/>
                <a:ext cx="107255" cy="80984"/>
              </a:xfrm>
              <a:custGeom>
                <a:avLst/>
                <a:gdLst>
                  <a:gd name="connsiteX0" fmla="*/ 1467 w 107255"/>
                  <a:gd name="connsiteY0" fmla="*/ 80980 h 80984"/>
                  <a:gd name="connsiteX1" fmla="*/ 68142 w 107255"/>
                  <a:gd name="connsiteY1" fmla="*/ 23830 h 80984"/>
                  <a:gd name="connsiteX2" fmla="*/ 106242 w 107255"/>
                  <a:gd name="connsiteY2" fmla="*/ 18 h 80984"/>
                  <a:gd name="connsiteX3" fmla="*/ 28454 w 107255"/>
                  <a:gd name="connsiteY3" fmla="*/ 27005 h 80984"/>
                  <a:gd name="connsiteX4" fmla="*/ 1467 w 107255"/>
                  <a:gd name="connsiteY4" fmla="*/ 80980 h 8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55" h="80984">
                    <a:moveTo>
                      <a:pt x="1467" y="80980"/>
                    </a:moveTo>
                    <a:cubicBezTo>
                      <a:pt x="8081" y="80451"/>
                      <a:pt x="50680" y="37324"/>
                      <a:pt x="68142" y="23830"/>
                    </a:cubicBezTo>
                    <a:cubicBezTo>
                      <a:pt x="85605" y="10336"/>
                      <a:pt x="112856" y="-511"/>
                      <a:pt x="106242" y="18"/>
                    </a:cubicBezTo>
                    <a:cubicBezTo>
                      <a:pt x="99628" y="547"/>
                      <a:pt x="45123" y="16157"/>
                      <a:pt x="28454" y="27005"/>
                    </a:cubicBezTo>
                    <a:cubicBezTo>
                      <a:pt x="11785" y="37853"/>
                      <a:pt x="-5147" y="81509"/>
                      <a:pt x="1467" y="809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D9886B68-946B-4E05-AE34-3653421DB174}"/>
                  </a:ext>
                </a:extLst>
              </p:cNvPr>
              <p:cNvSpPr/>
              <p:nvPr/>
            </p:nvSpPr>
            <p:spPr>
              <a:xfrm>
                <a:off x="5140241" y="6443593"/>
                <a:ext cx="43454" cy="108181"/>
              </a:xfrm>
              <a:custGeom>
                <a:avLst/>
                <a:gdLst>
                  <a:gd name="connsiteX0" fmla="*/ 84 w 43454"/>
                  <a:gd name="connsiteY0" fmla="*/ 70 h 108181"/>
                  <a:gd name="connsiteX1" fmla="*/ 31834 w 43454"/>
                  <a:gd name="connsiteY1" fmla="*/ 73095 h 108181"/>
                  <a:gd name="connsiteX2" fmla="*/ 27072 w 43454"/>
                  <a:gd name="connsiteY2" fmla="*/ 108020 h 108181"/>
                  <a:gd name="connsiteX3" fmla="*/ 42947 w 43454"/>
                  <a:gd name="connsiteY3" fmla="*/ 60395 h 108181"/>
                  <a:gd name="connsiteX4" fmla="*/ 84 w 43454"/>
                  <a:gd name="connsiteY4" fmla="*/ 70 h 10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54" h="108181">
                    <a:moveTo>
                      <a:pt x="84" y="70"/>
                    </a:moveTo>
                    <a:cubicBezTo>
                      <a:pt x="-1768" y="2187"/>
                      <a:pt x="27336" y="55103"/>
                      <a:pt x="31834" y="73095"/>
                    </a:cubicBezTo>
                    <a:cubicBezTo>
                      <a:pt x="36332" y="91087"/>
                      <a:pt x="25220" y="110137"/>
                      <a:pt x="27072" y="108020"/>
                    </a:cubicBezTo>
                    <a:cubicBezTo>
                      <a:pt x="28924" y="105903"/>
                      <a:pt x="46651" y="76535"/>
                      <a:pt x="42947" y="60395"/>
                    </a:cubicBezTo>
                    <a:cubicBezTo>
                      <a:pt x="39243" y="44255"/>
                      <a:pt x="1936" y="-2047"/>
                      <a:pt x="84" y="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2A814D43-3350-4C61-973A-A1973D433354}"/>
                  </a:ext>
                </a:extLst>
              </p:cNvPr>
              <p:cNvSpPr/>
              <p:nvPr/>
            </p:nvSpPr>
            <p:spPr>
              <a:xfrm>
                <a:off x="4868833" y="7146822"/>
                <a:ext cx="484243" cy="142978"/>
              </a:xfrm>
              <a:custGeom>
                <a:avLst/>
                <a:gdLst>
                  <a:gd name="connsiteX0" fmla="*/ 30 w 484243"/>
                  <a:gd name="connsiteY0" fmla="*/ 142978 h 142978"/>
                  <a:gd name="connsiteX1" fmla="*/ 165130 w 484243"/>
                  <a:gd name="connsiteY1" fmla="*/ 39791 h 142978"/>
                  <a:gd name="connsiteX2" fmla="*/ 292130 w 484243"/>
                  <a:gd name="connsiteY2" fmla="*/ 12803 h 142978"/>
                  <a:gd name="connsiteX3" fmla="*/ 422305 w 484243"/>
                  <a:gd name="connsiteY3" fmla="*/ 17566 h 142978"/>
                  <a:gd name="connsiteX4" fmla="*/ 484217 w 484243"/>
                  <a:gd name="connsiteY4" fmla="*/ 46141 h 142978"/>
                  <a:gd name="connsiteX5" fmla="*/ 415955 w 484243"/>
                  <a:gd name="connsiteY5" fmla="*/ 4866 h 142978"/>
                  <a:gd name="connsiteX6" fmla="*/ 279430 w 484243"/>
                  <a:gd name="connsiteY6" fmla="*/ 4866 h 142978"/>
                  <a:gd name="connsiteX7" fmla="*/ 152430 w 484243"/>
                  <a:gd name="connsiteY7" fmla="*/ 41378 h 142978"/>
                  <a:gd name="connsiteX8" fmla="*/ 30 w 484243"/>
                  <a:gd name="connsiteY8" fmla="*/ 142978 h 142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4243" h="142978">
                    <a:moveTo>
                      <a:pt x="30" y="142978"/>
                    </a:moveTo>
                    <a:cubicBezTo>
                      <a:pt x="2147" y="142714"/>
                      <a:pt x="116447" y="61487"/>
                      <a:pt x="165130" y="39791"/>
                    </a:cubicBezTo>
                    <a:cubicBezTo>
                      <a:pt x="213813" y="18095"/>
                      <a:pt x="249267" y="16507"/>
                      <a:pt x="292130" y="12803"/>
                    </a:cubicBezTo>
                    <a:cubicBezTo>
                      <a:pt x="334993" y="9099"/>
                      <a:pt x="390291" y="12010"/>
                      <a:pt x="422305" y="17566"/>
                    </a:cubicBezTo>
                    <a:cubicBezTo>
                      <a:pt x="454319" y="23122"/>
                      <a:pt x="485275" y="48258"/>
                      <a:pt x="484217" y="46141"/>
                    </a:cubicBezTo>
                    <a:cubicBezTo>
                      <a:pt x="483159" y="44024"/>
                      <a:pt x="450086" y="11745"/>
                      <a:pt x="415955" y="4866"/>
                    </a:cubicBezTo>
                    <a:cubicBezTo>
                      <a:pt x="381824" y="-2013"/>
                      <a:pt x="323351" y="-1219"/>
                      <a:pt x="279430" y="4866"/>
                    </a:cubicBezTo>
                    <a:cubicBezTo>
                      <a:pt x="235509" y="10951"/>
                      <a:pt x="196615" y="21270"/>
                      <a:pt x="152430" y="41378"/>
                    </a:cubicBezTo>
                    <a:cubicBezTo>
                      <a:pt x="108245" y="61486"/>
                      <a:pt x="-2087" y="143242"/>
                      <a:pt x="30" y="1429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: 図形 1133">
                <a:extLst>
                  <a:ext uri="{FF2B5EF4-FFF2-40B4-BE49-F238E27FC236}">
                    <a16:creationId xmlns:a16="http://schemas.microsoft.com/office/drawing/2014/main" id="{FC39FEDF-A5B2-4967-A6B5-4BBA7224869E}"/>
                  </a:ext>
                </a:extLst>
              </p:cNvPr>
              <p:cNvSpPr/>
              <p:nvPr/>
            </p:nvSpPr>
            <p:spPr>
              <a:xfrm>
                <a:off x="5354526" y="7137928"/>
                <a:ext cx="260975" cy="50292"/>
              </a:xfrm>
              <a:custGeom>
                <a:avLst/>
                <a:gdLst>
                  <a:gd name="connsiteX0" fmla="*/ 112 w 260975"/>
                  <a:gd name="connsiteY0" fmla="*/ 50272 h 50292"/>
                  <a:gd name="connsiteX1" fmla="*/ 87424 w 260975"/>
                  <a:gd name="connsiteY1" fmla="*/ 7410 h 50292"/>
                  <a:gd name="connsiteX2" fmla="*/ 257287 w 260975"/>
                  <a:gd name="connsiteY2" fmla="*/ 31222 h 50292"/>
                  <a:gd name="connsiteX3" fmla="*/ 193787 w 260975"/>
                  <a:gd name="connsiteY3" fmla="*/ 7410 h 50292"/>
                  <a:gd name="connsiteX4" fmla="*/ 71549 w 260975"/>
                  <a:gd name="connsiteY4" fmla="*/ 1060 h 50292"/>
                  <a:gd name="connsiteX5" fmla="*/ 112 w 260975"/>
                  <a:gd name="connsiteY5" fmla="*/ 50272 h 5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975" h="50292">
                    <a:moveTo>
                      <a:pt x="112" y="50272"/>
                    </a:moveTo>
                    <a:cubicBezTo>
                      <a:pt x="2758" y="51330"/>
                      <a:pt x="44562" y="10585"/>
                      <a:pt x="87424" y="7410"/>
                    </a:cubicBezTo>
                    <a:cubicBezTo>
                      <a:pt x="130286" y="4235"/>
                      <a:pt x="239560" y="31222"/>
                      <a:pt x="257287" y="31222"/>
                    </a:cubicBezTo>
                    <a:cubicBezTo>
                      <a:pt x="275014" y="31222"/>
                      <a:pt x="224743" y="12437"/>
                      <a:pt x="193787" y="7410"/>
                    </a:cubicBezTo>
                    <a:cubicBezTo>
                      <a:pt x="162831" y="2383"/>
                      <a:pt x="101182" y="-2115"/>
                      <a:pt x="71549" y="1060"/>
                    </a:cubicBezTo>
                    <a:cubicBezTo>
                      <a:pt x="41916" y="4235"/>
                      <a:pt x="-2534" y="49214"/>
                      <a:pt x="112" y="502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00308C63-8243-4CBB-BEBD-3E5C73AEC839}"/>
                  </a:ext>
                </a:extLst>
              </p:cNvPr>
              <p:cNvSpPr/>
              <p:nvPr/>
            </p:nvSpPr>
            <p:spPr>
              <a:xfrm>
                <a:off x="5636710" y="7191207"/>
                <a:ext cx="183697" cy="22684"/>
              </a:xfrm>
              <a:custGeom>
                <a:avLst/>
                <a:gdLst>
                  <a:gd name="connsiteX0" fmla="*/ 503 w 183697"/>
                  <a:gd name="connsiteY0" fmla="*/ 168 h 22684"/>
                  <a:gd name="connsiteX1" fmla="*/ 79878 w 183697"/>
                  <a:gd name="connsiteY1" fmla="*/ 22393 h 22684"/>
                  <a:gd name="connsiteX2" fmla="*/ 183065 w 183697"/>
                  <a:gd name="connsiteY2" fmla="*/ 12868 h 22684"/>
                  <a:gd name="connsiteX3" fmla="*/ 117978 w 183697"/>
                  <a:gd name="connsiteY3" fmla="*/ 12868 h 22684"/>
                  <a:gd name="connsiteX4" fmla="*/ 503 w 183697"/>
                  <a:gd name="connsiteY4" fmla="*/ 168 h 22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697" h="22684">
                    <a:moveTo>
                      <a:pt x="503" y="168"/>
                    </a:moveTo>
                    <a:cubicBezTo>
                      <a:pt x="-5847" y="1756"/>
                      <a:pt x="49451" y="20276"/>
                      <a:pt x="79878" y="22393"/>
                    </a:cubicBezTo>
                    <a:cubicBezTo>
                      <a:pt x="110305" y="24510"/>
                      <a:pt x="176715" y="14456"/>
                      <a:pt x="183065" y="12868"/>
                    </a:cubicBezTo>
                    <a:cubicBezTo>
                      <a:pt x="189415" y="11281"/>
                      <a:pt x="146553" y="17101"/>
                      <a:pt x="117978" y="12868"/>
                    </a:cubicBezTo>
                    <a:cubicBezTo>
                      <a:pt x="89403" y="8635"/>
                      <a:pt x="6853" y="-1420"/>
                      <a:pt x="503" y="1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2753906E-5502-4FC6-9993-1624124D1769}"/>
                  </a:ext>
                </a:extLst>
              </p:cNvPr>
              <p:cNvSpPr/>
              <p:nvPr/>
            </p:nvSpPr>
            <p:spPr>
              <a:xfrm>
                <a:off x="5654659" y="7216771"/>
                <a:ext cx="177853" cy="236552"/>
              </a:xfrm>
              <a:custGeom>
                <a:avLst/>
                <a:gdLst>
                  <a:gd name="connsiteX0" fmla="*/ 177816 w 177853"/>
                  <a:gd name="connsiteY0" fmla="*/ 4 h 236552"/>
                  <a:gd name="connsiteX1" fmla="*/ 115904 w 177853"/>
                  <a:gd name="connsiteY1" fmla="*/ 155579 h 236552"/>
                  <a:gd name="connsiteX2" fmla="*/ 16 w 177853"/>
                  <a:gd name="connsiteY2" fmla="*/ 236542 h 236552"/>
                  <a:gd name="connsiteX3" fmla="*/ 107966 w 177853"/>
                  <a:gd name="connsiteY3" fmla="*/ 150817 h 236552"/>
                  <a:gd name="connsiteX4" fmla="*/ 177816 w 177853"/>
                  <a:gd name="connsiteY4" fmla="*/ 4 h 236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853" h="236552">
                    <a:moveTo>
                      <a:pt x="177816" y="4"/>
                    </a:moveTo>
                    <a:cubicBezTo>
                      <a:pt x="179139" y="798"/>
                      <a:pt x="145537" y="116156"/>
                      <a:pt x="115904" y="155579"/>
                    </a:cubicBezTo>
                    <a:cubicBezTo>
                      <a:pt x="86271" y="195002"/>
                      <a:pt x="1339" y="237336"/>
                      <a:pt x="16" y="236542"/>
                    </a:cubicBezTo>
                    <a:cubicBezTo>
                      <a:pt x="-1307" y="235748"/>
                      <a:pt x="78862" y="187065"/>
                      <a:pt x="107966" y="150817"/>
                    </a:cubicBezTo>
                    <a:cubicBezTo>
                      <a:pt x="137070" y="114569"/>
                      <a:pt x="176493" y="-790"/>
                      <a:pt x="177816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44CDC9D8-26AE-4781-8FF2-06E9D3F7BA09}"/>
                  </a:ext>
                </a:extLst>
              </p:cNvPr>
              <p:cNvSpPr/>
              <p:nvPr/>
            </p:nvSpPr>
            <p:spPr>
              <a:xfrm>
                <a:off x="5359187" y="7563483"/>
                <a:ext cx="235185" cy="65455"/>
              </a:xfrm>
              <a:custGeom>
                <a:avLst/>
                <a:gdLst>
                  <a:gd name="connsiteX0" fmla="*/ 213 w 235185"/>
                  <a:gd name="connsiteY0" fmla="*/ 62867 h 65455"/>
                  <a:gd name="connsiteX1" fmla="*/ 158963 w 235185"/>
                  <a:gd name="connsiteY1" fmla="*/ 54930 h 65455"/>
                  <a:gd name="connsiteX2" fmla="*/ 233576 w 235185"/>
                  <a:gd name="connsiteY2" fmla="*/ 955 h 65455"/>
                  <a:gd name="connsiteX3" fmla="*/ 195476 w 235185"/>
                  <a:gd name="connsiteY3" fmla="*/ 23180 h 65455"/>
                  <a:gd name="connsiteX4" fmla="*/ 213 w 235185"/>
                  <a:gd name="connsiteY4" fmla="*/ 62867 h 65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185" h="65455">
                    <a:moveTo>
                      <a:pt x="213" y="62867"/>
                    </a:moveTo>
                    <a:cubicBezTo>
                      <a:pt x="-5872" y="68159"/>
                      <a:pt x="120069" y="65249"/>
                      <a:pt x="158963" y="54930"/>
                    </a:cubicBezTo>
                    <a:cubicBezTo>
                      <a:pt x="197857" y="44611"/>
                      <a:pt x="227491" y="6247"/>
                      <a:pt x="233576" y="955"/>
                    </a:cubicBezTo>
                    <a:cubicBezTo>
                      <a:pt x="239661" y="-4337"/>
                      <a:pt x="228814" y="13655"/>
                      <a:pt x="195476" y="23180"/>
                    </a:cubicBezTo>
                    <a:cubicBezTo>
                      <a:pt x="162139" y="32705"/>
                      <a:pt x="6298" y="57575"/>
                      <a:pt x="213" y="628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88685190-B9F4-46DB-BC6A-43557C2CF4E0}"/>
                  </a:ext>
                </a:extLst>
              </p:cNvPr>
              <p:cNvSpPr/>
              <p:nvPr/>
            </p:nvSpPr>
            <p:spPr>
              <a:xfrm>
                <a:off x="5582942" y="7440183"/>
                <a:ext cx="156030" cy="115346"/>
              </a:xfrm>
              <a:custGeom>
                <a:avLst/>
                <a:gdLst>
                  <a:gd name="connsiteX0" fmla="*/ 155871 w 156030"/>
                  <a:gd name="connsiteY0" fmla="*/ 430 h 115346"/>
                  <a:gd name="connsiteX1" fmla="*/ 54271 w 156030"/>
                  <a:gd name="connsiteY1" fmla="*/ 76630 h 115346"/>
                  <a:gd name="connsiteX2" fmla="*/ 296 w 156030"/>
                  <a:gd name="connsiteY2" fmla="*/ 114730 h 115346"/>
                  <a:gd name="connsiteX3" fmla="*/ 76496 w 156030"/>
                  <a:gd name="connsiteY3" fmla="*/ 48055 h 115346"/>
                  <a:gd name="connsiteX4" fmla="*/ 155871 w 156030"/>
                  <a:gd name="connsiteY4" fmla="*/ 430 h 11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030" h="115346">
                    <a:moveTo>
                      <a:pt x="155871" y="430"/>
                    </a:moveTo>
                    <a:cubicBezTo>
                      <a:pt x="152167" y="5192"/>
                      <a:pt x="80200" y="57580"/>
                      <a:pt x="54271" y="76630"/>
                    </a:cubicBezTo>
                    <a:cubicBezTo>
                      <a:pt x="28342" y="95680"/>
                      <a:pt x="-3408" y="119492"/>
                      <a:pt x="296" y="114730"/>
                    </a:cubicBezTo>
                    <a:cubicBezTo>
                      <a:pt x="4000" y="109968"/>
                      <a:pt x="55065" y="64459"/>
                      <a:pt x="76496" y="48055"/>
                    </a:cubicBezTo>
                    <a:cubicBezTo>
                      <a:pt x="97927" y="31651"/>
                      <a:pt x="159575" y="-4332"/>
                      <a:pt x="155871" y="4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2EE50A4F-88DD-4157-8DB5-B4DDEA97D9C4}"/>
                  </a:ext>
                </a:extLst>
              </p:cNvPr>
              <p:cNvSpPr/>
              <p:nvPr/>
            </p:nvSpPr>
            <p:spPr>
              <a:xfrm>
                <a:off x="5209683" y="7488069"/>
                <a:ext cx="414164" cy="51324"/>
              </a:xfrm>
              <a:custGeom>
                <a:avLst/>
                <a:gdLst>
                  <a:gd name="connsiteX0" fmla="*/ 2080 w 414164"/>
                  <a:gd name="connsiteY0" fmla="*/ 41444 h 51324"/>
                  <a:gd name="connsiteX1" fmla="*/ 181467 w 414164"/>
                  <a:gd name="connsiteY1" fmla="*/ 49381 h 51324"/>
                  <a:gd name="connsiteX2" fmla="*/ 413242 w 414164"/>
                  <a:gd name="connsiteY2" fmla="*/ 169 h 51324"/>
                  <a:gd name="connsiteX3" fmla="*/ 256080 w 414164"/>
                  <a:gd name="connsiteY3" fmla="*/ 33506 h 51324"/>
                  <a:gd name="connsiteX4" fmla="*/ 94155 w 414164"/>
                  <a:gd name="connsiteY4" fmla="*/ 41444 h 51324"/>
                  <a:gd name="connsiteX5" fmla="*/ 2080 w 414164"/>
                  <a:gd name="connsiteY5" fmla="*/ 41444 h 51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164" h="51324">
                    <a:moveTo>
                      <a:pt x="2080" y="41444"/>
                    </a:moveTo>
                    <a:cubicBezTo>
                      <a:pt x="16632" y="42767"/>
                      <a:pt x="112940" y="56260"/>
                      <a:pt x="181467" y="49381"/>
                    </a:cubicBezTo>
                    <a:cubicBezTo>
                      <a:pt x="249994" y="42502"/>
                      <a:pt x="400807" y="2815"/>
                      <a:pt x="413242" y="169"/>
                    </a:cubicBezTo>
                    <a:cubicBezTo>
                      <a:pt x="425677" y="-2477"/>
                      <a:pt x="309261" y="26627"/>
                      <a:pt x="256080" y="33506"/>
                    </a:cubicBezTo>
                    <a:cubicBezTo>
                      <a:pt x="202899" y="40385"/>
                      <a:pt x="135695" y="40915"/>
                      <a:pt x="94155" y="41444"/>
                    </a:cubicBezTo>
                    <a:cubicBezTo>
                      <a:pt x="52615" y="41973"/>
                      <a:pt x="-12472" y="40121"/>
                      <a:pt x="2080" y="414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: 図形 1139">
                <a:extLst>
                  <a:ext uri="{FF2B5EF4-FFF2-40B4-BE49-F238E27FC236}">
                    <a16:creationId xmlns:a16="http://schemas.microsoft.com/office/drawing/2014/main" id="{5C2110FD-FB7D-4681-ABCE-04F5D4E9E370}"/>
                  </a:ext>
                </a:extLst>
              </p:cNvPr>
              <p:cNvSpPr/>
              <p:nvPr/>
            </p:nvSpPr>
            <p:spPr>
              <a:xfrm>
                <a:off x="5092592" y="7518204"/>
                <a:ext cx="281756" cy="104997"/>
              </a:xfrm>
              <a:custGeom>
                <a:avLst/>
                <a:gdLst>
                  <a:gd name="connsiteX0" fmla="*/ 108 w 281756"/>
                  <a:gd name="connsiteY0" fmla="*/ 196 h 104997"/>
                  <a:gd name="connsiteX1" fmla="*/ 81071 w 281756"/>
                  <a:gd name="connsiteY1" fmla="*/ 62109 h 104997"/>
                  <a:gd name="connsiteX2" fmla="*/ 157271 w 281756"/>
                  <a:gd name="connsiteY2" fmla="*/ 81159 h 104997"/>
                  <a:gd name="connsiteX3" fmla="*/ 281096 w 281756"/>
                  <a:gd name="connsiteY3" fmla="*/ 104971 h 104997"/>
                  <a:gd name="connsiteX4" fmla="*/ 200133 w 281756"/>
                  <a:gd name="connsiteY4" fmla="*/ 76396 h 104997"/>
                  <a:gd name="connsiteX5" fmla="*/ 66783 w 281756"/>
                  <a:gd name="connsiteY5" fmla="*/ 43059 h 104997"/>
                  <a:gd name="connsiteX6" fmla="*/ 108 w 281756"/>
                  <a:gd name="connsiteY6" fmla="*/ 196 h 104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756" h="104997">
                    <a:moveTo>
                      <a:pt x="108" y="196"/>
                    </a:moveTo>
                    <a:cubicBezTo>
                      <a:pt x="2489" y="3371"/>
                      <a:pt x="54877" y="48615"/>
                      <a:pt x="81071" y="62109"/>
                    </a:cubicBezTo>
                    <a:cubicBezTo>
                      <a:pt x="107265" y="75603"/>
                      <a:pt x="123934" y="74015"/>
                      <a:pt x="157271" y="81159"/>
                    </a:cubicBezTo>
                    <a:cubicBezTo>
                      <a:pt x="190608" y="88303"/>
                      <a:pt x="273952" y="105765"/>
                      <a:pt x="281096" y="104971"/>
                    </a:cubicBezTo>
                    <a:cubicBezTo>
                      <a:pt x="288240" y="104177"/>
                      <a:pt x="235852" y="86715"/>
                      <a:pt x="200133" y="76396"/>
                    </a:cubicBezTo>
                    <a:cubicBezTo>
                      <a:pt x="164414" y="66077"/>
                      <a:pt x="98533" y="52848"/>
                      <a:pt x="66783" y="43059"/>
                    </a:cubicBezTo>
                    <a:cubicBezTo>
                      <a:pt x="35033" y="33270"/>
                      <a:pt x="-2273" y="-2979"/>
                      <a:pt x="108" y="1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9C8ABC2F-B301-486C-BF68-ACA32BE51901}"/>
                  </a:ext>
                </a:extLst>
              </p:cNvPr>
              <p:cNvSpPr/>
              <p:nvPr/>
            </p:nvSpPr>
            <p:spPr>
              <a:xfrm>
                <a:off x="5039589" y="7408852"/>
                <a:ext cx="175704" cy="111150"/>
              </a:xfrm>
              <a:custGeom>
                <a:avLst/>
                <a:gdLst>
                  <a:gd name="connsiteX0" fmla="*/ 175349 w 175704"/>
                  <a:gd name="connsiteY0" fmla="*/ 111136 h 111150"/>
                  <a:gd name="connsiteX1" fmla="*/ 84861 w 175704"/>
                  <a:gd name="connsiteY1" fmla="*/ 61923 h 111150"/>
                  <a:gd name="connsiteX2" fmla="*/ 724 w 175704"/>
                  <a:gd name="connsiteY2" fmla="*/ 11 h 111150"/>
                  <a:gd name="connsiteX3" fmla="*/ 49936 w 175704"/>
                  <a:gd name="connsiteY3" fmla="*/ 57161 h 111150"/>
                  <a:gd name="connsiteX4" fmla="*/ 175349 w 175704"/>
                  <a:gd name="connsiteY4" fmla="*/ 111136 h 11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704" h="111150">
                    <a:moveTo>
                      <a:pt x="175349" y="111136"/>
                    </a:moveTo>
                    <a:cubicBezTo>
                      <a:pt x="181170" y="111930"/>
                      <a:pt x="113965" y="80444"/>
                      <a:pt x="84861" y="61923"/>
                    </a:cubicBezTo>
                    <a:cubicBezTo>
                      <a:pt x="55757" y="43402"/>
                      <a:pt x="6545" y="805"/>
                      <a:pt x="724" y="11"/>
                    </a:cubicBezTo>
                    <a:cubicBezTo>
                      <a:pt x="-5097" y="-783"/>
                      <a:pt x="25330" y="38905"/>
                      <a:pt x="49936" y="57161"/>
                    </a:cubicBezTo>
                    <a:cubicBezTo>
                      <a:pt x="74542" y="75417"/>
                      <a:pt x="169528" y="110342"/>
                      <a:pt x="175349" y="1111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: 図形 1141">
                <a:extLst>
                  <a:ext uri="{FF2B5EF4-FFF2-40B4-BE49-F238E27FC236}">
                    <a16:creationId xmlns:a16="http://schemas.microsoft.com/office/drawing/2014/main" id="{435CEAB0-89DE-4BC8-90A9-1BD8571CD920}"/>
                  </a:ext>
                </a:extLst>
              </p:cNvPr>
              <p:cNvSpPr/>
              <p:nvPr/>
            </p:nvSpPr>
            <p:spPr>
              <a:xfrm>
                <a:off x="4979988" y="7434263"/>
                <a:ext cx="117475" cy="84387"/>
              </a:xfrm>
              <a:custGeom>
                <a:avLst/>
                <a:gdLst>
                  <a:gd name="connsiteX0" fmla="*/ 0 w 117475"/>
                  <a:gd name="connsiteY0" fmla="*/ 0 h 84387"/>
                  <a:gd name="connsiteX1" fmla="*/ 95250 w 117475"/>
                  <a:gd name="connsiteY1" fmla="*/ 73025 h 84387"/>
                  <a:gd name="connsiteX2" fmla="*/ 117475 w 117475"/>
                  <a:gd name="connsiteY2" fmla="*/ 84137 h 84387"/>
                  <a:gd name="connsiteX3" fmla="*/ 0 w 117475"/>
                  <a:gd name="connsiteY3" fmla="*/ 0 h 8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75" h="84387">
                    <a:moveTo>
                      <a:pt x="0" y="0"/>
                    </a:moveTo>
                    <a:cubicBezTo>
                      <a:pt x="37835" y="29501"/>
                      <a:pt x="75671" y="59002"/>
                      <a:pt x="95250" y="73025"/>
                    </a:cubicBezTo>
                    <a:cubicBezTo>
                      <a:pt x="114829" y="87048"/>
                      <a:pt x="117475" y="84137"/>
                      <a:pt x="117475" y="84137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: 図形 1142">
                <a:extLst>
                  <a:ext uri="{FF2B5EF4-FFF2-40B4-BE49-F238E27FC236}">
                    <a16:creationId xmlns:a16="http://schemas.microsoft.com/office/drawing/2014/main" id="{B6C00823-F9BA-467E-B109-B242C20EC24A}"/>
                  </a:ext>
                </a:extLst>
              </p:cNvPr>
              <p:cNvSpPr/>
              <p:nvPr/>
            </p:nvSpPr>
            <p:spPr>
              <a:xfrm>
                <a:off x="4879943" y="7327763"/>
                <a:ext cx="196366" cy="217393"/>
              </a:xfrm>
              <a:custGeom>
                <a:avLst/>
                <a:gdLst>
                  <a:gd name="connsiteX0" fmla="*/ 32 w 196366"/>
                  <a:gd name="connsiteY0" fmla="*/ 137 h 217393"/>
                  <a:gd name="connsiteX1" fmla="*/ 69882 w 196366"/>
                  <a:gd name="connsiteY1" fmla="*/ 106500 h 217393"/>
                  <a:gd name="connsiteX2" fmla="*/ 190532 w 196366"/>
                  <a:gd name="connsiteY2" fmla="*/ 212862 h 217393"/>
                  <a:gd name="connsiteX3" fmla="*/ 173070 w 196366"/>
                  <a:gd name="connsiteY3" fmla="*/ 193812 h 217393"/>
                  <a:gd name="connsiteX4" fmla="*/ 134970 w 196366"/>
                  <a:gd name="connsiteY4" fmla="*/ 157300 h 217393"/>
                  <a:gd name="connsiteX5" fmla="*/ 77820 w 196366"/>
                  <a:gd name="connsiteY5" fmla="*/ 85862 h 217393"/>
                  <a:gd name="connsiteX6" fmla="*/ 32 w 196366"/>
                  <a:gd name="connsiteY6" fmla="*/ 137 h 21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366" h="217393">
                    <a:moveTo>
                      <a:pt x="32" y="137"/>
                    </a:moveTo>
                    <a:cubicBezTo>
                      <a:pt x="-1291" y="3577"/>
                      <a:pt x="38132" y="71046"/>
                      <a:pt x="69882" y="106500"/>
                    </a:cubicBezTo>
                    <a:cubicBezTo>
                      <a:pt x="101632" y="141954"/>
                      <a:pt x="173334" y="198310"/>
                      <a:pt x="190532" y="212862"/>
                    </a:cubicBezTo>
                    <a:cubicBezTo>
                      <a:pt x="207730" y="227414"/>
                      <a:pt x="182330" y="203072"/>
                      <a:pt x="173070" y="193812"/>
                    </a:cubicBezTo>
                    <a:cubicBezTo>
                      <a:pt x="163810" y="184552"/>
                      <a:pt x="150845" y="175292"/>
                      <a:pt x="134970" y="157300"/>
                    </a:cubicBezTo>
                    <a:cubicBezTo>
                      <a:pt x="119095" y="139308"/>
                      <a:pt x="97664" y="112849"/>
                      <a:pt x="77820" y="85862"/>
                    </a:cubicBezTo>
                    <a:cubicBezTo>
                      <a:pt x="57976" y="58875"/>
                      <a:pt x="1355" y="-3303"/>
                      <a:pt x="32" y="1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2A0DDD20-3A28-4065-A7DB-3389A4CAC4F0}"/>
                  </a:ext>
                </a:extLst>
              </p:cNvPr>
              <p:cNvSpPr/>
              <p:nvPr/>
            </p:nvSpPr>
            <p:spPr>
              <a:xfrm>
                <a:off x="4946522" y="7189663"/>
                <a:ext cx="703593" cy="67007"/>
              </a:xfrm>
              <a:custGeom>
                <a:avLst/>
                <a:gdLst>
                  <a:gd name="connsiteX0" fmla="*/ 1716 w 703593"/>
                  <a:gd name="connsiteY0" fmla="*/ 66800 h 67007"/>
                  <a:gd name="connsiteX1" fmla="*/ 131891 w 703593"/>
                  <a:gd name="connsiteY1" fmla="*/ 35050 h 67007"/>
                  <a:gd name="connsiteX2" fmla="*/ 227141 w 703593"/>
                  <a:gd name="connsiteY2" fmla="*/ 30287 h 67007"/>
                  <a:gd name="connsiteX3" fmla="*/ 368428 w 703593"/>
                  <a:gd name="connsiteY3" fmla="*/ 11237 h 67007"/>
                  <a:gd name="connsiteX4" fmla="*/ 468441 w 703593"/>
                  <a:gd name="connsiteY4" fmla="*/ 8062 h 67007"/>
                  <a:gd name="connsiteX5" fmla="*/ 549403 w 703593"/>
                  <a:gd name="connsiteY5" fmla="*/ 11237 h 67007"/>
                  <a:gd name="connsiteX6" fmla="*/ 593853 w 703593"/>
                  <a:gd name="connsiteY6" fmla="*/ 20762 h 67007"/>
                  <a:gd name="connsiteX7" fmla="*/ 703391 w 703593"/>
                  <a:gd name="connsiteY7" fmla="*/ 8062 h 67007"/>
                  <a:gd name="connsiteX8" fmla="*/ 614491 w 703593"/>
                  <a:gd name="connsiteY8" fmla="*/ 9650 h 67007"/>
                  <a:gd name="connsiteX9" fmla="*/ 393828 w 703593"/>
                  <a:gd name="connsiteY9" fmla="*/ 125 h 67007"/>
                  <a:gd name="connsiteX10" fmla="*/ 231903 w 703593"/>
                  <a:gd name="connsiteY10" fmla="*/ 17587 h 67007"/>
                  <a:gd name="connsiteX11" fmla="*/ 1716 w 703593"/>
                  <a:gd name="connsiteY11" fmla="*/ 66800 h 67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3593" h="67007">
                    <a:moveTo>
                      <a:pt x="1716" y="66800"/>
                    </a:moveTo>
                    <a:cubicBezTo>
                      <a:pt x="-14953" y="69710"/>
                      <a:pt x="94320" y="41135"/>
                      <a:pt x="131891" y="35050"/>
                    </a:cubicBezTo>
                    <a:cubicBezTo>
                      <a:pt x="169462" y="28965"/>
                      <a:pt x="187718" y="34256"/>
                      <a:pt x="227141" y="30287"/>
                    </a:cubicBezTo>
                    <a:cubicBezTo>
                      <a:pt x="266564" y="26318"/>
                      <a:pt x="328211" y="14941"/>
                      <a:pt x="368428" y="11237"/>
                    </a:cubicBezTo>
                    <a:cubicBezTo>
                      <a:pt x="408645" y="7533"/>
                      <a:pt x="438279" y="8062"/>
                      <a:pt x="468441" y="8062"/>
                    </a:cubicBezTo>
                    <a:cubicBezTo>
                      <a:pt x="498603" y="8062"/>
                      <a:pt x="528501" y="9120"/>
                      <a:pt x="549403" y="11237"/>
                    </a:cubicBezTo>
                    <a:cubicBezTo>
                      <a:pt x="570305" y="13354"/>
                      <a:pt x="568188" y="21291"/>
                      <a:pt x="593853" y="20762"/>
                    </a:cubicBezTo>
                    <a:cubicBezTo>
                      <a:pt x="619518" y="20233"/>
                      <a:pt x="699951" y="9914"/>
                      <a:pt x="703391" y="8062"/>
                    </a:cubicBezTo>
                    <a:cubicBezTo>
                      <a:pt x="706831" y="6210"/>
                      <a:pt x="666085" y="10973"/>
                      <a:pt x="614491" y="9650"/>
                    </a:cubicBezTo>
                    <a:cubicBezTo>
                      <a:pt x="562897" y="8327"/>
                      <a:pt x="457593" y="-1198"/>
                      <a:pt x="393828" y="125"/>
                    </a:cubicBezTo>
                    <a:cubicBezTo>
                      <a:pt x="330063" y="1448"/>
                      <a:pt x="293286" y="9914"/>
                      <a:pt x="231903" y="17587"/>
                    </a:cubicBezTo>
                    <a:cubicBezTo>
                      <a:pt x="170520" y="25260"/>
                      <a:pt x="18385" y="63890"/>
                      <a:pt x="1716" y="668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BBD0B60F-C363-469A-BAA3-90A3FC61DD1C}"/>
                  </a:ext>
                </a:extLst>
              </p:cNvPr>
              <p:cNvSpPr/>
              <p:nvPr/>
            </p:nvSpPr>
            <p:spPr>
              <a:xfrm>
                <a:off x="4935326" y="7264400"/>
                <a:ext cx="114955" cy="152265"/>
              </a:xfrm>
              <a:custGeom>
                <a:avLst/>
                <a:gdLst>
                  <a:gd name="connsiteX0" fmla="*/ 8149 w 114955"/>
                  <a:gd name="connsiteY0" fmla="*/ 0 h 152265"/>
                  <a:gd name="connsiteX1" fmla="*/ 8149 w 114955"/>
                  <a:gd name="connsiteY1" fmla="*/ 79375 h 152265"/>
                  <a:gd name="connsiteX2" fmla="*/ 109749 w 114955"/>
                  <a:gd name="connsiteY2" fmla="*/ 150813 h 152265"/>
                  <a:gd name="connsiteX3" fmla="*/ 92287 w 114955"/>
                  <a:gd name="connsiteY3" fmla="*/ 123825 h 152265"/>
                  <a:gd name="connsiteX4" fmla="*/ 24024 w 114955"/>
                  <a:gd name="connsiteY4" fmla="*/ 80963 h 152265"/>
                  <a:gd name="connsiteX5" fmla="*/ 8149 w 114955"/>
                  <a:gd name="connsiteY5" fmla="*/ 0 h 15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955" h="152265">
                    <a:moveTo>
                      <a:pt x="8149" y="0"/>
                    </a:moveTo>
                    <a:cubicBezTo>
                      <a:pt x="5503" y="-265"/>
                      <a:pt x="-8784" y="54240"/>
                      <a:pt x="8149" y="79375"/>
                    </a:cubicBezTo>
                    <a:cubicBezTo>
                      <a:pt x="25082" y="104510"/>
                      <a:pt x="95726" y="143405"/>
                      <a:pt x="109749" y="150813"/>
                    </a:cubicBezTo>
                    <a:cubicBezTo>
                      <a:pt x="123772" y="158221"/>
                      <a:pt x="106574" y="135467"/>
                      <a:pt x="92287" y="123825"/>
                    </a:cubicBezTo>
                    <a:cubicBezTo>
                      <a:pt x="78000" y="112183"/>
                      <a:pt x="37782" y="99484"/>
                      <a:pt x="24024" y="80963"/>
                    </a:cubicBezTo>
                    <a:cubicBezTo>
                      <a:pt x="10266" y="62442"/>
                      <a:pt x="10795" y="265"/>
                      <a:pt x="8149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: 図形 1145">
                <a:extLst>
                  <a:ext uri="{FF2B5EF4-FFF2-40B4-BE49-F238E27FC236}">
                    <a16:creationId xmlns:a16="http://schemas.microsoft.com/office/drawing/2014/main" id="{4071E120-2931-4394-B9EC-14207A38B751}"/>
                  </a:ext>
                </a:extLst>
              </p:cNvPr>
              <p:cNvSpPr/>
              <p:nvPr/>
            </p:nvSpPr>
            <p:spPr>
              <a:xfrm>
                <a:off x="5559295" y="7251503"/>
                <a:ext cx="258964" cy="182318"/>
              </a:xfrm>
              <a:custGeom>
                <a:avLst/>
                <a:gdLst>
                  <a:gd name="connsiteX0" fmla="*/ 258893 w 258964"/>
                  <a:gd name="connsiteY0" fmla="*/ 197 h 182318"/>
                  <a:gd name="connsiteX1" fmla="*/ 95380 w 258964"/>
                  <a:gd name="connsiteY1" fmla="*/ 144660 h 182318"/>
                  <a:gd name="connsiteX2" fmla="*/ 130 w 258964"/>
                  <a:gd name="connsiteY2" fmla="*/ 181172 h 182318"/>
                  <a:gd name="connsiteX3" fmla="*/ 114430 w 258964"/>
                  <a:gd name="connsiteY3" fmla="*/ 114497 h 182318"/>
                  <a:gd name="connsiteX4" fmla="*/ 258893 w 258964"/>
                  <a:gd name="connsiteY4" fmla="*/ 197 h 182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964" h="182318">
                    <a:moveTo>
                      <a:pt x="258893" y="197"/>
                    </a:moveTo>
                    <a:cubicBezTo>
                      <a:pt x="255718" y="5224"/>
                      <a:pt x="138507" y="114498"/>
                      <a:pt x="95380" y="144660"/>
                    </a:cubicBezTo>
                    <a:cubicBezTo>
                      <a:pt x="52253" y="174822"/>
                      <a:pt x="-3045" y="186199"/>
                      <a:pt x="130" y="181172"/>
                    </a:cubicBezTo>
                    <a:cubicBezTo>
                      <a:pt x="3305" y="176145"/>
                      <a:pt x="70774" y="141484"/>
                      <a:pt x="114430" y="114497"/>
                    </a:cubicBezTo>
                    <a:cubicBezTo>
                      <a:pt x="158086" y="87510"/>
                      <a:pt x="262068" y="-4830"/>
                      <a:pt x="258893" y="1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CE7ED8DF-88EE-43FF-9529-E58B1915239E}"/>
                  </a:ext>
                </a:extLst>
              </p:cNvPr>
              <p:cNvSpPr/>
              <p:nvPr/>
            </p:nvSpPr>
            <p:spPr>
              <a:xfrm>
                <a:off x="5213925" y="7475529"/>
                <a:ext cx="255127" cy="17481"/>
              </a:xfrm>
              <a:custGeom>
                <a:avLst/>
                <a:gdLst>
                  <a:gd name="connsiteX0" fmla="*/ 1013 w 255127"/>
                  <a:gd name="connsiteY0" fmla="*/ 17471 h 17481"/>
                  <a:gd name="connsiteX1" fmla="*/ 94675 w 255127"/>
                  <a:gd name="connsiteY1" fmla="*/ 12709 h 17481"/>
                  <a:gd name="connsiteX2" fmla="*/ 253425 w 255127"/>
                  <a:gd name="connsiteY2" fmla="*/ 9 h 17481"/>
                  <a:gd name="connsiteX3" fmla="*/ 169288 w 255127"/>
                  <a:gd name="connsiteY3" fmla="*/ 11121 h 17481"/>
                  <a:gd name="connsiteX4" fmla="*/ 1013 w 255127"/>
                  <a:gd name="connsiteY4" fmla="*/ 17471 h 17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127" h="17481">
                    <a:moveTo>
                      <a:pt x="1013" y="17471"/>
                    </a:moveTo>
                    <a:cubicBezTo>
                      <a:pt x="-11422" y="17736"/>
                      <a:pt x="94675" y="12709"/>
                      <a:pt x="94675" y="12709"/>
                    </a:cubicBezTo>
                    <a:cubicBezTo>
                      <a:pt x="136744" y="9799"/>
                      <a:pt x="240990" y="274"/>
                      <a:pt x="253425" y="9"/>
                    </a:cubicBezTo>
                    <a:cubicBezTo>
                      <a:pt x="265860" y="-256"/>
                      <a:pt x="207388" y="5036"/>
                      <a:pt x="169288" y="11121"/>
                    </a:cubicBezTo>
                    <a:cubicBezTo>
                      <a:pt x="131188" y="17206"/>
                      <a:pt x="13448" y="17206"/>
                      <a:pt x="1013" y="174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2160B1AC-6437-4CD5-A2F8-0FF36696E5C7}"/>
                  </a:ext>
                </a:extLst>
              </p:cNvPr>
              <p:cNvSpPr/>
              <p:nvPr/>
            </p:nvSpPr>
            <p:spPr>
              <a:xfrm>
                <a:off x="5086332" y="7211464"/>
                <a:ext cx="541888" cy="65329"/>
              </a:xfrm>
              <a:custGeom>
                <a:avLst/>
                <a:gdLst>
                  <a:gd name="connsiteX0" fmla="*/ 18 w 541888"/>
                  <a:gd name="connsiteY0" fmla="*/ 23303 h 65329"/>
                  <a:gd name="connsiteX1" fmla="*/ 188401 w 541888"/>
                  <a:gd name="connsiteY1" fmla="*/ 61403 h 65329"/>
                  <a:gd name="connsiteX2" fmla="*/ 383135 w 541888"/>
                  <a:gd name="connsiteY2" fmla="*/ 57169 h 65329"/>
                  <a:gd name="connsiteX3" fmla="*/ 541885 w 541888"/>
                  <a:gd name="connsiteY3" fmla="*/ 19 h 65329"/>
                  <a:gd name="connsiteX4" fmla="*/ 378901 w 541888"/>
                  <a:gd name="connsiteY4" fmla="*/ 50819 h 65329"/>
                  <a:gd name="connsiteX5" fmla="*/ 198985 w 541888"/>
                  <a:gd name="connsiteY5" fmla="*/ 59286 h 65329"/>
                  <a:gd name="connsiteX6" fmla="*/ 18 w 541888"/>
                  <a:gd name="connsiteY6" fmla="*/ 23303 h 6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1888" h="65329">
                    <a:moveTo>
                      <a:pt x="18" y="23303"/>
                    </a:moveTo>
                    <a:cubicBezTo>
                      <a:pt x="-1746" y="23656"/>
                      <a:pt x="124548" y="55759"/>
                      <a:pt x="188401" y="61403"/>
                    </a:cubicBezTo>
                    <a:cubicBezTo>
                      <a:pt x="252254" y="67047"/>
                      <a:pt x="324221" y="67400"/>
                      <a:pt x="383135" y="57169"/>
                    </a:cubicBezTo>
                    <a:cubicBezTo>
                      <a:pt x="442049" y="46938"/>
                      <a:pt x="542591" y="1077"/>
                      <a:pt x="541885" y="19"/>
                    </a:cubicBezTo>
                    <a:cubicBezTo>
                      <a:pt x="541179" y="-1039"/>
                      <a:pt x="436051" y="40941"/>
                      <a:pt x="378901" y="50819"/>
                    </a:cubicBezTo>
                    <a:cubicBezTo>
                      <a:pt x="321751" y="60697"/>
                      <a:pt x="262485" y="63166"/>
                      <a:pt x="198985" y="59286"/>
                    </a:cubicBezTo>
                    <a:cubicBezTo>
                      <a:pt x="135485" y="55406"/>
                      <a:pt x="1782" y="22950"/>
                      <a:pt x="18" y="233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58599537-E5D7-4EE4-931A-90D2C478E53B}"/>
                  </a:ext>
                </a:extLst>
              </p:cNvPr>
              <p:cNvSpPr/>
              <p:nvPr/>
            </p:nvSpPr>
            <p:spPr>
              <a:xfrm>
                <a:off x="5347769" y="7205541"/>
                <a:ext cx="15015" cy="73901"/>
              </a:xfrm>
              <a:custGeom>
                <a:avLst/>
                <a:gdLst>
                  <a:gd name="connsiteX0" fmla="*/ 8456 w 15015"/>
                  <a:gd name="connsiteY0" fmla="*/ 122 h 73901"/>
                  <a:gd name="connsiteX1" fmla="*/ 14806 w 15015"/>
                  <a:gd name="connsiteY1" fmla="*/ 71559 h 73901"/>
                  <a:gd name="connsiteX2" fmla="*/ 519 w 15015"/>
                  <a:gd name="connsiteY2" fmla="*/ 54097 h 73901"/>
                  <a:gd name="connsiteX3" fmla="*/ 8456 w 15015"/>
                  <a:gd name="connsiteY3" fmla="*/ 122 h 7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15" h="73901">
                    <a:moveTo>
                      <a:pt x="8456" y="122"/>
                    </a:moveTo>
                    <a:cubicBezTo>
                      <a:pt x="10837" y="3032"/>
                      <a:pt x="16129" y="62563"/>
                      <a:pt x="14806" y="71559"/>
                    </a:cubicBezTo>
                    <a:cubicBezTo>
                      <a:pt x="13483" y="80555"/>
                      <a:pt x="3165" y="61241"/>
                      <a:pt x="519" y="54097"/>
                    </a:cubicBezTo>
                    <a:cubicBezTo>
                      <a:pt x="-2127" y="46953"/>
                      <a:pt x="6075" y="-2788"/>
                      <a:pt x="8456" y="1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: 図形 1149">
                <a:extLst>
                  <a:ext uri="{FF2B5EF4-FFF2-40B4-BE49-F238E27FC236}">
                    <a16:creationId xmlns:a16="http://schemas.microsoft.com/office/drawing/2014/main" id="{24A2EE59-D27E-40F4-B2A3-A7DC952EE028}"/>
                  </a:ext>
                </a:extLst>
              </p:cNvPr>
              <p:cNvSpPr/>
              <p:nvPr/>
            </p:nvSpPr>
            <p:spPr>
              <a:xfrm>
                <a:off x="5514975" y="7202488"/>
                <a:ext cx="3418" cy="56054"/>
              </a:xfrm>
              <a:custGeom>
                <a:avLst/>
                <a:gdLst>
                  <a:gd name="connsiteX0" fmla="*/ 0 w 3418"/>
                  <a:gd name="connsiteY0" fmla="*/ 0 h 56054"/>
                  <a:gd name="connsiteX1" fmla="*/ 3175 w 3418"/>
                  <a:gd name="connsiteY1" fmla="*/ 55562 h 56054"/>
                  <a:gd name="connsiteX2" fmla="*/ 0 w 3418"/>
                  <a:gd name="connsiteY2" fmla="*/ 0 h 56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8" h="56054">
                    <a:moveTo>
                      <a:pt x="0" y="0"/>
                    </a:moveTo>
                    <a:cubicBezTo>
                      <a:pt x="0" y="0"/>
                      <a:pt x="4498" y="48948"/>
                      <a:pt x="3175" y="55562"/>
                    </a:cubicBezTo>
                    <a:cubicBezTo>
                      <a:pt x="1852" y="62176"/>
                      <a:pt x="0" y="0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AF3F6CF2-BA24-40EC-962B-8B83E2F23C5C}"/>
                  </a:ext>
                </a:extLst>
              </p:cNvPr>
              <p:cNvSpPr/>
              <p:nvPr/>
            </p:nvSpPr>
            <p:spPr>
              <a:xfrm>
                <a:off x="5184775" y="7216284"/>
                <a:ext cx="52126" cy="48607"/>
              </a:xfrm>
              <a:custGeom>
                <a:avLst/>
                <a:gdLst>
                  <a:gd name="connsiteX0" fmla="*/ 0 w 52126"/>
                  <a:gd name="connsiteY0" fmla="*/ 491 h 48607"/>
                  <a:gd name="connsiteX1" fmla="*/ 47625 w 52126"/>
                  <a:gd name="connsiteY1" fmla="*/ 48116 h 48607"/>
                  <a:gd name="connsiteX2" fmla="*/ 47625 w 52126"/>
                  <a:gd name="connsiteY2" fmla="*/ 24304 h 48607"/>
                  <a:gd name="connsiteX3" fmla="*/ 0 w 52126"/>
                  <a:gd name="connsiteY3" fmla="*/ 491 h 4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26" h="48607">
                    <a:moveTo>
                      <a:pt x="0" y="491"/>
                    </a:moveTo>
                    <a:cubicBezTo>
                      <a:pt x="0" y="4460"/>
                      <a:pt x="39688" y="44147"/>
                      <a:pt x="47625" y="48116"/>
                    </a:cubicBezTo>
                    <a:cubicBezTo>
                      <a:pt x="55563" y="52085"/>
                      <a:pt x="51329" y="30918"/>
                      <a:pt x="47625" y="24304"/>
                    </a:cubicBezTo>
                    <a:cubicBezTo>
                      <a:pt x="43921" y="17690"/>
                      <a:pt x="0" y="-3478"/>
                      <a:pt x="0" y="4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: 図形 1151">
                <a:extLst>
                  <a:ext uri="{FF2B5EF4-FFF2-40B4-BE49-F238E27FC236}">
                    <a16:creationId xmlns:a16="http://schemas.microsoft.com/office/drawing/2014/main" id="{BCF8E229-3602-4217-A420-33EACE4458DB}"/>
                  </a:ext>
                </a:extLst>
              </p:cNvPr>
              <p:cNvSpPr/>
              <p:nvPr/>
            </p:nvSpPr>
            <p:spPr>
              <a:xfrm>
                <a:off x="5040637" y="7318214"/>
                <a:ext cx="643695" cy="148855"/>
              </a:xfrm>
              <a:custGeom>
                <a:avLst/>
                <a:gdLst>
                  <a:gd name="connsiteX0" fmla="*/ 6026 w 643695"/>
                  <a:gd name="connsiteY0" fmla="*/ 50961 h 148855"/>
                  <a:gd name="connsiteX1" fmla="*/ 96513 w 643695"/>
                  <a:gd name="connsiteY1" fmla="*/ 50961 h 148855"/>
                  <a:gd name="connsiteX2" fmla="*/ 201288 w 643695"/>
                  <a:gd name="connsiteY2" fmla="*/ 87474 h 148855"/>
                  <a:gd name="connsiteX3" fmla="*/ 309238 w 643695"/>
                  <a:gd name="connsiteY3" fmla="*/ 95411 h 148855"/>
                  <a:gd name="connsiteX4" fmla="*/ 425126 w 643695"/>
                  <a:gd name="connsiteY4" fmla="*/ 85886 h 148855"/>
                  <a:gd name="connsiteX5" fmla="*/ 509263 w 643695"/>
                  <a:gd name="connsiteY5" fmla="*/ 49374 h 148855"/>
                  <a:gd name="connsiteX6" fmla="*/ 633088 w 643695"/>
                  <a:gd name="connsiteY6" fmla="*/ 1749 h 148855"/>
                  <a:gd name="connsiteX7" fmla="*/ 633088 w 643695"/>
                  <a:gd name="connsiteY7" fmla="*/ 16036 h 148855"/>
                  <a:gd name="connsiteX8" fmla="*/ 598163 w 643695"/>
                  <a:gd name="connsiteY8" fmla="*/ 70011 h 148855"/>
                  <a:gd name="connsiteX9" fmla="*/ 458463 w 643695"/>
                  <a:gd name="connsiteY9" fmla="*/ 128749 h 148855"/>
                  <a:gd name="connsiteX10" fmla="*/ 279076 w 643695"/>
                  <a:gd name="connsiteY10" fmla="*/ 136686 h 148855"/>
                  <a:gd name="connsiteX11" fmla="*/ 188588 w 643695"/>
                  <a:gd name="connsiteY11" fmla="*/ 147799 h 148855"/>
                  <a:gd name="connsiteX12" fmla="*/ 104451 w 643695"/>
                  <a:gd name="connsiteY12" fmla="*/ 108111 h 148855"/>
                  <a:gd name="connsiteX13" fmla="*/ 67938 w 643695"/>
                  <a:gd name="connsiteY13" fmla="*/ 101761 h 148855"/>
                  <a:gd name="connsiteX14" fmla="*/ 102863 w 643695"/>
                  <a:gd name="connsiteY14" fmla="*/ 100174 h 148855"/>
                  <a:gd name="connsiteX15" fmla="*/ 194938 w 643695"/>
                  <a:gd name="connsiteY15" fmla="*/ 122399 h 148855"/>
                  <a:gd name="connsiteX16" fmla="*/ 445763 w 643695"/>
                  <a:gd name="connsiteY16" fmla="*/ 119224 h 148855"/>
                  <a:gd name="connsiteX17" fmla="*/ 594988 w 643695"/>
                  <a:gd name="connsiteY17" fmla="*/ 60486 h 148855"/>
                  <a:gd name="connsiteX18" fmla="*/ 615626 w 643695"/>
                  <a:gd name="connsiteY18" fmla="*/ 12861 h 148855"/>
                  <a:gd name="connsiteX19" fmla="*/ 274313 w 643695"/>
                  <a:gd name="connsiteY19" fmla="*/ 100174 h 148855"/>
                  <a:gd name="connsiteX20" fmla="*/ 6026 w 643695"/>
                  <a:gd name="connsiteY20" fmla="*/ 50961 h 14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43695" h="148855">
                    <a:moveTo>
                      <a:pt x="6026" y="50961"/>
                    </a:moveTo>
                    <a:cubicBezTo>
                      <a:pt x="-23607" y="42759"/>
                      <a:pt x="63969" y="44875"/>
                      <a:pt x="96513" y="50961"/>
                    </a:cubicBezTo>
                    <a:cubicBezTo>
                      <a:pt x="129057" y="57047"/>
                      <a:pt x="165834" y="80066"/>
                      <a:pt x="201288" y="87474"/>
                    </a:cubicBezTo>
                    <a:cubicBezTo>
                      <a:pt x="236742" y="94882"/>
                      <a:pt x="271932" y="95676"/>
                      <a:pt x="309238" y="95411"/>
                    </a:cubicBezTo>
                    <a:cubicBezTo>
                      <a:pt x="346544" y="95146"/>
                      <a:pt x="391789" y="93559"/>
                      <a:pt x="425126" y="85886"/>
                    </a:cubicBezTo>
                    <a:cubicBezTo>
                      <a:pt x="458464" y="78213"/>
                      <a:pt x="474603" y="63397"/>
                      <a:pt x="509263" y="49374"/>
                    </a:cubicBezTo>
                    <a:cubicBezTo>
                      <a:pt x="543923" y="35351"/>
                      <a:pt x="612451" y="7305"/>
                      <a:pt x="633088" y="1749"/>
                    </a:cubicBezTo>
                    <a:cubicBezTo>
                      <a:pt x="653725" y="-3807"/>
                      <a:pt x="638909" y="4659"/>
                      <a:pt x="633088" y="16036"/>
                    </a:cubicBezTo>
                    <a:cubicBezTo>
                      <a:pt x="627267" y="27413"/>
                      <a:pt x="627267" y="51226"/>
                      <a:pt x="598163" y="70011"/>
                    </a:cubicBezTo>
                    <a:cubicBezTo>
                      <a:pt x="569059" y="88796"/>
                      <a:pt x="511644" y="117637"/>
                      <a:pt x="458463" y="128749"/>
                    </a:cubicBezTo>
                    <a:cubicBezTo>
                      <a:pt x="405282" y="139861"/>
                      <a:pt x="324055" y="133511"/>
                      <a:pt x="279076" y="136686"/>
                    </a:cubicBezTo>
                    <a:cubicBezTo>
                      <a:pt x="234097" y="139861"/>
                      <a:pt x="217692" y="152561"/>
                      <a:pt x="188588" y="147799"/>
                    </a:cubicBezTo>
                    <a:cubicBezTo>
                      <a:pt x="159484" y="143037"/>
                      <a:pt x="124559" y="115784"/>
                      <a:pt x="104451" y="108111"/>
                    </a:cubicBezTo>
                    <a:cubicBezTo>
                      <a:pt x="84343" y="100438"/>
                      <a:pt x="68203" y="103084"/>
                      <a:pt x="67938" y="101761"/>
                    </a:cubicBezTo>
                    <a:cubicBezTo>
                      <a:pt x="67673" y="100438"/>
                      <a:pt x="81696" y="96734"/>
                      <a:pt x="102863" y="100174"/>
                    </a:cubicBezTo>
                    <a:cubicBezTo>
                      <a:pt x="124030" y="103614"/>
                      <a:pt x="137788" y="119224"/>
                      <a:pt x="194938" y="122399"/>
                    </a:cubicBezTo>
                    <a:cubicBezTo>
                      <a:pt x="252088" y="125574"/>
                      <a:pt x="379088" y="129543"/>
                      <a:pt x="445763" y="119224"/>
                    </a:cubicBezTo>
                    <a:cubicBezTo>
                      <a:pt x="512438" y="108905"/>
                      <a:pt x="566678" y="78213"/>
                      <a:pt x="594988" y="60486"/>
                    </a:cubicBezTo>
                    <a:cubicBezTo>
                      <a:pt x="623299" y="42759"/>
                      <a:pt x="669072" y="6246"/>
                      <a:pt x="615626" y="12861"/>
                    </a:cubicBezTo>
                    <a:cubicBezTo>
                      <a:pt x="562180" y="19476"/>
                      <a:pt x="372738" y="93559"/>
                      <a:pt x="274313" y="100174"/>
                    </a:cubicBezTo>
                    <a:cubicBezTo>
                      <a:pt x="175888" y="106789"/>
                      <a:pt x="35659" y="59163"/>
                      <a:pt x="6026" y="509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: 図形 1152">
                <a:extLst>
                  <a:ext uri="{FF2B5EF4-FFF2-40B4-BE49-F238E27FC236}">
                    <a16:creationId xmlns:a16="http://schemas.microsoft.com/office/drawing/2014/main" id="{E2B5AD26-9B2B-4E00-AD74-63B1F3D9758D}"/>
                  </a:ext>
                </a:extLst>
              </p:cNvPr>
              <p:cNvSpPr/>
              <p:nvPr/>
            </p:nvSpPr>
            <p:spPr>
              <a:xfrm>
                <a:off x="4906961" y="5946644"/>
                <a:ext cx="325527" cy="304985"/>
              </a:xfrm>
              <a:custGeom>
                <a:avLst/>
                <a:gdLst>
                  <a:gd name="connsiteX0" fmla="*/ 325439 w 325527"/>
                  <a:gd name="connsiteY0" fmla="*/ 131 h 304985"/>
                  <a:gd name="connsiteX1" fmla="*/ 263527 w 325527"/>
                  <a:gd name="connsiteY1" fmla="*/ 120781 h 304985"/>
                  <a:gd name="connsiteX2" fmla="*/ 2 w 325527"/>
                  <a:gd name="connsiteY2" fmla="*/ 304931 h 304985"/>
                  <a:gd name="connsiteX3" fmla="*/ 268289 w 325527"/>
                  <a:gd name="connsiteY3" fmla="*/ 101731 h 304985"/>
                  <a:gd name="connsiteX4" fmla="*/ 325439 w 325527"/>
                  <a:gd name="connsiteY4" fmla="*/ 131 h 30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527" h="304985">
                    <a:moveTo>
                      <a:pt x="325439" y="131"/>
                    </a:moveTo>
                    <a:cubicBezTo>
                      <a:pt x="324645" y="3306"/>
                      <a:pt x="317767" y="69981"/>
                      <a:pt x="263527" y="120781"/>
                    </a:cubicBezTo>
                    <a:cubicBezTo>
                      <a:pt x="209287" y="171581"/>
                      <a:pt x="-792" y="308106"/>
                      <a:pt x="2" y="304931"/>
                    </a:cubicBezTo>
                    <a:cubicBezTo>
                      <a:pt x="796" y="301756"/>
                      <a:pt x="213785" y="151737"/>
                      <a:pt x="268289" y="101731"/>
                    </a:cubicBezTo>
                    <a:cubicBezTo>
                      <a:pt x="322793" y="51725"/>
                      <a:pt x="326233" y="-3044"/>
                      <a:pt x="325439" y="1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: 図形 1153">
                <a:extLst>
                  <a:ext uri="{FF2B5EF4-FFF2-40B4-BE49-F238E27FC236}">
                    <a16:creationId xmlns:a16="http://schemas.microsoft.com/office/drawing/2014/main" id="{520B2ED5-B415-40F8-A1D4-1B2801D41417}"/>
                  </a:ext>
                </a:extLst>
              </p:cNvPr>
              <p:cNvSpPr/>
              <p:nvPr/>
            </p:nvSpPr>
            <p:spPr>
              <a:xfrm>
                <a:off x="4845028" y="5845991"/>
                <a:ext cx="547724" cy="382008"/>
              </a:xfrm>
              <a:custGeom>
                <a:avLst/>
                <a:gdLst>
                  <a:gd name="connsiteX0" fmla="*/ 547710 w 547724"/>
                  <a:gd name="connsiteY0" fmla="*/ 772 h 382008"/>
                  <a:gd name="connsiteX1" fmla="*/ 331810 w 547724"/>
                  <a:gd name="connsiteY1" fmla="*/ 16647 h 382008"/>
                  <a:gd name="connsiteX2" fmla="*/ 312760 w 547724"/>
                  <a:gd name="connsiteY2" fmla="*/ 56334 h 382008"/>
                  <a:gd name="connsiteX3" fmla="*/ 273072 w 547724"/>
                  <a:gd name="connsiteY3" fmla="*/ 181747 h 382008"/>
                  <a:gd name="connsiteX4" fmla="*/ 171472 w 547724"/>
                  <a:gd name="connsiteY4" fmla="*/ 286522 h 382008"/>
                  <a:gd name="connsiteX5" fmla="*/ 22 w 547724"/>
                  <a:gd name="connsiteY5" fmla="*/ 381772 h 382008"/>
                  <a:gd name="connsiteX6" fmla="*/ 160360 w 547724"/>
                  <a:gd name="connsiteY6" fmla="*/ 308747 h 382008"/>
                  <a:gd name="connsiteX7" fmla="*/ 296885 w 547724"/>
                  <a:gd name="connsiteY7" fmla="*/ 164284 h 382008"/>
                  <a:gd name="connsiteX8" fmla="*/ 320697 w 547724"/>
                  <a:gd name="connsiteY8" fmla="*/ 38872 h 382008"/>
                  <a:gd name="connsiteX9" fmla="*/ 547710 w 547724"/>
                  <a:gd name="connsiteY9" fmla="*/ 772 h 38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7724" h="382008">
                    <a:moveTo>
                      <a:pt x="547710" y="772"/>
                    </a:moveTo>
                    <a:cubicBezTo>
                      <a:pt x="549562" y="-2932"/>
                      <a:pt x="370968" y="7387"/>
                      <a:pt x="331810" y="16647"/>
                    </a:cubicBezTo>
                    <a:cubicBezTo>
                      <a:pt x="292652" y="25907"/>
                      <a:pt x="322550" y="28817"/>
                      <a:pt x="312760" y="56334"/>
                    </a:cubicBezTo>
                    <a:cubicBezTo>
                      <a:pt x="302970" y="83851"/>
                      <a:pt x="296620" y="143382"/>
                      <a:pt x="273072" y="181747"/>
                    </a:cubicBezTo>
                    <a:cubicBezTo>
                      <a:pt x="249524" y="220112"/>
                      <a:pt x="216980" y="253185"/>
                      <a:pt x="171472" y="286522"/>
                    </a:cubicBezTo>
                    <a:cubicBezTo>
                      <a:pt x="125964" y="319859"/>
                      <a:pt x="1874" y="378068"/>
                      <a:pt x="22" y="381772"/>
                    </a:cubicBezTo>
                    <a:cubicBezTo>
                      <a:pt x="-1830" y="385476"/>
                      <a:pt x="110883" y="344995"/>
                      <a:pt x="160360" y="308747"/>
                    </a:cubicBezTo>
                    <a:cubicBezTo>
                      <a:pt x="209837" y="272499"/>
                      <a:pt x="270162" y="209263"/>
                      <a:pt x="296885" y="164284"/>
                    </a:cubicBezTo>
                    <a:cubicBezTo>
                      <a:pt x="323608" y="119305"/>
                      <a:pt x="282068" y="64801"/>
                      <a:pt x="320697" y="38872"/>
                    </a:cubicBezTo>
                    <a:cubicBezTo>
                      <a:pt x="359326" y="12943"/>
                      <a:pt x="545858" y="4476"/>
                      <a:pt x="547710" y="77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: 図形 1154">
                <a:extLst>
                  <a:ext uri="{FF2B5EF4-FFF2-40B4-BE49-F238E27FC236}">
                    <a16:creationId xmlns:a16="http://schemas.microsoft.com/office/drawing/2014/main" id="{74218143-6F9A-44DA-8E5A-554BA42F7A90}"/>
                  </a:ext>
                </a:extLst>
              </p:cNvPr>
              <p:cNvSpPr/>
              <p:nvPr/>
            </p:nvSpPr>
            <p:spPr>
              <a:xfrm>
                <a:off x="4997387" y="5505437"/>
                <a:ext cx="239777" cy="316557"/>
              </a:xfrm>
              <a:custGeom>
                <a:avLst/>
                <a:gdLst>
                  <a:gd name="connsiteX0" fmla="*/ 239776 w 239777"/>
                  <a:gd name="connsiteY0" fmla="*/ 13 h 316557"/>
                  <a:gd name="connsiteX1" fmla="*/ 200088 w 239777"/>
                  <a:gd name="connsiteY1" fmla="*/ 246076 h 316557"/>
                  <a:gd name="connsiteX2" fmla="*/ 171513 w 239777"/>
                  <a:gd name="connsiteY2" fmla="*/ 290526 h 316557"/>
                  <a:gd name="connsiteX3" fmla="*/ 106426 w 239777"/>
                  <a:gd name="connsiteY3" fmla="*/ 315926 h 316557"/>
                  <a:gd name="connsiteX4" fmla="*/ 63 w 239777"/>
                  <a:gd name="connsiteY4" fmla="*/ 265126 h 316557"/>
                  <a:gd name="connsiteX5" fmla="*/ 122301 w 239777"/>
                  <a:gd name="connsiteY5" fmla="*/ 300051 h 316557"/>
                  <a:gd name="connsiteX6" fmla="*/ 198501 w 239777"/>
                  <a:gd name="connsiteY6" fmla="*/ 234963 h 316557"/>
                  <a:gd name="connsiteX7" fmla="*/ 239776 w 239777"/>
                  <a:gd name="connsiteY7" fmla="*/ 13 h 316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777" h="316557">
                    <a:moveTo>
                      <a:pt x="239776" y="13"/>
                    </a:moveTo>
                    <a:cubicBezTo>
                      <a:pt x="240040" y="1865"/>
                      <a:pt x="211465" y="197657"/>
                      <a:pt x="200088" y="246076"/>
                    </a:cubicBezTo>
                    <a:cubicBezTo>
                      <a:pt x="188711" y="294495"/>
                      <a:pt x="187123" y="278884"/>
                      <a:pt x="171513" y="290526"/>
                    </a:cubicBezTo>
                    <a:cubicBezTo>
                      <a:pt x="155903" y="302168"/>
                      <a:pt x="135001" y="320159"/>
                      <a:pt x="106426" y="315926"/>
                    </a:cubicBezTo>
                    <a:cubicBezTo>
                      <a:pt x="77851" y="311693"/>
                      <a:pt x="-2583" y="267772"/>
                      <a:pt x="63" y="265126"/>
                    </a:cubicBezTo>
                    <a:cubicBezTo>
                      <a:pt x="2709" y="262480"/>
                      <a:pt x="89228" y="305078"/>
                      <a:pt x="122301" y="300051"/>
                    </a:cubicBezTo>
                    <a:cubicBezTo>
                      <a:pt x="155374" y="295024"/>
                      <a:pt x="178922" y="281001"/>
                      <a:pt x="198501" y="234963"/>
                    </a:cubicBezTo>
                    <a:cubicBezTo>
                      <a:pt x="218080" y="188926"/>
                      <a:pt x="239512" y="-1839"/>
                      <a:pt x="239776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: 図形 1155">
                <a:extLst>
                  <a:ext uri="{FF2B5EF4-FFF2-40B4-BE49-F238E27FC236}">
                    <a16:creationId xmlns:a16="http://schemas.microsoft.com/office/drawing/2014/main" id="{58002AE4-04EB-4A11-BDB6-1E0F7103817B}"/>
                  </a:ext>
                </a:extLst>
              </p:cNvPr>
              <p:cNvSpPr/>
              <p:nvPr/>
            </p:nvSpPr>
            <p:spPr>
              <a:xfrm>
                <a:off x="5086342" y="5509951"/>
                <a:ext cx="110586" cy="263937"/>
              </a:xfrm>
              <a:custGeom>
                <a:avLst/>
                <a:gdLst>
                  <a:gd name="connsiteX0" fmla="*/ 109546 w 110586"/>
                  <a:gd name="connsiteY0" fmla="*/ 262 h 263937"/>
                  <a:gd name="connsiteX1" fmla="*/ 74621 w 110586"/>
                  <a:gd name="connsiteY1" fmla="*/ 200287 h 263937"/>
                  <a:gd name="connsiteX2" fmla="*/ 8 w 110586"/>
                  <a:gd name="connsiteY2" fmla="*/ 263787 h 263937"/>
                  <a:gd name="connsiteX3" fmla="*/ 79383 w 110586"/>
                  <a:gd name="connsiteY3" fmla="*/ 216162 h 263937"/>
                  <a:gd name="connsiteX4" fmla="*/ 100021 w 110586"/>
                  <a:gd name="connsiteY4" fmla="*/ 159012 h 263937"/>
                  <a:gd name="connsiteX5" fmla="*/ 109546 w 110586"/>
                  <a:gd name="connsiteY5" fmla="*/ 262 h 263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586" h="263937">
                    <a:moveTo>
                      <a:pt x="109546" y="262"/>
                    </a:moveTo>
                    <a:cubicBezTo>
                      <a:pt x="105313" y="7141"/>
                      <a:pt x="92877" y="156366"/>
                      <a:pt x="74621" y="200287"/>
                    </a:cubicBezTo>
                    <a:cubicBezTo>
                      <a:pt x="56365" y="244208"/>
                      <a:pt x="-786" y="261141"/>
                      <a:pt x="8" y="263787"/>
                    </a:cubicBezTo>
                    <a:cubicBezTo>
                      <a:pt x="802" y="266433"/>
                      <a:pt x="62714" y="233625"/>
                      <a:pt x="79383" y="216162"/>
                    </a:cubicBezTo>
                    <a:cubicBezTo>
                      <a:pt x="96052" y="198700"/>
                      <a:pt x="96052" y="194201"/>
                      <a:pt x="100021" y="159012"/>
                    </a:cubicBezTo>
                    <a:cubicBezTo>
                      <a:pt x="103990" y="123823"/>
                      <a:pt x="113779" y="-6617"/>
                      <a:pt x="109546" y="2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: 図形 1156">
                <a:extLst>
                  <a:ext uri="{FF2B5EF4-FFF2-40B4-BE49-F238E27FC236}">
                    <a16:creationId xmlns:a16="http://schemas.microsoft.com/office/drawing/2014/main" id="{8422042E-E45B-4D2A-BC9F-0E64722551E0}"/>
                  </a:ext>
                </a:extLst>
              </p:cNvPr>
              <p:cNvSpPr/>
              <p:nvPr/>
            </p:nvSpPr>
            <p:spPr>
              <a:xfrm>
                <a:off x="5260975" y="5450922"/>
                <a:ext cx="223119" cy="412604"/>
              </a:xfrm>
              <a:custGeom>
                <a:avLst/>
                <a:gdLst>
                  <a:gd name="connsiteX0" fmla="*/ 0 w 223119"/>
                  <a:gd name="connsiteY0" fmla="*/ 553 h 412604"/>
                  <a:gd name="connsiteX1" fmla="*/ 93663 w 223119"/>
                  <a:gd name="connsiteY1" fmla="*/ 116441 h 412604"/>
                  <a:gd name="connsiteX2" fmla="*/ 74613 w 223119"/>
                  <a:gd name="connsiteY2" fmla="*/ 262491 h 412604"/>
                  <a:gd name="connsiteX3" fmla="*/ 112713 w 223119"/>
                  <a:gd name="connsiteY3" fmla="*/ 297416 h 412604"/>
                  <a:gd name="connsiteX4" fmla="*/ 220663 w 223119"/>
                  <a:gd name="connsiteY4" fmla="*/ 411716 h 412604"/>
                  <a:gd name="connsiteX5" fmla="*/ 180975 w 223119"/>
                  <a:gd name="connsiteY5" fmla="*/ 345041 h 412604"/>
                  <a:gd name="connsiteX6" fmla="*/ 98425 w 223119"/>
                  <a:gd name="connsiteY6" fmla="*/ 246616 h 412604"/>
                  <a:gd name="connsiteX7" fmla="*/ 95250 w 223119"/>
                  <a:gd name="connsiteY7" fmla="*/ 79928 h 412604"/>
                  <a:gd name="connsiteX8" fmla="*/ 0 w 223119"/>
                  <a:gd name="connsiteY8" fmla="*/ 553 h 41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119" h="412604">
                    <a:moveTo>
                      <a:pt x="0" y="553"/>
                    </a:moveTo>
                    <a:cubicBezTo>
                      <a:pt x="-264" y="6638"/>
                      <a:pt x="81228" y="72785"/>
                      <a:pt x="93663" y="116441"/>
                    </a:cubicBezTo>
                    <a:cubicBezTo>
                      <a:pt x="106098" y="160097"/>
                      <a:pt x="71438" y="232328"/>
                      <a:pt x="74613" y="262491"/>
                    </a:cubicBezTo>
                    <a:cubicBezTo>
                      <a:pt x="77788" y="292654"/>
                      <a:pt x="88371" y="272545"/>
                      <a:pt x="112713" y="297416"/>
                    </a:cubicBezTo>
                    <a:cubicBezTo>
                      <a:pt x="137055" y="322287"/>
                      <a:pt x="209286" y="403779"/>
                      <a:pt x="220663" y="411716"/>
                    </a:cubicBezTo>
                    <a:cubicBezTo>
                      <a:pt x="232040" y="419653"/>
                      <a:pt x="201348" y="372558"/>
                      <a:pt x="180975" y="345041"/>
                    </a:cubicBezTo>
                    <a:cubicBezTo>
                      <a:pt x="160602" y="317524"/>
                      <a:pt x="112712" y="290801"/>
                      <a:pt x="98425" y="246616"/>
                    </a:cubicBezTo>
                    <a:cubicBezTo>
                      <a:pt x="84138" y="202431"/>
                      <a:pt x="107685" y="120145"/>
                      <a:pt x="95250" y="79928"/>
                    </a:cubicBezTo>
                    <a:cubicBezTo>
                      <a:pt x="82815" y="39711"/>
                      <a:pt x="264" y="-5532"/>
                      <a:pt x="0" y="5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: 図形 1157">
                <a:extLst>
                  <a:ext uri="{FF2B5EF4-FFF2-40B4-BE49-F238E27FC236}">
                    <a16:creationId xmlns:a16="http://schemas.microsoft.com/office/drawing/2014/main" id="{B09F2A3A-B951-414A-8601-BA7ECA8D93CC}"/>
                  </a:ext>
                </a:extLst>
              </p:cNvPr>
              <p:cNvSpPr/>
              <p:nvPr/>
            </p:nvSpPr>
            <p:spPr>
              <a:xfrm>
                <a:off x="5396434" y="5499099"/>
                <a:ext cx="105308" cy="331396"/>
              </a:xfrm>
              <a:custGeom>
                <a:avLst/>
                <a:gdLst>
                  <a:gd name="connsiteX0" fmla="*/ 7416 w 105308"/>
                  <a:gd name="connsiteY0" fmla="*/ 1 h 331396"/>
                  <a:gd name="connsiteX1" fmla="*/ 1066 w 105308"/>
                  <a:gd name="connsiteY1" fmla="*/ 160339 h 331396"/>
                  <a:gd name="connsiteX2" fmla="*/ 29641 w 105308"/>
                  <a:gd name="connsiteY2" fmla="*/ 217489 h 331396"/>
                  <a:gd name="connsiteX3" fmla="*/ 102666 w 105308"/>
                  <a:gd name="connsiteY3" fmla="*/ 328614 h 331396"/>
                  <a:gd name="connsiteX4" fmla="*/ 86791 w 105308"/>
                  <a:gd name="connsiteY4" fmla="*/ 293689 h 331396"/>
                  <a:gd name="connsiteX5" fmla="*/ 62979 w 105308"/>
                  <a:gd name="connsiteY5" fmla="*/ 247651 h 331396"/>
                  <a:gd name="connsiteX6" fmla="*/ 20116 w 105308"/>
                  <a:gd name="connsiteY6" fmla="*/ 163514 h 331396"/>
                  <a:gd name="connsiteX7" fmla="*/ 7416 w 105308"/>
                  <a:gd name="connsiteY7" fmla="*/ 1 h 33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308" h="331396">
                    <a:moveTo>
                      <a:pt x="7416" y="1"/>
                    </a:moveTo>
                    <a:cubicBezTo>
                      <a:pt x="4241" y="-528"/>
                      <a:pt x="-2638" y="124091"/>
                      <a:pt x="1066" y="160339"/>
                    </a:cubicBezTo>
                    <a:cubicBezTo>
                      <a:pt x="4770" y="196587"/>
                      <a:pt x="12708" y="189443"/>
                      <a:pt x="29641" y="217489"/>
                    </a:cubicBezTo>
                    <a:cubicBezTo>
                      <a:pt x="46574" y="245535"/>
                      <a:pt x="93141" y="315914"/>
                      <a:pt x="102666" y="328614"/>
                    </a:cubicBezTo>
                    <a:cubicBezTo>
                      <a:pt x="112191" y="341314"/>
                      <a:pt x="93406" y="307183"/>
                      <a:pt x="86791" y="293689"/>
                    </a:cubicBezTo>
                    <a:cubicBezTo>
                      <a:pt x="80177" y="280195"/>
                      <a:pt x="74091" y="269347"/>
                      <a:pt x="62979" y="247651"/>
                    </a:cubicBezTo>
                    <a:cubicBezTo>
                      <a:pt x="51867" y="225955"/>
                      <a:pt x="27260" y="201349"/>
                      <a:pt x="20116" y="163514"/>
                    </a:cubicBezTo>
                    <a:cubicBezTo>
                      <a:pt x="12972" y="125679"/>
                      <a:pt x="10591" y="530"/>
                      <a:pt x="7416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: 図形 1158">
                <a:extLst>
                  <a:ext uri="{FF2B5EF4-FFF2-40B4-BE49-F238E27FC236}">
                    <a16:creationId xmlns:a16="http://schemas.microsoft.com/office/drawing/2014/main" id="{764B410B-9FD8-4F3B-9CFB-6AAA8ECAB6AF}"/>
                  </a:ext>
                </a:extLst>
              </p:cNvPr>
              <p:cNvSpPr/>
              <p:nvPr/>
            </p:nvSpPr>
            <p:spPr>
              <a:xfrm>
                <a:off x="5503844" y="5729207"/>
                <a:ext cx="130468" cy="65074"/>
              </a:xfrm>
              <a:custGeom>
                <a:avLst/>
                <a:gdLst>
                  <a:gd name="connsiteX0" fmla="*/ 19 w 130468"/>
                  <a:gd name="connsiteY0" fmla="*/ 81 h 65074"/>
                  <a:gd name="connsiteX1" fmla="*/ 120669 w 130468"/>
                  <a:gd name="connsiteY1" fmla="*/ 61993 h 65074"/>
                  <a:gd name="connsiteX2" fmla="*/ 111144 w 130468"/>
                  <a:gd name="connsiteY2" fmla="*/ 49293 h 65074"/>
                  <a:gd name="connsiteX3" fmla="*/ 19 w 130468"/>
                  <a:gd name="connsiteY3" fmla="*/ 81 h 6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468" h="65074">
                    <a:moveTo>
                      <a:pt x="19" y="81"/>
                    </a:moveTo>
                    <a:cubicBezTo>
                      <a:pt x="1607" y="2198"/>
                      <a:pt x="102148" y="53791"/>
                      <a:pt x="120669" y="61993"/>
                    </a:cubicBezTo>
                    <a:cubicBezTo>
                      <a:pt x="139190" y="70195"/>
                      <a:pt x="128871" y="60670"/>
                      <a:pt x="111144" y="49293"/>
                    </a:cubicBezTo>
                    <a:cubicBezTo>
                      <a:pt x="93417" y="37916"/>
                      <a:pt x="-1569" y="-2036"/>
                      <a:pt x="19" y="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: 図形 1159">
                <a:extLst>
                  <a:ext uri="{FF2B5EF4-FFF2-40B4-BE49-F238E27FC236}">
                    <a16:creationId xmlns:a16="http://schemas.microsoft.com/office/drawing/2014/main" id="{691B0C95-E471-42AA-972D-D94B02FB4DE2}"/>
                  </a:ext>
                </a:extLst>
              </p:cNvPr>
              <p:cNvSpPr/>
              <p:nvPr/>
            </p:nvSpPr>
            <p:spPr>
              <a:xfrm>
                <a:off x="5354623" y="5849817"/>
                <a:ext cx="122640" cy="83443"/>
              </a:xfrm>
              <a:custGeom>
                <a:avLst/>
                <a:gdLst>
                  <a:gd name="connsiteX0" fmla="*/ 120665 w 122640"/>
                  <a:gd name="connsiteY0" fmla="*/ 121 h 83443"/>
                  <a:gd name="connsiteX1" fmla="*/ 100027 w 122640"/>
                  <a:gd name="connsiteY1" fmla="*/ 60446 h 83443"/>
                  <a:gd name="connsiteX2" fmla="*/ 15 w 122640"/>
                  <a:gd name="connsiteY2" fmla="*/ 77908 h 83443"/>
                  <a:gd name="connsiteX3" fmla="*/ 107965 w 122640"/>
                  <a:gd name="connsiteY3" fmla="*/ 77908 h 83443"/>
                  <a:gd name="connsiteX4" fmla="*/ 120665 w 122640"/>
                  <a:gd name="connsiteY4" fmla="*/ 121 h 83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640" h="83443">
                    <a:moveTo>
                      <a:pt x="120665" y="121"/>
                    </a:moveTo>
                    <a:cubicBezTo>
                      <a:pt x="119342" y="-2789"/>
                      <a:pt x="120135" y="47482"/>
                      <a:pt x="100027" y="60446"/>
                    </a:cubicBezTo>
                    <a:cubicBezTo>
                      <a:pt x="79919" y="73410"/>
                      <a:pt x="-1308" y="74998"/>
                      <a:pt x="15" y="77908"/>
                    </a:cubicBezTo>
                    <a:cubicBezTo>
                      <a:pt x="1338" y="80818"/>
                      <a:pt x="87592" y="88756"/>
                      <a:pt x="107965" y="77908"/>
                    </a:cubicBezTo>
                    <a:cubicBezTo>
                      <a:pt x="128338" y="67060"/>
                      <a:pt x="121988" y="3031"/>
                      <a:pt x="120665" y="1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: 図形 1160">
                <a:extLst>
                  <a:ext uri="{FF2B5EF4-FFF2-40B4-BE49-F238E27FC236}">
                    <a16:creationId xmlns:a16="http://schemas.microsoft.com/office/drawing/2014/main" id="{F31DDAD0-AF2A-4933-A2CF-FAFD1BB5C095}"/>
                  </a:ext>
                </a:extLst>
              </p:cNvPr>
              <p:cNvSpPr/>
              <p:nvPr/>
            </p:nvSpPr>
            <p:spPr>
              <a:xfrm>
                <a:off x="5492909" y="5805366"/>
                <a:ext cx="307871" cy="123057"/>
              </a:xfrm>
              <a:custGeom>
                <a:avLst/>
                <a:gdLst>
                  <a:gd name="connsiteX0" fmla="*/ 1429 w 307871"/>
                  <a:gd name="connsiteY0" fmla="*/ 108072 h 123057"/>
                  <a:gd name="connsiteX1" fmla="*/ 112554 w 307871"/>
                  <a:gd name="connsiteY1" fmla="*/ 84259 h 123057"/>
                  <a:gd name="connsiteX2" fmla="*/ 196691 w 307871"/>
                  <a:gd name="connsiteY2" fmla="*/ 22347 h 123057"/>
                  <a:gd name="connsiteX3" fmla="*/ 307816 w 307871"/>
                  <a:gd name="connsiteY3" fmla="*/ 122 h 123057"/>
                  <a:gd name="connsiteX4" fmla="*/ 209391 w 307871"/>
                  <a:gd name="connsiteY4" fmla="*/ 30284 h 123057"/>
                  <a:gd name="connsiteX5" fmla="*/ 58579 w 307871"/>
                  <a:gd name="connsiteY5" fmla="*/ 117597 h 123057"/>
                  <a:gd name="connsiteX6" fmla="*/ 1429 w 307871"/>
                  <a:gd name="connsiteY6" fmla="*/ 108072 h 123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871" h="123057">
                    <a:moveTo>
                      <a:pt x="1429" y="108072"/>
                    </a:moveTo>
                    <a:cubicBezTo>
                      <a:pt x="10425" y="102516"/>
                      <a:pt x="80010" y="98546"/>
                      <a:pt x="112554" y="84259"/>
                    </a:cubicBezTo>
                    <a:cubicBezTo>
                      <a:pt x="145098" y="69972"/>
                      <a:pt x="164147" y="36370"/>
                      <a:pt x="196691" y="22347"/>
                    </a:cubicBezTo>
                    <a:cubicBezTo>
                      <a:pt x="229235" y="8324"/>
                      <a:pt x="305699" y="-1201"/>
                      <a:pt x="307816" y="122"/>
                    </a:cubicBezTo>
                    <a:cubicBezTo>
                      <a:pt x="309933" y="1445"/>
                      <a:pt x="250930" y="10705"/>
                      <a:pt x="209391" y="30284"/>
                    </a:cubicBezTo>
                    <a:cubicBezTo>
                      <a:pt x="167852" y="49863"/>
                      <a:pt x="89535" y="103045"/>
                      <a:pt x="58579" y="117597"/>
                    </a:cubicBezTo>
                    <a:cubicBezTo>
                      <a:pt x="27623" y="132149"/>
                      <a:pt x="-7567" y="113628"/>
                      <a:pt x="1429" y="1080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: 図形 1161">
                <a:extLst>
                  <a:ext uri="{FF2B5EF4-FFF2-40B4-BE49-F238E27FC236}">
                    <a16:creationId xmlns:a16="http://schemas.microsoft.com/office/drawing/2014/main" id="{02F3F1B2-5C2A-4AF7-ADDB-708C73AC66B3}"/>
                  </a:ext>
                </a:extLst>
              </p:cNvPr>
              <p:cNvSpPr/>
              <p:nvPr/>
            </p:nvSpPr>
            <p:spPr>
              <a:xfrm>
                <a:off x="5460838" y="6088210"/>
                <a:ext cx="290741" cy="103081"/>
              </a:xfrm>
              <a:custGeom>
                <a:avLst/>
                <a:gdLst>
                  <a:gd name="connsiteX0" fmla="*/ 290675 w 290741"/>
                  <a:gd name="connsiteY0" fmla="*/ 103040 h 103081"/>
                  <a:gd name="connsiteX1" fmla="*/ 97000 w 290741"/>
                  <a:gd name="connsiteY1" fmla="*/ 14140 h 103081"/>
                  <a:gd name="connsiteX2" fmla="*/ 162 w 290741"/>
                  <a:gd name="connsiteY2" fmla="*/ 34778 h 103081"/>
                  <a:gd name="connsiteX3" fmla="*/ 117637 w 290741"/>
                  <a:gd name="connsiteY3" fmla="*/ 1440 h 103081"/>
                  <a:gd name="connsiteX4" fmla="*/ 290675 w 290741"/>
                  <a:gd name="connsiteY4" fmla="*/ 103040 h 10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741" h="103081">
                    <a:moveTo>
                      <a:pt x="290675" y="103040"/>
                    </a:moveTo>
                    <a:cubicBezTo>
                      <a:pt x="287235" y="105157"/>
                      <a:pt x="145419" y="25517"/>
                      <a:pt x="97000" y="14140"/>
                    </a:cubicBezTo>
                    <a:cubicBezTo>
                      <a:pt x="48581" y="2763"/>
                      <a:pt x="-3278" y="36895"/>
                      <a:pt x="162" y="34778"/>
                    </a:cubicBezTo>
                    <a:cubicBezTo>
                      <a:pt x="3601" y="32661"/>
                      <a:pt x="72922" y="-8085"/>
                      <a:pt x="117637" y="1440"/>
                    </a:cubicBezTo>
                    <a:cubicBezTo>
                      <a:pt x="162352" y="10965"/>
                      <a:pt x="294115" y="100923"/>
                      <a:pt x="290675" y="1030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: 図形 1162">
                <a:extLst>
                  <a:ext uri="{FF2B5EF4-FFF2-40B4-BE49-F238E27FC236}">
                    <a16:creationId xmlns:a16="http://schemas.microsoft.com/office/drawing/2014/main" id="{1F8B09AC-6638-435E-84D6-20CDCA5683AC}"/>
                  </a:ext>
                </a:extLst>
              </p:cNvPr>
              <p:cNvSpPr/>
              <p:nvPr/>
            </p:nvSpPr>
            <p:spPr>
              <a:xfrm>
                <a:off x="5391112" y="5932189"/>
                <a:ext cx="188005" cy="160637"/>
              </a:xfrm>
              <a:custGeom>
                <a:avLst/>
                <a:gdLst>
                  <a:gd name="connsiteX0" fmla="*/ 38 w 188005"/>
                  <a:gd name="connsiteY0" fmla="*/ 1886 h 160637"/>
                  <a:gd name="connsiteX1" fmla="*/ 90526 w 188005"/>
                  <a:gd name="connsiteY1" fmla="*/ 46336 h 160637"/>
                  <a:gd name="connsiteX2" fmla="*/ 74651 w 188005"/>
                  <a:gd name="connsiteY2" fmla="*/ 82849 h 160637"/>
                  <a:gd name="connsiteX3" fmla="*/ 142913 w 188005"/>
                  <a:gd name="connsiteY3" fmla="*/ 97136 h 160637"/>
                  <a:gd name="connsiteX4" fmla="*/ 187363 w 188005"/>
                  <a:gd name="connsiteY4" fmla="*/ 160636 h 160637"/>
                  <a:gd name="connsiteX5" fmla="*/ 165138 w 188005"/>
                  <a:gd name="connsiteY5" fmla="*/ 98724 h 160637"/>
                  <a:gd name="connsiteX6" fmla="*/ 109576 w 188005"/>
                  <a:gd name="connsiteY6" fmla="*/ 66974 h 160637"/>
                  <a:gd name="connsiteX7" fmla="*/ 79413 w 188005"/>
                  <a:gd name="connsiteY7" fmla="*/ 14586 h 160637"/>
                  <a:gd name="connsiteX8" fmla="*/ 38 w 188005"/>
                  <a:gd name="connsiteY8" fmla="*/ 1886 h 1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005" h="160637">
                    <a:moveTo>
                      <a:pt x="38" y="1886"/>
                    </a:moveTo>
                    <a:cubicBezTo>
                      <a:pt x="1890" y="7178"/>
                      <a:pt x="78091" y="32842"/>
                      <a:pt x="90526" y="46336"/>
                    </a:cubicBezTo>
                    <a:cubicBezTo>
                      <a:pt x="102962" y="59830"/>
                      <a:pt x="65920" y="74382"/>
                      <a:pt x="74651" y="82849"/>
                    </a:cubicBezTo>
                    <a:cubicBezTo>
                      <a:pt x="83382" y="91316"/>
                      <a:pt x="124128" y="84172"/>
                      <a:pt x="142913" y="97136"/>
                    </a:cubicBezTo>
                    <a:cubicBezTo>
                      <a:pt x="161698" y="110100"/>
                      <a:pt x="183659" y="160371"/>
                      <a:pt x="187363" y="160636"/>
                    </a:cubicBezTo>
                    <a:cubicBezTo>
                      <a:pt x="191067" y="160901"/>
                      <a:pt x="178102" y="114334"/>
                      <a:pt x="165138" y="98724"/>
                    </a:cubicBezTo>
                    <a:cubicBezTo>
                      <a:pt x="152174" y="83114"/>
                      <a:pt x="123864" y="80997"/>
                      <a:pt x="109576" y="66974"/>
                    </a:cubicBezTo>
                    <a:cubicBezTo>
                      <a:pt x="95288" y="52951"/>
                      <a:pt x="95023" y="26228"/>
                      <a:pt x="79413" y="14586"/>
                    </a:cubicBezTo>
                    <a:cubicBezTo>
                      <a:pt x="63803" y="2944"/>
                      <a:pt x="-1814" y="-3406"/>
                      <a:pt x="38" y="18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: 図形 1163">
                <a:extLst>
                  <a:ext uri="{FF2B5EF4-FFF2-40B4-BE49-F238E27FC236}">
                    <a16:creationId xmlns:a16="http://schemas.microsoft.com/office/drawing/2014/main" id="{94965E06-0644-4974-AAA9-A63AD410CB00}"/>
                  </a:ext>
                </a:extLst>
              </p:cNvPr>
              <p:cNvSpPr/>
              <p:nvPr/>
            </p:nvSpPr>
            <p:spPr>
              <a:xfrm>
                <a:off x="5552794" y="5934065"/>
                <a:ext cx="223327" cy="127382"/>
              </a:xfrm>
              <a:custGeom>
                <a:avLst/>
                <a:gdLst>
                  <a:gd name="connsiteX0" fmla="*/ 1869 w 223327"/>
                  <a:gd name="connsiteY0" fmla="*/ 10 h 127382"/>
                  <a:gd name="connsiteX1" fmla="*/ 49494 w 223327"/>
                  <a:gd name="connsiteY1" fmla="*/ 66685 h 127382"/>
                  <a:gd name="connsiteX2" fmla="*/ 220944 w 223327"/>
                  <a:gd name="connsiteY2" fmla="*/ 125423 h 127382"/>
                  <a:gd name="connsiteX3" fmla="*/ 146331 w 223327"/>
                  <a:gd name="connsiteY3" fmla="*/ 109548 h 127382"/>
                  <a:gd name="connsiteX4" fmla="*/ 98706 w 223327"/>
                  <a:gd name="connsiteY4" fmla="*/ 71448 h 127382"/>
                  <a:gd name="connsiteX5" fmla="*/ 1869 w 223327"/>
                  <a:gd name="connsiteY5" fmla="*/ 10 h 127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327" h="127382">
                    <a:moveTo>
                      <a:pt x="1869" y="10"/>
                    </a:moveTo>
                    <a:cubicBezTo>
                      <a:pt x="-6333" y="-784"/>
                      <a:pt x="12982" y="45783"/>
                      <a:pt x="49494" y="66685"/>
                    </a:cubicBezTo>
                    <a:cubicBezTo>
                      <a:pt x="86006" y="87587"/>
                      <a:pt x="204805" y="118279"/>
                      <a:pt x="220944" y="125423"/>
                    </a:cubicBezTo>
                    <a:cubicBezTo>
                      <a:pt x="237084" y="132567"/>
                      <a:pt x="166704" y="118544"/>
                      <a:pt x="146331" y="109548"/>
                    </a:cubicBezTo>
                    <a:cubicBezTo>
                      <a:pt x="125958" y="100552"/>
                      <a:pt x="120931" y="87588"/>
                      <a:pt x="98706" y="71448"/>
                    </a:cubicBezTo>
                    <a:cubicBezTo>
                      <a:pt x="76481" y="55308"/>
                      <a:pt x="10071" y="804"/>
                      <a:pt x="1869" y="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: 図形 1164">
                <a:extLst>
                  <a:ext uri="{FF2B5EF4-FFF2-40B4-BE49-F238E27FC236}">
                    <a16:creationId xmlns:a16="http://schemas.microsoft.com/office/drawing/2014/main" id="{DFD19AB4-CA27-4252-9E2B-C4718A33AFCF}"/>
                  </a:ext>
                </a:extLst>
              </p:cNvPr>
              <p:cNvSpPr/>
              <p:nvPr/>
            </p:nvSpPr>
            <p:spPr>
              <a:xfrm>
                <a:off x="6218689" y="5755211"/>
                <a:ext cx="177654" cy="146065"/>
              </a:xfrm>
              <a:custGeom>
                <a:avLst/>
                <a:gdLst>
                  <a:gd name="connsiteX0" fmla="*/ 78 w 177654"/>
                  <a:gd name="connsiteY0" fmla="*/ 6 h 146065"/>
                  <a:gd name="connsiteX1" fmla="*/ 141894 w 177654"/>
                  <a:gd name="connsiteY1" fmla="*/ 78322 h 146065"/>
                  <a:gd name="connsiteX2" fmla="*/ 171528 w 177654"/>
                  <a:gd name="connsiteY2" fmla="*/ 146056 h 146065"/>
                  <a:gd name="connsiteX3" fmla="*/ 163061 w 177654"/>
                  <a:gd name="connsiteY3" fmla="*/ 82556 h 146065"/>
                  <a:gd name="connsiteX4" fmla="*/ 78 w 177654"/>
                  <a:gd name="connsiteY4" fmla="*/ 6 h 14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654" h="146065">
                    <a:moveTo>
                      <a:pt x="78" y="6"/>
                    </a:moveTo>
                    <a:cubicBezTo>
                      <a:pt x="-3450" y="-700"/>
                      <a:pt x="113319" y="53980"/>
                      <a:pt x="141894" y="78322"/>
                    </a:cubicBezTo>
                    <a:cubicBezTo>
                      <a:pt x="170469" y="102664"/>
                      <a:pt x="168000" y="145350"/>
                      <a:pt x="171528" y="146056"/>
                    </a:cubicBezTo>
                    <a:cubicBezTo>
                      <a:pt x="175056" y="146762"/>
                      <a:pt x="187050" y="106545"/>
                      <a:pt x="163061" y="82556"/>
                    </a:cubicBezTo>
                    <a:cubicBezTo>
                      <a:pt x="139072" y="58567"/>
                      <a:pt x="3606" y="712"/>
                      <a:pt x="78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: 図形 1165">
                <a:extLst>
                  <a:ext uri="{FF2B5EF4-FFF2-40B4-BE49-F238E27FC236}">
                    <a16:creationId xmlns:a16="http://schemas.microsoft.com/office/drawing/2014/main" id="{64DDF01C-9083-422F-BA95-2E6BCC247A38}"/>
                  </a:ext>
                </a:extLst>
              </p:cNvPr>
              <p:cNvSpPr/>
              <p:nvPr/>
            </p:nvSpPr>
            <p:spPr>
              <a:xfrm>
                <a:off x="6189125" y="5713736"/>
                <a:ext cx="221597" cy="103515"/>
              </a:xfrm>
              <a:custGeom>
                <a:avLst/>
                <a:gdLst>
                  <a:gd name="connsiteX0" fmla="*/ 8 w 221597"/>
                  <a:gd name="connsiteY0" fmla="*/ 1264 h 103515"/>
                  <a:gd name="connsiteX1" fmla="*/ 205325 w 221597"/>
                  <a:gd name="connsiteY1" fmla="*/ 26664 h 103515"/>
                  <a:gd name="connsiteX2" fmla="*/ 207442 w 221597"/>
                  <a:gd name="connsiteY2" fmla="*/ 102864 h 103515"/>
                  <a:gd name="connsiteX3" fmla="*/ 196858 w 221597"/>
                  <a:gd name="connsiteY3" fmla="*/ 60531 h 103515"/>
                  <a:gd name="connsiteX4" fmla="*/ 8 w 221597"/>
                  <a:gd name="connsiteY4" fmla="*/ 1264 h 103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97" h="103515">
                    <a:moveTo>
                      <a:pt x="8" y="1264"/>
                    </a:moveTo>
                    <a:cubicBezTo>
                      <a:pt x="1419" y="-4381"/>
                      <a:pt x="170753" y="9731"/>
                      <a:pt x="205325" y="26664"/>
                    </a:cubicBezTo>
                    <a:cubicBezTo>
                      <a:pt x="239897" y="43597"/>
                      <a:pt x="208853" y="97219"/>
                      <a:pt x="207442" y="102864"/>
                    </a:cubicBezTo>
                    <a:cubicBezTo>
                      <a:pt x="206031" y="108509"/>
                      <a:pt x="226139" y="76053"/>
                      <a:pt x="196858" y="60531"/>
                    </a:cubicBezTo>
                    <a:cubicBezTo>
                      <a:pt x="167577" y="45009"/>
                      <a:pt x="-1403" y="6909"/>
                      <a:pt x="8" y="12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: 図形 1166">
                <a:extLst>
                  <a:ext uri="{FF2B5EF4-FFF2-40B4-BE49-F238E27FC236}">
                    <a16:creationId xmlns:a16="http://schemas.microsoft.com/office/drawing/2014/main" id="{E07481AD-66DF-471A-818D-AF2670C29F70}"/>
                  </a:ext>
                </a:extLst>
              </p:cNvPr>
              <p:cNvSpPr/>
              <p:nvPr/>
            </p:nvSpPr>
            <p:spPr>
              <a:xfrm>
                <a:off x="5928538" y="6134755"/>
                <a:ext cx="361198" cy="367645"/>
              </a:xfrm>
              <a:custGeom>
                <a:avLst/>
                <a:gdLst>
                  <a:gd name="connsiteX0" fmla="*/ 360079 w 361198"/>
                  <a:gd name="connsiteY0" fmla="*/ 1462 h 367645"/>
                  <a:gd name="connsiteX1" fmla="*/ 167462 w 361198"/>
                  <a:gd name="connsiteY1" fmla="*/ 84012 h 367645"/>
                  <a:gd name="connsiteX2" fmla="*/ 53162 w 361198"/>
                  <a:gd name="connsiteY2" fmla="*/ 155978 h 367645"/>
                  <a:gd name="connsiteX3" fmla="*/ 245 w 361198"/>
                  <a:gd name="connsiteY3" fmla="*/ 367645 h 367645"/>
                  <a:gd name="connsiteX4" fmla="*/ 72212 w 361198"/>
                  <a:gd name="connsiteY4" fmla="*/ 158095 h 367645"/>
                  <a:gd name="connsiteX5" fmla="*/ 360079 w 361198"/>
                  <a:gd name="connsiteY5" fmla="*/ 1462 h 36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198" h="367645">
                    <a:moveTo>
                      <a:pt x="360079" y="1462"/>
                    </a:moveTo>
                    <a:cubicBezTo>
                      <a:pt x="375954" y="-10885"/>
                      <a:pt x="218615" y="58259"/>
                      <a:pt x="167462" y="84012"/>
                    </a:cubicBezTo>
                    <a:cubicBezTo>
                      <a:pt x="116309" y="109765"/>
                      <a:pt x="81031" y="108706"/>
                      <a:pt x="53162" y="155978"/>
                    </a:cubicBezTo>
                    <a:cubicBezTo>
                      <a:pt x="25292" y="203250"/>
                      <a:pt x="-2930" y="367292"/>
                      <a:pt x="245" y="367645"/>
                    </a:cubicBezTo>
                    <a:cubicBezTo>
                      <a:pt x="3420" y="367998"/>
                      <a:pt x="16826" y="217715"/>
                      <a:pt x="72212" y="158095"/>
                    </a:cubicBezTo>
                    <a:cubicBezTo>
                      <a:pt x="127598" y="98476"/>
                      <a:pt x="344204" y="13809"/>
                      <a:pt x="360079" y="14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: 図形 1167">
                <a:extLst>
                  <a:ext uri="{FF2B5EF4-FFF2-40B4-BE49-F238E27FC236}">
                    <a16:creationId xmlns:a16="http://schemas.microsoft.com/office/drawing/2014/main" id="{C9914BB5-0925-4B22-A87C-533810929415}"/>
                  </a:ext>
                </a:extLst>
              </p:cNvPr>
              <p:cNvSpPr/>
              <p:nvPr/>
            </p:nvSpPr>
            <p:spPr>
              <a:xfrm>
                <a:off x="5830303" y="6195116"/>
                <a:ext cx="274545" cy="46415"/>
              </a:xfrm>
              <a:custGeom>
                <a:avLst/>
                <a:gdLst>
                  <a:gd name="connsiteX0" fmla="*/ 1114 w 274545"/>
                  <a:gd name="connsiteY0" fmla="*/ 367 h 46415"/>
                  <a:gd name="connsiteX1" fmla="*/ 195847 w 274545"/>
                  <a:gd name="connsiteY1" fmla="*/ 23651 h 46415"/>
                  <a:gd name="connsiteX2" fmla="*/ 274164 w 274545"/>
                  <a:gd name="connsiteY2" fmla="*/ 23651 h 46415"/>
                  <a:gd name="connsiteX3" fmla="*/ 168330 w 274545"/>
                  <a:gd name="connsiteY3" fmla="*/ 38467 h 46415"/>
                  <a:gd name="connsiteX4" fmla="*/ 117530 w 274545"/>
                  <a:gd name="connsiteY4" fmla="*/ 44817 h 46415"/>
                  <a:gd name="connsiteX5" fmla="*/ 1114 w 274545"/>
                  <a:gd name="connsiteY5" fmla="*/ 367 h 4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545" h="46415">
                    <a:moveTo>
                      <a:pt x="1114" y="367"/>
                    </a:moveTo>
                    <a:cubicBezTo>
                      <a:pt x="14167" y="-3161"/>
                      <a:pt x="150339" y="19770"/>
                      <a:pt x="195847" y="23651"/>
                    </a:cubicBezTo>
                    <a:cubicBezTo>
                      <a:pt x="241355" y="27532"/>
                      <a:pt x="278750" y="21182"/>
                      <a:pt x="274164" y="23651"/>
                    </a:cubicBezTo>
                    <a:cubicBezTo>
                      <a:pt x="269578" y="26120"/>
                      <a:pt x="194436" y="34939"/>
                      <a:pt x="168330" y="38467"/>
                    </a:cubicBezTo>
                    <a:cubicBezTo>
                      <a:pt x="142224" y="41995"/>
                      <a:pt x="141519" y="49756"/>
                      <a:pt x="117530" y="44817"/>
                    </a:cubicBezTo>
                    <a:cubicBezTo>
                      <a:pt x="93541" y="39878"/>
                      <a:pt x="-11939" y="3895"/>
                      <a:pt x="1114" y="3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: 図形 1168">
                <a:extLst>
                  <a:ext uri="{FF2B5EF4-FFF2-40B4-BE49-F238E27FC236}">
                    <a16:creationId xmlns:a16="http://schemas.microsoft.com/office/drawing/2014/main" id="{AE4075F7-D51A-47AE-89CF-4A043B686658}"/>
                  </a:ext>
                </a:extLst>
              </p:cNvPr>
              <p:cNvSpPr/>
              <p:nvPr/>
            </p:nvSpPr>
            <p:spPr>
              <a:xfrm>
                <a:off x="5757162" y="6317435"/>
                <a:ext cx="136136" cy="178310"/>
              </a:xfrm>
              <a:custGeom>
                <a:avLst/>
                <a:gdLst>
                  <a:gd name="connsiteX0" fmla="*/ 171 w 136136"/>
                  <a:gd name="connsiteY0" fmla="*/ 815 h 178310"/>
                  <a:gd name="connsiteX1" fmla="*/ 129288 w 136136"/>
                  <a:gd name="connsiteY1" fmla="*/ 165915 h 178310"/>
                  <a:gd name="connsiteX2" fmla="*/ 116588 w 136136"/>
                  <a:gd name="connsiteY2" fmla="*/ 159565 h 178310"/>
                  <a:gd name="connsiteX3" fmla="*/ 101771 w 136136"/>
                  <a:gd name="connsiteY3" fmla="*/ 104532 h 178310"/>
                  <a:gd name="connsiteX4" fmla="*/ 171 w 136136"/>
                  <a:gd name="connsiteY4" fmla="*/ 815 h 178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136" h="178310">
                    <a:moveTo>
                      <a:pt x="171" y="815"/>
                    </a:moveTo>
                    <a:cubicBezTo>
                      <a:pt x="4757" y="11045"/>
                      <a:pt x="109885" y="139457"/>
                      <a:pt x="129288" y="165915"/>
                    </a:cubicBezTo>
                    <a:cubicBezTo>
                      <a:pt x="148691" y="192373"/>
                      <a:pt x="121174" y="169795"/>
                      <a:pt x="116588" y="159565"/>
                    </a:cubicBezTo>
                    <a:cubicBezTo>
                      <a:pt x="112002" y="149335"/>
                      <a:pt x="119057" y="129579"/>
                      <a:pt x="101771" y="104532"/>
                    </a:cubicBezTo>
                    <a:cubicBezTo>
                      <a:pt x="84485" y="79485"/>
                      <a:pt x="-4415" y="-9415"/>
                      <a:pt x="171" y="8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: 図形 1169">
                <a:extLst>
                  <a:ext uri="{FF2B5EF4-FFF2-40B4-BE49-F238E27FC236}">
                    <a16:creationId xmlns:a16="http://schemas.microsoft.com/office/drawing/2014/main" id="{952E5D4B-1204-40ED-84BC-F0A99BC42850}"/>
                  </a:ext>
                </a:extLst>
              </p:cNvPr>
              <p:cNvSpPr/>
              <p:nvPr/>
            </p:nvSpPr>
            <p:spPr>
              <a:xfrm>
                <a:off x="4746366" y="6378373"/>
                <a:ext cx="255504" cy="359274"/>
              </a:xfrm>
              <a:custGeom>
                <a:avLst/>
                <a:gdLst>
                  <a:gd name="connsiteX0" fmla="*/ 255317 w 255504"/>
                  <a:gd name="connsiteY0" fmla="*/ 1260 h 359274"/>
                  <a:gd name="connsiteX1" fmla="*/ 88101 w 255504"/>
                  <a:gd name="connsiteY1" fmla="*/ 229860 h 359274"/>
                  <a:gd name="connsiteX2" fmla="*/ 1317 w 255504"/>
                  <a:gd name="connsiteY2" fmla="*/ 358977 h 359274"/>
                  <a:gd name="connsiteX3" fmla="*/ 41534 w 255504"/>
                  <a:gd name="connsiteY3" fmla="*/ 261610 h 359274"/>
                  <a:gd name="connsiteX4" fmla="*/ 119851 w 255504"/>
                  <a:gd name="connsiteY4" fmla="*/ 143077 h 359274"/>
                  <a:gd name="connsiteX5" fmla="*/ 255317 w 255504"/>
                  <a:gd name="connsiteY5" fmla="*/ 1260 h 359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504" h="359274">
                    <a:moveTo>
                      <a:pt x="255317" y="1260"/>
                    </a:moveTo>
                    <a:cubicBezTo>
                      <a:pt x="250025" y="15724"/>
                      <a:pt x="130434" y="170241"/>
                      <a:pt x="88101" y="229860"/>
                    </a:cubicBezTo>
                    <a:cubicBezTo>
                      <a:pt x="45768" y="289479"/>
                      <a:pt x="9078" y="353685"/>
                      <a:pt x="1317" y="358977"/>
                    </a:cubicBezTo>
                    <a:cubicBezTo>
                      <a:pt x="-6444" y="364269"/>
                      <a:pt x="21778" y="297593"/>
                      <a:pt x="41534" y="261610"/>
                    </a:cubicBezTo>
                    <a:cubicBezTo>
                      <a:pt x="61290" y="225627"/>
                      <a:pt x="87043" y="185410"/>
                      <a:pt x="119851" y="143077"/>
                    </a:cubicBezTo>
                    <a:cubicBezTo>
                      <a:pt x="152659" y="100744"/>
                      <a:pt x="260609" y="-13204"/>
                      <a:pt x="255317" y="1260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: 図形 1170">
                <a:extLst>
                  <a:ext uri="{FF2B5EF4-FFF2-40B4-BE49-F238E27FC236}">
                    <a16:creationId xmlns:a16="http://schemas.microsoft.com/office/drawing/2014/main" id="{7DE7F158-AFCC-4A49-98C6-E878308FC20F}"/>
                  </a:ext>
                </a:extLst>
              </p:cNvPr>
              <p:cNvSpPr/>
              <p:nvPr/>
            </p:nvSpPr>
            <p:spPr>
              <a:xfrm>
                <a:off x="4828065" y="6761068"/>
                <a:ext cx="110254" cy="213395"/>
              </a:xfrm>
              <a:custGeom>
                <a:avLst/>
                <a:gdLst>
                  <a:gd name="connsiteX0" fmla="*/ 110118 w 110254"/>
                  <a:gd name="connsiteY0" fmla="*/ 1682 h 213395"/>
                  <a:gd name="connsiteX1" fmla="*/ 27568 w 110254"/>
                  <a:gd name="connsiteY1" fmla="*/ 130799 h 213395"/>
                  <a:gd name="connsiteX2" fmla="*/ 2168 w 110254"/>
                  <a:gd name="connsiteY2" fmla="*/ 213349 h 213395"/>
                  <a:gd name="connsiteX3" fmla="*/ 6402 w 110254"/>
                  <a:gd name="connsiteY3" fmla="*/ 141382 h 213395"/>
                  <a:gd name="connsiteX4" fmla="*/ 46618 w 110254"/>
                  <a:gd name="connsiteY4" fmla="*/ 63065 h 213395"/>
                  <a:gd name="connsiteX5" fmla="*/ 110118 w 110254"/>
                  <a:gd name="connsiteY5" fmla="*/ 1682 h 21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254" h="213395">
                    <a:moveTo>
                      <a:pt x="110118" y="1682"/>
                    </a:moveTo>
                    <a:cubicBezTo>
                      <a:pt x="106943" y="12971"/>
                      <a:pt x="45560" y="95521"/>
                      <a:pt x="27568" y="130799"/>
                    </a:cubicBezTo>
                    <a:cubicBezTo>
                      <a:pt x="9576" y="166077"/>
                      <a:pt x="5696" y="211585"/>
                      <a:pt x="2168" y="213349"/>
                    </a:cubicBezTo>
                    <a:cubicBezTo>
                      <a:pt x="-1360" y="215113"/>
                      <a:pt x="-1006" y="166429"/>
                      <a:pt x="6402" y="141382"/>
                    </a:cubicBezTo>
                    <a:cubicBezTo>
                      <a:pt x="13810" y="116335"/>
                      <a:pt x="33213" y="87407"/>
                      <a:pt x="46618" y="63065"/>
                    </a:cubicBezTo>
                    <a:cubicBezTo>
                      <a:pt x="60023" y="38723"/>
                      <a:pt x="113293" y="-9607"/>
                      <a:pt x="110118" y="1682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: 図形 1171">
                <a:extLst>
                  <a:ext uri="{FF2B5EF4-FFF2-40B4-BE49-F238E27FC236}">
                    <a16:creationId xmlns:a16="http://schemas.microsoft.com/office/drawing/2014/main" id="{4624AE9E-9DC9-4010-B28C-6A5C9C5E77E8}"/>
                  </a:ext>
                </a:extLst>
              </p:cNvPr>
              <p:cNvSpPr/>
              <p:nvPr/>
            </p:nvSpPr>
            <p:spPr>
              <a:xfrm>
                <a:off x="4450963" y="6205639"/>
                <a:ext cx="371204" cy="28030"/>
              </a:xfrm>
              <a:custGeom>
                <a:avLst/>
                <a:gdLst>
                  <a:gd name="connsiteX0" fmla="*/ 387 w 371204"/>
                  <a:gd name="connsiteY0" fmla="*/ 11011 h 28030"/>
                  <a:gd name="connsiteX1" fmla="*/ 209937 w 371204"/>
                  <a:gd name="connsiteY1" fmla="*/ 428 h 28030"/>
                  <a:gd name="connsiteX2" fmla="*/ 370804 w 371204"/>
                  <a:gd name="connsiteY2" fmla="*/ 27944 h 28030"/>
                  <a:gd name="connsiteX3" fmla="*/ 163370 w 371204"/>
                  <a:gd name="connsiteY3" fmla="*/ 8894 h 28030"/>
                  <a:gd name="connsiteX4" fmla="*/ 387 w 371204"/>
                  <a:gd name="connsiteY4" fmla="*/ 11011 h 28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204" h="28030">
                    <a:moveTo>
                      <a:pt x="387" y="11011"/>
                    </a:moveTo>
                    <a:cubicBezTo>
                      <a:pt x="8148" y="9600"/>
                      <a:pt x="148201" y="-2394"/>
                      <a:pt x="209937" y="428"/>
                    </a:cubicBezTo>
                    <a:cubicBezTo>
                      <a:pt x="271673" y="3250"/>
                      <a:pt x="378565" y="26533"/>
                      <a:pt x="370804" y="27944"/>
                    </a:cubicBezTo>
                    <a:cubicBezTo>
                      <a:pt x="363043" y="29355"/>
                      <a:pt x="223342" y="13127"/>
                      <a:pt x="163370" y="8894"/>
                    </a:cubicBezTo>
                    <a:cubicBezTo>
                      <a:pt x="103398" y="4661"/>
                      <a:pt x="-7374" y="12422"/>
                      <a:pt x="387" y="1101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: 図形 1172">
                <a:extLst>
                  <a:ext uri="{FF2B5EF4-FFF2-40B4-BE49-F238E27FC236}">
                    <a16:creationId xmlns:a16="http://schemas.microsoft.com/office/drawing/2014/main" id="{AFDDB7DA-520E-4611-9528-EE64778C15DC}"/>
                  </a:ext>
                </a:extLst>
              </p:cNvPr>
              <p:cNvSpPr/>
              <p:nvPr/>
            </p:nvSpPr>
            <p:spPr>
              <a:xfrm>
                <a:off x="4707467" y="6252611"/>
                <a:ext cx="209715" cy="152875"/>
              </a:xfrm>
              <a:custGeom>
                <a:avLst/>
                <a:gdLst>
                  <a:gd name="connsiteX0" fmla="*/ 209550 w 209715"/>
                  <a:gd name="connsiteY0" fmla="*/ 22 h 152875"/>
                  <a:gd name="connsiteX1" fmla="*/ 57150 w 209715"/>
                  <a:gd name="connsiteY1" fmla="*/ 61406 h 152875"/>
                  <a:gd name="connsiteX2" fmla="*/ 2116 w 209715"/>
                  <a:gd name="connsiteY2" fmla="*/ 152422 h 152875"/>
                  <a:gd name="connsiteX3" fmla="*/ 12700 w 209715"/>
                  <a:gd name="connsiteY3" fmla="*/ 95272 h 152875"/>
                  <a:gd name="connsiteX4" fmla="*/ 25400 w 209715"/>
                  <a:gd name="connsiteY4" fmla="*/ 67756 h 152875"/>
                  <a:gd name="connsiteX5" fmla="*/ 209550 w 209715"/>
                  <a:gd name="connsiteY5" fmla="*/ 22 h 15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715" h="152875">
                    <a:moveTo>
                      <a:pt x="209550" y="22"/>
                    </a:moveTo>
                    <a:cubicBezTo>
                      <a:pt x="214841" y="-1036"/>
                      <a:pt x="91722" y="36006"/>
                      <a:pt x="57150" y="61406"/>
                    </a:cubicBezTo>
                    <a:cubicBezTo>
                      <a:pt x="22578" y="86806"/>
                      <a:pt x="9524" y="146778"/>
                      <a:pt x="2116" y="152422"/>
                    </a:cubicBezTo>
                    <a:cubicBezTo>
                      <a:pt x="-5292" y="158066"/>
                      <a:pt x="8819" y="109383"/>
                      <a:pt x="12700" y="95272"/>
                    </a:cubicBezTo>
                    <a:cubicBezTo>
                      <a:pt x="16581" y="81161"/>
                      <a:pt x="-2117" y="82220"/>
                      <a:pt x="25400" y="67756"/>
                    </a:cubicBezTo>
                    <a:cubicBezTo>
                      <a:pt x="52917" y="53292"/>
                      <a:pt x="204259" y="1080"/>
                      <a:pt x="209550" y="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: 図形 1173">
                <a:extLst>
                  <a:ext uri="{FF2B5EF4-FFF2-40B4-BE49-F238E27FC236}">
                    <a16:creationId xmlns:a16="http://schemas.microsoft.com/office/drawing/2014/main" id="{08C02251-54A2-4BF4-92D9-18520D0C6D4F}"/>
                  </a:ext>
                </a:extLst>
              </p:cNvPr>
              <p:cNvSpPr/>
              <p:nvPr/>
            </p:nvSpPr>
            <p:spPr>
              <a:xfrm>
                <a:off x="4555056" y="6030000"/>
                <a:ext cx="304830" cy="23718"/>
              </a:xfrm>
              <a:custGeom>
                <a:avLst/>
                <a:gdLst>
                  <a:gd name="connsiteX0" fmla="*/ 11 w 304830"/>
                  <a:gd name="connsiteY0" fmla="*/ 6733 h 23718"/>
                  <a:gd name="connsiteX1" fmla="*/ 179927 w 304830"/>
                  <a:gd name="connsiteY1" fmla="*/ 23667 h 23718"/>
                  <a:gd name="connsiteX2" fmla="*/ 304811 w 304830"/>
                  <a:gd name="connsiteY2" fmla="*/ 383 h 23718"/>
                  <a:gd name="connsiteX3" fmla="*/ 171461 w 304830"/>
                  <a:gd name="connsiteY3" fmla="*/ 8850 h 23718"/>
                  <a:gd name="connsiteX4" fmla="*/ 11 w 304830"/>
                  <a:gd name="connsiteY4" fmla="*/ 6733 h 2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30" h="23718">
                    <a:moveTo>
                      <a:pt x="11" y="6733"/>
                    </a:moveTo>
                    <a:cubicBezTo>
                      <a:pt x="1422" y="9202"/>
                      <a:pt x="129127" y="24725"/>
                      <a:pt x="179927" y="23667"/>
                    </a:cubicBezTo>
                    <a:cubicBezTo>
                      <a:pt x="230727" y="22609"/>
                      <a:pt x="306222" y="2852"/>
                      <a:pt x="304811" y="383"/>
                    </a:cubicBezTo>
                    <a:cubicBezTo>
                      <a:pt x="303400" y="-2086"/>
                      <a:pt x="219439" y="8144"/>
                      <a:pt x="171461" y="8850"/>
                    </a:cubicBezTo>
                    <a:cubicBezTo>
                      <a:pt x="123483" y="9556"/>
                      <a:pt x="-1400" y="4264"/>
                      <a:pt x="11" y="67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5" name="フリーフォーム: 図形 1174">
                <a:extLst>
                  <a:ext uri="{FF2B5EF4-FFF2-40B4-BE49-F238E27FC236}">
                    <a16:creationId xmlns:a16="http://schemas.microsoft.com/office/drawing/2014/main" id="{00A36A4E-C0A8-4F3F-8E2B-52A84EAAE2A6}"/>
                  </a:ext>
                </a:extLst>
              </p:cNvPr>
              <p:cNvSpPr/>
              <p:nvPr/>
            </p:nvSpPr>
            <p:spPr>
              <a:xfrm>
                <a:off x="4246098" y="6044981"/>
                <a:ext cx="123120" cy="186716"/>
              </a:xfrm>
              <a:custGeom>
                <a:avLst/>
                <a:gdLst>
                  <a:gd name="connsiteX0" fmla="*/ 122702 w 123120"/>
                  <a:gd name="connsiteY0" fmla="*/ 219 h 186716"/>
                  <a:gd name="connsiteX1" fmla="*/ 46502 w 123120"/>
                  <a:gd name="connsiteY1" fmla="*/ 53136 h 186716"/>
                  <a:gd name="connsiteX2" fmla="*/ 33802 w 123120"/>
                  <a:gd name="connsiteY2" fmla="*/ 186486 h 186716"/>
                  <a:gd name="connsiteX3" fmla="*/ 8402 w 123120"/>
                  <a:gd name="connsiteY3" fmla="*/ 84886 h 186716"/>
                  <a:gd name="connsiteX4" fmla="*/ 8402 w 123120"/>
                  <a:gd name="connsiteY4" fmla="*/ 70069 h 186716"/>
                  <a:gd name="connsiteX5" fmla="*/ 122702 w 123120"/>
                  <a:gd name="connsiteY5" fmla="*/ 219 h 186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120" h="186716">
                    <a:moveTo>
                      <a:pt x="122702" y="219"/>
                    </a:moveTo>
                    <a:cubicBezTo>
                      <a:pt x="129052" y="-2603"/>
                      <a:pt x="61319" y="22092"/>
                      <a:pt x="46502" y="53136"/>
                    </a:cubicBezTo>
                    <a:cubicBezTo>
                      <a:pt x="31685" y="84180"/>
                      <a:pt x="40152" y="181194"/>
                      <a:pt x="33802" y="186486"/>
                    </a:cubicBezTo>
                    <a:cubicBezTo>
                      <a:pt x="27452" y="191778"/>
                      <a:pt x="12635" y="104289"/>
                      <a:pt x="8402" y="84886"/>
                    </a:cubicBezTo>
                    <a:cubicBezTo>
                      <a:pt x="4169" y="65483"/>
                      <a:pt x="-8178" y="82063"/>
                      <a:pt x="8402" y="70069"/>
                    </a:cubicBezTo>
                    <a:cubicBezTo>
                      <a:pt x="24982" y="58075"/>
                      <a:pt x="116352" y="3041"/>
                      <a:pt x="122702" y="219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6" name="フリーフォーム: 図形 1175">
                <a:extLst>
                  <a:ext uri="{FF2B5EF4-FFF2-40B4-BE49-F238E27FC236}">
                    <a16:creationId xmlns:a16="http://schemas.microsoft.com/office/drawing/2014/main" id="{5CCB8B3C-5A65-429E-8F28-A749CECA09F6}"/>
                  </a:ext>
                </a:extLst>
              </p:cNvPr>
              <p:cNvSpPr/>
              <p:nvPr/>
            </p:nvSpPr>
            <p:spPr>
              <a:xfrm>
                <a:off x="4327959" y="6042404"/>
                <a:ext cx="210563" cy="337722"/>
              </a:xfrm>
              <a:custGeom>
                <a:avLst/>
                <a:gdLst>
                  <a:gd name="connsiteX0" fmla="*/ 210174 w 210563"/>
                  <a:gd name="connsiteY0" fmla="*/ 679 h 337722"/>
                  <a:gd name="connsiteX1" fmla="*/ 72591 w 210563"/>
                  <a:gd name="connsiteY1" fmla="*/ 125563 h 337722"/>
                  <a:gd name="connsiteX2" fmla="*/ 624 w 210563"/>
                  <a:gd name="connsiteY2" fmla="*/ 205996 h 337722"/>
                  <a:gd name="connsiteX3" fmla="*/ 110691 w 210563"/>
                  <a:gd name="connsiteY3" fmla="*/ 337229 h 337722"/>
                  <a:gd name="connsiteX4" fmla="*/ 38724 w 210563"/>
                  <a:gd name="connsiteY4" fmla="*/ 248329 h 337722"/>
                  <a:gd name="connsiteX5" fmla="*/ 26024 w 210563"/>
                  <a:gd name="connsiteY5" fmla="*/ 184829 h 337722"/>
                  <a:gd name="connsiteX6" fmla="*/ 210174 w 210563"/>
                  <a:gd name="connsiteY6" fmla="*/ 679 h 33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563" h="337722">
                    <a:moveTo>
                      <a:pt x="210174" y="679"/>
                    </a:moveTo>
                    <a:cubicBezTo>
                      <a:pt x="217935" y="-9199"/>
                      <a:pt x="107516" y="91344"/>
                      <a:pt x="72591" y="125563"/>
                    </a:cubicBezTo>
                    <a:cubicBezTo>
                      <a:pt x="37666" y="159782"/>
                      <a:pt x="-5726" y="170718"/>
                      <a:pt x="624" y="205996"/>
                    </a:cubicBezTo>
                    <a:cubicBezTo>
                      <a:pt x="6974" y="241274"/>
                      <a:pt x="104341" y="330174"/>
                      <a:pt x="110691" y="337229"/>
                    </a:cubicBezTo>
                    <a:cubicBezTo>
                      <a:pt x="117041" y="344284"/>
                      <a:pt x="52835" y="273729"/>
                      <a:pt x="38724" y="248329"/>
                    </a:cubicBezTo>
                    <a:cubicBezTo>
                      <a:pt x="24613" y="222929"/>
                      <a:pt x="624" y="223634"/>
                      <a:pt x="26024" y="184829"/>
                    </a:cubicBezTo>
                    <a:cubicBezTo>
                      <a:pt x="51424" y="146024"/>
                      <a:pt x="202413" y="10557"/>
                      <a:pt x="210174" y="679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: 図形 1176">
                <a:extLst>
                  <a:ext uri="{FF2B5EF4-FFF2-40B4-BE49-F238E27FC236}">
                    <a16:creationId xmlns:a16="http://schemas.microsoft.com/office/drawing/2014/main" id="{3C61B86F-34B1-4806-A88A-724683709C7B}"/>
                  </a:ext>
                </a:extLst>
              </p:cNvPr>
              <p:cNvSpPr/>
              <p:nvPr/>
            </p:nvSpPr>
            <p:spPr>
              <a:xfrm>
                <a:off x="4417269" y="6260044"/>
                <a:ext cx="345705" cy="43389"/>
              </a:xfrm>
              <a:custGeom>
                <a:avLst/>
                <a:gdLst>
                  <a:gd name="connsiteX0" fmla="*/ 214 w 345705"/>
                  <a:gd name="connsiteY0" fmla="*/ 1056 h 43389"/>
                  <a:gd name="connsiteX1" fmla="*/ 173781 w 345705"/>
                  <a:gd name="connsiteY1" fmla="*/ 43389 h 43389"/>
                  <a:gd name="connsiteX2" fmla="*/ 343114 w 345705"/>
                  <a:gd name="connsiteY2" fmla="*/ 1056 h 43389"/>
                  <a:gd name="connsiteX3" fmla="*/ 266914 w 345705"/>
                  <a:gd name="connsiteY3" fmla="*/ 13756 h 43389"/>
                  <a:gd name="connsiteX4" fmla="*/ 139914 w 345705"/>
                  <a:gd name="connsiteY4" fmla="*/ 24339 h 43389"/>
                  <a:gd name="connsiteX5" fmla="*/ 214 w 345705"/>
                  <a:gd name="connsiteY5" fmla="*/ 1056 h 4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705" h="43389">
                    <a:moveTo>
                      <a:pt x="214" y="1056"/>
                    </a:moveTo>
                    <a:cubicBezTo>
                      <a:pt x="5859" y="4231"/>
                      <a:pt x="116631" y="43389"/>
                      <a:pt x="173781" y="43389"/>
                    </a:cubicBezTo>
                    <a:cubicBezTo>
                      <a:pt x="230931" y="43389"/>
                      <a:pt x="327592" y="5995"/>
                      <a:pt x="343114" y="1056"/>
                    </a:cubicBezTo>
                    <a:cubicBezTo>
                      <a:pt x="358636" y="-3883"/>
                      <a:pt x="300781" y="9876"/>
                      <a:pt x="266914" y="13756"/>
                    </a:cubicBezTo>
                    <a:cubicBezTo>
                      <a:pt x="233047" y="17637"/>
                      <a:pt x="178014" y="27161"/>
                      <a:pt x="139914" y="24339"/>
                    </a:cubicBezTo>
                    <a:cubicBezTo>
                      <a:pt x="101814" y="21517"/>
                      <a:pt x="-5431" y="-2119"/>
                      <a:pt x="214" y="105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: 図形 1177">
                <a:extLst>
                  <a:ext uri="{FF2B5EF4-FFF2-40B4-BE49-F238E27FC236}">
                    <a16:creationId xmlns:a16="http://schemas.microsoft.com/office/drawing/2014/main" id="{472472BF-E80C-4A3F-A611-0DF4EB5CEFCC}"/>
                  </a:ext>
                </a:extLst>
              </p:cNvPr>
              <p:cNvSpPr/>
              <p:nvPr/>
            </p:nvSpPr>
            <p:spPr>
              <a:xfrm>
                <a:off x="5451615" y="6968536"/>
                <a:ext cx="83604" cy="127570"/>
              </a:xfrm>
              <a:custGeom>
                <a:avLst/>
                <a:gdLst>
                  <a:gd name="connsiteX0" fmla="*/ 83468 w 83604"/>
                  <a:gd name="connsiteY0" fmla="*/ 1647 h 127570"/>
                  <a:gd name="connsiteX1" fmla="*/ 3035 w 83604"/>
                  <a:gd name="connsiteY1" fmla="*/ 126531 h 127570"/>
                  <a:gd name="connsiteX2" fmla="*/ 22085 w 83604"/>
                  <a:gd name="connsiteY2" fmla="*/ 58797 h 127570"/>
                  <a:gd name="connsiteX3" fmla="*/ 83468 w 83604"/>
                  <a:gd name="connsiteY3" fmla="*/ 1647 h 127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604" h="127570">
                    <a:moveTo>
                      <a:pt x="83468" y="1647"/>
                    </a:moveTo>
                    <a:cubicBezTo>
                      <a:pt x="80293" y="12936"/>
                      <a:pt x="13265" y="117006"/>
                      <a:pt x="3035" y="126531"/>
                    </a:cubicBezTo>
                    <a:cubicBezTo>
                      <a:pt x="-7196" y="136056"/>
                      <a:pt x="10796" y="77494"/>
                      <a:pt x="22085" y="58797"/>
                    </a:cubicBezTo>
                    <a:cubicBezTo>
                      <a:pt x="33374" y="40100"/>
                      <a:pt x="86643" y="-9642"/>
                      <a:pt x="83468" y="16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フリーフォーム: 図形 1178">
                <a:extLst>
                  <a:ext uri="{FF2B5EF4-FFF2-40B4-BE49-F238E27FC236}">
                    <a16:creationId xmlns:a16="http://schemas.microsoft.com/office/drawing/2014/main" id="{5AABC914-204A-4EA3-9027-A9B7C5F89515}"/>
                  </a:ext>
                </a:extLst>
              </p:cNvPr>
              <p:cNvSpPr/>
              <p:nvPr/>
            </p:nvSpPr>
            <p:spPr>
              <a:xfrm>
                <a:off x="5281068" y="6922720"/>
                <a:ext cx="146198" cy="160806"/>
              </a:xfrm>
              <a:custGeom>
                <a:avLst/>
                <a:gdLst>
                  <a:gd name="connsiteX0" fmla="*/ 15 w 146198"/>
                  <a:gd name="connsiteY0" fmla="*/ 897 h 160806"/>
                  <a:gd name="connsiteX1" fmla="*/ 71982 w 146198"/>
                  <a:gd name="connsiteY1" fmla="*/ 132130 h 160806"/>
                  <a:gd name="connsiteX2" fmla="*/ 84682 w 146198"/>
                  <a:gd name="connsiteY2" fmla="*/ 157530 h 160806"/>
                  <a:gd name="connsiteX3" fmla="*/ 114315 w 146198"/>
                  <a:gd name="connsiteY3" fmla="*/ 81330 h 160806"/>
                  <a:gd name="connsiteX4" fmla="*/ 146065 w 146198"/>
                  <a:gd name="connsiteY4" fmla="*/ 9363 h 160806"/>
                  <a:gd name="connsiteX5" fmla="*/ 101615 w 146198"/>
                  <a:gd name="connsiteY5" fmla="*/ 85563 h 160806"/>
                  <a:gd name="connsiteX6" fmla="*/ 95265 w 146198"/>
                  <a:gd name="connsiteY6" fmla="*/ 98263 h 160806"/>
                  <a:gd name="connsiteX7" fmla="*/ 65632 w 146198"/>
                  <a:gd name="connsiteY7" fmla="*/ 74980 h 160806"/>
                  <a:gd name="connsiteX8" fmla="*/ 15 w 146198"/>
                  <a:gd name="connsiteY8" fmla="*/ 897 h 16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198" h="160806">
                    <a:moveTo>
                      <a:pt x="15" y="897"/>
                    </a:moveTo>
                    <a:cubicBezTo>
                      <a:pt x="1073" y="10422"/>
                      <a:pt x="57871" y="106025"/>
                      <a:pt x="71982" y="132130"/>
                    </a:cubicBezTo>
                    <a:cubicBezTo>
                      <a:pt x="86093" y="158235"/>
                      <a:pt x="77627" y="165997"/>
                      <a:pt x="84682" y="157530"/>
                    </a:cubicBezTo>
                    <a:cubicBezTo>
                      <a:pt x="91738" y="149063"/>
                      <a:pt x="104085" y="106024"/>
                      <a:pt x="114315" y="81330"/>
                    </a:cubicBezTo>
                    <a:cubicBezTo>
                      <a:pt x="124545" y="56636"/>
                      <a:pt x="148182" y="8658"/>
                      <a:pt x="146065" y="9363"/>
                    </a:cubicBezTo>
                    <a:cubicBezTo>
                      <a:pt x="143948" y="10069"/>
                      <a:pt x="110082" y="70746"/>
                      <a:pt x="101615" y="85563"/>
                    </a:cubicBezTo>
                    <a:cubicBezTo>
                      <a:pt x="93148" y="100380"/>
                      <a:pt x="101262" y="100027"/>
                      <a:pt x="95265" y="98263"/>
                    </a:cubicBezTo>
                    <a:cubicBezTo>
                      <a:pt x="89268" y="96499"/>
                      <a:pt x="79743" y="89444"/>
                      <a:pt x="65632" y="74980"/>
                    </a:cubicBezTo>
                    <a:cubicBezTo>
                      <a:pt x="51521" y="60516"/>
                      <a:pt x="-1043" y="-8628"/>
                      <a:pt x="15" y="8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: 図形 1179">
                <a:extLst>
                  <a:ext uri="{FF2B5EF4-FFF2-40B4-BE49-F238E27FC236}">
                    <a16:creationId xmlns:a16="http://schemas.microsoft.com/office/drawing/2014/main" id="{A4EED9C4-C333-4741-9C94-CC6255A19D22}"/>
                  </a:ext>
                </a:extLst>
              </p:cNvPr>
              <p:cNvSpPr/>
              <p:nvPr/>
            </p:nvSpPr>
            <p:spPr>
              <a:xfrm>
                <a:off x="5282755" y="5457360"/>
                <a:ext cx="379086" cy="636524"/>
              </a:xfrm>
              <a:custGeom>
                <a:avLst/>
                <a:gdLst>
                  <a:gd name="connsiteX0" fmla="*/ 129562 w 379086"/>
                  <a:gd name="connsiteY0" fmla="*/ 31157 h 636524"/>
                  <a:gd name="connsiteX1" fmla="*/ 114745 w 379086"/>
                  <a:gd name="connsiteY1" fmla="*/ 170857 h 636524"/>
                  <a:gd name="connsiteX2" fmla="*/ 209995 w 379086"/>
                  <a:gd name="connsiteY2" fmla="*/ 340190 h 636524"/>
                  <a:gd name="connsiteX3" fmla="*/ 214228 w 379086"/>
                  <a:gd name="connsiteY3" fmla="*/ 397340 h 636524"/>
                  <a:gd name="connsiteX4" fmla="*/ 239628 w 379086"/>
                  <a:gd name="connsiteY4" fmla="*/ 456607 h 636524"/>
                  <a:gd name="connsiteX5" fmla="*/ 377212 w 379086"/>
                  <a:gd name="connsiteY5" fmla="*/ 575140 h 636524"/>
                  <a:gd name="connsiteX6" fmla="*/ 317945 w 379086"/>
                  <a:gd name="connsiteY6" fmla="*/ 562440 h 636524"/>
                  <a:gd name="connsiteX7" fmla="*/ 296778 w 379086"/>
                  <a:gd name="connsiteY7" fmla="*/ 636523 h 636524"/>
                  <a:gd name="connsiteX8" fmla="*/ 256562 w 379086"/>
                  <a:gd name="connsiteY8" fmla="*/ 564557 h 636524"/>
                  <a:gd name="connsiteX9" fmla="*/ 182478 w 379086"/>
                  <a:gd name="connsiteY9" fmla="*/ 505290 h 636524"/>
                  <a:gd name="connsiteX10" fmla="*/ 176128 w 379086"/>
                  <a:gd name="connsiteY10" fmla="*/ 374057 h 636524"/>
                  <a:gd name="connsiteX11" fmla="*/ 72412 w 379086"/>
                  <a:gd name="connsiteY11" fmla="*/ 251290 h 636524"/>
                  <a:gd name="connsiteX12" fmla="*/ 76645 w 379086"/>
                  <a:gd name="connsiteY12" fmla="*/ 73490 h 636524"/>
                  <a:gd name="connsiteX13" fmla="*/ 445 w 379086"/>
                  <a:gd name="connsiteY13" fmla="*/ 1523 h 636524"/>
                  <a:gd name="connsiteX14" fmla="*/ 129562 w 379086"/>
                  <a:gd name="connsiteY14" fmla="*/ 31157 h 636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9086" h="636524">
                    <a:moveTo>
                      <a:pt x="129562" y="31157"/>
                    </a:moveTo>
                    <a:cubicBezTo>
                      <a:pt x="148612" y="59379"/>
                      <a:pt x="101340" y="119352"/>
                      <a:pt x="114745" y="170857"/>
                    </a:cubicBezTo>
                    <a:cubicBezTo>
                      <a:pt x="128150" y="222362"/>
                      <a:pt x="193415" y="302443"/>
                      <a:pt x="209995" y="340190"/>
                    </a:cubicBezTo>
                    <a:cubicBezTo>
                      <a:pt x="226575" y="377937"/>
                      <a:pt x="209289" y="377937"/>
                      <a:pt x="214228" y="397340"/>
                    </a:cubicBezTo>
                    <a:cubicBezTo>
                      <a:pt x="219167" y="416743"/>
                      <a:pt x="212464" y="426974"/>
                      <a:pt x="239628" y="456607"/>
                    </a:cubicBezTo>
                    <a:cubicBezTo>
                      <a:pt x="266792" y="486240"/>
                      <a:pt x="364159" y="557501"/>
                      <a:pt x="377212" y="575140"/>
                    </a:cubicBezTo>
                    <a:cubicBezTo>
                      <a:pt x="390265" y="592779"/>
                      <a:pt x="331351" y="552210"/>
                      <a:pt x="317945" y="562440"/>
                    </a:cubicBezTo>
                    <a:cubicBezTo>
                      <a:pt x="304539" y="572671"/>
                      <a:pt x="307008" y="636170"/>
                      <a:pt x="296778" y="636523"/>
                    </a:cubicBezTo>
                    <a:cubicBezTo>
                      <a:pt x="286548" y="636876"/>
                      <a:pt x="275612" y="586429"/>
                      <a:pt x="256562" y="564557"/>
                    </a:cubicBezTo>
                    <a:cubicBezTo>
                      <a:pt x="237512" y="542685"/>
                      <a:pt x="195884" y="537040"/>
                      <a:pt x="182478" y="505290"/>
                    </a:cubicBezTo>
                    <a:cubicBezTo>
                      <a:pt x="169072" y="473540"/>
                      <a:pt x="194472" y="416390"/>
                      <a:pt x="176128" y="374057"/>
                    </a:cubicBezTo>
                    <a:cubicBezTo>
                      <a:pt x="157784" y="331724"/>
                      <a:pt x="88993" y="301385"/>
                      <a:pt x="72412" y="251290"/>
                    </a:cubicBezTo>
                    <a:cubicBezTo>
                      <a:pt x="55831" y="201195"/>
                      <a:pt x="88639" y="115118"/>
                      <a:pt x="76645" y="73490"/>
                    </a:cubicBezTo>
                    <a:cubicBezTo>
                      <a:pt x="64651" y="31862"/>
                      <a:pt x="-6258" y="6462"/>
                      <a:pt x="445" y="1523"/>
                    </a:cubicBezTo>
                    <a:cubicBezTo>
                      <a:pt x="7148" y="-3416"/>
                      <a:pt x="110512" y="2935"/>
                      <a:pt x="129562" y="3115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: 図形 1180">
                <a:extLst>
                  <a:ext uri="{FF2B5EF4-FFF2-40B4-BE49-F238E27FC236}">
                    <a16:creationId xmlns:a16="http://schemas.microsoft.com/office/drawing/2014/main" id="{897D45C0-1B2F-4AED-A635-9AA2DB4938DE}"/>
                  </a:ext>
                </a:extLst>
              </p:cNvPr>
              <p:cNvSpPr/>
              <p:nvPr/>
            </p:nvSpPr>
            <p:spPr>
              <a:xfrm>
                <a:off x="5895929" y="7310082"/>
                <a:ext cx="140978" cy="534473"/>
              </a:xfrm>
              <a:custGeom>
                <a:avLst/>
                <a:gdLst>
                  <a:gd name="connsiteX0" fmla="*/ 140804 w 140978"/>
                  <a:gd name="connsiteY0" fmla="*/ 3001 h 534473"/>
                  <a:gd name="connsiteX1" fmla="*/ 115404 w 140978"/>
                  <a:gd name="connsiteY1" fmla="*/ 318385 h 534473"/>
                  <a:gd name="connsiteX2" fmla="*/ 1104 w 140978"/>
                  <a:gd name="connsiteY2" fmla="*/ 532168 h 534473"/>
                  <a:gd name="connsiteX3" fmla="*/ 60371 w 140978"/>
                  <a:gd name="connsiteY3" fmla="*/ 415751 h 534473"/>
                  <a:gd name="connsiteX4" fmla="*/ 109054 w 140978"/>
                  <a:gd name="connsiteY4" fmla="*/ 172335 h 534473"/>
                  <a:gd name="connsiteX5" fmla="*/ 140804 w 140978"/>
                  <a:gd name="connsiteY5" fmla="*/ 3001 h 534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978" h="534473">
                    <a:moveTo>
                      <a:pt x="140804" y="3001"/>
                    </a:moveTo>
                    <a:cubicBezTo>
                      <a:pt x="141862" y="27343"/>
                      <a:pt x="138687" y="230191"/>
                      <a:pt x="115404" y="318385"/>
                    </a:cubicBezTo>
                    <a:cubicBezTo>
                      <a:pt x="92121" y="406579"/>
                      <a:pt x="10276" y="515940"/>
                      <a:pt x="1104" y="532168"/>
                    </a:cubicBezTo>
                    <a:cubicBezTo>
                      <a:pt x="-8068" y="548396"/>
                      <a:pt x="42379" y="475723"/>
                      <a:pt x="60371" y="415751"/>
                    </a:cubicBezTo>
                    <a:cubicBezTo>
                      <a:pt x="78363" y="355779"/>
                      <a:pt x="97060" y="236188"/>
                      <a:pt x="109054" y="172335"/>
                    </a:cubicBezTo>
                    <a:cubicBezTo>
                      <a:pt x="121048" y="108482"/>
                      <a:pt x="139746" y="-21341"/>
                      <a:pt x="140804" y="300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: 図形 1181">
                <a:extLst>
                  <a:ext uri="{FF2B5EF4-FFF2-40B4-BE49-F238E27FC236}">
                    <a16:creationId xmlns:a16="http://schemas.microsoft.com/office/drawing/2014/main" id="{0CDEBBF2-C4A0-4198-BAAF-AC080CCFC9FC}"/>
                  </a:ext>
                </a:extLst>
              </p:cNvPr>
              <p:cNvSpPr/>
              <p:nvPr/>
            </p:nvSpPr>
            <p:spPr>
              <a:xfrm>
                <a:off x="5468196" y="6418232"/>
                <a:ext cx="308844" cy="400194"/>
              </a:xfrm>
              <a:custGeom>
                <a:avLst/>
                <a:gdLst>
                  <a:gd name="connsiteX0" fmla="*/ 175367 w 308844"/>
                  <a:gd name="connsiteY0" fmla="*/ 31 h 400194"/>
                  <a:gd name="connsiteX1" fmla="*/ 275379 w 308844"/>
                  <a:gd name="connsiteY1" fmla="*/ 77818 h 400194"/>
                  <a:gd name="connsiteX2" fmla="*/ 308717 w 308844"/>
                  <a:gd name="connsiteY2" fmla="*/ 236568 h 400194"/>
                  <a:gd name="connsiteX3" fmla="*/ 283317 w 308844"/>
                  <a:gd name="connsiteY3" fmla="*/ 284193 h 400194"/>
                  <a:gd name="connsiteX4" fmla="*/ 202354 w 308844"/>
                  <a:gd name="connsiteY4" fmla="*/ 325468 h 400194"/>
                  <a:gd name="connsiteX5" fmla="*/ 742 w 308844"/>
                  <a:gd name="connsiteY5" fmla="*/ 400081 h 400194"/>
                  <a:gd name="connsiteX6" fmla="*/ 138854 w 308844"/>
                  <a:gd name="connsiteY6" fmla="*/ 339756 h 400194"/>
                  <a:gd name="connsiteX7" fmla="*/ 261092 w 308844"/>
                  <a:gd name="connsiteY7" fmla="*/ 236568 h 400194"/>
                  <a:gd name="connsiteX8" fmla="*/ 259504 w 308844"/>
                  <a:gd name="connsiteY8" fmla="*/ 182593 h 400194"/>
                  <a:gd name="connsiteX9" fmla="*/ 192829 w 308844"/>
                  <a:gd name="connsiteY9" fmla="*/ 69881 h 400194"/>
                  <a:gd name="connsiteX10" fmla="*/ 175367 w 308844"/>
                  <a:gd name="connsiteY10" fmla="*/ 31 h 40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8844" h="400194">
                    <a:moveTo>
                      <a:pt x="175367" y="31"/>
                    </a:moveTo>
                    <a:cubicBezTo>
                      <a:pt x="189125" y="1354"/>
                      <a:pt x="253154" y="38395"/>
                      <a:pt x="275379" y="77818"/>
                    </a:cubicBezTo>
                    <a:cubicBezTo>
                      <a:pt x="297604" y="117241"/>
                      <a:pt x="307394" y="202172"/>
                      <a:pt x="308717" y="236568"/>
                    </a:cubicBezTo>
                    <a:cubicBezTo>
                      <a:pt x="310040" y="270964"/>
                      <a:pt x="301044" y="269376"/>
                      <a:pt x="283317" y="284193"/>
                    </a:cubicBezTo>
                    <a:cubicBezTo>
                      <a:pt x="265590" y="299010"/>
                      <a:pt x="249450" y="306153"/>
                      <a:pt x="202354" y="325468"/>
                    </a:cubicBezTo>
                    <a:cubicBezTo>
                      <a:pt x="155258" y="344783"/>
                      <a:pt x="11325" y="397700"/>
                      <a:pt x="742" y="400081"/>
                    </a:cubicBezTo>
                    <a:cubicBezTo>
                      <a:pt x="-9841" y="402462"/>
                      <a:pt x="95462" y="367008"/>
                      <a:pt x="138854" y="339756"/>
                    </a:cubicBezTo>
                    <a:cubicBezTo>
                      <a:pt x="182246" y="312504"/>
                      <a:pt x="240984" y="262762"/>
                      <a:pt x="261092" y="236568"/>
                    </a:cubicBezTo>
                    <a:cubicBezTo>
                      <a:pt x="281200" y="210374"/>
                      <a:pt x="270881" y="210374"/>
                      <a:pt x="259504" y="182593"/>
                    </a:cubicBezTo>
                    <a:cubicBezTo>
                      <a:pt x="248127" y="154812"/>
                      <a:pt x="206587" y="100308"/>
                      <a:pt x="192829" y="69881"/>
                    </a:cubicBezTo>
                    <a:cubicBezTo>
                      <a:pt x="179071" y="39454"/>
                      <a:pt x="161609" y="-1292"/>
                      <a:pt x="175367" y="3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3" name="フリーフォーム: 図形 1182">
                <a:extLst>
                  <a:ext uri="{FF2B5EF4-FFF2-40B4-BE49-F238E27FC236}">
                    <a16:creationId xmlns:a16="http://schemas.microsoft.com/office/drawing/2014/main" id="{851B982D-3EB0-49C2-9A49-F7567DC027D8}"/>
                  </a:ext>
                </a:extLst>
              </p:cNvPr>
              <p:cNvSpPr/>
              <p:nvPr/>
            </p:nvSpPr>
            <p:spPr>
              <a:xfrm>
                <a:off x="4751178" y="6377019"/>
                <a:ext cx="276435" cy="469923"/>
              </a:xfrm>
              <a:custGeom>
                <a:avLst/>
                <a:gdLst>
                  <a:gd name="connsiteX0" fmla="*/ 276435 w 276435"/>
                  <a:gd name="connsiteY0" fmla="*/ 6319 h 469923"/>
                  <a:gd name="connsiteX1" fmla="*/ 187535 w 276435"/>
                  <a:gd name="connsiteY1" fmla="*/ 215869 h 469923"/>
                  <a:gd name="connsiteX2" fmla="*/ 212935 w 276435"/>
                  <a:gd name="connsiteY2" fmla="*/ 312706 h 469923"/>
                  <a:gd name="connsiteX3" fmla="*/ 220872 w 276435"/>
                  <a:gd name="connsiteY3" fmla="*/ 347631 h 469923"/>
                  <a:gd name="connsiteX4" fmla="*/ 171660 w 276435"/>
                  <a:gd name="connsiteY4" fmla="*/ 365094 h 469923"/>
                  <a:gd name="connsiteX5" fmla="*/ 1797 w 276435"/>
                  <a:gd name="connsiteY5" fmla="*/ 469869 h 469923"/>
                  <a:gd name="connsiteX6" fmla="*/ 82760 w 276435"/>
                  <a:gd name="connsiteY6" fmla="*/ 377794 h 469923"/>
                  <a:gd name="connsiteX7" fmla="*/ 89110 w 276435"/>
                  <a:gd name="connsiteY7" fmla="*/ 265081 h 469923"/>
                  <a:gd name="connsiteX8" fmla="*/ 187535 w 276435"/>
                  <a:gd name="connsiteY8" fmla="*/ 72994 h 469923"/>
                  <a:gd name="connsiteX9" fmla="*/ 276435 w 276435"/>
                  <a:gd name="connsiteY9" fmla="*/ 6319 h 46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6435" h="469923">
                    <a:moveTo>
                      <a:pt x="276435" y="6319"/>
                    </a:moveTo>
                    <a:cubicBezTo>
                      <a:pt x="276435" y="30131"/>
                      <a:pt x="198118" y="164805"/>
                      <a:pt x="187535" y="215869"/>
                    </a:cubicBezTo>
                    <a:cubicBezTo>
                      <a:pt x="176952" y="266934"/>
                      <a:pt x="207379" y="290746"/>
                      <a:pt x="212935" y="312706"/>
                    </a:cubicBezTo>
                    <a:cubicBezTo>
                      <a:pt x="218491" y="334666"/>
                      <a:pt x="227751" y="338900"/>
                      <a:pt x="220872" y="347631"/>
                    </a:cubicBezTo>
                    <a:cubicBezTo>
                      <a:pt x="213993" y="356362"/>
                      <a:pt x="208172" y="344721"/>
                      <a:pt x="171660" y="365094"/>
                    </a:cubicBezTo>
                    <a:cubicBezTo>
                      <a:pt x="135148" y="385467"/>
                      <a:pt x="16614" y="467752"/>
                      <a:pt x="1797" y="469869"/>
                    </a:cubicBezTo>
                    <a:cubicBezTo>
                      <a:pt x="-13020" y="471986"/>
                      <a:pt x="68208" y="411925"/>
                      <a:pt x="82760" y="377794"/>
                    </a:cubicBezTo>
                    <a:cubicBezTo>
                      <a:pt x="97312" y="343663"/>
                      <a:pt x="71648" y="315881"/>
                      <a:pt x="89110" y="265081"/>
                    </a:cubicBezTo>
                    <a:cubicBezTo>
                      <a:pt x="106572" y="214281"/>
                      <a:pt x="158696" y="115327"/>
                      <a:pt x="187535" y="72994"/>
                    </a:cubicBezTo>
                    <a:cubicBezTo>
                      <a:pt x="216374" y="30661"/>
                      <a:pt x="276435" y="-17493"/>
                      <a:pt x="276435" y="6319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: 図形 1183">
                <a:extLst>
                  <a:ext uri="{FF2B5EF4-FFF2-40B4-BE49-F238E27FC236}">
                    <a16:creationId xmlns:a16="http://schemas.microsoft.com/office/drawing/2014/main" id="{05DC3262-8242-4252-8B84-F5EBEB65BEDE}"/>
                  </a:ext>
                </a:extLst>
              </p:cNvPr>
              <p:cNvSpPr/>
              <p:nvPr/>
            </p:nvSpPr>
            <p:spPr>
              <a:xfrm>
                <a:off x="6518254" y="5424870"/>
                <a:ext cx="235341" cy="740987"/>
              </a:xfrm>
              <a:custGeom>
                <a:avLst/>
                <a:gdLst>
                  <a:gd name="connsiteX0" fmla="*/ 21 w 235341"/>
                  <a:gd name="connsiteY0" fmla="*/ 1205 h 740987"/>
                  <a:gd name="connsiteX1" fmla="*/ 187346 w 235341"/>
                  <a:gd name="connsiteY1" fmla="*/ 407605 h 740987"/>
                  <a:gd name="connsiteX2" fmla="*/ 190521 w 235341"/>
                  <a:gd name="connsiteY2" fmla="*/ 740980 h 740987"/>
                  <a:gd name="connsiteX3" fmla="*/ 234971 w 235341"/>
                  <a:gd name="connsiteY3" fmla="*/ 417130 h 740987"/>
                  <a:gd name="connsiteX4" fmla="*/ 200046 w 235341"/>
                  <a:gd name="connsiteY4" fmla="*/ 286955 h 740987"/>
                  <a:gd name="connsiteX5" fmla="*/ 21 w 235341"/>
                  <a:gd name="connsiteY5" fmla="*/ 1205 h 74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341" h="740987">
                    <a:moveTo>
                      <a:pt x="21" y="1205"/>
                    </a:moveTo>
                    <a:cubicBezTo>
                      <a:pt x="-2096" y="21313"/>
                      <a:pt x="155596" y="284309"/>
                      <a:pt x="187346" y="407605"/>
                    </a:cubicBezTo>
                    <a:cubicBezTo>
                      <a:pt x="219096" y="530901"/>
                      <a:pt x="182583" y="739392"/>
                      <a:pt x="190521" y="740980"/>
                    </a:cubicBezTo>
                    <a:cubicBezTo>
                      <a:pt x="198459" y="742568"/>
                      <a:pt x="233384" y="492801"/>
                      <a:pt x="234971" y="417130"/>
                    </a:cubicBezTo>
                    <a:cubicBezTo>
                      <a:pt x="236558" y="341459"/>
                      <a:pt x="234442" y="355747"/>
                      <a:pt x="200046" y="286955"/>
                    </a:cubicBezTo>
                    <a:cubicBezTo>
                      <a:pt x="165650" y="218163"/>
                      <a:pt x="2138" y="-18903"/>
                      <a:pt x="21" y="120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: 図形 1184">
                <a:extLst>
                  <a:ext uri="{FF2B5EF4-FFF2-40B4-BE49-F238E27FC236}">
                    <a16:creationId xmlns:a16="http://schemas.microsoft.com/office/drawing/2014/main" id="{A5CF0838-C4C0-4DA5-AB8C-84F3C0301969}"/>
                  </a:ext>
                </a:extLst>
              </p:cNvPr>
              <p:cNvSpPr/>
              <p:nvPr/>
            </p:nvSpPr>
            <p:spPr>
              <a:xfrm>
                <a:off x="6521251" y="6162504"/>
                <a:ext cx="191177" cy="976998"/>
              </a:xfrm>
              <a:custGeom>
                <a:avLst/>
                <a:gdLst>
                  <a:gd name="connsiteX0" fmla="*/ 190699 w 191177"/>
                  <a:gd name="connsiteY0" fmla="*/ 171 h 976998"/>
                  <a:gd name="connsiteX1" fmla="*/ 158949 w 191177"/>
                  <a:gd name="connsiteY1" fmla="*/ 155746 h 976998"/>
                  <a:gd name="connsiteX2" fmla="*/ 165299 w 191177"/>
                  <a:gd name="connsiteY2" fmla="*/ 511346 h 976998"/>
                  <a:gd name="connsiteX3" fmla="*/ 124024 w 191177"/>
                  <a:gd name="connsiteY3" fmla="*/ 711371 h 976998"/>
                  <a:gd name="connsiteX4" fmla="*/ 199 w 191177"/>
                  <a:gd name="connsiteY4" fmla="*/ 974896 h 976998"/>
                  <a:gd name="connsiteX5" fmla="*/ 155774 w 191177"/>
                  <a:gd name="connsiteY5" fmla="*/ 558971 h 976998"/>
                  <a:gd name="connsiteX6" fmla="*/ 130374 w 191177"/>
                  <a:gd name="connsiteY6" fmla="*/ 181146 h 976998"/>
                  <a:gd name="connsiteX7" fmla="*/ 190699 w 191177"/>
                  <a:gd name="connsiteY7" fmla="*/ 171 h 97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1177" h="976998">
                    <a:moveTo>
                      <a:pt x="190699" y="171"/>
                    </a:moveTo>
                    <a:cubicBezTo>
                      <a:pt x="195461" y="-4062"/>
                      <a:pt x="163182" y="70550"/>
                      <a:pt x="158949" y="155746"/>
                    </a:cubicBezTo>
                    <a:cubicBezTo>
                      <a:pt x="154716" y="240942"/>
                      <a:pt x="171120" y="418742"/>
                      <a:pt x="165299" y="511346"/>
                    </a:cubicBezTo>
                    <a:cubicBezTo>
                      <a:pt x="159478" y="603950"/>
                      <a:pt x="151541" y="634113"/>
                      <a:pt x="124024" y="711371"/>
                    </a:cubicBezTo>
                    <a:cubicBezTo>
                      <a:pt x="96507" y="788629"/>
                      <a:pt x="-5093" y="1000296"/>
                      <a:pt x="199" y="974896"/>
                    </a:cubicBezTo>
                    <a:cubicBezTo>
                      <a:pt x="5491" y="949496"/>
                      <a:pt x="134078" y="691263"/>
                      <a:pt x="155774" y="558971"/>
                    </a:cubicBezTo>
                    <a:cubicBezTo>
                      <a:pt x="177470" y="426679"/>
                      <a:pt x="124024" y="275867"/>
                      <a:pt x="130374" y="181146"/>
                    </a:cubicBezTo>
                    <a:cubicBezTo>
                      <a:pt x="136724" y="86425"/>
                      <a:pt x="185937" y="4404"/>
                      <a:pt x="190699" y="1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: 図形 1185">
                <a:extLst>
                  <a:ext uri="{FF2B5EF4-FFF2-40B4-BE49-F238E27FC236}">
                    <a16:creationId xmlns:a16="http://schemas.microsoft.com/office/drawing/2014/main" id="{051A5A66-AEBD-4078-98A5-5DDBC9904725}"/>
                  </a:ext>
                </a:extLst>
              </p:cNvPr>
              <p:cNvSpPr/>
              <p:nvPr/>
            </p:nvSpPr>
            <p:spPr>
              <a:xfrm>
                <a:off x="5962197" y="7117687"/>
                <a:ext cx="573116" cy="835958"/>
              </a:xfrm>
              <a:custGeom>
                <a:avLst/>
                <a:gdLst>
                  <a:gd name="connsiteX0" fmla="*/ 565603 w 573116"/>
                  <a:gd name="connsiteY0" fmla="*/ 16538 h 835958"/>
                  <a:gd name="connsiteX1" fmla="*/ 289378 w 573116"/>
                  <a:gd name="connsiteY1" fmla="*/ 486438 h 835958"/>
                  <a:gd name="connsiteX2" fmla="*/ 453 w 573116"/>
                  <a:gd name="connsiteY2" fmla="*/ 835688 h 835958"/>
                  <a:gd name="connsiteX3" fmla="*/ 229053 w 573116"/>
                  <a:gd name="connsiteY3" fmla="*/ 537238 h 835958"/>
                  <a:gd name="connsiteX4" fmla="*/ 473528 w 573116"/>
                  <a:gd name="connsiteY4" fmla="*/ 146713 h 835958"/>
                  <a:gd name="connsiteX5" fmla="*/ 565603 w 573116"/>
                  <a:gd name="connsiteY5" fmla="*/ 16538 h 835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3116" h="835958">
                    <a:moveTo>
                      <a:pt x="565603" y="16538"/>
                    </a:moveTo>
                    <a:cubicBezTo>
                      <a:pt x="534911" y="73159"/>
                      <a:pt x="383570" y="349913"/>
                      <a:pt x="289378" y="486438"/>
                    </a:cubicBezTo>
                    <a:cubicBezTo>
                      <a:pt x="195186" y="622963"/>
                      <a:pt x="10507" y="827221"/>
                      <a:pt x="453" y="835688"/>
                    </a:cubicBezTo>
                    <a:cubicBezTo>
                      <a:pt x="-9601" y="844155"/>
                      <a:pt x="150207" y="652067"/>
                      <a:pt x="229053" y="537238"/>
                    </a:cubicBezTo>
                    <a:cubicBezTo>
                      <a:pt x="307899" y="422409"/>
                      <a:pt x="420611" y="233496"/>
                      <a:pt x="473528" y="146713"/>
                    </a:cubicBezTo>
                    <a:cubicBezTo>
                      <a:pt x="526445" y="59930"/>
                      <a:pt x="596295" y="-40083"/>
                      <a:pt x="565603" y="165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: 図形 1186">
                <a:extLst>
                  <a:ext uri="{FF2B5EF4-FFF2-40B4-BE49-F238E27FC236}">
                    <a16:creationId xmlns:a16="http://schemas.microsoft.com/office/drawing/2014/main" id="{FE6799C5-C416-4C76-AC51-A4F3DFCE627B}"/>
                  </a:ext>
                </a:extLst>
              </p:cNvPr>
              <p:cNvSpPr/>
              <p:nvPr/>
            </p:nvSpPr>
            <p:spPr>
              <a:xfrm>
                <a:off x="5196502" y="7925407"/>
                <a:ext cx="788177" cy="334588"/>
              </a:xfrm>
              <a:custGeom>
                <a:avLst/>
                <a:gdLst>
                  <a:gd name="connsiteX0" fmla="*/ 2031 w 788177"/>
                  <a:gd name="connsiteY0" fmla="*/ 327476 h 334588"/>
                  <a:gd name="connsiteX1" fmla="*/ 296248 w 788177"/>
                  <a:gd name="connsiteY1" fmla="*/ 325360 h 334588"/>
                  <a:gd name="connsiteX2" fmla="*/ 520615 w 788177"/>
                  <a:gd name="connsiteY2" fmla="*/ 223760 h 334588"/>
                  <a:gd name="connsiteX3" fmla="*/ 785198 w 788177"/>
                  <a:gd name="connsiteY3" fmla="*/ 3626 h 334588"/>
                  <a:gd name="connsiteX4" fmla="*/ 649731 w 788177"/>
                  <a:gd name="connsiteY4" fmla="*/ 98876 h 334588"/>
                  <a:gd name="connsiteX5" fmla="*/ 444415 w 788177"/>
                  <a:gd name="connsiteY5" fmla="*/ 257626 h 334588"/>
                  <a:gd name="connsiteX6" fmla="*/ 179831 w 788177"/>
                  <a:gd name="connsiteY6" fmla="*/ 304193 h 334588"/>
                  <a:gd name="connsiteX7" fmla="*/ 2031 w 788177"/>
                  <a:gd name="connsiteY7" fmla="*/ 327476 h 334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8177" h="334588">
                    <a:moveTo>
                      <a:pt x="2031" y="327476"/>
                    </a:moveTo>
                    <a:cubicBezTo>
                      <a:pt x="21434" y="331004"/>
                      <a:pt x="209817" y="342646"/>
                      <a:pt x="296248" y="325360"/>
                    </a:cubicBezTo>
                    <a:cubicBezTo>
                      <a:pt x="382679" y="308074"/>
                      <a:pt x="439123" y="277382"/>
                      <a:pt x="520615" y="223760"/>
                    </a:cubicBezTo>
                    <a:cubicBezTo>
                      <a:pt x="602107" y="170138"/>
                      <a:pt x="763679" y="24440"/>
                      <a:pt x="785198" y="3626"/>
                    </a:cubicBezTo>
                    <a:cubicBezTo>
                      <a:pt x="806717" y="-17188"/>
                      <a:pt x="706528" y="56543"/>
                      <a:pt x="649731" y="98876"/>
                    </a:cubicBezTo>
                    <a:cubicBezTo>
                      <a:pt x="592934" y="141209"/>
                      <a:pt x="522732" y="223407"/>
                      <a:pt x="444415" y="257626"/>
                    </a:cubicBezTo>
                    <a:cubicBezTo>
                      <a:pt x="366098" y="291845"/>
                      <a:pt x="252856" y="292904"/>
                      <a:pt x="179831" y="304193"/>
                    </a:cubicBezTo>
                    <a:cubicBezTo>
                      <a:pt x="106806" y="315482"/>
                      <a:pt x="-17372" y="323948"/>
                      <a:pt x="2031" y="3274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: 図形 1187">
                <a:extLst>
                  <a:ext uri="{FF2B5EF4-FFF2-40B4-BE49-F238E27FC236}">
                    <a16:creationId xmlns:a16="http://schemas.microsoft.com/office/drawing/2014/main" id="{33288EC3-3A1A-436A-9B80-7274BE889432}"/>
                  </a:ext>
                </a:extLst>
              </p:cNvPr>
              <p:cNvSpPr/>
              <p:nvPr/>
            </p:nvSpPr>
            <p:spPr>
              <a:xfrm>
                <a:off x="4768481" y="7933254"/>
                <a:ext cx="487837" cy="319219"/>
              </a:xfrm>
              <a:custGeom>
                <a:avLst/>
                <a:gdLst>
                  <a:gd name="connsiteX0" fmla="*/ 369 w 487837"/>
                  <a:gd name="connsiteY0" fmla="*/ 13 h 319219"/>
                  <a:gd name="connsiteX1" fmla="*/ 188752 w 487837"/>
                  <a:gd name="connsiteY1" fmla="*/ 224379 h 319219"/>
                  <a:gd name="connsiteX2" fmla="*/ 480852 w 487837"/>
                  <a:gd name="connsiteY2" fmla="*/ 317513 h 319219"/>
                  <a:gd name="connsiteX3" fmla="*/ 383486 w 487837"/>
                  <a:gd name="connsiteY3" fmla="*/ 279413 h 319219"/>
                  <a:gd name="connsiteX4" fmla="*/ 235319 w 487837"/>
                  <a:gd name="connsiteY4" fmla="*/ 213796 h 319219"/>
                  <a:gd name="connsiteX5" fmla="*/ 369 w 487837"/>
                  <a:gd name="connsiteY5" fmla="*/ 13 h 31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7837" h="319219">
                    <a:moveTo>
                      <a:pt x="369" y="13"/>
                    </a:moveTo>
                    <a:cubicBezTo>
                      <a:pt x="-7392" y="1777"/>
                      <a:pt x="108672" y="171462"/>
                      <a:pt x="188752" y="224379"/>
                    </a:cubicBezTo>
                    <a:cubicBezTo>
                      <a:pt x="268832" y="277296"/>
                      <a:pt x="448396" y="308341"/>
                      <a:pt x="480852" y="317513"/>
                    </a:cubicBezTo>
                    <a:cubicBezTo>
                      <a:pt x="513308" y="326685"/>
                      <a:pt x="424408" y="296699"/>
                      <a:pt x="383486" y="279413"/>
                    </a:cubicBezTo>
                    <a:cubicBezTo>
                      <a:pt x="342564" y="262127"/>
                      <a:pt x="297761" y="259304"/>
                      <a:pt x="235319" y="213796"/>
                    </a:cubicBezTo>
                    <a:cubicBezTo>
                      <a:pt x="172877" y="168288"/>
                      <a:pt x="8130" y="-1751"/>
                      <a:pt x="369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フリーフォーム: 図形 1188">
                <a:extLst>
                  <a:ext uri="{FF2B5EF4-FFF2-40B4-BE49-F238E27FC236}">
                    <a16:creationId xmlns:a16="http://schemas.microsoft.com/office/drawing/2014/main" id="{0C66EC62-51A7-4119-8F54-F741F4CF7005}"/>
                  </a:ext>
                </a:extLst>
              </p:cNvPr>
              <p:cNvSpPr/>
              <p:nvPr/>
            </p:nvSpPr>
            <p:spPr>
              <a:xfrm>
                <a:off x="4436354" y="7549310"/>
                <a:ext cx="330335" cy="388424"/>
              </a:xfrm>
              <a:custGeom>
                <a:avLst/>
                <a:gdLst>
                  <a:gd name="connsiteX0" fmla="*/ 324029 w 330335"/>
                  <a:gd name="connsiteY0" fmla="*/ 379723 h 388424"/>
                  <a:gd name="connsiteX1" fmla="*/ 298629 w 330335"/>
                  <a:gd name="connsiteY1" fmla="*/ 333157 h 388424"/>
                  <a:gd name="connsiteX2" fmla="*/ 213963 w 330335"/>
                  <a:gd name="connsiteY2" fmla="*/ 178640 h 388424"/>
                  <a:gd name="connsiteX3" fmla="*/ 129296 w 330335"/>
                  <a:gd name="connsiteY3" fmla="*/ 74923 h 388424"/>
                  <a:gd name="connsiteX4" fmla="*/ 179 w 330335"/>
                  <a:gd name="connsiteY4" fmla="*/ 840 h 388424"/>
                  <a:gd name="connsiteX5" fmla="*/ 158929 w 330335"/>
                  <a:gd name="connsiteY5" fmla="*/ 123607 h 388424"/>
                  <a:gd name="connsiteX6" fmla="*/ 324029 w 330335"/>
                  <a:gd name="connsiteY6" fmla="*/ 379723 h 388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335" h="388424">
                    <a:moveTo>
                      <a:pt x="324029" y="379723"/>
                    </a:moveTo>
                    <a:cubicBezTo>
                      <a:pt x="347312" y="414648"/>
                      <a:pt x="298629" y="333157"/>
                      <a:pt x="298629" y="333157"/>
                    </a:cubicBezTo>
                    <a:cubicBezTo>
                      <a:pt x="280285" y="299643"/>
                      <a:pt x="242185" y="221679"/>
                      <a:pt x="213963" y="178640"/>
                    </a:cubicBezTo>
                    <a:cubicBezTo>
                      <a:pt x="185741" y="135601"/>
                      <a:pt x="164927" y="104556"/>
                      <a:pt x="129296" y="74923"/>
                    </a:cubicBezTo>
                    <a:cubicBezTo>
                      <a:pt x="93665" y="45290"/>
                      <a:pt x="-4760" y="-7274"/>
                      <a:pt x="179" y="840"/>
                    </a:cubicBezTo>
                    <a:cubicBezTo>
                      <a:pt x="5118" y="8954"/>
                      <a:pt x="106012" y="62929"/>
                      <a:pt x="158929" y="123607"/>
                    </a:cubicBezTo>
                    <a:cubicBezTo>
                      <a:pt x="211846" y="184285"/>
                      <a:pt x="300746" y="344798"/>
                      <a:pt x="324029" y="3797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0" name="フリーフォーム: 図形 1189">
                <a:extLst>
                  <a:ext uri="{FF2B5EF4-FFF2-40B4-BE49-F238E27FC236}">
                    <a16:creationId xmlns:a16="http://schemas.microsoft.com/office/drawing/2014/main" id="{3AC57F5A-7CAE-4A38-B1AC-0CB36C703F8B}"/>
                  </a:ext>
                </a:extLst>
              </p:cNvPr>
              <p:cNvSpPr/>
              <p:nvPr/>
            </p:nvSpPr>
            <p:spPr>
              <a:xfrm>
                <a:off x="4211683" y="7227225"/>
                <a:ext cx="244899" cy="346825"/>
              </a:xfrm>
              <a:custGeom>
                <a:avLst/>
                <a:gdLst>
                  <a:gd name="connsiteX0" fmla="*/ 484 w 244899"/>
                  <a:gd name="connsiteY0" fmla="*/ 1192 h 346825"/>
                  <a:gd name="connsiteX1" fmla="*/ 159234 w 244899"/>
                  <a:gd name="connsiteY1" fmla="*/ 221325 h 346825"/>
                  <a:gd name="connsiteX2" fmla="*/ 241784 w 244899"/>
                  <a:gd name="connsiteY2" fmla="*/ 346208 h 346825"/>
                  <a:gd name="connsiteX3" fmla="*/ 216384 w 244899"/>
                  <a:gd name="connsiteY3" fmla="*/ 263658 h 346825"/>
                  <a:gd name="connsiteX4" fmla="*/ 112667 w 244899"/>
                  <a:gd name="connsiteY4" fmla="*/ 138775 h 346825"/>
                  <a:gd name="connsiteX5" fmla="*/ 484 w 244899"/>
                  <a:gd name="connsiteY5" fmla="*/ 1192 h 34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899" h="346825">
                    <a:moveTo>
                      <a:pt x="484" y="1192"/>
                    </a:moveTo>
                    <a:cubicBezTo>
                      <a:pt x="8245" y="14950"/>
                      <a:pt x="119017" y="163822"/>
                      <a:pt x="159234" y="221325"/>
                    </a:cubicBezTo>
                    <a:cubicBezTo>
                      <a:pt x="199451" y="278828"/>
                      <a:pt x="232259" y="339153"/>
                      <a:pt x="241784" y="346208"/>
                    </a:cubicBezTo>
                    <a:cubicBezTo>
                      <a:pt x="251309" y="353263"/>
                      <a:pt x="237903" y="298230"/>
                      <a:pt x="216384" y="263658"/>
                    </a:cubicBezTo>
                    <a:cubicBezTo>
                      <a:pt x="194865" y="229086"/>
                      <a:pt x="145123" y="181108"/>
                      <a:pt x="112667" y="138775"/>
                    </a:cubicBezTo>
                    <a:cubicBezTo>
                      <a:pt x="80211" y="96442"/>
                      <a:pt x="-7277" y="-12566"/>
                      <a:pt x="484" y="11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1" name="フリーフォーム: 図形 1190">
                <a:extLst>
                  <a:ext uri="{FF2B5EF4-FFF2-40B4-BE49-F238E27FC236}">
                    <a16:creationId xmlns:a16="http://schemas.microsoft.com/office/drawing/2014/main" id="{6D647C77-B798-4846-A8F1-64AF283398DA}"/>
                  </a:ext>
                </a:extLst>
              </p:cNvPr>
              <p:cNvSpPr/>
              <p:nvPr/>
            </p:nvSpPr>
            <p:spPr>
              <a:xfrm>
                <a:off x="4042310" y="6728788"/>
                <a:ext cx="198022" cy="543265"/>
              </a:xfrm>
              <a:custGeom>
                <a:avLst/>
                <a:gdLst>
                  <a:gd name="connsiteX0" fmla="*/ 523 w 198022"/>
                  <a:gd name="connsiteY0" fmla="*/ 95 h 543265"/>
                  <a:gd name="connsiteX1" fmla="*/ 85190 w 198022"/>
                  <a:gd name="connsiteY1" fmla="*/ 300662 h 543265"/>
                  <a:gd name="connsiteX2" fmla="*/ 193140 w 198022"/>
                  <a:gd name="connsiteY2" fmla="*/ 535612 h 543265"/>
                  <a:gd name="connsiteX3" fmla="*/ 174090 w 198022"/>
                  <a:gd name="connsiteY3" fmla="*/ 472112 h 543265"/>
                  <a:gd name="connsiteX4" fmla="*/ 125407 w 198022"/>
                  <a:gd name="connsiteY4" fmla="*/ 332412 h 543265"/>
                  <a:gd name="connsiteX5" fmla="*/ 523 w 198022"/>
                  <a:gd name="connsiteY5" fmla="*/ 95 h 54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022" h="543265">
                    <a:moveTo>
                      <a:pt x="523" y="95"/>
                    </a:moveTo>
                    <a:cubicBezTo>
                      <a:pt x="-6180" y="-5197"/>
                      <a:pt x="53087" y="211409"/>
                      <a:pt x="85190" y="300662"/>
                    </a:cubicBezTo>
                    <a:cubicBezTo>
                      <a:pt x="117293" y="389915"/>
                      <a:pt x="178323" y="507037"/>
                      <a:pt x="193140" y="535612"/>
                    </a:cubicBezTo>
                    <a:cubicBezTo>
                      <a:pt x="207957" y="564187"/>
                      <a:pt x="185379" y="505979"/>
                      <a:pt x="174090" y="472112"/>
                    </a:cubicBezTo>
                    <a:cubicBezTo>
                      <a:pt x="162801" y="438245"/>
                      <a:pt x="150807" y="410729"/>
                      <a:pt x="125407" y="332412"/>
                    </a:cubicBezTo>
                    <a:cubicBezTo>
                      <a:pt x="100007" y="254095"/>
                      <a:pt x="7226" y="5387"/>
                      <a:pt x="523" y="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2" name="フリーフォーム: 図形 1191">
                <a:extLst>
                  <a:ext uri="{FF2B5EF4-FFF2-40B4-BE49-F238E27FC236}">
                    <a16:creationId xmlns:a16="http://schemas.microsoft.com/office/drawing/2014/main" id="{04CE79EF-7DC4-4561-9285-6F707F6F716B}"/>
                  </a:ext>
                </a:extLst>
              </p:cNvPr>
              <p:cNvSpPr/>
              <p:nvPr/>
            </p:nvSpPr>
            <p:spPr>
              <a:xfrm>
                <a:off x="3999929" y="6226339"/>
                <a:ext cx="76813" cy="515247"/>
              </a:xfrm>
              <a:custGeom>
                <a:avLst/>
                <a:gdLst>
                  <a:gd name="connsiteX0" fmla="*/ 28088 w 76813"/>
                  <a:gd name="connsiteY0" fmla="*/ 894 h 515247"/>
                  <a:gd name="connsiteX1" fmla="*/ 571 w 76813"/>
                  <a:gd name="connsiteY1" fmla="*/ 170228 h 515247"/>
                  <a:gd name="connsiteX2" fmla="*/ 57721 w 76813"/>
                  <a:gd name="connsiteY2" fmla="*/ 358611 h 515247"/>
                  <a:gd name="connsiteX3" fmla="*/ 55604 w 76813"/>
                  <a:gd name="connsiteY3" fmla="*/ 515244 h 515247"/>
                  <a:gd name="connsiteX4" fmla="*/ 76771 w 76813"/>
                  <a:gd name="connsiteY4" fmla="*/ 354378 h 515247"/>
                  <a:gd name="connsiteX5" fmla="*/ 49254 w 76813"/>
                  <a:gd name="connsiteY5" fmla="*/ 252778 h 515247"/>
                  <a:gd name="connsiteX6" fmla="*/ 23854 w 76813"/>
                  <a:gd name="connsiteY6" fmla="*/ 108844 h 515247"/>
                  <a:gd name="connsiteX7" fmla="*/ 28088 w 76813"/>
                  <a:gd name="connsiteY7" fmla="*/ 894 h 51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13" h="515247">
                    <a:moveTo>
                      <a:pt x="28088" y="894"/>
                    </a:moveTo>
                    <a:cubicBezTo>
                      <a:pt x="24208" y="11125"/>
                      <a:pt x="-4368" y="110609"/>
                      <a:pt x="571" y="170228"/>
                    </a:cubicBezTo>
                    <a:cubicBezTo>
                      <a:pt x="5510" y="229847"/>
                      <a:pt x="48549" y="301108"/>
                      <a:pt x="57721" y="358611"/>
                    </a:cubicBezTo>
                    <a:cubicBezTo>
                      <a:pt x="66893" y="416114"/>
                      <a:pt x="52429" y="515949"/>
                      <a:pt x="55604" y="515244"/>
                    </a:cubicBezTo>
                    <a:cubicBezTo>
                      <a:pt x="58779" y="514539"/>
                      <a:pt x="77829" y="398122"/>
                      <a:pt x="76771" y="354378"/>
                    </a:cubicBezTo>
                    <a:cubicBezTo>
                      <a:pt x="75713" y="310634"/>
                      <a:pt x="58074" y="293700"/>
                      <a:pt x="49254" y="252778"/>
                    </a:cubicBezTo>
                    <a:cubicBezTo>
                      <a:pt x="40435" y="211856"/>
                      <a:pt x="27734" y="146944"/>
                      <a:pt x="23854" y="108844"/>
                    </a:cubicBezTo>
                    <a:cubicBezTo>
                      <a:pt x="19974" y="70744"/>
                      <a:pt x="31968" y="-9337"/>
                      <a:pt x="28088" y="8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3" name="フリーフォーム: 図形 1192">
                <a:extLst>
                  <a:ext uri="{FF2B5EF4-FFF2-40B4-BE49-F238E27FC236}">
                    <a16:creationId xmlns:a16="http://schemas.microsoft.com/office/drawing/2014/main" id="{D02A0C3F-6563-4F54-A1F9-1549C4473DBE}"/>
                  </a:ext>
                </a:extLst>
              </p:cNvPr>
              <p:cNvSpPr/>
              <p:nvPr/>
            </p:nvSpPr>
            <p:spPr>
              <a:xfrm>
                <a:off x="3960777" y="5801412"/>
                <a:ext cx="64042" cy="517619"/>
              </a:xfrm>
              <a:custGeom>
                <a:avLst/>
                <a:gdLst>
                  <a:gd name="connsiteX0" fmla="*/ 1623 w 64042"/>
                  <a:gd name="connsiteY0" fmla="*/ 371 h 517619"/>
                  <a:gd name="connsiteX1" fmla="*/ 16440 w 64042"/>
                  <a:gd name="connsiteY1" fmla="*/ 233205 h 517619"/>
                  <a:gd name="connsiteX2" fmla="*/ 1623 w 64042"/>
                  <a:gd name="connsiteY2" fmla="*/ 317871 h 517619"/>
                  <a:gd name="connsiteX3" fmla="*/ 63006 w 64042"/>
                  <a:gd name="connsiteY3" fmla="*/ 516838 h 517619"/>
                  <a:gd name="connsiteX4" fmla="*/ 39723 w 64042"/>
                  <a:gd name="connsiteY4" fmla="*/ 383488 h 517619"/>
                  <a:gd name="connsiteX5" fmla="*/ 33373 w 64042"/>
                  <a:gd name="connsiteY5" fmla="*/ 292471 h 517619"/>
                  <a:gd name="connsiteX6" fmla="*/ 1623 w 64042"/>
                  <a:gd name="connsiteY6" fmla="*/ 371 h 51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042" h="517619">
                    <a:moveTo>
                      <a:pt x="1623" y="371"/>
                    </a:moveTo>
                    <a:cubicBezTo>
                      <a:pt x="-1199" y="-9507"/>
                      <a:pt x="16440" y="180288"/>
                      <a:pt x="16440" y="233205"/>
                    </a:cubicBezTo>
                    <a:cubicBezTo>
                      <a:pt x="16440" y="286122"/>
                      <a:pt x="-6138" y="270599"/>
                      <a:pt x="1623" y="317871"/>
                    </a:cubicBezTo>
                    <a:cubicBezTo>
                      <a:pt x="9384" y="365143"/>
                      <a:pt x="56656" y="505902"/>
                      <a:pt x="63006" y="516838"/>
                    </a:cubicBezTo>
                    <a:cubicBezTo>
                      <a:pt x="69356" y="527774"/>
                      <a:pt x="44662" y="420883"/>
                      <a:pt x="39723" y="383488"/>
                    </a:cubicBezTo>
                    <a:cubicBezTo>
                      <a:pt x="34784" y="346094"/>
                      <a:pt x="37606" y="351385"/>
                      <a:pt x="33373" y="292471"/>
                    </a:cubicBezTo>
                    <a:cubicBezTo>
                      <a:pt x="29140" y="233557"/>
                      <a:pt x="4445" y="10249"/>
                      <a:pt x="1623" y="3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4" name="フリーフォーム: 図形 1193">
                <a:extLst>
                  <a:ext uri="{FF2B5EF4-FFF2-40B4-BE49-F238E27FC236}">
                    <a16:creationId xmlns:a16="http://schemas.microsoft.com/office/drawing/2014/main" id="{B7EC5E37-EC98-4A17-9D1B-0B5FC6F7AE6B}"/>
                  </a:ext>
                </a:extLst>
              </p:cNvPr>
              <p:cNvSpPr/>
              <p:nvPr/>
            </p:nvSpPr>
            <p:spPr>
              <a:xfrm>
                <a:off x="3929497" y="4809045"/>
                <a:ext cx="393300" cy="1341927"/>
              </a:xfrm>
              <a:custGeom>
                <a:avLst/>
                <a:gdLst>
                  <a:gd name="connsiteX0" fmla="*/ 392736 w 393300"/>
                  <a:gd name="connsiteY0" fmla="*/ 22 h 1341927"/>
                  <a:gd name="connsiteX1" fmla="*/ 253036 w 393300"/>
                  <a:gd name="connsiteY1" fmla="*/ 232855 h 1341927"/>
                  <a:gd name="connsiteX2" fmla="*/ 231870 w 393300"/>
                  <a:gd name="connsiteY2" fmla="*/ 596922 h 1341927"/>
                  <a:gd name="connsiteX3" fmla="*/ 83703 w 393300"/>
                  <a:gd name="connsiteY3" fmla="*/ 952522 h 1341927"/>
                  <a:gd name="connsiteX4" fmla="*/ 3270 w 393300"/>
                  <a:gd name="connsiteY4" fmla="*/ 1333522 h 1341927"/>
                  <a:gd name="connsiteX5" fmla="*/ 20203 w 393300"/>
                  <a:gd name="connsiteY5" fmla="*/ 1193822 h 1341927"/>
                  <a:gd name="connsiteX6" fmla="*/ 62536 w 393300"/>
                  <a:gd name="connsiteY6" fmla="*/ 935588 h 1341927"/>
                  <a:gd name="connsiteX7" fmla="*/ 181070 w 393300"/>
                  <a:gd name="connsiteY7" fmla="*/ 512255 h 1341927"/>
                  <a:gd name="connsiteX8" fmla="*/ 193770 w 393300"/>
                  <a:gd name="connsiteY8" fmla="*/ 220155 h 1341927"/>
                  <a:gd name="connsiteX9" fmla="*/ 392736 w 393300"/>
                  <a:gd name="connsiteY9" fmla="*/ 22 h 134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3300" h="1341927">
                    <a:moveTo>
                      <a:pt x="392736" y="22"/>
                    </a:moveTo>
                    <a:cubicBezTo>
                      <a:pt x="402614" y="2139"/>
                      <a:pt x="279847" y="133372"/>
                      <a:pt x="253036" y="232855"/>
                    </a:cubicBezTo>
                    <a:cubicBezTo>
                      <a:pt x="226225" y="332338"/>
                      <a:pt x="260092" y="476978"/>
                      <a:pt x="231870" y="596922"/>
                    </a:cubicBezTo>
                    <a:cubicBezTo>
                      <a:pt x="203648" y="716867"/>
                      <a:pt x="121803" y="829755"/>
                      <a:pt x="83703" y="952522"/>
                    </a:cubicBezTo>
                    <a:cubicBezTo>
                      <a:pt x="45603" y="1075289"/>
                      <a:pt x="13853" y="1293305"/>
                      <a:pt x="3270" y="1333522"/>
                    </a:cubicBezTo>
                    <a:cubicBezTo>
                      <a:pt x="-7313" y="1373739"/>
                      <a:pt x="10325" y="1260144"/>
                      <a:pt x="20203" y="1193822"/>
                    </a:cubicBezTo>
                    <a:cubicBezTo>
                      <a:pt x="30081" y="1127500"/>
                      <a:pt x="35725" y="1049183"/>
                      <a:pt x="62536" y="935588"/>
                    </a:cubicBezTo>
                    <a:cubicBezTo>
                      <a:pt x="89347" y="821994"/>
                      <a:pt x="159198" y="631494"/>
                      <a:pt x="181070" y="512255"/>
                    </a:cubicBezTo>
                    <a:cubicBezTo>
                      <a:pt x="202942" y="393016"/>
                      <a:pt x="161315" y="297766"/>
                      <a:pt x="193770" y="220155"/>
                    </a:cubicBezTo>
                    <a:cubicBezTo>
                      <a:pt x="226225" y="142544"/>
                      <a:pt x="382858" y="-2095"/>
                      <a:pt x="392736" y="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5" name="フリーフォーム: 図形 1194">
                <a:extLst>
                  <a:ext uri="{FF2B5EF4-FFF2-40B4-BE49-F238E27FC236}">
                    <a16:creationId xmlns:a16="http://schemas.microsoft.com/office/drawing/2014/main" id="{82F3C692-03AE-4A97-9531-1ECDF96A8DCF}"/>
                  </a:ext>
                </a:extLst>
              </p:cNvPr>
              <p:cNvSpPr/>
              <p:nvPr/>
            </p:nvSpPr>
            <p:spPr>
              <a:xfrm>
                <a:off x="4639158" y="4906630"/>
                <a:ext cx="473411" cy="514625"/>
              </a:xfrm>
              <a:custGeom>
                <a:avLst/>
                <a:gdLst>
                  <a:gd name="connsiteX0" fmla="*/ 2692 w 473411"/>
                  <a:gd name="connsiteY0" fmla="*/ 5095 h 514625"/>
                  <a:gd name="connsiteX1" fmla="*/ 253517 w 473411"/>
                  <a:gd name="connsiteY1" fmla="*/ 389270 h 514625"/>
                  <a:gd name="connsiteX2" fmla="*/ 466242 w 473411"/>
                  <a:gd name="connsiteY2" fmla="*/ 513095 h 514625"/>
                  <a:gd name="connsiteX3" fmla="*/ 396392 w 473411"/>
                  <a:gd name="connsiteY3" fmla="*/ 440070 h 514625"/>
                  <a:gd name="connsiteX4" fmla="*/ 136042 w 473411"/>
                  <a:gd name="connsiteY4" fmla="*/ 186070 h 514625"/>
                  <a:gd name="connsiteX5" fmla="*/ 2692 w 473411"/>
                  <a:gd name="connsiteY5" fmla="*/ 5095 h 51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411" h="514625">
                    <a:moveTo>
                      <a:pt x="2692" y="5095"/>
                    </a:moveTo>
                    <a:cubicBezTo>
                      <a:pt x="22271" y="38962"/>
                      <a:pt x="176259" y="304603"/>
                      <a:pt x="253517" y="389270"/>
                    </a:cubicBezTo>
                    <a:cubicBezTo>
                      <a:pt x="330775" y="473937"/>
                      <a:pt x="442430" y="504628"/>
                      <a:pt x="466242" y="513095"/>
                    </a:cubicBezTo>
                    <a:cubicBezTo>
                      <a:pt x="490054" y="521562"/>
                      <a:pt x="451425" y="494574"/>
                      <a:pt x="396392" y="440070"/>
                    </a:cubicBezTo>
                    <a:cubicBezTo>
                      <a:pt x="341359" y="385566"/>
                      <a:pt x="197425" y="257508"/>
                      <a:pt x="136042" y="186070"/>
                    </a:cubicBezTo>
                    <a:cubicBezTo>
                      <a:pt x="74659" y="114633"/>
                      <a:pt x="-16887" y="-28772"/>
                      <a:pt x="2692" y="50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フリーフォーム: 図形 1195">
                <a:extLst>
                  <a:ext uri="{FF2B5EF4-FFF2-40B4-BE49-F238E27FC236}">
                    <a16:creationId xmlns:a16="http://schemas.microsoft.com/office/drawing/2014/main" id="{DEDD3FDA-382D-4E38-AB37-C16421E92527}"/>
                  </a:ext>
                </a:extLst>
              </p:cNvPr>
              <p:cNvSpPr/>
              <p:nvPr/>
            </p:nvSpPr>
            <p:spPr>
              <a:xfrm>
                <a:off x="4312219" y="4740107"/>
                <a:ext cx="185819" cy="739946"/>
              </a:xfrm>
              <a:custGeom>
                <a:avLst/>
                <a:gdLst>
                  <a:gd name="connsiteX0" fmla="*/ 75631 w 185819"/>
                  <a:gd name="connsiteY0" fmla="*/ 3343 h 739946"/>
                  <a:gd name="connsiteX1" fmla="*/ 2606 w 185819"/>
                  <a:gd name="connsiteY1" fmla="*/ 260518 h 739946"/>
                  <a:gd name="connsiteX2" fmla="*/ 177231 w 185819"/>
                  <a:gd name="connsiteY2" fmla="*/ 717718 h 739946"/>
                  <a:gd name="connsiteX3" fmla="*/ 155006 w 185819"/>
                  <a:gd name="connsiteY3" fmla="*/ 644693 h 739946"/>
                  <a:gd name="connsiteX4" fmla="*/ 120081 w 185819"/>
                  <a:gd name="connsiteY4" fmla="*/ 435143 h 739946"/>
                  <a:gd name="connsiteX5" fmla="*/ 75631 w 185819"/>
                  <a:gd name="connsiteY5" fmla="*/ 3343 h 73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9" h="739946">
                    <a:moveTo>
                      <a:pt x="75631" y="3343"/>
                    </a:moveTo>
                    <a:cubicBezTo>
                      <a:pt x="56052" y="-25761"/>
                      <a:pt x="-14327" y="141456"/>
                      <a:pt x="2606" y="260518"/>
                    </a:cubicBezTo>
                    <a:cubicBezTo>
                      <a:pt x="19539" y="379580"/>
                      <a:pt x="151831" y="653689"/>
                      <a:pt x="177231" y="717718"/>
                    </a:cubicBezTo>
                    <a:cubicBezTo>
                      <a:pt x="202631" y="781747"/>
                      <a:pt x="164531" y="691789"/>
                      <a:pt x="155006" y="644693"/>
                    </a:cubicBezTo>
                    <a:cubicBezTo>
                      <a:pt x="145481" y="597597"/>
                      <a:pt x="134369" y="537801"/>
                      <a:pt x="120081" y="435143"/>
                    </a:cubicBezTo>
                    <a:cubicBezTo>
                      <a:pt x="105794" y="332485"/>
                      <a:pt x="95210" y="32447"/>
                      <a:pt x="75631" y="33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7" name="フリーフォーム: 図形 1196">
                <a:extLst>
                  <a:ext uri="{FF2B5EF4-FFF2-40B4-BE49-F238E27FC236}">
                    <a16:creationId xmlns:a16="http://schemas.microsoft.com/office/drawing/2014/main" id="{EF38E734-404F-4EC6-A2DF-495BE3BF0B13}"/>
                  </a:ext>
                </a:extLst>
              </p:cNvPr>
              <p:cNvSpPr/>
              <p:nvPr/>
            </p:nvSpPr>
            <p:spPr>
              <a:xfrm>
                <a:off x="4486275" y="4779563"/>
                <a:ext cx="98781" cy="660635"/>
              </a:xfrm>
              <a:custGeom>
                <a:avLst/>
                <a:gdLst>
                  <a:gd name="connsiteX0" fmla="*/ 95250 w 98781"/>
                  <a:gd name="connsiteY0" fmla="*/ 5162 h 660635"/>
                  <a:gd name="connsiteX1" fmla="*/ 0 w 98781"/>
                  <a:gd name="connsiteY1" fmla="*/ 354412 h 660635"/>
                  <a:gd name="connsiteX2" fmla="*/ 95250 w 98781"/>
                  <a:gd name="connsiteY2" fmla="*/ 659212 h 660635"/>
                  <a:gd name="connsiteX3" fmla="*/ 60325 w 98781"/>
                  <a:gd name="connsiteY3" fmla="*/ 456012 h 660635"/>
                  <a:gd name="connsiteX4" fmla="*/ 73025 w 98781"/>
                  <a:gd name="connsiteY4" fmla="*/ 167087 h 660635"/>
                  <a:gd name="connsiteX5" fmla="*/ 95250 w 98781"/>
                  <a:gd name="connsiteY5" fmla="*/ 5162 h 660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781" h="660635">
                    <a:moveTo>
                      <a:pt x="95250" y="5162"/>
                    </a:moveTo>
                    <a:cubicBezTo>
                      <a:pt x="83079" y="36383"/>
                      <a:pt x="0" y="245404"/>
                      <a:pt x="0" y="354412"/>
                    </a:cubicBezTo>
                    <a:cubicBezTo>
                      <a:pt x="0" y="463420"/>
                      <a:pt x="85196" y="642279"/>
                      <a:pt x="95250" y="659212"/>
                    </a:cubicBezTo>
                    <a:cubicBezTo>
                      <a:pt x="105304" y="676145"/>
                      <a:pt x="64029" y="538033"/>
                      <a:pt x="60325" y="456012"/>
                    </a:cubicBezTo>
                    <a:cubicBezTo>
                      <a:pt x="56621" y="373991"/>
                      <a:pt x="60854" y="242758"/>
                      <a:pt x="73025" y="167087"/>
                    </a:cubicBezTo>
                    <a:cubicBezTo>
                      <a:pt x="85196" y="91416"/>
                      <a:pt x="107421" y="-26059"/>
                      <a:pt x="95250" y="51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8" name="フリーフォーム: 図形 1197">
                <a:extLst>
                  <a:ext uri="{FF2B5EF4-FFF2-40B4-BE49-F238E27FC236}">
                    <a16:creationId xmlns:a16="http://schemas.microsoft.com/office/drawing/2014/main" id="{FC20FE34-3AA5-45B0-B8F2-2CD91C04A384}"/>
                  </a:ext>
                </a:extLst>
              </p:cNvPr>
              <p:cNvSpPr/>
              <p:nvPr/>
            </p:nvSpPr>
            <p:spPr>
              <a:xfrm>
                <a:off x="4928844" y="5155544"/>
                <a:ext cx="676133" cy="291014"/>
              </a:xfrm>
              <a:custGeom>
                <a:avLst/>
                <a:gdLst>
                  <a:gd name="connsiteX0" fmla="*/ 8281 w 676133"/>
                  <a:gd name="connsiteY0" fmla="*/ 656 h 291014"/>
                  <a:gd name="connsiteX1" fmla="*/ 224181 w 676133"/>
                  <a:gd name="connsiteY1" fmla="*/ 146706 h 291014"/>
                  <a:gd name="connsiteX2" fmla="*/ 665506 w 676133"/>
                  <a:gd name="connsiteY2" fmla="*/ 289581 h 291014"/>
                  <a:gd name="connsiteX3" fmla="*/ 497231 w 676133"/>
                  <a:gd name="connsiteY3" fmla="*/ 207031 h 291014"/>
                  <a:gd name="connsiteX4" fmla="*/ 8281 w 676133"/>
                  <a:gd name="connsiteY4" fmla="*/ 656 h 29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133" h="291014">
                    <a:moveTo>
                      <a:pt x="8281" y="656"/>
                    </a:moveTo>
                    <a:cubicBezTo>
                      <a:pt x="-37227" y="-9398"/>
                      <a:pt x="114644" y="98552"/>
                      <a:pt x="224181" y="146706"/>
                    </a:cubicBezTo>
                    <a:cubicBezTo>
                      <a:pt x="333719" y="194860"/>
                      <a:pt x="619998" y="279527"/>
                      <a:pt x="665506" y="289581"/>
                    </a:cubicBezTo>
                    <a:cubicBezTo>
                      <a:pt x="711014" y="299635"/>
                      <a:pt x="602006" y="255185"/>
                      <a:pt x="497231" y="207031"/>
                    </a:cubicBezTo>
                    <a:cubicBezTo>
                      <a:pt x="392456" y="158877"/>
                      <a:pt x="53789" y="10710"/>
                      <a:pt x="8281" y="6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9" name="フリーフォーム: 図形 1198">
                <a:extLst>
                  <a:ext uri="{FF2B5EF4-FFF2-40B4-BE49-F238E27FC236}">
                    <a16:creationId xmlns:a16="http://schemas.microsoft.com/office/drawing/2014/main" id="{6541E055-2EF9-4513-8D57-D7C1FA42F631}"/>
                  </a:ext>
                </a:extLst>
              </p:cNvPr>
              <p:cNvSpPr/>
              <p:nvPr/>
            </p:nvSpPr>
            <p:spPr>
              <a:xfrm>
                <a:off x="5413023" y="5136171"/>
                <a:ext cx="422427" cy="321950"/>
              </a:xfrm>
              <a:custGeom>
                <a:avLst/>
                <a:gdLst>
                  <a:gd name="connsiteX0" fmla="*/ 352 w 422427"/>
                  <a:gd name="connsiteY0" fmla="*/ 979 h 321950"/>
                  <a:gd name="connsiteX1" fmla="*/ 375002 w 422427"/>
                  <a:gd name="connsiteY1" fmla="*/ 296254 h 321950"/>
                  <a:gd name="connsiteX2" fmla="*/ 409927 w 422427"/>
                  <a:gd name="connsiteY2" fmla="*/ 296254 h 321950"/>
                  <a:gd name="connsiteX3" fmla="*/ 308327 w 422427"/>
                  <a:gd name="connsiteY3" fmla="*/ 204179 h 321950"/>
                  <a:gd name="connsiteX4" fmla="*/ 352 w 422427"/>
                  <a:gd name="connsiteY4" fmla="*/ 979 h 32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427" h="321950">
                    <a:moveTo>
                      <a:pt x="352" y="979"/>
                    </a:moveTo>
                    <a:cubicBezTo>
                      <a:pt x="11464" y="16325"/>
                      <a:pt x="306740" y="247042"/>
                      <a:pt x="375002" y="296254"/>
                    </a:cubicBezTo>
                    <a:cubicBezTo>
                      <a:pt x="443265" y="345467"/>
                      <a:pt x="421039" y="311600"/>
                      <a:pt x="409927" y="296254"/>
                    </a:cubicBezTo>
                    <a:cubicBezTo>
                      <a:pt x="398815" y="280908"/>
                      <a:pt x="372885" y="253391"/>
                      <a:pt x="308327" y="204179"/>
                    </a:cubicBezTo>
                    <a:cubicBezTo>
                      <a:pt x="243769" y="154967"/>
                      <a:pt x="-10760" y="-14367"/>
                      <a:pt x="352" y="9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0" name="フリーフォーム: 図形 1199">
                <a:extLst>
                  <a:ext uri="{FF2B5EF4-FFF2-40B4-BE49-F238E27FC236}">
                    <a16:creationId xmlns:a16="http://schemas.microsoft.com/office/drawing/2014/main" id="{8596C29B-5C91-4939-9B9A-B04104000848}"/>
                  </a:ext>
                </a:extLst>
              </p:cNvPr>
              <p:cNvSpPr/>
              <p:nvPr/>
            </p:nvSpPr>
            <p:spPr>
              <a:xfrm>
                <a:off x="5668193" y="5245913"/>
                <a:ext cx="904482" cy="237199"/>
              </a:xfrm>
              <a:custGeom>
                <a:avLst/>
                <a:gdLst>
                  <a:gd name="connsiteX0" fmla="*/ 2357 w 904482"/>
                  <a:gd name="connsiteY0" fmla="*/ 72212 h 237199"/>
                  <a:gd name="connsiteX1" fmla="*/ 354782 w 904482"/>
                  <a:gd name="connsiteY1" fmla="*/ 46812 h 237199"/>
                  <a:gd name="connsiteX2" fmla="*/ 783407 w 904482"/>
                  <a:gd name="connsiteY2" fmla="*/ 208737 h 237199"/>
                  <a:gd name="connsiteX3" fmla="*/ 900882 w 904482"/>
                  <a:gd name="connsiteY3" fmla="*/ 230962 h 237199"/>
                  <a:gd name="connsiteX4" fmla="*/ 681807 w 904482"/>
                  <a:gd name="connsiteY4" fmla="*/ 138887 h 237199"/>
                  <a:gd name="connsiteX5" fmla="*/ 224607 w 904482"/>
                  <a:gd name="connsiteY5" fmla="*/ 2362 h 237199"/>
                  <a:gd name="connsiteX6" fmla="*/ 2357 w 904482"/>
                  <a:gd name="connsiteY6" fmla="*/ 72212 h 23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4482" h="237199">
                    <a:moveTo>
                      <a:pt x="2357" y="72212"/>
                    </a:moveTo>
                    <a:cubicBezTo>
                      <a:pt x="24053" y="79620"/>
                      <a:pt x="224607" y="24058"/>
                      <a:pt x="354782" y="46812"/>
                    </a:cubicBezTo>
                    <a:cubicBezTo>
                      <a:pt x="484957" y="69566"/>
                      <a:pt x="692390" y="178045"/>
                      <a:pt x="783407" y="208737"/>
                    </a:cubicBezTo>
                    <a:cubicBezTo>
                      <a:pt x="874424" y="239429"/>
                      <a:pt x="917815" y="242604"/>
                      <a:pt x="900882" y="230962"/>
                    </a:cubicBezTo>
                    <a:cubicBezTo>
                      <a:pt x="883949" y="219320"/>
                      <a:pt x="794520" y="176987"/>
                      <a:pt x="681807" y="138887"/>
                    </a:cubicBezTo>
                    <a:cubicBezTo>
                      <a:pt x="569095" y="100787"/>
                      <a:pt x="336261" y="19295"/>
                      <a:pt x="224607" y="2362"/>
                    </a:cubicBezTo>
                    <a:cubicBezTo>
                      <a:pt x="112953" y="-14571"/>
                      <a:pt x="-19339" y="64804"/>
                      <a:pt x="2357" y="722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1" name="フリーフォーム: 図形 1200">
                <a:extLst>
                  <a:ext uri="{FF2B5EF4-FFF2-40B4-BE49-F238E27FC236}">
                    <a16:creationId xmlns:a16="http://schemas.microsoft.com/office/drawing/2014/main" id="{4F9F53BC-5C8F-4905-B57C-46E6EF382BA0}"/>
                  </a:ext>
                </a:extLst>
              </p:cNvPr>
              <p:cNvSpPr/>
              <p:nvPr/>
            </p:nvSpPr>
            <p:spPr>
              <a:xfrm>
                <a:off x="5784629" y="5225231"/>
                <a:ext cx="521126" cy="279015"/>
              </a:xfrm>
              <a:custGeom>
                <a:avLst/>
                <a:gdLst>
                  <a:gd name="connsiteX0" fmla="*/ 221 w 521126"/>
                  <a:gd name="connsiteY0" fmla="*/ 819 h 279015"/>
                  <a:gd name="connsiteX1" fmla="*/ 235171 w 521126"/>
                  <a:gd name="connsiteY1" fmla="*/ 140519 h 279015"/>
                  <a:gd name="connsiteX2" fmla="*/ 520921 w 521126"/>
                  <a:gd name="connsiteY2" fmla="*/ 277044 h 279015"/>
                  <a:gd name="connsiteX3" fmla="*/ 276446 w 521126"/>
                  <a:gd name="connsiteY3" fmla="*/ 207194 h 279015"/>
                  <a:gd name="connsiteX4" fmla="*/ 221 w 521126"/>
                  <a:gd name="connsiteY4" fmla="*/ 819 h 27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126" h="279015">
                    <a:moveTo>
                      <a:pt x="221" y="819"/>
                    </a:moveTo>
                    <a:cubicBezTo>
                      <a:pt x="-6658" y="-10293"/>
                      <a:pt x="148388" y="94482"/>
                      <a:pt x="235171" y="140519"/>
                    </a:cubicBezTo>
                    <a:cubicBezTo>
                      <a:pt x="321954" y="186556"/>
                      <a:pt x="514042" y="265932"/>
                      <a:pt x="520921" y="277044"/>
                    </a:cubicBezTo>
                    <a:cubicBezTo>
                      <a:pt x="527800" y="288156"/>
                      <a:pt x="360054" y="250586"/>
                      <a:pt x="276446" y="207194"/>
                    </a:cubicBezTo>
                    <a:cubicBezTo>
                      <a:pt x="192838" y="163802"/>
                      <a:pt x="7100" y="11931"/>
                      <a:pt x="221" y="8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2" name="フリーフォーム: 図形 1201">
                <a:extLst>
                  <a:ext uri="{FF2B5EF4-FFF2-40B4-BE49-F238E27FC236}">
                    <a16:creationId xmlns:a16="http://schemas.microsoft.com/office/drawing/2014/main" id="{DB28EA21-A830-4EE6-9983-CC2158BA4A71}"/>
                  </a:ext>
                </a:extLst>
              </p:cNvPr>
              <p:cNvSpPr/>
              <p:nvPr/>
            </p:nvSpPr>
            <p:spPr>
              <a:xfrm>
                <a:off x="6311569" y="3598204"/>
                <a:ext cx="1013330" cy="1215426"/>
              </a:xfrm>
              <a:custGeom>
                <a:avLst/>
                <a:gdLst>
                  <a:gd name="connsiteX0" fmla="*/ 331 w 1013330"/>
                  <a:gd name="connsiteY0" fmla="*/ 129 h 1215426"/>
                  <a:gd name="connsiteX1" fmla="*/ 525264 w 1013330"/>
                  <a:gd name="connsiteY1" fmla="*/ 245663 h 1215426"/>
                  <a:gd name="connsiteX2" fmla="*/ 736931 w 1013330"/>
                  <a:gd name="connsiteY2" fmla="*/ 605496 h 1215426"/>
                  <a:gd name="connsiteX3" fmla="*/ 944364 w 1013330"/>
                  <a:gd name="connsiteY3" fmla="*/ 990729 h 1215426"/>
                  <a:gd name="connsiteX4" fmla="*/ 1012098 w 1013330"/>
                  <a:gd name="connsiteY4" fmla="*/ 1215096 h 1215426"/>
                  <a:gd name="connsiteX5" fmla="*/ 897798 w 1013330"/>
                  <a:gd name="connsiteY5" fmla="*/ 944163 h 1215426"/>
                  <a:gd name="connsiteX6" fmla="*/ 453298 w 1013330"/>
                  <a:gd name="connsiteY6" fmla="*/ 224496 h 1215426"/>
                  <a:gd name="connsiteX7" fmla="*/ 331 w 1013330"/>
                  <a:gd name="connsiteY7" fmla="*/ 129 h 121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3330" h="1215426">
                    <a:moveTo>
                      <a:pt x="331" y="129"/>
                    </a:moveTo>
                    <a:cubicBezTo>
                      <a:pt x="12325" y="3657"/>
                      <a:pt x="402497" y="144769"/>
                      <a:pt x="525264" y="245663"/>
                    </a:cubicBezTo>
                    <a:cubicBezTo>
                      <a:pt x="648031" y="346557"/>
                      <a:pt x="667081" y="481318"/>
                      <a:pt x="736931" y="605496"/>
                    </a:cubicBezTo>
                    <a:cubicBezTo>
                      <a:pt x="806781" y="729674"/>
                      <a:pt x="898503" y="889129"/>
                      <a:pt x="944364" y="990729"/>
                    </a:cubicBezTo>
                    <a:cubicBezTo>
                      <a:pt x="990225" y="1092329"/>
                      <a:pt x="1019859" y="1222857"/>
                      <a:pt x="1012098" y="1215096"/>
                    </a:cubicBezTo>
                    <a:cubicBezTo>
                      <a:pt x="1004337" y="1207335"/>
                      <a:pt x="990931" y="1109263"/>
                      <a:pt x="897798" y="944163"/>
                    </a:cubicBezTo>
                    <a:cubicBezTo>
                      <a:pt x="804665" y="779063"/>
                      <a:pt x="601465" y="383952"/>
                      <a:pt x="453298" y="224496"/>
                    </a:cubicBezTo>
                    <a:cubicBezTo>
                      <a:pt x="305131" y="65040"/>
                      <a:pt x="-11663" y="-3399"/>
                      <a:pt x="331" y="1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3" name="フリーフォーム: 図形 1202">
                <a:extLst>
                  <a:ext uri="{FF2B5EF4-FFF2-40B4-BE49-F238E27FC236}">
                    <a16:creationId xmlns:a16="http://schemas.microsoft.com/office/drawing/2014/main" id="{915CDAF8-387E-4DE2-99FB-C9AA79DB9E72}"/>
                  </a:ext>
                </a:extLst>
              </p:cNvPr>
              <p:cNvSpPr/>
              <p:nvPr/>
            </p:nvSpPr>
            <p:spPr>
              <a:xfrm>
                <a:off x="7065339" y="4842685"/>
                <a:ext cx="305885" cy="1492813"/>
              </a:xfrm>
              <a:custGeom>
                <a:avLst/>
                <a:gdLst>
                  <a:gd name="connsiteX0" fmla="*/ 266794 w 305885"/>
                  <a:gd name="connsiteY0" fmla="*/ 248 h 1492813"/>
                  <a:gd name="connsiteX1" fmla="*/ 228694 w 305885"/>
                  <a:gd name="connsiteY1" fmla="*/ 377015 h 1492813"/>
                  <a:gd name="connsiteX2" fmla="*/ 173661 w 305885"/>
                  <a:gd name="connsiteY2" fmla="*/ 834215 h 1492813"/>
                  <a:gd name="connsiteX3" fmla="*/ 94 w 305885"/>
                  <a:gd name="connsiteY3" fmla="*/ 1490382 h 1492813"/>
                  <a:gd name="connsiteX4" fmla="*/ 199061 w 305885"/>
                  <a:gd name="connsiteY4" fmla="*/ 1033182 h 1492813"/>
                  <a:gd name="connsiteX5" fmla="*/ 304894 w 305885"/>
                  <a:gd name="connsiteY5" fmla="*/ 432048 h 1492813"/>
                  <a:gd name="connsiteX6" fmla="*/ 266794 w 305885"/>
                  <a:gd name="connsiteY6" fmla="*/ 248 h 149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5885" h="1492813">
                    <a:moveTo>
                      <a:pt x="266794" y="248"/>
                    </a:moveTo>
                    <a:cubicBezTo>
                      <a:pt x="254094" y="-8924"/>
                      <a:pt x="244216" y="238021"/>
                      <a:pt x="228694" y="377015"/>
                    </a:cubicBezTo>
                    <a:cubicBezTo>
                      <a:pt x="213172" y="516010"/>
                      <a:pt x="211761" y="648654"/>
                      <a:pt x="173661" y="834215"/>
                    </a:cubicBezTo>
                    <a:cubicBezTo>
                      <a:pt x="135561" y="1019776"/>
                      <a:pt x="-4139" y="1457221"/>
                      <a:pt x="94" y="1490382"/>
                    </a:cubicBezTo>
                    <a:cubicBezTo>
                      <a:pt x="4327" y="1523543"/>
                      <a:pt x="148261" y="1209571"/>
                      <a:pt x="199061" y="1033182"/>
                    </a:cubicBezTo>
                    <a:cubicBezTo>
                      <a:pt x="249861" y="856793"/>
                      <a:pt x="297839" y="599970"/>
                      <a:pt x="304894" y="432048"/>
                    </a:cubicBezTo>
                    <a:cubicBezTo>
                      <a:pt x="311949" y="264126"/>
                      <a:pt x="279494" y="9420"/>
                      <a:pt x="266794" y="2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4" name="フリーフォーム: 図形 1203">
                <a:extLst>
                  <a:ext uri="{FF2B5EF4-FFF2-40B4-BE49-F238E27FC236}">
                    <a16:creationId xmlns:a16="http://schemas.microsoft.com/office/drawing/2014/main" id="{A446915A-DAC6-4779-BDF5-4A6104E1AEEF}"/>
                  </a:ext>
                </a:extLst>
              </p:cNvPr>
              <p:cNvSpPr/>
              <p:nvPr/>
            </p:nvSpPr>
            <p:spPr>
              <a:xfrm>
                <a:off x="6588084" y="6337937"/>
                <a:ext cx="474720" cy="730339"/>
              </a:xfrm>
              <a:custGeom>
                <a:avLst/>
                <a:gdLst>
                  <a:gd name="connsiteX0" fmla="*/ 473116 w 474720"/>
                  <a:gd name="connsiteY0" fmla="*/ 5713 h 730339"/>
                  <a:gd name="connsiteX1" fmla="*/ 349291 w 474720"/>
                  <a:gd name="connsiteY1" fmla="*/ 313688 h 730339"/>
                  <a:gd name="connsiteX2" fmla="*/ 273091 w 474720"/>
                  <a:gd name="connsiteY2" fmla="*/ 631188 h 730339"/>
                  <a:gd name="connsiteX3" fmla="*/ 41 w 474720"/>
                  <a:gd name="connsiteY3" fmla="*/ 729613 h 730339"/>
                  <a:gd name="connsiteX4" fmla="*/ 254041 w 474720"/>
                  <a:gd name="connsiteY4" fmla="*/ 593088 h 730339"/>
                  <a:gd name="connsiteX5" fmla="*/ 473116 w 474720"/>
                  <a:gd name="connsiteY5" fmla="*/ 5713 h 73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4720" h="730339">
                    <a:moveTo>
                      <a:pt x="473116" y="5713"/>
                    </a:moveTo>
                    <a:cubicBezTo>
                      <a:pt x="488991" y="-40854"/>
                      <a:pt x="382628" y="209442"/>
                      <a:pt x="349291" y="313688"/>
                    </a:cubicBezTo>
                    <a:cubicBezTo>
                      <a:pt x="315953" y="417934"/>
                      <a:pt x="331299" y="561867"/>
                      <a:pt x="273091" y="631188"/>
                    </a:cubicBezTo>
                    <a:cubicBezTo>
                      <a:pt x="214883" y="700509"/>
                      <a:pt x="3216" y="735963"/>
                      <a:pt x="41" y="729613"/>
                    </a:cubicBezTo>
                    <a:cubicBezTo>
                      <a:pt x="-3134" y="723263"/>
                      <a:pt x="175195" y="709505"/>
                      <a:pt x="254041" y="593088"/>
                    </a:cubicBezTo>
                    <a:cubicBezTo>
                      <a:pt x="332887" y="476671"/>
                      <a:pt x="457241" y="52280"/>
                      <a:pt x="473116" y="57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5" name="フリーフォーム: 図形 1204">
                <a:extLst>
                  <a:ext uri="{FF2B5EF4-FFF2-40B4-BE49-F238E27FC236}">
                    <a16:creationId xmlns:a16="http://schemas.microsoft.com/office/drawing/2014/main" id="{0DC727DE-0EB8-4B26-A244-0174CF07E305}"/>
                  </a:ext>
                </a:extLst>
              </p:cNvPr>
              <p:cNvSpPr/>
              <p:nvPr/>
            </p:nvSpPr>
            <p:spPr>
              <a:xfrm>
                <a:off x="6657723" y="5948998"/>
                <a:ext cx="302281" cy="755806"/>
              </a:xfrm>
              <a:custGeom>
                <a:avLst/>
                <a:gdLst>
                  <a:gd name="connsiteX0" fmla="*/ 301877 w 302281"/>
                  <a:gd name="connsiteY0" fmla="*/ 952 h 755806"/>
                  <a:gd name="connsiteX1" fmla="*/ 276477 w 302281"/>
                  <a:gd name="connsiteY1" fmla="*/ 442277 h 755806"/>
                  <a:gd name="connsiteX2" fmla="*/ 174877 w 302281"/>
                  <a:gd name="connsiteY2" fmla="*/ 655002 h 755806"/>
                  <a:gd name="connsiteX3" fmla="*/ 252 w 302281"/>
                  <a:gd name="connsiteY3" fmla="*/ 753427 h 755806"/>
                  <a:gd name="connsiteX4" fmla="*/ 216152 w 302281"/>
                  <a:gd name="connsiteY4" fmla="*/ 562927 h 755806"/>
                  <a:gd name="connsiteX5" fmla="*/ 286002 w 302281"/>
                  <a:gd name="connsiteY5" fmla="*/ 331152 h 755806"/>
                  <a:gd name="connsiteX6" fmla="*/ 301877 w 302281"/>
                  <a:gd name="connsiteY6" fmla="*/ 952 h 755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2281" h="755806">
                    <a:moveTo>
                      <a:pt x="301877" y="952"/>
                    </a:moveTo>
                    <a:cubicBezTo>
                      <a:pt x="300290" y="19473"/>
                      <a:pt x="297644" y="333269"/>
                      <a:pt x="276477" y="442277"/>
                    </a:cubicBezTo>
                    <a:cubicBezTo>
                      <a:pt x="255310" y="551285"/>
                      <a:pt x="220914" y="603144"/>
                      <a:pt x="174877" y="655002"/>
                    </a:cubicBezTo>
                    <a:cubicBezTo>
                      <a:pt x="128839" y="706860"/>
                      <a:pt x="-6627" y="768773"/>
                      <a:pt x="252" y="753427"/>
                    </a:cubicBezTo>
                    <a:cubicBezTo>
                      <a:pt x="7131" y="738081"/>
                      <a:pt x="168527" y="633306"/>
                      <a:pt x="216152" y="562927"/>
                    </a:cubicBezTo>
                    <a:cubicBezTo>
                      <a:pt x="263777" y="492548"/>
                      <a:pt x="271185" y="423227"/>
                      <a:pt x="286002" y="331152"/>
                    </a:cubicBezTo>
                    <a:cubicBezTo>
                      <a:pt x="300819" y="239077"/>
                      <a:pt x="303464" y="-17569"/>
                      <a:pt x="301877" y="9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フリーフォーム: 図形 1205">
                <a:extLst>
                  <a:ext uri="{FF2B5EF4-FFF2-40B4-BE49-F238E27FC236}">
                    <a16:creationId xmlns:a16="http://schemas.microsoft.com/office/drawing/2014/main" id="{395B5C3C-AD64-4B15-9CB9-BB1EE4F769F4}"/>
                  </a:ext>
                </a:extLst>
              </p:cNvPr>
              <p:cNvSpPr/>
              <p:nvPr/>
            </p:nvSpPr>
            <p:spPr>
              <a:xfrm>
                <a:off x="6756378" y="5893596"/>
                <a:ext cx="125493" cy="187115"/>
              </a:xfrm>
              <a:custGeom>
                <a:avLst/>
                <a:gdLst>
                  <a:gd name="connsiteX0" fmla="*/ 22 w 125493"/>
                  <a:gd name="connsiteY0" fmla="*/ 2379 h 187115"/>
                  <a:gd name="connsiteX1" fmla="*/ 101622 w 125493"/>
                  <a:gd name="connsiteY1" fmla="*/ 135729 h 187115"/>
                  <a:gd name="connsiteX2" fmla="*/ 123847 w 125493"/>
                  <a:gd name="connsiteY2" fmla="*/ 186529 h 187115"/>
                  <a:gd name="connsiteX3" fmla="*/ 123847 w 125493"/>
                  <a:gd name="connsiteY3" fmla="*/ 107154 h 187115"/>
                  <a:gd name="connsiteX4" fmla="*/ 111147 w 125493"/>
                  <a:gd name="connsiteY4" fmla="*/ 53179 h 187115"/>
                  <a:gd name="connsiteX5" fmla="*/ 22 w 125493"/>
                  <a:gd name="connsiteY5" fmla="*/ 2379 h 187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493" h="187115">
                    <a:moveTo>
                      <a:pt x="22" y="2379"/>
                    </a:moveTo>
                    <a:cubicBezTo>
                      <a:pt x="-1565" y="16137"/>
                      <a:pt x="80985" y="105037"/>
                      <a:pt x="101622" y="135729"/>
                    </a:cubicBezTo>
                    <a:cubicBezTo>
                      <a:pt x="122259" y="166421"/>
                      <a:pt x="120143" y="191291"/>
                      <a:pt x="123847" y="186529"/>
                    </a:cubicBezTo>
                    <a:cubicBezTo>
                      <a:pt x="127551" y="181767"/>
                      <a:pt x="123847" y="107154"/>
                      <a:pt x="123847" y="107154"/>
                    </a:cubicBezTo>
                    <a:cubicBezTo>
                      <a:pt x="121730" y="84929"/>
                      <a:pt x="128080" y="67996"/>
                      <a:pt x="111147" y="53179"/>
                    </a:cubicBezTo>
                    <a:cubicBezTo>
                      <a:pt x="94214" y="38362"/>
                      <a:pt x="1609" y="-11379"/>
                      <a:pt x="22" y="23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7" name="フリーフォーム: 図形 1206">
                <a:extLst>
                  <a:ext uri="{FF2B5EF4-FFF2-40B4-BE49-F238E27FC236}">
                    <a16:creationId xmlns:a16="http://schemas.microsoft.com/office/drawing/2014/main" id="{6C09BF0A-A9B4-4EA6-8222-28E1900E1DAC}"/>
                  </a:ext>
                </a:extLst>
              </p:cNvPr>
              <p:cNvSpPr/>
              <p:nvPr/>
            </p:nvSpPr>
            <p:spPr>
              <a:xfrm>
                <a:off x="6908464" y="5899130"/>
                <a:ext cx="51775" cy="333451"/>
              </a:xfrm>
              <a:custGeom>
                <a:avLst/>
                <a:gdLst>
                  <a:gd name="connsiteX0" fmla="*/ 28911 w 51775"/>
                  <a:gd name="connsiteY0" fmla="*/ 20 h 333451"/>
                  <a:gd name="connsiteX1" fmla="*/ 51136 w 51775"/>
                  <a:gd name="connsiteY1" fmla="*/ 222270 h 333451"/>
                  <a:gd name="connsiteX2" fmla="*/ 336 w 51775"/>
                  <a:gd name="connsiteY2" fmla="*/ 333395 h 333451"/>
                  <a:gd name="connsiteX3" fmla="*/ 28911 w 51775"/>
                  <a:gd name="connsiteY3" fmla="*/ 209570 h 333451"/>
                  <a:gd name="connsiteX4" fmla="*/ 28911 w 51775"/>
                  <a:gd name="connsiteY4" fmla="*/ 20 h 333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75" h="333451">
                    <a:moveTo>
                      <a:pt x="28911" y="20"/>
                    </a:moveTo>
                    <a:cubicBezTo>
                      <a:pt x="32615" y="2137"/>
                      <a:pt x="55899" y="166708"/>
                      <a:pt x="51136" y="222270"/>
                    </a:cubicBezTo>
                    <a:cubicBezTo>
                      <a:pt x="46374" y="277833"/>
                      <a:pt x="4040" y="335512"/>
                      <a:pt x="336" y="333395"/>
                    </a:cubicBezTo>
                    <a:cubicBezTo>
                      <a:pt x="-3368" y="331278"/>
                      <a:pt x="24678" y="259841"/>
                      <a:pt x="28911" y="209570"/>
                    </a:cubicBezTo>
                    <a:cubicBezTo>
                      <a:pt x="33144" y="159299"/>
                      <a:pt x="25207" y="-2097"/>
                      <a:pt x="28911" y="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フリーフォーム: 図形 1207">
                <a:extLst>
                  <a:ext uri="{FF2B5EF4-FFF2-40B4-BE49-F238E27FC236}">
                    <a16:creationId xmlns:a16="http://schemas.microsoft.com/office/drawing/2014/main" id="{280228FB-7B51-452F-8ADC-9A478C341068}"/>
                  </a:ext>
                </a:extLst>
              </p:cNvPr>
              <p:cNvSpPr/>
              <p:nvPr/>
            </p:nvSpPr>
            <p:spPr>
              <a:xfrm>
                <a:off x="3794918" y="5826124"/>
                <a:ext cx="286431" cy="918335"/>
              </a:xfrm>
              <a:custGeom>
                <a:avLst/>
                <a:gdLst>
                  <a:gd name="connsiteX0" fmla="*/ 161132 w 286431"/>
                  <a:gd name="connsiteY0" fmla="*/ 1 h 918335"/>
                  <a:gd name="connsiteX1" fmla="*/ 34132 w 286431"/>
                  <a:gd name="connsiteY1" fmla="*/ 295276 h 918335"/>
                  <a:gd name="connsiteX2" fmla="*/ 53182 w 286431"/>
                  <a:gd name="connsiteY2" fmla="*/ 660401 h 918335"/>
                  <a:gd name="connsiteX3" fmla="*/ 123032 w 286431"/>
                  <a:gd name="connsiteY3" fmla="*/ 835026 h 918335"/>
                  <a:gd name="connsiteX4" fmla="*/ 284957 w 286431"/>
                  <a:gd name="connsiteY4" fmla="*/ 917576 h 918335"/>
                  <a:gd name="connsiteX5" fmla="*/ 192882 w 286431"/>
                  <a:gd name="connsiteY5" fmla="*/ 860426 h 918335"/>
                  <a:gd name="connsiteX6" fmla="*/ 21432 w 286431"/>
                  <a:gd name="connsiteY6" fmla="*/ 625476 h 918335"/>
                  <a:gd name="connsiteX7" fmla="*/ 18257 w 286431"/>
                  <a:gd name="connsiteY7" fmla="*/ 298451 h 918335"/>
                  <a:gd name="connsiteX8" fmla="*/ 161132 w 286431"/>
                  <a:gd name="connsiteY8" fmla="*/ 1 h 91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431" h="918335">
                    <a:moveTo>
                      <a:pt x="161132" y="1"/>
                    </a:moveTo>
                    <a:cubicBezTo>
                      <a:pt x="163778" y="-528"/>
                      <a:pt x="52124" y="185210"/>
                      <a:pt x="34132" y="295276"/>
                    </a:cubicBezTo>
                    <a:cubicBezTo>
                      <a:pt x="16140" y="405342"/>
                      <a:pt x="38365" y="570443"/>
                      <a:pt x="53182" y="660401"/>
                    </a:cubicBezTo>
                    <a:cubicBezTo>
                      <a:pt x="67999" y="750359"/>
                      <a:pt x="84403" y="792164"/>
                      <a:pt x="123032" y="835026"/>
                    </a:cubicBezTo>
                    <a:cubicBezTo>
                      <a:pt x="161661" y="877889"/>
                      <a:pt x="273315" y="913343"/>
                      <a:pt x="284957" y="917576"/>
                    </a:cubicBezTo>
                    <a:cubicBezTo>
                      <a:pt x="296599" y="921809"/>
                      <a:pt x="236803" y="909109"/>
                      <a:pt x="192882" y="860426"/>
                    </a:cubicBezTo>
                    <a:cubicBezTo>
                      <a:pt x="148961" y="811743"/>
                      <a:pt x="50536" y="719138"/>
                      <a:pt x="21432" y="625476"/>
                    </a:cubicBezTo>
                    <a:cubicBezTo>
                      <a:pt x="-7672" y="531814"/>
                      <a:pt x="-5555" y="400580"/>
                      <a:pt x="18257" y="298451"/>
                    </a:cubicBezTo>
                    <a:cubicBezTo>
                      <a:pt x="42069" y="196322"/>
                      <a:pt x="158486" y="530"/>
                      <a:pt x="161132" y="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: 図形 1208">
                <a:extLst>
                  <a:ext uri="{FF2B5EF4-FFF2-40B4-BE49-F238E27FC236}">
                    <a16:creationId xmlns:a16="http://schemas.microsoft.com/office/drawing/2014/main" id="{AB4C648A-33B5-4A39-99C9-F83E5C0445E5}"/>
                  </a:ext>
                </a:extLst>
              </p:cNvPr>
              <p:cNvSpPr/>
              <p:nvPr/>
            </p:nvSpPr>
            <p:spPr>
              <a:xfrm>
                <a:off x="3436548" y="5653173"/>
                <a:ext cx="371885" cy="690013"/>
              </a:xfrm>
              <a:custGeom>
                <a:avLst/>
                <a:gdLst>
                  <a:gd name="connsiteX0" fmla="*/ 919 w 371885"/>
                  <a:gd name="connsiteY0" fmla="*/ 4677 h 690013"/>
                  <a:gd name="connsiteX1" fmla="*/ 176602 w 371885"/>
                  <a:gd name="connsiteY1" fmla="*/ 322177 h 690013"/>
                  <a:gd name="connsiteX2" fmla="*/ 242219 w 371885"/>
                  <a:gd name="connsiteY2" fmla="*/ 508444 h 690013"/>
                  <a:gd name="connsiteX3" fmla="*/ 369219 w 371885"/>
                  <a:gd name="connsiteY3" fmla="*/ 688360 h 690013"/>
                  <a:gd name="connsiteX4" fmla="*/ 318419 w 371885"/>
                  <a:gd name="connsiteY4" fmla="*/ 580410 h 690013"/>
                  <a:gd name="connsiteX5" fmla="*/ 199885 w 371885"/>
                  <a:gd name="connsiteY5" fmla="*/ 298894 h 690013"/>
                  <a:gd name="connsiteX6" fmla="*/ 110985 w 371885"/>
                  <a:gd name="connsiteY6" fmla="*/ 144377 h 690013"/>
                  <a:gd name="connsiteX7" fmla="*/ 919 w 371885"/>
                  <a:gd name="connsiteY7" fmla="*/ 4677 h 690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885" h="690013">
                    <a:moveTo>
                      <a:pt x="919" y="4677"/>
                    </a:moveTo>
                    <a:cubicBezTo>
                      <a:pt x="11855" y="34310"/>
                      <a:pt x="136385" y="238216"/>
                      <a:pt x="176602" y="322177"/>
                    </a:cubicBezTo>
                    <a:cubicBezTo>
                      <a:pt x="216819" y="406138"/>
                      <a:pt x="210116" y="447414"/>
                      <a:pt x="242219" y="508444"/>
                    </a:cubicBezTo>
                    <a:cubicBezTo>
                      <a:pt x="274322" y="569474"/>
                      <a:pt x="356519" y="676366"/>
                      <a:pt x="369219" y="688360"/>
                    </a:cubicBezTo>
                    <a:cubicBezTo>
                      <a:pt x="381919" y="700354"/>
                      <a:pt x="346641" y="645321"/>
                      <a:pt x="318419" y="580410"/>
                    </a:cubicBezTo>
                    <a:cubicBezTo>
                      <a:pt x="290197" y="515499"/>
                      <a:pt x="234457" y="371566"/>
                      <a:pt x="199885" y="298894"/>
                    </a:cubicBezTo>
                    <a:cubicBezTo>
                      <a:pt x="165313" y="226222"/>
                      <a:pt x="142382" y="194824"/>
                      <a:pt x="110985" y="144377"/>
                    </a:cubicBezTo>
                    <a:cubicBezTo>
                      <a:pt x="79588" y="93930"/>
                      <a:pt x="-10017" y="-24956"/>
                      <a:pt x="919" y="46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0" name="フリーフォーム: 図形 1209">
                <a:extLst>
                  <a:ext uri="{FF2B5EF4-FFF2-40B4-BE49-F238E27FC236}">
                    <a16:creationId xmlns:a16="http://schemas.microsoft.com/office/drawing/2014/main" id="{73D18227-515B-46F5-A81B-97B147DE19A0}"/>
                  </a:ext>
                </a:extLst>
              </p:cNvPr>
              <p:cNvSpPr/>
              <p:nvPr/>
            </p:nvSpPr>
            <p:spPr>
              <a:xfrm>
                <a:off x="3371054" y="4965343"/>
                <a:ext cx="94095" cy="731835"/>
              </a:xfrm>
              <a:custGeom>
                <a:avLst/>
                <a:gdLst>
                  <a:gd name="connsiteX0" fmla="*/ 24079 w 94095"/>
                  <a:gd name="connsiteY0" fmla="*/ 357 h 731835"/>
                  <a:gd name="connsiteX1" fmla="*/ 796 w 94095"/>
                  <a:gd name="connsiteY1" fmla="*/ 273407 h 731835"/>
                  <a:gd name="connsiteX2" fmla="*/ 55829 w 94095"/>
                  <a:gd name="connsiteY2" fmla="*/ 468140 h 731835"/>
                  <a:gd name="connsiteX3" fmla="*/ 38896 w 94095"/>
                  <a:gd name="connsiteY3" fmla="*/ 717907 h 731835"/>
                  <a:gd name="connsiteX4" fmla="*/ 53713 w 94095"/>
                  <a:gd name="connsiteY4" fmla="*/ 673457 h 731835"/>
                  <a:gd name="connsiteX5" fmla="*/ 93929 w 94095"/>
                  <a:gd name="connsiteY5" fmla="*/ 451207 h 731835"/>
                  <a:gd name="connsiteX6" fmla="*/ 36779 w 94095"/>
                  <a:gd name="connsiteY6" fmla="*/ 220490 h 731835"/>
                  <a:gd name="connsiteX7" fmla="*/ 24079 w 94095"/>
                  <a:gd name="connsiteY7" fmla="*/ 357 h 731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095" h="731835">
                    <a:moveTo>
                      <a:pt x="24079" y="357"/>
                    </a:moveTo>
                    <a:cubicBezTo>
                      <a:pt x="18082" y="9177"/>
                      <a:pt x="-4496" y="195443"/>
                      <a:pt x="796" y="273407"/>
                    </a:cubicBezTo>
                    <a:cubicBezTo>
                      <a:pt x="6088" y="351371"/>
                      <a:pt x="49479" y="394057"/>
                      <a:pt x="55829" y="468140"/>
                    </a:cubicBezTo>
                    <a:cubicBezTo>
                      <a:pt x="62179" y="542223"/>
                      <a:pt x="39249" y="683688"/>
                      <a:pt x="38896" y="717907"/>
                    </a:cubicBezTo>
                    <a:cubicBezTo>
                      <a:pt x="38543" y="752126"/>
                      <a:pt x="44541" y="717907"/>
                      <a:pt x="53713" y="673457"/>
                    </a:cubicBezTo>
                    <a:cubicBezTo>
                      <a:pt x="62885" y="629007"/>
                      <a:pt x="96751" y="526701"/>
                      <a:pt x="93929" y="451207"/>
                    </a:cubicBezTo>
                    <a:cubicBezTo>
                      <a:pt x="91107" y="375713"/>
                      <a:pt x="48773" y="292810"/>
                      <a:pt x="36779" y="220490"/>
                    </a:cubicBezTo>
                    <a:cubicBezTo>
                      <a:pt x="24785" y="148171"/>
                      <a:pt x="30076" y="-8463"/>
                      <a:pt x="24079" y="3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1" name="フリーフォーム: 図形 1210">
                <a:extLst>
                  <a:ext uri="{FF2B5EF4-FFF2-40B4-BE49-F238E27FC236}">
                    <a16:creationId xmlns:a16="http://schemas.microsoft.com/office/drawing/2014/main" id="{AAC2A652-45E0-4E17-8E54-73FDCB3ADF6E}"/>
                  </a:ext>
                </a:extLst>
              </p:cNvPr>
              <p:cNvSpPr/>
              <p:nvPr/>
            </p:nvSpPr>
            <p:spPr>
              <a:xfrm>
                <a:off x="3286922" y="4423582"/>
                <a:ext cx="252365" cy="645114"/>
              </a:xfrm>
              <a:custGeom>
                <a:avLst/>
                <a:gdLst>
                  <a:gd name="connsiteX0" fmla="*/ 252145 w 252365"/>
                  <a:gd name="connsiteY0" fmla="*/ 251 h 645114"/>
                  <a:gd name="connsiteX1" fmla="*/ 76461 w 252365"/>
                  <a:gd name="connsiteY1" fmla="*/ 137835 h 645114"/>
                  <a:gd name="connsiteX2" fmla="*/ 59528 w 252365"/>
                  <a:gd name="connsiteY2" fmla="*/ 381251 h 645114"/>
                  <a:gd name="connsiteX3" fmla="*/ 261 w 252365"/>
                  <a:gd name="connsiteY3" fmla="*/ 637368 h 645114"/>
                  <a:gd name="connsiteX4" fmla="*/ 40478 w 252365"/>
                  <a:gd name="connsiteY4" fmla="*/ 556935 h 645114"/>
                  <a:gd name="connsiteX5" fmla="*/ 101861 w 252365"/>
                  <a:gd name="connsiteY5" fmla="*/ 336801 h 645114"/>
                  <a:gd name="connsiteX6" fmla="*/ 112445 w 252365"/>
                  <a:gd name="connsiteY6" fmla="*/ 169585 h 645114"/>
                  <a:gd name="connsiteX7" fmla="*/ 252145 w 252365"/>
                  <a:gd name="connsiteY7" fmla="*/ 251 h 64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365" h="645114">
                    <a:moveTo>
                      <a:pt x="252145" y="251"/>
                    </a:moveTo>
                    <a:cubicBezTo>
                      <a:pt x="246148" y="-5041"/>
                      <a:pt x="108564" y="74335"/>
                      <a:pt x="76461" y="137835"/>
                    </a:cubicBezTo>
                    <a:cubicBezTo>
                      <a:pt x="44358" y="201335"/>
                      <a:pt x="72228" y="297996"/>
                      <a:pt x="59528" y="381251"/>
                    </a:cubicBezTo>
                    <a:cubicBezTo>
                      <a:pt x="46828" y="464507"/>
                      <a:pt x="3436" y="608087"/>
                      <a:pt x="261" y="637368"/>
                    </a:cubicBezTo>
                    <a:cubicBezTo>
                      <a:pt x="-2914" y="666649"/>
                      <a:pt x="23545" y="607030"/>
                      <a:pt x="40478" y="556935"/>
                    </a:cubicBezTo>
                    <a:cubicBezTo>
                      <a:pt x="57411" y="506840"/>
                      <a:pt x="89867" y="401359"/>
                      <a:pt x="101861" y="336801"/>
                    </a:cubicBezTo>
                    <a:cubicBezTo>
                      <a:pt x="113855" y="272243"/>
                      <a:pt x="84928" y="223913"/>
                      <a:pt x="112445" y="169585"/>
                    </a:cubicBezTo>
                    <a:cubicBezTo>
                      <a:pt x="139962" y="115257"/>
                      <a:pt x="258142" y="5543"/>
                      <a:pt x="252145" y="2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2" name="フリーフォーム: 図形 1211">
                <a:extLst>
                  <a:ext uri="{FF2B5EF4-FFF2-40B4-BE49-F238E27FC236}">
                    <a16:creationId xmlns:a16="http://schemas.microsoft.com/office/drawing/2014/main" id="{A5CBCA4D-6C61-4A4A-A927-88B47B5DC7EE}"/>
                  </a:ext>
                </a:extLst>
              </p:cNvPr>
              <p:cNvSpPr/>
              <p:nvPr/>
            </p:nvSpPr>
            <p:spPr>
              <a:xfrm>
                <a:off x="3433105" y="3836030"/>
                <a:ext cx="659138" cy="744541"/>
              </a:xfrm>
              <a:custGeom>
                <a:avLst/>
                <a:gdLst>
                  <a:gd name="connsiteX0" fmla="*/ 654178 w 659138"/>
                  <a:gd name="connsiteY0" fmla="*/ 18420 h 744541"/>
                  <a:gd name="connsiteX1" fmla="*/ 402295 w 659138"/>
                  <a:gd name="connsiteY1" fmla="*/ 81920 h 744541"/>
                  <a:gd name="connsiteX2" fmla="*/ 80562 w 659138"/>
                  <a:gd name="connsiteY2" fmla="*/ 410003 h 744541"/>
                  <a:gd name="connsiteX3" fmla="*/ 55162 w 659138"/>
                  <a:gd name="connsiteY3" fmla="*/ 522187 h 744541"/>
                  <a:gd name="connsiteX4" fmla="*/ 128 w 659138"/>
                  <a:gd name="connsiteY4" fmla="*/ 744437 h 744541"/>
                  <a:gd name="connsiteX5" fmla="*/ 72095 w 659138"/>
                  <a:gd name="connsiteY5" fmla="*/ 492553 h 744541"/>
                  <a:gd name="connsiteX6" fmla="*/ 171578 w 659138"/>
                  <a:gd name="connsiteY6" fmla="*/ 350737 h 744541"/>
                  <a:gd name="connsiteX7" fmla="*/ 654178 w 659138"/>
                  <a:gd name="connsiteY7" fmla="*/ 18420 h 74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9138" h="744541">
                    <a:moveTo>
                      <a:pt x="654178" y="18420"/>
                    </a:moveTo>
                    <a:cubicBezTo>
                      <a:pt x="692631" y="-26383"/>
                      <a:pt x="497898" y="16656"/>
                      <a:pt x="402295" y="81920"/>
                    </a:cubicBezTo>
                    <a:cubicBezTo>
                      <a:pt x="306692" y="147184"/>
                      <a:pt x="138417" y="336625"/>
                      <a:pt x="80562" y="410003"/>
                    </a:cubicBezTo>
                    <a:cubicBezTo>
                      <a:pt x="22707" y="483381"/>
                      <a:pt x="68568" y="466448"/>
                      <a:pt x="55162" y="522187"/>
                    </a:cubicBezTo>
                    <a:cubicBezTo>
                      <a:pt x="41756" y="577926"/>
                      <a:pt x="-2694" y="749376"/>
                      <a:pt x="128" y="744437"/>
                    </a:cubicBezTo>
                    <a:cubicBezTo>
                      <a:pt x="2950" y="739498"/>
                      <a:pt x="43520" y="558170"/>
                      <a:pt x="72095" y="492553"/>
                    </a:cubicBezTo>
                    <a:cubicBezTo>
                      <a:pt x="100670" y="426936"/>
                      <a:pt x="77739" y="427643"/>
                      <a:pt x="171578" y="350737"/>
                    </a:cubicBezTo>
                    <a:cubicBezTo>
                      <a:pt x="265417" y="273832"/>
                      <a:pt x="615725" y="63223"/>
                      <a:pt x="654178" y="184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: 図形 1212">
                <a:extLst>
                  <a:ext uri="{FF2B5EF4-FFF2-40B4-BE49-F238E27FC236}">
                    <a16:creationId xmlns:a16="http://schemas.microsoft.com/office/drawing/2014/main" id="{85507AED-8BD4-4323-9EE1-88B5A6C522D6}"/>
                  </a:ext>
                </a:extLst>
              </p:cNvPr>
              <p:cNvSpPr/>
              <p:nvPr/>
            </p:nvSpPr>
            <p:spPr>
              <a:xfrm>
                <a:off x="4526280" y="3403600"/>
                <a:ext cx="1156631" cy="127000"/>
              </a:xfrm>
              <a:custGeom>
                <a:avLst/>
                <a:gdLst>
                  <a:gd name="connsiteX0" fmla="*/ 0 w 1156631"/>
                  <a:gd name="connsiteY0" fmla="*/ 127000 h 127000"/>
                  <a:gd name="connsiteX1" fmla="*/ 447040 w 1156631"/>
                  <a:gd name="connsiteY1" fmla="*/ 0 h 127000"/>
                  <a:gd name="connsiteX2" fmla="*/ 1107440 w 1156631"/>
                  <a:gd name="connsiteY2" fmla="*/ 45720 h 127000"/>
                  <a:gd name="connsiteX3" fmla="*/ 1046480 w 1156631"/>
                  <a:gd name="connsiteY3" fmla="*/ 40640 h 127000"/>
                  <a:gd name="connsiteX4" fmla="*/ 553720 w 1156631"/>
                  <a:gd name="connsiteY4" fmla="*/ 50800 h 127000"/>
                  <a:gd name="connsiteX5" fmla="*/ 0 w 1156631"/>
                  <a:gd name="connsiteY5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631" h="127000">
                    <a:moveTo>
                      <a:pt x="0" y="127000"/>
                    </a:moveTo>
                    <a:cubicBezTo>
                      <a:pt x="131233" y="70273"/>
                      <a:pt x="262467" y="13547"/>
                      <a:pt x="447040" y="0"/>
                    </a:cubicBezTo>
                    <a:lnTo>
                      <a:pt x="1107440" y="45720"/>
                    </a:lnTo>
                    <a:cubicBezTo>
                      <a:pt x="1207347" y="52493"/>
                      <a:pt x="1138767" y="39793"/>
                      <a:pt x="1046480" y="40640"/>
                    </a:cubicBezTo>
                    <a:cubicBezTo>
                      <a:pt x="954193" y="41487"/>
                      <a:pt x="725593" y="38100"/>
                      <a:pt x="553720" y="50800"/>
                    </a:cubicBezTo>
                    <a:cubicBezTo>
                      <a:pt x="381847" y="63500"/>
                      <a:pt x="198543" y="90170"/>
                      <a:pt x="0" y="1270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: 図形 1213">
                <a:extLst>
                  <a:ext uri="{FF2B5EF4-FFF2-40B4-BE49-F238E27FC236}">
                    <a16:creationId xmlns:a16="http://schemas.microsoft.com/office/drawing/2014/main" id="{256F956F-9A6D-4671-9BCD-5E30027B2395}"/>
                  </a:ext>
                </a:extLst>
              </p:cNvPr>
              <p:cNvSpPr/>
              <p:nvPr/>
            </p:nvSpPr>
            <p:spPr>
              <a:xfrm>
                <a:off x="5333608" y="3400966"/>
                <a:ext cx="1186100" cy="313835"/>
              </a:xfrm>
              <a:custGeom>
                <a:avLst/>
                <a:gdLst>
                  <a:gd name="connsiteX0" fmla="*/ 51192 w 1186100"/>
                  <a:gd name="connsiteY0" fmla="*/ 12794 h 313835"/>
                  <a:gd name="connsiteX1" fmla="*/ 101992 w 1186100"/>
                  <a:gd name="connsiteY1" fmla="*/ 12794 h 313835"/>
                  <a:gd name="connsiteX2" fmla="*/ 848752 w 1186100"/>
                  <a:gd name="connsiteY2" fmla="*/ 104234 h 313835"/>
                  <a:gd name="connsiteX3" fmla="*/ 1184032 w 1186100"/>
                  <a:gd name="connsiteY3" fmla="*/ 312514 h 313835"/>
                  <a:gd name="connsiteX4" fmla="*/ 940192 w 1186100"/>
                  <a:gd name="connsiteY4" fmla="*/ 185514 h 313835"/>
                  <a:gd name="connsiteX5" fmla="*/ 51192 w 1186100"/>
                  <a:gd name="connsiteY5" fmla="*/ 12794 h 31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6100" h="313835">
                    <a:moveTo>
                      <a:pt x="51192" y="12794"/>
                    </a:moveTo>
                    <a:cubicBezTo>
                      <a:pt x="-88508" y="-15993"/>
                      <a:pt x="101992" y="12794"/>
                      <a:pt x="101992" y="12794"/>
                    </a:cubicBezTo>
                    <a:cubicBezTo>
                      <a:pt x="234919" y="28034"/>
                      <a:pt x="668412" y="54281"/>
                      <a:pt x="848752" y="104234"/>
                    </a:cubicBezTo>
                    <a:cubicBezTo>
                      <a:pt x="1029092" y="154187"/>
                      <a:pt x="1168792" y="298967"/>
                      <a:pt x="1184032" y="312514"/>
                    </a:cubicBezTo>
                    <a:cubicBezTo>
                      <a:pt x="1199272" y="326061"/>
                      <a:pt x="1131539" y="232081"/>
                      <a:pt x="940192" y="185514"/>
                    </a:cubicBezTo>
                    <a:cubicBezTo>
                      <a:pt x="748845" y="138947"/>
                      <a:pt x="190892" y="41581"/>
                      <a:pt x="51192" y="127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5" name="フリーフォーム: 図形 1214">
                <a:extLst>
                  <a:ext uri="{FF2B5EF4-FFF2-40B4-BE49-F238E27FC236}">
                    <a16:creationId xmlns:a16="http://schemas.microsoft.com/office/drawing/2014/main" id="{05EFE2BD-106C-46EA-9D4C-4983498E2845}"/>
                  </a:ext>
                </a:extLst>
              </p:cNvPr>
              <p:cNvSpPr/>
              <p:nvPr/>
            </p:nvSpPr>
            <p:spPr>
              <a:xfrm>
                <a:off x="4011661" y="3460029"/>
                <a:ext cx="698597" cy="425807"/>
              </a:xfrm>
              <a:custGeom>
                <a:avLst/>
                <a:gdLst>
                  <a:gd name="connsiteX0" fmla="*/ 16779 w 698597"/>
                  <a:gd name="connsiteY0" fmla="*/ 410931 h 425807"/>
                  <a:gd name="connsiteX1" fmla="*/ 62499 w 698597"/>
                  <a:gd name="connsiteY1" fmla="*/ 360131 h 425807"/>
                  <a:gd name="connsiteX2" fmla="*/ 291099 w 698597"/>
                  <a:gd name="connsiteY2" fmla="*/ 126451 h 425807"/>
                  <a:gd name="connsiteX3" fmla="*/ 697499 w 698597"/>
                  <a:gd name="connsiteY3" fmla="*/ 14691 h 425807"/>
                  <a:gd name="connsiteX4" fmla="*/ 397779 w 698597"/>
                  <a:gd name="connsiteY4" fmla="*/ 45171 h 425807"/>
                  <a:gd name="connsiteX5" fmla="*/ 16779 w 698597"/>
                  <a:gd name="connsiteY5" fmla="*/ 410931 h 42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8597" h="425807">
                    <a:moveTo>
                      <a:pt x="16779" y="410931"/>
                    </a:moveTo>
                    <a:cubicBezTo>
                      <a:pt x="-39101" y="463424"/>
                      <a:pt x="62499" y="360131"/>
                      <a:pt x="62499" y="360131"/>
                    </a:cubicBezTo>
                    <a:cubicBezTo>
                      <a:pt x="108219" y="312718"/>
                      <a:pt x="185266" y="184024"/>
                      <a:pt x="291099" y="126451"/>
                    </a:cubicBezTo>
                    <a:cubicBezTo>
                      <a:pt x="396932" y="68878"/>
                      <a:pt x="679719" y="28238"/>
                      <a:pt x="697499" y="14691"/>
                    </a:cubicBezTo>
                    <a:cubicBezTo>
                      <a:pt x="715279" y="1144"/>
                      <a:pt x="512926" y="-20869"/>
                      <a:pt x="397779" y="45171"/>
                    </a:cubicBezTo>
                    <a:cubicBezTo>
                      <a:pt x="282632" y="111211"/>
                      <a:pt x="72659" y="358438"/>
                      <a:pt x="16779" y="4109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: 図形 1215">
                <a:extLst>
                  <a:ext uri="{FF2B5EF4-FFF2-40B4-BE49-F238E27FC236}">
                    <a16:creationId xmlns:a16="http://schemas.microsoft.com/office/drawing/2014/main" id="{92C03B66-CEC1-445F-B898-71B2873AD938}"/>
                  </a:ext>
                </a:extLst>
              </p:cNvPr>
              <p:cNvSpPr/>
              <p:nvPr/>
            </p:nvSpPr>
            <p:spPr>
              <a:xfrm>
                <a:off x="5809468" y="6795490"/>
                <a:ext cx="319118" cy="612080"/>
              </a:xfrm>
              <a:custGeom>
                <a:avLst/>
                <a:gdLst>
                  <a:gd name="connsiteX0" fmla="*/ 782 w 319118"/>
                  <a:gd name="connsiteY0" fmla="*/ 1127 h 612080"/>
                  <a:gd name="connsiteX1" fmla="*/ 201865 w 319118"/>
                  <a:gd name="connsiteY1" fmla="*/ 142943 h 612080"/>
                  <a:gd name="connsiteX2" fmla="*/ 311932 w 319118"/>
                  <a:gd name="connsiteY2" fmla="*/ 602260 h 612080"/>
                  <a:gd name="connsiteX3" fmla="*/ 305582 w 319118"/>
                  <a:gd name="connsiteY3" fmla="*/ 437160 h 612080"/>
                  <a:gd name="connsiteX4" fmla="*/ 282299 w 319118"/>
                  <a:gd name="connsiteY4" fmla="*/ 200093 h 612080"/>
                  <a:gd name="connsiteX5" fmla="*/ 782 w 319118"/>
                  <a:gd name="connsiteY5" fmla="*/ 1127 h 61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118" h="612080">
                    <a:moveTo>
                      <a:pt x="782" y="1127"/>
                    </a:moveTo>
                    <a:cubicBezTo>
                      <a:pt x="-12624" y="-8398"/>
                      <a:pt x="150007" y="42754"/>
                      <a:pt x="201865" y="142943"/>
                    </a:cubicBezTo>
                    <a:cubicBezTo>
                      <a:pt x="253723" y="243132"/>
                      <a:pt x="294646" y="553224"/>
                      <a:pt x="311932" y="602260"/>
                    </a:cubicBezTo>
                    <a:cubicBezTo>
                      <a:pt x="329218" y="651296"/>
                      <a:pt x="310521" y="504188"/>
                      <a:pt x="305582" y="437160"/>
                    </a:cubicBezTo>
                    <a:cubicBezTo>
                      <a:pt x="300643" y="370132"/>
                      <a:pt x="327455" y="272413"/>
                      <a:pt x="282299" y="200093"/>
                    </a:cubicBezTo>
                    <a:cubicBezTo>
                      <a:pt x="237144" y="127774"/>
                      <a:pt x="14188" y="10652"/>
                      <a:pt x="782" y="112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7" name="フリーフォーム: 図形 1216">
                <a:extLst>
                  <a:ext uri="{FF2B5EF4-FFF2-40B4-BE49-F238E27FC236}">
                    <a16:creationId xmlns:a16="http://schemas.microsoft.com/office/drawing/2014/main" id="{53FBB4F6-A210-46EF-8049-CD2EC9B65CF4}"/>
                  </a:ext>
                </a:extLst>
              </p:cNvPr>
              <p:cNvSpPr/>
              <p:nvPr/>
            </p:nvSpPr>
            <p:spPr>
              <a:xfrm>
                <a:off x="4900012" y="7759696"/>
                <a:ext cx="952655" cy="485090"/>
              </a:xfrm>
              <a:custGeom>
                <a:avLst/>
                <a:gdLst>
                  <a:gd name="connsiteX0" fmla="*/ 941988 w 952655"/>
                  <a:gd name="connsiteY0" fmla="*/ 4 h 485090"/>
                  <a:gd name="connsiteX1" fmla="*/ 730321 w 952655"/>
                  <a:gd name="connsiteY1" fmla="*/ 232837 h 485090"/>
                  <a:gd name="connsiteX2" fmla="*/ 616021 w 952655"/>
                  <a:gd name="connsiteY2" fmla="*/ 463554 h 485090"/>
                  <a:gd name="connsiteX3" fmla="*/ 400121 w 952655"/>
                  <a:gd name="connsiteY3" fmla="*/ 472021 h 485090"/>
                  <a:gd name="connsiteX4" fmla="*/ 124955 w 952655"/>
                  <a:gd name="connsiteY4" fmla="*/ 436037 h 485090"/>
                  <a:gd name="connsiteX5" fmla="*/ 116488 w 952655"/>
                  <a:gd name="connsiteY5" fmla="*/ 385237 h 485090"/>
                  <a:gd name="connsiteX6" fmla="*/ 71 w 952655"/>
                  <a:gd name="connsiteY6" fmla="*/ 270937 h 485090"/>
                  <a:gd name="connsiteX7" fmla="*/ 103788 w 952655"/>
                  <a:gd name="connsiteY7" fmla="*/ 311154 h 485090"/>
                  <a:gd name="connsiteX8" fmla="*/ 364138 w 952655"/>
                  <a:gd name="connsiteY8" fmla="*/ 226487 h 485090"/>
                  <a:gd name="connsiteX9" fmla="*/ 941988 w 952655"/>
                  <a:gd name="connsiteY9" fmla="*/ 4 h 48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655" h="485090">
                    <a:moveTo>
                      <a:pt x="941988" y="4"/>
                    </a:moveTo>
                    <a:cubicBezTo>
                      <a:pt x="1003018" y="1062"/>
                      <a:pt x="784649" y="155579"/>
                      <a:pt x="730321" y="232837"/>
                    </a:cubicBezTo>
                    <a:cubicBezTo>
                      <a:pt x="675993" y="310095"/>
                      <a:pt x="671054" y="423690"/>
                      <a:pt x="616021" y="463554"/>
                    </a:cubicBezTo>
                    <a:cubicBezTo>
                      <a:pt x="560988" y="503418"/>
                      <a:pt x="481965" y="476607"/>
                      <a:pt x="400121" y="472021"/>
                    </a:cubicBezTo>
                    <a:cubicBezTo>
                      <a:pt x="318277" y="467435"/>
                      <a:pt x="172227" y="450501"/>
                      <a:pt x="124955" y="436037"/>
                    </a:cubicBezTo>
                    <a:cubicBezTo>
                      <a:pt x="77683" y="421573"/>
                      <a:pt x="137302" y="412754"/>
                      <a:pt x="116488" y="385237"/>
                    </a:cubicBezTo>
                    <a:cubicBezTo>
                      <a:pt x="95674" y="357720"/>
                      <a:pt x="2188" y="283284"/>
                      <a:pt x="71" y="270937"/>
                    </a:cubicBezTo>
                    <a:cubicBezTo>
                      <a:pt x="-2046" y="258590"/>
                      <a:pt x="43110" y="318562"/>
                      <a:pt x="103788" y="311154"/>
                    </a:cubicBezTo>
                    <a:cubicBezTo>
                      <a:pt x="164466" y="303746"/>
                      <a:pt x="226907" y="274818"/>
                      <a:pt x="364138" y="226487"/>
                    </a:cubicBezTo>
                    <a:cubicBezTo>
                      <a:pt x="501369" y="178156"/>
                      <a:pt x="880958" y="-1054"/>
                      <a:pt x="941988" y="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8" name="フリーフォーム: 図形 1217">
                <a:extLst>
                  <a:ext uri="{FF2B5EF4-FFF2-40B4-BE49-F238E27FC236}">
                    <a16:creationId xmlns:a16="http://schemas.microsoft.com/office/drawing/2014/main" id="{09DD736D-6622-4A2D-85CD-0E4BB88AAD98}"/>
                  </a:ext>
                </a:extLst>
              </p:cNvPr>
              <p:cNvSpPr/>
              <p:nvPr/>
            </p:nvSpPr>
            <p:spPr>
              <a:xfrm>
                <a:off x="4538874" y="6330799"/>
                <a:ext cx="399128" cy="732072"/>
              </a:xfrm>
              <a:custGeom>
                <a:avLst/>
                <a:gdLst>
                  <a:gd name="connsiteX0" fmla="*/ 395076 w 399128"/>
                  <a:gd name="connsiteY0" fmla="*/ 151 h 732072"/>
                  <a:gd name="connsiteX1" fmla="*/ 207751 w 399128"/>
                  <a:gd name="connsiteY1" fmla="*/ 276376 h 732072"/>
                  <a:gd name="connsiteX2" fmla="*/ 61701 w 399128"/>
                  <a:gd name="connsiteY2" fmla="*/ 714526 h 732072"/>
                  <a:gd name="connsiteX3" fmla="*/ 64876 w 399128"/>
                  <a:gd name="connsiteY3" fmla="*/ 612926 h 732072"/>
                  <a:gd name="connsiteX4" fmla="*/ 17251 w 399128"/>
                  <a:gd name="connsiteY4" fmla="*/ 311301 h 732072"/>
                  <a:gd name="connsiteX5" fmla="*/ 395076 w 399128"/>
                  <a:gd name="connsiteY5" fmla="*/ 151 h 732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28" h="732072">
                    <a:moveTo>
                      <a:pt x="395076" y="151"/>
                    </a:moveTo>
                    <a:cubicBezTo>
                      <a:pt x="426826" y="-5670"/>
                      <a:pt x="263313" y="157314"/>
                      <a:pt x="207751" y="276376"/>
                    </a:cubicBezTo>
                    <a:cubicBezTo>
                      <a:pt x="152189" y="395438"/>
                      <a:pt x="85513" y="658434"/>
                      <a:pt x="61701" y="714526"/>
                    </a:cubicBezTo>
                    <a:cubicBezTo>
                      <a:pt x="37889" y="770618"/>
                      <a:pt x="72284" y="680130"/>
                      <a:pt x="64876" y="612926"/>
                    </a:cubicBezTo>
                    <a:cubicBezTo>
                      <a:pt x="57468" y="545722"/>
                      <a:pt x="-38311" y="408138"/>
                      <a:pt x="17251" y="311301"/>
                    </a:cubicBezTo>
                    <a:cubicBezTo>
                      <a:pt x="72813" y="214464"/>
                      <a:pt x="363326" y="5972"/>
                      <a:pt x="395076" y="15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9" name="フリーフォーム: 図形 1218">
                <a:extLst>
                  <a:ext uri="{FF2B5EF4-FFF2-40B4-BE49-F238E27FC236}">
                    <a16:creationId xmlns:a16="http://schemas.microsoft.com/office/drawing/2014/main" id="{94391782-C78D-4B25-BF1F-F5721C27A03D}"/>
                  </a:ext>
                </a:extLst>
              </p:cNvPr>
              <p:cNvSpPr/>
              <p:nvPr/>
            </p:nvSpPr>
            <p:spPr>
              <a:xfrm>
                <a:off x="5582807" y="5939135"/>
                <a:ext cx="776967" cy="247943"/>
              </a:xfrm>
              <a:custGeom>
                <a:avLst/>
                <a:gdLst>
                  <a:gd name="connsiteX0" fmla="*/ 9426 w 776967"/>
                  <a:gd name="connsiteY0" fmla="*/ 2348 h 247943"/>
                  <a:gd name="connsiteX1" fmla="*/ 517426 w 776967"/>
                  <a:gd name="connsiteY1" fmla="*/ 74315 h 247943"/>
                  <a:gd name="connsiteX2" fmla="*/ 775660 w 776967"/>
                  <a:gd name="connsiteY2" fmla="*/ 76432 h 247943"/>
                  <a:gd name="connsiteX3" fmla="*/ 612676 w 776967"/>
                  <a:gd name="connsiteY3" fmla="*/ 97598 h 247943"/>
                  <a:gd name="connsiteX4" fmla="*/ 500493 w 776967"/>
                  <a:gd name="connsiteY4" fmla="*/ 150515 h 247943"/>
                  <a:gd name="connsiteX5" fmla="*/ 631726 w 776967"/>
                  <a:gd name="connsiteY5" fmla="*/ 163215 h 247943"/>
                  <a:gd name="connsiteX6" fmla="*/ 388310 w 776967"/>
                  <a:gd name="connsiteY6" fmla="*/ 247882 h 247943"/>
                  <a:gd name="connsiteX7" fmla="*/ 199926 w 776967"/>
                  <a:gd name="connsiteY7" fmla="*/ 173798 h 247943"/>
                  <a:gd name="connsiteX8" fmla="*/ 9426 w 776967"/>
                  <a:gd name="connsiteY8" fmla="*/ 2348 h 24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6967" h="247943">
                    <a:moveTo>
                      <a:pt x="9426" y="2348"/>
                    </a:moveTo>
                    <a:cubicBezTo>
                      <a:pt x="62343" y="-14232"/>
                      <a:pt x="389720" y="61968"/>
                      <a:pt x="517426" y="74315"/>
                    </a:cubicBezTo>
                    <a:cubicBezTo>
                      <a:pt x="645132" y="86662"/>
                      <a:pt x="759785" y="72552"/>
                      <a:pt x="775660" y="76432"/>
                    </a:cubicBezTo>
                    <a:cubicBezTo>
                      <a:pt x="791535" y="80313"/>
                      <a:pt x="658537" y="85251"/>
                      <a:pt x="612676" y="97598"/>
                    </a:cubicBezTo>
                    <a:cubicBezTo>
                      <a:pt x="566815" y="109945"/>
                      <a:pt x="497318" y="139579"/>
                      <a:pt x="500493" y="150515"/>
                    </a:cubicBezTo>
                    <a:cubicBezTo>
                      <a:pt x="503668" y="161451"/>
                      <a:pt x="650423" y="146987"/>
                      <a:pt x="631726" y="163215"/>
                    </a:cubicBezTo>
                    <a:cubicBezTo>
                      <a:pt x="613029" y="179443"/>
                      <a:pt x="460277" y="246118"/>
                      <a:pt x="388310" y="247882"/>
                    </a:cubicBezTo>
                    <a:cubicBezTo>
                      <a:pt x="316343" y="249646"/>
                      <a:pt x="258840" y="212956"/>
                      <a:pt x="199926" y="173798"/>
                    </a:cubicBezTo>
                    <a:cubicBezTo>
                      <a:pt x="141012" y="134640"/>
                      <a:pt x="-43491" y="18928"/>
                      <a:pt x="9426" y="234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0" name="フリーフォーム: 図形 1219">
                <a:extLst>
                  <a:ext uri="{FF2B5EF4-FFF2-40B4-BE49-F238E27FC236}">
                    <a16:creationId xmlns:a16="http://schemas.microsoft.com/office/drawing/2014/main" id="{726A89A8-E1D0-4555-87A4-F44F72576BC0}"/>
                  </a:ext>
                </a:extLst>
              </p:cNvPr>
              <p:cNvSpPr/>
              <p:nvPr/>
            </p:nvSpPr>
            <p:spPr>
              <a:xfrm>
                <a:off x="4169406" y="5640210"/>
                <a:ext cx="398172" cy="499427"/>
              </a:xfrm>
              <a:custGeom>
                <a:avLst/>
                <a:gdLst>
                  <a:gd name="connsiteX0" fmla="*/ 396244 w 398172"/>
                  <a:gd name="connsiteY0" fmla="*/ 125590 h 499427"/>
                  <a:gd name="connsiteX1" fmla="*/ 170819 w 398172"/>
                  <a:gd name="connsiteY1" fmla="*/ 214490 h 499427"/>
                  <a:gd name="connsiteX2" fmla="*/ 69219 w 398172"/>
                  <a:gd name="connsiteY2" fmla="*/ 490715 h 499427"/>
                  <a:gd name="connsiteX3" fmla="*/ 97794 w 398172"/>
                  <a:gd name="connsiteY3" fmla="*/ 392290 h 499427"/>
                  <a:gd name="connsiteX4" fmla="*/ 15244 w 398172"/>
                  <a:gd name="connsiteY4" fmla="*/ 17640 h 499427"/>
                  <a:gd name="connsiteX5" fmla="*/ 15244 w 398172"/>
                  <a:gd name="connsiteY5" fmla="*/ 62090 h 499427"/>
                  <a:gd name="connsiteX6" fmla="*/ 31119 w 398172"/>
                  <a:gd name="connsiteY6" fmla="*/ 71615 h 499427"/>
                  <a:gd name="connsiteX7" fmla="*/ 396244 w 398172"/>
                  <a:gd name="connsiteY7" fmla="*/ 125590 h 49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172" h="499427">
                    <a:moveTo>
                      <a:pt x="396244" y="125590"/>
                    </a:moveTo>
                    <a:cubicBezTo>
                      <a:pt x="419527" y="149403"/>
                      <a:pt x="225323" y="153636"/>
                      <a:pt x="170819" y="214490"/>
                    </a:cubicBezTo>
                    <a:cubicBezTo>
                      <a:pt x="116315" y="275344"/>
                      <a:pt x="81390" y="461082"/>
                      <a:pt x="69219" y="490715"/>
                    </a:cubicBezTo>
                    <a:cubicBezTo>
                      <a:pt x="57048" y="520348"/>
                      <a:pt x="106790" y="471136"/>
                      <a:pt x="97794" y="392290"/>
                    </a:cubicBezTo>
                    <a:cubicBezTo>
                      <a:pt x="88798" y="313444"/>
                      <a:pt x="29002" y="72673"/>
                      <a:pt x="15244" y="17640"/>
                    </a:cubicBezTo>
                    <a:cubicBezTo>
                      <a:pt x="1486" y="-37393"/>
                      <a:pt x="12598" y="53094"/>
                      <a:pt x="15244" y="62090"/>
                    </a:cubicBezTo>
                    <a:cubicBezTo>
                      <a:pt x="17890" y="71086"/>
                      <a:pt x="-29735" y="62090"/>
                      <a:pt x="31119" y="71615"/>
                    </a:cubicBezTo>
                    <a:cubicBezTo>
                      <a:pt x="91973" y="81140"/>
                      <a:pt x="372961" y="101777"/>
                      <a:pt x="396244" y="12559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1" name="フリーフォーム: 図形 1220">
                <a:extLst>
                  <a:ext uri="{FF2B5EF4-FFF2-40B4-BE49-F238E27FC236}">
                    <a16:creationId xmlns:a16="http://schemas.microsoft.com/office/drawing/2014/main" id="{DA357B30-2A40-4443-B6B0-40E9C0E60D61}"/>
                  </a:ext>
                </a:extLst>
              </p:cNvPr>
              <p:cNvSpPr/>
              <p:nvPr/>
            </p:nvSpPr>
            <p:spPr>
              <a:xfrm>
                <a:off x="3990603" y="4757104"/>
                <a:ext cx="484742" cy="1070251"/>
              </a:xfrm>
              <a:custGeom>
                <a:avLst/>
                <a:gdLst>
                  <a:gd name="connsiteX0" fmla="*/ 5664 w 484742"/>
                  <a:gd name="connsiteY0" fmla="*/ 1067963 h 1070251"/>
                  <a:gd name="connsiteX1" fmla="*/ 206747 w 484742"/>
                  <a:gd name="connsiteY1" fmla="*/ 674263 h 1070251"/>
                  <a:gd name="connsiteX2" fmla="*/ 227914 w 484742"/>
                  <a:gd name="connsiteY2" fmla="*/ 371579 h 1070251"/>
                  <a:gd name="connsiteX3" fmla="*/ 240614 w 484742"/>
                  <a:gd name="connsiteY3" fmla="*/ 388513 h 1070251"/>
                  <a:gd name="connsiteX4" fmla="*/ 454397 w 484742"/>
                  <a:gd name="connsiteY4" fmla="*/ 674263 h 1070251"/>
                  <a:gd name="connsiteX5" fmla="*/ 481914 w 484742"/>
                  <a:gd name="connsiteY5" fmla="*/ 659446 h 1070251"/>
                  <a:gd name="connsiteX6" fmla="*/ 441697 w 484742"/>
                  <a:gd name="connsiteY6" fmla="*/ 600179 h 1070251"/>
                  <a:gd name="connsiteX7" fmla="*/ 367614 w 484742"/>
                  <a:gd name="connsiteY7" fmla="*/ 13863 h 1070251"/>
                  <a:gd name="connsiteX8" fmla="*/ 191930 w 484742"/>
                  <a:gd name="connsiteY8" fmla="*/ 210713 h 1070251"/>
                  <a:gd name="connsiteX9" fmla="*/ 147480 w 484742"/>
                  <a:gd name="connsiteY9" fmla="*/ 507046 h 1070251"/>
                  <a:gd name="connsiteX10" fmla="*/ 62814 w 484742"/>
                  <a:gd name="connsiteY10" fmla="*/ 822429 h 1070251"/>
                  <a:gd name="connsiteX11" fmla="*/ 5664 w 484742"/>
                  <a:gd name="connsiteY11" fmla="*/ 1067963 h 107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4742" h="1070251">
                    <a:moveTo>
                      <a:pt x="5664" y="1067963"/>
                    </a:moveTo>
                    <a:cubicBezTo>
                      <a:pt x="29653" y="1043269"/>
                      <a:pt x="169705" y="790327"/>
                      <a:pt x="206747" y="674263"/>
                    </a:cubicBezTo>
                    <a:cubicBezTo>
                      <a:pt x="243789" y="558199"/>
                      <a:pt x="222270" y="419204"/>
                      <a:pt x="227914" y="371579"/>
                    </a:cubicBezTo>
                    <a:cubicBezTo>
                      <a:pt x="233558" y="323954"/>
                      <a:pt x="240614" y="388513"/>
                      <a:pt x="240614" y="388513"/>
                    </a:cubicBezTo>
                    <a:cubicBezTo>
                      <a:pt x="278361" y="438960"/>
                      <a:pt x="414180" y="629107"/>
                      <a:pt x="454397" y="674263"/>
                    </a:cubicBezTo>
                    <a:cubicBezTo>
                      <a:pt x="494614" y="719418"/>
                      <a:pt x="484031" y="671793"/>
                      <a:pt x="481914" y="659446"/>
                    </a:cubicBezTo>
                    <a:cubicBezTo>
                      <a:pt x="479797" y="647099"/>
                      <a:pt x="460747" y="707776"/>
                      <a:pt x="441697" y="600179"/>
                    </a:cubicBezTo>
                    <a:cubicBezTo>
                      <a:pt x="422647" y="492582"/>
                      <a:pt x="409242" y="78774"/>
                      <a:pt x="367614" y="13863"/>
                    </a:cubicBezTo>
                    <a:cubicBezTo>
                      <a:pt x="325986" y="-51048"/>
                      <a:pt x="228619" y="128516"/>
                      <a:pt x="191930" y="210713"/>
                    </a:cubicBezTo>
                    <a:cubicBezTo>
                      <a:pt x="155241" y="292910"/>
                      <a:pt x="168999" y="405093"/>
                      <a:pt x="147480" y="507046"/>
                    </a:cubicBezTo>
                    <a:cubicBezTo>
                      <a:pt x="125961" y="608999"/>
                      <a:pt x="85392" y="733529"/>
                      <a:pt x="62814" y="822429"/>
                    </a:cubicBezTo>
                    <a:cubicBezTo>
                      <a:pt x="40236" y="911329"/>
                      <a:pt x="-18325" y="1092657"/>
                      <a:pt x="5664" y="106796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2" name="フリーフォーム: 図形 1221">
                <a:extLst>
                  <a:ext uri="{FF2B5EF4-FFF2-40B4-BE49-F238E27FC236}">
                    <a16:creationId xmlns:a16="http://schemas.microsoft.com/office/drawing/2014/main" id="{1EAF2EAF-7AEA-4658-91A6-6F804184AFF5}"/>
                  </a:ext>
                </a:extLst>
              </p:cNvPr>
              <p:cNvSpPr/>
              <p:nvPr/>
            </p:nvSpPr>
            <p:spPr>
              <a:xfrm>
                <a:off x="3854440" y="5969742"/>
                <a:ext cx="156644" cy="452572"/>
              </a:xfrm>
              <a:custGeom>
                <a:avLst/>
                <a:gdLst>
                  <a:gd name="connsiteX0" fmla="*/ 55043 w 156644"/>
                  <a:gd name="connsiteY0" fmla="*/ 1375 h 452572"/>
                  <a:gd name="connsiteX1" fmla="*/ 10 w 156644"/>
                  <a:gd name="connsiteY1" fmla="*/ 204575 h 452572"/>
                  <a:gd name="connsiteX2" fmla="*/ 50810 w 156644"/>
                  <a:gd name="connsiteY2" fmla="*/ 386608 h 452572"/>
                  <a:gd name="connsiteX3" fmla="*/ 103727 w 156644"/>
                  <a:gd name="connsiteY3" fmla="*/ 452225 h 452572"/>
                  <a:gd name="connsiteX4" fmla="*/ 118543 w 156644"/>
                  <a:gd name="connsiteY4" fmla="*/ 412008 h 452572"/>
                  <a:gd name="connsiteX5" fmla="*/ 93143 w 156644"/>
                  <a:gd name="connsiteY5" fmla="*/ 399308 h 452572"/>
                  <a:gd name="connsiteX6" fmla="*/ 156643 w 156644"/>
                  <a:gd name="connsiteY6" fmla="*/ 301941 h 452572"/>
                  <a:gd name="connsiteX7" fmla="*/ 95260 w 156644"/>
                  <a:gd name="connsiteY7" fmla="*/ 185525 h 452572"/>
                  <a:gd name="connsiteX8" fmla="*/ 129127 w 156644"/>
                  <a:gd name="connsiteY8" fmla="*/ 282891 h 452572"/>
                  <a:gd name="connsiteX9" fmla="*/ 97377 w 156644"/>
                  <a:gd name="connsiteY9" fmla="*/ 369675 h 452572"/>
                  <a:gd name="connsiteX10" fmla="*/ 61393 w 156644"/>
                  <a:gd name="connsiteY10" fmla="*/ 310408 h 452572"/>
                  <a:gd name="connsiteX11" fmla="*/ 55043 w 156644"/>
                  <a:gd name="connsiteY11" fmla="*/ 1375 h 45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644" h="452572">
                    <a:moveTo>
                      <a:pt x="55043" y="1375"/>
                    </a:moveTo>
                    <a:cubicBezTo>
                      <a:pt x="44813" y="-16264"/>
                      <a:pt x="715" y="140370"/>
                      <a:pt x="10" y="204575"/>
                    </a:cubicBezTo>
                    <a:cubicBezTo>
                      <a:pt x="-695" y="268780"/>
                      <a:pt x="33524" y="345333"/>
                      <a:pt x="50810" y="386608"/>
                    </a:cubicBezTo>
                    <a:cubicBezTo>
                      <a:pt x="68096" y="427883"/>
                      <a:pt x="92438" y="447992"/>
                      <a:pt x="103727" y="452225"/>
                    </a:cubicBezTo>
                    <a:cubicBezTo>
                      <a:pt x="115016" y="456458"/>
                      <a:pt x="120307" y="420827"/>
                      <a:pt x="118543" y="412008"/>
                    </a:cubicBezTo>
                    <a:cubicBezTo>
                      <a:pt x="116779" y="403189"/>
                      <a:pt x="86793" y="417652"/>
                      <a:pt x="93143" y="399308"/>
                    </a:cubicBezTo>
                    <a:cubicBezTo>
                      <a:pt x="99493" y="380964"/>
                      <a:pt x="156290" y="337571"/>
                      <a:pt x="156643" y="301941"/>
                    </a:cubicBezTo>
                    <a:cubicBezTo>
                      <a:pt x="156996" y="266311"/>
                      <a:pt x="99846" y="188700"/>
                      <a:pt x="95260" y="185525"/>
                    </a:cubicBezTo>
                    <a:cubicBezTo>
                      <a:pt x="90674" y="182350"/>
                      <a:pt x="128774" y="252199"/>
                      <a:pt x="129127" y="282891"/>
                    </a:cubicBezTo>
                    <a:cubicBezTo>
                      <a:pt x="129480" y="313583"/>
                      <a:pt x="108666" y="365089"/>
                      <a:pt x="97377" y="369675"/>
                    </a:cubicBezTo>
                    <a:cubicBezTo>
                      <a:pt x="86088" y="374261"/>
                      <a:pt x="70565" y="365441"/>
                      <a:pt x="61393" y="310408"/>
                    </a:cubicBezTo>
                    <a:cubicBezTo>
                      <a:pt x="52221" y="255375"/>
                      <a:pt x="65273" y="19014"/>
                      <a:pt x="55043" y="13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3" name="フリーフォーム: 図形 1222">
                <a:extLst>
                  <a:ext uri="{FF2B5EF4-FFF2-40B4-BE49-F238E27FC236}">
                    <a16:creationId xmlns:a16="http://schemas.microsoft.com/office/drawing/2014/main" id="{A9BEC3E0-C6DD-4D23-A657-DD3D60EB0409}"/>
                  </a:ext>
                </a:extLst>
              </p:cNvPr>
              <p:cNvSpPr/>
              <p:nvPr/>
            </p:nvSpPr>
            <p:spPr>
              <a:xfrm>
                <a:off x="3877469" y="6301247"/>
                <a:ext cx="168053" cy="239814"/>
              </a:xfrm>
              <a:custGeom>
                <a:avLst/>
                <a:gdLst>
                  <a:gd name="connsiteX0" fmla="*/ 264 w 168053"/>
                  <a:gd name="connsiteY0" fmla="*/ 70 h 239814"/>
                  <a:gd name="connsiteX1" fmla="*/ 116681 w 168053"/>
                  <a:gd name="connsiteY1" fmla="*/ 211736 h 239814"/>
                  <a:gd name="connsiteX2" fmla="*/ 167481 w 168053"/>
                  <a:gd name="connsiteY2" fmla="*/ 235020 h 239814"/>
                  <a:gd name="connsiteX3" fmla="*/ 87048 w 168053"/>
                  <a:gd name="connsiteY3" fmla="*/ 188453 h 239814"/>
                  <a:gd name="connsiteX4" fmla="*/ 264 w 168053"/>
                  <a:gd name="connsiteY4" fmla="*/ 70 h 239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53" h="239814">
                    <a:moveTo>
                      <a:pt x="264" y="70"/>
                    </a:moveTo>
                    <a:cubicBezTo>
                      <a:pt x="5203" y="3950"/>
                      <a:pt x="88812" y="172578"/>
                      <a:pt x="116681" y="211736"/>
                    </a:cubicBezTo>
                    <a:cubicBezTo>
                      <a:pt x="144550" y="250894"/>
                      <a:pt x="172420" y="238900"/>
                      <a:pt x="167481" y="235020"/>
                    </a:cubicBezTo>
                    <a:cubicBezTo>
                      <a:pt x="162542" y="231140"/>
                      <a:pt x="113154" y="224084"/>
                      <a:pt x="87048" y="188453"/>
                    </a:cubicBezTo>
                    <a:cubicBezTo>
                      <a:pt x="60943" y="152822"/>
                      <a:pt x="-4675" y="-3810"/>
                      <a:pt x="264" y="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4" name="フリーフォーム: 図形 1223">
                <a:extLst>
                  <a:ext uri="{FF2B5EF4-FFF2-40B4-BE49-F238E27FC236}">
                    <a16:creationId xmlns:a16="http://schemas.microsoft.com/office/drawing/2014/main" id="{16CF3CC9-F792-46C7-BC3A-EBE90A29C86A}"/>
                  </a:ext>
                </a:extLst>
              </p:cNvPr>
              <p:cNvSpPr/>
              <p:nvPr/>
            </p:nvSpPr>
            <p:spPr>
              <a:xfrm>
                <a:off x="6686599" y="5964001"/>
                <a:ext cx="123308" cy="647979"/>
              </a:xfrm>
              <a:custGeom>
                <a:avLst/>
                <a:gdLst>
                  <a:gd name="connsiteX0" fmla="*/ 84618 w 123308"/>
                  <a:gd name="connsiteY0" fmla="*/ 766 h 647979"/>
                  <a:gd name="connsiteX1" fmla="*/ 122718 w 123308"/>
                  <a:gd name="connsiteY1" fmla="*/ 96016 h 647979"/>
                  <a:gd name="connsiteX2" fmla="*/ 48634 w 123308"/>
                  <a:gd name="connsiteY2" fmla="*/ 208199 h 647979"/>
                  <a:gd name="connsiteX3" fmla="*/ 65568 w 123308"/>
                  <a:gd name="connsiteY3" fmla="*/ 341549 h 647979"/>
                  <a:gd name="connsiteX4" fmla="*/ 19001 w 123308"/>
                  <a:gd name="connsiteY4" fmla="*/ 434682 h 647979"/>
                  <a:gd name="connsiteX5" fmla="*/ 4184 w 123308"/>
                  <a:gd name="connsiteY5" fmla="*/ 534166 h 647979"/>
                  <a:gd name="connsiteX6" fmla="*/ 90968 w 123308"/>
                  <a:gd name="connsiteY6" fmla="*/ 644232 h 647979"/>
                  <a:gd name="connsiteX7" fmla="*/ 52868 w 123308"/>
                  <a:gd name="connsiteY7" fmla="*/ 608249 h 647979"/>
                  <a:gd name="connsiteX8" fmla="*/ 23234 w 123308"/>
                  <a:gd name="connsiteY8" fmla="*/ 472782 h 647979"/>
                  <a:gd name="connsiteX9" fmla="*/ 97318 w 123308"/>
                  <a:gd name="connsiteY9" fmla="*/ 265349 h 647979"/>
                  <a:gd name="connsiteX10" fmla="*/ 107901 w 123308"/>
                  <a:gd name="connsiteY10" fmla="*/ 148932 h 647979"/>
                  <a:gd name="connsiteX11" fmla="*/ 84618 w 123308"/>
                  <a:gd name="connsiteY11" fmla="*/ 766 h 64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308" h="647979">
                    <a:moveTo>
                      <a:pt x="84618" y="766"/>
                    </a:moveTo>
                    <a:cubicBezTo>
                      <a:pt x="87088" y="-8053"/>
                      <a:pt x="128715" y="61444"/>
                      <a:pt x="122718" y="96016"/>
                    </a:cubicBezTo>
                    <a:cubicBezTo>
                      <a:pt x="116721" y="130588"/>
                      <a:pt x="58159" y="167277"/>
                      <a:pt x="48634" y="208199"/>
                    </a:cubicBezTo>
                    <a:cubicBezTo>
                      <a:pt x="39109" y="249121"/>
                      <a:pt x="70507" y="303802"/>
                      <a:pt x="65568" y="341549"/>
                    </a:cubicBezTo>
                    <a:cubicBezTo>
                      <a:pt x="60629" y="379296"/>
                      <a:pt x="29232" y="402579"/>
                      <a:pt x="19001" y="434682"/>
                    </a:cubicBezTo>
                    <a:cubicBezTo>
                      <a:pt x="8770" y="466785"/>
                      <a:pt x="-7811" y="499241"/>
                      <a:pt x="4184" y="534166"/>
                    </a:cubicBezTo>
                    <a:cubicBezTo>
                      <a:pt x="16179" y="569091"/>
                      <a:pt x="82854" y="631885"/>
                      <a:pt x="90968" y="644232"/>
                    </a:cubicBezTo>
                    <a:cubicBezTo>
                      <a:pt x="99082" y="656579"/>
                      <a:pt x="64157" y="636824"/>
                      <a:pt x="52868" y="608249"/>
                    </a:cubicBezTo>
                    <a:cubicBezTo>
                      <a:pt x="41579" y="579674"/>
                      <a:pt x="15826" y="529932"/>
                      <a:pt x="23234" y="472782"/>
                    </a:cubicBezTo>
                    <a:cubicBezTo>
                      <a:pt x="30642" y="415632"/>
                      <a:pt x="83207" y="319324"/>
                      <a:pt x="97318" y="265349"/>
                    </a:cubicBezTo>
                    <a:cubicBezTo>
                      <a:pt x="111429" y="211374"/>
                      <a:pt x="109665" y="192676"/>
                      <a:pt x="107901" y="148932"/>
                    </a:cubicBezTo>
                    <a:cubicBezTo>
                      <a:pt x="106137" y="105188"/>
                      <a:pt x="82148" y="9585"/>
                      <a:pt x="84618" y="7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5" name="フリーフォーム: 図形 1224">
                <a:extLst>
                  <a:ext uri="{FF2B5EF4-FFF2-40B4-BE49-F238E27FC236}">
                    <a16:creationId xmlns:a16="http://schemas.microsoft.com/office/drawing/2014/main" id="{3BBDE847-9F48-4900-A89B-8A118098A63F}"/>
                  </a:ext>
                </a:extLst>
              </p:cNvPr>
              <p:cNvSpPr/>
              <p:nvPr/>
            </p:nvSpPr>
            <p:spPr>
              <a:xfrm>
                <a:off x="6737343" y="6193002"/>
                <a:ext cx="152560" cy="262010"/>
              </a:xfrm>
              <a:custGeom>
                <a:avLst/>
                <a:gdLst>
                  <a:gd name="connsiteX0" fmla="*/ 7 w 152560"/>
                  <a:gd name="connsiteY0" fmla="*/ 260715 h 262010"/>
                  <a:gd name="connsiteX1" fmla="*/ 137590 w 152560"/>
                  <a:gd name="connsiteY1" fmla="*/ 197215 h 262010"/>
                  <a:gd name="connsiteX2" fmla="*/ 148174 w 152560"/>
                  <a:gd name="connsiteY2" fmla="*/ 365 h 262010"/>
                  <a:gd name="connsiteX3" fmla="*/ 131240 w 152560"/>
                  <a:gd name="connsiteY3" fmla="*/ 150648 h 262010"/>
                  <a:gd name="connsiteX4" fmla="*/ 7 w 152560"/>
                  <a:gd name="connsiteY4" fmla="*/ 260715 h 262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560" h="262010">
                    <a:moveTo>
                      <a:pt x="7" y="260715"/>
                    </a:moveTo>
                    <a:cubicBezTo>
                      <a:pt x="1065" y="268476"/>
                      <a:pt x="112896" y="240607"/>
                      <a:pt x="137590" y="197215"/>
                    </a:cubicBezTo>
                    <a:cubicBezTo>
                      <a:pt x="162284" y="153823"/>
                      <a:pt x="149232" y="8126"/>
                      <a:pt x="148174" y="365"/>
                    </a:cubicBezTo>
                    <a:cubicBezTo>
                      <a:pt x="147116" y="-7396"/>
                      <a:pt x="152760" y="110431"/>
                      <a:pt x="131240" y="150648"/>
                    </a:cubicBezTo>
                    <a:cubicBezTo>
                      <a:pt x="109721" y="190865"/>
                      <a:pt x="-1051" y="252954"/>
                      <a:pt x="7" y="2607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6" name="フリーフォーム: 図形 1225">
                <a:extLst>
                  <a:ext uri="{FF2B5EF4-FFF2-40B4-BE49-F238E27FC236}">
                    <a16:creationId xmlns:a16="http://schemas.microsoft.com/office/drawing/2014/main" id="{F9AF2C4A-11E0-4D9F-99B6-463E257C9077}"/>
                  </a:ext>
                </a:extLst>
              </p:cNvPr>
              <p:cNvSpPr/>
              <p:nvPr/>
            </p:nvSpPr>
            <p:spPr>
              <a:xfrm>
                <a:off x="6747900" y="6106380"/>
                <a:ext cx="94225" cy="277905"/>
              </a:xfrm>
              <a:custGeom>
                <a:avLst/>
                <a:gdLst>
                  <a:gd name="connsiteX0" fmla="*/ 74117 w 94225"/>
                  <a:gd name="connsiteY0" fmla="*/ 203 h 277905"/>
                  <a:gd name="connsiteX1" fmla="*/ 91050 w 94225"/>
                  <a:gd name="connsiteY1" fmla="*/ 184353 h 277905"/>
                  <a:gd name="connsiteX2" fmla="*/ 33 w 94225"/>
                  <a:gd name="connsiteY2" fmla="*/ 277487 h 277905"/>
                  <a:gd name="connsiteX3" fmla="*/ 80467 w 94225"/>
                  <a:gd name="connsiteY3" fmla="*/ 150487 h 277905"/>
                  <a:gd name="connsiteX4" fmla="*/ 74117 w 94225"/>
                  <a:gd name="connsiteY4" fmla="*/ 203 h 27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25" h="277905">
                    <a:moveTo>
                      <a:pt x="74117" y="203"/>
                    </a:moveTo>
                    <a:cubicBezTo>
                      <a:pt x="75881" y="5847"/>
                      <a:pt x="103397" y="138139"/>
                      <a:pt x="91050" y="184353"/>
                    </a:cubicBezTo>
                    <a:cubicBezTo>
                      <a:pt x="78703" y="230567"/>
                      <a:pt x="1797" y="283131"/>
                      <a:pt x="33" y="277487"/>
                    </a:cubicBezTo>
                    <a:cubicBezTo>
                      <a:pt x="-1731" y="271843"/>
                      <a:pt x="67061" y="193173"/>
                      <a:pt x="80467" y="150487"/>
                    </a:cubicBezTo>
                    <a:cubicBezTo>
                      <a:pt x="93873" y="107801"/>
                      <a:pt x="72353" y="-5441"/>
                      <a:pt x="74117" y="2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7" name="フリーフォーム: 図形 1226">
                <a:extLst>
                  <a:ext uri="{FF2B5EF4-FFF2-40B4-BE49-F238E27FC236}">
                    <a16:creationId xmlns:a16="http://schemas.microsoft.com/office/drawing/2014/main" id="{A5D0CB60-C69B-4694-B17F-F4CE3F65C31E}"/>
                  </a:ext>
                </a:extLst>
              </p:cNvPr>
              <p:cNvSpPr/>
              <p:nvPr/>
            </p:nvSpPr>
            <p:spPr>
              <a:xfrm>
                <a:off x="6748918" y="6483344"/>
                <a:ext cx="120220" cy="73575"/>
              </a:xfrm>
              <a:custGeom>
                <a:avLst/>
                <a:gdLst>
                  <a:gd name="connsiteX0" fmla="*/ 1132 w 120220"/>
                  <a:gd name="connsiteY0" fmla="*/ 6 h 73575"/>
                  <a:gd name="connsiteX1" fmla="*/ 66749 w 120220"/>
                  <a:gd name="connsiteY1" fmla="*/ 65623 h 73575"/>
                  <a:gd name="connsiteX2" fmla="*/ 119665 w 120220"/>
                  <a:gd name="connsiteY2" fmla="*/ 71973 h 73575"/>
                  <a:gd name="connsiteX3" fmla="*/ 32882 w 120220"/>
                  <a:gd name="connsiteY3" fmla="*/ 61389 h 73575"/>
                  <a:gd name="connsiteX4" fmla="*/ 1132 w 120220"/>
                  <a:gd name="connsiteY4" fmla="*/ 6 h 7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220" h="73575">
                    <a:moveTo>
                      <a:pt x="1132" y="6"/>
                    </a:moveTo>
                    <a:cubicBezTo>
                      <a:pt x="6777" y="712"/>
                      <a:pt x="46994" y="53629"/>
                      <a:pt x="66749" y="65623"/>
                    </a:cubicBezTo>
                    <a:cubicBezTo>
                      <a:pt x="86504" y="77617"/>
                      <a:pt x="125310" y="72679"/>
                      <a:pt x="119665" y="71973"/>
                    </a:cubicBezTo>
                    <a:cubicBezTo>
                      <a:pt x="114021" y="71267"/>
                      <a:pt x="54049" y="69856"/>
                      <a:pt x="32882" y="61389"/>
                    </a:cubicBezTo>
                    <a:cubicBezTo>
                      <a:pt x="11715" y="52922"/>
                      <a:pt x="-4513" y="-700"/>
                      <a:pt x="1132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8" name="フリーフォーム: 図形 1227">
                <a:extLst>
                  <a:ext uri="{FF2B5EF4-FFF2-40B4-BE49-F238E27FC236}">
                    <a16:creationId xmlns:a16="http://schemas.microsoft.com/office/drawing/2014/main" id="{3CA6606D-EA71-4A0A-A70A-C8B44A40B1FC}"/>
                  </a:ext>
                </a:extLst>
              </p:cNvPr>
              <p:cNvSpPr/>
              <p:nvPr/>
            </p:nvSpPr>
            <p:spPr>
              <a:xfrm>
                <a:off x="4595963" y="7097788"/>
                <a:ext cx="324622" cy="429850"/>
              </a:xfrm>
              <a:custGeom>
                <a:avLst/>
                <a:gdLst>
                  <a:gd name="connsiteX0" fmla="*/ 274487 w 324622"/>
                  <a:gd name="connsiteY0" fmla="*/ 1512 h 429850"/>
                  <a:gd name="connsiteX1" fmla="*/ 306237 w 324622"/>
                  <a:gd name="connsiteY1" fmla="*/ 201537 h 429850"/>
                  <a:gd name="connsiteX2" fmla="*/ 4612 w 324622"/>
                  <a:gd name="connsiteY2" fmla="*/ 426962 h 429850"/>
                  <a:gd name="connsiteX3" fmla="*/ 134787 w 324622"/>
                  <a:gd name="connsiteY3" fmla="*/ 309487 h 429850"/>
                  <a:gd name="connsiteX4" fmla="*/ 274487 w 324622"/>
                  <a:gd name="connsiteY4" fmla="*/ 1512 h 42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622" h="429850">
                    <a:moveTo>
                      <a:pt x="274487" y="1512"/>
                    </a:moveTo>
                    <a:cubicBezTo>
                      <a:pt x="303062" y="-16480"/>
                      <a:pt x="351216" y="130629"/>
                      <a:pt x="306237" y="201537"/>
                    </a:cubicBezTo>
                    <a:cubicBezTo>
                      <a:pt x="261258" y="272445"/>
                      <a:pt x="4612" y="426962"/>
                      <a:pt x="4612" y="426962"/>
                    </a:cubicBezTo>
                    <a:cubicBezTo>
                      <a:pt x="-23963" y="444954"/>
                      <a:pt x="87691" y="375633"/>
                      <a:pt x="134787" y="309487"/>
                    </a:cubicBezTo>
                    <a:cubicBezTo>
                      <a:pt x="181883" y="243341"/>
                      <a:pt x="245912" y="19504"/>
                      <a:pt x="274487" y="151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9" name="フリーフォーム: 図形 1228">
                <a:extLst>
                  <a:ext uri="{FF2B5EF4-FFF2-40B4-BE49-F238E27FC236}">
                    <a16:creationId xmlns:a16="http://schemas.microsoft.com/office/drawing/2014/main" id="{FFA7D00A-9775-47B6-B8CA-CC1744756A48}"/>
                  </a:ext>
                </a:extLst>
              </p:cNvPr>
              <p:cNvSpPr/>
              <p:nvPr/>
            </p:nvSpPr>
            <p:spPr>
              <a:xfrm>
                <a:off x="5605476" y="6978498"/>
                <a:ext cx="300753" cy="352404"/>
              </a:xfrm>
              <a:custGeom>
                <a:avLst/>
                <a:gdLst>
                  <a:gd name="connsiteX0" fmla="*/ 1574 w 300753"/>
                  <a:gd name="connsiteY0" fmla="*/ 152 h 352404"/>
                  <a:gd name="connsiteX1" fmla="*/ 280974 w 300753"/>
                  <a:gd name="connsiteY1" fmla="*/ 143027 h 352404"/>
                  <a:gd name="connsiteX2" fmla="*/ 277799 w 300753"/>
                  <a:gd name="connsiteY2" fmla="*/ 349402 h 352404"/>
                  <a:gd name="connsiteX3" fmla="*/ 277799 w 300753"/>
                  <a:gd name="connsiteY3" fmla="*/ 263677 h 352404"/>
                  <a:gd name="connsiteX4" fmla="*/ 223824 w 300753"/>
                  <a:gd name="connsiteY4" fmla="*/ 235102 h 352404"/>
                  <a:gd name="connsiteX5" fmla="*/ 169849 w 300753"/>
                  <a:gd name="connsiteY5" fmla="*/ 117627 h 352404"/>
                  <a:gd name="connsiteX6" fmla="*/ 1574 w 300753"/>
                  <a:gd name="connsiteY6" fmla="*/ 152 h 35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0753" h="352404">
                    <a:moveTo>
                      <a:pt x="1574" y="152"/>
                    </a:moveTo>
                    <a:cubicBezTo>
                      <a:pt x="20095" y="4385"/>
                      <a:pt x="234937" y="84819"/>
                      <a:pt x="280974" y="143027"/>
                    </a:cubicBezTo>
                    <a:cubicBezTo>
                      <a:pt x="327011" y="201235"/>
                      <a:pt x="278328" y="329294"/>
                      <a:pt x="277799" y="349402"/>
                    </a:cubicBezTo>
                    <a:cubicBezTo>
                      <a:pt x="277270" y="369510"/>
                      <a:pt x="286795" y="282727"/>
                      <a:pt x="277799" y="263677"/>
                    </a:cubicBezTo>
                    <a:cubicBezTo>
                      <a:pt x="268803" y="244627"/>
                      <a:pt x="241816" y="259444"/>
                      <a:pt x="223824" y="235102"/>
                    </a:cubicBezTo>
                    <a:cubicBezTo>
                      <a:pt x="205832" y="210760"/>
                      <a:pt x="206361" y="154139"/>
                      <a:pt x="169849" y="117627"/>
                    </a:cubicBezTo>
                    <a:cubicBezTo>
                      <a:pt x="133337" y="81115"/>
                      <a:pt x="-16947" y="-4081"/>
                      <a:pt x="1574" y="15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0" name="フリーフォーム: 図形 1229">
                <a:extLst>
                  <a:ext uri="{FF2B5EF4-FFF2-40B4-BE49-F238E27FC236}">
                    <a16:creationId xmlns:a16="http://schemas.microsoft.com/office/drawing/2014/main" id="{DC92F67F-5CE5-4E9C-9F39-799E97C73C03}"/>
                  </a:ext>
                </a:extLst>
              </p:cNvPr>
              <p:cNvSpPr/>
              <p:nvPr/>
            </p:nvSpPr>
            <p:spPr>
              <a:xfrm>
                <a:off x="4173909" y="6484507"/>
                <a:ext cx="210771" cy="464494"/>
              </a:xfrm>
              <a:custGeom>
                <a:avLst/>
                <a:gdLst>
                  <a:gd name="connsiteX0" fmla="*/ 210766 w 210771"/>
                  <a:gd name="connsiteY0" fmla="*/ 2018 h 464494"/>
                  <a:gd name="connsiteX1" fmla="*/ 29791 w 210771"/>
                  <a:gd name="connsiteY1" fmla="*/ 179818 h 464494"/>
                  <a:gd name="connsiteX2" fmla="*/ 4391 w 210771"/>
                  <a:gd name="connsiteY2" fmla="*/ 462393 h 464494"/>
                  <a:gd name="connsiteX3" fmla="*/ 23441 w 210771"/>
                  <a:gd name="connsiteY3" fmla="*/ 294118 h 464494"/>
                  <a:gd name="connsiteX4" fmla="*/ 210766 w 210771"/>
                  <a:gd name="connsiteY4" fmla="*/ 2018 h 46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771" h="464494">
                    <a:moveTo>
                      <a:pt x="210766" y="2018"/>
                    </a:moveTo>
                    <a:cubicBezTo>
                      <a:pt x="211824" y="-17032"/>
                      <a:pt x="64187" y="103089"/>
                      <a:pt x="29791" y="179818"/>
                    </a:cubicBezTo>
                    <a:cubicBezTo>
                      <a:pt x="-4605" y="256547"/>
                      <a:pt x="5449" y="443343"/>
                      <a:pt x="4391" y="462393"/>
                    </a:cubicBezTo>
                    <a:cubicBezTo>
                      <a:pt x="3333" y="481443"/>
                      <a:pt x="-12542" y="366614"/>
                      <a:pt x="23441" y="294118"/>
                    </a:cubicBezTo>
                    <a:cubicBezTo>
                      <a:pt x="59424" y="221622"/>
                      <a:pt x="209708" y="21068"/>
                      <a:pt x="210766" y="201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1" name="フリーフォーム: 図形 1230">
                <a:extLst>
                  <a:ext uri="{FF2B5EF4-FFF2-40B4-BE49-F238E27FC236}">
                    <a16:creationId xmlns:a16="http://schemas.microsoft.com/office/drawing/2014/main" id="{1F202E3A-B0EE-4547-9045-95954FD10EBB}"/>
                  </a:ext>
                </a:extLst>
              </p:cNvPr>
              <p:cNvSpPr/>
              <p:nvPr/>
            </p:nvSpPr>
            <p:spPr>
              <a:xfrm>
                <a:off x="4266591" y="6628618"/>
                <a:ext cx="257247" cy="470054"/>
              </a:xfrm>
              <a:custGeom>
                <a:avLst/>
                <a:gdLst>
                  <a:gd name="connsiteX0" fmla="*/ 254609 w 257247"/>
                  <a:gd name="connsiteY0" fmla="*/ 782 h 470054"/>
                  <a:gd name="connsiteX1" fmla="*/ 133959 w 257247"/>
                  <a:gd name="connsiteY1" fmla="*/ 165882 h 470054"/>
                  <a:gd name="connsiteX2" fmla="*/ 111734 w 257247"/>
                  <a:gd name="connsiteY2" fmla="*/ 461157 h 470054"/>
                  <a:gd name="connsiteX3" fmla="*/ 89509 w 257247"/>
                  <a:gd name="connsiteY3" fmla="*/ 378607 h 470054"/>
                  <a:gd name="connsiteX4" fmla="*/ 3784 w 257247"/>
                  <a:gd name="connsiteY4" fmla="*/ 229382 h 470054"/>
                  <a:gd name="connsiteX5" fmla="*/ 254609 w 257247"/>
                  <a:gd name="connsiteY5" fmla="*/ 782 h 470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247" h="470054">
                    <a:moveTo>
                      <a:pt x="254609" y="782"/>
                    </a:moveTo>
                    <a:cubicBezTo>
                      <a:pt x="276305" y="-9801"/>
                      <a:pt x="157771" y="89153"/>
                      <a:pt x="133959" y="165882"/>
                    </a:cubicBezTo>
                    <a:cubicBezTo>
                      <a:pt x="110147" y="242611"/>
                      <a:pt x="119142" y="425703"/>
                      <a:pt x="111734" y="461157"/>
                    </a:cubicBezTo>
                    <a:cubicBezTo>
                      <a:pt x="104326" y="496611"/>
                      <a:pt x="107501" y="417236"/>
                      <a:pt x="89509" y="378607"/>
                    </a:cubicBezTo>
                    <a:cubicBezTo>
                      <a:pt x="71517" y="339978"/>
                      <a:pt x="-19499" y="289178"/>
                      <a:pt x="3784" y="229382"/>
                    </a:cubicBezTo>
                    <a:cubicBezTo>
                      <a:pt x="27067" y="169586"/>
                      <a:pt x="232913" y="11365"/>
                      <a:pt x="254609" y="78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2" name="フリーフォーム: 図形 1231">
                <a:extLst>
                  <a:ext uri="{FF2B5EF4-FFF2-40B4-BE49-F238E27FC236}">
                    <a16:creationId xmlns:a16="http://schemas.microsoft.com/office/drawing/2014/main" id="{86F00A85-348D-4524-844A-ABCB256ADC66}"/>
                  </a:ext>
                </a:extLst>
              </p:cNvPr>
              <p:cNvSpPr/>
              <p:nvPr/>
            </p:nvSpPr>
            <p:spPr>
              <a:xfrm>
                <a:off x="6245113" y="6588125"/>
                <a:ext cx="363360" cy="927165"/>
              </a:xfrm>
              <a:custGeom>
                <a:avLst/>
                <a:gdLst>
                  <a:gd name="connsiteX0" fmla="*/ 343012 w 363360"/>
                  <a:gd name="connsiteY0" fmla="*/ 0 h 927165"/>
                  <a:gd name="connsiteX1" fmla="*/ 339837 w 363360"/>
                  <a:gd name="connsiteY1" fmla="*/ 292100 h 927165"/>
                  <a:gd name="connsiteX2" fmla="*/ 82662 w 363360"/>
                  <a:gd name="connsiteY2" fmla="*/ 746125 h 927165"/>
                  <a:gd name="connsiteX3" fmla="*/ 112 w 363360"/>
                  <a:gd name="connsiteY3" fmla="*/ 927100 h 927165"/>
                  <a:gd name="connsiteX4" fmla="*/ 69962 w 363360"/>
                  <a:gd name="connsiteY4" fmla="*/ 730250 h 927165"/>
                  <a:gd name="connsiteX5" fmla="*/ 263637 w 363360"/>
                  <a:gd name="connsiteY5" fmla="*/ 292100 h 927165"/>
                  <a:gd name="connsiteX6" fmla="*/ 343012 w 363360"/>
                  <a:gd name="connsiteY6" fmla="*/ 0 h 92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3360" h="927165">
                    <a:moveTo>
                      <a:pt x="343012" y="0"/>
                    </a:moveTo>
                    <a:cubicBezTo>
                      <a:pt x="355712" y="0"/>
                      <a:pt x="383229" y="167746"/>
                      <a:pt x="339837" y="292100"/>
                    </a:cubicBezTo>
                    <a:cubicBezTo>
                      <a:pt x="296445" y="416454"/>
                      <a:pt x="139283" y="640292"/>
                      <a:pt x="82662" y="746125"/>
                    </a:cubicBezTo>
                    <a:cubicBezTo>
                      <a:pt x="26041" y="851958"/>
                      <a:pt x="2229" y="929746"/>
                      <a:pt x="112" y="927100"/>
                    </a:cubicBezTo>
                    <a:cubicBezTo>
                      <a:pt x="-2005" y="924454"/>
                      <a:pt x="26041" y="836083"/>
                      <a:pt x="69962" y="730250"/>
                    </a:cubicBezTo>
                    <a:cubicBezTo>
                      <a:pt x="113883" y="624417"/>
                      <a:pt x="220245" y="410633"/>
                      <a:pt x="263637" y="292100"/>
                    </a:cubicBezTo>
                    <a:cubicBezTo>
                      <a:pt x="307029" y="173567"/>
                      <a:pt x="330312" y="0"/>
                      <a:pt x="343012" y="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3" name="フリーフォーム: 図形 1232">
                <a:extLst>
                  <a:ext uri="{FF2B5EF4-FFF2-40B4-BE49-F238E27FC236}">
                    <a16:creationId xmlns:a16="http://schemas.microsoft.com/office/drawing/2014/main" id="{0ACD5E10-7B37-482C-8584-9D2B39E4CE76}"/>
                  </a:ext>
                </a:extLst>
              </p:cNvPr>
              <p:cNvSpPr/>
              <p:nvPr/>
            </p:nvSpPr>
            <p:spPr>
              <a:xfrm>
                <a:off x="4988886" y="6715297"/>
                <a:ext cx="208835" cy="509597"/>
              </a:xfrm>
              <a:custGeom>
                <a:avLst/>
                <a:gdLst>
                  <a:gd name="connsiteX0" fmla="*/ 2214 w 208835"/>
                  <a:gd name="connsiteY0" fmla="*/ 9353 h 509597"/>
                  <a:gd name="connsiteX1" fmla="*/ 73652 w 208835"/>
                  <a:gd name="connsiteY1" fmla="*/ 68091 h 509597"/>
                  <a:gd name="connsiteX2" fmla="*/ 124452 w 208835"/>
                  <a:gd name="connsiteY2" fmla="*/ 177628 h 509597"/>
                  <a:gd name="connsiteX3" fmla="*/ 110164 w 208835"/>
                  <a:gd name="connsiteY3" fmla="*/ 333203 h 509597"/>
                  <a:gd name="connsiteX4" fmla="*/ 73652 w 208835"/>
                  <a:gd name="connsiteY4" fmla="*/ 449091 h 509597"/>
                  <a:gd name="connsiteX5" fmla="*/ 100639 w 208835"/>
                  <a:gd name="connsiteY5" fmla="*/ 506241 h 509597"/>
                  <a:gd name="connsiteX6" fmla="*/ 159377 w 208835"/>
                  <a:gd name="connsiteY6" fmla="*/ 498303 h 509597"/>
                  <a:gd name="connsiteX7" fmla="*/ 127627 w 208835"/>
                  <a:gd name="connsiteY7" fmla="*/ 460203 h 509597"/>
                  <a:gd name="connsiteX8" fmla="*/ 156202 w 208835"/>
                  <a:gd name="connsiteY8" fmla="*/ 385591 h 509597"/>
                  <a:gd name="connsiteX9" fmla="*/ 181602 w 208835"/>
                  <a:gd name="connsiteY9" fmla="*/ 347491 h 509597"/>
                  <a:gd name="connsiteX10" fmla="*/ 199064 w 208835"/>
                  <a:gd name="connsiteY10" fmla="*/ 112541 h 509597"/>
                  <a:gd name="connsiteX11" fmla="*/ 207002 w 208835"/>
                  <a:gd name="connsiteY11" fmla="*/ 71266 h 509597"/>
                  <a:gd name="connsiteX12" fmla="*/ 164139 w 208835"/>
                  <a:gd name="connsiteY12" fmla="*/ 7766 h 509597"/>
                  <a:gd name="connsiteX13" fmla="*/ 2214 w 208835"/>
                  <a:gd name="connsiteY13" fmla="*/ 9353 h 50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8835" h="509597">
                    <a:moveTo>
                      <a:pt x="2214" y="9353"/>
                    </a:moveTo>
                    <a:cubicBezTo>
                      <a:pt x="-12867" y="19407"/>
                      <a:pt x="53279" y="40045"/>
                      <a:pt x="73652" y="68091"/>
                    </a:cubicBezTo>
                    <a:cubicBezTo>
                      <a:pt x="94025" y="96137"/>
                      <a:pt x="118367" y="133443"/>
                      <a:pt x="124452" y="177628"/>
                    </a:cubicBezTo>
                    <a:cubicBezTo>
                      <a:pt x="130537" y="221813"/>
                      <a:pt x="118631" y="287959"/>
                      <a:pt x="110164" y="333203"/>
                    </a:cubicBezTo>
                    <a:cubicBezTo>
                      <a:pt x="101697" y="378447"/>
                      <a:pt x="75240" y="420251"/>
                      <a:pt x="73652" y="449091"/>
                    </a:cubicBezTo>
                    <a:cubicBezTo>
                      <a:pt x="72064" y="477931"/>
                      <a:pt x="86352" y="498039"/>
                      <a:pt x="100639" y="506241"/>
                    </a:cubicBezTo>
                    <a:cubicBezTo>
                      <a:pt x="114926" y="514443"/>
                      <a:pt x="154879" y="505976"/>
                      <a:pt x="159377" y="498303"/>
                    </a:cubicBezTo>
                    <a:cubicBezTo>
                      <a:pt x="163875" y="490630"/>
                      <a:pt x="128156" y="478988"/>
                      <a:pt x="127627" y="460203"/>
                    </a:cubicBezTo>
                    <a:cubicBezTo>
                      <a:pt x="127098" y="441418"/>
                      <a:pt x="147206" y="404376"/>
                      <a:pt x="156202" y="385591"/>
                    </a:cubicBezTo>
                    <a:cubicBezTo>
                      <a:pt x="165198" y="366806"/>
                      <a:pt x="174458" y="392999"/>
                      <a:pt x="181602" y="347491"/>
                    </a:cubicBezTo>
                    <a:cubicBezTo>
                      <a:pt x="188746" y="301983"/>
                      <a:pt x="194831" y="158579"/>
                      <a:pt x="199064" y="112541"/>
                    </a:cubicBezTo>
                    <a:cubicBezTo>
                      <a:pt x="203297" y="66504"/>
                      <a:pt x="212823" y="88728"/>
                      <a:pt x="207002" y="71266"/>
                    </a:cubicBezTo>
                    <a:cubicBezTo>
                      <a:pt x="201181" y="53804"/>
                      <a:pt x="194566" y="20202"/>
                      <a:pt x="164139" y="7766"/>
                    </a:cubicBezTo>
                    <a:cubicBezTo>
                      <a:pt x="133712" y="-4670"/>
                      <a:pt x="17295" y="-701"/>
                      <a:pt x="2214" y="9353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4" name="フリーフォーム: 図形 1233">
                <a:extLst>
                  <a:ext uri="{FF2B5EF4-FFF2-40B4-BE49-F238E27FC236}">
                    <a16:creationId xmlns:a16="http://schemas.microsoft.com/office/drawing/2014/main" id="{87844F46-8497-49CA-BA8B-4D0EAFFEC3CE}"/>
                  </a:ext>
                </a:extLst>
              </p:cNvPr>
              <p:cNvSpPr/>
              <p:nvPr/>
            </p:nvSpPr>
            <p:spPr>
              <a:xfrm>
                <a:off x="5054617" y="7529184"/>
                <a:ext cx="127357" cy="450214"/>
              </a:xfrm>
              <a:custGeom>
                <a:avLst/>
                <a:gdLst>
                  <a:gd name="connsiteX0" fmla="*/ 68246 w 127357"/>
                  <a:gd name="connsiteY0" fmla="*/ 16204 h 450214"/>
                  <a:gd name="connsiteX1" fmla="*/ 99996 w 127357"/>
                  <a:gd name="connsiteY1" fmla="*/ 213054 h 450214"/>
                  <a:gd name="connsiteX2" fmla="*/ 126983 w 127357"/>
                  <a:gd name="connsiteY2" fmla="*/ 371804 h 450214"/>
                  <a:gd name="connsiteX3" fmla="*/ 112696 w 127357"/>
                  <a:gd name="connsiteY3" fmla="*/ 433716 h 450214"/>
                  <a:gd name="connsiteX4" fmla="*/ 71421 w 127357"/>
                  <a:gd name="connsiteY4" fmla="*/ 444829 h 450214"/>
                  <a:gd name="connsiteX5" fmla="*/ 41258 w 127357"/>
                  <a:gd name="connsiteY5" fmla="*/ 359104 h 450214"/>
                  <a:gd name="connsiteX6" fmla="*/ 33321 w 127357"/>
                  <a:gd name="connsiteY6" fmla="*/ 181304 h 450214"/>
                  <a:gd name="connsiteX7" fmla="*/ 1571 w 127357"/>
                  <a:gd name="connsiteY7" fmla="*/ 35254 h 450214"/>
                  <a:gd name="connsiteX8" fmla="*/ 68246 w 127357"/>
                  <a:gd name="connsiteY8" fmla="*/ 16204 h 45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357" h="450214">
                    <a:moveTo>
                      <a:pt x="68246" y="16204"/>
                    </a:moveTo>
                    <a:cubicBezTo>
                      <a:pt x="84650" y="45837"/>
                      <a:pt x="90207" y="153787"/>
                      <a:pt x="99996" y="213054"/>
                    </a:cubicBezTo>
                    <a:cubicBezTo>
                      <a:pt x="109785" y="272321"/>
                      <a:pt x="124866" y="335027"/>
                      <a:pt x="126983" y="371804"/>
                    </a:cubicBezTo>
                    <a:cubicBezTo>
                      <a:pt x="129100" y="408581"/>
                      <a:pt x="121956" y="421545"/>
                      <a:pt x="112696" y="433716"/>
                    </a:cubicBezTo>
                    <a:cubicBezTo>
                      <a:pt x="103436" y="445887"/>
                      <a:pt x="83327" y="457264"/>
                      <a:pt x="71421" y="444829"/>
                    </a:cubicBezTo>
                    <a:cubicBezTo>
                      <a:pt x="59515" y="432394"/>
                      <a:pt x="47608" y="403025"/>
                      <a:pt x="41258" y="359104"/>
                    </a:cubicBezTo>
                    <a:cubicBezTo>
                      <a:pt x="34908" y="315183"/>
                      <a:pt x="39935" y="235279"/>
                      <a:pt x="33321" y="181304"/>
                    </a:cubicBezTo>
                    <a:cubicBezTo>
                      <a:pt x="26706" y="127329"/>
                      <a:pt x="-7689" y="70179"/>
                      <a:pt x="1571" y="35254"/>
                    </a:cubicBezTo>
                    <a:cubicBezTo>
                      <a:pt x="10831" y="329"/>
                      <a:pt x="51842" y="-13429"/>
                      <a:pt x="68246" y="16204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5" name="フリーフォーム: 図形 1234">
                <a:extLst>
                  <a:ext uri="{FF2B5EF4-FFF2-40B4-BE49-F238E27FC236}">
                    <a16:creationId xmlns:a16="http://schemas.microsoft.com/office/drawing/2014/main" id="{9C5CD463-F7B5-47EB-ADFC-5298891E554B}"/>
                  </a:ext>
                </a:extLst>
              </p:cNvPr>
              <p:cNvSpPr/>
              <p:nvPr/>
            </p:nvSpPr>
            <p:spPr>
              <a:xfrm>
                <a:off x="5046627" y="6738556"/>
                <a:ext cx="124992" cy="284542"/>
              </a:xfrm>
              <a:custGeom>
                <a:avLst/>
                <a:gdLst>
                  <a:gd name="connsiteX0" fmla="*/ 36 w 124992"/>
                  <a:gd name="connsiteY0" fmla="*/ 382 h 284542"/>
                  <a:gd name="connsiteX1" fmla="*/ 115923 w 124992"/>
                  <a:gd name="connsiteY1" fmla="*/ 25782 h 284542"/>
                  <a:gd name="connsiteX2" fmla="*/ 117511 w 124992"/>
                  <a:gd name="connsiteY2" fmla="*/ 100394 h 284542"/>
                  <a:gd name="connsiteX3" fmla="*/ 117511 w 124992"/>
                  <a:gd name="connsiteY3" fmla="*/ 279782 h 284542"/>
                  <a:gd name="connsiteX4" fmla="*/ 115923 w 124992"/>
                  <a:gd name="connsiteY4" fmla="*/ 216282 h 284542"/>
                  <a:gd name="connsiteX5" fmla="*/ 103223 w 124992"/>
                  <a:gd name="connsiteY5" fmla="*/ 41657 h 284542"/>
                  <a:gd name="connsiteX6" fmla="*/ 36 w 124992"/>
                  <a:gd name="connsiteY6" fmla="*/ 382 h 284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92" h="284542">
                    <a:moveTo>
                      <a:pt x="36" y="382"/>
                    </a:moveTo>
                    <a:cubicBezTo>
                      <a:pt x="2153" y="-2264"/>
                      <a:pt x="96344" y="9113"/>
                      <a:pt x="115923" y="25782"/>
                    </a:cubicBezTo>
                    <a:cubicBezTo>
                      <a:pt x="135502" y="42451"/>
                      <a:pt x="117246" y="58061"/>
                      <a:pt x="117511" y="100394"/>
                    </a:cubicBezTo>
                    <a:cubicBezTo>
                      <a:pt x="117776" y="142727"/>
                      <a:pt x="117511" y="279782"/>
                      <a:pt x="117511" y="279782"/>
                    </a:cubicBezTo>
                    <a:cubicBezTo>
                      <a:pt x="117246" y="299097"/>
                      <a:pt x="118304" y="255970"/>
                      <a:pt x="115923" y="216282"/>
                    </a:cubicBezTo>
                    <a:cubicBezTo>
                      <a:pt x="113542" y="176595"/>
                      <a:pt x="117246" y="76053"/>
                      <a:pt x="103223" y="41657"/>
                    </a:cubicBezTo>
                    <a:cubicBezTo>
                      <a:pt x="89200" y="7261"/>
                      <a:pt x="-2081" y="3028"/>
                      <a:pt x="36" y="3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6" name="フリーフォーム: 図形 1235">
                <a:extLst>
                  <a:ext uri="{FF2B5EF4-FFF2-40B4-BE49-F238E27FC236}">
                    <a16:creationId xmlns:a16="http://schemas.microsoft.com/office/drawing/2014/main" id="{61887BD4-B0F1-4BCD-865B-B8DE0E4EBF1F}"/>
                  </a:ext>
                </a:extLst>
              </p:cNvPr>
              <p:cNvSpPr/>
              <p:nvPr/>
            </p:nvSpPr>
            <p:spPr>
              <a:xfrm>
                <a:off x="5087609" y="7560626"/>
                <a:ext cx="66559" cy="391959"/>
              </a:xfrm>
              <a:custGeom>
                <a:avLst/>
                <a:gdLst>
                  <a:gd name="connsiteX0" fmla="*/ 329 w 66559"/>
                  <a:gd name="connsiteY0" fmla="*/ 5399 h 391959"/>
                  <a:gd name="connsiteX1" fmla="*/ 32079 w 66559"/>
                  <a:gd name="connsiteY1" fmla="*/ 54612 h 391959"/>
                  <a:gd name="connsiteX2" fmla="*/ 65416 w 66559"/>
                  <a:gd name="connsiteY2" fmla="*/ 224474 h 391959"/>
                  <a:gd name="connsiteX3" fmla="*/ 55891 w 66559"/>
                  <a:gd name="connsiteY3" fmla="*/ 384812 h 391959"/>
                  <a:gd name="connsiteX4" fmla="*/ 27316 w 66559"/>
                  <a:gd name="connsiteY4" fmla="*/ 359412 h 391959"/>
                  <a:gd name="connsiteX5" fmla="*/ 47954 w 66559"/>
                  <a:gd name="connsiteY5" fmla="*/ 318137 h 391959"/>
                  <a:gd name="connsiteX6" fmla="*/ 52716 w 66559"/>
                  <a:gd name="connsiteY6" fmla="*/ 164149 h 391959"/>
                  <a:gd name="connsiteX7" fmla="*/ 329 w 66559"/>
                  <a:gd name="connsiteY7" fmla="*/ 5399 h 39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559" h="391959">
                    <a:moveTo>
                      <a:pt x="329" y="5399"/>
                    </a:moveTo>
                    <a:cubicBezTo>
                      <a:pt x="-3111" y="-12857"/>
                      <a:pt x="21231" y="18100"/>
                      <a:pt x="32079" y="54612"/>
                    </a:cubicBezTo>
                    <a:cubicBezTo>
                      <a:pt x="42927" y="91125"/>
                      <a:pt x="61447" y="169441"/>
                      <a:pt x="65416" y="224474"/>
                    </a:cubicBezTo>
                    <a:cubicBezTo>
                      <a:pt x="69385" y="279507"/>
                      <a:pt x="62241" y="362322"/>
                      <a:pt x="55891" y="384812"/>
                    </a:cubicBezTo>
                    <a:cubicBezTo>
                      <a:pt x="49541" y="407302"/>
                      <a:pt x="28639" y="370524"/>
                      <a:pt x="27316" y="359412"/>
                    </a:cubicBezTo>
                    <a:cubicBezTo>
                      <a:pt x="25993" y="348300"/>
                      <a:pt x="43721" y="350681"/>
                      <a:pt x="47954" y="318137"/>
                    </a:cubicBezTo>
                    <a:cubicBezTo>
                      <a:pt x="52187" y="285593"/>
                      <a:pt x="58802" y="213891"/>
                      <a:pt x="52716" y="164149"/>
                    </a:cubicBezTo>
                    <a:cubicBezTo>
                      <a:pt x="46631" y="114407"/>
                      <a:pt x="3769" y="23655"/>
                      <a:pt x="329" y="5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7" name="フリーフォーム: 図形 1236">
                <a:extLst>
                  <a:ext uri="{FF2B5EF4-FFF2-40B4-BE49-F238E27FC236}">
                    <a16:creationId xmlns:a16="http://schemas.microsoft.com/office/drawing/2014/main" id="{C7438BC0-E4EB-41DE-84F0-4E8A82FD9FDA}"/>
                  </a:ext>
                </a:extLst>
              </p:cNvPr>
              <p:cNvSpPr/>
              <p:nvPr/>
            </p:nvSpPr>
            <p:spPr>
              <a:xfrm>
                <a:off x="5096892" y="6972300"/>
                <a:ext cx="33908" cy="137708"/>
              </a:xfrm>
              <a:custGeom>
                <a:avLst/>
                <a:gdLst>
                  <a:gd name="connsiteX0" fmla="*/ 33908 w 33908"/>
                  <a:gd name="connsiteY0" fmla="*/ 0 h 137708"/>
                  <a:gd name="connsiteX1" fmla="*/ 41 w 33908"/>
                  <a:gd name="connsiteY1" fmla="*/ 137583 h 137708"/>
                  <a:gd name="connsiteX2" fmla="*/ 33908 w 33908"/>
                  <a:gd name="connsiteY2" fmla="*/ 0 h 137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908" h="137708">
                    <a:moveTo>
                      <a:pt x="33908" y="0"/>
                    </a:moveTo>
                    <a:cubicBezTo>
                      <a:pt x="33908" y="0"/>
                      <a:pt x="-1370" y="132644"/>
                      <a:pt x="41" y="137583"/>
                    </a:cubicBezTo>
                    <a:cubicBezTo>
                      <a:pt x="1452" y="142522"/>
                      <a:pt x="33908" y="0"/>
                      <a:pt x="3390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8" name="フリーフォーム: 図形 1237">
                <a:extLst>
                  <a:ext uri="{FF2B5EF4-FFF2-40B4-BE49-F238E27FC236}">
                    <a16:creationId xmlns:a16="http://schemas.microsoft.com/office/drawing/2014/main" id="{06EB08EC-10C2-43FE-B835-156B38399452}"/>
                  </a:ext>
                </a:extLst>
              </p:cNvPr>
              <p:cNvSpPr/>
              <p:nvPr/>
            </p:nvSpPr>
            <p:spPr>
              <a:xfrm>
                <a:off x="4497134" y="5669436"/>
                <a:ext cx="541312" cy="99296"/>
              </a:xfrm>
              <a:custGeom>
                <a:avLst/>
                <a:gdLst>
                  <a:gd name="connsiteX0" fmla="*/ 783 w 541312"/>
                  <a:gd name="connsiteY0" fmla="*/ 9581 h 99296"/>
                  <a:gd name="connsiteX1" fmla="*/ 362733 w 541312"/>
                  <a:gd name="connsiteY1" fmla="*/ 1114 h 99296"/>
                  <a:gd name="connsiteX2" fmla="*/ 534183 w 541312"/>
                  <a:gd name="connsiteY2" fmla="*/ 9581 h 99296"/>
                  <a:gd name="connsiteX3" fmla="*/ 500316 w 541312"/>
                  <a:gd name="connsiteY3" fmla="*/ 34981 h 99296"/>
                  <a:gd name="connsiteX4" fmla="*/ 421999 w 541312"/>
                  <a:gd name="connsiteY4" fmla="*/ 94247 h 99296"/>
                  <a:gd name="connsiteX5" fmla="*/ 269599 w 541312"/>
                  <a:gd name="connsiteY5" fmla="*/ 85781 h 99296"/>
                  <a:gd name="connsiteX6" fmla="*/ 783 w 541312"/>
                  <a:gd name="connsiteY6" fmla="*/ 9581 h 9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1312" h="99296">
                    <a:moveTo>
                      <a:pt x="783" y="9581"/>
                    </a:moveTo>
                    <a:cubicBezTo>
                      <a:pt x="16305" y="-4530"/>
                      <a:pt x="273833" y="1114"/>
                      <a:pt x="362733" y="1114"/>
                    </a:cubicBezTo>
                    <a:cubicBezTo>
                      <a:pt x="451633" y="1114"/>
                      <a:pt x="511252" y="3936"/>
                      <a:pt x="534183" y="9581"/>
                    </a:cubicBezTo>
                    <a:cubicBezTo>
                      <a:pt x="557114" y="15226"/>
                      <a:pt x="519013" y="20870"/>
                      <a:pt x="500316" y="34981"/>
                    </a:cubicBezTo>
                    <a:cubicBezTo>
                      <a:pt x="481619" y="49092"/>
                      <a:pt x="460452" y="85780"/>
                      <a:pt x="421999" y="94247"/>
                    </a:cubicBezTo>
                    <a:cubicBezTo>
                      <a:pt x="383546" y="102714"/>
                      <a:pt x="334510" y="100950"/>
                      <a:pt x="269599" y="85781"/>
                    </a:cubicBezTo>
                    <a:cubicBezTo>
                      <a:pt x="204688" y="70612"/>
                      <a:pt x="-14739" y="23692"/>
                      <a:pt x="783" y="958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9" name="フリーフォーム: 図形 1238">
                <a:extLst>
                  <a:ext uri="{FF2B5EF4-FFF2-40B4-BE49-F238E27FC236}">
                    <a16:creationId xmlns:a16="http://schemas.microsoft.com/office/drawing/2014/main" id="{7FDA098B-A907-47A8-B020-7ECBA641BDD0}"/>
                  </a:ext>
                </a:extLst>
              </p:cNvPr>
              <p:cNvSpPr/>
              <p:nvPr/>
            </p:nvSpPr>
            <p:spPr>
              <a:xfrm>
                <a:off x="4470400" y="5602811"/>
                <a:ext cx="525454" cy="65622"/>
              </a:xfrm>
              <a:custGeom>
                <a:avLst/>
                <a:gdLst>
                  <a:gd name="connsiteX0" fmla="*/ 0 w 525454"/>
                  <a:gd name="connsiteY0" fmla="*/ 65622 h 65622"/>
                  <a:gd name="connsiteX1" fmla="*/ 158750 w 525454"/>
                  <a:gd name="connsiteY1" fmla="*/ 6 h 65622"/>
                  <a:gd name="connsiteX2" fmla="*/ 518583 w 525454"/>
                  <a:gd name="connsiteY2" fmla="*/ 61389 h 65622"/>
                  <a:gd name="connsiteX3" fmla="*/ 404283 w 525454"/>
                  <a:gd name="connsiteY3" fmla="*/ 55039 h 65622"/>
                  <a:gd name="connsiteX4" fmla="*/ 0 w 525454"/>
                  <a:gd name="connsiteY4" fmla="*/ 65622 h 6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454" h="65622">
                    <a:moveTo>
                      <a:pt x="0" y="65622"/>
                    </a:moveTo>
                    <a:cubicBezTo>
                      <a:pt x="36160" y="33166"/>
                      <a:pt x="72320" y="711"/>
                      <a:pt x="158750" y="6"/>
                    </a:cubicBezTo>
                    <a:cubicBezTo>
                      <a:pt x="245180" y="-699"/>
                      <a:pt x="477661" y="52217"/>
                      <a:pt x="518583" y="61389"/>
                    </a:cubicBezTo>
                    <a:cubicBezTo>
                      <a:pt x="559505" y="70561"/>
                      <a:pt x="404283" y="55039"/>
                      <a:pt x="404283" y="55039"/>
                    </a:cubicBezTo>
                    <a:lnTo>
                      <a:pt x="0" y="65622"/>
                    </a:ln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0" name="フリーフォーム: 図形 1239">
                <a:extLst>
                  <a:ext uri="{FF2B5EF4-FFF2-40B4-BE49-F238E27FC236}">
                    <a16:creationId xmlns:a16="http://schemas.microsoft.com/office/drawing/2014/main" id="{603FCABE-6C9F-4CDE-903B-11DD1EE1F267}"/>
                  </a:ext>
                </a:extLst>
              </p:cNvPr>
              <p:cNvSpPr/>
              <p:nvPr/>
            </p:nvSpPr>
            <p:spPr>
              <a:xfrm>
                <a:off x="5553108" y="5626541"/>
                <a:ext cx="591896" cy="153944"/>
              </a:xfrm>
              <a:custGeom>
                <a:avLst/>
                <a:gdLst>
                  <a:gd name="connsiteX0" fmla="*/ 5259 w 591896"/>
                  <a:gd name="connsiteY0" fmla="*/ 82109 h 153944"/>
                  <a:gd name="connsiteX1" fmla="*/ 303709 w 591896"/>
                  <a:gd name="connsiteY1" fmla="*/ 54592 h 153944"/>
                  <a:gd name="connsiteX2" fmla="*/ 551359 w 591896"/>
                  <a:gd name="connsiteY2" fmla="*/ 12259 h 153944"/>
                  <a:gd name="connsiteX3" fmla="*/ 583109 w 591896"/>
                  <a:gd name="connsiteY3" fmla="*/ 1676 h 153944"/>
                  <a:gd name="connsiteX4" fmla="*/ 561942 w 591896"/>
                  <a:gd name="connsiteY4" fmla="*/ 41892 h 153944"/>
                  <a:gd name="connsiteX5" fmla="*/ 284659 w 591896"/>
                  <a:gd name="connsiteY5" fmla="*/ 143492 h 153944"/>
                  <a:gd name="connsiteX6" fmla="*/ 128025 w 591896"/>
                  <a:gd name="connsiteY6" fmla="*/ 143492 h 153944"/>
                  <a:gd name="connsiteX7" fmla="*/ 5259 w 591896"/>
                  <a:gd name="connsiteY7" fmla="*/ 82109 h 15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1896" h="153944">
                    <a:moveTo>
                      <a:pt x="5259" y="82109"/>
                    </a:moveTo>
                    <a:cubicBezTo>
                      <a:pt x="34540" y="67292"/>
                      <a:pt x="212692" y="66234"/>
                      <a:pt x="303709" y="54592"/>
                    </a:cubicBezTo>
                    <a:cubicBezTo>
                      <a:pt x="394726" y="42950"/>
                      <a:pt x="504793" y="21078"/>
                      <a:pt x="551359" y="12259"/>
                    </a:cubicBezTo>
                    <a:cubicBezTo>
                      <a:pt x="597925" y="3440"/>
                      <a:pt x="581345" y="-3263"/>
                      <a:pt x="583109" y="1676"/>
                    </a:cubicBezTo>
                    <a:cubicBezTo>
                      <a:pt x="584873" y="6615"/>
                      <a:pt x="611684" y="18256"/>
                      <a:pt x="561942" y="41892"/>
                    </a:cubicBezTo>
                    <a:cubicBezTo>
                      <a:pt x="512200" y="65528"/>
                      <a:pt x="356978" y="126559"/>
                      <a:pt x="284659" y="143492"/>
                    </a:cubicBezTo>
                    <a:cubicBezTo>
                      <a:pt x="212340" y="160425"/>
                      <a:pt x="179883" y="154075"/>
                      <a:pt x="128025" y="143492"/>
                    </a:cubicBezTo>
                    <a:cubicBezTo>
                      <a:pt x="76167" y="132909"/>
                      <a:pt x="-24022" y="96926"/>
                      <a:pt x="5259" y="82109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1" name="フリーフォーム: 図形 1240">
                <a:extLst>
                  <a:ext uri="{FF2B5EF4-FFF2-40B4-BE49-F238E27FC236}">
                    <a16:creationId xmlns:a16="http://schemas.microsoft.com/office/drawing/2014/main" id="{76450561-4FB8-42FD-8E89-FB2799F20E54}"/>
                  </a:ext>
                </a:extLst>
              </p:cNvPr>
              <p:cNvSpPr/>
              <p:nvPr/>
            </p:nvSpPr>
            <p:spPr>
              <a:xfrm>
                <a:off x="5670550" y="5591481"/>
                <a:ext cx="549437" cy="102923"/>
              </a:xfrm>
              <a:custGeom>
                <a:avLst/>
                <a:gdLst>
                  <a:gd name="connsiteX0" fmla="*/ 0 w 549437"/>
                  <a:gd name="connsiteY0" fmla="*/ 96002 h 102923"/>
                  <a:gd name="connsiteX1" fmla="*/ 245533 w 549437"/>
                  <a:gd name="connsiteY1" fmla="*/ 4986 h 102923"/>
                  <a:gd name="connsiteX2" fmla="*/ 539750 w 549437"/>
                  <a:gd name="connsiteY2" fmla="*/ 13452 h 102923"/>
                  <a:gd name="connsiteX3" fmla="*/ 457200 w 549437"/>
                  <a:gd name="connsiteY3" fmla="*/ 26152 h 102923"/>
                  <a:gd name="connsiteX4" fmla="*/ 245533 w 549437"/>
                  <a:gd name="connsiteY4" fmla="*/ 87536 h 102923"/>
                  <a:gd name="connsiteX5" fmla="*/ 0 w 549437"/>
                  <a:gd name="connsiteY5" fmla="*/ 96002 h 10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9437" h="102923">
                    <a:moveTo>
                      <a:pt x="0" y="96002"/>
                    </a:moveTo>
                    <a:cubicBezTo>
                      <a:pt x="0" y="82244"/>
                      <a:pt x="155575" y="18744"/>
                      <a:pt x="245533" y="4986"/>
                    </a:cubicBezTo>
                    <a:cubicBezTo>
                      <a:pt x="335491" y="-8772"/>
                      <a:pt x="504472" y="9924"/>
                      <a:pt x="539750" y="13452"/>
                    </a:cubicBezTo>
                    <a:cubicBezTo>
                      <a:pt x="575028" y="16980"/>
                      <a:pt x="506236" y="13805"/>
                      <a:pt x="457200" y="26152"/>
                    </a:cubicBezTo>
                    <a:cubicBezTo>
                      <a:pt x="408164" y="38499"/>
                      <a:pt x="321733" y="74130"/>
                      <a:pt x="245533" y="87536"/>
                    </a:cubicBezTo>
                    <a:cubicBezTo>
                      <a:pt x="169333" y="100942"/>
                      <a:pt x="0" y="109760"/>
                      <a:pt x="0" y="9600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28BB26E9-9F62-4BF4-A298-FD9D812C8865}"/>
                </a:ext>
              </a:extLst>
            </p:cNvPr>
            <p:cNvSpPr/>
            <p:nvPr/>
          </p:nvSpPr>
          <p:spPr>
            <a:xfrm>
              <a:off x="6880754" y="6921287"/>
              <a:ext cx="221588" cy="15561"/>
            </a:xfrm>
            <a:custGeom>
              <a:avLst/>
              <a:gdLst>
                <a:gd name="connsiteX0" fmla="*/ 1059 w 221588"/>
                <a:gd name="connsiteY0" fmla="*/ 14501 h 15561"/>
                <a:gd name="connsiteX1" fmla="*/ 216959 w 221588"/>
                <a:gd name="connsiteY1" fmla="*/ 12913 h 15561"/>
                <a:gd name="connsiteX2" fmla="*/ 137584 w 221588"/>
                <a:gd name="connsiteY2" fmla="*/ 213 h 15561"/>
                <a:gd name="connsiteX3" fmla="*/ 1059 w 221588"/>
                <a:gd name="connsiteY3" fmla="*/ 14501 h 1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588" h="15561">
                  <a:moveTo>
                    <a:pt x="1059" y="14501"/>
                  </a:moveTo>
                  <a:cubicBezTo>
                    <a:pt x="14288" y="16618"/>
                    <a:pt x="194205" y="15294"/>
                    <a:pt x="216959" y="12913"/>
                  </a:cubicBezTo>
                  <a:cubicBezTo>
                    <a:pt x="239713" y="10532"/>
                    <a:pt x="173038" y="2330"/>
                    <a:pt x="137584" y="213"/>
                  </a:cubicBezTo>
                  <a:cubicBezTo>
                    <a:pt x="102130" y="-1904"/>
                    <a:pt x="-12170" y="12384"/>
                    <a:pt x="1059" y="145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5C03875B-F07A-4E55-9C9C-CD9E49EC43B6}"/>
                </a:ext>
              </a:extLst>
            </p:cNvPr>
            <p:cNvSpPr/>
            <p:nvPr/>
          </p:nvSpPr>
          <p:spPr>
            <a:xfrm>
              <a:off x="6899275" y="6892925"/>
              <a:ext cx="230193" cy="11394"/>
            </a:xfrm>
            <a:custGeom>
              <a:avLst/>
              <a:gdLst>
                <a:gd name="connsiteX0" fmla="*/ 0 w 230193"/>
                <a:gd name="connsiteY0" fmla="*/ 0 h 11394"/>
                <a:gd name="connsiteX1" fmla="*/ 230188 w 230193"/>
                <a:gd name="connsiteY1" fmla="*/ 11113 h 11394"/>
                <a:gd name="connsiteX2" fmla="*/ 0 w 230193"/>
                <a:gd name="connsiteY2" fmla="*/ 0 h 1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193" h="11394">
                  <a:moveTo>
                    <a:pt x="0" y="0"/>
                  </a:moveTo>
                  <a:cubicBezTo>
                    <a:pt x="0" y="0"/>
                    <a:pt x="228865" y="8732"/>
                    <a:pt x="230188" y="11113"/>
                  </a:cubicBezTo>
                  <a:cubicBezTo>
                    <a:pt x="231511" y="13494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3C4685BF-55B3-43DC-91CE-5505188C2AA1}"/>
                </a:ext>
              </a:extLst>
            </p:cNvPr>
            <p:cNvSpPr/>
            <p:nvPr/>
          </p:nvSpPr>
          <p:spPr>
            <a:xfrm>
              <a:off x="6223143" y="6908348"/>
              <a:ext cx="901900" cy="1033105"/>
            </a:xfrm>
            <a:custGeom>
              <a:avLst/>
              <a:gdLst>
                <a:gd name="connsiteX0" fmla="*/ 899440 w 901900"/>
                <a:gd name="connsiteY0" fmla="*/ 2569 h 1033105"/>
                <a:gd name="connsiteX1" fmla="*/ 759740 w 901900"/>
                <a:gd name="connsiteY1" fmla="*/ 207885 h 1033105"/>
                <a:gd name="connsiteX2" fmla="*/ 323707 w 901900"/>
                <a:gd name="connsiteY2" fmla="*/ 705302 h 1033105"/>
                <a:gd name="connsiteX3" fmla="*/ 1974 w 901900"/>
                <a:gd name="connsiteY3" fmla="*/ 1027035 h 1033105"/>
                <a:gd name="connsiteX4" fmla="*/ 211524 w 901900"/>
                <a:gd name="connsiteY4" fmla="*/ 870402 h 1033105"/>
                <a:gd name="connsiteX5" fmla="*/ 666607 w 901900"/>
                <a:gd name="connsiteY5" fmla="*/ 332769 h 1033105"/>
                <a:gd name="connsiteX6" fmla="*/ 899440 w 901900"/>
                <a:gd name="connsiteY6" fmla="*/ 2569 h 103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1900" h="1033105">
                  <a:moveTo>
                    <a:pt x="899440" y="2569"/>
                  </a:moveTo>
                  <a:cubicBezTo>
                    <a:pt x="914962" y="-18245"/>
                    <a:pt x="855695" y="90763"/>
                    <a:pt x="759740" y="207885"/>
                  </a:cubicBezTo>
                  <a:cubicBezTo>
                    <a:pt x="663784" y="325007"/>
                    <a:pt x="450001" y="568777"/>
                    <a:pt x="323707" y="705302"/>
                  </a:cubicBezTo>
                  <a:cubicBezTo>
                    <a:pt x="197413" y="841827"/>
                    <a:pt x="20671" y="999518"/>
                    <a:pt x="1974" y="1027035"/>
                  </a:cubicBezTo>
                  <a:cubicBezTo>
                    <a:pt x="-16723" y="1054552"/>
                    <a:pt x="100752" y="986113"/>
                    <a:pt x="211524" y="870402"/>
                  </a:cubicBezTo>
                  <a:cubicBezTo>
                    <a:pt x="322296" y="754691"/>
                    <a:pt x="547721" y="474233"/>
                    <a:pt x="666607" y="332769"/>
                  </a:cubicBezTo>
                  <a:cubicBezTo>
                    <a:pt x="785493" y="191305"/>
                    <a:pt x="883918" y="23383"/>
                    <a:pt x="899440" y="25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5C2BA33C-1787-47A6-A477-2D709A89F346}"/>
                </a:ext>
              </a:extLst>
            </p:cNvPr>
            <p:cNvSpPr/>
            <p:nvPr/>
          </p:nvSpPr>
          <p:spPr>
            <a:xfrm>
              <a:off x="6300106" y="6931057"/>
              <a:ext cx="866444" cy="1015952"/>
            </a:xfrm>
            <a:custGeom>
              <a:avLst/>
              <a:gdLst>
                <a:gd name="connsiteX0" fmla="*/ 864811 w 866444"/>
                <a:gd name="connsiteY0" fmla="*/ 1026 h 1015952"/>
                <a:gd name="connsiteX1" fmla="*/ 621394 w 866444"/>
                <a:gd name="connsiteY1" fmla="*/ 316410 h 1015952"/>
                <a:gd name="connsiteX2" fmla="*/ 7561 w 866444"/>
                <a:gd name="connsiteY2" fmla="*/ 1002210 h 1015952"/>
                <a:gd name="connsiteX3" fmla="*/ 306011 w 866444"/>
                <a:gd name="connsiteY3" fmla="*/ 733393 h 1015952"/>
                <a:gd name="connsiteX4" fmla="*/ 706061 w 866444"/>
                <a:gd name="connsiteY4" fmla="*/ 233860 h 1015952"/>
                <a:gd name="connsiteX5" fmla="*/ 864811 w 866444"/>
                <a:gd name="connsiteY5" fmla="*/ 1026 h 101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444" h="1015952">
                  <a:moveTo>
                    <a:pt x="864811" y="1026"/>
                  </a:moveTo>
                  <a:cubicBezTo>
                    <a:pt x="850700" y="14784"/>
                    <a:pt x="764269" y="149546"/>
                    <a:pt x="621394" y="316410"/>
                  </a:cubicBezTo>
                  <a:cubicBezTo>
                    <a:pt x="478519" y="483274"/>
                    <a:pt x="60125" y="932713"/>
                    <a:pt x="7561" y="1002210"/>
                  </a:cubicBezTo>
                  <a:cubicBezTo>
                    <a:pt x="-45003" y="1071707"/>
                    <a:pt x="189594" y="861451"/>
                    <a:pt x="306011" y="733393"/>
                  </a:cubicBezTo>
                  <a:cubicBezTo>
                    <a:pt x="422428" y="605335"/>
                    <a:pt x="612575" y="353452"/>
                    <a:pt x="706061" y="233860"/>
                  </a:cubicBezTo>
                  <a:cubicBezTo>
                    <a:pt x="799547" y="114268"/>
                    <a:pt x="878922" y="-12732"/>
                    <a:pt x="864811" y="10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EB2BA5BA-802E-4BA1-A5F6-6D58ADEDB5CF}"/>
                </a:ext>
              </a:extLst>
            </p:cNvPr>
            <p:cNvSpPr/>
            <p:nvPr/>
          </p:nvSpPr>
          <p:spPr>
            <a:xfrm>
              <a:off x="6891859" y="6876043"/>
              <a:ext cx="578292" cy="609169"/>
            </a:xfrm>
            <a:custGeom>
              <a:avLst/>
              <a:gdLst>
                <a:gd name="connsiteX0" fmla="*/ 8 w 578292"/>
                <a:gd name="connsiteY0" fmla="*/ 13707 h 609169"/>
                <a:gd name="connsiteX1" fmla="*/ 270941 w 578292"/>
                <a:gd name="connsiteY1" fmla="*/ 39107 h 609169"/>
                <a:gd name="connsiteX2" fmla="*/ 270941 w 578292"/>
                <a:gd name="connsiteY2" fmla="*/ 89907 h 609169"/>
                <a:gd name="connsiteX3" fmla="*/ 455091 w 578292"/>
                <a:gd name="connsiteY3" fmla="*/ 375657 h 609169"/>
                <a:gd name="connsiteX4" fmla="*/ 577858 w 578292"/>
                <a:gd name="connsiteY4" fmla="*/ 606374 h 609169"/>
                <a:gd name="connsiteX5" fmla="*/ 486841 w 578292"/>
                <a:gd name="connsiteY5" fmla="*/ 473024 h 609169"/>
                <a:gd name="connsiteX6" fmla="*/ 262474 w 578292"/>
                <a:gd name="connsiteY6" fmla="*/ 43340 h 609169"/>
                <a:gd name="connsiteX7" fmla="*/ 8 w 578292"/>
                <a:gd name="connsiteY7" fmla="*/ 13707 h 60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292" h="609169">
                  <a:moveTo>
                    <a:pt x="8" y="13707"/>
                  </a:moveTo>
                  <a:cubicBezTo>
                    <a:pt x="1419" y="13002"/>
                    <a:pt x="225786" y="26407"/>
                    <a:pt x="270941" y="39107"/>
                  </a:cubicBezTo>
                  <a:cubicBezTo>
                    <a:pt x="316096" y="51807"/>
                    <a:pt x="240249" y="33815"/>
                    <a:pt x="270941" y="89907"/>
                  </a:cubicBezTo>
                  <a:cubicBezTo>
                    <a:pt x="301633" y="145999"/>
                    <a:pt x="403938" y="289579"/>
                    <a:pt x="455091" y="375657"/>
                  </a:cubicBezTo>
                  <a:cubicBezTo>
                    <a:pt x="506244" y="461735"/>
                    <a:pt x="572566" y="590146"/>
                    <a:pt x="577858" y="606374"/>
                  </a:cubicBezTo>
                  <a:cubicBezTo>
                    <a:pt x="583150" y="622602"/>
                    <a:pt x="539405" y="566863"/>
                    <a:pt x="486841" y="473024"/>
                  </a:cubicBezTo>
                  <a:cubicBezTo>
                    <a:pt x="434277" y="379185"/>
                    <a:pt x="341143" y="119187"/>
                    <a:pt x="262474" y="43340"/>
                  </a:cubicBezTo>
                  <a:cubicBezTo>
                    <a:pt x="183805" y="-32507"/>
                    <a:pt x="-1403" y="14412"/>
                    <a:pt x="8" y="13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E7DFA73A-3E71-463D-AA23-2323BAD47C0D}"/>
                </a:ext>
              </a:extLst>
            </p:cNvPr>
            <p:cNvSpPr/>
            <p:nvPr/>
          </p:nvSpPr>
          <p:spPr>
            <a:xfrm>
              <a:off x="7249320" y="7496764"/>
              <a:ext cx="209887" cy="316283"/>
            </a:xfrm>
            <a:custGeom>
              <a:avLst/>
              <a:gdLst>
                <a:gd name="connsiteX0" fmla="*/ 209813 w 209887"/>
                <a:gd name="connsiteY0" fmla="*/ 469 h 316283"/>
                <a:gd name="connsiteX1" fmla="*/ 12963 w 209887"/>
                <a:gd name="connsiteY1" fmla="*/ 303153 h 316283"/>
                <a:gd name="connsiteX2" fmla="*/ 36247 w 209887"/>
                <a:gd name="connsiteY2" fmla="*/ 235419 h 316283"/>
                <a:gd name="connsiteX3" fmla="*/ 209813 w 209887"/>
                <a:gd name="connsiteY3" fmla="*/ 469 h 31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87" h="316283">
                  <a:moveTo>
                    <a:pt x="209813" y="469"/>
                  </a:moveTo>
                  <a:cubicBezTo>
                    <a:pt x="205932" y="11758"/>
                    <a:pt x="41891" y="263995"/>
                    <a:pt x="12963" y="303153"/>
                  </a:cubicBezTo>
                  <a:cubicBezTo>
                    <a:pt x="-15965" y="342311"/>
                    <a:pt x="8730" y="286219"/>
                    <a:pt x="36247" y="235419"/>
                  </a:cubicBezTo>
                  <a:cubicBezTo>
                    <a:pt x="63764" y="184619"/>
                    <a:pt x="213694" y="-10820"/>
                    <a:pt x="209813" y="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6EFA44BB-3671-4133-A5D3-8CE0D6F5AA9E}"/>
                </a:ext>
              </a:extLst>
            </p:cNvPr>
            <p:cNvSpPr/>
            <p:nvPr/>
          </p:nvSpPr>
          <p:spPr>
            <a:xfrm>
              <a:off x="6724776" y="7799285"/>
              <a:ext cx="539861" cy="666242"/>
            </a:xfrm>
            <a:custGeom>
              <a:avLst/>
              <a:gdLst>
                <a:gd name="connsiteX0" fmla="*/ 539624 w 539861"/>
                <a:gd name="connsiteY0" fmla="*/ 632 h 666242"/>
                <a:gd name="connsiteX1" fmla="*/ 33741 w 539861"/>
                <a:gd name="connsiteY1" fmla="*/ 633515 h 666242"/>
                <a:gd name="connsiteX2" fmla="*/ 99357 w 539861"/>
                <a:gd name="connsiteY2" fmla="*/ 517098 h 666242"/>
                <a:gd name="connsiteX3" fmla="*/ 539624 w 539861"/>
                <a:gd name="connsiteY3" fmla="*/ 632 h 66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861" h="666242">
                  <a:moveTo>
                    <a:pt x="539624" y="632"/>
                  </a:moveTo>
                  <a:cubicBezTo>
                    <a:pt x="528688" y="20035"/>
                    <a:pt x="107119" y="547437"/>
                    <a:pt x="33741" y="633515"/>
                  </a:cubicBezTo>
                  <a:cubicBezTo>
                    <a:pt x="-39637" y="719593"/>
                    <a:pt x="17865" y="620109"/>
                    <a:pt x="99357" y="517098"/>
                  </a:cubicBezTo>
                  <a:cubicBezTo>
                    <a:pt x="180849" y="414087"/>
                    <a:pt x="550560" y="-18771"/>
                    <a:pt x="539624" y="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53A9BACD-3418-44A7-B6CB-ADC4C8F8B8F0}"/>
                </a:ext>
              </a:extLst>
            </p:cNvPr>
            <p:cNvSpPr/>
            <p:nvPr/>
          </p:nvSpPr>
          <p:spPr>
            <a:xfrm>
              <a:off x="6259854" y="8458038"/>
              <a:ext cx="458479" cy="548055"/>
            </a:xfrm>
            <a:custGeom>
              <a:avLst/>
              <a:gdLst>
                <a:gd name="connsiteX0" fmla="*/ 458446 w 458479"/>
                <a:gd name="connsiteY0" fmla="*/ 162 h 548055"/>
                <a:gd name="connsiteX1" fmla="*/ 39346 w 458479"/>
                <a:gd name="connsiteY1" fmla="*/ 510279 h 548055"/>
                <a:gd name="connsiteX2" fmla="*/ 62629 w 458479"/>
                <a:gd name="connsiteY2" fmla="*/ 455245 h 548055"/>
                <a:gd name="connsiteX3" fmla="*/ 458446 w 458479"/>
                <a:gd name="connsiteY3" fmla="*/ 162 h 54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479" h="548055">
                  <a:moveTo>
                    <a:pt x="458446" y="162"/>
                  </a:moveTo>
                  <a:cubicBezTo>
                    <a:pt x="454566" y="9334"/>
                    <a:pt x="105316" y="434432"/>
                    <a:pt x="39346" y="510279"/>
                  </a:cubicBezTo>
                  <a:cubicBezTo>
                    <a:pt x="-26624" y="586126"/>
                    <a:pt x="-3341" y="537442"/>
                    <a:pt x="62629" y="455245"/>
                  </a:cubicBezTo>
                  <a:cubicBezTo>
                    <a:pt x="128598" y="373048"/>
                    <a:pt x="462326" y="-9010"/>
                    <a:pt x="458446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3B4830EB-332B-4EAE-B4B5-10C6ED122DD9}"/>
                </a:ext>
              </a:extLst>
            </p:cNvPr>
            <p:cNvSpPr/>
            <p:nvPr/>
          </p:nvSpPr>
          <p:spPr>
            <a:xfrm>
              <a:off x="6218764" y="7939289"/>
              <a:ext cx="233497" cy="1056173"/>
            </a:xfrm>
            <a:custGeom>
              <a:avLst/>
              <a:gdLst>
                <a:gd name="connsiteX0" fmla="*/ 3 w 233497"/>
                <a:gd name="connsiteY0" fmla="*/ 328 h 1056173"/>
                <a:gd name="connsiteX1" fmla="*/ 150286 w 233497"/>
                <a:gd name="connsiteY1" fmla="*/ 74411 h 1056173"/>
                <a:gd name="connsiteX2" fmla="*/ 220136 w 233497"/>
                <a:gd name="connsiteY2" fmla="*/ 214111 h 1056173"/>
                <a:gd name="connsiteX3" fmla="*/ 213786 w 233497"/>
                <a:gd name="connsiteY3" fmla="*/ 328411 h 1056173"/>
                <a:gd name="connsiteX4" fmla="*/ 156636 w 233497"/>
                <a:gd name="connsiteY4" fmla="*/ 497744 h 1056173"/>
                <a:gd name="connsiteX5" fmla="*/ 133353 w 233497"/>
                <a:gd name="connsiteY5" fmla="*/ 654378 h 1056173"/>
                <a:gd name="connsiteX6" fmla="*/ 114303 w 233497"/>
                <a:gd name="connsiteY6" fmla="*/ 783494 h 1056173"/>
                <a:gd name="connsiteX7" fmla="*/ 97369 w 233497"/>
                <a:gd name="connsiteY7" fmla="*/ 880861 h 1056173"/>
                <a:gd name="connsiteX8" fmla="*/ 63503 w 233497"/>
                <a:gd name="connsiteY8" fmla="*/ 1054428 h 1056173"/>
                <a:gd name="connsiteX9" fmla="*/ 129119 w 233497"/>
                <a:gd name="connsiteY9" fmla="*/ 764444 h 1056173"/>
                <a:gd name="connsiteX10" fmla="*/ 205319 w 233497"/>
                <a:gd name="connsiteY10" fmla="*/ 444828 h 1056173"/>
                <a:gd name="connsiteX11" fmla="*/ 230719 w 233497"/>
                <a:gd name="connsiteY11" fmla="*/ 173894 h 1056173"/>
                <a:gd name="connsiteX12" fmla="*/ 146053 w 233497"/>
                <a:gd name="connsiteY12" fmla="*/ 53244 h 1056173"/>
                <a:gd name="connsiteX13" fmla="*/ 3 w 233497"/>
                <a:gd name="connsiteY13" fmla="*/ 328 h 105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3497" h="1056173">
                  <a:moveTo>
                    <a:pt x="3" y="328"/>
                  </a:moveTo>
                  <a:cubicBezTo>
                    <a:pt x="708" y="3856"/>
                    <a:pt x="113597" y="38781"/>
                    <a:pt x="150286" y="74411"/>
                  </a:cubicBezTo>
                  <a:cubicBezTo>
                    <a:pt x="186975" y="110041"/>
                    <a:pt x="209553" y="171778"/>
                    <a:pt x="220136" y="214111"/>
                  </a:cubicBezTo>
                  <a:cubicBezTo>
                    <a:pt x="230719" y="256444"/>
                    <a:pt x="224369" y="281139"/>
                    <a:pt x="213786" y="328411"/>
                  </a:cubicBezTo>
                  <a:cubicBezTo>
                    <a:pt x="203203" y="375683"/>
                    <a:pt x="170042" y="443416"/>
                    <a:pt x="156636" y="497744"/>
                  </a:cubicBezTo>
                  <a:cubicBezTo>
                    <a:pt x="143231" y="552072"/>
                    <a:pt x="140409" y="606753"/>
                    <a:pt x="133353" y="654378"/>
                  </a:cubicBezTo>
                  <a:cubicBezTo>
                    <a:pt x="126298" y="702003"/>
                    <a:pt x="120300" y="745747"/>
                    <a:pt x="114303" y="783494"/>
                  </a:cubicBezTo>
                  <a:cubicBezTo>
                    <a:pt x="108306" y="821241"/>
                    <a:pt x="105836" y="835705"/>
                    <a:pt x="97369" y="880861"/>
                  </a:cubicBezTo>
                  <a:cubicBezTo>
                    <a:pt x="88902" y="926017"/>
                    <a:pt x="58211" y="1073831"/>
                    <a:pt x="63503" y="1054428"/>
                  </a:cubicBezTo>
                  <a:cubicBezTo>
                    <a:pt x="68795" y="1035025"/>
                    <a:pt x="105483" y="866044"/>
                    <a:pt x="129119" y="764444"/>
                  </a:cubicBezTo>
                  <a:cubicBezTo>
                    <a:pt x="152755" y="662844"/>
                    <a:pt x="188386" y="543253"/>
                    <a:pt x="205319" y="444828"/>
                  </a:cubicBezTo>
                  <a:cubicBezTo>
                    <a:pt x="222252" y="346403"/>
                    <a:pt x="240597" y="239158"/>
                    <a:pt x="230719" y="173894"/>
                  </a:cubicBezTo>
                  <a:cubicBezTo>
                    <a:pt x="220841" y="108630"/>
                    <a:pt x="182036" y="84288"/>
                    <a:pt x="146053" y="53244"/>
                  </a:cubicBezTo>
                  <a:cubicBezTo>
                    <a:pt x="110070" y="22200"/>
                    <a:pt x="-702" y="-3200"/>
                    <a:pt x="3" y="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5AFC9BB6-1AD0-4786-BF81-A65FFC0A4B14}"/>
                </a:ext>
              </a:extLst>
            </p:cNvPr>
            <p:cNvSpPr/>
            <p:nvPr/>
          </p:nvSpPr>
          <p:spPr>
            <a:xfrm>
              <a:off x="6210260" y="7969217"/>
              <a:ext cx="215542" cy="1022404"/>
            </a:xfrm>
            <a:custGeom>
              <a:avLst/>
              <a:gdLst>
                <a:gd name="connsiteX0" fmla="*/ 40 w 215542"/>
                <a:gd name="connsiteY0" fmla="*/ 33 h 1022404"/>
                <a:gd name="connsiteX1" fmla="*/ 175723 w 215542"/>
                <a:gd name="connsiteY1" fmla="*/ 103750 h 1022404"/>
                <a:gd name="connsiteX2" fmla="*/ 199007 w 215542"/>
                <a:gd name="connsiteY2" fmla="*/ 218050 h 1022404"/>
                <a:gd name="connsiteX3" fmla="*/ 156673 w 215542"/>
                <a:gd name="connsiteY3" fmla="*/ 433950 h 1022404"/>
                <a:gd name="connsiteX4" fmla="*/ 95290 w 215542"/>
                <a:gd name="connsiteY4" fmla="*/ 715466 h 1022404"/>
                <a:gd name="connsiteX5" fmla="*/ 50840 w 215542"/>
                <a:gd name="connsiteY5" fmla="*/ 1022383 h 1022404"/>
                <a:gd name="connsiteX6" fmla="*/ 114340 w 215542"/>
                <a:gd name="connsiteY6" fmla="*/ 700650 h 1022404"/>
                <a:gd name="connsiteX7" fmla="*/ 205357 w 215542"/>
                <a:gd name="connsiteY7" fmla="*/ 241333 h 1022404"/>
                <a:gd name="connsiteX8" fmla="*/ 192657 w 215542"/>
                <a:gd name="connsiteY8" fmla="*/ 114333 h 1022404"/>
                <a:gd name="connsiteX9" fmla="*/ 40 w 215542"/>
                <a:gd name="connsiteY9" fmla="*/ 33 h 102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542" h="1022404">
                  <a:moveTo>
                    <a:pt x="40" y="33"/>
                  </a:moveTo>
                  <a:cubicBezTo>
                    <a:pt x="-2782" y="-1731"/>
                    <a:pt x="142562" y="67414"/>
                    <a:pt x="175723" y="103750"/>
                  </a:cubicBezTo>
                  <a:cubicBezTo>
                    <a:pt x="208884" y="140086"/>
                    <a:pt x="202182" y="163017"/>
                    <a:pt x="199007" y="218050"/>
                  </a:cubicBezTo>
                  <a:cubicBezTo>
                    <a:pt x="195832" y="273083"/>
                    <a:pt x="173959" y="351047"/>
                    <a:pt x="156673" y="433950"/>
                  </a:cubicBezTo>
                  <a:cubicBezTo>
                    <a:pt x="139387" y="516853"/>
                    <a:pt x="112929" y="617394"/>
                    <a:pt x="95290" y="715466"/>
                  </a:cubicBezTo>
                  <a:cubicBezTo>
                    <a:pt x="77651" y="813538"/>
                    <a:pt x="47665" y="1024852"/>
                    <a:pt x="50840" y="1022383"/>
                  </a:cubicBezTo>
                  <a:cubicBezTo>
                    <a:pt x="54015" y="1019914"/>
                    <a:pt x="88587" y="830825"/>
                    <a:pt x="114340" y="700650"/>
                  </a:cubicBezTo>
                  <a:cubicBezTo>
                    <a:pt x="140093" y="570475"/>
                    <a:pt x="192304" y="339053"/>
                    <a:pt x="205357" y="241333"/>
                  </a:cubicBezTo>
                  <a:cubicBezTo>
                    <a:pt x="218410" y="143613"/>
                    <a:pt x="223349" y="154550"/>
                    <a:pt x="192657" y="114333"/>
                  </a:cubicBezTo>
                  <a:cubicBezTo>
                    <a:pt x="161965" y="74116"/>
                    <a:pt x="2862" y="1797"/>
                    <a:pt x="40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489086ED-0CD5-4A8F-BC11-E8DEAFA10916}"/>
                </a:ext>
              </a:extLst>
            </p:cNvPr>
            <p:cNvSpPr/>
            <p:nvPr/>
          </p:nvSpPr>
          <p:spPr>
            <a:xfrm>
              <a:off x="5927598" y="7979643"/>
              <a:ext cx="291169" cy="469529"/>
            </a:xfrm>
            <a:custGeom>
              <a:avLst/>
              <a:gdLst>
                <a:gd name="connsiteX0" fmla="*/ 291169 w 291169"/>
                <a:gd name="connsiteY0" fmla="*/ 190 h 469529"/>
                <a:gd name="connsiteX1" fmla="*/ 66802 w 291169"/>
                <a:gd name="connsiteY1" fmla="*/ 173757 h 469529"/>
                <a:gd name="connsiteX2" fmla="*/ 9652 w 291169"/>
                <a:gd name="connsiteY2" fmla="*/ 347324 h 469529"/>
                <a:gd name="connsiteX3" fmla="*/ 5419 w 291169"/>
                <a:gd name="connsiteY3" fmla="*/ 465857 h 469529"/>
                <a:gd name="connsiteX4" fmla="*/ 64685 w 291169"/>
                <a:gd name="connsiteY4" fmla="*/ 207624 h 469529"/>
                <a:gd name="connsiteX5" fmla="*/ 291169 w 291169"/>
                <a:gd name="connsiteY5" fmla="*/ 190 h 46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69" h="469529">
                  <a:moveTo>
                    <a:pt x="291169" y="190"/>
                  </a:moveTo>
                  <a:cubicBezTo>
                    <a:pt x="291522" y="-5454"/>
                    <a:pt x="113721" y="115901"/>
                    <a:pt x="66802" y="173757"/>
                  </a:cubicBezTo>
                  <a:cubicBezTo>
                    <a:pt x="19883" y="231613"/>
                    <a:pt x="19882" y="298641"/>
                    <a:pt x="9652" y="347324"/>
                  </a:cubicBezTo>
                  <a:cubicBezTo>
                    <a:pt x="-578" y="396007"/>
                    <a:pt x="-3753" y="489140"/>
                    <a:pt x="5419" y="465857"/>
                  </a:cubicBezTo>
                  <a:cubicBezTo>
                    <a:pt x="14591" y="442574"/>
                    <a:pt x="16354" y="283824"/>
                    <a:pt x="64685" y="207624"/>
                  </a:cubicBezTo>
                  <a:cubicBezTo>
                    <a:pt x="113015" y="131424"/>
                    <a:pt x="290816" y="5834"/>
                    <a:pt x="291169" y="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6042C5A2-D1CE-46FC-818E-21C9813CDF03}"/>
                </a:ext>
              </a:extLst>
            </p:cNvPr>
            <p:cNvSpPr/>
            <p:nvPr/>
          </p:nvSpPr>
          <p:spPr>
            <a:xfrm>
              <a:off x="5885011" y="7926834"/>
              <a:ext cx="344453" cy="561546"/>
            </a:xfrm>
            <a:custGeom>
              <a:avLst/>
              <a:gdLst>
                <a:gd name="connsiteX0" fmla="*/ 344339 w 344453"/>
                <a:gd name="connsiteY0" fmla="*/ 83 h 561546"/>
                <a:gd name="connsiteX1" fmla="*/ 31072 w 344453"/>
                <a:gd name="connsiteY1" fmla="*/ 306999 h 561546"/>
                <a:gd name="connsiteX2" fmla="*/ 9906 w 344453"/>
                <a:gd name="connsiteY2" fmla="*/ 558883 h 561546"/>
                <a:gd name="connsiteX3" fmla="*/ 18372 w 344453"/>
                <a:gd name="connsiteY3" fmla="*/ 429766 h 561546"/>
                <a:gd name="connsiteX4" fmla="*/ 67056 w 344453"/>
                <a:gd name="connsiteY4" fmla="*/ 277366 h 561546"/>
                <a:gd name="connsiteX5" fmla="*/ 344339 w 344453"/>
                <a:gd name="connsiteY5" fmla="*/ 83 h 56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453" h="561546">
                  <a:moveTo>
                    <a:pt x="344339" y="83"/>
                  </a:moveTo>
                  <a:cubicBezTo>
                    <a:pt x="338342" y="5022"/>
                    <a:pt x="86811" y="213866"/>
                    <a:pt x="31072" y="306999"/>
                  </a:cubicBezTo>
                  <a:cubicBezTo>
                    <a:pt x="-24667" y="400132"/>
                    <a:pt x="12023" y="538422"/>
                    <a:pt x="9906" y="558883"/>
                  </a:cubicBezTo>
                  <a:cubicBezTo>
                    <a:pt x="7789" y="579344"/>
                    <a:pt x="8847" y="476686"/>
                    <a:pt x="18372" y="429766"/>
                  </a:cubicBezTo>
                  <a:cubicBezTo>
                    <a:pt x="27897" y="382847"/>
                    <a:pt x="14139" y="344746"/>
                    <a:pt x="67056" y="277366"/>
                  </a:cubicBezTo>
                  <a:cubicBezTo>
                    <a:pt x="119973" y="209986"/>
                    <a:pt x="350336" y="-4856"/>
                    <a:pt x="344339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A184D7E6-E0DD-4512-90AB-4A9EB933682E}"/>
                </a:ext>
              </a:extLst>
            </p:cNvPr>
            <p:cNvSpPr/>
            <p:nvPr/>
          </p:nvSpPr>
          <p:spPr>
            <a:xfrm>
              <a:off x="5701318" y="8450946"/>
              <a:ext cx="218525" cy="514066"/>
            </a:xfrm>
            <a:custGeom>
              <a:avLst/>
              <a:gdLst>
                <a:gd name="connsiteX0" fmla="*/ 216882 w 218525"/>
                <a:gd name="connsiteY0" fmla="*/ 904 h 514066"/>
                <a:gd name="connsiteX1" fmla="*/ 94115 w 218525"/>
                <a:gd name="connsiteY1" fmla="*/ 299354 h 514066"/>
                <a:gd name="connsiteX2" fmla="*/ 982 w 218525"/>
                <a:gd name="connsiteY2" fmla="*/ 513137 h 514066"/>
                <a:gd name="connsiteX3" fmla="*/ 153382 w 218525"/>
                <a:gd name="connsiteY3" fmla="*/ 216804 h 514066"/>
                <a:gd name="connsiteX4" fmla="*/ 216882 w 218525"/>
                <a:gd name="connsiteY4" fmla="*/ 904 h 51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25" h="514066">
                  <a:moveTo>
                    <a:pt x="216882" y="904"/>
                  </a:moveTo>
                  <a:cubicBezTo>
                    <a:pt x="207004" y="14662"/>
                    <a:pt x="130098" y="213982"/>
                    <a:pt x="94115" y="299354"/>
                  </a:cubicBezTo>
                  <a:cubicBezTo>
                    <a:pt x="58132" y="384726"/>
                    <a:pt x="-8896" y="526895"/>
                    <a:pt x="982" y="513137"/>
                  </a:cubicBezTo>
                  <a:cubicBezTo>
                    <a:pt x="10860" y="499379"/>
                    <a:pt x="116340" y="300059"/>
                    <a:pt x="153382" y="216804"/>
                  </a:cubicBezTo>
                  <a:cubicBezTo>
                    <a:pt x="190424" y="133549"/>
                    <a:pt x="226760" y="-12854"/>
                    <a:pt x="216882" y="9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7DE46403-D00E-4188-94C1-D4CF553B8CF3}"/>
                </a:ext>
              </a:extLst>
            </p:cNvPr>
            <p:cNvSpPr/>
            <p:nvPr/>
          </p:nvSpPr>
          <p:spPr>
            <a:xfrm>
              <a:off x="5670191" y="8449291"/>
              <a:ext cx="229405" cy="522319"/>
            </a:xfrm>
            <a:custGeom>
              <a:avLst/>
              <a:gdLst>
                <a:gd name="connsiteX0" fmla="*/ 220492 w 229405"/>
                <a:gd name="connsiteY0" fmla="*/ 17376 h 522319"/>
                <a:gd name="connsiteX1" fmla="*/ 359 w 229405"/>
                <a:gd name="connsiteY1" fmla="*/ 521142 h 522319"/>
                <a:gd name="connsiteX2" fmla="*/ 169692 w 229405"/>
                <a:gd name="connsiteY2" fmla="*/ 152842 h 522319"/>
                <a:gd name="connsiteX3" fmla="*/ 220492 w 229405"/>
                <a:gd name="connsiteY3" fmla="*/ 17376 h 52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405" h="522319">
                  <a:moveTo>
                    <a:pt x="220492" y="17376"/>
                  </a:moveTo>
                  <a:cubicBezTo>
                    <a:pt x="192270" y="78759"/>
                    <a:pt x="8826" y="498564"/>
                    <a:pt x="359" y="521142"/>
                  </a:cubicBezTo>
                  <a:cubicBezTo>
                    <a:pt x="-8108" y="543720"/>
                    <a:pt x="135472" y="235039"/>
                    <a:pt x="169692" y="152842"/>
                  </a:cubicBezTo>
                  <a:cubicBezTo>
                    <a:pt x="203911" y="70645"/>
                    <a:pt x="248714" y="-44007"/>
                    <a:pt x="220492" y="173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0EA69F68-F21A-47FB-9D1D-D137EC840EEB}"/>
                </a:ext>
              </a:extLst>
            </p:cNvPr>
            <p:cNvSpPr/>
            <p:nvPr/>
          </p:nvSpPr>
          <p:spPr>
            <a:xfrm>
              <a:off x="4334852" y="7391685"/>
              <a:ext cx="543825" cy="1141654"/>
            </a:xfrm>
            <a:custGeom>
              <a:avLst/>
              <a:gdLst>
                <a:gd name="connsiteX0" fmla="*/ 23365 w 543825"/>
                <a:gd name="connsiteY0" fmla="*/ 44165 h 1141654"/>
                <a:gd name="connsiteX1" fmla="*/ 33948 w 543825"/>
                <a:gd name="connsiteY1" fmla="*/ 99198 h 1141654"/>
                <a:gd name="connsiteX2" fmla="*/ 150365 w 543825"/>
                <a:gd name="connsiteY2" fmla="*/ 384948 h 1141654"/>
                <a:gd name="connsiteX3" fmla="*/ 306998 w 543825"/>
                <a:gd name="connsiteY3" fmla="*/ 780765 h 1141654"/>
                <a:gd name="connsiteX4" fmla="*/ 533481 w 543825"/>
                <a:gd name="connsiteY4" fmla="*/ 1132132 h 1141654"/>
                <a:gd name="connsiteX5" fmla="*/ 486915 w 543825"/>
                <a:gd name="connsiteY5" fmla="*/ 1013598 h 1141654"/>
                <a:gd name="connsiteX6" fmla="*/ 321815 w 543825"/>
                <a:gd name="connsiteY6" fmla="*/ 715148 h 1141654"/>
                <a:gd name="connsiteX7" fmla="*/ 23365 w 543825"/>
                <a:gd name="connsiteY7" fmla="*/ 44165 h 114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825" h="1141654">
                  <a:moveTo>
                    <a:pt x="23365" y="44165"/>
                  </a:moveTo>
                  <a:cubicBezTo>
                    <a:pt x="-24613" y="-58493"/>
                    <a:pt x="12781" y="42401"/>
                    <a:pt x="33948" y="99198"/>
                  </a:cubicBezTo>
                  <a:cubicBezTo>
                    <a:pt x="55115" y="155995"/>
                    <a:pt x="104857" y="271354"/>
                    <a:pt x="150365" y="384948"/>
                  </a:cubicBezTo>
                  <a:cubicBezTo>
                    <a:pt x="195873" y="498542"/>
                    <a:pt x="243145" y="656234"/>
                    <a:pt x="306998" y="780765"/>
                  </a:cubicBezTo>
                  <a:cubicBezTo>
                    <a:pt x="370851" y="905296"/>
                    <a:pt x="503495" y="1093327"/>
                    <a:pt x="533481" y="1132132"/>
                  </a:cubicBezTo>
                  <a:cubicBezTo>
                    <a:pt x="563467" y="1170938"/>
                    <a:pt x="522193" y="1083095"/>
                    <a:pt x="486915" y="1013598"/>
                  </a:cubicBezTo>
                  <a:cubicBezTo>
                    <a:pt x="451637" y="944101"/>
                    <a:pt x="398368" y="873898"/>
                    <a:pt x="321815" y="715148"/>
                  </a:cubicBezTo>
                  <a:cubicBezTo>
                    <a:pt x="245262" y="556398"/>
                    <a:pt x="71343" y="146823"/>
                    <a:pt x="23365" y="44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FAE48909-92F0-4226-93E1-A50F25A439CE}"/>
                </a:ext>
              </a:extLst>
            </p:cNvPr>
            <p:cNvSpPr/>
            <p:nvPr/>
          </p:nvSpPr>
          <p:spPr>
            <a:xfrm>
              <a:off x="6589689" y="7018274"/>
              <a:ext cx="263588" cy="252804"/>
            </a:xfrm>
            <a:custGeom>
              <a:avLst/>
              <a:gdLst>
                <a:gd name="connsiteX0" fmla="*/ 24 w 263588"/>
                <a:gd name="connsiteY0" fmla="*/ 64 h 252804"/>
                <a:gd name="connsiteX1" fmla="*/ 157186 w 263588"/>
                <a:gd name="connsiteY1" fmla="*/ 173101 h 252804"/>
                <a:gd name="connsiteX2" fmla="*/ 263549 w 263588"/>
                <a:gd name="connsiteY2" fmla="*/ 252476 h 252804"/>
                <a:gd name="connsiteX3" fmla="*/ 146074 w 263588"/>
                <a:gd name="connsiteY3" fmla="*/ 193739 h 252804"/>
                <a:gd name="connsiteX4" fmla="*/ 24 w 263588"/>
                <a:gd name="connsiteY4" fmla="*/ 64 h 25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88" h="252804">
                  <a:moveTo>
                    <a:pt x="24" y="64"/>
                  </a:moveTo>
                  <a:cubicBezTo>
                    <a:pt x="1876" y="-3376"/>
                    <a:pt x="113265" y="131032"/>
                    <a:pt x="157186" y="173101"/>
                  </a:cubicBezTo>
                  <a:cubicBezTo>
                    <a:pt x="201107" y="215170"/>
                    <a:pt x="265401" y="249036"/>
                    <a:pt x="263549" y="252476"/>
                  </a:cubicBezTo>
                  <a:cubicBezTo>
                    <a:pt x="261697" y="255916"/>
                    <a:pt x="189466" y="232103"/>
                    <a:pt x="146074" y="193739"/>
                  </a:cubicBezTo>
                  <a:cubicBezTo>
                    <a:pt x="102682" y="155375"/>
                    <a:pt x="-1828" y="3504"/>
                    <a:pt x="24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1C849E51-0DA8-4593-88C6-EC2799C8D192}"/>
                </a:ext>
              </a:extLst>
            </p:cNvPr>
            <p:cNvSpPr/>
            <p:nvPr/>
          </p:nvSpPr>
          <p:spPr>
            <a:xfrm>
              <a:off x="6491150" y="7019502"/>
              <a:ext cx="199368" cy="492137"/>
            </a:xfrm>
            <a:custGeom>
              <a:avLst/>
              <a:gdLst>
                <a:gd name="connsiteX0" fmla="*/ 93800 w 199368"/>
                <a:gd name="connsiteY0" fmla="*/ 3598 h 492137"/>
                <a:gd name="connsiteX1" fmla="*/ 77925 w 199368"/>
                <a:gd name="connsiteY1" fmla="*/ 224261 h 492137"/>
                <a:gd name="connsiteX2" fmla="*/ 23950 w 199368"/>
                <a:gd name="connsiteY2" fmla="*/ 332211 h 492137"/>
                <a:gd name="connsiteX3" fmla="*/ 93800 w 199368"/>
                <a:gd name="connsiteY3" fmla="*/ 189336 h 492137"/>
                <a:gd name="connsiteX4" fmla="*/ 111263 w 199368"/>
                <a:gd name="connsiteY4" fmla="*/ 149648 h 492137"/>
                <a:gd name="connsiteX5" fmla="*/ 135075 w 199368"/>
                <a:gd name="connsiteY5" fmla="*/ 229023 h 492137"/>
                <a:gd name="connsiteX6" fmla="*/ 138 w 199368"/>
                <a:gd name="connsiteY6" fmla="*/ 490961 h 492137"/>
                <a:gd name="connsiteX7" fmla="*/ 111263 w 199368"/>
                <a:gd name="connsiteY7" fmla="*/ 319511 h 492137"/>
                <a:gd name="connsiteX8" fmla="*/ 195400 w 199368"/>
                <a:gd name="connsiteY8" fmla="*/ 175048 h 492137"/>
                <a:gd name="connsiteX9" fmla="*/ 177938 w 199368"/>
                <a:gd name="connsiteY9" fmla="*/ 92498 h 492137"/>
                <a:gd name="connsiteX10" fmla="*/ 93800 w 199368"/>
                <a:gd name="connsiteY10" fmla="*/ 3598 h 49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368" h="492137">
                  <a:moveTo>
                    <a:pt x="93800" y="3598"/>
                  </a:moveTo>
                  <a:cubicBezTo>
                    <a:pt x="77131" y="25558"/>
                    <a:pt x="89567" y="169492"/>
                    <a:pt x="77925" y="224261"/>
                  </a:cubicBezTo>
                  <a:cubicBezTo>
                    <a:pt x="66283" y="279030"/>
                    <a:pt x="21304" y="338032"/>
                    <a:pt x="23950" y="332211"/>
                  </a:cubicBezTo>
                  <a:cubicBezTo>
                    <a:pt x="26596" y="326390"/>
                    <a:pt x="79248" y="219763"/>
                    <a:pt x="93800" y="189336"/>
                  </a:cubicBezTo>
                  <a:cubicBezTo>
                    <a:pt x="108352" y="158909"/>
                    <a:pt x="104384" y="143034"/>
                    <a:pt x="111263" y="149648"/>
                  </a:cubicBezTo>
                  <a:cubicBezTo>
                    <a:pt x="118142" y="156262"/>
                    <a:pt x="153596" y="172138"/>
                    <a:pt x="135075" y="229023"/>
                  </a:cubicBezTo>
                  <a:cubicBezTo>
                    <a:pt x="116554" y="285908"/>
                    <a:pt x="4107" y="475880"/>
                    <a:pt x="138" y="490961"/>
                  </a:cubicBezTo>
                  <a:cubicBezTo>
                    <a:pt x="-3831" y="506042"/>
                    <a:pt x="78719" y="372163"/>
                    <a:pt x="111263" y="319511"/>
                  </a:cubicBezTo>
                  <a:cubicBezTo>
                    <a:pt x="143807" y="266859"/>
                    <a:pt x="184288" y="212883"/>
                    <a:pt x="195400" y="175048"/>
                  </a:cubicBezTo>
                  <a:cubicBezTo>
                    <a:pt x="206512" y="137213"/>
                    <a:pt x="192225" y="118692"/>
                    <a:pt x="177938" y="92498"/>
                  </a:cubicBezTo>
                  <a:cubicBezTo>
                    <a:pt x="163651" y="66304"/>
                    <a:pt x="110469" y="-18362"/>
                    <a:pt x="93800" y="3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AB757C8D-8EC7-4A43-8FB5-CF8793A923BF}"/>
                </a:ext>
              </a:extLst>
            </p:cNvPr>
            <p:cNvSpPr/>
            <p:nvPr/>
          </p:nvSpPr>
          <p:spPr>
            <a:xfrm>
              <a:off x="6012671" y="7524019"/>
              <a:ext cx="478727" cy="378848"/>
            </a:xfrm>
            <a:custGeom>
              <a:avLst/>
              <a:gdLst>
                <a:gd name="connsiteX0" fmla="*/ 478617 w 478727"/>
                <a:gd name="connsiteY0" fmla="*/ 731 h 378848"/>
                <a:gd name="connsiteX1" fmla="*/ 257954 w 478727"/>
                <a:gd name="connsiteY1" fmla="*/ 219806 h 378848"/>
                <a:gd name="connsiteX2" fmla="*/ 779 w 478727"/>
                <a:gd name="connsiteY2" fmla="*/ 378556 h 378848"/>
                <a:gd name="connsiteX3" fmla="*/ 181754 w 478727"/>
                <a:gd name="connsiteY3" fmla="*/ 256319 h 378848"/>
                <a:gd name="connsiteX4" fmla="*/ 286529 w 478727"/>
                <a:gd name="connsiteY4" fmla="*/ 151544 h 378848"/>
                <a:gd name="connsiteX5" fmla="*/ 478617 w 478727"/>
                <a:gd name="connsiteY5" fmla="*/ 731 h 37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727" h="378848">
                  <a:moveTo>
                    <a:pt x="478617" y="731"/>
                  </a:moveTo>
                  <a:cubicBezTo>
                    <a:pt x="473855" y="12108"/>
                    <a:pt x="337594" y="156835"/>
                    <a:pt x="257954" y="219806"/>
                  </a:cubicBezTo>
                  <a:cubicBezTo>
                    <a:pt x="178314" y="282777"/>
                    <a:pt x="13479" y="372471"/>
                    <a:pt x="779" y="378556"/>
                  </a:cubicBezTo>
                  <a:cubicBezTo>
                    <a:pt x="-11921" y="384641"/>
                    <a:pt x="134129" y="294154"/>
                    <a:pt x="181754" y="256319"/>
                  </a:cubicBezTo>
                  <a:cubicBezTo>
                    <a:pt x="229379" y="218484"/>
                    <a:pt x="239962" y="189115"/>
                    <a:pt x="286529" y="151544"/>
                  </a:cubicBezTo>
                  <a:cubicBezTo>
                    <a:pt x="333096" y="113973"/>
                    <a:pt x="483379" y="-10646"/>
                    <a:pt x="478617" y="7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C7A8F45D-1A22-4628-AA9C-E256BE692ED2}"/>
                </a:ext>
              </a:extLst>
            </p:cNvPr>
            <p:cNvSpPr/>
            <p:nvPr/>
          </p:nvSpPr>
          <p:spPr>
            <a:xfrm>
              <a:off x="3872150" y="7328078"/>
              <a:ext cx="396010" cy="559998"/>
            </a:xfrm>
            <a:custGeom>
              <a:avLst/>
              <a:gdLst>
                <a:gd name="connsiteX0" fmla="*/ 391875 w 396010"/>
                <a:gd name="connsiteY0" fmla="*/ 2997 h 559998"/>
                <a:gd name="connsiteX1" fmla="*/ 4525 w 396010"/>
                <a:gd name="connsiteY1" fmla="*/ 549097 h 559998"/>
                <a:gd name="connsiteX2" fmla="*/ 195025 w 396010"/>
                <a:gd name="connsiteY2" fmla="*/ 339547 h 559998"/>
                <a:gd name="connsiteX3" fmla="*/ 391875 w 396010"/>
                <a:gd name="connsiteY3" fmla="*/ 2997 h 55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010" h="559998">
                  <a:moveTo>
                    <a:pt x="391875" y="2997"/>
                  </a:moveTo>
                  <a:cubicBezTo>
                    <a:pt x="360125" y="37922"/>
                    <a:pt x="37333" y="493005"/>
                    <a:pt x="4525" y="549097"/>
                  </a:cubicBezTo>
                  <a:cubicBezTo>
                    <a:pt x="-28283" y="605189"/>
                    <a:pt x="125704" y="431093"/>
                    <a:pt x="195025" y="339547"/>
                  </a:cubicBezTo>
                  <a:cubicBezTo>
                    <a:pt x="264346" y="248001"/>
                    <a:pt x="423625" y="-31928"/>
                    <a:pt x="391875" y="29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4D707052-0E98-4BDA-AF8F-8F793AE338CE}"/>
                </a:ext>
              </a:extLst>
            </p:cNvPr>
            <p:cNvSpPr/>
            <p:nvPr/>
          </p:nvSpPr>
          <p:spPr>
            <a:xfrm>
              <a:off x="4082660" y="7408567"/>
              <a:ext cx="232166" cy="1032196"/>
            </a:xfrm>
            <a:custGeom>
              <a:avLst/>
              <a:gdLst>
                <a:gd name="connsiteX0" fmla="*/ 232165 w 232166"/>
                <a:gd name="connsiteY0" fmla="*/ 1883 h 1032196"/>
                <a:gd name="connsiteX1" fmla="*/ 390 w 232166"/>
                <a:gd name="connsiteY1" fmla="*/ 532108 h 1032196"/>
                <a:gd name="connsiteX2" fmla="*/ 175015 w 232166"/>
                <a:gd name="connsiteY2" fmla="*/ 1017883 h 1032196"/>
                <a:gd name="connsiteX3" fmla="*/ 98815 w 232166"/>
                <a:gd name="connsiteY3" fmla="*/ 855958 h 1032196"/>
                <a:gd name="connsiteX4" fmla="*/ 3565 w 232166"/>
                <a:gd name="connsiteY4" fmla="*/ 373358 h 1032196"/>
                <a:gd name="connsiteX5" fmla="*/ 232165 w 232166"/>
                <a:gd name="connsiteY5" fmla="*/ 1883 h 103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166" h="1032196">
                  <a:moveTo>
                    <a:pt x="232165" y="1883"/>
                  </a:moveTo>
                  <a:cubicBezTo>
                    <a:pt x="231636" y="28341"/>
                    <a:pt x="9915" y="362775"/>
                    <a:pt x="390" y="532108"/>
                  </a:cubicBezTo>
                  <a:cubicBezTo>
                    <a:pt x="-9135" y="701441"/>
                    <a:pt x="158611" y="963908"/>
                    <a:pt x="175015" y="1017883"/>
                  </a:cubicBezTo>
                  <a:cubicBezTo>
                    <a:pt x="191419" y="1071858"/>
                    <a:pt x="127390" y="963379"/>
                    <a:pt x="98815" y="855958"/>
                  </a:cubicBezTo>
                  <a:cubicBezTo>
                    <a:pt x="70240" y="748537"/>
                    <a:pt x="-18660" y="512529"/>
                    <a:pt x="3565" y="373358"/>
                  </a:cubicBezTo>
                  <a:cubicBezTo>
                    <a:pt x="25790" y="234187"/>
                    <a:pt x="232694" y="-24575"/>
                    <a:pt x="232165" y="1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1ECCB772-7835-472E-A502-D44D1864A400}"/>
                </a:ext>
              </a:extLst>
            </p:cNvPr>
            <p:cNvSpPr/>
            <p:nvPr/>
          </p:nvSpPr>
          <p:spPr>
            <a:xfrm>
              <a:off x="3865561" y="7823442"/>
              <a:ext cx="387165" cy="636319"/>
            </a:xfrm>
            <a:custGeom>
              <a:avLst/>
              <a:gdLst>
                <a:gd name="connsiteX0" fmla="*/ 2 w 387165"/>
                <a:gd name="connsiteY0" fmla="*/ 55321 h 636319"/>
                <a:gd name="connsiteX1" fmla="*/ 187327 w 387165"/>
                <a:gd name="connsiteY1" fmla="*/ 26746 h 636319"/>
                <a:gd name="connsiteX2" fmla="*/ 184152 w 387165"/>
                <a:gd name="connsiteY2" fmla="*/ 53733 h 636319"/>
                <a:gd name="connsiteX3" fmla="*/ 188914 w 387165"/>
                <a:gd name="connsiteY3" fmla="*/ 155333 h 636319"/>
                <a:gd name="connsiteX4" fmla="*/ 339727 w 387165"/>
                <a:gd name="connsiteY4" fmla="*/ 577608 h 636319"/>
                <a:gd name="connsiteX5" fmla="*/ 381002 w 387165"/>
                <a:gd name="connsiteY5" fmla="*/ 606183 h 636319"/>
                <a:gd name="connsiteX6" fmla="*/ 225427 w 387165"/>
                <a:gd name="connsiteY6" fmla="*/ 325196 h 636319"/>
                <a:gd name="connsiteX7" fmla="*/ 192089 w 387165"/>
                <a:gd name="connsiteY7" fmla="*/ 14046 h 636319"/>
                <a:gd name="connsiteX8" fmla="*/ 2 w 387165"/>
                <a:gd name="connsiteY8" fmla="*/ 55321 h 63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165" h="636319">
                  <a:moveTo>
                    <a:pt x="2" y="55321"/>
                  </a:moveTo>
                  <a:cubicBezTo>
                    <a:pt x="-792" y="57438"/>
                    <a:pt x="156635" y="27011"/>
                    <a:pt x="187327" y="26746"/>
                  </a:cubicBezTo>
                  <a:cubicBezTo>
                    <a:pt x="218019" y="26481"/>
                    <a:pt x="183888" y="32302"/>
                    <a:pt x="184152" y="53733"/>
                  </a:cubicBezTo>
                  <a:cubicBezTo>
                    <a:pt x="184417" y="75164"/>
                    <a:pt x="162985" y="68021"/>
                    <a:pt x="188914" y="155333"/>
                  </a:cubicBezTo>
                  <a:cubicBezTo>
                    <a:pt x="214843" y="242645"/>
                    <a:pt x="307712" y="502466"/>
                    <a:pt x="339727" y="577608"/>
                  </a:cubicBezTo>
                  <a:cubicBezTo>
                    <a:pt x="371742" y="652750"/>
                    <a:pt x="400052" y="648252"/>
                    <a:pt x="381002" y="606183"/>
                  </a:cubicBezTo>
                  <a:cubicBezTo>
                    <a:pt x="361952" y="564114"/>
                    <a:pt x="256912" y="423885"/>
                    <a:pt x="225427" y="325196"/>
                  </a:cubicBezTo>
                  <a:cubicBezTo>
                    <a:pt x="193942" y="226507"/>
                    <a:pt x="225691" y="61142"/>
                    <a:pt x="192089" y="14046"/>
                  </a:cubicBezTo>
                  <a:cubicBezTo>
                    <a:pt x="158487" y="-33050"/>
                    <a:pt x="796" y="53204"/>
                    <a:pt x="2" y="553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DE7B5F5B-5041-4A7B-A1FC-0461C82EFA84}"/>
                </a:ext>
              </a:extLst>
            </p:cNvPr>
            <p:cNvSpPr/>
            <p:nvPr/>
          </p:nvSpPr>
          <p:spPr>
            <a:xfrm>
              <a:off x="3873178" y="7904047"/>
              <a:ext cx="405405" cy="783684"/>
            </a:xfrm>
            <a:custGeom>
              <a:avLst/>
              <a:gdLst>
                <a:gd name="connsiteX0" fmla="*/ 322 w 405405"/>
                <a:gd name="connsiteY0" fmla="*/ 116 h 783684"/>
                <a:gd name="connsiteX1" fmla="*/ 193997 w 405405"/>
                <a:gd name="connsiteY1" fmla="*/ 387466 h 783684"/>
                <a:gd name="connsiteX2" fmla="*/ 367035 w 405405"/>
                <a:gd name="connsiteY2" fmla="*/ 709728 h 783684"/>
                <a:gd name="connsiteX3" fmla="*/ 405135 w 405405"/>
                <a:gd name="connsiteY3" fmla="*/ 782753 h 783684"/>
                <a:gd name="connsiteX4" fmla="*/ 357510 w 405405"/>
                <a:gd name="connsiteY4" fmla="*/ 681153 h 783684"/>
                <a:gd name="connsiteX5" fmla="*/ 241622 w 405405"/>
                <a:gd name="connsiteY5" fmla="*/ 427153 h 783684"/>
                <a:gd name="connsiteX6" fmla="*/ 322 w 405405"/>
                <a:gd name="connsiteY6" fmla="*/ 116 h 78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5405" h="783684">
                  <a:moveTo>
                    <a:pt x="322" y="116"/>
                  </a:moveTo>
                  <a:cubicBezTo>
                    <a:pt x="-7615" y="-6498"/>
                    <a:pt x="132878" y="269198"/>
                    <a:pt x="193997" y="387466"/>
                  </a:cubicBezTo>
                  <a:cubicBezTo>
                    <a:pt x="255116" y="505734"/>
                    <a:pt x="331845" y="643847"/>
                    <a:pt x="367035" y="709728"/>
                  </a:cubicBezTo>
                  <a:cubicBezTo>
                    <a:pt x="402225" y="775609"/>
                    <a:pt x="406722" y="787515"/>
                    <a:pt x="405135" y="782753"/>
                  </a:cubicBezTo>
                  <a:cubicBezTo>
                    <a:pt x="403548" y="777991"/>
                    <a:pt x="384762" y="740420"/>
                    <a:pt x="357510" y="681153"/>
                  </a:cubicBezTo>
                  <a:cubicBezTo>
                    <a:pt x="330258" y="621886"/>
                    <a:pt x="299830" y="544363"/>
                    <a:pt x="241622" y="427153"/>
                  </a:cubicBezTo>
                  <a:cubicBezTo>
                    <a:pt x="183414" y="309943"/>
                    <a:pt x="8259" y="6730"/>
                    <a:pt x="322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53F91B8C-62AE-4A0F-8878-A5177CC2A708}"/>
                </a:ext>
              </a:extLst>
            </p:cNvPr>
            <p:cNvSpPr/>
            <p:nvPr/>
          </p:nvSpPr>
          <p:spPr>
            <a:xfrm>
              <a:off x="3839270" y="7837711"/>
              <a:ext cx="452778" cy="932214"/>
            </a:xfrm>
            <a:custGeom>
              <a:avLst/>
              <a:gdLst>
                <a:gd name="connsiteX0" fmla="*/ 29468 w 452778"/>
                <a:gd name="connsiteY0" fmla="*/ 15652 h 932214"/>
                <a:gd name="connsiteX1" fmla="*/ 16768 w 452778"/>
                <a:gd name="connsiteY1" fmla="*/ 95027 h 932214"/>
                <a:gd name="connsiteX2" fmla="*/ 242193 w 452778"/>
                <a:gd name="connsiteY2" fmla="*/ 560164 h 932214"/>
                <a:gd name="connsiteX3" fmla="*/ 445393 w 452778"/>
                <a:gd name="connsiteY3" fmla="*/ 925289 h 932214"/>
                <a:gd name="connsiteX4" fmla="*/ 381893 w 452778"/>
                <a:gd name="connsiteY4" fmla="*/ 761777 h 932214"/>
                <a:gd name="connsiteX5" fmla="*/ 132655 w 452778"/>
                <a:gd name="connsiteY5" fmla="*/ 307752 h 932214"/>
                <a:gd name="connsiteX6" fmla="*/ 29468 w 452778"/>
                <a:gd name="connsiteY6" fmla="*/ 15652 h 93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778" h="932214">
                  <a:moveTo>
                    <a:pt x="29468" y="15652"/>
                  </a:moveTo>
                  <a:cubicBezTo>
                    <a:pt x="10154" y="-19802"/>
                    <a:pt x="-18686" y="4275"/>
                    <a:pt x="16768" y="95027"/>
                  </a:cubicBezTo>
                  <a:cubicBezTo>
                    <a:pt x="52222" y="185779"/>
                    <a:pt x="170756" y="421787"/>
                    <a:pt x="242193" y="560164"/>
                  </a:cubicBezTo>
                  <a:cubicBezTo>
                    <a:pt x="313630" y="698541"/>
                    <a:pt x="422110" y="891687"/>
                    <a:pt x="445393" y="925289"/>
                  </a:cubicBezTo>
                  <a:cubicBezTo>
                    <a:pt x="468676" y="958891"/>
                    <a:pt x="434016" y="864700"/>
                    <a:pt x="381893" y="761777"/>
                  </a:cubicBezTo>
                  <a:cubicBezTo>
                    <a:pt x="329770" y="658854"/>
                    <a:pt x="193509" y="425492"/>
                    <a:pt x="132655" y="307752"/>
                  </a:cubicBezTo>
                  <a:cubicBezTo>
                    <a:pt x="71801" y="190012"/>
                    <a:pt x="48782" y="51106"/>
                    <a:pt x="29468" y="156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4D839B88-7392-498A-A10A-210BBB1D3551}"/>
                </a:ext>
              </a:extLst>
            </p:cNvPr>
            <p:cNvSpPr/>
            <p:nvPr/>
          </p:nvSpPr>
          <p:spPr>
            <a:xfrm>
              <a:off x="4227437" y="8354973"/>
              <a:ext cx="501446" cy="638268"/>
            </a:xfrm>
            <a:custGeom>
              <a:avLst/>
              <a:gdLst>
                <a:gd name="connsiteX0" fmla="*/ 76 w 501446"/>
                <a:gd name="connsiteY0" fmla="*/ 40 h 638268"/>
                <a:gd name="connsiteX1" fmla="*/ 225501 w 501446"/>
                <a:gd name="connsiteY1" fmla="*/ 246102 h 638268"/>
                <a:gd name="connsiteX2" fmla="*/ 409651 w 501446"/>
                <a:gd name="connsiteY2" fmla="*/ 438190 h 638268"/>
                <a:gd name="connsiteX3" fmla="*/ 493788 w 501446"/>
                <a:gd name="connsiteY3" fmla="*/ 595352 h 638268"/>
                <a:gd name="connsiteX4" fmla="*/ 493788 w 501446"/>
                <a:gd name="connsiteY4" fmla="*/ 630277 h 638268"/>
                <a:gd name="connsiteX5" fmla="*/ 460451 w 501446"/>
                <a:gd name="connsiteY5" fmla="*/ 468352 h 638268"/>
                <a:gd name="connsiteX6" fmla="*/ 203276 w 501446"/>
                <a:gd name="connsiteY6" fmla="*/ 228640 h 638268"/>
                <a:gd name="connsiteX7" fmla="*/ 76 w 501446"/>
                <a:gd name="connsiteY7" fmla="*/ 40 h 63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46" h="638268">
                  <a:moveTo>
                    <a:pt x="76" y="40"/>
                  </a:moveTo>
                  <a:cubicBezTo>
                    <a:pt x="3780" y="2950"/>
                    <a:pt x="157239" y="173077"/>
                    <a:pt x="225501" y="246102"/>
                  </a:cubicBezTo>
                  <a:cubicBezTo>
                    <a:pt x="293763" y="319127"/>
                    <a:pt x="364937" y="379982"/>
                    <a:pt x="409651" y="438190"/>
                  </a:cubicBezTo>
                  <a:cubicBezTo>
                    <a:pt x="454365" y="496398"/>
                    <a:pt x="479765" y="563337"/>
                    <a:pt x="493788" y="595352"/>
                  </a:cubicBezTo>
                  <a:cubicBezTo>
                    <a:pt x="507811" y="627367"/>
                    <a:pt x="499344" y="651444"/>
                    <a:pt x="493788" y="630277"/>
                  </a:cubicBezTo>
                  <a:cubicBezTo>
                    <a:pt x="488232" y="609110"/>
                    <a:pt x="508870" y="535292"/>
                    <a:pt x="460451" y="468352"/>
                  </a:cubicBezTo>
                  <a:cubicBezTo>
                    <a:pt x="412032" y="401413"/>
                    <a:pt x="277624" y="306428"/>
                    <a:pt x="203276" y="228640"/>
                  </a:cubicBezTo>
                  <a:cubicBezTo>
                    <a:pt x="128928" y="150853"/>
                    <a:pt x="-3628" y="-2870"/>
                    <a:pt x="76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02D073C3-6B29-4330-BCBA-F4547BA1FB17}"/>
                </a:ext>
              </a:extLst>
            </p:cNvPr>
            <p:cNvSpPr/>
            <p:nvPr/>
          </p:nvSpPr>
          <p:spPr>
            <a:xfrm>
              <a:off x="4284663" y="8467725"/>
              <a:ext cx="412802" cy="518356"/>
            </a:xfrm>
            <a:custGeom>
              <a:avLst/>
              <a:gdLst>
                <a:gd name="connsiteX0" fmla="*/ 0 w 412802"/>
                <a:gd name="connsiteY0" fmla="*/ 0 h 518356"/>
                <a:gd name="connsiteX1" fmla="*/ 238125 w 412802"/>
                <a:gd name="connsiteY1" fmla="*/ 295275 h 518356"/>
                <a:gd name="connsiteX2" fmla="*/ 396875 w 412802"/>
                <a:gd name="connsiteY2" fmla="*/ 482600 h 518356"/>
                <a:gd name="connsiteX3" fmla="*/ 401637 w 412802"/>
                <a:gd name="connsiteY3" fmla="*/ 515938 h 518356"/>
                <a:gd name="connsiteX4" fmla="*/ 396875 w 412802"/>
                <a:gd name="connsiteY4" fmla="*/ 447675 h 518356"/>
                <a:gd name="connsiteX5" fmla="*/ 204787 w 412802"/>
                <a:gd name="connsiteY5" fmla="*/ 234950 h 518356"/>
                <a:gd name="connsiteX6" fmla="*/ 0 w 412802"/>
                <a:gd name="connsiteY6" fmla="*/ 0 h 5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802" h="518356">
                  <a:moveTo>
                    <a:pt x="0" y="0"/>
                  </a:moveTo>
                  <a:lnTo>
                    <a:pt x="238125" y="295275"/>
                  </a:lnTo>
                  <a:cubicBezTo>
                    <a:pt x="304271" y="375708"/>
                    <a:pt x="369623" y="445823"/>
                    <a:pt x="396875" y="482600"/>
                  </a:cubicBezTo>
                  <a:cubicBezTo>
                    <a:pt x="424127" y="519377"/>
                    <a:pt x="401637" y="521759"/>
                    <a:pt x="401637" y="515938"/>
                  </a:cubicBezTo>
                  <a:cubicBezTo>
                    <a:pt x="401637" y="510117"/>
                    <a:pt x="429683" y="494506"/>
                    <a:pt x="396875" y="447675"/>
                  </a:cubicBezTo>
                  <a:cubicBezTo>
                    <a:pt x="364067" y="400844"/>
                    <a:pt x="204787" y="234950"/>
                    <a:pt x="204787" y="2349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AD5880EB-7AEE-432E-8442-2A92154DD07D}"/>
                </a:ext>
              </a:extLst>
            </p:cNvPr>
            <p:cNvSpPr/>
            <p:nvPr/>
          </p:nvSpPr>
          <p:spPr>
            <a:xfrm>
              <a:off x="4270374" y="8483540"/>
              <a:ext cx="51496" cy="512645"/>
            </a:xfrm>
            <a:custGeom>
              <a:avLst/>
              <a:gdLst>
                <a:gd name="connsiteX0" fmla="*/ 33339 w 51496"/>
                <a:gd name="connsiteY0" fmla="*/ 60 h 512645"/>
                <a:gd name="connsiteX1" fmla="*/ 1 w 51496"/>
                <a:gd name="connsiteY1" fmla="*/ 195323 h 512645"/>
                <a:gd name="connsiteX2" fmla="*/ 34926 w 51496"/>
                <a:gd name="connsiteY2" fmla="*/ 441385 h 512645"/>
                <a:gd name="connsiteX3" fmla="*/ 39689 w 51496"/>
                <a:gd name="connsiteY3" fmla="*/ 509648 h 512645"/>
                <a:gd name="connsiteX4" fmla="*/ 50801 w 51496"/>
                <a:gd name="connsiteY4" fmla="*/ 365185 h 512645"/>
                <a:gd name="connsiteX5" fmla="*/ 17464 w 51496"/>
                <a:gd name="connsiteY5" fmla="*/ 176273 h 512645"/>
                <a:gd name="connsiteX6" fmla="*/ 33339 w 51496"/>
                <a:gd name="connsiteY6" fmla="*/ 60 h 5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96" h="512645">
                  <a:moveTo>
                    <a:pt x="33339" y="60"/>
                  </a:moveTo>
                  <a:cubicBezTo>
                    <a:pt x="30428" y="3235"/>
                    <a:pt x="-264" y="121769"/>
                    <a:pt x="1" y="195323"/>
                  </a:cubicBezTo>
                  <a:cubicBezTo>
                    <a:pt x="265" y="268877"/>
                    <a:pt x="28311" y="388998"/>
                    <a:pt x="34926" y="441385"/>
                  </a:cubicBezTo>
                  <a:cubicBezTo>
                    <a:pt x="41541" y="493773"/>
                    <a:pt x="37043" y="522348"/>
                    <a:pt x="39689" y="509648"/>
                  </a:cubicBezTo>
                  <a:cubicBezTo>
                    <a:pt x="42335" y="496948"/>
                    <a:pt x="54505" y="420747"/>
                    <a:pt x="50801" y="365185"/>
                  </a:cubicBezTo>
                  <a:cubicBezTo>
                    <a:pt x="47097" y="309623"/>
                    <a:pt x="22756" y="232100"/>
                    <a:pt x="17464" y="176273"/>
                  </a:cubicBezTo>
                  <a:cubicBezTo>
                    <a:pt x="12172" y="120446"/>
                    <a:pt x="36250" y="-3115"/>
                    <a:pt x="33339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3332E77A-9B9B-49E5-9C43-1BB31A0E3B7B}"/>
                </a:ext>
              </a:extLst>
            </p:cNvPr>
            <p:cNvSpPr/>
            <p:nvPr/>
          </p:nvSpPr>
          <p:spPr>
            <a:xfrm>
              <a:off x="4232186" y="7731173"/>
              <a:ext cx="225535" cy="625026"/>
            </a:xfrm>
            <a:custGeom>
              <a:avLst/>
              <a:gdLst>
                <a:gd name="connsiteX0" fmla="*/ 225514 w 225535"/>
                <a:gd name="connsiteY0" fmla="*/ 1540 h 625026"/>
                <a:gd name="connsiteX1" fmla="*/ 131852 w 225535"/>
                <a:gd name="connsiteY1" fmla="*/ 214265 h 625026"/>
                <a:gd name="connsiteX2" fmla="*/ 55652 w 225535"/>
                <a:gd name="connsiteY2" fmla="*/ 485727 h 625026"/>
                <a:gd name="connsiteX3" fmla="*/ 89 w 225535"/>
                <a:gd name="connsiteY3" fmla="*/ 622252 h 625026"/>
                <a:gd name="connsiteX4" fmla="*/ 68352 w 225535"/>
                <a:gd name="connsiteY4" fmla="*/ 368252 h 625026"/>
                <a:gd name="connsiteX5" fmla="*/ 139789 w 225535"/>
                <a:gd name="connsiteY5" fmla="*/ 131715 h 625026"/>
                <a:gd name="connsiteX6" fmla="*/ 225514 w 225535"/>
                <a:gd name="connsiteY6" fmla="*/ 1540 h 62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535" h="625026">
                  <a:moveTo>
                    <a:pt x="225514" y="1540"/>
                  </a:moveTo>
                  <a:cubicBezTo>
                    <a:pt x="224191" y="15298"/>
                    <a:pt x="160162" y="133567"/>
                    <a:pt x="131852" y="214265"/>
                  </a:cubicBezTo>
                  <a:cubicBezTo>
                    <a:pt x="103542" y="294963"/>
                    <a:pt x="77612" y="417729"/>
                    <a:pt x="55652" y="485727"/>
                  </a:cubicBezTo>
                  <a:cubicBezTo>
                    <a:pt x="33692" y="553725"/>
                    <a:pt x="-2028" y="641831"/>
                    <a:pt x="89" y="622252"/>
                  </a:cubicBezTo>
                  <a:cubicBezTo>
                    <a:pt x="2206" y="602673"/>
                    <a:pt x="45069" y="450008"/>
                    <a:pt x="68352" y="368252"/>
                  </a:cubicBezTo>
                  <a:cubicBezTo>
                    <a:pt x="91635" y="286496"/>
                    <a:pt x="113595" y="194421"/>
                    <a:pt x="139789" y="131715"/>
                  </a:cubicBezTo>
                  <a:cubicBezTo>
                    <a:pt x="165983" y="69009"/>
                    <a:pt x="226837" y="-12218"/>
                    <a:pt x="225514" y="15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FDC9B3BD-99F8-459B-B937-0B9BFA2BC64F}"/>
                </a:ext>
              </a:extLst>
            </p:cNvPr>
            <p:cNvSpPr/>
            <p:nvPr/>
          </p:nvSpPr>
          <p:spPr>
            <a:xfrm>
              <a:off x="4456077" y="7851396"/>
              <a:ext cx="100256" cy="856082"/>
            </a:xfrm>
            <a:custGeom>
              <a:avLst/>
              <a:gdLst>
                <a:gd name="connsiteX0" fmla="*/ 36 w 100256"/>
                <a:gd name="connsiteY0" fmla="*/ 6729 h 856082"/>
                <a:gd name="connsiteX1" fmla="*/ 25436 w 100256"/>
                <a:gd name="connsiteY1" fmla="*/ 217867 h 856082"/>
                <a:gd name="connsiteX2" fmla="*/ 23848 w 100256"/>
                <a:gd name="connsiteY2" fmla="*/ 441704 h 856082"/>
                <a:gd name="connsiteX3" fmla="*/ 31786 w 100256"/>
                <a:gd name="connsiteY3" fmla="*/ 594104 h 856082"/>
                <a:gd name="connsiteX4" fmla="*/ 9561 w 100256"/>
                <a:gd name="connsiteY4" fmla="*/ 743329 h 856082"/>
                <a:gd name="connsiteX5" fmla="*/ 100048 w 100256"/>
                <a:gd name="connsiteY5" fmla="*/ 856042 h 856082"/>
                <a:gd name="connsiteX6" fmla="*/ 34961 w 100256"/>
                <a:gd name="connsiteY6" fmla="*/ 752854 h 856082"/>
                <a:gd name="connsiteX7" fmla="*/ 52423 w 100256"/>
                <a:gd name="connsiteY7" fmla="*/ 500442 h 856082"/>
                <a:gd name="connsiteX8" fmla="*/ 31786 w 100256"/>
                <a:gd name="connsiteY8" fmla="*/ 94042 h 856082"/>
                <a:gd name="connsiteX9" fmla="*/ 36 w 100256"/>
                <a:gd name="connsiteY9" fmla="*/ 6729 h 85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256" h="856082">
                  <a:moveTo>
                    <a:pt x="36" y="6729"/>
                  </a:moveTo>
                  <a:cubicBezTo>
                    <a:pt x="-1022" y="27366"/>
                    <a:pt x="21467" y="145371"/>
                    <a:pt x="25436" y="217867"/>
                  </a:cubicBezTo>
                  <a:cubicBezTo>
                    <a:pt x="29405" y="290363"/>
                    <a:pt x="22790" y="378998"/>
                    <a:pt x="23848" y="441704"/>
                  </a:cubicBezTo>
                  <a:cubicBezTo>
                    <a:pt x="24906" y="504410"/>
                    <a:pt x="34167" y="543833"/>
                    <a:pt x="31786" y="594104"/>
                  </a:cubicBezTo>
                  <a:cubicBezTo>
                    <a:pt x="29405" y="644375"/>
                    <a:pt x="-1816" y="699673"/>
                    <a:pt x="9561" y="743329"/>
                  </a:cubicBezTo>
                  <a:cubicBezTo>
                    <a:pt x="20938" y="786985"/>
                    <a:pt x="95815" y="854455"/>
                    <a:pt x="100048" y="856042"/>
                  </a:cubicBezTo>
                  <a:cubicBezTo>
                    <a:pt x="104281" y="857629"/>
                    <a:pt x="42898" y="812121"/>
                    <a:pt x="34961" y="752854"/>
                  </a:cubicBezTo>
                  <a:cubicBezTo>
                    <a:pt x="27024" y="693587"/>
                    <a:pt x="52952" y="610244"/>
                    <a:pt x="52423" y="500442"/>
                  </a:cubicBezTo>
                  <a:cubicBezTo>
                    <a:pt x="51894" y="390640"/>
                    <a:pt x="40253" y="175798"/>
                    <a:pt x="31786" y="94042"/>
                  </a:cubicBezTo>
                  <a:cubicBezTo>
                    <a:pt x="23319" y="12286"/>
                    <a:pt x="1094" y="-13908"/>
                    <a:pt x="36" y="6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E3B13870-4E99-4E64-B6BE-38EA8FDDF73C}"/>
                </a:ext>
              </a:extLst>
            </p:cNvPr>
            <p:cNvSpPr/>
            <p:nvPr/>
          </p:nvSpPr>
          <p:spPr>
            <a:xfrm>
              <a:off x="2361589" y="7324725"/>
              <a:ext cx="1931102" cy="1654140"/>
            </a:xfrm>
            <a:custGeom>
              <a:avLst/>
              <a:gdLst>
                <a:gd name="connsiteX0" fmla="*/ 1931011 w 1931102"/>
                <a:gd name="connsiteY0" fmla="*/ 0 h 1654140"/>
                <a:gd name="connsiteX1" fmla="*/ 1429361 w 1931102"/>
                <a:gd name="connsiteY1" fmla="*/ 301625 h 1654140"/>
                <a:gd name="connsiteX2" fmla="*/ 772136 w 1931102"/>
                <a:gd name="connsiteY2" fmla="*/ 520700 h 1654140"/>
                <a:gd name="connsiteX3" fmla="*/ 346686 w 1931102"/>
                <a:gd name="connsiteY3" fmla="*/ 952500 h 1654140"/>
                <a:gd name="connsiteX4" fmla="*/ 16486 w 1931102"/>
                <a:gd name="connsiteY4" fmla="*/ 1622425 h 1654140"/>
                <a:gd name="connsiteX5" fmla="*/ 121261 w 1931102"/>
                <a:gd name="connsiteY5" fmla="*/ 1447800 h 1654140"/>
                <a:gd name="connsiteX6" fmla="*/ 730861 w 1931102"/>
                <a:gd name="connsiteY6" fmla="*/ 593725 h 1654140"/>
                <a:gd name="connsiteX7" fmla="*/ 1464286 w 1931102"/>
                <a:gd name="connsiteY7" fmla="*/ 301625 h 1654140"/>
                <a:gd name="connsiteX8" fmla="*/ 1931011 w 1931102"/>
                <a:gd name="connsiteY8" fmla="*/ 0 h 165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1102" h="1654140">
                  <a:moveTo>
                    <a:pt x="1931011" y="0"/>
                  </a:moveTo>
                  <a:cubicBezTo>
                    <a:pt x="1925190" y="0"/>
                    <a:pt x="1622507" y="214842"/>
                    <a:pt x="1429361" y="301625"/>
                  </a:cubicBezTo>
                  <a:cubicBezTo>
                    <a:pt x="1236215" y="388408"/>
                    <a:pt x="952582" y="412221"/>
                    <a:pt x="772136" y="520700"/>
                  </a:cubicBezTo>
                  <a:cubicBezTo>
                    <a:pt x="591690" y="629179"/>
                    <a:pt x="472628" y="768879"/>
                    <a:pt x="346686" y="952500"/>
                  </a:cubicBezTo>
                  <a:cubicBezTo>
                    <a:pt x="220744" y="1136121"/>
                    <a:pt x="54057" y="1539875"/>
                    <a:pt x="16486" y="1622425"/>
                  </a:cubicBezTo>
                  <a:cubicBezTo>
                    <a:pt x="-21085" y="1704975"/>
                    <a:pt x="2198" y="1619250"/>
                    <a:pt x="121261" y="1447800"/>
                  </a:cubicBezTo>
                  <a:cubicBezTo>
                    <a:pt x="240323" y="1276350"/>
                    <a:pt x="507024" y="784754"/>
                    <a:pt x="730861" y="593725"/>
                  </a:cubicBezTo>
                  <a:cubicBezTo>
                    <a:pt x="954698" y="402696"/>
                    <a:pt x="1264790" y="399521"/>
                    <a:pt x="1464286" y="301625"/>
                  </a:cubicBezTo>
                  <a:cubicBezTo>
                    <a:pt x="1663782" y="203729"/>
                    <a:pt x="1936832" y="0"/>
                    <a:pt x="193101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F836AB58-939B-4800-9726-6495DAB46E84}"/>
                </a:ext>
              </a:extLst>
            </p:cNvPr>
            <p:cNvSpPr/>
            <p:nvPr/>
          </p:nvSpPr>
          <p:spPr>
            <a:xfrm>
              <a:off x="7403636" y="7471362"/>
              <a:ext cx="1981927" cy="1538811"/>
            </a:xfrm>
            <a:custGeom>
              <a:avLst/>
              <a:gdLst>
                <a:gd name="connsiteX0" fmla="*/ 73489 w 1981927"/>
                <a:gd name="connsiteY0" fmla="*/ 40688 h 1538811"/>
                <a:gd name="connsiteX1" fmla="*/ 181439 w 1981927"/>
                <a:gd name="connsiteY1" fmla="*/ 132763 h 1538811"/>
                <a:gd name="connsiteX2" fmla="*/ 1226014 w 1981927"/>
                <a:gd name="connsiteY2" fmla="*/ 767763 h 1538811"/>
                <a:gd name="connsiteX3" fmla="*/ 1965789 w 1981927"/>
                <a:gd name="connsiteY3" fmla="*/ 1513888 h 1538811"/>
                <a:gd name="connsiteX4" fmla="*/ 1673689 w 1981927"/>
                <a:gd name="connsiteY4" fmla="*/ 1294813 h 1538811"/>
                <a:gd name="connsiteX5" fmla="*/ 959314 w 1981927"/>
                <a:gd name="connsiteY5" fmla="*/ 640763 h 1538811"/>
                <a:gd name="connsiteX6" fmla="*/ 73489 w 1981927"/>
                <a:gd name="connsiteY6" fmla="*/ 40688 h 153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1927" h="1538811">
                  <a:moveTo>
                    <a:pt x="73489" y="40688"/>
                  </a:moveTo>
                  <a:cubicBezTo>
                    <a:pt x="-56157" y="-43979"/>
                    <a:pt x="-10648" y="11584"/>
                    <a:pt x="181439" y="132763"/>
                  </a:cubicBezTo>
                  <a:cubicBezTo>
                    <a:pt x="373526" y="253942"/>
                    <a:pt x="928622" y="537576"/>
                    <a:pt x="1226014" y="767763"/>
                  </a:cubicBezTo>
                  <a:cubicBezTo>
                    <a:pt x="1523406" y="997950"/>
                    <a:pt x="1891177" y="1426046"/>
                    <a:pt x="1965789" y="1513888"/>
                  </a:cubicBezTo>
                  <a:cubicBezTo>
                    <a:pt x="2040401" y="1601730"/>
                    <a:pt x="1841435" y="1440334"/>
                    <a:pt x="1673689" y="1294813"/>
                  </a:cubicBezTo>
                  <a:cubicBezTo>
                    <a:pt x="1505943" y="1149292"/>
                    <a:pt x="1232893" y="846080"/>
                    <a:pt x="959314" y="640763"/>
                  </a:cubicBezTo>
                  <a:cubicBezTo>
                    <a:pt x="685735" y="435446"/>
                    <a:pt x="203135" y="125355"/>
                    <a:pt x="73489" y="406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63092AE6-3914-402B-A3E4-0794EA85460F}"/>
                </a:ext>
              </a:extLst>
            </p:cNvPr>
            <p:cNvSpPr/>
            <p:nvPr/>
          </p:nvSpPr>
          <p:spPr>
            <a:xfrm>
              <a:off x="5279414" y="7786153"/>
              <a:ext cx="1102779" cy="695376"/>
            </a:xfrm>
            <a:custGeom>
              <a:avLst/>
              <a:gdLst>
                <a:gd name="connsiteX0" fmla="*/ 899136 w 1102779"/>
                <a:gd name="connsiteY0" fmla="*/ 21172 h 695376"/>
                <a:gd name="connsiteX1" fmla="*/ 1099161 w 1102779"/>
                <a:gd name="connsiteY1" fmla="*/ 27522 h 695376"/>
                <a:gd name="connsiteX2" fmla="*/ 746736 w 1102779"/>
                <a:gd name="connsiteY2" fmla="*/ 291047 h 695376"/>
                <a:gd name="connsiteX3" fmla="*/ 435586 w 1102779"/>
                <a:gd name="connsiteY3" fmla="*/ 548222 h 695376"/>
                <a:gd name="connsiteX4" fmla="*/ 611 w 1102779"/>
                <a:gd name="connsiteY4" fmla="*/ 694272 h 695376"/>
                <a:gd name="connsiteX5" fmla="*/ 346686 w 1102779"/>
                <a:gd name="connsiteY5" fmla="*/ 475197 h 695376"/>
                <a:gd name="connsiteX6" fmla="*/ 616561 w 1102779"/>
                <a:gd name="connsiteY6" fmla="*/ 249772 h 695376"/>
                <a:gd name="connsiteX7" fmla="*/ 899136 w 1102779"/>
                <a:gd name="connsiteY7" fmla="*/ 21172 h 69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2779" h="695376">
                  <a:moveTo>
                    <a:pt x="899136" y="21172"/>
                  </a:moveTo>
                  <a:cubicBezTo>
                    <a:pt x="1011848" y="1857"/>
                    <a:pt x="1124561" y="-17457"/>
                    <a:pt x="1099161" y="27522"/>
                  </a:cubicBezTo>
                  <a:cubicBezTo>
                    <a:pt x="1073761" y="72501"/>
                    <a:pt x="857332" y="204264"/>
                    <a:pt x="746736" y="291047"/>
                  </a:cubicBezTo>
                  <a:cubicBezTo>
                    <a:pt x="636140" y="377830"/>
                    <a:pt x="559940" y="481018"/>
                    <a:pt x="435586" y="548222"/>
                  </a:cubicBezTo>
                  <a:cubicBezTo>
                    <a:pt x="311232" y="615426"/>
                    <a:pt x="15428" y="706443"/>
                    <a:pt x="611" y="694272"/>
                  </a:cubicBezTo>
                  <a:cubicBezTo>
                    <a:pt x="-14206" y="682101"/>
                    <a:pt x="244028" y="549280"/>
                    <a:pt x="346686" y="475197"/>
                  </a:cubicBezTo>
                  <a:cubicBezTo>
                    <a:pt x="449344" y="401114"/>
                    <a:pt x="616561" y="249772"/>
                    <a:pt x="616561" y="249772"/>
                  </a:cubicBezTo>
                  <a:lnTo>
                    <a:pt x="899136" y="2117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31DFDFE2-1DD6-4A3A-9ACB-F00203454371}"/>
                </a:ext>
              </a:extLst>
            </p:cNvPr>
            <p:cNvSpPr/>
            <p:nvPr/>
          </p:nvSpPr>
          <p:spPr>
            <a:xfrm>
              <a:off x="4815639" y="8089720"/>
              <a:ext cx="747957" cy="217156"/>
            </a:xfrm>
            <a:custGeom>
              <a:avLst/>
              <a:gdLst>
                <a:gd name="connsiteX0" fmla="*/ 4011 w 747957"/>
                <a:gd name="connsiteY0" fmla="*/ 180 h 217156"/>
                <a:gd name="connsiteX1" fmla="*/ 505661 w 747957"/>
                <a:gd name="connsiteY1" fmla="*/ 200205 h 217156"/>
                <a:gd name="connsiteX2" fmla="*/ 746961 w 747957"/>
                <a:gd name="connsiteY2" fmla="*/ 203380 h 217156"/>
                <a:gd name="connsiteX3" fmla="*/ 423111 w 747957"/>
                <a:gd name="connsiteY3" fmla="*/ 203380 h 217156"/>
                <a:gd name="connsiteX4" fmla="*/ 315161 w 747957"/>
                <a:gd name="connsiteY4" fmla="*/ 200205 h 217156"/>
                <a:gd name="connsiteX5" fmla="*/ 289761 w 747957"/>
                <a:gd name="connsiteY5" fmla="*/ 216080 h 217156"/>
                <a:gd name="connsiteX6" fmla="*/ 270711 w 747957"/>
                <a:gd name="connsiteY6" fmla="*/ 165280 h 217156"/>
                <a:gd name="connsiteX7" fmla="*/ 4011 w 747957"/>
                <a:gd name="connsiteY7" fmla="*/ 180 h 21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957" h="217156">
                  <a:moveTo>
                    <a:pt x="4011" y="180"/>
                  </a:moveTo>
                  <a:cubicBezTo>
                    <a:pt x="43169" y="6001"/>
                    <a:pt x="381836" y="166338"/>
                    <a:pt x="505661" y="200205"/>
                  </a:cubicBezTo>
                  <a:cubicBezTo>
                    <a:pt x="629486" y="234072"/>
                    <a:pt x="760719" y="202851"/>
                    <a:pt x="746961" y="203380"/>
                  </a:cubicBezTo>
                  <a:cubicBezTo>
                    <a:pt x="733203" y="203909"/>
                    <a:pt x="495078" y="203909"/>
                    <a:pt x="423111" y="203380"/>
                  </a:cubicBezTo>
                  <a:cubicBezTo>
                    <a:pt x="351144" y="202851"/>
                    <a:pt x="337386" y="198088"/>
                    <a:pt x="315161" y="200205"/>
                  </a:cubicBezTo>
                  <a:cubicBezTo>
                    <a:pt x="292936" y="202322"/>
                    <a:pt x="297169" y="221901"/>
                    <a:pt x="289761" y="216080"/>
                  </a:cubicBezTo>
                  <a:cubicBezTo>
                    <a:pt x="282353" y="210259"/>
                    <a:pt x="317278" y="199676"/>
                    <a:pt x="270711" y="165280"/>
                  </a:cubicBezTo>
                  <a:cubicBezTo>
                    <a:pt x="224144" y="130884"/>
                    <a:pt x="-35147" y="-5641"/>
                    <a:pt x="4011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2BA40A13-35B5-4601-AE73-FDBA02DD1E49}"/>
                </a:ext>
              </a:extLst>
            </p:cNvPr>
            <p:cNvSpPr/>
            <p:nvPr/>
          </p:nvSpPr>
          <p:spPr>
            <a:xfrm>
              <a:off x="5195147" y="8467528"/>
              <a:ext cx="313538" cy="327317"/>
            </a:xfrm>
            <a:custGeom>
              <a:avLst/>
              <a:gdLst>
                <a:gd name="connsiteX0" fmla="*/ 313478 w 313538"/>
                <a:gd name="connsiteY0" fmla="*/ 197 h 327317"/>
                <a:gd name="connsiteX1" fmla="*/ 49953 w 313538"/>
                <a:gd name="connsiteY1" fmla="*/ 139897 h 327317"/>
                <a:gd name="connsiteX2" fmla="*/ 11853 w 313538"/>
                <a:gd name="connsiteY2" fmla="*/ 327222 h 327317"/>
                <a:gd name="connsiteX3" fmla="*/ 24553 w 313538"/>
                <a:gd name="connsiteY3" fmla="*/ 114497 h 327317"/>
                <a:gd name="connsiteX4" fmla="*/ 313478 w 313538"/>
                <a:gd name="connsiteY4" fmla="*/ 197 h 32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38" h="327317">
                  <a:moveTo>
                    <a:pt x="313478" y="197"/>
                  </a:moveTo>
                  <a:cubicBezTo>
                    <a:pt x="317711" y="4430"/>
                    <a:pt x="100224" y="85393"/>
                    <a:pt x="49953" y="139897"/>
                  </a:cubicBezTo>
                  <a:cubicBezTo>
                    <a:pt x="-318" y="194401"/>
                    <a:pt x="16086" y="331455"/>
                    <a:pt x="11853" y="327222"/>
                  </a:cubicBezTo>
                  <a:cubicBezTo>
                    <a:pt x="7620" y="322989"/>
                    <a:pt x="-18839" y="168472"/>
                    <a:pt x="24553" y="114497"/>
                  </a:cubicBezTo>
                  <a:cubicBezTo>
                    <a:pt x="67945" y="60522"/>
                    <a:pt x="309245" y="-4036"/>
                    <a:pt x="313478" y="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C2ED6647-C363-431A-897F-EBD93CD34EA1}"/>
                </a:ext>
              </a:extLst>
            </p:cNvPr>
            <p:cNvSpPr/>
            <p:nvPr/>
          </p:nvSpPr>
          <p:spPr>
            <a:xfrm>
              <a:off x="5067260" y="8311762"/>
              <a:ext cx="114507" cy="480073"/>
            </a:xfrm>
            <a:custGeom>
              <a:avLst/>
              <a:gdLst>
                <a:gd name="connsiteX0" fmla="*/ 40 w 114507"/>
                <a:gd name="connsiteY0" fmla="*/ 388 h 480073"/>
                <a:gd name="connsiteX1" fmla="*/ 107990 w 114507"/>
                <a:gd name="connsiteY1" fmla="*/ 187713 h 480073"/>
                <a:gd name="connsiteX2" fmla="*/ 101640 w 114507"/>
                <a:gd name="connsiteY2" fmla="*/ 479813 h 480073"/>
                <a:gd name="connsiteX3" fmla="*/ 95290 w 114507"/>
                <a:gd name="connsiteY3" fmla="*/ 235338 h 480073"/>
                <a:gd name="connsiteX4" fmla="*/ 40 w 114507"/>
                <a:gd name="connsiteY4" fmla="*/ 388 h 48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07" h="480073">
                  <a:moveTo>
                    <a:pt x="40" y="388"/>
                  </a:moveTo>
                  <a:cubicBezTo>
                    <a:pt x="2157" y="-7549"/>
                    <a:pt x="91057" y="107809"/>
                    <a:pt x="107990" y="187713"/>
                  </a:cubicBezTo>
                  <a:cubicBezTo>
                    <a:pt x="124923" y="267617"/>
                    <a:pt x="103757" y="471876"/>
                    <a:pt x="101640" y="479813"/>
                  </a:cubicBezTo>
                  <a:cubicBezTo>
                    <a:pt x="99523" y="487750"/>
                    <a:pt x="110107" y="312067"/>
                    <a:pt x="95290" y="235338"/>
                  </a:cubicBezTo>
                  <a:cubicBezTo>
                    <a:pt x="80473" y="158609"/>
                    <a:pt x="-2077" y="8325"/>
                    <a:pt x="40" y="3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71ABBA94-FF2B-4A53-A893-8CA1DC47A7B5}"/>
                </a:ext>
              </a:extLst>
            </p:cNvPr>
            <p:cNvSpPr/>
            <p:nvPr/>
          </p:nvSpPr>
          <p:spPr>
            <a:xfrm>
              <a:off x="4449678" y="7795934"/>
              <a:ext cx="636674" cy="1155858"/>
            </a:xfrm>
            <a:custGeom>
              <a:avLst/>
              <a:gdLst>
                <a:gd name="connsiteX0" fmla="*/ 287422 w 636674"/>
                <a:gd name="connsiteY0" fmla="*/ 547966 h 1155858"/>
                <a:gd name="connsiteX1" fmla="*/ 458872 w 636674"/>
                <a:gd name="connsiteY1" fmla="*/ 944841 h 1155858"/>
                <a:gd name="connsiteX2" fmla="*/ 636672 w 636674"/>
                <a:gd name="connsiteY2" fmla="*/ 1154391 h 1155858"/>
                <a:gd name="connsiteX3" fmla="*/ 462047 w 636674"/>
                <a:gd name="connsiteY3" fmla="*/ 1024216 h 1155858"/>
                <a:gd name="connsiteX4" fmla="*/ 112797 w 636674"/>
                <a:gd name="connsiteY4" fmla="*/ 767041 h 1155858"/>
                <a:gd name="connsiteX5" fmla="*/ 8022 w 636674"/>
                <a:gd name="connsiteY5" fmla="*/ 1866 h 1155858"/>
                <a:gd name="connsiteX6" fmla="*/ 287422 w 636674"/>
                <a:gd name="connsiteY6" fmla="*/ 547966 h 115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674" h="1155858">
                  <a:moveTo>
                    <a:pt x="287422" y="547966"/>
                  </a:moveTo>
                  <a:cubicBezTo>
                    <a:pt x="362564" y="705129"/>
                    <a:pt x="400664" y="843770"/>
                    <a:pt x="458872" y="944841"/>
                  </a:cubicBezTo>
                  <a:cubicBezTo>
                    <a:pt x="517080" y="1045912"/>
                    <a:pt x="636143" y="1141162"/>
                    <a:pt x="636672" y="1154391"/>
                  </a:cubicBezTo>
                  <a:cubicBezTo>
                    <a:pt x="637201" y="1167620"/>
                    <a:pt x="549360" y="1088774"/>
                    <a:pt x="462047" y="1024216"/>
                  </a:cubicBezTo>
                  <a:cubicBezTo>
                    <a:pt x="374735" y="959658"/>
                    <a:pt x="188468" y="937433"/>
                    <a:pt x="112797" y="767041"/>
                  </a:cubicBezTo>
                  <a:cubicBezTo>
                    <a:pt x="37126" y="596649"/>
                    <a:pt x="-22140" y="35203"/>
                    <a:pt x="8022" y="1866"/>
                  </a:cubicBezTo>
                  <a:cubicBezTo>
                    <a:pt x="38184" y="-31471"/>
                    <a:pt x="212280" y="390803"/>
                    <a:pt x="287422" y="547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4B210B25-F3F3-459F-BF8A-75627A042951}"/>
                </a:ext>
              </a:extLst>
            </p:cNvPr>
            <p:cNvSpPr/>
            <p:nvPr/>
          </p:nvSpPr>
          <p:spPr>
            <a:xfrm>
              <a:off x="4965417" y="8280003"/>
              <a:ext cx="146649" cy="381509"/>
            </a:xfrm>
            <a:custGeom>
              <a:avLst/>
              <a:gdLst>
                <a:gd name="connsiteX0" fmla="*/ 120933 w 146649"/>
                <a:gd name="connsiteY0" fmla="*/ 397 h 381509"/>
                <a:gd name="connsiteX1" fmla="*/ 41558 w 146649"/>
                <a:gd name="connsiteY1" fmla="*/ 140097 h 381509"/>
                <a:gd name="connsiteX2" fmla="*/ 146333 w 146649"/>
                <a:gd name="connsiteY2" fmla="*/ 381397 h 381509"/>
                <a:gd name="connsiteX3" fmla="*/ 283 w 146649"/>
                <a:gd name="connsiteY3" fmla="*/ 108347 h 381509"/>
                <a:gd name="connsiteX4" fmla="*/ 120933 w 146649"/>
                <a:gd name="connsiteY4" fmla="*/ 397 h 38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49" h="381509">
                  <a:moveTo>
                    <a:pt x="120933" y="397"/>
                  </a:moveTo>
                  <a:cubicBezTo>
                    <a:pt x="127812" y="5689"/>
                    <a:pt x="37325" y="76597"/>
                    <a:pt x="41558" y="140097"/>
                  </a:cubicBezTo>
                  <a:cubicBezTo>
                    <a:pt x="45791" y="203597"/>
                    <a:pt x="153212" y="386689"/>
                    <a:pt x="146333" y="381397"/>
                  </a:cubicBezTo>
                  <a:cubicBezTo>
                    <a:pt x="139454" y="376105"/>
                    <a:pt x="7162" y="173434"/>
                    <a:pt x="283" y="108347"/>
                  </a:cubicBezTo>
                  <a:cubicBezTo>
                    <a:pt x="-6596" y="43260"/>
                    <a:pt x="114054" y="-4895"/>
                    <a:pt x="120933" y="3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A704F7EE-19BA-4C6A-852A-B683A5DF01A7}"/>
                </a:ext>
              </a:extLst>
            </p:cNvPr>
            <p:cNvSpPr/>
            <p:nvPr/>
          </p:nvSpPr>
          <p:spPr>
            <a:xfrm>
              <a:off x="5326096" y="8466949"/>
              <a:ext cx="382617" cy="303344"/>
            </a:xfrm>
            <a:custGeom>
              <a:avLst/>
              <a:gdLst>
                <a:gd name="connsiteX0" fmla="*/ 382554 w 382617"/>
                <a:gd name="connsiteY0" fmla="*/ 776 h 303344"/>
                <a:gd name="connsiteX1" fmla="*/ 61879 w 382617"/>
                <a:gd name="connsiteY1" fmla="*/ 130951 h 303344"/>
                <a:gd name="connsiteX2" fmla="*/ 17429 w 382617"/>
                <a:gd name="connsiteY2" fmla="*/ 302401 h 303344"/>
                <a:gd name="connsiteX3" fmla="*/ 33304 w 382617"/>
                <a:gd name="connsiteY3" fmla="*/ 191276 h 303344"/>
                <a:gd name="connsiteX4" fmla="*/ 382554 w 382617"/>
                <a:gd name="connsiteY4" fmla="*/ 776 h 30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617" h="303344">
                  <a:moveTo>
                    <a:pt x="382554" y="776"/>
                  </a:moveTo>
                  <a:cubicBezTo>
                    <a:pt x="387317" y="-9278"/>
                    <a:pt x="122733" y="80680"/>
                    <a:pt x="61879" y="130951"/>
                  </a:cubicBezTo>
                  <a:cubicBezTo>
                    <a:pt x="1025" y="181222"/>
                    <a:pt x="22191" y="292347"/>
                    <a:pt x="17429" y="302401"/>
                  </a:cubicBezTo>
                  <a:cubicBezTo>
                    <a:pt x="12666" y="312455"/>
                    <a:pt x="-27550" y="239959"/>
                    <a:pt x="33304" y="191276"/>
                  </a:cubicBezTo>
                  <a:cubicBezTo>
                    <a:pt x="94158" y="142593"/>
                    <a:pt x="377791" y="10830"/>
                    <a:pt x="382554" y="7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64B06E3C-BE19-4B54-BB52-25E3813DA1C3}"/>
                </a:ext>
              </a:extLst>
            </p:cNvPr>
            <p:cNvSpPr/>
            <p:nvPr/>
          </p:nvSpPr>
          <p:spPr>
            <a:xfrm>
              <a:off x="5263629" y="8601075"/>
              <a:ext cx="581970" cy="257175"/>
            </a:xfrm>
            <a:custGeom>
              <a:avLst/>
              <a:gdLst>
                <a:gd name="connsiteX0" fmla="*/ 581546 w 581970"/>
                <a:gd name="connsiteY0" fmla="*/ 0 h 257175"/>
                <a:gd name="connsiteX1" fmla="*/ 305321 w 581970"/>
                <a:gd name="connsiteY1" fmla="*/ 184150 h 257175"/>
                <a:gd name="connsiteX2" fmla="*/ 521 w 581970"/>
                <a:gd name="connsiteY2" fmla="*/ 257175 h 257175"/>
                <a:gd name="connsiteX3" fmla="*/ 241821 w 581970"/>
                <a:gd name="connsiteY3" fmla="*/ 184150 h 257175"/>
                <a:gd name="connsiteX4" fmla="*/ 581546 w 581970"/>
                <a:gd name="connsiteY4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970" h="257175">
                  <a:moveTo>
                    <a:pt x="581546" y="0"/>
                  </a:moveTo>
                  <a:cubicBezTo>
                    <a:pt x="592129" y="0"/>
                    <a:pt x="402159" y="141287"/>
                    <a:pt x="305321" y="184150"/>
                  </a:cubicBezTo>
                  <a:cubicBezTo>
                    <a:pt x="208483" y="227013"/>
                    <a:pt x="11104" y="257175"/>
                    <a:pt x="521" y="257175"/>
                  </a:cubicBezTo>
                  <a:cubicBezTo>
                    <a:pt x="-10062" y="257175"/>
                    <a:pt x="142867" y="228600"/>
                    <a:pt x="241821" y="184150"/>
                  </a:cubicBezTo>
                  <a:cubicBezTo>
                    <a:pt x="340775" y="139700"/>
                    <a:pt x="570963" y="0"/>
                    <a:pt x="5815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3DC1F0F1-1CEC-4DC8-8475-8EC767BEF509}"/>
                </a:ext>
              </a:extLst>
            </p:cNvPr>
            <p:cNvSpPr/>
            <p:nvPr/>
          </p:nvSpPr>
          <p:spPr>
            <a:xfrm>
              <a:off x="3012259" y="7780863"/>
              <a:ext cx="382579" cy="696650"/>
            </a:xfrm>
            <a:custGeom>
              <a:avLst/>
              <a:gdLst>
                <a:gd name="connsiteX0" fmla="*/ 365941 w 382579"/>
                <a:gd name="connsiteY0" fmla="*/ 37257 h 696650"/>
                <a:gd name="connsiteX1" fmla="*/ 310061 w 382579"/>
                <a:gd name="connsiteY1" fmla="*/ 67737 h 696650"/>
                <a:gd name="connsiteX2" fmla="*/ 50981 w 382579"/>
                <a:gd name="connsiteY2" fmla="*/ 535097 h 696650"/>
                <a:gd name="connsiteX3" fmla="*/ 181 w 382579"/>
                <a:gd name="connsiteY3" fmla="*/ 692577 h 696650"/>
                <a:gd name="connsiteX4" fmla="*/ 56061 w 382579"/>
                <a:gd name="connsiteY4" fmla="*/ 397937 h 696650"/>
                <a:gd name="connsiteX5" fmla="*/ 365941 w 382579"/>
                <a:gd name="connsiteY5" fmla="*/ 37257 h 69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579" h="696650">
                  <a:moveTo>
                    <a:pt x="365941" y="37257"/>
                  </a:moveTo>
                  <a:cubicBezTo>
                    <a:pt x="408274" y="-17776"/>
                    <a:pt x="362554" y="-15236"/>
                    <a:pt x="310061" y="67737"/>
                  </a:cubicBezTo>
                  <a:cubicBezTo>
                    <a:pt x="257568" y="150710"/>
                    <a:pt x="102628" y="430957"/>
                    <a:pt x="50981" y="535097"/>
                  </a:cubicBezTo>
                  <a:cubicBezTo>
                    <a:pt x="-666" y="639237"/>
                    <a:pt x="-666" y="715437"/>
                    <a:pt x="181" y="692577"/>
                  </a:cubicBezTo>
                  <a:cubicBezTo>
                    <a:pt x="1028" y="669717"/>
                    <a:pt x="-7439" y="511390"/>
                    <a:pt x="56061" y="397937"/>
                  </a:cubicBezTo>
                  <a:cubicBezTo>
                    <a:pt x="119561" y="284484"/>
                    <a:pt x="323608" y="92290"/>
                    <a:pt x="365941" y="372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E2C61B89-3FF2-4694-B7D0-8B6C411C96AB}"/>
                </a:ext>
              </a:extLst>
            </p:cNvPr>
            <p:cNvSpPr/>
            <p:nvPr/>
          </p:nvSpPr>
          <p:spPr>
            <a:xfrm>
              <a:off x="3479057" y="7630008"/>
              <a:ext cx="544522" cy="1107827"/>
            </a:xfrm>
            <a:custGeom>
              <a:avLst/>
              <a:gdLst>
                <a:gd name="connsiteX0" fmla="*/ 544303 w 544522"/>
                <a:gd name="connsiteY0" fmla="*/ 5232 h 1107827"/>
                <a:gd name="connsiteX1" fmla="*/ 300463 w 544522"/>
                <a:gd name="connsiteY1" fmla="*/ 386232 h 1107827"/>
                <a:gd name="connsiteX2" fmla="*/ 743 w 544522"/>
                <a:gd name="connsiteY2" fmla="*/ 1107592 h 1107827"/>
                <a:gd name="connsiteX3" fmla="*/ 219183 w 544522"/>
                <a:gd name="connsiteY3" fmla="*/ 462432 h 1107827"/>
                <a:gd name="connsiteX4" fmla="*/ 341103 w 544522"/>
                <a:gd name="connsiteY4" fmla="*/ 183032 h 1107827"/>
                <a:gd name="connsiteX5" fmla="*/ 544303 w 544522"/>
                <a:gd name="connsiteY5" fmla="*/ 5232 h 110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522" h="1107827">
                  <a:moveTo>
                    <a:pt x="544303" y="5232"/>
                  </a:moveTo>
                  <a:cubicBezTo>
                    <a:pt x="537530" y="39099"/>
                    <a:pt x="391056" y="202505"/>
                    <a:pt x="300463" y="386232"/>
                  </a:cubicBezTo>
                  <a:cubicBezTo>
                    <a:pt x="209870" y="569959"/>
                    <a:pt x="14290" y="1094892"/>
                    <a:pt x="743" y="1107592"/>
                  </a:cubicBezTo>
                  <a:cubicBezTo>
                    <a:pt x="-12804" y="1120292"/>
                    <a:pt x="162456" y="616525"/>
                    <a:pt x="219183" y="462432"/>
                  </a:cubicBezTo>
                  <a:cubicBezTo>
                    <a:pt x="275910" y="308339"/>
                    <a:pt x="282683" y="255845"/>
                    <a:pt x="341103" y="183032"/>
                  </a:cubicBezTo>
                  <a:cubicBezTo>
                    <a:pt x="399523" y="110219"/>
                    <a:pt x="551076" y="-28635"/>
                    <a:pt x="544303" y="5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B0007A29-8D47-4D11-92F3-96A6F4E9FDBE}"/>
                </a:ext>
              </a:extLst>
            </p:cNvPr>
            <p:cNvSpPr/>
            <p:nvPr/>
          </p:nvSpPr>
          <p:spPr>
            <a:xfrm>
              <a:off x="3276388" y="7861573"/>
              <a:ext cx="455943" cy="817584"/>
            </a:xfrm>
            <a:custGeom>
              <a:avLst/>
              <a:gdLst>
                <a:gd name="connsiteX0" fmla="*/ 448945 w 455943"/>
                <a:gd name="connsiteY0" fmla="*/ 16660 h 817584"/>
                <a:gd name="connsiteX1" fmla="*/ 51012 w 455943"/>
                <a:gd name="connsiteY1" fmla="*/ 634727 h 817584"/>
                <a:gd name="connsiteX2" fmla="*/ 17145 w 455943"/>
                <a:gd name="connsiteY2" fmla="*/ 808294 h 817584"/>
                <a:gd name="connsiteX3" fmla="*/ 161079 w 455943"/>
                <a:gd name="connsiteY3" fmla="*/ 410360 h 817584"/>
                <a:gd name="connsiteX4" fmla="*/ 292312 w 455943"/>
                <a:gd name="connsiteY4" fmla="*/ 194460 h 817584"/>
                <a:gd name="connsiteX5" fmla="*/ 448945 w 455943"/>
                <a:gd name="connsiteY5" fmla="*/ 16660 h 81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943" h="817584">
                  <a:moveTo>
                    <a:pt x="448945" y="16660"/>
                  </a:moveTo>
                  <a:cubicBezTo>
                    <a:pt x="408728" y="90038"/>
                    <a:pt x="122979" y="502788"/>
                    <a:pt x="51012" y="634727"/>
                  </a:cubicBezTo>
                  <a:cubicBezTo>
                    <a:pt x="-20955" y="766666"/>
                    <a:pt x="-1199" y="845688"/>
                    <a:pt x="17145" y="808294"/>
                  </a:cubicBezTo>
                  <a:cubicBezTo>
                    <a:pt x="35489" y="770900"/>
                    <a:pt x="115218" y="512666"/>
                    <a:pt x="161079" y="410360"/>
                  </a:cubicBezTo>
                  <a:cubicBezTo>
                    <a:pt x="206940" y="308054"/>
                    <a:pt x="239395" y="256549"/>
                    <a:pt x="292312" y="194460"/>
                  </a:cubicBezTo>
                  <a:cubicBezTo>
                    <a:pt x="345229" y="132371"/>
                    <a:pt x="489162" y="-56718"/>
                    <a:pt x="448945" y="166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4E6ADE5B-FD69-4936-902E-747CE6C724B5}"/>
                </a:ext>
              </a:extLst>
            </p:cNvPr>
            <p:cNvSpPr/>
            <p:nvPr/>
          </p:nvSpPr>
          <p:spPr>
            <a:xfrm>
              <a:off x="3039273" y="7789264"/>
              <a:ext cx="703030" cy="877944"/>
            </a:xfrm>
            <a:custGeom>
              <a:avLst/>
              <a:gdLst>
                <a:gd name="connsiteX0" fmla="*/ 702994 w 703030"/>
                <a:gd name="connsiteY0" fmla="*/ 69 h 877944"/>
                <a:gd name="connsiteX1" fmla="*/ 338927 w 703030"/>
                <a:gd name="connsiteY1" fmla="*/ 237136 h 877944"/>
                <a:gd name="connsiteX2" fmla="*/ 8727 w 703030"/>
                <a:gd name="connsiteY2" fmla="*/ 872136 h 877944"/>
                <a:gd name="connsiteX3" fmla="*/ 114560 w 703030"/>
                <a:gd name="connsiteY3" fmla="*/ 533469 h 877944"/>
                <a:gd name="connsiteX4" fmla="*/ 317760 w 703030"/>
                <a:gd name="connsiteY4" fmla="*/ 215969 h 877944"/>
                <a:gd name="connsiteX5" fmla="*/ 702994 w 703030"/>
                <a:gd name="connsiteY5" fmla="*/ 69 h 87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3030" h="877944">
                  <a:moveTo>
                    <a:pt x="702994" y="69"/>
                  </a:moveTo>
                  <a:cubicBezTo>
                    <a:pt x="706522" y="3597"/>
                    <a:pt x="454638" y="91792"/>
                    <a:pt x="338927" y="237136"/>
                  </a:cubicBezTo>
                  <a:cubicBezTo>
                    <a:pt x="223216" y="382480"/>
                    <a:pt x="46121" y="822747"/>
                    <a:pt x="8727" y="872136"/>
                  </a:cubicBezTo>
                  <a:cubicBezTo>
                    <a:pt x="-28667" y="921525"/>
                    <a:pt x="63055" y="642830"/>
                    <a:pt x="114560" y="533469"/>
                  </a:cubicBezTo>
                  <a:cubicBezTo>
                    <a:pt x="166065" y="424108"/>
                    <a:pt x="220393" y="304163"/>
                    <a:pt x="317760" y="215969"/>
                  </a:cubicBezTo>
                  <a:cubicBezTo>
                    <a:pt x="415127" y="127775"/>
                    <a:pt x="699466" y="-3459"/>
                    <a:pt x="702994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467128A0-F8F3-4A45-8E6F-10BAA45F7B17}"/>
                </a:ext>
              </a:extLst>
            </p:cNvPr>
            <p:cNvSpPr/>
            <p:nvPr/>
          </p:nvSpPr>
          <p:spPr>
            <a:xfrm>
              <a:off x="3229254" y="8338862"/>
              <a:ext cx="21968" cy="719328"/>
            </a:xfrm>
            <a:custGeom>
              <a:avLst/>
              <a:gdLst>
                <a:gd name="connsiteX0" fmla="*/ 779 w 21968"/>
                <a:gd name="connsiteY0" fmla="*/ 805 h 719328"/>
                <a:gd name="connsiteX1" fmla="*/ 21946 w 21968"/>
                <a:gd name="connsiteY1" fmla="*/ 551138 h 719328"/>
                <a:gd name="connsiteX2" fmla="*/ 5013 w 21968"/>
                <a:gd name="connsiteY2" fmla="*/ 686605 h 719328"/>
                <a:gd name="connsiteX3" fmla="*/ 779 w 21968"/>
                <a:gd name="connsiteY3" fmla="*/ 805 h 7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68" h="719328">
                  <a:moveTo>
                    <a:pt x="779" y="805"/>
                  </a:moveTo>
                  <a:cubicBezTo>
                    <a:pt x="3601" y="-21773"/>
                    <a:pt x="21240" y="436838"/>
                    <a:pt x="21946" y="551138"/>
                  </a:cubicBezTo>
                  <a:cubicBezTo>
                    <a:pt x="22652" y="665438"/>
                    <a:pt x="6424" y="776210"/>
                    <a:pt x="5013" y="686605"/>
                  </a:cubicBezTo>
                  <a:cubicBezTo>
                    <a:pt x="3602" y="597000"/>
                    <a:pt x="-2043" y="23383"/>
                    <a:pt x="779" y="8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67785584-168F-40B0-9311-0A941708CEC7}"/>
                </a:ext>
              </a:extLst>
            </p:cNvPr>
            <p:cNvSpPr/>
            <p:nvPr/>
          </p:nvSpPr>
          <p:spPr>
            <a:xfrm>
              <a:off x="7341502" y="7707911"/>
              <a:ext cx="1412103" cy="665476"/>
            </a:xfrm>
            <a:custGeom>
              <a:avLst/>
              <a:gdLst>
                <a:gd name="connsiteX0" fmla="*/ 3331 w 1412103"/>
                <a:gd name="connsiteY0" fmla="*/ 5222 h 665476"/>
                <a:gd name="connsiteX1" fmla="*/ 714531 w 1412103"/>
                <a:gd name="connsiteY1" fmla="*/ 254989 h 665476"/>
                <a:gd name="connsiteX2" fmla="*/ 1404565 w 1412103"/>
                <a:gd name="connsiteY2" fmla="*/ 657156 h 665476"/>
                <a:gd name="connsiteX3" fmla="*/ 1015098 w 1412103"/>
                <a:gd name="connsiteY3" fmla="*/ 483589 h 665476"/>
                <a:gd name="connsiteX4" fmla="*/ 3331 w 1412103"/>
                <a:gd name="connsiteY4" fmla="*/ 5222 h 66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103" h="665476">
                  <a:moveTo>
                    <a:pt x="3331" y="5222"/>
                  </a:moveTo>
                  <a:cubicBezTo>
                    <a:pt x="-46764" y="-32878"/>
                    <a:pt x="480992" y="146333"/>
                    <a:pt x="714531" y="254989"/>
                  </a:cubicBezTo>
                  <a:cubicBezTo>
                    <a:pt x="948070" y="363645"/>
                    <a:pt x="1354470" y="619056"/>
                    <a:pt x="1404565" y="657156"/>
                  </a:cubicBezTo>
                  <a:cubicBezTo>
                    <a:pt x="1454660" y="695256"/>
                    <a:pt x="1247226" y="596478"/>
                    <a:pt x="1015098" y="483589"/>
                  </a:cubicBezTo>
                  <a:cubicBezTo>
                    <a:pt x="782970" y="370700"/>
                    <a:pt x="53426" y="43322"/>
                    <a:pt x="3331" y="52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F017D2F8-CF0D-4E88-A22F-449B8BE1B98C}"/>
                </a:ext>
              </a:extLst>
            </p:cNvPr>
            <p:cNvSpPr/>
            <p:nvPr/>
          </p:nvSpPr>
          <p:spPr>
            <a:xfrm>
              <a:off x="7009538" y="7953805"/>
              <a:ext cx="276131" cy="848884"/>
            </a:xfrm>
            <a:custGeom>
              <a:avLst/>
              <a:gdLst>
                <a:gd name="connsiteX0" fmla="*/ 276029 w 276131"/>
                <a:gd name="connsiteY0" fmla="*/ 628 h 848884"/>
                <a:gd name="connsiteX1" fmla="*/ 106695 w 276131"/>
                <a:gd name="connsiteY1" fmla="*/ 381628 h 848884"/>
                <a:gd name="connsiteX2" fmla="*/ 5095 w 276131"/>
                <a:gd name="connsiteY2" fmla="*/ 847295 h 848884"/>
                <a:gd name="connsiteX3" fmla="*/ 22029 w 276131"/>
                <a:gd name="connsiteY3" fmla="*/ 525562 h 848884"/>
                <a:gd name="connsiteX4" fmla="*/ 81295 w 276131"/>
                <a:gd name="connsiteY4" fmla="*/ 296962 h 848884"/>
                <a:gd name="connsiteX5" fmla="*/ 276029 w 276131"/>
                <a:gd name="connsiteY5" fmla="*/ 628 h 84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131" h="848884">
                  <a:moveTo>
                    <a:pt x="276029" y="628"/>
                  </a:moveTo>
                  <a:cubicBezTo>
                    <a:pt x="280262" y="14739"/>
                    <a:pt x="151851" y="240517"/>
                    <a:pt x="106695" y="381628"/>
                  </a:cubicBezTo>
                  <a:cubicBezTo>
                    <a:pt x="61539" y="522739"/>
                    <a:pt x="19206" y="823306"/>
                    <a:pt x="5095" y="847295"/>
                  </a:cubicBezTo>
                  <a:cubicBezTo>
                    <a:pt x="-9016" y="871284"/>
                    <a:pt x="9329" y="617284"/>
                    <a:pt x="22029" y="525562"/>
                  </a:cubicBezTo>
                  <a:cubicBezTo>
                    <a:pt x="34729" y="433840"/>
                    <a:pt x="37551" y="380218"/>
                    <a:pt x="81295" y="296962"/>
                  </a:cubicBezTo>
                  <a:cubicBezTo>
                    <a:pt x="125039" y="213706"/>
                    <a:pt x="271796" y="-13483"/>
                    <a:pt x="276029" y="6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F1C388AA-C44A-4E8E-97F5-2A34785C9B32}"/>
                </a:ext>
              </a:extLst>
            </p:cNvPr>
            <p:cNvSpPr/>
            <p:nvPr/>
          </p:nvSpPr>
          <p:spPr>
            <a:xfrm>
              <a:off x="7543650" y="8064026"/>
              <a:ext cx="385768" cy="758531"/>
            </a:xfrm>
            <a:custGeom>
              <a:avLst/>
              <a:gdLst>
                <a:gd name="connsiteX0" fmla="*/ 385383 w 385768"/>
                <a:gd name="connsiteY0" fmla="*/ 474 h 758531"/>
                <a:gd name="connsiteX1" fmla="*/ 97517 w 385768"/>
                <a:gd name="connsiteY1" fmla="*/ 389941 h 758531"/>
                <a:gd name="connsiteX2" fmla="*/ 29783 w 385768"/>
                <a:gd name="connsiteY2" fmla="*/ 758241 h 758531"/>
                <a:gd name="connsiteX3" fmla="*/ 17083 w 385768"/>
                <a:gd name="connsiteY3" fmla="*/ 449207 h 758531"/>
                <a:gd name="connsiteX4" fmla="*/ 29783 w 385768"/>
                <a:gd name="connsiteY4" fmla="*/ 313741 h 758531"/>
                <a:gd name="connsiteX5" fmla="*/ 385383 w 385768"/>
                <a:gd name="connsiteY5" fmla="*/ 474 h 75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8" h="758531">
                  <a:moveTo>
                    <a:pt x="385383" y="474"/>
                  </a:moveTo>
                  <a:cubicBezTo>
                    <a:pt x="396672" y="13174"/>
                    <a:pt x="156784" y="263647"/>
                    <a:pt x="97517" y="389941"/>
                  </a:cubicBezTo>
                  <a:cubicBezTo>
                    <a:pt x="38250" y="516235"/>
                    <a:pt x="43189" y="748363"/>
                    <a:pt x="29783" y="758241"/>
                  </a:cubicBezTo>
                  <a:cubicBezTo>
                    <a:pt x="16377" y="768119"/>
                    <a:pt x="17083" y="523290"/>
                    <a:pt x="17083" y="449207"/>
                  </a:cubicBezTo>
                  <a:cubicBezTo>
                    <a:pt x="17083" y="375124"/>
                    <a:pt x="-28778" y="394174"/>
                    <a:pt x="29783" y="313741"/>
                  </a:cubicBezTo>
                  <a:cubicBezTo>
                    <a:pt x="88344" y="233308"/>
                    <a:pt x="374094" y="-12226"/>
                    <a:pt x="385383" y="4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B4004393-94F7-476A-83B2-AA770BA4A1EB}"/>
                </a:ext>
              </a:extLst>
            </p:cNvPr>
            <p:cNvSpPr/>
            <p:nvPr/>
          </p:nvSpPr>
          <p:spPr>
            <a:xfrm>
              <a:off x="7466561" y="7831300"/>
              <a:ext cx="208513" cy="497628"/>
            </a:xfrm>
            <a:custGeom>
              <a:avLst/>
              <a:gdLst>
                <a:gd name="connsiteX0" fmla="*/ 208472 w 208513"/>
                <a:gd name="connsiteY0" fmla="*/ 4600 h 497628"/>
                <a:gd name="connsiteX1" fmla="*/ 17972 w 208513"/>
                <a:gd name="connsiteY1" fmla="*/ 317867 h 497628"/>
                <a:gd name="connsiteX2" fmla="*/ 9506 w 208513"/>
                <a:gd name="connsiteY2" fmla="*/ 495667 h 497628"/>
                <a:gd name="connsiteX3" fmla="*/ 1039 w 208513"/>
                <a:gd name="connsiteY3" fmla="*/ 207800 h 497628"/>
                <a:gd name="connsiteX4" fmla="*/ 34906 w 208513"/>
                <a:gd name="connsiteY4" fmla="*/ 135833 h 497628"/>
                <a:gd name="connsiteX5" fmla="*/ 208472 w 208513"/>
                <a:gd name="connsiteY5" fmla="*/ 4600 h 49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513" h="497628">
                  <a:moveTo>
                    <a:pt x="208472" y="4600"/>
                  </a:moveTo>
                  <a:cubicBezTo>
                    <a:pt x="205650" y="34939"/>
                    <a:pt x="51133" y="236023"/>
                    <a:pt x="17972" y="317867"/>
                  </a:cubicBezTo>
                  <a:cubicBezTo>
                    <a:pt x="-15189" y="399711"/>
                    <a:pt x="12328" y="514012"/>
                    <a:pt x="9506" y="495667"/>
                  </a:cubicBezTo>
                  <a:cubicBezTo>
                    <a:pt x="6684" y="477323"/>
                    <a:pt x="-3194" y="267772"/>
                    <a:pt x="1039" y="207800"/>
                  </a:cubicBezTo>
                  <a:cubicBezTo>
                    <a:pt x="5272" y="147828"/>
                    <a:pt x="1039" y="168994"/>
                    <a:pt x="34906" y="135833"/>
                  </a:cubicBezTo>
                  <a:cubicBezTo>
                    <a:pt x="68773" y="102672"/>
                    <a:pt x="211294" y="-25739"/>
                    <a:pt x="208472" y="4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42" name="テキスト ボックス 1241">
            <a:extLst>
              <a:ext uri="{FF2B5EF4-FFF2-40B4-BE49-F238E27FC236}">
                <a16:creationId xmlns:a16="http://schemas.microsoft.com/office/drawing/2014/main" id="{3929BA1C-7B1A-4C9D-B2F6-52C154BDF74F}"/>
              </a:ext>
            </a:extLst>
          </p:cNvPr>
          <p:cNvSpPr txBox="1"/>
          <p:nvPr/>
        </p:nvSpPr>
        <p:spPr>
          <a:xfrm>
            <a:off x="5016500" y="8255000"/>
            <a:ext cx="54761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漫才コンビ</a:t>
            </a:r>
            <a:endParaRPr kumimoji="1" lang="en-US" altLang="ja-JP" sz="5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5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シーナ＆ジャッキー</a:t>
            </a:r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D93FA07F-428D-4365-84C4-D9277C143A6B}"/>
              </a:ext>
            </a:extLst>
          </p:cNvPr>
          <p:cNvSpPr/>
          <p:nvPr/>
        </p:nvSpPr>
        <p:spPr>
          <a:xfrm>
            <a:off x="6003711" y="4677853"/>
            <a:ext cx="1337209" cy="414280"/>
          </a:xfrm>
          <a:custGeom>
            <a:avLst/>
            <a:gdLst>
              <a:gd name="connsiteX0" fmla="*/ 2453 w 1337209"/>
              <a:gd name="connsiteY0" fmla="*/ 25 h 414280"/>
              <a:gd name="connsiteX1" fmla="*/ 887977 w 1337209"/>
              <a:gd name="connsiteY1" fmla="*/ 365785 h 414280"/>
              <a:gd name="connsiteX2" fmla="*/ 1292238 w 1337209"/>
              <a:gd name="connsiteY2" fmla="*/ 385035 h 414280"/>
              <a:gd name="connsiteX3" fmla="*/ 1186361 w 1337209"/>
              <a:gd name="connsiteY3" fmla="*/ 385035 h 414280"/>
              <a:gd name="connsiteX4" fmla="*/ 2453 w 1337209"/>
              <a:gd name="connsiteY4" fmla="*/ 25 h 41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209" h="414280">
                <a:moveTo>
                  <a:pt x="2453" y="25"/>
                </a:moveTo>
                <a:cubicBezTo>
                  <a:pt x="-47278" y="-3183"/>
                  <a:pt x="673013" y="301617"/>
                  <a:pt x="887977" y="365785"/>
                </a:cubicBezTo>
                <a:cubicBezTo>
                  <a:pt x="1102941" y="429953"/>
                  <a:pt x="1242507" y="381827"/>
                  <a:pt x="1292238" y="385035"/>
                </a:cubicBezTo>
                <a:cubicBezTo>
                  <a:pt x="1341969" y="388243"/>
                  <a:pt x="1394908" y="449203"/>
                  <a:pt x="1186361" y="385035"/>
                </a:cubicBezTo>
                <a:cubicBezTo>
                  <a:pt x="977814" y="320867"/>
                  <a:pt x="52184" y="3233"/>
                  <a:pt x="245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F2CFFD55-3B96-43BE-9F24-7A646A9B7E69}"/>
              </a:ext>
            </a:extLst>
          </p:cNvPr>
          <p:cNvSpPr/>
          <p:nvPr/>
        </p:nvSpPr>
        <p:spPr>
          <a:xfrm>
            <a:off x="4781699" y="4712962"/>
            <a:ext cx="1645597" cy="306187"/>
          </a:xfrm>
          <a:custGeom>
            <a:avLst/>
            <a:gdLst>
              <a:gd name="connsiteX0" fmla="*/ 2057 w 1645597"/>
              <a:gd name="connsiteY0" fmla="*/ 138171 h 306187"/>
              <a:gd name="connsiteX1" fmla="*/ 772078 w 1645597"/>
              <a:gd name="connsiteY1" fmla="*/ 3417 h 306187"/>
              <a:gd name="connsiteX2" fmla="*/ 1628726 w 1645597"/>
              <a:gd name="connsiteY2" fmla="*/ 301800 h 306187"/>
              <a:gd name="connsiteX3" fmla="*/ 1282217 w 1645597"/>
              <a:gd name="connsiteY3" fmla="*/ 176672 h 306187"/>
              <a:gd name="connsiteX4" fmla="*/ 569947 w 1645597"/>
              <a:gd name="connsiteY4" fmla="*/ 109295 h 306187"/>
              <a:gd name="connsiteX5" fmla="*/ 2057 w 1645597"/>
              <a:gd name="connsiteY5" fmla="*/ 138171 h 3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5597" h="306187">
                <a:moveTo>
                  <a:pt x="2057" y="138171"/>
                </a:moveTo>
                <a:cubicBezTo>
                  <a:pt x="35745" y="120525"/>
                  <a:pt x="500967" y="-23854"/>
                  <a:pt x="772078" y="3417"/>
                </a:cubicBezTo>
                <a:cubicBezTo>
                  <a:pt x="1043189" y="30688"/>
                  <a:pt x="1543703" y="272924"/>
                  <a:pt x="1628726" y="301800"/>
                </a:cubicBezTo>
                <a:cubicBezTo>
                  <a:pt x="1713749" y="330676"/>
                  <a:pt x="1458680" y="208756"/>
                  <a:pt x="1282217" y="176672"/>
                </a:cubicBezTo>
                <a:cubicBezTo>
                  <a:pt x="1105754" y="144588"/>
                  <a:pt x="783307" y="114108"/>
                  <a:pt x="569947" y="109295"/>
                </a:cubicBezTo>
                <a:cubicBezTo>
                  <a:pt x="356587" y="104482"/>
                  <a:pt x="-31631" y="155817"/>
                  <a:pt x="2057" y="138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48" name="グループ化 1247">
            <a:extLst>
              <a:ext uri="{FF2B5EF4-FFF2-40B4-BE49-F238E27FC236}">
                <a16:creationId xmlns:a16="http://schemas.microsoft.com/office/drawing/2014/main" id="{7FB6F2AD-6C27-463D-A326-28CDED947F8E}"/>
              </a:ext>
            </a:extLst>
          </p:cNvPr>
          <p:cNvGrpSpPr/>
          <p:nvPr/>
        </p:nvGrpSpPr>
        <p:grpSpPr>
          <a:xfrm rot="2923806">
            <a:off x="7009203" y="2445538"/>
            <a:ext cx="1236328" cy="1339062"/>
            <a:chOff x="4397235" y="3914505"/>
            <a:chExt cx="612126" cy="662991"/>
          </a:xfrm>
        </p:grpSpPr>
        <p:sp>
          <p:nvSpPr>
            <p:cNvPr id="1249" name="フリーフォーム: 図形 1248">
              <a:extLst>
                <a:ext uri="{FF2B5EF4-FFF2-40B4-BE49-F238E27FC236}">
                  <a16:creationId xmlns:a16="http://schemas.microsoft.com/office/drawing/2014/main" id="{D35492F4-BACB-4B46-B470-2BF7B50FD5CA}"/>
                </a:ext>
              </a:extLst>
            </p:cNvPr>
            <p:cNvSpPr/>
            <p:nvPr/>
          </p:nvSpPr>
          <p:spPr>
            <a:xfrm>
              <a:off x="4397235" y="3914505"/>
              <a:ext cx="149391" cy="662991"/>
            </a:xfrm>
            <a:custGeom>
              <a:avLst/>
              <a:gdLst>
                <a:gd name="connsiteX0" fmla="*/ 19190 w 149391"/>
                <a:gd name="connsiteY0" fmla="*/ 270 h 662991"/>
                <a:gd name="connsiteX1" fmla="*/ 140 w 149391"/>
                <a:gd name="connsiteY1" fmla="*/ 270145 h 662991"/>
                <a:gd name="connsiteX2" fmla="*/ 25540 w 149391"/>
                <a:gd name="connsiteY2" fmla="*/ 654320 h 662991"/>
                <a:gd name="connsiteX3" fmla="*/ 98565 w 149391"/>
                <a:gd name="connsiteY3" fmla="*/ 530495 h 662991"/>
                <a:gd name="connsiteX4" fmla="*/ 149365 w 149391"/>
                <a:gd name="connsiteY4" fmla="*/ 441595 h 662991"/>
                <a:gd name="connsiteX5" fmla="*/ 92215 w 149391"/>
                <a:gd name="connsiteY5" fmla="*/ 486045 h 662991"/>
                <a:gd name="connsiteX6" fmla="*/ 92215 w 149391"/>
                <a:gd name="connsiteY6" fmla="*/ 317770 h 662991"/>
                <a:gd name="connsiteX7" fmla="*/ 19190 w 149391"/>
                <a:gd name="connsiteY7" fmla="*/ 270 h 66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391" h="662991">
                  <a:moveTo>
                    <a:pt x="19190" y="270"/>
                  </a:moveTo>
                  <a:cubicBezTo>
                    <a:pt x="3844" y="-7667"/>
                    <a:pt x="-918" y="161137"/>
                    <a:pt x="140" y="270145"/>
                  </a:cubicBezTo>
                  <a:cubicBezTo>
                    <a:pt x="1198" y="379153"/>
                    <a:pt x="9136" y="610928"/>
                    <a:pt x="25540" y="654320"/>
                  </a:cubicBezTo>
                  <a:cubicBezTo>
                    <a:pt x="41944" y="697712"/>
                    <a:pt x="77927" y="565949"/>
                    <a:pt x="98565" y="530495"/>
                  </a:cubicBezTo>
                  <a:cubicBezTo>
                    <a:pt x="119203" y="495041"/>
                    <a:pt x="150423" y="449003"/>
                    <a:pt x="149365" y="441595"/>
                  </a:cubicBezTo>
                  <a:cubicBezTo>
                    <a:pt x="148307" y="434187"/>
                    <a:pt x="101740" y="506682"/>
                    <a:pt x="92215" y="486045"/>
                  </a:cubicBezTo>
                  <a:cubicBezTo>
                    <a:pt x="82690" y="465408"/>
                    <a:pt x="103857" y="397674"/>
                    <a:pt x="92215" y="317770"/>
                  </a:cubicBezTo>
                  <a:cubicBezTo>
                    <a:pt x="80573" y="237866"/>
                    <a:pt x="34536" y="8207"/>
                    <a:pt x="19190" y="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: 図形 1249">
              <a:extLst>
                <a:ext uri="{FF2B5EF4-FFF2-40B4-BE49-F238E27FC236}">
                  <a16:creationId xmlns:a16="http://schemas.microsoft.com/office/drawing/2014/main" id="{ECE42647-ABB5-42C5-A164-A2CF91C00600}"/>
                </a:ext>
              </a:extLst>
            </p:cNvPr>
            <p:cNvSpPr/>
            <p:nvPr/>
          </p:nvSpPr>
          <p:spPr>
            <a:xfrm>
              <a:off x="4552781" y="3942467"/>
              <a:ext cx="329440" cy="135004"/>
            </a:xfrm>
            <a:custGeom>
              <a:avLst/>
              <a:gdLst>
                <a:gd name="connsiteX0" fmla="*/ 169 w 329440"/>
                <a:gd name="connsiteY0" fmla="*/ 883 h 135004"/>
                <a:gd name="connsiteX1" fmla="*/ 50969 w 329440"/>
                <a:gd name="connsiteY1" fmla="*/ 108833 h 135004"/>
                <a:gd name="connsiteX2" fmla="*/ 181144 w 329440"/>
                <a:gd name="connsiteY2" fmla="*/ 121533 h 135004"/>
                <a:gd name="connsiteX3" fmla="*/ 304969 w 329440"/>
                <a:gd name="connsiteY3" fmla="*/ 131058 h 135004"/>
                <a:gd name="connsiteX4" fmla="*/ 324019 w 329440"/>
                <a:gd name="connsiteY4" fmla="*/ 51683 h 135004"/>
                <a:gd name="connsiteX5" fmla="*/ 236707 w 329440"/>
                <a:gd name="connsiteY5" fmla="*/ 54858 h 135004"/>
                <a:gd name="connsiteX6" fmla="*/ 65257 w 329440"/>
                <a:gd name="connsiteY6" fmla="*/ 56446 h 135004"/>
                <a:gd name="connsiteX7" fmla="*/ 169 w 329440"/>
                <a:gd name="connsiteY7" fmla="*/ 883 h 135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440" h="135004">
                  <a:moveTo>
                    <a:pt x="169" y="883"/>
                  </a:moveTo>
                  <a:cubicBezTo>
                    <a:pt x="-2212" y="9614"/>
                    <a:pt x="20806" y="88725"/>
                    <a:pt x="50969" y="108833"/>
                  </a:cubicBezTo>
                  <a:cubicBezTo>
                    <a:pt x="81132" y="128941"/>
                    <a:pt x="181144" y="121533"/>
                    <a:pt x="181144" y="121533"/>
                  </a:cubicBezTo>
                  <a:cubicBezTo>
                    <a:pt x="223477" y="125237"/>
                    <a:pt x="281156" y="142700"/>
                    <a:pt x="304969" y="131058"/>
                  </a:cubicBezTo>
                  <a:cubicBezTo>
                    <a:pt x="328782" y="119416"/>
                    <a:pt x="335396" y="64383"/>
                    <a:pt x="324019" y="51683"/>
                  </a:cubicBezTo>
                  <a:cubicBezTo>
                    <a:pt x="312642" y="38983"/>
                    <a:pt x="236707" y="54858"/>
                    <a:pt x="236707" y="54858"/>
                  </a:cubicBezTo>
                  <a:cubicBezTo>
                    <a:pt x="193580" y="55652"/>
                    <a:pt x="102299" y="62002"/>
                    <a:pt x="65257" y="56446"/>
                  </a:cubicBezTo>
                  <a:cubicBezTo>
                    <a:pt x="28215" y="50890"/>
                    <a:pt x="2550" y="-7848"/>
                    <a:pt x="169" y="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: 図形 1250">
              <a:extLst>
                <a:ext uri="{FF2B5EF4-FFF2-40B4-BE49-F238E27FC236}">
                  <a16:creationId xmlns:a16="http://schemas.microsoft.com/office/drawing/2014/main" id="{3E0262A8-D938-4942-BC5E-FA865F179F81}"/>
                </a:ext>
              </a:extLst>
            </p:cNvPr>
            <p:cNvSpPr/>
            <p:nvPr/>
          </p:nvSpPr>
          <p:spPr>
            <a:xfrm>
              <a:off x="4550930" y="4127500"/>
              <a:ext cx="381297" cy="92924"/>
            </a:xfrm>
            <a:custGeom>
              <a:avLst/>
              <a:gdLst>
                <a:gd name="connsiteX0" fmla="*/ 433 w 381297"/>
                <a:gd name="connsiteY0" fmla="*/ 15875 h 92924"/>
                <a:gd name="connsiteX1" fmla="*/ 190933 w 381297"/>
                <a:gd name="connsiteY1" fmla="*/ 25400 h 92924"/>
                <a:gd name="connsiteX2" fmla="*/ 371908 w 381297"/>
                <a:gd name="connsiteY2" fmla="*/ 0 h 92924"/>
                <a:gd name="connsiteX3" fmla="*/ 351270 w 381297"/>
                <a:gd name="connsiteY3" fmla="*/ 25400 h 92924"/>
                <a:gd name="connsiteX4" fmla="*/ 314758 w 381297"/>
                <a:gd name="connsiteY4" fmla="*/ 76200 h 92924"/>
                <a:gd name="connsiteX5" fmla="*/ 143308 w 381297"/>
                <a:gd name="connsiteY5" fmla="*/ 90488 h 92924"/>
                <a:gd name="connsiteX6" fmla="*/ 433 w 381297"/>
                <a:gd name="connsiteY6" fmla="*/ 15875 h 9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297" h="92924">
                  <a:moveTo>
                    <a:pt x="433" y="15875"/>
                  </a:moveTo>
                  <a:cubicBezTo>
                    <a:pt x="8370" y="5027"/>
                    <a:pt x="129021" y="28046"/>
                    <a:pt x="190933" y="25400"/>
                  </a:cubicBezTo>
                  <a:cubicBezTo>
                    <a:pt x="252845" y="22754"/>
                    <a:pt x="345185" y="0"/>
                    <a:pt x="371908" y="0"/>
                  </a:cubicBezTo>
                  <a:cubicBezTo>
                    <a:pt x="398631" y="0"/>
                    <a:pt x="360795" y="12700"/>
                    <a:pt x="351270" y="25400"/>
                  </a:cubicBezTo>
                  <a:cubicBezTo>
                    <a:pt x="341745" y="38100"/>
                    <a:pt x="349418" y="65352"/>
                    <a:pt x="314758" y="76200"/>
                  </a:cubicBezTo>
                  <a:cubicBezTo>
                    <a:pt x="280098" y="87048"/>
                    <a:pt x="190933" y="97896"/>
                    <a:pt x="143308" y="90488"/>
                  </a:cubicBezTo>
                  <a:cubicBezTo>
                    <a:pt x="95683" y="83080"/>
                    <a:pt x="-7504" y="26723"/>
                    <a:pt x="433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: 図形 1251">
              <a:extLst>
                <a:ext uri="{FF2B5EF4-FFF2-40B4-BE49-F238E27FC236}">
                  <a16:creationId xmlns:a16="http://schemas.microsoft.com/office/drawing/2014/main" id="{FEE4CDEB-58BA-406C-B65E-EA4A22510719}"/>
                </a:ext>
              </a:extLst>
            </p:cNvPr>
            <p:cNvSpPr/>
            <p:nvPr/>
          </p:nvSpPr>
          <p:spPr>
            <a:xfrm>
              <a:off x="4551876" y="4016421"/>
              <a:ext cx="292029" cy="512763"/>
            </a:xfrm>
            <a:custGeom>
              <a:avLst/>
              <a:gdLst>
                <a:gd name="connsiteX0" fmla="*/ 175699 w 292029"/>
                <a:gd name="connsiteY0" fmla="*/ 22179 h 512763"/>
                <a:gd name="connsiteX1" fmla="*/ 180462 w 292029"/>
                <a:gd name="connsiteY1" fmla="*/ 250779 h 512763"/>
                <a:gd name="connsiteX2" fmla="*/ 193162 w 292029"/>
                <a:gd name="connsiteY2" fmla="*/ 388892 h 512763"/>
                <a:gd name="connsiteX3" fmla="*/ 151887 w 292029"/>
                <a:gd name="connsiteY3" fmla="*/ 434929 h 512763"/>
                <a:gd name="connsiteX4" fmla="*/ 86799 w 292029"/>
                <a:gd name="connsiteY4" fmla="*/ 414292 h 512763"/>
                <a:gd name="connsiteX5" fmla="*/ 82037 w 292029"/>
                <a:gd name="connsiteY5" fmla="*/ 374604 h 512763"/>
                <a:gd name="connsiteX6" fmla="*/ 110612 w 292029"/>
                <a:gd name="connsiteY6" fmla="*/ 366667 h 512763"/>
                <a:gd name="connsiteX7" fmla="*/ 24887 w 292029"/>
                <a:gd name="connsiteY7" fmla="*/ 407942 h 512763"/>
                <a:gd name="connsiteX8" fmla="*/ 10599 w 292029"/>
                <a:gd name="connsiteY8" fmla="*/ 426992 h 512763"/>
                <a:gd name="connsiteX9" fmla="*/ 167762 w 292029"/>
                <a:gd name="connsiteY9" fmla="*/ 512717 h 512763"/>
                <a:gd name="connsiteX10" fmla="*/ 286824 w 292029"/>
                <a:gd name="connsiteY10" fmla="*/ 414292 h 512763"/>
                <a:gd name="connsiteX11" fmla="*/ 261424 w 292029"/>
                <a:gd name="connsiteY11" fmla="*/ 52342 h 512763"/>
                <a:gd name="connsiteX12" fmla="*/ 175699 w 292029"/>
                <a:gd name="connsiteY12" fmla="*/ 22179 h 51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029" h="512763">
                  <a:moveTo>
                    <a:pt x="175699" y="22179"/>
                  </a:moveTo>
                  <a:cubicBezTo>
                    <a:pt x="162205" y="55252"/>
                    <a:pt x="177552" y="189660"/>
                    <a:pt x="180462" y="250779"/>
                  </a:cubicBezTo>
                  <a:cubicBezTo>
                    <a:pt x="183373" y="311898"/>
                    <a:pt x="197924" y="358201"/>
                    <a:pt x="193162" y="388892"/>
                  </a:cubicBezTo>
                  <a:cubicBezTo>
                    <a:pt x="188400" y="419583"/>
                    <a:pt x="169614" y="430696"/>
                    <a:pt x="151887" y="434929"/>
                  </a:cubicBezTo>
                  <a:cubicBezTo>
                    <a:pt x="134160" y="439162"/>
                    <a:pt x="98441" y="424346"/>
                    <a:pt x="86799" y="414292"/>
                  </a:cubicBezTo>
                  <a:cubicBezTo>
                    <a:pt x="75157" y="404238"/>
                    <a:pt x="78068" y="382542"/>
                    <a:pt x="82037" y="374604"/>
                  </a:cubicBezTo>
                  <a:cubicBezTo>
                    <a:pt x="86006" y="366667"/>
                    <a:pt x="120137" y="361111"/>
                    <a:pt x="110612" y="366667"/>
                  </a:cubicBezTo>
                  <a:cubicBezTo>
                    <a:pt x="101087" y="372223"/>
                    <a:pt x="41556" y="397888"/>
                    <a:pt x="24887" y="407942"/>
                  </a:cubicBezTo>
                  <a:cubicBezTo>
                    <a:pt x="8218" y="417996"/>
                    <a:pt x="-13213" y="409530"/>
                    <a:pt x="10599" y="426992"/>
                  </a:cubicBezTo>
                  <a:cubicBezTo>
                    <a:pt x="34411" y="444454"/>
                    <a:pt x="121725" y="514834"/>
                    <a:pt x="167762" y="512717"/>
                  </a:cubicBezTo>
                  <a:cubicBezTo>
                    <a:pt x="213799" y="510600"/>
                    <a:pt x="271214" y="491021"/>
                    <a:pt x="286824" y="414292"/>
                  </a:cubicBezTo>
                  <a:cubicBezTo>
                    <a:pt x="302434" y="337563"/>
                    <a:pt x="279680" y="116371"/>
                    <a:pt x="261424" y="52342"/>
                  </a:cubicBezTo>
                  <a:cubicBezTo>
                    <a:pt x="243168" y="-11687"/>
                    <a:pt x="189193" y="-10894"/>
                    <a:pt x="175699" y="22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: 図形 1252">
              <a:extLst>
                <a:ext uri="{FF2B5EF4-FFF2-40B4-BE49-F238E27FC236}">
                  <a16:creationId xmlns:a16="http://schemas.microsoft.com/office/drawing/2014/main" id="{785D24A6-3D16-4A9C-8068-F8D21CB4A2C0}"/>
                </a:ext>
              </a:extLst>
            </p:cNvPr>
            <p:cNvSpPr/>
            <p:nvPr/>
          </p:nvSpPr>
          <p:spPr>
            <a:xfrm>
              <a:off x="4559147" y="4270420"/>
              <a:ext cx="386489" cy="240008"/>
            </a:xfrm>
            <a:custGeom>
              <a:avLst/>
              <a:gdLst>
                <a:gd name="connsiteX0" fmla="*/ 344641 w 386489"/>
                <a:gd name="connsiteY0" fmla="*/ 239668 h 240008"/>
                <a:gd name="connsiteX1" fmla="*/ 384328 w 386489"/>
                <a:gd name="connsiteY1" fmla="*/ 107905 h 240008"/>
                <a:gd name="connsiteX2" fmla="*/ 282728 w 386489"/>
                <a:gd name="connsiteY2" fmla="*/ 72980 h 240008"/>
                <a:gd name="connsiteX3" fmla="*/ 76353 w 386489"/>
                <a:gd name="connsiteY3" fmla="*/ 3130 h 240008"/>
                <a:gd name="connsiteX4" fmla="*/ 153 w 386489"/>
                <a:gd name="connsiteY4" fmla="*/ 185693 h 240008"/>
                <a:gd name="connsiteX5" fmla="*/ 92228 w 386489"/>
                <a:gd name="connsiteY5" fmla="*/ 169818 h 240008"/>
                <a:gd name="connsiteX6" fmla="*/ 111278 w 386489"/>
                <a:gd name="connsiteY6" fmla="*/ 117430 h 240008"/>
                <a:gd name="connsiteX7" fmla="*/ 257328 w 386489"/>
                <a:gd name="connsiteY7" fmla="*/ 146005 h 240008"/>
                <a:gd name="connsiteX8" fmla="*/ 344641 w 386489"/>
                <a:gd name="connsiteY8" fmla="*/ 239668 h 24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6489" h="240008">
                  <a:moveTo>
                    <a:pt x="344641" y="239668"/>
                  </a:moveTo>
                  <a:cubicBezTo>
                    <a:pt x="365808" y="233318"/>
                    <a:pt x="394647" y="135686"/>
                    <a:pt x="384328" y="107905"/>
                  </a:cubicBezTo>
                  <a:cubicBezTo>
                    <a:pt x="374009" y="80124"/>
                    <a:pt x="282728" y="72980"/>
                    <a:pt x="282728" y="72980"/>
                  </a:cubicBezTo>
                  <a:cubicBezTo>
                    <a:pt x="231399" y="55518"/>
                    <a:pt x="123449" y="-15655"/>
                    <a:pt x="76353" y="3130"/>
                  </a:cubicBezTo>
                  <a:cubicBezTo>
                    <a:pt x="29257" y="21915"/>
                    <a:pt x="-2493" y="157912"/>
                    <a:pt x="153" y="185693"/>
                  </a:cubicBezTo>
                  <a:cubicBezTo>
                    <a:pt x="2799" y="213474"/>
                    <a:pt x="73707" y="181195"/>
                    <a:pt x="92228" y="169818"/>
                  </a:cubicBezTo>
                  <a:cubicBezTo>
                    <a:pt x="110749" y="158441"/>
                    <a:pt x="83761" y="121399"/>
                    <a:pt x="111278" y="117430"/>
                  </a:cubicBezTo>
                  <a:cubicBezTo>
                    <a:pt x="138795" y="113461"/>
                    <a:pt x="215524" y="130394"/>
                    <a:pt x="257328" y="146005"/>
                  </a:cubicBezTo>
                  <a:cubicBezTo>
                    <a:pt x="299132" y="161616"/>
                    <a:pt x="323474" y="246018"/>
                    <a:pt x="344641" y="2396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: 図形 1253">
              <a:extLst>
                <a:ext uri="{FF2B5EF4-FFF2-40B4-BE49-F238E27FC236}">
                  <a16:creationId xmlns:a16="http://schemas.microsoft.com/office/drawing/2014/main" id="{C7FC4D99-DDB0-46A5-BD7D-5C6F1755B67B}"/>
                </a:ext>
              </a:extLst>
            </p:cNvPr>
            <p:cNvSpPr/>
            <p:nvPr/>
          </p:nvSpPr>
          <p:spPr>
            <a:xfrm>
              <a:off x="4806895" y="3978036"/>
              <a:ext cx="169449" cy="119547"/>
            </a:xfrm>
            <a:custGeom>
              <a:avLst/>
              <a:gdLst>
                <a:gd name="connsiteX0" fmla="*/ 1643 w 169449"/>
                <a:gd name="connsiteY0" fmla="*/ 239 h 119547"/>
                <a:gd name="connsiteX1" fmla="*/ 154043 w 169449"/>
                <a:gd name="connsiteY1" fmla="*/ 51039 h 119547"/>
                <a:gd name="connsiteX2" fmla="*/ 155630 w 169449"/>
                <a:gd name="connsiteY2" fmla="*/ 119302 h 119547"/>
                <a:gd name="connsiteX3" fmla="*/ 77843 w 169449"/>
                <a:gd name="connsiteY3" fmla="*/ 71677 h 119547"/>
                <a:gd name="connsiteX4" fmla="*/ 1643 w 169449"/>
                <a:gd name="connsiteY4" fmla="*/ 239 h 11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449" h="119547">
                  <a:moveTo>
                    <a:pt x="1643" y="239"/>
                  </a:moveTo>
                  <a:cubicBezTo>
                    <a:pt x="14343" y="-3201"/>
                    <a:pt x="128379" y="31195"/>
                    <a:pt x="154043" y="51039"/>
                  </a:cubicBezTo>
                  <a:cubicBezTo>
                    <a:pt x="179708" y="70883"/>
                    <a:pt x="168330" y="115862"/>
                    <a:pt x="155630" y="119302"/>
                  </a:cubicBezTo>
                  <a:cubicBezTo>
                    <a:pt x="142930" y="122742"/>
                    <a:pt x="102449" y="89139"/>
                    <a:pt x="77843" y="71677"/>
                  </a:cubicBezTo>
                  <a:cubicBezTo>
                    <a:pt x="53237" y="54215"/>
                    <a:pt x="-11057" y="3679"/>
                    <a:pt x="1643" y="2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: 図形 1254">
              <a:extLst>
                <a:ext uri="{FF2B5EF4-FFF2-40B4-BE49-F238E27FC236}">
                  <a16:creationId xmlns:a16="http://schemas.microsoft.com/office/drawing/2014/main" id="{7A806F58-A883-4160-9DA0-881DC70D7227}"/>
                </a:ext>
              </a:extLst>
            </p:cNvPr>
            <p:cNvSpPr/>
            <p:nvPr/>
          </p:nvSpPr>
          <p:spPr>
            <a:xfrm>
              <a:off x="4897331" y="3920605"/>
              <a:ext cx="112030" cy="115516"/>
            </a:xfrm>
            <a:custGeom>
              <a:avLst/>
              <a:gdLst>
                <a:gd name="connsiteX0" fmla="*/ 107 w 112030"/>
                <a:gd name="connsiteY0" fmla="*/ 2108 h 115516"/>
                <a:gd name="connsiteX1" fmla="*/ 100119 w 112030"/>
                <a:gd name="connsiteY1" fmla="*/ 37033 h 115516"/>
                <a:gd name="connsiteX2" fmla="*/ 108057 w 112030"/>
                <a:gd name="connsiteY2" fmla="*/ 111645 h 115516"/>
                <a:gd name="connsiteX3" fmla="*/ 81069 w 112030"/>
                <a:gd name="connsiteY3" fmla="*/ 95770 h 115516"/>
                <a:gd name="connsiteX4" fmla="*/ 107 w 112030"/>
                <a:gd name="connsiteY4" fmla="*/ 2108 h 11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30" h="115516">
                  <a:moveTo>
                    <a:pt x="107" y="2108"/>
                  </a:moveTo>
                  <a:cubicBezTo>
                    <a:pt x="3282" y="-7681"/>
                    <a:pt x="82127" y="18777"/>
                    <a:pt x="100119" y="37033"/>
                  </a:cubicBezTo>
                  <a:cubicBezTo>
                    <a:pt x="118111" y="55289"/>
                    <a:pt x="111232" y="101856"/>
                    <a:pt x="108057" y="111645"/>
                  </a:cubicBezTo>
                  <a:cubicBezTo>
                    <a:pt x="104882" y="121434"/>
                    <a:pt x="96944" y="111380"/>
                    <a:pt x="81069" y="95770"/>
                  </a:cubicBezTo>
                  <a:cubicBezTo>
                    <a:pt x="65194" y="80160"/>
                    <a:pt x="-3068" y="11897"/>
                    <a:pt x="107" y="2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56" name="グループ化 1255">
            <a:extLst>
              <a:ext uri="{FF2B5EF4-FFF2-40B4-BE49-F238E27FC236}">
                <a16:creationId xmlns:a16="http://schemas.microsoft.com/office/drawing/2014/main" id="{99302AC2-D223-48FF-977E-82B380D11814}"/>
              </a:ext>
            </a:extLst>
          </p:cNvPr>
          <p:cNvGrpSpPr/>
          <p:nvPr/>
        </p:nvGrpSpPr>
        <p:grpSpPr>
          <a:xfrm rot="1510932">
            <a:off x="7020704" y="3790691"/>
            <a:ext cx="525384" cy="552696"/>
            <a:chOff x="5081837" y="3938857"/>
            <a:chExt cx="525384" cy="552696"/>
          </a:xfrm>
        </p:grpSpPr>
        <p:sp>
          <p:nvSpPr>
            <p:cNvPr id="1257" name="フリーフォーム: 図形 1256">
              <a:extLst>
                <a:ext uri="{FF2B5EF4-FFF2-40B4-BE49-F238E27FC236}">
                  <a16:creationId xmlns:a16="http://schemas.microsoft.com/office/drawing/2014/main" id="{BE0996F9-230F-40AB-A7DF-876976168895}"/>
                </a:ext>
              </a:extLst>
            </p:cNvPr>
            <p:cNvSpPr/>
            <p:nvPr/>
          </p:nvSpPr>
          <p:spPr>
            <a:xfrm>
              <a:off x="5099712" y="3938857"/>
              <a:ext cx="444372" cy="260085"/>
            </a:xfrm>
            <a:custGeom>
              <a:avLst/>
              <a:gdLst>
                <a:gd name="connsiteX0" fmla="*/ 7276 w 444372"/>
                <a:gd name="connsiteY0" fmla="*/ 50531 h 260085"/>
                <a:gd name="connsiteX1" fmla="*/ 261276 w 444372"/>
                <a:gd name="connsiteY1" fmla="*/ 55293 h 260085"/>
                <a:gd name="connsiteX2" fmla="*/ 375576 w 444372"/>
                <a:gd name="connsiteY2" fmla="*/ 1318 h 260085"/>
                <a:gd name="connsiteX3" fmla="*/ 442251 w 444372"/>
                <a:gd name="connsiteY3" fmla="*/ 118793 h 260085"/>
                <a:gd name="connsiteX4" fmla="*/ 297788 w 444372"/>
                <a:gd name="connsiteY4" fmla="*/ 190231 h 260085"/>
                <a:gd name="connsiteX5" fmla="*/ 243813 w 444372"/>
                <a:gd name="connsiteY5" fmla="*/ 260081 h 260085"/>
                <a:gd name="connsiteX6" fmla="*/ 250163 w 444372"/>
                <a:gd name="connsiteY6" fmla="*/ 193406 h 260085"/>
                <a:gd name="connsiteX7" fmla="*/ 246988 w 444372"/>
                <a:gd name="connsiteY7" fmla="*/ 133081 h 260085"/>
                <a:gd name="connsiteX8" fmla="*/ 83476 w 444372"/>
                <a:gd name="connsiteY8" fmla="*/ 144193 h 260085"/>
                <a:gd name="connsiteX9" fmla="*/ 7276 w 444372"/>
                <a:gd name="connsiteY9" fmla="*/ 50531 h 26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372" h="260085">
                  <a:moveTo>
                    <a:pt x="7276" y="50531"/>
                  </a:moveTo>
                  <a:cubicBezTo>
                    <a:pt x="36909" y="35714"/>
                    <a:pt x="199893" y="63495"/>
                    <a:pt x="261276" y="55293"/>
                  </a:cubicBezTo>
                  <a:cubicBezTo>
                    <a:pt x="322659" y="47091"/>
                    <a:pt x="345414" y="-9265"/>
                    <a:pt x="375576" y="1318"/>
                  </a:cubicBezTo>
                  <a:cubicBezTo>
                    <a:pt x="405739" y="11901"/>
                    <a:pt x="455216" y="87308"/>
                    <a:pt x="442251" y="118793"/>
                  </a:cubicBezTo>
                  <a:cubicBezTo>
                    <a:pt x="429286" y="150278"/>
                    <a:pt x="330861" y="166683"/>
                    <a:pt x="297788" y="190231"/>
                  </a:cubicBezTo>
                  <a:cubicBezTo>
                    <a:pt x="264715" y="213779"/>
                    <a:pt x="251751" y="259552"/>
                    <a:pt x="243813" y="260081"/>
                  </a:cubicBezTo>
                  <a:cubicBezTo>
                    <a:pt x="235876" y="260610"/>
                    <a:pt x="249634" y="214573"/>
                    <a:pt x="250163" y="193406"/>
                  </a:cubicBezTo>
                  <a:cubicBezTo>
                    <a:pt x="250692" y="172239"/>
                    <a:pt x="274769" y="141283"/>
                    <a:pt x="246988" y="133081"/>
                  </a:cubicBezTo>
                  <a:cubicBezTo>
                    <a:pt x="219207" y="124879"/>
                    <a:pt x="121311" y="153718"/>
                    <a:pt x="83476" y="144193"/>
                  </a:cubicBezTo>
                  <a:cubicBezTo>
                    <a:pt x="45641" y="134668"/>
                    <a:pt x="-22357" y="65348"/>
                    <a:pt x="7276" y="50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: 図形 1257">
              <a:extLst>
                <a:ext uri="{FF2B5EF4-FFF2-40B4-BE49-F238E27FC236}">
                  <a16:creationId xmlns:a16="http://schemas.microsoft.com/office/drawing/2014/main" id="{98A7261B-E4A4-440B-AAFB-6268371A2780}"/>
                </a:ext>
              </a:extLst>
            </p:cNvPr>
            <p:cNvSpPr/>
            <p:nvPr/>
          </p:nvSpPr>
          <p:spPr>
            <a:xfrm>
              <a:off x="5081837" y="4228810"/>
              <a:ext cx="525384" cy="262743"/>
            </a:xfrm>
            <a:custGeom>
              <a:avLst/>
              <a:gdLst>
                <a:gd name="connsiteX0" fmla="*/ 87063 w 525384"/>
                <a:gd name="connsiteY0" fmla="*/ 290 h 262743"/>
                <a:gd name="connsiteX1" fmla="*/ 1338 w 525384"/>
                <a:gd name="connsiteY1" fmla="*/ 114590 h 262743"/>
                <a:gd name="connsiteX2" fmla="*/ 161676 w 525384"/>
                <a:gd name="connsiteY2" fmla="*/ 254290 h 262743"/>
                <a:gd name="connsiteX3" fmla="*/ 476001 w 525384"/>
                <a:gd name="connsiteY3" fmla="*/ 235240 h 262743"/>
                <a:gd name="connsiteX4" fmla="*/ 509338 w 525384"/>
                <a:gd name="connsiteY4" fmla="*/ 136815 h 262743"/>
                <a:gd name="connsiteX5" fmla="*/ 322013 w 525384"/>
                <a:gd name="connsiteY5" fmla="*/ 168565 h 262743"/>
                <a:gd name="connsiteX6" fmla="*/ 118813 w 525384"/>
                <a:gd name="connsiteY6" fmla="*/ 141578 h 262743"/>
                <a:gd name="connsiteX7" fmla="*/ 123576 w 525384"/>
                <a:gd name="connsiteY7" fmla="*/ 82840 h 262743"/>
                <a:gd name="connsiteX8" fmla="*/ 87063 w 525384"/>
                <a:gd name="connsiteY8" fmla="*/ 290 h 26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384" h="262743">
                  <a:moveTo>
                    <a:pt x="87063" y="290"/>
                  </a:moveTo>
                  <a:cubicBezTo>
                    <a:pt x="66690" y="5582"/>
                    <a:pt x="-11097" y="72257"/>
                    <a:pt x="1338" y="114590"/>
                  </a:cubicBezTo>
                  <a:cubicBezTo>
                    <a:pt x="13773" y="156923"/>
                    <a:pt x="82566" y="234182"/>
                    <a:pt x="161676" y="254290"/>
                  </a:cubicBezTo>
                  <a:cubicBezTo>
                    <a:pt x="240786" y="274398"/>
                    <a:pt x="418057" y="254819"/>
                    <a:pt x="476001" y="235240"/>
                  </a:cubicBezTo>
                  <a:cubicBezTo>
                    <a:pt x="533945" y="215661"/>
                    <a:pt x="535003" y="147927"/>
                    <a:pt x="509338" y="136815"/>
                  </a:cubicBezTo>
                  <a:cubicBezTo>
                    <a:pt x="483673" y="125703"/>
                    <a:pt x="387100" y="167771"/>
                    <a:pt x="322013" y="168565"/>
                  </a:cubicBezTo>
                  <a:cubicBezTo>
                    <a:pt x="256926" y="169359"/>
                    <a:pt x="151886" y="155866"/>
                    <a:pt x="118813" y="141578"/>
                  </a:cubicBezTo>
                  <a:cubicBezTo>
                    <a:pt x="85740" y="127291"/>
                    <a:pt x="127545" y="102155"/>
                    <a:pt x="123576" y="82840"/>
                  </a:cubicBezTo>
                  <a:cubicBezTo>
                    <a:pt x="119607" y="63525"/>
                    <a:pt x="107436" y="-5002"/>
                    <a:pt x="87063" y="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61380087-EF10-4889-BFA5-8D85B3C072CB}"/>
              </a:ext>
            </a:extLst>
          </p:cNvPr>
          <p:cNvSpPr/>
          <p:nvPr/>
        </p:nvSpPr>
        <p:spPr>
          <a:xfrm>
            <a:off x="6921612" y="4405890"/>
            <a:ext cx="640372" cy="601986"/>
          </a:xfrm>
          <a:custGeom>
            <a:avLst/>
            <a:gdLst>
              <a:gd name="connsiteX0" fmla="*/ 223196 w 640372"/>
              <a:gd name="connsiteY0" fmla="*/ 482 h 601986"/>
              <a:gd name="connsiteX1" fmla="*/ 208909 w 640372"/>
              <a:gd name="connsiteY1" fmla="*/ 129069 h 601986"/>
              <a:gd name="connsiteX2" fmla="*/ 13646 w 640372"/>
              <a:gd name="connsiteY2" fmla="*/ 513244 h 601986"/>
              <a:gd name="connsiteX3" fmla="*/ 26346 w 640372"/>
              <a:gd name="connsiteY3" fmla="*/ 583094 h 601986"/>
              <a:gd name="connsiteX4" fmla="*/ 105721 w 640372"/>
              <a:gd name="connsiteY4" fmla="*/ 591032 h 601986"/>
              <a:gd name="connsiteX5" fmla="*/ 159696 w 640372"/>
              <a:gd name="connsiteY5" fmla="*/ 446569 h 601986"/>
              <a:gd name="connsiteX6" fmla="*/ 266059 w 640372"/>
              <a:gd name="connsiteY6" fmla="*/ 379894 h 601986"/>
              <a:gd name="connsiteX7" fmla="*/ 283521 w 640372"/>
              <a:gd name="connsiteY7" fmla="*/ 548169 h 601986"/>
              <a:gd name="connsiteX8" fmla="*/ 381946 w 640372"/>
              <a:gd name="connsiteY8" fmla="*/ 592619 h 601986"/>
              <a:gd name="connsiteX9" fmla="*/ 510534 w 640372"/>
              <a:gd name="connsiteY9" fmla="*/ 514832 h 601986"/>
              <a:gd name="connsiteX10" fmla="*/ 639121 w 640372"/>
              <a:gd name="connsiteY10" fmla="*/ 141769 h 601986"/>
              <a:gd name="connsiteX11" fmla="*/ 566096 w 640372"/>
              <a:gd name="connsiteY11" fmla="*/ 284644 h 601986"/>
              <a:gd name="connsiteX12" fmla="*/ 408934 w 640372"/>
              <a:gd name="connsiteY12" fmla="*/ 483082 h 601986"/>
              <a:gd name="connsiteX13" fmla="*/ 361309 w 640372"/>
              <a:gd name="connsiteY13" fmla="*/ 440219 h 601986"/>
              <a:gd name="connsiteX14" fmla="*/ 313684 w 640372"/>
              <a:gd name="connsiteY14" fmla="*/ 303694 h 601986"/>
              <a:gd name="connsiteX15" fmla="*/ 223196 w 640372"/>
              <a:gd name="connsiteY15" fmla="*/ 292582 h 601986"/>
              <a:gd name="connsiteX16" fmla="*/ 327971 w 640372"/>
              <a:gd name="connsiteY16" fmla="*/ 92557 h 601986"/>
              <a:gd name="connsiteX17" fmla="*/ 223196 w 640372"/>
              <a:gd name="connsiteY17" fmla="*/ 482 h 6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0372" h="601986">
                <a:moveTo>
                  <a:pt x="223196" y="482"/>
                </a:moveTo>
                <a:cubicBezTo>
                  <a:pt x="203352" y="6567"/>
                  <a:pt x="243834" y="43609"/>
                  <a:pt x="208909" y="129069"/>
                </a:cubicBezTo>
                <a:cubicBezTo>
                  <a:pt x="173984" y="214529"/>
                  <a:pt x="44073" y="437573"/>
                  <a:pt x="13646" y="513244"/>
                </a:cubicBezTo>
                <a:cubicBezTo>
                  <a:pt x="-16781" y="588915"/>
                  <a:pt x="11000" y="570129"/>
                  <a:pt x="26346" y="583094"/>
                </a:cubicBezTo>
                <a:cubicBezTo>
                  <a:pt x="41692" y="596059"/>
                  <a:pt x="83496" y="613786"/>
                  <a:pt x="105721" y="591032"/>
                </a:cubicBezTo>
                <a:cubicBezTo>
                  <a:pt x="127946" y="568278"/>
                  <a:pt x="132973" y="481759"/>
                  <a:pt x="159696" y="446569"/>
                </a:cubicBezTo>
                <a:cubicBezTo>
                  <a:pt x="186419" y="411379"/>
                  <a:pt x="245422" y="362961"/>
                  <a:pt x="266059" y="379894"/>
                </a:cubicBezTo>
                <a:cubicBezTo>
                  <a:pt x="286697" y="396827"/>
                  <a:pt x="264207" y="512715"/>
                  <a:pt x="283521" y="548169"/>
                </a:cubicBezTo>
                <a:cubicBezTo>
                  <a:pt x="302835" y="583623"/>
                  <a:pt x="344111" y="598175"/>
                  <a:pt x="381946" y="592619"/>
                </a:cubicBezTo>
                <a:cubicBezTo>
                  <a:pt x="419782" y="587063"/>
                  <a:pt x="467672" y="589974"/>
                  <a:pt x="510534" y="514832"/>
                </a:cubicBezTo>
                <a:cubicBezTo>
                  <a:pt x="553397" y="439690"/>
                  <a:pt x="629861" y="180134"/>
                  <a:pt x="639121" y="141769"/>
                </a:cubicBezTo>
                <a:cubicBezTo>
                  <a:pt x="648381" y="103404"/>
                  <a:pt x="604460" y="227759"/>
                  <a:pt x="566096" y="284644"/>
                </a:cubicBezTo>
                <a:cubicBezTo>
                  <a:pt x="527732" y="341529"/>
                  <a:pt x="443065" y="457153"/>
                  <a:pt x="408934" y="483082"/>
                </a:cubicBezTo>
                <a:cubicBezTo>
                  <a:pt x="374803" y="509011"/>
                  <a:pt x="377184" y="470117"/>
                  <a:pt x="361309" y="440219"/>
                </a:cubicBezTo>
                <a:cubicBezTo>
                  <a:pt x="345434" y="410321"/>
                  <a:pt x="336703" y="328300"/>
                  <a:pt x="313684" y="303694"/>
                </a:cubicBezTo>
                <a:cubicBezTo>
                  <a:pt x="290665" y="279088"/>
                  <a:pt x="220815" y="327772"/>
                  <a:pt x="223196" y="292582"/>
                </a:cubicBezTo>
                <a:cubicBezTo>
                  <a:pt x="225577" y="257393"/>
                  <a:pt x="325590" y="138065"/>
                  <a:pt x="327971" y="92557"/>
                </a:cubicBezTo>
                <a:cubicBezTo>
                  <a:pt x="330352" y="47049"/>
                  <a:pt x="243040" y="-5603"/>
                  <a:pt x="223196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11A47D6B-58EB-46E0-B20D-BE2F2ECA176C}"/>
              </a:ext>
            </a:extLst>
          </p:cNvPr>
          <p:cNvSpPr/>
          <p:nvPr/>
        </p:nvSpPr>
        <p:spPr>
          <a:xfrm>
            <a:off x="8492441" y="2370079"/>
            <a:ext cx="1381053" cy="691616"/>
          </a:xfrm>
          <a:custGeom>
            <a:avLst/>
            <a:gdLst>
              <a:gd name="connsiteX0" fmla="*/ 168959 w 1381053"/>
              <a:gd name="connsiteY0" fmla="*/ 364654 h 691616"/>
              <a:gd name="connsiteX1" fmla="*/ 287492 w 1381053"/>
              <a:gd name="connsiteY1" fmla="*/ 500121 h 691616"/>
              <a:gd name="connsiteX2" fmla="*/ 1354292 w 1381053"/>
              <a:gd name="connsiteY2" fmla="*/ 686387 h 691616"/>
              <a:gd name="connsiteX3" fmla="*/ 1083359 w 1381053"/>
              <a:gd name="connsiteY3" fmla="*/ 644054 h 691616"/>
              <a:gd name="connsiteX4" fmla="*/ 33492 w 1381053"/>
              <a:gd name="connsiteY4" fmla="*/ 474721 h 691616"/>
              <a:gd name="connsiteX5" fmla="*/ 253625 w 1381053"/>
              <a:gd name="connsiteY5" fmla="*/ 587 h 691616"/>
              <a:gd name="connsiteX6" fmla="*/ 168959 w 1381053"/>
              <a:gd name="connsiteY6" fmla="*/ 364654 h 69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1053" h="691616">
                <a:moveTo>
                  <a:pt x="168959" y="364654"/>
                </a:moveTo>
                <a:cubicBezTo>
                  <a:pt x="174603" y="447910"/>
                  <a:pt x="89937" y="446499"/>
                  <a:pt x="287492" y="500121"/>
                </a:cubicBezTo>
                <a:cubicBezTo>
                  <a:pt x="485047" y="553743"/>
                  <a:pt x="1221648" y="662398"/>
                  <a:pt x="1354292" y="686387"/>
                </a:cubicBezTo>
                <a:cubicBezTo>
                  <a:pt x="1486937" y="710376"/>
                  <a:pt x="1083359" y="644054"/>
                  <a:pt x="1083359" y="644054"/>
                </a:cubicBezTo>
                <a:cubicBezTo>
                  <a:pt x="863226" y="608776"/>
                  <a:pt x="171781" y="581965"/>
                  <a:pt x="33492" y="474721"/>
                </a:cubicBezTo>
                <a:cubicBezTo>
                  <a:pt x="-104797" y="367477"/>
                  <a:pt x="228225" y="16109"/>
                  <a:pt x="253625" y="587"/>
                </a:cubicBezTo>
                <a:cubicBezTo>
                  <a:pt x="279025" y="-14935"/>
                  <a:pt x="163315" y="281398"/>
                  <a:pt x="168959" y="364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7E089765-8EE3-47DA-A39D-79E8187A0BDF}"/>
              </a:ext>
            </a:extLst>
          </p:cNvPr>
          <p:cNvSpPr/>
          <p:nvPr/>
        </p:nvSpPr>
        <p:spPr>
          <a:xfrm>
            <a:off x="8910673" y="2327745"/>
            <a:ext cx="1381053" cy="691616"/>
          </a:xfrm>
          <a:custGeom>
            <a:avLst/>
            <a:gdLst>
              <a:gd name="connsiteX0" fmla="*/ 168959 w 1381053"/>
              <a:gd name="connsiteY0" fmla="*/ 364654 h 691616"/>
              <a:gd name="connsiteX1" fmla="*/ 287492 w 1381053"/>
              <a:gd name="connsiteY1" fmla="*/ 500121 h 691616"/>
              <a:gd name="connsiteX2" fmla="*/ 1354292 w 1381053"/>
              <a:gd name="connsiteY2" fmla="*/ 686387 h 691616"/>
              <a:gd name="connsiteX3" fmla="*/ 1083359 w 1381053"/>
              <a:gd name="connsiteY3" fmla="*/ 644054 h 691616"/>
              <a:gd name="connsiteX4" fmla="*/ 33492 w 1381053"/>
              <a:gd name="connsiteY4" fmla="*/ 474721 h 691616"/>
              <a:gd name="connsiteX5" fmla="*/ 253625 w 1381053"/>
              <a:gd name="connsiteY5" fmla="*/ 587 h 691616"/>
              <a:gd name="connsiteX6" fmla="*/ 168959 w 1381053"/>
              <a:gd name="connsiteY6" fmla="*/ 364654 h 69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1053" h="691616">
                <a:moveTo>
                  <a:pt x="168959" y="364654"/>
                </a:moveTo>
                <a:cubicBezTo>
                  <a:pt x="174603" y="447910"/>
                  <a:pt x="89937" y="446499"/>
                  <a:pt x="287492" y="500121"/>
                </a:cubicBezTo>
                <a:cubicBezTo>
                  <a:pt x="485047" y="553743"/>
                  <a:pt x="1221648" y="662398"/>
                  <a:pt x="1354292" y="686387"/>
                </a:cubicBezTo>
                <a:cubicBezTo>
                  <a:pt x="1486937" y="710376"/>
                  <a:pt x="1083359" y="644054"/>
                  <a:pt x="1083359" y="644054"/>
                </a:cubicBezTo>
                <a:cubicBezTo>
                  <a:pt x="863226" y="608776"/>
                  <a:pt x="171781" y="581965"/>
                  <a:pt x="33492" y="474721"/>
                </a:cubicBezTo>
                <a:cubicBezTo>
                  <a:pt x="-104797" y="367477"/>
                  <a:pt x="228225" y="16109"/>
                  <a:pt x="253625" y="587"/>
                </a:cubicBezTo>
                <a:cubicBezTo>
                  <a:pt x="279025" y="-14935"/>
                  <a:pt x="163315" y="281398"/>
                  <a:pt x="168959" y="364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D4C4A2E6-F15D-4082-9AC6-12C5B83CB365}"/>
              </a:ext>
            </a:extLst>
          </p:cNvPr>
          <p:cNvSpPr/>
          <p:nvPr/>
        </p:nvSpPr>
        <p:spPr>
          <a:xfrm>
            <a:off x="11042650" y="793750"/>
            <a:ext cx="3022600" cy="4254500"/>
          </a:xfrm>
          <a:prstGeom prst="wedgeEllipseCallout">
            <a:avLst>
              <a:gd name="adj1" fmla="val -52976"/>
              <a:gd name="adj2" fmla="val 60116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4000" dirty="0">
                <a:solidFill>
                  <a:srgbClr val="0070C0"/>
                </a:solidFill>
              </a:rPr>
              <a:t>む、むごい。</a:t>
            </a:r>
          </a:p>
        </p:txBody>
      </p:sp>
    </p:spTree>
    <p:extLst>
      <p:ext uri="{BB962C8B-B14F-4D97-AF65-F5344CB8AC3E}">
        <p14:creationId xmlns:p14="http://schemas.microsoft.com/office/powerpoint/2010/main" val="1587324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yPayフリマ｜椎名林檎/本能" hidden="1">
            <a:extLst>
              <a:ext uri="{FF2B5EF4-FFF2-40B4-BE49-F238E27FC236}">
                <a16:creationId xmlns:a16="http://schemas.microsoft.com/office/drawing/2014/main" id="{CB4D9EAD-09C2-46EA-8794-31FA36237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11111" r="14088" b="11508"/>
          <a:stretch/>
        </p:blipFill>
        <p:spPr bwMode="auto">
          <a:xfrm>
            <a:off x="-25888" y="1524742"/>
            <a:ext cx="9627088" cy="975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6E56CADD-A669-4F79-891C-AE95A1ED09EA}"/>
              </a:ext>
            </a:extLst>
          </p:cNvPr>
          <p:cNvSpPr/>
          <p:nvPr/>
        </p:nvSpPr>
        <p:spPr>
          <a:xfrm>
            <a:off x="3971925" y="3759104"/>
            <a:ext cx="174754" cy="71534"/>
          </a:xfrm>
          <a:custGeom>
            <a:avLst/>
            <a:gdLst>
              <a:gd name="connsiteX0" fmla="*/ 0 w 174754"/>
              <a:gd name="connsiteY0" fmla="*/ 71534 h 71534"/>
              <a:gd name="connsiteX1" fmla="*/ 66675 w 174754"/>
              <a:gd name="connsiteY1" fmla="*/ 60421 h 71534"/>
              <a:gd name="connsiteX2" fmla="*/ 95250 w 174754"/>
              <a:gd name="connsiteY2" fmla="*/ 17559 h 71534"/>
              <a:gd name="connsiteX3" fmla="*/ 174625 w 174754"/>
              <a:gd name="connsiteY3" fmla="*/ 4859 h 71534"/>
              <a:gd name="connsiteX4" fmla="*/ 112713 w 174754"/>
              <a:gd name="connsiteY4" fmla="*/ 1684 h 71534"/>
              <a:gd name="connsiteX5" fmla="*/ 68263 w 174754"/>
              <a:gd name="connsiteY5" fmla="*/ 30259 h 71534"/>
              <a:gd name="connsiteX6" fmla="*/ 0 w 174754"/>
              <a:gd name="connsiteY6" fmla="*/ 71534 h 7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754" h="71534">
                <a:moveTo>
                  <a:pt x="0" y="71534"/>
                </a:moveTo>
                <a:cubicBezTo>
                  <a:pt x="25400" y="70475"/>
                  <a:pt x="50800" y="69417"/>
                  <a:pt x="66675" y="60421"/>
                </a:cubicBezTo>
                <a:cubicBezTo>
                  <a:pt x="82550" y="51425"/>
                  <a:pt x="77259" y="26819"/>
                  <a:pt x="95250" y="17559"/>
                </a:cubicBezTo>
                <a:cubicBezTo>
                  <a:pt x="113241" y="8299"/>
                  <a:pt x="171715" y="7505"/>
                  <a:pt x="174625" y="4859"/>
                </a:cubicBezTo>
                <a:cubicBezTo>
                  <a:pt x="177535" y="2213"/>
                  <a:pt x="130440" y="-2549"/>
                  <a:pt x="112713" y="1684"/>
                </a:cubicBezTo>
                <a:cubicBezTo>
                  <a:pt x="94986" y="5917"/>
                  <a:pt x="68263" y="30259"/>
                  <a:pt x="68263" y="30259"/>
                </a:cubicBezTo>
                <a:lnTo>
                  <a:pt x="0" y="715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E4CE097-6F08-4E2F-AE11-92E27CFD0F17}"/>
              </a:ext>
            </a:extLst>
          </p:cNvPr>
          <p:cNvSpPr/>
          <p:nvPr/>
        </p:nvSpPr>
        <p:spPr>
          <a:xfrm>
            <a:off x="4002419" y="3683000"/>
            <a:ext cx="154612" cy="52387"/>
          </a:xfrm>
          <a:custGeom>
            <a:avLst/>
            <a:gdLst>
              <a:gd name="connsiteX0" fmla="*/ 1256 w 154612"/>
              <a:gd name="connsiteY0" fmla="*/ 50800 h 52387"/>
              <a:gd name="connsiteX1" fmla="*/ 58406 w 154612"/>
              <a:gd name="connsiteY1" fmla="*/ 41275 h 52387"/>
              <a:gd name="connsiteX2" fmla="*/ 85394 w 154612"/>
              <a:gd name="connsiteY2" fmla="*/ 11113 h 52387"/>
              <a:gd name="connsiteX3" fmla="*/ 153656 w 154612"/>
              <a:gd name="connsiteY3" fmla="*/ 0 h 52387"/>
              <a:gd name="connsiteX4" fmla="*/ 118731 w 154612"/>
              <a:gd name="connsiteY4" fmla="*/ 11113 h 52387"/>
              <a:gd name="connsiteX5" fmla="*/ 1256 w 154612"/>
              <a:gd name="connsiteY5" fmla="*/ 50800 h 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612" h="52387">
                <a:moveTo>
                  <a:pt x="1256" y="50800"/>
                </a:moveTo>
                <a:cubicBezTo>
                  <a:pt x="-8798" y="55827"/>
                  <a:pt x="44383" y="47889"/>
                  <a:pt x="58406" y="41275"/>
                </a:cubicBezTo>
                <a:cubicBezTo>
                  <a:pt x="72429" y="34661"/>
                  <a:pt x="69519" y="17992"/>
                  <a:pt x="85394" y="11113"/>
                </a:cubicBezTo>
                <a:cubicBezTo>
                  <a:pt x="101269" y="4234"/>
                  <a:pt x="148100" y="0"/>
                  <a:pt x="153656" y="0"/>
                </a:cubicBezTo>
                <a:cubicBezTo>
                  <a:pt x="159212" y="0"/>
                  <a:pt x="139633" y="2646"/>
                  <a:pt x="118731" y="11113"/>
                </a:cubicBezTo>
                <a:cubicBezTo>
                  <a:pt x="97829" y="19580"/>
                  <a:pt x="11310" y="45773"/>
                  <a:pt x="1256" y="508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46ED666D-7FBF-4063-A7DC-9EEDAE44BF1E}"/>
              </a:ext>
            </a:extLst>
          </p:cNvPr>
          <p:cNvSpPr/>
          <p:nvPr/>
        </p:nvSpPr>
        <p:spPr>
          <a:xfrm>
            <a:off x="4148034" y="3662422"/>
            <a:ext cx="147282" cy="22166"/>
          </a:xfrm>
          <a:custGeom>
            <a:avLst/>
            <a:gdLst>
              <a:gd name="connsiteX0" fmla="*/ 1691 w 147282"/>
              <a:gd name="connsiteY0" fmla="*/ 22166 h 22166"/>
              <a:gd name="connsiteX1" fmla="*/ 68366 w 147282"/>
              <a:gd name="connsiteY1" fmla="*/ 1528 h 22166"/>
              <a:gd name="connsiteX2" fmla="*/ 103291 w 147282"/>
              <a:gd name="connsiteY2" fmla="*/ 1528 h 22166"/>
              <a:gd name="connsiteX3" fmla="*/ 144566 w 147282"/>
              <a:gd name="connsiteY3" fmla="*/ 1528 h 22166"/>
              <a:gd name="connsiteX4" fmla="*/ 1691 w 147282"/>
              <a:gd name="connsiteY4" fmla="*/ 22166 h 2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82" h="22166">
                <a:moveTo>
                  <a:pt x="1691" y="22166"/>
                </a:moveTo>
                <a:cubicBezTo>
                  <a:pt x="-11009" y="22166"/>
                  <a:pt x="51433" y="4968"/>
                  <a:pt x="68366" y="1528"/>
                </a:cubicBezTo>
                <a:cubicBezTo>
                  <a:pt x="85299" y="-1912"/>
                  <a:pt x="103291" y="1528"/>
                  <a:pt x="103291" y="1528"/>
                </a:cubicBezTo>
                <a:cubicBezTo>
                  <a:pt x="115991" y="1528"/>
                  <a:pt x="158324" y="-59"/>
                  <a:pt x="144566" y="1528"/>
                </a:cubicBezTo>
                <a:cubicBezTo>
                  <a:pt x="130808" y="3115"/>
                  <a:pt x="14391" y="22166"/>
                  <a:pt x="1691" y="221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510C843-C7E4-40A1-9F34-E6A403008E0A}"/>
              </a:ext>
            </a:extLst>
          </p:cNvPr>
          <p:cNvSpPr/>
          <p:nvPr/>
        </p:nvSpPr>
        <p:spPr>
          <a:xfrm>
            <a:off x="4121385" y="3678222"/>
            <a:ext cx="168077" cy="84155"/>
          </a:xfrm>
          <a:custGeom>
            <a:avLst/>
            <a:gdLst>
              <a:gd name="connsiteX0" fmla="*/ 168040 w 168077"/>
              <a:gd name="connsiteY0" fmla="*/ 16 h 84155"/>
              <a:gd name="connsiteX1" fmla="*/ 56915 w 168077"/>
              <a:gd name="connsiteY1" fmla="*/ 23828 h 84155"/>
              <a:gd name="connsiteX2" fmla="*/ 14053 w 168077"/>
              <a:gd name="connsiteY2" fmla="*/ 50816 h 84155"/>
              <a:gd name="connsiteX3" fmla="*/ 4528 w 168077"/>
              <a:gd name="connsiteY3" fmla="*/ 84153 h 84155"/>
              <a:gd name="connsiteX4" fmla="*/ 2940 w 168077"/>
              <a:gd name="connsiteY4" fmla="*/ 52403 h 84155"/>
              <a:gd name="connsiteX5" fmla="*/ 44215 w 168077"/>
              <a:gd name="connsiteY5" fmla="*/ 20653 h 84155"/>
              <a:gd name="connsiteX6" fmla="*/ 168040 w 168077"/>
              <a:gd name="connsiteY6" fmla="*/ 16 h 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077" h="84155">
                <a:moveTo>
                  <a:pt x="168040" y="16"/>
                </a:moveTo>
                <a:cubicBezTo>
                  <a:pt x="170157" y="545"/>
                  <a:pt x="82579" y="15361"/>
                  <a:pt x="56915" y="23828"/>
                </a:cubicBezTo>
                <a:cubicBezTo>
                  <a:pt x="31251" y="32295"/>
                  <a:pt x="22784" y="40762"/>
                  <a:pt x="14053" y="50816"/>
                </a:cubicBezTo>
                <a:cubicBezTo>
                  <a:pt x="5322" y="60870"/>
                  <a:pt x="6380" y="83889"/>
                  <a:pt x="4528" y="84153"/>
                </a:cubicBezTo>
                <a:cubicBezTo>
                  <a:pt x="2676" y="84417"/>
                  <a:pt x="-3674" y="62986"/>
                  <a:pt x="2940" y="52403"/>
                </a:cubicBezTo>
                <a:cubicBezTo>
                  <a:pt x="9554" y="41820"/>
                  <a:pt x="21990" y="29384"/>
                  <a:pt x="44215" y="20653"/>
                </a:cubicBezTo>
                <a:cubicBezTo>
                  <a:pt x="66440" y="11922"/>
                  <a:pt x="165923" y="-513"/>
                  <a:pt x="168040" y="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7FAFCBC7-86D1-4195-8477-2C13767F0183}"/>
              </a:ext>
            </a:extLst>
          </p:cNvPr>
          <p:cNvSpPr/>
          <p:nvPr/>
        </p:nvSpPr>
        <p:spPr>
          <a:xfrm>
            <a:off x="3966801" y="3736126"/>
            <a:ext cx="32120" cy="95630"/>
          </a:xfrm>
          <a:custGeom>
            <a:avLst/>
            <a:gdLst>
              <a:gd name="connsiteX0" fmla="*/ 32112 w 32120"/>
              <a:gd name="connsiteY0" fmla="*/ 849 h 95630"/>
              <a:gd name="connsiteX1" fmla="*/ 1949 w 32120"/>
              <a:gd name="connsiteY1" fmla="*/ 94512 h 95630"/>
              <a:gd name="connsiteX2" fmla="*/ 5124 w 32120"/>
              <a:gd name="connsiteY2" fmla="*/ 50062 h 95630"/>
              <a:gd name="connsiteX3" fmla="*/ 32112 w 32120"/>
              <a:gd name="connsiteY3" fmla="*/ 849 h 9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20" h="95630">
                <a:moveTo>
                  <a:pt x="32112" y="849"/>
                </a:moveTo>
                <a:cubicBezTo>
                  <a:pt x="31583" y="8257"/>
                  <a:pt x="6447" y="86310"/>
                  <a:pt x="1949" y="94512"/>
                </a:cubicBezTo>
                <a:cubicBezTo>
                  <a:pt x="-2549" y="102714"/>
                  <a:pt x="1684" y="63556"/>
                  <a:pt x="5124" y="50062"/>
                </a:cubicBezTo>
                <a:cubicBezTo>
                  <a:pt x="8564" y="36568"/>
                  <a:pt x="32641" y="-6559"/>
                  <a:pt x="32112" y="8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BC2BFD3F-F4F6-4B64-91DF-51338C2B94D3}"/>
              </a:ext>
            </a:extLst>
          </p:cNvPr>
          <p:cNvSpPr/>
          <p:nvPr/>
        </p:nvSpPr>
        <p:spPr>
          <a:xfrm>
            <a:off x="4070327" y="3906455"/>
            <a:ext cx="243769" cy="82988"/>
          </a:xfrm>
          <a:custGeom>
            <a:avLst/>
            <a:gdLst>
              <a:gd name="connsiteX0" fmla="*/ 23 w 243769"/>
              <a:gd name="connsiteY0" fmla="*/ 82933 h 82988"/>
              <a:gd name="connsiteX1" fmla="*/ 114323 w 243769"/>
              <a:gd name="connsiteY1" fmla="*/ 17845 h 82988"/>
              <a:gd name="connsiteX2" fmla="*/ 211161 w 243769"/>
              <a:gd name="connsiteY2" fmla="*/ 32133 h 82988"/>
              <a:gd name="connsiteX3" fmla="*/ 241323 w 243769"/>
              <a:gd name="connsiteY3" fmla="*/ 52770 h 82988"/>
              <a:gd name="connsiteX4" fmla="*/ 236561 w 243769"/>
              <a:gd name="connsiteY4" fmla="*/ 28958 h 82988"/>
              <a:gd name="connsiteX5" fmla="*/ 193698 w 243769"/>
              <a:gd name="connsiteY5" fmla="*/ 5145 h 82988"/>
              <a:gd name="connsiteX6" fmla="*/ 123848 w 243769"/>
              <a:gd name="connsiteY6" fmla="*/ 5145 h 82988"/>
              <a:gd name="connsiteX7" fmla="*/ 23 w 243769"/>
              <a:gd name="connsiteY7" fmla="*/ 82933 h 8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769" h="82988">
                <a:moveTo>
                  <a:pt x="23" y="82933"/>
                </a:moveTo>
                <a:cubicBezTo>
                  <a:pt x="-1565" y="85050"/>
                  <a:pt x="79133" y="26312"/>
                  <a:pt x="114323" y="17845"/>
                </a:cubicBezTo>
                <a:cubicBezTo>
                  <a:pt x="149513" y="9378"/>
                  <a:pt x="189994" y="26312"/>
                  <a:pt x="211161" y="32133"/>
                </a:cubicBezTo>
                <a:cubicBezTo>
                  <a:pt x="232328" y="37954"/>
                  <a:pt x="237090" y="53299"/>
                  <a:pt x="241323" y="52770"/>
                </a:cubicBezTo>
                <a:cubicBezTo>
                  <a:pt x="245556" y="52241"/>
                  <a:pt x="244498" y="36895"/>
                  <a:pt x="236561" y="28958"/>
                </a:cubicBezTo>
                <a:cubicBezTo>
                  <a:pt x="228624" y="21021"/>
                  <a:pt x="212483" y="9114"/>
                  <a:pt x="193698" y="5145"/>
                </a:cubicBezTo>
                <a:cubicBezTo>
                  <a:pt x="174913" y="1176"/>
                  <a:pt x="154540" y="-4115"/>
                  <a:pt x="123848" y="5145"/>
                </a:cubicBezTo>
                <a:cubicBezTo>
                  <a:pt x="93156" y="14405"/>
                  <a:pt x="1611" y="80816"/>
                  <a:pt x="23" y="829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524F2955-E207-4680-9308-E24EB1112CF9}"/>
              </a:ext>
            </a:extLst>
          </p:cNvPr>
          <p:cNvSpPr/>
          <p:nvPr/>
        </p:nvSpPr>
        <p:spPr>
          <a:xfrm>
            <a:off x="4030599" y="3953635"/>
            <a:ext cx="273067" cy="113586"/>
          </a:xfrm>
          <a:custGeom>
            <a:avLst/>
            <a:gdLst>
              <a:gd name="connsiteX0" fmla="*/ 64 w 273067"/>
              <a:gd name="connsiteY0" fmla="*/ 113540 h 113586"/>
              <a:gd name="connsiteX1" fmla="*/ 42926 w 273067"/>
              <a:gd name="connsiteY1" fmla="*/ 59565 h 113586"/>
              <a:gd name="connsiteX2" fmla="*/ 147701 w 273067"/>
              <a:gd name="connsiteY2" fmla="*/ 18290 h 113586"/>
              <a:gd name="connsiteX3" fmla="*/ 214376 w 273067"/>
              <a:gd name="connsiteY3" fmla="*/ 10353 h 113586"/>
              <a:gd name="connsiteX4" fmla="*/ 255651 w 273067"/>
              <a:gd name="connsiteY4" fmla="*/ 29403 h 113586"/>
              <a:gd name="connsiteX5" fmla="*/ 271526 w 273067"/>
              <a:gd name="connsiteY5" fmla="*/ 80203 h 113586"/>
              <a:gd name="connsiteX6" fmla="*/ 269939 w 273067"/>
              <a:gd name="connsiteY6" fmla="*/ 40515 h 113586"/>
              <a:gd name="connsiteX7" fmla="*/ 249301 w 273067"/>
              <a:gd name="connsiteY7" fmla="*/ 8765 h 113586"/>
              <a:gd name="connsiteX8" fmla="*/ 193739 w 273067"/>
              <a:gd name="connsiteY8" fmla="*/ 828 h 113586"/>
              <a:gd name="connsiteX9" fmla="*/ 103251 w 273067"/>
              <a:gd name="connsiteY9" fmla="*/ 24640 h 113586"/>
              <a:gd name="connsiteX10" fmla="*/ 34989 w 273067"/>
              <a:gd name="connsiteY10" fmla="*/ 50040 h 113586"/>
              <a:gd name="connsiteX11" fmla="*/ 64 w 273067"/>
              <a:gd name="connsiteY11" fmla="*/ 113540 h 11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67" h="113586">
                <a:moveTo>
                  <a:pt x="64" y="113540"/>
                </a:moveTo>
                <a:cubicBezTo>
                  <a:pt x="1387" y="115127"/>
                  <a:pt x="18320" y="75440"/>
                  <a:pt x="42926" y="59565"/>
                </a:cubicBezTo>
                <a:cubicBezTo>
                  <a:pt x="67532" y="43690"/>
                  <a:pt x="119126" y="26492"/>
                  <a:pt x="147701" y="18290"/>
                </a:cubicBezTo>
                <a:cubicBezTo>
                  <a:pt x="176276" y="10088"/>
                  <a:pt x="196384" y="8501"/>
                  <a:pt x="214376" y="10353"/>
                </a:cubicBezTo>
                <a:cubicBezTo>
                  <a:pt x="232368" y="12205"/>
                  <a:pt x="246126" y="17761"/>
                  <a:pt x="255651" y="29403"/>
                </a:cubicBezTo>
                <a:cubicBezTo>
                  <a:pt x="265176" y="41045"/>
                  <a:pt x="269145" y="78351"/>
                  <a:pt x="271526" y="80203"/>
                </a:cubicBezTo>
                <a:cubicBezTo>
                  <a:pt x="273907" y="82055"/>
                  <a:pt x="273643" y="52421"/>
                  <a:pt x="269939" y="40515"/>
                </a:cubicBezTo>
                <a:cubicBezTo>
                  <a:pt x="266235" y="28609"/>
                  <a:pt x="262001" y="15379"/>
                  <a:pt x="249301" y="8765"/>
                </a:cubicBezTo>
                <a:cubicBezTo>
                  <a:pt x="236601" y="2151"/>
                  <a:pt x="218081" y="-1818"/>
                  <a:pt x="193739" y="828"/>
                </a:cubicBezTo>
                <a:cubicBezTo>
                  <a:pt x="169397" y="3474"/>
                  <a:pt x="129709" y="16438"/>
                  <a:pt x="103251" y="24640"/>
                </a:cubicBezTo>
                <a:cubicBezTo>
                  <a:pt x="76793" y="32842"/>
                  <a:pt x="51922" y="37869"/>
                  <a:pt x="34989" y="50040"/>
                </a:cubicBezTo>
                <a:cubicBezTo>
                  <a:pt x="18056" y="62211"/>
                  <a:pt x="-1259" y="111953"/>
                  <a:pt x="64" y="1135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094AE26-DC00-4F3D-9221-03CDE46BDEDD}"/>
              </a:ext>
            </a:extLst>
          </p:cNvPr>
          <p:cNvSpPr/>
          <p:nvPr/>
        </p:nvSpPr>
        <p:spPr>
          <a:xfrm>
            <a:off x="4053619" y="4020963"/>
            <a:ext cx="248573" cy="90842"/>
          </a:xfrm>
          <a:custGeom>
            <a:avLst/>
            <a:gdLst>
              <a:gd name="connsiteX0" fmla="*/ 248506 w 248573"/>
              <a:gd name="connsiteY0" fmla="*/ 14462 h 90842"/>
              <a:gd name="connsiteX1" fmla="*/ 204056 w 248573"/>
              <a:gd name="connsiteY1" fmla="*/ 60500 h 90842"/>
              <a:gd name="connsiteX2" fmla="*/ 192944 w 248573"/>
              <a:gd name="connsiteY2" fmla="*/ 90662 h 90842"/>
              <a:gd name="connsiteX3" fmla="*/ 185006 w 248573"/>
              <a:gd name="connsiteY3" fmla="*/ 73200 h 90842"/>
              <a:gd name="connsiteX4" fmla="*/ 150081 w 248573"/>
              <a:gd name="connsiteY4" fmla="*/ 76375 h 90842"/>
              <a:gd name="connsiteX5" fmla="*/ 97694 w 248573"/>
              <a:gd name="connsiteY5" fmla="*/ 62087 h 90842"/>
              <a:gd name="connsiteX6" fmla="*/ 11969 w 248573"/>
              <a:gd name="connsiteY6" fmla="*/ 49387 h 90842"/>
              <a:gd name="connsiteX7" fmla="*/ 856 w 248573"/>
              <a:gd name="connsiteY7" fmla="*/ 175 h 90842"/>
              <a:gd name="connsiteX8" fmla="*/ 13556 w 248573"/>
              <a:gd name="connsiteY8" fmla="*/ 33512 h 90842"/>
              <a:gd name="connsiteX9" fmla="*/ 67531 w 248573"/>
              <a:gd name="connsiteY9" fmla="*/ 47800 h 90842"/>
              <a:gd name="connsiteX10" fmla="*/ 150081 w 248573"/>
              <a:gd name="connsiteY10" fmla="*/ 63675 h 90842"/>
              <a:gd name="connsiteX11" fmla="*/ 180244 w 248573"/>
              <a:gd name="connsiteY11" fmla="*/ 71612 h 90842"/>
              <a:gd name="connsiteX12" fmla="*/ 192944 w 248573"/>
              <a:gd name="connsiteY12" fmla="*/ 60500 h 90842"/>
              <a:gd name="connsiteX13" fmla="*/ 248506 w 248573"/>
              <a:gd name="connsiteY13" fmla="*/ 14462 h 9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573" h="90842">
                <a:moveTo>
                  <a:pt x="248506" y="14462"/>
                </a:moveTo>
                <a:cubicBezTo>
                  <a:pt x="250358" y="14462"/>
                  <a:pt x="213316" y="47800"/>
                  <a:pt x="204056" y="60500"/>
                </a:cubicBezTo>
                <a:cubicBezTo>
                  <a:pt x="194796" y="73200"/>
                  <a:pt x="196119" y="88545"/>
                  <a:pt x="192944" y="90662"/>
                </a:cubicBezTo>
                <a:cubicBezTo>
                  <a:pt x="189769" y="92779"/>
                  <a:pt x="192150" y="75581"/>
                  <a:pt x="185006" y="73200"/>
                </a:cubicBezTo>
                <a:cubicBezTo>
                  <a:pt x="177862" y="70819"/>
                  <a:pt x="164633" y="78227"/>
                  <a:pt x="150081" y="76375"/>
                </a:cubicBezTo>
                <a:cubicBezTo>
                  <a:pt x="135529" y="74523"/>
                  <a:pt x="120713" y="66585"/>
                  <a:pt x="97694" y="62087"/>
                </a:cubicBezTo>
                <a:cubicBezTo>
                  <a:pt x="74675" y="57589"/>
                  <a:pt x="28109" y="59706"/>
                  <a:pt x="11969" y="49387"/>
                </a:cubicBezTo>
                <a:cubicBezTo>
                  <a:pt x="-4171" y="39068"/>
                  <a:pt x="592" y="2821"/>
                  <a:pt x="856" y="175"/>
                </a:cubicBezTo>
                <a:cubicBezTo>
                  <a:pt x="1120" y="-2471"/>
                  <a:pt x="2443" y="25575"/>
                  <a:pt x="13556" y="33512"/>
                </a:cubicBezTo>
                <a:cubicBezTo>
                  <a:pt x="24668" y="41450"/>
                  <a:pt x="44777" y="42773"/>
                  <a:pt x="67531" y="47800"/>
                </a:cubicBezTo>
                <a:cubicBezTo>
                  <a:pt x="90285" y="52827"/>
                  <a:pt x="131296" y="59706"/>
                  <a:pt x="150081" y="63675"/>
                </a:cubicBezTo>
                <a:cubicBezTo>
                  <a:pt x="168866" y="67644"/>
                  <a:pt x="173100" y="72141"/>
                  <a:pt x="180244" y="71612"/>
                </a:cubicBezTo>
                <a:cubicBezTo>
                  <a:pt x="187388" y="71083"/>
                  <a:pt x="184213" y="68967"/>
                  <a:pt x="192944" y="60500"/>
                </a:cubicBezTo>
                <a:cubicBezTo>
                  <a:pt x="201675" y="52033"/>
                  <a:pt x="246654" y="14462"/>
                  <a:pt x="248506" y="1446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52AAE01A-7E4B-4FA3-A08C-BE4977D99A7F}"/>
              </a:ext>
            </a:extLst>
          </p:cNvPr>
          <p:cNvSpPr/>
          <p:nvPr/>
        </p:nvSpPr>
        <p:spPr>
          <a:xfrm>
            <a:off x="4033704" y="4073460"/>
            <a:ext cx="218894" cy="28337"/>
          </a:xfrm>
          <a:custGeom>
            <a:avLst/>
            <a:gdLst>
              <a:gd name="connsiteX0" fmla="*/ 134 w 218894"/>
              <a:gd name="connsiteY0" fmla="*/ 1653 h 28337"/>
              <a:gd name="connsiteX1" fmla="*/ 89034 w 218894"/>
              <a:gd name="connsiteY1" fmla="*/ 4828 h 28337"/>
              <a:gd name="connsiteX2" fmla="*/ 143009 w 218894"/>
              <a:gd name="connsiteY2" fmla="*/ 27053 h 28337"/>
              <a:gd name="connsiteX3" fmla="*/ 217621 w 218894"/>
              <a:gd name="connsiteY3" fmla="*/ 25465 h 28337"/>
              <a:gd name="connsiteX4" fmla="*/ 185871 w 218894"/>
              <a:gd name="connsiteY4" fmla="*/ 23878 h 28337"/>
              <a:gd name="connsiteX5" fmla="*/ 131896 w 218894"/>
              <a:gd name="connsiteY5" fmla="*/ 11178 h 28337"/>
              <a:gd name="connsiteX6" fmla="*/ 69984 w 218894"/>
              <a:gd name="connsiteY6" fmla="*/ 1653 h 28337"/>
              <a:gd name="connsiteX7" fmla="*/ 134 w 218894"/>
              <a:gd name="connsiteY7" fmla="*/ 1653 h 2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894" h="28337">
                <a:moveTo>
                  <a:pt x="134" y="1653"/>
                </a:moveTo>
                <a:cubicBezTo>
                  <a:pt x="3309" y="2182"/>
                  <a:pt x="65222" y="595"/>
                  <a:pt x="89034" y="4828"/>
                </a:cubicBezTo>
                <a:cubicBezTo>
                  <a:pt x="112846" y="9061"/>
                  <a:pt x="121578" y="23614"/>
                  <a:pt x="143009" y="27053"/>
                </a:cubicBezTo>
                <a:cubicBezTo>
                  <a:pt x="164440" y="30492"/>
                  <a:pt x="210477" y="25994"/>
                  <a:pt x="217621" y="25465"/>
                </a:cubicBezTo>
                <a:cubicBezTo>
                  <a:pt x="224765" y="24936"/>
                  <a:pt x="200159" y="26259"/>
                  <a:pt x="185871" y="23878"/>
                </a:cubicBezTo>
                <a:cubicBezTo>
                  <a:pt x="171584" y="21497"/>
                  <a:pt x="151210" y="14882"/>
                  <a:pt x="131896" y="11178"/>
                </a:cubicBezTo>
                <a:cubicBezTo>
                  <a:pt x="112582" y="7474"/>
                  <a:pt x="89034" y="5093"/>
                  <a:pt x="69984" y="1653"/>
                </a:cubicBezTo>
                <a:cubicBezTo>
                  <a:pt x="50934" y="-1787"/>
                  <a:pt x="-3041" y="1124"/>
                  <a:pt x="134" y="16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C50565F7-FA08-4F3F-A441-2FC9EB682D50}"/>
              </a:ext>
            </a:extLst>
          </p:cNvPr>
          <p:cNvSpPr/>
          <p:nvPr/>
        </p:nvSpPr>
        <p:spPr>
          <a:xfrm>
            <a:off x="4038408" y="4075806"/>
            <a:ext cx="136778" cy="7276"/>
          </a:xfrm>
          <a:custGeom>
            <a:avLst/>
            <a:gdLst>
              <a:gd name="connsiteX0" fmla="*/ 192 w 136778"/>
              <a:gd name="connsiteY0" fmla="*/ 894 h 7276"/>
              <a:gd name="connsiteX1" fmla="*/ 100205 w 136778"/>
              <a:gd name="connsiteY1" fmla="*/ 7244 h 7276"/>
              <a:gd name="connsiteX2" fmla="*/ 131955 w 136778"/>
              <a:gd name="connsiteY2" fmla="*/ 2482 h 7276"/>
              <a:gd name="connsiteX3" fmla="*/ 192 w 136778"/>
              <a:gd name="connsiteY3" fmla="*/ 894 h 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778" h="7276">
                <a:moveTo>
                  <a:pt x="192" y="894"/>
                </a:moveTo>
                <a:cubicBezTo>
                  <a:pt x="-5100" y="1688"/>
                  <a:pt x="100205" y="7244"/>
                  <a:pt x="100205" y="7244"/>
                </a:cubicBezTo>
                <a:cubicBezTo>
                  <a:pt x="122165" y="7509"/>
                  <a:pt x="147565" y="6186"/>
                  <a:pt x="131955" y="2482"/>
                </a:cubicBezTo>
                <a:cubicBezTo>
                  <a:pt x="116345" y="-1222"/>
                  <a:pt x="5484" y="100"/>
                  <a:pt x="192" y="8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5D2126A6-046D-4F29-B5F7-F33B184568FB}"/>
              </a:ext>
            </a:extLst>
          </p:cNvPr>
          <p:cNvSpPr/>
          <p:nvPr/>
        </p:nvSpPr>
        <p:spPr>
          <a:xfrm>
            <a:off x="4283005" y="4025880"/>
            <a:ext cx="54059" cy="79411"/>
          </a:xfrm>
          <a:custGeom>
            <a:avLst/>
            <a:gdLst>
              <a:gd name="connsiteX0" fmla="*/ 54045 w 54059"/>
              <a:gd name="connsiteY0" fmla="*/ 20 h 79411"/>
              <a:gd name="connsiteX1" fmla="*/ 12770 w 54059"/>
              <a:gd name="connsiteY1" fmla="*/ 39708 h 79411"/>
              <a:gd name="connsiteX2" fmla="*/ 70 w 54059"/>
              <a:gd name="connsiteY2" fmla="*/ 79395 h 79411"/>
              <a:gd name="connsiteX3" fmla="*/ 8008 w 54059"/>
              <a:gd name="connsiteY3" fmla="*/ 34945 h 79411"/>
              <a:gd name="connsiteX4" fmla="*/ 54045 w 54059"/>
              <a:gd name="connsiteY4" fmla="*/ 20 h 7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59" h="79411">
                <a:moveTo>
                  <a:pt x="54045" y="20"/>
                </a:moveTo>
                <a:cubicBezTo>
                  <a:pt x="54839" y="814"/>
                  <a:pt x="21766" y="26479"/>
                  <a:pt x="12770" y="39708"/>
                </a:cubicBezTo>
                <a:cubicBezTo>
                  <a:pt x="3774" y="52937"/>
                  <a:pt x="864" y="80189"/>
                  <a:pt x="70" y="79395"/>
                </a:cubicBezTo>
                <a:cubicBezTo>
                  <a:pt x="-724" y="78601"/>
                  <a:pt x="5362" y="48703"/>
                  <a:pt x="8008" y="34945"/>
                </a:cubicBezTo>
                <a:cubicBezTo>
                  <a:pt x="10654" y="21187"/>
                  <a:pt x="53251" y="-774"/>
                  <a:pt x="54045" y="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811BB283-1068-4E85-949C-5773BF4339A7}"/>
              </a:ext>
            </a:extLst>
          </p:cNvPr>
          <p:cNvSpPr/>
          <p:nvPr/>
        </p:nvSpPr>
        <p:spPr>
          <a:xfrm>
            <a:off x="4088923" y="3962564"/>
            <a:ext cx="197502" cy="125986"/>
          </a:xfrm>
          <a:custGeom>
            <a:avLst/>
            <a:gdLst>
              <a:gd name="connsiteX0" fmla="*/ 3652 w 197502"/>
              <a:gd name="connsiteY0" fmla="*/ 36349 h 125986"/>
              <a:gd name="connsiteX1" fmla="*/ 38577 w 197502"/>
              <a:gd name="connsiteY1" fmla="*/ 72861 h 125986"/>
              <a:gd name="connsiteX2" fmla="*/ 22702 w 197502"/>
              <a:gd name="connsiteY2" fmla="*/ 101436 h 125986"/>
              <a:gd name="connsiteX3" fmla="*/ 116365 w 197502"/>
              <a:gd name="connsiteY3" fmla="*/ 125249 h 125986"/>
              <a:gd name="connsiteX4" fmla="*/ 133827 w 197502"/>
              <a:gd name="connsiteY4" fmla="*/ 115724 h 125986"/>
              <a:gd name="connsiteX5" fmla="*/ 165577 w 197502"/>
              <a:gd name="connsiteY5" fmla="*/ 74449 h 125986"/>
              <a:gd name="connsiteX6" fmla="*/ 197327 w 197502"/>
              <a:gd name="connsiteY6" fmla="*/ 44286 h 125986"/>
              <a:gd name="connsiteX7" fmla="*/ 176690 w 197502"/>
              <a:gd name="connsiteY7" fmla="*/ 6186 h 125986"/>
              <a:gd name="connsiteX8" fmla="*/ 141765 w 197502"/>
              <a:gd name="connsiteY8" fmla="*/ 1424 h 125986"/>
              <a:gd name="connsiteX9" fmla="*/ 3652 w 197502"/>
              <a:gd name="connsiteY9" fmla="*/ 36349 h 12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502" h="125986">
                <a:moveTo>
                  <a:pt x="3652" y="36349"/>
                </a:moveTo>
                <a:cubicBezTo>
                  <a:pt x="-13546" y="48255"/>
                  <a:pt x="35402" y="62013"/>
                  <a:pt x="38577" y="72861"/>
                </a:cubicBezTo>
                <a:cubicBezTo>
                  <a:pt x="41752" y="83709"/>
                  <a:pt x="9737" y="92705"/>
                  <a:pt x="22702" y="101436"/>
                </a:cubicBezTo>
                <a:cubicBezTo>
                  <a:pt x="35667" y="110167"/>
                  <a:pt x="97844" y="122868"/>
                  <a:pt x="116365" y="125249"/>
                </a:cubicBezTo>
                <a:cubicBezTo>
                  <a:pt x="134886" y="127630"/>
                  <a:pt x="125625" y="124191"/>
                  <a:pt x="133827" y="115724"/>
                </a:cubicBezTo>
                <a:cubicBezTo>
                  <a:pt x="142029" y="107257"/>
                  <a:pt x="154994" y="86355"/>
                  <a:pt x="165577" y="74449"/>
                </a:cubicBezTo>
                <a:cubicBezTo>
                  <a:pt x="176160" y="62543"/>
                  <a:pt x="195475" y="55663"/>
                  <a:pt x="197327" y="44286"/>
                </a:cubicBezTo>
                <a:cubicBezTo>
                  <a:pt x="199179" y="32909"/>
                  <a:pt x="185950" y="13330"/>
                  <a:pt x="176690" y="6186"/>
                </a:cubicBezTo>
                <a:cubicBezTo>
                  <a:pt x="167430" y="-958"/>
                  <a:pt x="166636" y="-957"/>
                  <a:pt x="141765" y="1424"/>
                </a:cubicBezTo>
                <a:cubicBezTo>
                  <a:pt x="116894" y="3805"/>
                  <a:pt x="20850" y="24443"/>
                  <a:pt x="3652" y="363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0C227674-D5BE-40F0-BD87-5042AD818C1E}"/>
              </a:ext>
            </a:extLst>
          </p:cNvPr>
          <p:cNvSpPr/>
          <p:nvPr/>
        </p:nvSpPr>
        <p:spPr>
          <a:xfrm>
            <a:off x="4173538" y="398462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4C46FB3F-DA32-4690-8D48-0A006FDEDD56}"/>
              </a:ext>
            </a:extLst>
          </p:cNvPr>
          <p:cNvSpPr/>
          <p:nvPr/>
        </p:nvSpPr>
        <p:spPr>
          <a:xfrm>
            <a:off x="4146550" y="402748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0525FD8D-C316-4D8D-91A8-D751EEC42A14}"/>
              </a:ext>
            </a:extLst>
          </p:cNvPr>
          <p:cNvSpPr/>
          <p:nvPr/>
        </p:nvSpPr>
        <p:spPr>
          <a:xfrm>
            <a:off x="4312524" y="3780103"/>
            <a:ext cx="80321" cy="490700"/>
          </a:xfrm>
          <a:custGeom>
            <a:avLst/>
            <a:gdLst>
              <a:gd name="connsiteX0" fmla="*/ 40401 w 80321"/>
              <a:gd name="connsiteY0" fmla="*/ 7672 h 490700"/>
              <a:gd name="connsiteX1" fmla="*/ 16589 w 80321"/>
              <a:gd name="connsiteY1" fmla="*/ 225160 h 490700"/>
              <a:gd name="connsiteX2" fmla="*/ 13414 w 80321"/>
              <a:gd name="connsiteY2" fmla="*/ 299772 h 490700"/>
              <a:gd name="connsiteX3" fmla="*/ 21351 w 80321"/>
              <a:gd name="connsiteY3" fmla="*/ 352160 h 490700"/>
              <a:gd name="connsiteX4" fmla="*/ 80089 w 80321"/>
              <a:gd name="connsiteY4" fmla="*/ 487097 h 490700"/>
              <a:gd name="connsiteX5" fmla="*/ 40401 w 80321"/>
              <a:gd name="connsiteY5" fmla="*/ 439472 h 490700"/>
              <a:gd name="connsiteX6" fmla="*/ 3889 w 80321"/>
              <a:gd name="connsiteY6" fmla="*/ 307710 h 490700"/>
              <a:gd name="connsiteX7" fmla="*/ 2301 w 80321"/>
              <a:gd name="connsiteY7" fmla="*/ 191822 h 490700"/>
              <a:gd name="connsiteX8" fmla="*/ 15001 w 80321"/>
              <a:gd name="connsiteY8" fmla="*/ 61647 h 490700"/>
              <a:gd name="connsiteX9" fmla="*/ 40401 w 80321"/>
              <a:gd name="connsiteY9" fmla="*/ 7672 h 4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321" h="490700">
                <a:moveTo>
                  <a:pt x="40401" y="7672"/>
                </a:moveTo>
                <a:cubicBezTo>
                  <a:pt x="40666" y="34924"/>
                  <a:pt x="21087" y="176477"/>
                  <a:pt x="16589" y="225160"/>
                </a:cubicBezTo>
                <a:cubicBezTo>
                  <a:pt x="12091" y="273843"/>
                  <a:pt x="12620" y="278605"/>
                  <a:pt x="13414" y="299772"/>
                </a:cubicBezTo>
                <a:cubicBezTo>
                  <a:pt x="14208" y="320939"/>
                  <a:pt x="10239" y="320939"/>
                  <a:pt x="21351" y="352160"/>
                </a:cubicBezTo>
                <a:cubicBezTo>
                  <a:pt x="32463" y="383381"/>
                  <a:pt x="76914" y="472545"/>
                  <a:pt x="80089" y="487097"/>
                </a:cubicBezTo>
                <a:cubicBezTo>
                  <a:pt x="83264" y="501649"/>
                  <a:pt x="53101" y="469370"/>
                  <a:pt x="40401" y="439472"/>
                </a:cubicBezTo>
                <a:cubicBezTo>
                  <a:pt x="27701" y="409574"/>
                  <a:pt x="10239" y="348985"/>
                  <a:pt x="3889" y="307710"/>
                </a:cubicBezTo>
                <a:cubicBezTo>
                  <a:pt x="-2461" y="266435"/>
                  <a:pt x="449" y="232832"/>
                  <a:pt x="2301" y="191822"/>
                </a:cubicBezTo>
                <a:cubicBezTo>
                  <a:pt x="4153" y="150812"/>
                  <a:pt x="11826" y="91016"/>
                  <a:pt x="15001" y="61647"/>
                </a:cubicBezTo>
                <a:cubicBezTo>
                  <a:pt x="18176" y="32278"/>
                  <a:pt x="40136" y="-19580"/>
                  <a:pt x="40401" y="76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703DF03E-A914-4796-AA5A-57DB621C5DF6}"/>
              </a:ext>
            </a:extLst>
          </p:cNvPr>
          <p:cNvSpPr/>
          <p:nvPr/>
        </p:nvSpPr>
        <p:spPr>
          <a:xfrm>
            <a:off x="3309938" y="3921104"/>
            <a:ext cx="288305" cy="78455"/>
          </a:xfrm>
          <a:custGeom>
            <a:avLst/>
            <a:gdLst>
              <a:gd name="connsiteX0" fmla="*/ 0 w 288305"/>
              <a:gd name="connsiteY0" fmla="*/ 42884 h 78455"/>
              <a:gd name="connsiteX1" fmla="*/ 138112 w 288305"/>
              <a:gd name="connsiteY1" fmla="*/ 19071 h 78455"/>
              <a:gd name="connsiteX2" fmla="*/ 222250 w 288305"/>
              <a:gd name="connsiteY2" fmla="*/ 36534 h 78455"/>
              <a:gd name="connsiteX3" fmla="*/ 285750 w 288305"/>
              <a:gd name="connsiteY3" fmla="*/ 77809 h 78455"/>
              <a:gd name="connsiteX4" fmla="*/ 274637 w 288305"/>
              <a:gd name="connsiteY4" fmla="*/ 60346 h 78455"/>
              <a:gd name="connsiteX5" fmla="*/ 263525 w 288305"/>
              <a:gd name="connsiteY5" fmla="*/ 41296 h 78455"/>
              <a:gd name="connsiteX6" fmla="*/ 215900 w 288305"/>
              <a:gd name="connsiteY6" fmla="*/ 15896 h 78455"/>
              <a:gd name="connsiteX7" fmla="*/ 139700 w 288305"/>
              <a:gd name="connsiteY7" fmla="*/ 21 h 78455"/>
              <a:gd name="connsiteX8" fmla="*/ 0 w 288305"/>
              <a:gd name="connsiteY8" fmla="*/ 42884 h 7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05" h="78455">
                <a:moveTo>
                  <a:pt x="0" y="42884"/>
                </a:moveTo>
                <a:cubicBezTo>
                  <a:pt x="-265" y="46059"/>
                  <a:pt x="101070" y="20129"/>
                  <a:pt x="138112" y="19071"/>
                </a:cubicBezTo>
                <a:cubicBezTo>
                  <a:pt x="175154" y="18013"/>
                  <a:pt x="197644" y="26744"/>
                  <a:pt x="222250" y="36534"/>
                </a:cubicBezTo>
                <a:cubicBezTo>
                  <a:pt x="246856" y="46324"/>
                  <a:pt x="277019" y="73840"/>
                  <a:pt x="285750" y="77809"/>
                </a:cubicBezTo>
                <a:cubicBezTo>
                  <a:pt x="294481" y="81778"/>
                  <a:pt x="278341" y="66432"/>
                  <a:pt x="274637" y="60346"/>
                </a:cubicBezTo>
                <a:cubicBezTo>
                  <a:pt x="270933" y="54261"/>
                  <a:pt x="273314" y="48704"/>
                  <a:pt x="263525" y="41296"/>
                </a:cubicBezTo>
                <a:cubicBezTo>
                  <a:pt x="253736" y="33888"/>
                  <a:pt x="236537" y="22775"/>
                  <a:pt x="215900" y="15896"/>
                </a:cubicBezTo>
                <a:cubicBezTo>
                  <a:pt x="195263" y="9017"/>
                  <a:pt x="173567" y="-508"/>
                  <a:pt x="139700" y="21"/>
                </a:cubicBezTo>
                <a:cubicBezTo>
                  <a:pt x="105833" y="550"/>
                  <a:pt x="265" y="39709"/>
                  <a:pt x="0" y="428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71457278-8E84-4707-B63F-A625445CFD4B}"/>
              </a:ext>
            </a:extLst>
          </p:cNvPr>
          <p:cNvSpPr/>
          <p:nvPr/>
        </p:nvSpPr>
        <p:spPr>
          <a:xfrm>
            <a:off x="3592486" y="3998861"/>
            <a:ext cx="38987" cy="104957"/>
          </a:xfrm>
          <a:custGeom>
            <a:avLst/>
            <a:gdLst>
              <a:gd name="connsiteX0" fmla="*/ 27 w 38987"/>
              <a:gd name="connsiteY0" fmla="*/ 52 h 104957"/>
              <a:gd name="connsiteX1" fmla="*/ 38127 w 38987"/>
              <a:gd name="connsiteY1" fmla="*/ 63552 h 104957"/>
              <a:gd name="connsiteX2" fmla="*/ 27014 w 38987"/>
              <a:gd name="connsiteY2" fmla="*/ 104827 h 104957"/>
              <a:gd name="connsiteX3" fmla="*/ 31777 w 38987"/>
              <a:gd name="connsiteY3" fmla="*/ 74664 h 104957"/>
              <a:gd name="connsiteX4" fmla="*/ 27 w 38987"/>
              <a:gd name="connsiteY4" fmla="*/ 52 h 10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87" h="104957">
                <a:moveTo>
                  <a:pt x="27" y="52"/>
                </a:moveTo>
                <a:cubicBezTo>
                  <a:pt x="1085" y="-1800"/>
                  <a:pt x="33629" y="46090"/>
                  <a:pt x="38127" y="63552"/>
                </a:cubicBezTo>
                <a:cubicBezTo>
                  <a:pt x="42625" y="81014"/>
                  <a:pt x="28072" y="102975"/>
                  <a:pt x="27014" y="104827"/>
                </a:cubicBezTo>
                <a:cubicBezTo>
                  <a:pt x="25956" y="106679"/>
                  <a:pt x="34687" y="88422"/>
                  <a:pt x="31777" y="74664"/>
                </a:cubicBezTo>
                <a:cubicBezTo>
                  <a:pt x="28867" y="60906"/>
                  <a:pt x="-1031" y="1904"/>
                  <a:pt x="27" y="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DBF2A63A-A281-4B1F-9C5C-761C27487148}"/>
              </a:ext>
            </a:extLst>
          </p:cNvPr>
          <p:cNvSpPr/>
          <p:nvPr/>
        </p:nvSpPr>
        <p:spPr>
          <a:xfrm>
            <a:off x="3403155" y="4100284"/>
            <a:ext cx="200592" cy="48133"/>
          </a:xfrm>
          <a:custGeom>
            <a:avLst/>
            <a:gdLst>
              <a:gd name="connsiteX0" fmla="*/ 445 w 200592"/>
              <a:gd name="connsiteY0" fmla="*/ 47854 h 48133"/>
              <a:gd name="connsiteX1" fmla="*/ 113158 w 200592"/>
              <a:gd name="connsiteY1" fmla="*/ 22454 h 48133"/>
              <a:gd name="connsiteX2" fmla="*/ 198883 w 200592"/>
              <a:gd name="connsiteY2" fmla="*/ 1816 h 48133"/>
              <a:gd name="connsiteX3" fmla="*/ 157608 w 200592"/>
              <a:gd name="connsiteY3" fmla="*/ 4991 h 48133"/>
              <a:gd name="connsiteX4" fmla="*/ 445 w 200592"/>
              <a:gd name="connsiteY4" fmla="*/ 47854 h 4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92" h="48133">
                <a:moveTo>
                  <a:pt x="445" y="47854"/>
                </a:moveTo>
                <a:cubicBezTo>
                  <a:pt x="-6963" y="50765"/>
                  <a:pt x="80085" y="30127"/>
                  <a:pt x="113158" y="22454"/>
                </a:cubicBezTo>
                <a:cubicBezTo>
                  <a:pt x="146231" y="14781"/>
                  <a:pt x="191475" y="4726"/>
                  <a:pt x="198883" y="1816"/>
                </a:cubicBezTo>
                <a:cubicBezTo>
                  <a:pt x="206291" y="-1095"/>
                  <a:pt x="189094" y="-830"/>
                  <a:pt x="157608" y="4991"/>
                </a:cubicBezTo>
                <a:cubicBezTo>
                  <a:pt x="126123" y="10812"/>
                  <a:pt x="7853" y="44943"/>
                  <a:pt x="445" y="478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DD4A1665-8D9D-40C5-B1D8-D49143D8731E}"/>
              </a:ext>
            </a:extLst>
          </p:cNvPr>
          <p:cNvSpPr/>
          <p:nvPr/>
        </p:nvSpPr>
        <p:spPr>
          <a:xfrm>
            <a:off x="3435316" y="4085375"/>
            <a:ext cx="179481" cy="18537"/>
          </a:xfrm>
          <a:custGeom>
            <a:avLst/>
            <a:gdLst>
              <a:gd name="connsiteX0" fmla="*/ 34 w 179481"/>
              <a:gd name="connsiteY0" fmla="*/ 18313 h 18537"/>
              <a:gd name="connsiteX1" fmla="*/ 101634 w 179481"/>
              <a:gd name="connsiteY1" fmla="*/ 2438 h 18537"/>
              <a:gd name="connsiteX2" fmla="*/ 179422 w 179481"/>
              <a:gd name="connsiteY2" fmla="*/ 850 h 18537"/>
              <a:gd name="connsiteX3" fmla="*/ 112747 w 179481"/>
              <a:gd name="connsiteY3" fmla="*/ 10375 h 18537"/>
              <a:gd name="connsiteX4" fmla="*/ 34 w 179481"/>
              <a:gd name="connsiteY4" fmla="*/ 18313 h 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81" h="18537">
                <a:moveTo>
                  <a:pt x="34" y="18313"/>
                </a:moveTo>
                <a:cubicBezTo>
                  <a:pt x="-1818" y="16990"/>
                  <a:pt x="71736" y="5348"/>
                  <a:pt x="101634" y="2438"/>
                </a:cubicBezTo>
                <a:cubicBezTo>
                  <a:pt x="131532" y="-473"/>
                  <a:pt x="177570" y="-473"/>
                  <a:pt x="179422" y="850"/>
                </a:cubicBezTo>
                <a:cubicBezTo>
                  <a:pt x="181274" y="2173"/>
                  <a:pt x="139734" y="5877"/>
                  <a:pt x="112747" y="10375"/>
                </a:cubicBezTo>
                <a:cubicBezTo>
                  <a:pt x="85760" y="14873"/>
                  <a:pt x="1886" y="19636"/>
                  <a:pt x="34" y="183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B0C956C9-F870-4242-B5D1-D95BB2BBBE54}"/>
              </a:ext>
            </a:extLst>
          </p:cNvPr>
          <p:cNvSpPr/>
          <p:nvPr/>
        </p:nvSpPr>
        <p:spPr>
          <a:xfrm>
            <a:off x="3505200" y="4100513"/>
            <a:ext cx="46047" cy="40288"/>
          </a:xfrm>
          <a:custGeom>
            <a:avLst/>
            <a:gdLst>
              <a:gd name="connsiteX0" fmla="*/ 0 w 46047"/>
              <a:gd name="connsiteY0" fmla="*/ 0 h 40288"/>
              <a:gd name="connsiteX1" fmla="*/ 46038 w 46047"/>
              <a:gd name="connsiteY1" fmla="*/ 39687 h 40288"/>
              <a:gd name="connsiteX2" fmla="*/ 0 w 46047"/>
              <a:gd name="connsiteY2" fmla="*/ 0 h 4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047" h="40288">
                <a:moveTo>
                  <a:pt x="0" y="0"/>
                </a:moveTo>
                <a:cubicBezTo>
                  <a:pt x="0" y="0"/>
                  <a:pt x="45244" y="33337"/>
                  <a:pt x="46038" y="39687"/>
                </a:cubicBezTo>
                <a:cubicBezTo>
                  <a:pt x="46832" y="46037"/>
                  <a:pt x="0" y="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C411A052-D3FA-4257-AFBA-6BA46B3DC285}"/>
              </a:ext>
            </a:extLst>
          </p:cNvPr>
          <p:cNvSpPr/>
          <p:nvPr/>
        </p:nvSpPr>
        <p:spPr>
          <a:xfrm>
            <a:off x="3559175" y="4092575"/>
            <a:ext cx="47625" cy="28575"/>
          </a:xfrm>
          <a:custGeom>
            <a:avLst/>
            <a:gdLst>
              <a:gd name="connsiteX0" fmla="*/ 0 w 47625"/>
              <a:gd name="connsiteY0" fmla="*/ 0 h 28575"/>
              <a:gd name="connsiteX1" fmla="*/ 47625 w 47625"/>
              <a:gd name="connsiteY1" fmla="*/ 28575 h 28575"/>
              <a:gd name="connsiteX2" fmla="*/ 0 w 47625"/>
              <a:gd name="connsiteY2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" h="28575">
                <a:moveTo>
                  <a:pt x="0" y="0"/>
                </a:moveTo>
                <a:lnTo>
                  <a:pt x="47625" y="285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AC44C60-4705-42E0-A10E-4C2FDDEF31EB}"/>
              </a:ext>
            </a:extLst>
          </p:cNvPr>
          <p:cNvSpPr/>
          <p:nvPr/>
        </p:nvSpPr>
        <p:spPr>
          <a:xfrm>
            <a:off x="3389148" y="3963886"/>
            <a:ext cx="191843" cy="60433"/>
          </a:xfrm>
          <a:custGeom>
            <a:avLst/>
            <a:gdLst>
              <a:gd name="connsiteX0" fmla="*/ 165 w 191843"/>
              <a:gd name="connsiteY0" fmla="*/ 33439 h 60433"/>
              <a:gd name="connsiteX1" fmla="*/ 89065 w 191843"/>
              <a:gd name="connsiteY1" fmla="*/ 23914 h 60433"/>
              <a:gd name="connsiteX2" fmla="*/ 146215 w 191843"/>
              <a:gd name="connsiteY2" fmla="*/ 42964 h 60433"/>
              <a:gd name="connsiteX3" fmla="*/ 189077 w 191843"/>
              <a:gd name="connsiteY3" fmla="*/ 60427 h 60433"/>
              <a:gd name="connsiteX4" fmla="*/ 181140 w 191843"/>
              <a:gd name="connsiteY4" fmla="*/ 44552 h 60433"/>
              <a:gd name="connsiteX5" fmla="*/ 128752 w 191843"/>
              <a:gd name="connsiteY5" fmla="*/ 12802 h 60433"/>
              <a:gd name="connsiteX6" fmla="*/ 112877 w 191843"/>
              <a:gd name="connsiteY6" fmla="*/ 102 h 60433"/>
              <a:gd name="connsiteX7" fmla="*/ 165 w 191843"/>
              <a:gd name="connsiteY7" fmla="*/ 33439 h 6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3" h="60433">
                <a:moveTo>
                  <a:pt x="165" y="33439"/>
                </a:moveTo>
                <a:cubicBezTo>
                  <a:pt x="-3804" y="37408"/>
                  <a:pt x="64723" y="22326"/>
                  <a:pt x="89065" y="23914"/>
                </a:cubicBezTo>
                <a:cubicBezTo>
                  <a:pt x="113407" y="25501"/>
                  <a:pt x="129546" y="36879"/>
                  <a:pt x="146215" y="42964"/>
                </a:cubicBezTo>
                <a:cubicBezTo>
                  <a:pt x="162884" y="49049"/>
                  <a:pt x="183256" y="60162"/>
                  <a:pt x="189077" y="60427"/>
                </a:cubicBezTo>
                <a:cubicBezTo>
                  <a:pt x="194898" y="60692"/>
                  <a:pt x="191194" y="52489"/>
                  <a:pt x="181140" y="44552"/>
                </a:cubicBezTo>
                <a:cubicBezTo>
                  <a:pt x="171086" y="36615"/>
                  <a:pt x="140129" y="20210"/>
                  <a:pt x="128752" y="12802"/>
                </a:cubicBezTo>
                <a:cubicBezTo>
                  <a:pt x="117375" y="5394"/>
                  <a:pt x="132456" y="2219"/>
                  <a:pt x="112877" y="102"/>
                </a:cubicBezTo>
                <a:cubicBezTo>
                  <a:pt x="93298" y="-2015"/>
                  <a:pt x="4134" y="29470"/>
                  <a:pt x="165" y="334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CC0D09BD-3D42-4457-A1E2-D66EEA9D2569}"/>
              </a:ext>
            </a:extLst>
          </p:cNvPr>
          <p:cNvSpPr/>
          <p:nvPr/>
        </p:nvSpPr>
        <p:spPr>
          <a:xfrm>
            <a:off x="3520766" y="3997324"/>
            <a:ext cx="36850" cy="91837"/>
          </a:xfrm>
          <a:custGeom>
            <a:avLst/>
            <a:gdLst>
              <a:gd name="connsiteX0" fmla="*/ 6659 w 36850"/>
              <a:gd name="connsiteY0" fmla="*/ 1 h 91837"/>
              <a:gd name="connsiteX1" fmla="*/ 36822 w 36850"/>
              <a:gd name="connsiteY1" fmla="*/ 53976 h 91837"/>
              <a:gd name="connsiteX2" fmla="*/ 309 w 36850"/>
              <a:gd name="connsiteY2" fmla="*/ 90489 h 91837"/>
              <a:gd name="connsiteX3" fmla="*/ 19359 w 36850"/>
              <a:gd name="connsiteY3" fmla="*/ 80964 h 91837"/>
              <a:gd name="connsiteX4" fmla="*/ 20947 w 36850"/>
              <a:gd name="connsiteY4" fmla="*/ 52389 h 91837"/>
              <a:gd name="connsiteX5" fmla="*/ 6659 w 36850"/>
              <a:gd name="connsiteY5" fmla="*/ 1 h 9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50" h="91837">
                <a:moveTo>
                  <a:pt x="6659" y="1"/>
                </a:moveTo>
                <a:cubicBezTo>
                  <a:pt x="9305" y="265"/>
                  <a:pt x="37880" y="38895"/>
                  <a:pt x="36822" y="53976"/>
                </a:cubicBezTo>
                <a:cubicBezTo>
                  <a:pt x="35764" y="69057"/>
                  <a:pt x="3220" y="85991"/>
                  <a:pt x="309" y="90489"/>
                </a:cubicBezTo>
                <a:cubicBezTo>
                  <a:pt x="-2602" y="94987"/>
                  <a:pt x="15919" y="87314"/>
                  <a:pt x="19359" y="80964"/>
                </a:cubicBezTo>
                <a:cubicBezTo>
                  <a:pt x="22799" y="74614"/>
                  <a:pt x="23064" y="61649"/>
                  <a:pt x="20947" y="52389"/>
                </a:cubicBezTo>
                <a:cubicBezTo>
                  <a:pt x="18830" y="43129"/>
                  <a:pt x="4013" y="-263"/>
                  <a:pt x="665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DE123AAB-B2C8-4348-A7EC-CDC6C5E154F6}"/>
              </a:ext>
            </a:extLst>
          </p:cNvPr>
          <p:cNvSpPr/>
          <p:nvPr/>
        </p:nvSpPr>
        <p:spPr>
          <a:xfrm>
            <a:off x="3527331" y="3978226"/>
            <a:ext cx="84278" cy="90632"/>
          </a:xfrm>
          <a:custGeom>
            <a:avLst/>
            <a:gdLst>
              <a:gd name="connsiteX0" fmla="*/ 94 w 84278"/>
              <a:gd name="connsiteY0" fmla="*/ 49 h 90632"/>
              <a:gd name="connsiteX1" fmla="*/ 77882 w 84278"/>
              <a:gd name="connsiteY1" fmla="*/ 50849 h 90632"/>
              <a:gd name="connsiteX2" fmla="*/ 77882 w 84278"/>
              <a:gd name="connsiteY2" fmla="*/ 90537 h 90632"/>
              <a:gd name="connsiteX3" fmla="*/ 62007 w 84278"/>
              <a:gd name="connsiteY3" fmla="*/ 60374 h 90632"/>
              <a:gd name="connsiteX4" fmla="*/ 94 w 84278"/>
              <a:gd name="connsiteY4" fmla="*/ 49 h 9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78" h="90632">
                <a:moveTo>
                  <a:pt x="94" y="49"/>
                </a:moveTo>
                <a:cubicBezTo>
                  <a:pt x="2740" y="-1539"/>
                  <a:pt x="64917" y="35768"/>
                  <a:pt x="77882" y="50849"/>
                </a:cubicBezTo>
                <a:cubicBezTo>
                  <a:pt x="90847" y="65930"/>
                  <a:pt x="80528" y="88950"/>
                  <a:pt x="77882" y="90537"/>
                </a:cubicBezTo>
                <a:cubicBezTo>
                  <a:pt x="75236" y="92125"/>
                  <a:pt x="72590" y="73603"/>
                  <a:pt x="62007" y="60374"/>
                </a:cubicBezTo>
                <a:cubicBezTo>
                  <a:pt x="51424" y="47145"/>
                  <a:pt x="-2552" y="1637"/>
                  <a:pt x="94" y="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60D06A29-2755-4D2D-BE03-533B00B229EB}"/>
              </a:ext>
            </a:extLst>
          </p:cNvPr>
          <p:cNvSpPr/>
          <p:nvPr/>
        </p:nvSpPr>
        <p:spPr>
          <a:xfrm>
            <a:off x="3368672" y="3962414"/>
            <a:ext cx="123834" cy="23447"/>
          </a:xfrm>
          <a:custGeom>
            <a:avLst/>
            <a:gdLst>
              <a:gd name="connsiteX0" fmla="*/ 3 w 123834"/>
              <a:gd name="connsiteY0" fmla="*/ 22211 h 23447"/>
              <a:gd name="connsiteX1" fmla="*/ 71441 w 123834"/>
              <a:gd name="connsiteY1" fmla="*/ 3161 h 23447"/>
              <a:gd name="connsiteX2" fmla="*/ 123828 w 123834"/>
              <a:gd name="connsiteY2" fmla="*/ 1574 h 23447"/>
              <a:gd name="connsiteX3" fmla="*/ 68266 w 123834"/>
              <a:gd name="connsiteY3" fmla="*/ 19036 h 23447"/>
              <a:gd name="connsiteX4" fmla="*/ 3 w 123834"/>
              <a:gd name="connsiteY4" fmla="*/ 22211 h 2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34" h="23447">
                <a:moveTo>
                  <a:pt x="3" y="22211"/>
                </a:moveTo>
                <a:cubicBezTo>
                  <a:pt x="532" y="19565"/>
                  <a:pt x="50804" y="6600"/>
                  <a:pt x="71441" y="3161"/>
                </a:cubicBezTo>
                <a:cubicBezTo>
                  <a:pt x="92078" y="-278"/>
                  <a:pt x="124357" y="-1072"/>
                  <a:pt x="123828" y="1574"/>
                </a:cubicBezTo>
                <a:cubicBezTo>
                  <a:pt x="123299" y="4220"/>
                  <a:pt x="84406" y="15067"/>
                  <a:pt x="68266" y="19036"/>
                </a:cubicBezTo>
                <a:cubicBezTo>
                  <a:pt x="52127" y="23005"/>
                  <a:pt x="-526" y="24857"/>
                  <a:pt x="3" y="222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7514A7B4-14EF-4690-8E64-AF4B62567A76}"/>
              </a:ext>
            </a:extLst>
          </p:cNvPr>
          <p:cNvSpPr/>
          <p:nvPr/>
        </p:nvSpPr>
        <p:spPr>
          <a:xfrm>
            <a:off x="3388912" y="3981640"/>
            <a:ext cx="135767" cy="112629"/>
          </a:xfrm>
          <a:custGeom>
            <a:avLst/>
            <a:gdLst>
              <a:gd name="connsiteX0" fmla="*/ 109938 w 135767"/>
              <a:gd name="connsiteY0" fmla="*/ 1398 h 112629"/>
              <a:gd name="connsiteX1" fmla="*/ 135338 w 135767"/>
              <a:gd name="connsiteY1" fmla="*/ 50610 h 112629"/>
              <a:gd name="connsiteX2" fmla="*/ 97238 w 135767"/>
              <a:gd name="connsiteY2" fmla="*/ 98235 h 112629"/>
              <a:gd name="connsiteX3" fmla="*/ 81363 w 135767"/>
              <a:gd name="connsiteY3" fmla="*/ 112523 h 112629"/>
              <a:gd name="connsiteX4" fmla="*/ 51201 w 135767"/>
              <a:gd name="connsiteY4" fmla="*/ 102998 h 112629"/>
              <a:gd name="connsiteX5" fmla="*/ 17863 w 135767"/>
              <a:gd name="connsiteY5" fmla="*/ 72835 h 112629"/>
              <a:gd name="connsiteX6" fmla="*/ 1988 w 135767"/>
              <a:gd name="connsiteY6" fmla="*/ 18860 h 112629"/>
              <a:gd name="connsiteX7" fmla="*/ 109938 w 135767"/>
              <a:gd name="connsiteY7" fmla="*/ 1398 h 11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767" h="112629">
                <a:moveTo>
                  <a:pt x="109938" y="1398"/>
                </a:moveTo>
                <a:cubicBezTo>
                  <a:pt x="132163" y="6690"/>
                  <a:pt x="137455" y="34471"/>
                  <a:pt x="135338" y="50610"/>
                </a:cubicBezTo>
                <a:cubicBezTo>
                  <a:pt x="133221" y="66749"/>
                  <a:pt x="106234" y="87916"/>
                  <a:pt x="97238" y="98235"/>
                </a:cubicBezTo>
                <a:cubicBezTo>
                  <a:pt x="88242" y="108554"/>
                  <a:pt x="89036" y="111729"/>
                  <a:pt x="81363" y="112523"/>
                </a:cubicBezTo>
                <a:cubicBezTo>
                  <a:pt x="73690" y="113317"/>
                  <a:pt x="61784" y="109613"/>
                  <a:pt x="51201" y="102998"/>
                </a:cubicBezTo>
                <a:cubicBezTo>
                  <a:pt x="40618" y="96383"/>
                  <a:pt x="26065" y="86858"/>
                  <a:pt x="17863" y="72835"/>
                </a:cubicBezTo>
                <a:cubicBezTo>
                  <a:pt x="9661" y="58812"/>
                  <a:pt x="-5420" y="31031"/>
                  <a:pt x="1988" y="18860"/>
                </a:cubicBezTo>
                <a:cubicBezTo>
                  <a:pt x="9396" y="6689"/>
                  <a:pt x="87713" y="-3894"/>
                  <a:pt x="109938" y="139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月 31">
            <a:extLst>
              <a:ext uri="{FF2B5EF4-FFF2-40B4-BE49-F238E27FC236}">
                <a16:creationId xmlns:a16="http://schemas.microsoft.com/office/drawing/2014/main" id="{73811611-5330-4E9F-9EA9-7A7865900616}"/>
              </a:ext>
            </a:extLst>
          </p:cNvPr>
          <p:cNvSpPr/>
          <p:nvPr/>
        </p:nvSpPr>
        <p:spPr>
          <a:xfrm rot="17629305">
            <a:off x="3433763" y="4025900"/>
            <a:ext cx="45719" cy="6032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月 34">
            <a:extLst>
              <a:ext uri="{FF2B5EF4-FFF2-40B4-BE49-F238E27FC236}">
                <a16:creationId xmlns:a16="http://schemas.microsoft.com/office/drawing/2014/main" id="{0B47CF27-E22D-419C-9FCE-E789C3D2CDEF}"/>
              </a:ext>
            </a:extLst>
          </p:cNvPr>
          <p:cNvSpPr/>
          <p:nvPr/>
        </p:nvSpPr>
        <p:spPr>
          <a:xfrm rot="7200000">
            <a:off x="3460751" y="3990975"/>
            <a:ext cx="45719" cy="6032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C1623687-CF14-4F34-9FEC-8C38A3F78721}"/>
              </a:ext>
            </a:extLst>
          </p:cNvPr>
          <p:cNvSpPr/>
          <p:nvPr/>
        </p:nvSpPr>
        <p:spPr>
          <a:xfrm>
            <a:off x="3397077" y="4041545"/>
            <a:ext cx="159069" cy="68815"/>
          </a:xfrm>
          <a:custGeom>
            <a:avLst/>
            <a:gdLst>
              <a:gd name="connsiteX0" fmla="*/ 173 w 159069"/>
              <a:gd name="connsiteY0" fmla="*/ 230 h 68815"/>
              <a:gd name="connsiteX1" fmla="*/ 65261 w 159069"/>
              <a:gd name="connsiteY1" fmla="*/ 44680 h 68815"/>
              <a:gd name="connsiteX2" fmla="*/ 116061 w 159069"/>
              <a:gd name="connsiteY2" fmla="*/ 36743 h 68815"/>
              <a:gd name="connsiteX3" fmla="*/ 158923 w 159069"/>
              <a:gd name="connsiteY3" fmla="*/ 66905 h 68815"/>
              <a:gd name="connsiteX4" fmla="*/ 128761 w 159069"/>
              <a:gd name="connsiteY4" fmla="*/ 57380 h 68815"/>
              <a:gd name="connsiteX5" fmla="*/ 93836 w 159069"/>
              <a:gd name="connsiteY5" fmla="*/ 57380 h 68815"/>
              <a:gd name="connsiteX6" fmla="*/ 47798 w 159069"/>
              <a:gd name="connsiteY6" fmla="*/ 66905 h 68815"/>
              <a:gd name="connsiteX7" fmla="*/ 173 w 159069"/>
              <a:gd name="connsiteY7" fmla="*/ 230 h 6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069" h="68815">
                <a:moveTo>
                  <a:pt x="173" y="230"/>
                </a:moveTo>
                <a:cubicBezTo>
                  <a:pt x="3084" y="-3474"/>
                  <a:pt x="45946" y="38595"/>
                  <a:pt x="65261" y="44680"/>
                </a:cubicBezTo>
                <a:cubicBezTo>
                  <a:pt x="84576" y="50766"/>
                  <a:pt x="100451" y="33039"/>
                  <a:pt x="116061" y="36743"/>
                </a:cubicBezTo>
                <a:cubicBezTo>
                  <a:pt x="131671" y="40447"/>
                  <a:pt x="156806" y="63466"/>
                  <a:pt x="158923" y="66905"/>
                </a:cubicBezTo>
                <a:cubicBezTo>
                  <a:pt x="161040" y="70345"/>
                  <a:pt x="139609" y="58967"/>
                  <a:pt x="128761" y="57380"/>
                </a:cubicBezTo>
                <a:cubicBezTo>
                  <a:pt x="117913" y="55793"/>
                  <a:pt x="107330" y="55793"/>
                  <a:pt x="93836" y="57380"/>
                </a:cubicBezTo>
                <a:cubicBezTo>
                  <a:pt x="80342" y="58967"/>
                  <a:pt x="63938" y="74049"/>
                  <a:pt x="47798" y="66905"/>
                </a:cubicBezTo>
                <a:cubicBezTo>
                  <a:pt x="31658" y="59761"/>
                  <a:pt x="-2738" y="3934"/>
                  <a:pt x="173" y="2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962EA09F-38EF-4F6C-9A17-86ADA41E3FA6}"/>
              </a:ext>
            </a:extLst>
          </p:cNvPr>
          <p:cNvSpPr/>
          <p:nvPr/>
        </p:nvSpPr>
        <p:spPr>
          <a:xfrm>
            <a:off x="3473275" y="4094054"/>
            <a:ext cx="67332" cy="64040"/>
          </a:xfrm>
          <a:custGeom>
            <a:avLst/>
            <a:gdLst>
              <a:gd name="connsiteX0" fmla="*/ 175 w 67332"/>
              <a:gd name="connsiteY0" fmla="*/ 109 h 64040"/>
              <a:gd name="connsiteX1" fmla="*/ 36688 w 67332"/>
              <a:gd name="connsiteY1" fmla="*/ 49321 h 64040"/>
              <a:gd name="connsiteX2" fmla="*/ 66850 w 67332"/>
              <a:gd name="connsiteY2" fmla="*/ 63609 h 64040"/>
              <a:gd name="connsiteX3" fmla="*/ 52563 w 67332"/>
              <a:gd name="connsiteY3" fmla="*/ 36621 h 64040"/>
              <a:gd name="connsiteX4" fmla="*/ 175 w 67332"/>
              <a:gd name="connsiteY4" fmla="*/ 109 h 6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32" h="64040">
                <a:moveTo>
                  <a:pt x="175" y="109"/>
                </a:moveTo>
                <a:cubicBezTo>
                  <a:pt x="-2471" y="2226"/>
                  <a:pt x="25576" y="38738"/>
                  <a:pt x="36688" y="49321"/>
                </a:cubicBezTo>
                <a:cubicBezTo>
                  <a:pt x="47800" y="59904"/>
                  <a:pt x="64204" y="65726"/>
                  <a:pt x="66850" y="63609"/>
                </a:cubicBezTo>
                <a:cubicBezTo>
                  <a:pt x="69496" y="61492"/>
                  <a:pt x="60765" y="46146"/>
                  <a:pt x="52563" y="36621"/>
                </a:cubicBezTo>
                <a:cubicBezTo>
                  <a:pt x="44361" y="27096"/>
                  <a:pt x="2821" y="-2008"/>
                  <a:pt x="175" y="10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CDCEC13C-C3E2-4D61-9263-33720BBD71E5}"/>
              </a:ext>
            </a:extLst>
          </p:cNvPr>
          <p:cNvSpPr/>
          <p:nvPr/>
        </p:nvSpPr>
        <p:spPr>
          <a:xfrm>
            <a:off x="3394679" y="4025846"/>
            <a:ext cx="40672" cy="93932"/>
          </a:xfrm>
          <a:custGeom>
            <a:avLst/>
            <a:gdLst>
              <a:gd name="connsiteX0" fmla="*/ 5746 w 40672"/>
              <a:gd name="connsiteY0" fmla="*/ 54 h 93932"/>
              <a:gd name="connsiteX1" fmla="*/ 2571 w 40672"/>
              <a:gd name="connsiteY1" fmla="*/ 79429 h 93932"/>
              <a:gd name="connsiteX2" fmla="*/ 984 w 40672"/>
              <a:gd name="connsiteY2" fmla="*/ 93717 h 93932"/>
              <a:gd name="connsiteX3" fmla="*/ 18446 w 40672"/>
              <a:gd name="connsiteY3" fmla="*/ 76254 h 93932"/>
              <a:gd name="connsiteX4" fmla="*/ 40671 w 40672"/>
              <a:gd name="connsiteY4" fmla="*/ 66729 h 93932"/>
              <a:gd name="connsiteX5" fmla="*/ 5746 w 40672"/>
              <a:gd name="connsiteY5" fmla="*/ 54 h 9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72" h="93932">
                <a:moveTo>
                  <a:pt x="5746" y="54"/>
                </a:moveTo>
                <a:cubicBezTo>
                  <a:pt x="-604" y="2171"/>
                  <a:pt x="3365" y="63819"/>
                  <a:pt x="2571" y="79429"/>
                </a:cubicBezTo>
                <a:cubicBezTo>
                  <a:pt x="1777" y="95039"/>
                  <a:pt x="-1662" y="94246"/>
                  <a:pt x="984" y="93717"/>
                </a:cubicBezTo>
                <a:cubicBezTo>
                  <a:pt x="3630" y="93188"/>
                  <a:pt x="11832" y="80752"/>
                  <a:pt x="18446" y="76254"/>
                </a:cubicBezTo>
                <a:cubicBezTo>
                  <a:pt x="25060" y="71756"/>
                  <a:pt x="40406" y="75725"/>
                  <a:pt x="40671" y="66729"/>
                </a:cubicBezTo>
                <a:cubicBezTo>
                  <a:pt x="40936" y="57733"/>
                  <a:pt x="12096" y="-2063"/>
                  <a:pt x="5746" y="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A15B89D9-4B44-48EC-8941-F6148FD1A85F}"/>
              </a:ext>
            </a:extLst>
          </p:cNvPr>
          <p:cNvSpPr/>
          <p:nvPr/>
        </p:nvSpPr>
        <p:spPr>
          <a:xfrm>
            <a:off x="3356513" y="3960801"/>
            <a:ext cx="194884" cy="19533"/>
          </a:xfrm>
          <a:custGeom>
            <a:avLst/>
            <a:gdLst>
              <a:gd name="connsiteX0" fmla="*/ 1050 w 194884"/>
              <a:gd name="connsiteY0" fmla="*/ 6362 h 19533"/>
              <a:gd name="connsiteX1" fmla="*/ 89950 w 194884"/>
              <a:gd name="connsiteY1" fmla="*/ 12 h 19533"/>
              <a:gd name="connsiteX2" fmla="*/ 164562 w 194884"/>
              <a:gd name="connsiteY2" fmla="*/ 7949 h 19533"/>
              <a:gd name="connsiteX3" fmla="*/ 194725 w 194884"/>
              <a:gd name="connsiteY3" fmla="*/ 19062 h 19533"/>
              <a:gd name="connsiteX4" fmla="*/ 153450 w 194884"/>
              <a:gd name="connsiteY4" fmla="*/ 15887 h 19533"/>
              <a:gd name="connsiteX5" fmla="*/ 1050 w 194884"/>
              <a:gd name="connsiteY5" fmla="*/ 6362 h 1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884" h="19533">
                <a:moveTo>
                  <a:pt x="1050" y="6362"/>
                </a:moveTo>
                <a:cubicBezTo>
                  <a:pt x="-9533" y="3716"/>
                  <a:pt x="62698" y="-252"/>
                  <a:pt x="89950" y="12"/>
                </a:cubicBezTo>
                <a:cubicBezTo>
                  <a:pt x="117202" y="276"/>
                  <a:pt x="147100" y="4774"/>
                  <a:pt x="164562" y="7949"/>
                </a:cubicBezTo>
                <a:cubicBezTo>
                  <a:pt x="182025" y="11124"/>
                  <a:pt x="196577" y="17739"/>
                  <a:pt x="194725" y="19062"/>
                </a:cubicBezTo>
                <a:cubicBezTo>
                  <a:pt x="192873" y="20385"/>
                  <a:pt x="180437" y="18797"/>
                  <a:pt x="153450" y="15887"/>
                </a:cubicBezTo>
                <a:cubicBezTo>
                  <a:pt x="126463" y="12977"/>
                  <a:pt x="11633" y="9008"/>
                  <a:pt x="1050" y="636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31289D36-0673-4F2F-8B3F-C820B41595C8}"/>
              </a:ext>
            </a:extLst>
          </p:cNvPr>
          <p:cNvSpPr/>
          <p:nvPr/>
        </p:nvSpPr>
        <p:spPr>
          <a:xfrm>
            <a:off x="3560556" y="4008307"/>
            <a:ext cx="38615" cy="81902"/>
          </a:xfrm>
          <a:custGeom>
            <a:avLst/>
            <a:gdLst>
              <a:gd name="connsiteX0" fmla="*/ 207 w 38615"/>
              <a:gd name="connsiteY0" fmla="*/ 131 h 81902"/>
              <a:gd name="connsiteX1" fmla="*/ 22432 w 38615"/>
              <a:gd name="connsiteY1" fmla="*/ 68393 h 81902"/>
              <a:gd name="connsiteX2" fmla="*/ 8144 w 38615"/>
              <a:gd name="connsiteY2" fmla="*/ 81093 h 81902"/>
              <a:gd name="connsiteX3" fmla="*/ 20844 w 38615"/>
              <a:gd name="connsiteY3" fmla="*/ 55693 h 81902"/>
              <a:gd name="connsiteX4" fmla="*/ 38307 w 38615"/>
              <a:gd name="connsiteY4" fmla="*/ 50931 h 81902"/>
              <a:gd name="connsiteX5" fmla="*/ 207 w 38615"/>
              <a:gd name="connsiteY5" fmla="*/ 131 h 8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15" h="81902">
                <a:moveTo>
                  <a:pt x="207" y="131"/>
                </a:moveTo>
                <a:cubicBezTo>
                  <a:pt x="-2439" y="3041"/>
                  <a:pt x="21109" y="54899"/>
                  <a:pt x="22432" y="68393"/>
                </a:cubicBezTo>
                <a:cubicBezTo>
                  <a:pt x="23755" y="81887"/>
                  <a:pt x="8409" y="83210"/>
                  <a:pt x="8144" y="81093"/>
                </a:cubicBezTo>
                <a:cubicBezTo>
                  <a:pt x="7879" y="78976"/>
                  <a:pt x="15817" y="60720"/>
                  <a:pt x="20844" y="55693"/>
                </a:cubicBezTo>
                <a:cubicBezTo>
                  <a:pt x="25871" y="50666"/>
                  <a:pt x="40953" y="58339"/>
                  <a:pt x="38307" y="50931"/>
                </a:cubicBezTo>
                <a:cubicBezTo>
                  <a:pt x="35661" y="43523"/>
                  <a:pt x="2853" y="-2779"/>
                  <a:pt x="207" y="1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1FD5C85-1A7C-441F-8B5F-8BCF227694B5}"/>
              </a:ext>
            </a:extLst>
          </p:cNvPr>
          <p:cNvSpPr/>
          <p:nvPr/>
        </p:nvSpPr>
        <p:spPr>
          <a:xfrm>
            <a:off x="3400267" y="3699975"/>
            <a:ext cx="243059" cy="116449"/>
          </a:xfrm>
          <a:custGeom>
            <a:avLst/>
            <a:gdLst>
              <a:gd name="connsiteX0" fmla="*/ 158 w 243059"/>
              <a:gd name="connsiteY0" fmla="*/ 488 h 116449"/>
              <a:gd name="connsiteX1" fmla="*/ 87471 w 243059"/>
              <a:gd name="connsiteY1" fmla="*/ 43350 h 116449"/>
              <a:gd name="connsiteX2" fmla="*/ 117633 w 243059"/>
              <a:gd name="connsiteY2" fmla="*/ 98913 h 116449"/>
              <a:gd name="connsiteX3" fmla="*/ 162083 w 243059"/>
              <a:gd name="connsiteY3" fmla="*/ 111613 h 116449"/>
              <a:gd name="connsiteX4" fmla="*/ 243046 w 243059"/>
              <a:gd name="connsiteY4" fmla="*/ 116375 h 116449"/>
              <a:gd name="connsiteX5" fmla="*/ 155733 w 243059"/>
              <a:gd name="connsiteY5" fmla="*/ 108438 h 116449"/>
              <a:gd name="connsiteX6" fmla="*/ 111283 w 243059"/>
              <a:gd name="connsiteY6" fmla="*/ 71925 h 116449"/>
              <a:gd name="connsiteX7" fmla="*/ 158 w 243059"/>
              <a:gd name="connsiteY7" fmla="*/ 488 h 11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59" h="116449">
                <a:moveTo>
                  <a:pt x="158" y="488"/>
                </a:moveTo>
                <a:cubicBezTo>
                  <a:pt x="-3811" y="-4274"/>
                  <a:pt x="67892" y="26946"/>
                  <a:pt x="87471" y="43350"/>
                </a:cubicBezTo>
                <a:cubicBezTo>
                  <a:pt x="107050" y="59754"/>
                  <a:pt x="105198" y="87536"/>
                  <a:pt x="117633" y="98913"/>
                </a:cubicBezTo>
                <a:cubicBezTo>
                  <a:pt x="130068" y="110290"/>
                  <a:pt x="141181" y="108703"/>
                  <a:pt x="162083" y="111613"/>
                </a:cubicBezTo>
                <a:cubicBezTo>
                  <a:pt x="182985" y="114523"/>
                  <a:pt x="244104" y="116904"/>
                  <a:pt x="243046" y="116375"/>
                </a:cubicBezTo>
                <a:cubicBezTo>
                  <a:pt x="241988" y="115846"/>
                  <a:pt x="177693" y="115846"/>
                  <a:pt x="155733" y="108438"/>
                </a:cubicBezTo>
                <a:cubicBezTo>
                  <a:pt x="133773" y="101030"/>
                  <a:pt x="135889" y="88594"/>
                  <a:pt x="111283" y="71925"/>
                </a:cubicBezTo>
                <a:cubicBezTo>
                  <a:pt x="86677" y="55256"/>
                  <a:pt x="4127" y="5250"/>
                  <a:pt x="158" y="4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5F81E182-47D1-4D35-A942-3922A4F458FE}"/>
              </a:ext>
            </a:extLst>
          </p:cNvPr>
          <p:cNvSpPr/>
          <p:nvPr/>
        </p:nvSpPr>
        <p:spPr>
          <a:xfrm>
            <a:off x="3414696" y="3673069"/>
            <a:ext cx="164003" cy="56489"/>
          </a:xfrm>
          <a:custGeom>
            <a:avLst/>
            <a:gdLst>
              <a:gd name="connsiteX0" fmla="*/ 17 w 164003"/>
              <a:gd name="connsiteY0" fmla="*/ 406 h 56489"/>
              <a:gd name="connsiteX1" fmla="*/ 134954 w 164003"/>
              <a:gd name="connsiteY1" fmla="*/ 9931 h 56489"/>
              <a:gd name="connsiteX2" fmla="*/ 163529 w 164003"/>
              <a:gd name="connsiteY2" fmla="*/ 55969 h 56489"/>
              <a:gd name="connsiteX3" fmla="*/ 150829 w 164003"/>
              <a:gd name="connsiteY3" fmla="*/ 33744 h 56489"/>
              <a:gd name="connsiteX4" fmla="*/ 125429 w 164003"/>
              <a:gd name="connsiteY4" fmla="*/ 17869 h 56489"/>
              <a:gd name="connsiteX5" fmla="*/ 17 w 164003"/>
              <a:gd name="connsiteY5" fmla="*/ 406 h 5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003" h="56489">
                <a:moveTo>
                  <a:pt x="17" y="406"/>
                </a:moveTo>
                <a:cubicBezTo>
                  <a:pt x="1604" y="-917"/>
                  <a:pt x="107702" y="671"/>
                  <a:pt x="134954" y="9931"/>
                </a:cubicBezTo>
                <a:cubicBezTo>
                  <a:pt x="162206" y="19191"/>
                  <a:pt x="160883" y="52000"/>
                  <a:pt x="163529" y="55969"/>
                </a:cubicBezTo>
                <a:cubicBezTo>
                  <a:pt x="166175" y="59938"/>
                  <a:pt x="157179" y="40094"/>
                  <a:pt x="150829" y="33744"/>
                </a:cubicBezTo>
                <a:cubicBezTo>
                  <a:pt x="144479" y="27394"/>
                  <a:pt x="147389" y="22632"/>
                  <a:pt x="125429" y="17869"/>
                </a:cubicBezTo>
                <a:cubicBezTo>
                  <a:pt x="103469" y="13107"/>
                  <a:pt x="-1570" y="1729"/>
                  <a:pt x="17" y="4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3C49EF29-0289-4EB2-A5F8-BEFDFB9B5839}"/>
              </a:ext>
            </a:extLst>
          </p:cNvPr>
          <p:cNvSpPr/>
          <p:nvPr/>
        </p:nvSpPr>
        <p:spPr>
          <a:xfrm>
            <a:off x="3578224" y="3718957"/>
            <a:ext cx="85942" cy="126761"/>
          </a:xfrm>
          <a:custGeom>
            <a:avLst/>
            <a:gdLst>
              <a:gd name="connsiteX0" fmla="*/ 1 w 85942"/>
              <a:gd name="connsiteY0" fmla="*/ 2143 h 126761"/>
              <a:gd name="connsiteX1" fmla="*/ 58739 w 85942"/>
              <a:gd name="connsiteY1" fmla="*/ 6906 h 126761"/>
              <a:gd name="connsiteX2" fmla="*/ 79376 w 85942"/>
              <a:gd name="connsiteY2" fmla="*/ 48181 h 126761"/>
              <a:gd name="connsiteX3" fmla="*/ 85726 w 85942"/>
              <a:gd name="connsiteY3" fmla="*/ 64056 h 126761"/>
              <a:gd name="connsiteX4" fmla="*/ 84139 w 85942"/>
              <a:gd name="connsiteY4" fmla="*/ 125968 h 126761"/>
              <a:gd name="connsiteX5" fmla="*/ 80964 w 85942"/>
              <a:gd name="connsiteY5" fmla="*/ 97393 h 126761"/>
              <a:gd name="connsiteX6" fmla="*/ 77789 w 85942"/>
              <a:gd name="connsiteY6" fmla="*/ 71993 h 126761"/>
              <a:gd name="connsiteX7" fmla="*/ 60326 w 85942"/>
              <a:gd name="connsiteY7" fmla="*/ 29131 h 126761"/>
              <a:gd name="connsiteX8" fmla="*/ 1 w 85942"/>
              <a:gd name="connsiteY8" fmla="*/ 2143 h 12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42" h="126761">
                <a:moveTo>
                  <a:pt x="1" y="2143"/>
                </a:moveTo>
                <a:cubicBezTo>
                  <a:pt x="-263" y="-1561"/>
                  <a:pt x="45510" y="-767"/>
                  <a:pt x="58739" y="6906"/>
                </a:cubicBezTo>
                <a:cubicBezTo>
                  <a:pt x="71968" y="14579"/>
                  <a:pt x="74878" y="38656"/>
                  <a:pt x="79376" y="48181"/>
                </a:cubicBezTo>
                <a:cubicBezTo>
                  <a:pt x="83874" y="57706"/>
                  <a:pt x="84932" y="51092"/>
                  <a:pt x="85726" y="64056"/>
                </a:cubicBezTo>
                <a:cubicBezTo>
                  <a:pt x="86520" y="77020"/>
                  <a:pt x="84933" y="120412"/>
                  <a:pt x="84139" y="125968"/>
                </a:cubicBezTo>
                <a:cubicBezTo>
                  <a:pt x="83345" y="131524"/>
                  <a:pt x="82022" y="106389"/>
                  <a:pt x="80964" y="97393"/>
                </a:cubicBezTo>
                <a:cubicBezTo>
                  <a:pt x="79906" y="88397"/>
                  <a:pt x="81229" y="83370"/>
                  <a:pt x="77789" y="71993"/>
                </a:cubicBezTo>
                <a:cubicBezTo>
                  <a:pt x="74349" y="60616"/>
                  <a:pt x="69587" y="38921"/>
                  <a:pt x="60326" y="29131"/>
                </a:cubicBezTo>
                <a:cubicBezTo>
                  <a:pt x="51066" y="19342"/>
                  <a:pt x="265" y="5847"/>
                  <a:pt x="1" y="21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CFCDA1F2-4DCE-40DE-93C7-F8FE81CEA27F}"/>
              </a:ext>
            </a:extLst>
          </p:cNvPr>
          <p:cNvSpPr/>
          <p:nvPr/>
        </p:nvSpPr>
        <p:spPr>
          <a:xfrm>
            <a:off x="3498837" y="3744799"/>
            <a:ext cx="160815" cy="103399"/>
          </a:xfrm>
          <a:custGeom>
            <a:avLst/>
            <a:gdLst>
              <a:gd name="connsiteX0" fmla="*/ 13 w 160815"/>
              <a:gd name="connsiteY0" fmla="*/ 11226 h 103399"/>
              <a:gd name="connsiteX1" fmla="*/ 79388 w 160815"/>
              <a:gd name="connsiteY1" fmla="*/ 11226 h 103399"/>
              <a:gd name="connsiteX2" fmla="*/ 122251 w 160815"/>
              <a:gd name="connsiteY2" fmla="*/ 49326 h 103399"/>
              <a:gd name="connsiteX3" fmla="*/ 154001 w 160815"/>
              <a:gd name="connsiteY3" fmla="*/ 77901 h 103399"/>
              <a:gd name="connsiteX4" fmla="*/ 160351 w 160815"/>
              <a:gd name="connsiteY4" fmla="*/ 103301 h 103399"/>
              <a:gd name="connsiteX5" fmla="*/ 146063 w 160815"/>
              <a:gd name="connsiteY5" fmla="*/ 68376 h 103399"/>
              <a:gd name="connsiteX6" fmla="*/ 138126 w 160815"/>
              <a:gd name="connsiteY6" fmla="*/ 47739 h 103399"/>
              <a:gd name="connsiteX7" fmla="*/ 98438 w 160815"/>
              <a:gd name="connsiteY7" fmla="*/ 8051 h 103399"/>
              <a:gd name="connsiteX8" fmla="*/ 73038 w 160815"/>
              <a:gd name="connsiteY8" fmla="*/ 114 h 103399"/>
              <a:gd name="connsiteX9" fmla="*/ 13 w 160815"/>
              <a:gd name="connsiteY9" fmla="*/ 11226 h 10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815" h="103399">
                <a:moveTo>
                  <a:pt x="13" y="11226"/>
                </a:moveTo>
                <a:cubicBezTo>
                  <a:pt x="1071" y="13078"/>
                  <a:pt x="59015" y="4876"/>
                  <a:pt x="79388" y="11226"/>
                </a:cubicBezTo>
                <a:cubicBezTo>
                  <a:pt x="99761" y="17576"/>
                  <a:pt x="109816" y="38214"/>
                  <a:pt x="122251" y="49326"/>
                </a:cubicBezTo>
                <a:cubicBezTo>
                  <a:pt x="134686" y="60438"/>
                  <a:pt x="147651" y="68905"/>
                  <a:pt x="154001" y="77901"/>
                </a:cubicBezTo>
                <a:cubicBezTo>
                  <a:pt x="160351" y="86897"/>
                  <a:pt x="161674" y="104888"/>
                  <a:pt x="160351" y="103301"/>
                </a:cubicBezTo>
                <a:cubicBezTo>
                  <a:pt x="159028" y="101714"/>
                  <a:pt x="149767" y="77636"/>
                  <a:pt x="146063" y="68376"/>
                </a:cubicBezTo>
                <a:cubicBezTo>
                  <a:pt x="142359" y="59116"/>
                  <a:pt x="146063" y="57793"/>
                  <a:pt x="138126" y="47739"/>
                </a:cubicBezTo>
                <a:cubicBezTo>
                  <a:pt x="130189" y="37685"/>
                  <a:pt x="109286" y="15988"/>
                  <a:pt x="98438" y="8051"/>
                </a:cubicBezTo>
                <a:cubicBezTo>
                  <a:pt x="87590" y="114"/>
                  <a:pt x="85473" y="1437"/>
                  <a:pt x="73038" y="114"/>
                </a:cubicBezTo>
                <a:cubicBezTo>
                  <a:pt x="60603" y="-1209"/>
                  <a:pt x="-1045" y="9374"/>
                  <a:pt x="13" y="112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C69701D2-B081-4902-9A3B-F1C4A12C1995}"/>
              </a:ext>
            </a:extLst>
          </p:cNvPr>
          <p:cNvSpPr/>
          <p:nvPr/>
        </p:nvSpPr>
        <p:spPr>
          <a:xfrm>
            <a:off x="3438456" y="3686173"/>
            <a:ext cx="129636" cy="26592"/>
          </a:xfrm>
          <a:custGeom>
            <a:avLst/>
            <a:gdLst>
              <a:gd name="connsiteX0" fmla="*/ 69 w 129636"/>
              <a:gd name="connsiteY0" fmla="*/ 2 h 26592"/>
              <a:gd name="connsiteX1" fmla="*/ 122307 w 129636"/>
              <a:gd name="connsiteY1" fmla="*/ 23815 h 26592"/>
              <a:gd name="connsiteX2" fmla="*/ 104844 w 129636"/>
              <a:gd name="connsiteY2" fmla="*/ 25402 h 26592"/>
              <a:gd name="connsiteX3" fmla="*/ 69 w 129636"/>
              <a:gd name="connsiteY3" fmla="*/ 2 h 2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36" h="26592">
                <a:moveTo>
                  <a:pt x="69" y="2"/>
                </a:moveTo>
                <a:cubicBezTo>
                  <a:pt x="2979" y="-262"/>
                  <a:pt x="104845" y="19582"/>
                  <a:pt x="122307" y="23815"/>
                </a:cubicBezTo>
                <a:cubicBezTo>
                  <a:pt x="139769" y="28048"/>
                  <a:pt x="122835" y="26460"/>
                  <a:pt x="104844" y="25402"/>
                </a:cubicBezTo>
                <a:cubicBezTo>
                  <a:pt x="86853" y="24344"/>
                  <a:pt x="-2841" y="266"/>
                  <a:pt x="69" y="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1765947E-56B4-4BB4-B995-6ECAB8221A16}"/>
              </a:ext>
            </a:extLst>
          </p:cNvPr>
          <p:cNvSpPr/>
          <p:nvPr/>
        </p:nvSpPr>
        <p:spPr>
          <a:xfrm>
            <a:off x="3594027" y="3720963"/>
            <a:ext cx="127081" cy="138250"/>
          </a:xfrm>
          <a:custGeom>
            <a:avLst/>
            <a:gdLst>
              <a:gd name="connsiteX0" fmla="*/ 73 w 127081"/>
              <a:gd name="connsiteY0" fmla="*/ 137 h 138250"/>
              <a:gd name="connsiteX1" fmla="*/ 95323 w 127081"/>
              <a:gd name="connsiteY1" fmla="*/ 16012 h 138250"/>
              <a:gd name="connsiteX2" fmla="*/ 127073 w 127081"/>
              <a:gd name="connsiteY2" fmla="*/ 71575 h 138250"/>
              <a:gd name="connsiteX3" fmla="*/ 98498 w 127081"/>
              <a:gd name="connsiteY3" fmla="*/ 100150 h 138250"/>
              <a:gd name="connsiteX4" fmla="*/ 96911 w 127081"/>
              <a:gd name="connsiteY4" fmla="*/ 138250 h 138250"/>
              <a:gd name="connsiteX5" fmla="*/ 95323 w 127081"/>
              <a:gd name="connsiteY5" fmla="*/ 100150 h 138250"/>
              <a:gd name="connsiteX6" fmla="*/ 120723 w 127081"/>
              <a:gd name="connsiteY6" fmla="*/ 76337 h 138250"/>
              <a:gd name="connsiteX7" fmla="*/ 109611 w 127081"/>
              <a:gd name="connsiteY7" fmla="*/ 41412 h 138250"/>
              <a:gd name="connsiteX8" fmla="*/ 79448 w 127081"/>
              <a:gd name="connsiteY8" fmla="*/ 22362 h 138250"/>
              <a:gd name="connsiteX9" fmla="*/ 73 w 127081"/>
              <a:gd name="connsiteY9" fmla="*/ 137 h 1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081" h="138250">
                <a:moveTo>
                  <a:pt x="73" y="137"/>
                </a:moveTo>
                <a:cubicBezTo>
                  <a:pt x="2719" y="-921"/>
                  <a:pt x="74156" y="4106"/>
                  <a:pt x="95323" y="16012"/>
                </a:cubicBezTo>
                <a:cubicBezTo>
                  <a:pt x="116490" y="27918"/>
                  <a:pt x="126544" y="57552"/>
                  <a:pt x="127073" y="71575"/>
                </a:cubicBezTo>
                <a:cubicBezTo>
                  <a:pt x="127602" y="85598"/>
                  <a:pt x="103525" y="89038"/>
                  <a:pt x="98498" y="100150"/>
                </a:cubicBezTo>
                <a:cubicBezTo>
                  <a:pt x="93471" y="111262"/>
                  <a:pt x="97440" y="138250"/>
                  <a:pt x="96911" y="138250"/>
                </a:cubicBezTo>
                <a:cubicBezTo>
                  <a:pt x="96382" y="138250"/>
                  <a:pt x="91354" y="110469"/>
                  <a:pt x="95323" y="100150"/>
                </a:cubicBezTo>
                <a:cubicBezTo>
                  <a:pt x="99292" y="89831"/>
                  <a:pt x="118342" y="86127"/>
                  <a:pt x="120723" y="76337"/>
                </a:cubicBezTo>
                <a:cubicBezTo>
                  <a:pt x="123104" y="66547"/>
                  <a:pt x="116490" y="50408"/>
                  <a:pt x="109611" y="41412"/>
                </a:cubicBezTo>
                <a:cubicBezTo>
                  <a:pt x="102732" y="32416"/>
                  <a:pt x="91619" y="26595"/>
                  <a:pt x="79448" y="22362"/>
                </a:cubicBezTo>
                <a:cubicBezTo>
                  <a:pt x="67277" y="18129"/>
                  <a:pt x="-2573" y="1195"/>
                  <a:pt x="73" y="13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08C8F4E0-8381-4AE1-A0DA-5296A9A3734A}"/>
              </a:ext>
            </a:extLst>
          </p:cNvPr>
          <p:cNvSpPr/>
          <p:nvPr/>
        </p:nvSpPr>
        <p:spPr>
          <a:xfrm>
            <a:off x="3971559" y="4084018"/>
            <a:ext cx="90669" cy="294566"/>
          </a:xfrm>
          <a:custGeom>
            <a:avLst/>
            <a:gdLst>
              <a:gd name="connsiteX0" fmla="*/ 8304 w 90669"/>
              <a:gd name="connsiteY0" fmla="*/ 620 h 294566"/>
              <a:gd name="connsiteX1" fmla="*/ 25766 w 90669"/>
              <a:gd name="connsiteY1" fmla="*/ 151432 h 294566"/>
              <a:gd name="connsiteX2" fmla="*/ 89266 w 90669"/>
              <a:gd name="connsiteY2" fmla="*/ 289545 h 294566"/>
              <a:gd name="connsiteX3" fmla="*/ 65454 w 90669"/>
              <a:gd name="connsiteY3" fmla="*/ 253032 h 294566"/>
              <a:gd name="connsiteX4" fmla="*/ 16241 w 90669"/>
              <a:gd name="connsiteY4" fmla="*/ 145082 h 294566"/>
              <a:gd name="connsiteX5" fmla="*/ 366 w 90669"/>
              <a:gd name="connsiteY5" fmla="*/ 99045 h 294566"/>
              <a:gd name="connsiteX6" fmla="*/ 8304 w 90669"/>
              <a:gd name="connsiteY6" fmla="*/ 620 h 29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669" h="294566">
                <a:moveTo>
                  <a:pt x="8304" y="620"/>
                </a:moveTo>
                <a:cubicBezTo>
                  <a:pt x="12537" y="9351"/>
                  <a:pt x="12272" y="103278"/>
                  <a:pt x="25766" y="151432"/>
                </a:cubicBezTo>
                <a:cubicBezTo>
                  <a:pt x="39260" y="199586"/>
                  <a:pt x="82651" y="272612"/>
                  <a:pt x="89266" y="289545"/>
                </a:cubicBezTo>
                <a:cubicBezTo>
                  <a:pt x="95881" y="306478"/>
                  <a:pt x="77625" y="277109"/>
                  <a:pt x="65454" y="253032"/>
                </a:cubicBezTo>
                <a:cubicBezTo>
                  <a:pt x="53283" y="228955"/>
                  <a:pt x="27089" y="170747"/>
                  <a:pt x="16241" y="145082"/>
                </a:cubicBezTo>
                <a:cubicBezTo>
                  <a:pt x="5393" y="119417"/>
                  <a:pt x="2218" y="120212"/>
                  <a:pt x="366" y="99045"/>
                </a:cubicBezTo>
                <a:cubicBezTo>
                  <a:pt x="-1486" y="77878"/>
                  <a:pt x="4071" y="-8111"/>
                  <a:pt x="8304" y="6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842F85C-D23E-4C1D-B885-A05E7C004CB2}"/>
              </a:ext>
            </a:extLst>
          </p:cNvPr>
          <p:cNvSpPr/>
          <p:nvPr/>
        </p:nvSpPr>
        <p:spPr>
          <a:xfrm>
            <a:off x="3824169" y="4015658"/>
            <a:ext cx="116835" cy="288578"/>
          </a:xfrm>
          <a:custGeom>
            <a:avLst/>
            <a:gdLst>
              <a:gd name="connsiteX0" fmla="*/ 119 w 116835"/>
              <a:gd name="connsiteY0" fmla="*/ 717 h 288578"/>
              <a:gd name="connsiteX1" fmla="*/ 69969 w 116835"/>
              <a:gd name="connsiteY1" fmla="*/ 153117 h 288578"/>
              <a:gd name="connsiteX2" fmla="*/ 114419 w 116835"/>
              <a:gd name="connsiteY2" fmla="*/ 288055 h 288578"/>
              <a:gd name="connsiteX3" fmla="*/ 104894 w 116835"/>
              <a:gd name="connsiteY3" fmla="*/ 195980 h 288578"/>
              <a:gd name="connsiteX4" fmla="*/ 54094 w 116835"/>
              <a:gd name="connsiteY4" fmla="*/ 99142 h 288578"/>
              <a:gd name="connsiteX5" fmla="*/ 119 w 116835"/>
              <a:gd name="connsiteY5" fmla="*/ 717 h 28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835" h="288578">
                <a:moveTo>
                  <a:pt x="119" y="717"/>
                </a:moveTo>
                <a:cubicBezTo>
                  <a:pt x="2765" y="9713"/>
                  <a:pt x="50919" y="105227"/>
                  <a:pt x="69969" y="153117"/>
                </a:cubicBezTo>
                <a:cubicBezTo>
                  <a:pt x="89019" y="201007"/>
                  <a:pt x="108598" y="280911"/>
                  <a:pt x="114419" y="288055"/>
                </a:cubicBezTo>
                <a:cubicBezTo>
                  <a:pt x="120240" y="295199"/>
                  <a:pt x="114948" y="227465"/>
                  <a:pt x="104894" y="195980"/>
                </a:cubicBezTo>
                <a:cubicBezTo>
                  <a:pt x="94840" y="164495"/>
                  <a:pt x="68646" y="128511"/>
                  <a:pt x="54094" y="99142"/>
                </a:cubicBezTo>
                <a:cubicBezTo>
                  <a:pt x="39542" y="69773"/>
                  <a:pt x="-2527" y="-8279"/>
                  <a:pt x="119" y="7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6B11F1E-2972-42E8-90E6-55862D0BAD81}"/>
              </a:ext>
            </a:extLst>
          </p:cNvPr>
          <p:cNvSpPr/>
          <p:nvPr/>
        </p:nvSpPr>
        <p:spPr>
          <a:xfrm>
            <a:off x="3678812" y="4446575"/>
            <a:ext cx="113805" cy="231239"/>
          </a:xfrm>
          <a:custGeom>
            <a:avLst/>
            <a:gdLst>
              <a:gd name="connsiteX0" fmla="*/ 50226 w 113805"/>
              <a:gd name="connsiteY0" fmla="*/ 13 h 231239"/>
              <a:gd name="connsiteX1" fmla="*/ 2601 w 113805"/>
              <a:gd name="connsiteY1" fmla="*/ 60338 h 231239"/>
              <a:gd name="connsiteX2" fmla="*/ 12126 w 113805"/>
              <a:gd name="connsiteY2" fmla="*/ 152413 h 231239"/>
              <a:gd name="connsiteX3" fmla="*/ 61338 w 113805"/>
              <a:gd name="connsiteY3" fmla="*/ 223850 h 231239"/>
              <a:gd name="connsiteX4" fmla="*/ 113726 w 113805"/>
              <a:gd name="connsiteY4" fmla="*/ 228613 h 231239"/>
              <a:gd name="connsiteX5" fmla="*/ 72451 w 113805"/>
              <a:gd name="connsiteY5" fmla="*/ 220675 h 231239"/>
              <a:gd name="connsiteX6" fmla="*/ 40701 w 113805"/>
              <a:gd name="connsiteY6" fmla="*/ 179400 h 231239"/>
              <a:gd name="connsiteX7" fmla="*/ 8951 w 113805"/>
              <a:gd name="connsiteY7" fmla="*/ 109550 h 231239"/>
              <a:gd name="connsiteX8" fmla="*/ 16888 w 113805"/>
              <a:gd name="connsiteY8" fmla="*/ 65100 h 231239"/>
              <a:gd name="connsiteX9" fmla="*/ 50226 w 113805"/>
              <a:gd name="connsiteY9" fmla="*/ 13 h 23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805" h="231239">
                <a:moveTo>
                  <a:pt x="50226" y="13"/>
                </a:moveTo>
                <a:cubicBezTo>
                  <a:pt x="47845" y="-781"/>
                  <a:pt x="8951" y="34938"/>
                  <a:pt x="2601" y="60338"/>
                </a:cubicBezTo>
                <a:cubicBezTo>
                  <a:pt x="-3749" y="85738"/>
                  <a:pt x="2337" y="125161"/>
                  <a:pt x="12126" y="152413"/>
                </a:cubicBezTo>
                <a:cubicBezTo>
                  <a:pt x="21915" y="179665"/>
                  <a:pt x="44405" y="211150"/>
                  <a:pt x="61338" y="223850"/>
                </a:cubicBezTo>
                <a:cubicBezTo>
                  <a:pt x="78271" y="236550"/>
                  <a:pt x="111874" y="229142"/>
                  <a:pt x="113726" y="228613"/>
                </a:cubicBezTo>
                <a:cubicBezTo>
                  <a:pt x="115578" y="228084"/>
                  <a:pt x="84622" y="228877"/>
                  <a:pt x="72451" y="220675"/>
                </a:cubicBezTo>
                <a:cubicBezTo>
                  <a:pt x="60280" y="212473"/>
                  <a:pt x="51284" y="197921"/>
                  <a:pt x="40701" y="179400"/>
                </a:cubicBezTo>
                <a:cubicBezTo>
                  <a:pt x="30118" y="160879"/>
                  <a:pt x="12920" y="128600"/>
                  <a:pt x="8951" y="109550"/>
                </a:cubicBezTo>
                <a:cubicBezTo>
                  <a:pt x="4982" y="90500"/>
                  <a:pt x="11332" y="80181"/>
                  <a:pt x="16888" y="65100"/>
                </a:cubicBezTo>
                <a:cubicBezTo>
                  <a:pt x="22444" y="50019"/>
                  <a:pt x="52607" y="807"/>
                  <a:pt x="50226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5653574E-805B-4B96-8F24-5A2D795121BB}"/>
              </a:ext>
            </a:extLst>
          </p:cNvPr>
          <p:cNvSpPr/>
          <p:nvPr/>
        </p:nvSpPr>
        <p:spPr>
          <a:xfrm>
            <a:off x="3817724" y="4581024"/>
            <a:ext cx="128913" cy="62525"/>
          </a:xfrm>
          <a:custGeom>
            <a:avLst/>
            <a:gdLst>
              <a:gd name="connsiteX0" fmla="*/ 214 w 128913"/>
              <a:gd name="connsiteY0" fmla="*/ 30664 h 62525"/>
              <a:gd name="connsiteX1" fmla="*/ 70064 w 128913"/>
              <a:gd name="connsiteY1" fmla="*/ 5264 h 62525"/>
              <a:gd name="connsiteX2" fmla="*/ 109751 w 128913"/>
              <a:gd name="connsiteY2" fmla="*/ 21139 h 62525"/>
              <a:gd name="connsiteX3" fmla="*/ 128801 w 128913"/>
              <a:gd name="connsiteY3" fmla="*/ 62414 h 62525"/>
              <a:gd name="connsiteX4" fmla="*/ 101814 w 128913"/>
              <a:gd name="connsiteY4" fmla="*/ 32251 h 62525"/>
              <a:gd name="connsiteX5" fmla="*/ 49426 w 128913"/>
              <a:gd name="connsiteY5" fmla="*/ 501 h 62525"/>
              <a:gd name="connsiteX6" fmla="*/ 214 w 128913"/>
              <a:gd name="connsiteY6" fmla="*/ 30664 h 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13" h="62525">
                <a:moveTo>
                  <a:pt x="214" y="30664"/>
                </a:moveTo>
                <a:cubicBezTo>
                  <a:pt x="3654" y="31458"/>
                  <a:pt x="51808" y="6851"/>
                  <a:pt x="70064" y="5264"/>
                </a:cubicBezTo>
                <a:cubicBezTo>
                  <a:pt x="88320" y="3676"/>
                  <a:pt x="99962" y="11614"/>
                  <a:pt x="109751" y="21139"/>
                </a:cubicBezTo>
                <a:cubicBezTo>
                  <a:pt x="119540" y="30664"/>
                  <a:pt x="130124" y="60562"/>
                  <a:pt x="128801" y="62414"/>
                </a:cubicBezTo>
                <a:cubicBezTo>
                  <a:pt x="127478" y="64266"/>
                  <a:pt x="115043" y="42570"/>
                  <a:pt x="101814" y="32251"/>
                </a:cubicBezTo>
                <a:cubicBezTo>
                  <a:pt x="88585" y="21932"/>
                  <a:pt x="63184" y="5528"/>
                  <a:pt x="49426" y="501"/>
                </a:cubicBezTo>
                <a:cubicBezTo>
                  <a:pt x="35668" y="-4526"/>
                  <a:pt x="-3226" y="29870"/>
                  <a:pt x="214" y="306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5C938108-570D-4348-BC1A-97AB55BCF36D}"/>
              </a:ext>
            </a:extLst>
          </p:cNvPr>
          <p:cNvSpPr/>
          <p:nvPr/>
        </p:nvSpPr>
        <p:spPr>
          <a:xfrm>
            <a:off x="4035415" y="4481431"/>
            <a:ext cx="114874" cy="160877"/>
          </a:xfrm>
          <a:custGeom>
            <a:avLst/>
            <a:gdLst>
              <a:gd name="connsiteX0" fmla="*/ 93673 w 114874"/>
              <a:gd name="connsiteY0" fmla="*/ 82 h 160877"/>
              <a:gd name="connsiteX1" fmla="*/ 114310 w 114874"/>
              <a:gd name="connsiteY1" fmla="*/ 74694 h 160877"/>
              <a:gd name="connsiteX2" fmla="*/ 66685 w 114874"/>
              <a:gd name="connsiteY2" fmla="*/ 101682 h 160877"/>
              <a:gd name="connsiteX3" fmla="*/ 10 w 114874"/>
              <a:gd name="connsiteY3" fmla="*/ 160419 h 160877"/>
              <a:gd name="connsiteX4" fmla="*/ 61923 w 114874"/>
              <a:gd name="connsiteY4" fmla="*/ 127082 h 160877"/>
              <a:gd name="connsiteX5" fmla="*/ 103198 w 114874"/>
              <a:gd name="connsiteY5" fmla="*/ 92157 h 160877"/>
              <a:gd name="connsiteX6" fmla="*/ 106373 w 114874"/>
              <a:gd name="connsiteY6" fmla="*/ 60407 h 160877"/>
              <a:gd name="connsiteX7" fmla="*/ 93673 w 114874"/>
              <a:gd name="connsiteY7" fmla="*/ 82 h 16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874" h="160877">
                <a:moveTo>
                  <a:pt x="93673" y="82"/>
                </a:moveTo>
                <a:cubicBezTo>
                  <a:pt x="94996" y="2463"/>
                  <a:pt x="118808" y="57761"/>
                  <a:pt x="114310" y="74694"/>
                </a:cubicBezTo>
                <a:cubicBezTo>
                  <a:pt x="109812" y="91627"/>
                  <a:pt x="85735" y="87395"/>
                  <a:pt x="66685" y="101682"/>
                </a:cubicBezTo>
                <a:cubicBezTo>
                  <a:pt x="47635" y="115970"/>
                  <a:pt x="804" y="156186"/>
                  <a:pt x="10" y="160419"/>
                </a:cubicBezTo>
                <a:cubicBezTo>
                  <a:pt x="-784" y="164652"/>
                  <a:pt x="44725" y="138459"/>
                  <a:pt x="61923" y="127082"/>
                </a:cubicBezTo>
                <a:cubicBezTo>
                  <a:pt x="79121" y="115705"/>
                  <a:pt x="95790" y="103270"/>
                  <a:pt x="103198" y="92157"/>
                </a:cubicBezTo>
                <a:cubicBezTo>
                  <a:pt x="110606" y="81045"/>
                  <a:pt x="107696" y="73372"/>
                  <a:pt x="106373" y="60407"/>
                </a:cubicBezTo>
                <a:cubicBezTo>
                  <a:pt x="105050" y="47442"/>
                  <a:pt x="92350" y="-2299"/>
                  <a:pt x="93673" y="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1A505167-CCAC-45D4-AABA-8D5C2118522C}"/>
              </a:ext>
            </a:extLst>
          </p:cNvPr>
          <p:cNvSpPr/>
          <p:nvPr/>
        </p:nvSpPr>
        <p:spPr>
          <a:xfrm>
            <a:off x="3775006" y="4448810"/>
            <a:ext cx="211647" cy="69215"/>
          </a:xfrm>
          <a:custGeom>
            <a:avLst/>
            <a:gdLst>
              <a:gd name="connsiteX0" fmla="*/ 69 w 211647"/>
              <a:gd name="connsiteY0" fmla="*/ 69215 h 69215"/>
              <a:gd name="connsiteX1" fmla="*/ 95319 w 211647"/>
              <a:gd name="connsiteY1" fmla="*/ 26353 h 69215"/>
              <a:gd name="connsiteX2" fmla="*/ 146119 w 211647"/>
              <a:gd name="connsiteY2" fmla="*/ 953 h 69215"/>
              <a:gd name="connsiteX3" fmla="*/ 211207 w 211647"/>
              <a:gd name="connsiteY3" fmla="*/ 5715 h 69215"/>
              <a:gd name="connsiteX4" fmla="*/ 171519 w 211647"/>
              <a:gd name="connsiteY4" fmla="*/ 8890 h 69215"/>
              <a:gd name="connsiteX5" fmla="*/ 111194 w 211647"/>
              <a:gd name="connsiteY5" fmla="*/ 26353 h 69215"/>
              <a:gd name="connsiteX6" fmla="*/ 69 w 211647"/>
              <a:gd name="connsiteY6" fmla="*/ 69215 h 6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647" h="69215">
                <a:moveTo>
                  <a:pt x="69" y="69215"/>
                </a:moveTo>
                <a:cubicBezTo>
                  <a:pt x="-2577" y="69215"/>
                  <a:pt x="70977" y="37730"/>
                  <a:pt x="95319" y="26353"/>
                </a:cubicBezTo>
                <a:cubicBezTo>
                  <a:pt x="119661" y="14976"/>
                  <a:pt x="126804" y="4393"/>
                  <a:pt x="146119" y="953"/>
                </a:cubicBezTo>
                <a:cubicBezTo>
                  <a:pt x="165434" y="-2487"/>
                  <a:pt x="206974" y="4392"/>
                  <a:pt x="211207" y="5715"/>
                </a:cubicBezTo>
                <a:cubicBezTo>
                  <a:pt x="215440" y="7038"/>
                  <a:pt x="188188" y="5450"/>
                  <a:pt x="171519" y="8890"/>
                </a:cubicBezTo>
                <a:cubicBezTo>
                  <a:pt x="154850" y="12330"/>
                  <a:pt x="137652" y="17357"/>
                  <a:pt x="111194" y="26353"/>
                </a:cubicBezTo>
                <a:cubicBezTo>
                  <a:pt x="84736" y="35349"/>
                  <a:pt x="2715" y="69215"/>
                  <a:pt x="69" y="692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60A3D595-9586-466F-BBFD-F8D5640DFAF1}"/>
              </a:ext>
            </a:extLst>
          </p:cNvPr>
          <p:cNvSpPr/>
          <p:nvPr/>
        </p:nvSpPr>
        <p:spPr>
          <a:xfrm>
            <a:off x="4060639" y="4457565"/>
            <a:ext cx="14523" cy="118007"/>
          </a:xfrm>
          <a:custGeom>
            <a:avLst/>
            <a:gdLst>
              <a:gd name="connsiteX0" fmla="*/ 186 w 14523"/>
              <a:gd name="connsiteY0" fmla="*/ 135 h 118007"/>
              <a:gd name="connsiteX1" fmla="*/ 14474 w 14523"/>
              <a:gd name="connsiteY1" fmla="*/ 69985 h 118007"/>
              <a:gd name="connsiteX2" fmla="*/ 4949 w 14523"/>
              <a:gd name="connsiteY2" fmla="*/ 117610 h 118007"/>
              <a:gd name="connsiteX3" fmla="*/ 6536 w 14523"/>
              <a:gd name="connsiteY3" fmla="*/ 89035 h 118007"/>
              <a:gd name="connsiteX4" fmla="*/ 186 w 14523"/>
              <a:gd name="connsiteY4" fmla="*/ 135 h 11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23" h="118007">
                <a:moveTo>
                  <a:pt x="186" y="135"/>
                </a:moveTo>
                <a:cubicBezTo>
                  <a:pt x="1509" y="-3040"/>
                  <a:pt x="13680" y="50406"/>
                  <a:pt x="14474" y="69985"/>
                </a:cubicBezTo>
                <a:cubicBezTo>
                  <a:pt x="15268" y="89564"/>
                  <a:pt x="6272" y="114435"/>
                  <a:pt x="4949" y="117610"/>
                </a:cubicBezTo>
                <a:cubicBezTo>
                  <a:pt x="3626" y="120785"/>
                  <a:pt x="8124" y="104381"/>
                  <a:pt x="6536" y="89035"/>
                </a:cubicBezTo>
                <a:cubicBezTo>
                  <a:pt x="4949" y="73689"/>
                  <a:pt x="-1137" y="3310"/>
                  <a:pt x="186" y="1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7F3E749-1BBB-453F-89C7-E65789EC79B1}"/>
              </a:ext>
            </a:extLst>
          </p:cNvPr>
          <p:cNvSpPr/>
          <p:nvPr/>
        </p:nvSpPr>
        <p:spPr>
          <a:xfrm>
            <a:off x="3930635" y="4659287"/>
            <a:ext cx="77822" cy="65128"/>
          </a:xfrm>
          <a:custGeom>
            <a:avLst/>
            <a:gdLst>
              <a:gd name="connsiteX0" fmla="*/ 77803 w 77822"/>
              <a:gd name="connsiteY0" fmla="*/ 26 h 65128"/>
              <a:gd name="connsiteX1" fmla="*/ 61928 w 77822"/>
              <a:gd name="connsiteY1" fmla="*/ 60351 h 65128"/>
              <a:gd name="connsiteX2" fmla="*/ 42878 w 77822"/>
              <a:gd name="connsiteY2" fmla="*/ 60351 h 65128"/>
              <a:gd name="connsiteX3" fmla="*/ 15 w 77822"/>
              <a:gd name="connsiteY3" fmla="*/ 52413 h 65128"/>
              <a:gd name="connsiteX4" fmla="*/ 38115 w 77822"/>
              <a:gd name="connsiteY4" fmla="*/ 50826 h 65128"/>
              <a:gd name="connsiteX5" fmla="*/ 58753 w 77822"/>
              <a:gd name="connsiteY5" fmla="*/ 52413 h 65128"/>
              <a:gd name="connsiteX6" fmla="*/ 77803 w 77822"/>
              <a:gd name="connsiteY6" fmla="*/ 26 h 6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22" h="65128">
                <a:moveTo>
                  <a:pt x="77803" y="26"/>
                </a:moveTo>
                <a:cubicBezTo>
                  <a:pt x="78332" y="1349"/>
                  <a:pt x="67749" y="50297"/>
                  <a:pt x="61928" y="60351"/>
                </a:cubicBezTo>
                <a:cubicBezTo>
                  <a:pt x="56107" y="70405"/>
                  <a:pt x="53197" y="61674"/>
                  <a:pt x="42878" y="60351"/>
                </a:cubicBezTo>
                <a:cubicBezTo>
                  <a:pt x="32559" y="59028"/>
                  <a:pt x="809" y="54000"/>
                  <a:pt x="15" y="52413"/>
                </a:cubicBezTo>
                <a:cubicBezTo>
                  <a:pt x="-779" y="50826"/>
                  <a:pt x="28325" y="50826"/>
                  <a:pt x="38115" y="50826"/>
                </a:cubicBezTo>
                <a:cubicBezTo>
                  <a:pt x="47905" y="50826"/>
                  <a:pt x="53197" y="57705"/>
                  <a:pt x="58753" y="52413"/>
                </a:cubicBezTo>
                <a:cubicBezTo>
                  <a:pt x="64309" y="47121"/>
                  <a:pt x="77274" y="-1297"/>
                  <a:pt x="77803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5FAFDC26-19CC-4F72-B842-DC284907A00D}"/>
              </a:ext>
            </a:extLst>
          </p:cNvPr>
          <p:cNvSpPr/>
          <p:nvPr/>
        </p:nvSpPr>
        <p:spPr>
          <a:xfrm>
            <a:off x="3579800" y="4838276"/>
            <a:ext cx="381972" cy="129090"/>
          </a:xfrm>
          <a:custGeom>
            <a:avLst/>
            <a:gdLst>
              <a:gd name="connsiteX0" fmla="*/ 13 w 381972"/>
              <a:gd name="connsiteY0" fmla="*/ 129012 h 129090"/>
              <a:gd name="connsiteX1" fmla="*/ 139713 w 381972"/>
              <a:gd name="connsiteY1" fmla="*/ 79799 h 129090"/>
              <a:gd name="connsiteX2" fmla="*/ 298463 w 381972"/>
              <a:gd name="connsiteY2" fmla="*/ 11537 h 129090"/>
              <a:gd name="connsiteX3" fmla="*/ 339738 w 381972"/>
              <a:gd name="connsiteY3" fmla="*/ 6774 h 129090"/>
              <a:gd name="connsiteX4" fmla="*/ 381013 w 381972"/>
              <a:gd name="connsiteY4" fmla="*/ 11537 h 129090"/>
              <a:gd name="connsiteX5" fmla="*/ 296875 w 381972"/>
              <a:gd name="connsiteY5" fmla="*/ 424 h 129090"/>
              <a:gd name="connsiteX6" fmla="*/ 227025 w 381972"/>
              <a:gd name="connsiteY6" fmla="*/ 28999 h 129090"/>
              <a:gd name="connsiteX7" fmla="*/ 131775 w 381972"/>
              <a:gd name="connsiteY7" fmla="*/ 68687 h 129090"/>
              <a:gd name="connsiteX8" fmla="*/ 13 w 381972"/>
              <a:gd name="connsiteY8" fmla="*/ 129012 h 12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972" h="129090">
                <a:moveTo>
                  <a:pt x="13" y="129012"/>
                </a:moveTo>
                <a:cubicBezTo>
                  <a:pt x="1336" y="130864"/>
                  <a:pt x="89971" y="99378"/>
                  <a:pt x="139713" y="79799"/>
                </a:cubicBezTo>
                <a:cubicBezTo>
                  <a:pt x="189455" y="60220"/>
                  <a:pt x="265126" y="23708"/>
                  <a:pt x="298463" y="11537"/>
                </a:cubicBezTo>
                <a:cubicBezTo>
                  <a:pt x="331800" y="-634"/>
                  <a:pt x="325980" y="6774"/>
                  <a:pt x="339738" y="6774"/>
                </a:cubicBezTo>
                <a:cubicBezTo>
                  <a:pt x="353496" y="6774"/>
                  <a:pt x="388157" y="12595"/>
                  <a:pt x="381013" y="11537"/>
                </a:cubicBezTo>
                <a:cubicBezTo>
                  <a:pt x="373869" y="10479"/>
                  <a:pt x="322540" y="-2486"/>
                  <a:pt x="296875" y="424"/>
                </a:cubicBezTo>
                <a:cubicBezTo>
                  <a:pt x="271210" y="3334"/>
                  <a:pt x="227025" y="28999"/>
                  <a:pt x="227025" y="28999"/>
                </a:cubicBezTo>
                <a:cubicBezTo>
                  <a:pt x="199508" y="40376"/>
                  <a:pt x="168817" y="54399"/>
                  <a:pt x="131775" y="68687"/>
                </a:cubicBezTo>
                <a:cubicBezTo>
                  <a:pt x="94733" y="82974"/>
                  <a:pt x="-1310" y="127160"/>
                  <a:pt x="13" y="1290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29B89485-66B5-410B-9885-ED3937D2AD4F}"/>
              </a:ext>
            </a:extLst>
          </p:cNvPr>
          <p:cNvSpPr/>
          <p:nvPr/>
        </p:nvSpPr>
        <p:spPr>
          <a:xfrm>
            <a:off x="3957638" y="4839521"/>
            <a:ext cx="142849" cy="85217"/>
          </a:xfrm>
          <a:custGeom>
            <a:avLst/>
            <a:gdLst>
              <a:gd name="connsiteX0" fmla="*/ 0 w 142849"/>
              <a:gd name="connsiteY0" fmla="*/ 5529 h 85217"/>
              <a:gd name="connsiteX1" fmla="*/ 77787 w 142849"/>
              <a:gd name="connsiteY1" fmla="*/ 3942 h 85217"/>
              <a:gd name="connsiteX2" fmla="*/ 127000 w 142849"/>
              <a:gd name="connsiteY2" fmla="*/ 56329 h 85217"/>
              <a:gd name="connsiteX3" fmla="*/ 141287 w 142849"/>
              <a:gd name="connsiteY3" fmla="*/ 84904 h 85217"/>
              <a:gd name="connsiteX4" fmla="*/ 95250 w 142849"/>
              <a:gd name="connsiteY4" fmla="*/ 38867 h 85217"/>
              <a:gd name="connsiteX5" fmla="*/ 77787 w 142849"/>
              <a:gd name="connsiteY5" fmla="*/ 19817 h 85217"/>
              <a:gd name="connsiteX6" fmla="*/ 0 w 142849"/>
              <a:gd name="connsiteY6" fmla="*/ 5529 h 8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49" h="85217">
                <a:moveTo>
                  <a:pt x="0" y="5529"/>
                </a:moveTo>
                <a:cubicBezTo>
                  <a:pt x="0" y="2883"/>
                  <a:pt x="56620" y="-4525"/>
                  <a:pt x="77787" y="3942"/>
                </a:cubicBezTo>
                <a:cubicBezTo>
                  <a:pt x="98954" y="12409"/>
                  <a:pt x="116417" y="42835"/>
                  <a:pt x="127000" y="56329"/>
                </a:cubicBezTo>
                <a:cubicBezTo>
                  <a:pt x="137583" y="69823"/>
                  <a:pt x="146579" y="87814"/>
                  <a:pt x="141287" y="84904"/>
                </a:cubicBezTo>
                <a:cubicBezTo>
                  <a:pt x="135995" y="81994"/>
                  <a:pt x="105833" y="49715"/>
                  <a:pt x="95250" y="38867"/>
                </a:cubicBezTo>
                <a:cubicBezTo>
                  <a:pt x="84667" y="28019"/>
                  <a:pt x="90223" y="24580"/>
                  <a:pt x="77787" y="19817"/>
                </a:cubicBezTo>
                <a:cubicBezTo>
                  <a:pt x="65351" y="15054"/>
                  <a:pt x="0" y="8175"/>
                  <a:pt x="0" y="55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A643E425-3195-4AD2-AB17-34E2DAADC567}"/>
              </a:ext>
            </a:extLst>
          </p:cNvPr>
          <p:cNvSpPr/>
          <p:nvPr/>
        </p:nvSpPr>
        <p:spPr>
          <a:xfrm>
            <a:off x="3582988" y="4916679"/>
            <a:ext cx="367985" cy="74754"/>
          </a:xfrm>
          <a:custGeom>
            <a:avLst/>
            <a:gdLst>
              <a:gd name="connsiteX0" fmla="*/ 0 w 367985"/>
              <a:gd name="connsiteY0" fmla="*/ 72834 h 74754"/>
              <a:gd name="connsiteX1" fmla="*/ 119062 w 367985"/>
              <a:gd name="connsiteY1" fmla="*/ 69659 h 74754"/>
              <a:gd name="connsiteX2" fmla="*/ 195262 w 367985"/>
              <a:gd name="connsiteY2" fmla="*/ 31559 h 74754"/>
              <a:gd name="connsiteX3" fmla="*/ 282575 w 367985"/>
              <a:gd name="connsiteY3" fmla="*/ 7746 h 74754"/>
              <a:gd name="connsiteX4" fmla="*/ 366712 w 367985"/>
              <a:gd name="connsiteY4" fmla="*/ 10921 h 74754"/>
              <a:gd name="connsiteX5" fmla="*/ 327025 w 367985"/>
              <a:gd name="connsiteY5" fmla="*/ 1396 h 74754"/>
              <a:gd name="connsiteX6" fmla="*/ 242887 w 367985"/>
              <a:gd name="connsiteY6" fmla="*/ 1396 h 74754"/>
              <a:gd name="connsiteX7" fmla="*/ 182562 w 367985"/>
              <a:gd name="connsiteY7" fmla="*/ 14096 h 74754"/>
              <a:gd name="connsiteX8" fmla="*/ 120650 w 367985"/>
              <a:gd name="connsiteY8" fmla="*/ 55371 h 74754"/>
              <a:gd name="connsiteX9" fmla="*/ 0 w 367985"/>
              <a:gd name="connsiteY9" fmla="*/ 72834 h 7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985" h="74754">
                <a:moveTo>
                  <a:pt x="0" y="72834"/>
                </a:moveTo>
                <a:cubicBezTo>
                  <a:pt x="-265" y="75215"/>
                  <a:pt x="86518" y="76538"/>
                  <a:pt x="119062" y="69659"/>
                </a:cubicBezTo>
                <a:cubicBezTo>
                  <a:pt x="151606" y="62780"/>
                  <a:pt x="168010" y="41878"/>
                  <a:pt x="195262" y="31559"/>
                </a:cubicBezTo>
                <a:cubicBezTo>
                  <a:pt x="222514" y="21240"/>
                  <a:pt x="254000" y="11186"/>
                  <a:pt x="282575" y="7746"/>
                </a:cubicBezTo>
                <a:cubicBezTo>
                  <a:pt x="311150" y="4306"/>
                  <a:pt x="359304" y="11979"/>
                  <a:pt x="366712" y="10921"/>
                </a:cubicBezTo>
                <a:cubicBezTo>
                  <a:pt x="374120" y="9863"/>
                  <a:pt x="347662" y="2983"/>
                  <a:pt x="327025" y="1396"/>
                </a:cubicBezTo>
                <a:cubicBezTo>
                  <a:pt x="306388" y="-191"/>
                  <a:pt x="266964" y="-721"/>
                  <a:pt x="242887" y="1396"/>
                </a:cubicBezTo>
                <a:cubicBezTo>
                  <a:pt x="218810" y="3513"/>
                  <a:pt x="202935" y="5100"/>
                  <a:pt x="182562" y="14096"/>
                </a:cubicBezTo>
                <a:cubicBezTo>
                  <a:pt x="162189" y="23092"/>
                  <a:pt x="146579" y="45581"/>
                  <a:pt x="120650" y="55371"/>
                </a:cubicBezTo>
                <a:cubicBezTo>
                  <a:pt x="94721" y="65161"/>
                  <a:pt x="265" y="70453"/>
                  <a:pt x="0" y="728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0FA4BC15-3E2B-4309-B2FB-6A4F8977C5DE}"/>
              </a:ext>
            </a:extLst>
          </p:cNvPr>
          <p:cNvSpPr/>
          <p:nvPr/>
        </p:nvSpPr>
        <p:spPr>
          <a:xfrm>
            <a:off x="3978275" y="4914887"/>
            <a:ext cx="111125" cy="74656"/>
          </a:xfrm>
          <a:custGeom>
            <a:avLst/>
            <a:gdLst>
              <a:gd name="connsiteX0" fmla="*/ 0 w 111125"/>
              <a:gd name="connsiteY0" fmla="*/ 13 h 74656"/>
              <a:gd name="connsiteX1" fmla="*/ 87313 w 111125"/>
              <a:gd name="connsiteY1" fmla="*/ 46051 h 74656"/>
              <a:gd name="connsiteX2" fmla="*/ 111125 w 111125"/>
              <a:gd name="connsiteY2" fmla="*/ 74626 h 74656"/>
              <a:gd name="connsiteX3" fmla="*/ 87313 w 111125"/>
              <a:gd name="connsiteY3" fmla="*/ 50813 h 74656"/>
              <a:gd name="connsiteX4" fmla="*/ 0 w 111125"/>
              <a:gd name="connsiteY4" fmla="*/ 13 h 7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5" h="74656">
                <a:moveTo>
                  <a:pt x="0" y="13"/>
                </a:moveTo>
                <a:cubicBezTo>
                  <a:pt x="0" y="-781"/>
                  <a:pt x="68792" y="33616"/>
                  <a:pt x="87313" y="46051"/>
                </a:cubicBezTo>
                <a:cubicBezTo>
                  <a:pt x="105834" y="58486"/>
                  <a:pt x="111125" y="73832"/>
                  <a:pt x="111125" y="74626"/>
                </a:cubicBezTo>
                <a:cubicBezTo>
                  <a:pt x="111125" y="75420"/>
                  <a:pt x="103453" y="60603"/>
                  <a:pt x="87313" y="50813"/>
                </a:cubicBezTo>
                <a:cubicBezTo>
                  <a:pt x="71174" y="41023"/>
                  <a:pt x="0" y="807"/>
                  <a:pt x="0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CE18A140-0699-4ABB-B1AC-787C8FE28B02}"/>
              </a:ext>
            </a:extLst>
          </p:cNvPr>
          <p:cNvSpPr/>
          <p:nvPr/>
        </p:nvSpPr>
        <p:spPr>
          <a:xfrm>
            <a:off x="3963569" y="4941887"/>
            <a:ext cx="121129" cy="51391"/>
          </a:xfrm>
          <a:custGeom>
            <a:avLst/>
            <a:gdLst>
              <a:gd name="connsiteX0" fmla="*/ 419 w 121129"/>
              <a:gd name="connsiteY0" fmla="*/ 1 h 51391"/>
              <a:gd name="connsiteX1" fmla="*/ 54394 w 121129"/>
              <a:gd name="connsiteY1" fmla="*/ 39688 h 51391"/>
              <a:gd name="connsiteX2" fmla="*/ 78206 w 121129"/>
              <a:gd name="connsiteY2" fmla="*/ 49213 h 51391"/>
              <a:gd name="connsiteX3" fmla="*/ 121069 w 121129"/>
              <a:gd name="connsiteY3" fmla="*/ 50801 h 51391"/>
              <a:gd name="connsiteX4" fmla="*/ 86144 w 121129"/>
              <a:gd name="connsiteY4" fmla="*/ 41276 h 51391"/>
              <a:gd name="connsiteX5" fmla="*/ 419 w 121129"/>
              <a:gd name="connsiteY5" fmla="*/ 1 h 5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29" h="51391">
                <a:moveTo>
                  <a:pt x="419" y="1"/>
                </a:moveTo>
                <a:cubicBezTo>
                  <a:pt x="-4873" y="-264"/>
                  <a:pt x="41430" y="31486"/>
                  <a:pt x="54394" y="39688"/>
                </a:cubicBezTo>
                <a:cubicBezTo>
                  <a:pt x="67358" y="47890"/>
                  <a:pt x="67094" y="47361"/>
                  <a:pt x="78206" y="49213"/>
                </a:cubicBezTo>
                <a:cubicBezTo>
                  <a:pt x="89318" y="51065"/>
                  <a:pt x="119746" y="52124"/>
                  <a:pt x="121069" y="50801"/>
                </a:cubicBezTo>
                <a:cubicBezTo>
                  <a:pt x="122392" y="49478"/>
                  <a:pt x="101755" y="48684"/>
                  <a:pt x="86144" y="41276"/>
                </a:cubicBezTo>
                <a:cubicBezTo>
                  <a:pt x="70534" y="33868"/>
                  <a:pt x="5711" y="266"/>
                  <a:pt x="41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70FEE148-11B2-4E4B-984F-358BB8FBEA9D}"/>
              </a:ext>
            </a:extLst>
          </p:cNvPr>
          <p:cNvSpPr/>
          <p:nvPr/>
        </p:nvSpPr>
        <p:spPr>
          <a:xfrm>
            <a:off x="3566761" y="5019651"/>
            <a:ext cx="327931" cy="79399"/>
          </a:xfrm>
          <a:custGeom>
            <a:avLst/>
            <a:gdLst>
              <a:gd name="connsiteX0" fmla="*/ 352 w 327931"/>
              <a:gd name="connsiteY0" fmla="*/ 24 h 79399"/>
              <a:gd name="connsiteX1" fmla="*/ 82902 w 327931"/>
              <a:gd name="connsiteY1" fmla="*/ 28599 h 79399"/>
              <a:gd name="connsiteX2" fmla="*/ 159102 w 327931"/>
              <a:gd name="connsiteY2" fmla="*/ 63524 h 79399"/>
              <a:gd name="connsiteX3" fmla="*/ 327377 w 327931"/>
              <a:gd name="connsiteY3" fmla="*/ 79399 h 79399"/>
              <a:gd name="connsiteX4" fmla="*/ 209902 w 327931"/>
              <a:gd name="connsiteY4" fmla="*/ 63524 h 79399"/>
              <a:gd name="connsiteX5" fmla="*/ 116239 w 327931"/>
              <a:gd name="connsiteY5" fmla="*/ 33362 h 79399"/>
              <a:gd name="connsiteX6" fmla="*/ 352 w 327931"/>
              <a:gd name="connsiteY6" fmla="*/ 24 h 7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931" h="79399">
                <a:moveTo>
                  <a:pt x="352" y="24"/>
                </a:moveTo>
                <a:cubicBezTo>
                  <a:pt x="-5204" y="-770"/>
                  <a:pt x="56444" y="18016"/>
                  <a:pt x="82902" y="28599"/>
                </a:cubicBezTo>
                <a:cubicBezTo>
                  <a:pt x="109360" y="39182"/>
                  <a:pt x="118356" y="55057"/>
                  <a:pt x="159102" y="63524"/>
                </a:cubicBezTo>
                <a:cubicBezTo>
                  <a:pt x="199848" y="71991"/>
                  <a:pt x="318910" y="79399"/>
                  <a:pt x="327377" y="79399"/>
                </a:cubicBezTo>
                <a:cubicBezTo>
                  <a:pt x="335844" y="79399"/>
                  <a:pt x="245092" y="71197"/>
                  <a:pt x="209902" y="63524"/>
                </a:cubicBezTo>
                <a:cubicBezTo>
                  <a:pt x="174712" y="55851"/>
                  <a:pt x="149312" y="43151"/>
                  <a:pt x="116239" y="33362"/>
                </a:cubicBezTo>
                <a:lnTo>
                  <a:pt x="352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769A4F40-6F25-4FD8-8B01-3610D05CBA02}"/>
              </a:ext>
            </a:extLst>
          </p:cNvPr>
          <p:cNvSpPr/>
          <p:nvPr/>
        </p:nvSpPr>
        <p:spPr>
          <a:xfrm>
            <a:off x="3725854" y="4971829"/>
            <a:ext cx="163558" cy="18560"/>
          </a:xfrm>
          <a:custGeom>
            <a:avLst/>
            <a:gdLst>
              <a:gd name="connsiteX0" fmla="*/ 9 w 163558"/>
              <a:gd name="connsiteY0" fmla="*/ 12921 h 18560"/>
              <a:gd name="connsiteX1" fmla="*/ 111134 w 163558"/>
              <a:gd name="connsiteY1" fmla="*/ 8159 h 18560"/>
              <a:gd name="connsiteX2" fmla="*/ 163521 w 163558"/>
              <a:gd name="connsiteY2" fmla="*/ 221 h 18560"/>
              <a:gd name="connsiteX3" fmla="*/ 117484 w 163558"/>
              <a:gd name="connsiteY3" fmla="*/ 17684 h 18560"/>
              <a:gd name="connsiteX4" fmla="*/ 9 w 163558"/>
              <a:gd name="connsiteY4" fmla="*/ 12921 h 1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58" h="18560">
                <a:moveTo>
                  <a:pt x="9" y="12921"/>
                </a:moveTo>
                <a:cubicBezTo>
                  <a:pt x="-1049" y="11333"/>
                  <a:pt x="83882" y="10276"/>
                  <a:pt x="111134" y="8159"/>
                </a:cubicBezTo>
                <a:cubicBezTo>
                  <a:pt x="138386" y="6042"/>
                  <a:pt x="162463" y="-1367"/>
                  <a:pt x="163521" y="221"/>
                </a:cubicBezTo>
                <a:cubicBezTo>
                  <a:pt x="164579" y="1809"/>
                  <a:pt x="142884" y="14509"/>
                  <a:pt x="117484" y="17684"/>
                </a:cubicBezTo>
                <a:cubicBezTo>
                  <a:pt x="92084" y="20859"/>
                  <a:pt x="1067" y="14509"/>
                  <a:pt x="9" y="129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E237F29D-6FD1-4A4F-BB7B-6C00FBCDF204}"/>
              </a:ext>
            </a:extLst>
          </p:cNvPr>
          <p:cNvSpPr/>
          <p:nvPr/>
        </p:nvSpPr>
        <p:spPr>
          <a:xfrm>
            <a:off x="3893373" y="4978032"/>
            <a:ext cx="120760" cy="10222"/>
          </a:xfrm>
          <a:custGeom>
            <a:avLst/>
            <a:gdLst>
              <a:gd name="connsiteX0" fmla="*/ 765 w 120760"/>
              <a:gd name="connsiteY0" fmla="*/ 1956 h 10222"/>
              <a:gd name="connsiteX1" fmla="*/ 57915 w 120760"/>
              <a:gd name="connsiteY1" fmla="*/ 1956 h 10222"/>
              <a:gd name="connsiteX2" fmla="*/ 118240 w 120760"/>
              <a:gd name="connsiteY2" fmla="*/ 368 h 10222"/>
              <a:gd name="connsiteX3" fmla="*/ 100777 w 120760"/>
              <a:gd name="connsiteY3" fmla="*/ 9893 h 10222"/>
              <a:gd name="connsiteX4" fmla="*/ 765 w 120760"/>
              <a:gd name="connsiteY4" fmla="*/ 1956 h 1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60" h="10222">
                <a:moveTo>
                  <a:pt x="765" y="1956"/>
                </a:moveTo>
                <a:cubicBezTo>
                  <a:pt x="-6378" y="633"/>
                  <a:pt x="38336" y="2221"/>
                  <a:pt x="57915" y="1956"/>
                </a:cubicBezTo>
                <a:cubicBezTo>
                  <a:pt x="77494" y="1691"/>
                  <a:pt x="111097" y="-955"/>
                  <a:pt x="118240" y="368"/>
                </a:cubicBezTo>
                <a:cubicBezTo>
                  <a:pt x="125383" y="1691"/>
                  <a:pt x="116652" y="7776"/>
                  <a:pt x="100777" y="9893"/>
                </a:cubicBezTo>
                <a:cubicBezTo>
                  <a:pt x="84902" y="12010"/>
                  <a:pt x="7908" y="3279"/>
                  <a:pt x="765" y="19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197D2818-04B8-4CCA-B8B5-E57DAC3E3A7F}"/>
              </a:ext>
            </a:extLst>
          </p:cNvPr>
          <p:cNvSpPr/>
          <p:nvPr/>
        </p:nvSpPr>
        <p:spPr>
          <a:xfrm>
            <a:off x="3901952" y="4998309"/>
            <a:ext cx="197129" cy="98094"/>
          </a:xfrm>
          <a:custGeom>
            <a:avLst/>
            <a:gdLst>
              <a:gd name="connsiteX0" fmla="*/ 196973 w 197129"/>
              <a:gd name="connsiteY0" fmla="*/ 729 h 98094"/>
              <a:gd name="connsiteX1" fmla="*/ 141411 w 197129"/>
              <a:gd name="connsiteY1" fmla="*/ 18191 h 98094"/>
              <a:gd name="connsiteX2" fmla="*/ 120773 w 197129"/>
              <a:gd name="connsiteY2" fmla="*/ 61054 h 98094"/>
              <a:gd name="connsiteX3" fmla="*/ 69973 w 197129"/>
              <a:gd name="connsiteY3" fmla="*/ 95979 h 98094"/>
              <a:gd name="connsiteX4" fmla="*/ 123 w 197129"/>
              <a:gd name="connsiteY4" fmla="*/ 94391 h 98094"/>
              <a:gd name="connsiteX5" fmla="*/ 54098 w 197129"/>
              <a:gd name="connsiteY5" fmla="*/ 95979 h 98094"/>
              <a:gd name="connsiteX6" fmla="*/ 95373 w 197129"/>
              <a:gd name="connsiteY6" fmla="*/ 70579 h 98094"/>
              <a:gd name="connsiteX7" fmla="*/ 122361 w 197129"/>
              <a:gd name="connsiteY7" fmla="*/ 40416 h 98094"/>
              <a:gd name="connsiteX8" fmla="*/ 196973 w 197129"/>
              <a:gd name="connsiteY8" fmla="*/ 729 h 9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9" h="98094">
                <a:moveTo>
                  <a:pt x="196973" y="729"/>
                </a:moveTo>
                <a:cubicBezTo>
                  <a:pt x="200148" y="-2975"/>
                  <a:pt x="154111" y="8137"/>
                  <a:pt x="141411" y="18191"/>
                </a:cubicBezTo>
                <a:cubicBezTo>
                  <a:pt x="128711" y="28245"/>
                  <a:pt x="132679" y="48089"/>
                  <a:pt x="120773" y="61054"/>
                </a:cubicBezTo>
                <a:cubicBezTo>
                  <a:pt x="108867" y="74019"/>
                  <a:pt x="90081" y="90423"/>
                  <a:pt x="69973" y="95979"/>
                </a:cubicBezTo>
                <a:cubicBezTo>
                  <a:pt x="49865" y="101535"/>
                  <a:pt x="2769" y="94391"/>
                  <a:pt x="123" y="94391"/>
                </a:cubicBezTo>
                <a:cubicBezTo>
                  <a:pt x="-2523" y="94391"/>
                  <a:pt x="38223" y="99948"/>
                  <a:pt x="54098" y="95979"/>
                </a:cubicBezTo>
                <a:cubicBezTo>
                  <a:pt x="69973" y="92010"/>
                  <a:pt x="83996" y="79839"/>
                  <a:pt x="95373" y="70579"/>
                </a:cubicBezTo>
                <a:cubicBezTo>
                  <a:pt x="106750" y="61319"/>
                  <a:pt x="111513" y="51793"/>
                  <a:pt x="122361" y="40416"/>
                </a:cubicBezTo>
                <a:cubicBezTo>
                  <a:pt x="133209" y="29039"/>
                  <a:pt x="193798" y="4433"/>
                  <a:pt x="196973" y="7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B86E1A33-B2EC-4630-B6BC-CAC35D3670BE}"/>
              </a:ext>
            </a:extLst>
          </p:cNvPr>
          <p:cNvSpPr/>
          <p:nvPr/>
        </p:nvSpPr>
        <p:spPr>
          <a:xfrm>
            <a:off x="3558739" y="4938705"/>
            <a:ext cx="87792" cy="80977"/>
          </a:xfrm>
          <a:custGeom>
            <a:avLst/>
            <a:gdLst>
              <a:gd name="connsiteX0" fmla="*/ 87749 w 87792"/>
              <a:gd name="connsiteY0" fmla="*/ 8 h 80977"/>
              <a:gd name="connsiteX1" fmla="*/ 8374 w 87792"/>
              <a:gd name="connsiteY1" fmla="*/ 38108 h 80977"/>
              <a:gd name="connsiteX2" fmla="*/ 3611 w 87792"/>
              <a:gd name="connsiteY2" fmla="*/ 80970 h 80977"/>
              <a:gd name="connsiteX3" fmla="*/ 19486 w 87792"/>
              <a:gd name="connsiteY3" fmla="*/ 41283 h 80977"/>
              <a:gd name="connsiteX4" fmla="*/ 87749 w 87792"/>
              <a:gd name="connsiteY4" fmla="*/ 8 h 8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92" h="80977">
                <a:moveTo>
                  <a:pt x="87749" y="8"/>
                </a:moveTo>
                <a:cubicBezTo>
                  <a:pt x="85897" y="-521"/>
                  <a:pt x="22397" y="24614"/>
                  <a:pt x="8374" y="38108"/>
                </a:cubicBezTo>
                <a:cubicBezTo>
                  <a:pt x="-5649" y="51602"/>
                  <a:pt x="1759" y="80441"/>
                  <a:pt x="3611" y="80970"/>
                </a:cubicBezTo>
                <a:cubicBezTo>
                  <a:pt x="5463" y="81499"/>
                  <a:pt x="7580" y="52925"/>
                  <a:pt x="19486" y="41283"/>
                </a:cubicBezTo>
                <a:cubicBezTo>
                  <a:pt x="31392" y="29641"/>
                  <a:pt x="89601" y="537"/>
                  <a:pt x="87749" y="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C6ABA3E1-06AC-4B6E-B465-4A8ADD0C75F5}"/>
              </a:ext>
            </a:extLst>
          </p:cNvPr>
          <p:cNvSpPr/>
          <p:nvPr/>
        </p:nvSpPr>
        <p:spPr>
          <a:xfrm>
            <a:off x="3980822" y="4746497"/>
            <a:ext cx="318621" cy="666164"/>
          </a:xfrm>
          <a:custGeom>
            <a:avLst/>
            <a:gdLst>
              <a:gd name="connsiteX0" fmla="*/ 318128 w 318621"/>
              <a:gd name="connsiteY0" fmla="*/ 128 h 666164"/>
              <a:gd name="connsiteX1" fmla="*/ 254628 w 318621"/>
              <a:gd name="connsiteY1" fmla="*/ 169991 h 666164"/>
              <a:gd name="connsiteX2" fmla="*/ 159378 w 318621"/>
              <a:gd name="connsiteY2" fmla="*/ 436691 h 666164"/>
              <a:gd name="connsiteX3" fmla="*/ 80003 w 318621"/>
              <a:gd name="connsiteY3" fmla="*/ 549403 h 666164"/>
              <a:gd name="connsiteX4" fmla="*/ 3803 w 318621"/>
              <a:gd name="connsiteY4" fmla="*/ 663703 h 666164"/>
              <a:gd name="connsiteX5" fmla="*/ 24441 w 318621"/>
              <a:gd name="connsiteY5" fmla="*/ 611316 h 666164"/>
              <a:gd name="connsiteX6" fmla="*/ 135566 w 318621"/>
              <a:gd name="connsiteY6" fmla="*/ 425578 h 666164"/>
              <a:gd name="connsiteX7" fmla="*/ 221291 w 318621"/>
              <a:gd name="connsiteY7" fmla="*/ 195391 h 666164"/>
              <a:gd name="connsiteX8" fmla="*/ 318128 w 318621"/>
              <a:gd name="connsiteY8" fmla="*/ 128 h 66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621" h="666164">
                <a:moveTo>
                  <a:pt x="318128" y="128"/>
                </a:moveTo>
                <a:cubicBezTo>
                  <a:pt x="323684" y="-4105"/>
                  <a:pt x="281086" y="97231"/>
                  <a:pt x="254628" y="169991"/>
                </a:cubicBezTo>
                <a:cubicBezTo>
                  <a:pt x="228170" y="242751"/>
                  <a:pt x="188482" y="373456"/>
                  <a:pt x="159378" y="436691"/>
                </a:cubicBezTo>
                <a:cubicBezTo>
                  <a:pt x="130274" y="499926"/>
                  <a:pt x="105932" y="511568"/>
                  <a:pt x="80003" y="549403"/>
                </a:cubicBezTo>
                <a:cubicBezTo>
                  <a:pt x="54074" y="587238"/>
                  <a:pt x="13063" y="653384"/>
                  <a:pt x="3803" y="663703"/>
                </a:cubicBezTo>
                <a:cubicBezTo>
                  <a:pt x="-5457" y="674022"/>
                  <a:pt x="2480" y="651004"/>
                  <a:pt x="24441" y="611316"/>
                </a:cubicBezTo>
                <a:cubicBezTo>
                  <a:pt x="46402" y="571628"/>
                  <a:pt x="102758" y="494899"/>
                  <a:pt x="135566" y="425578"/>
                </a:cubicBezTo>
                <a:cubicBezTo>
                  <a:pt x="168374" y="356257"/>
                  <a:pt x="193245" y="260743"/>
                  <a:pt x="221291" y="195391"/>
                </a:cubicBezTo>
                <a:cubicBezTo>
                  <a:pt x="249337" y="130039"/>
                  <a:pt x="312572" y="4361"/>
                  <a:pt x="318128" y="12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DE5FA241-FF24-482C-A7B8-3B414DB0D21B}"/>
              </a:ext>
            </a:extLst>
          </p:cNvPr>
          <p:cNvSpPr/>
          <p:nvPr/>
        </p:nvSpPr>
        <p:spPr>
          <a:xfrm>
            <a:off x="3568699" y="5377305"/>
            <a:ext cx="407776" cy="189288"/>
          </a:xfrm>
          <a:custGeom>
            <a:avLst/>
            <a:gdLst>
              <a:gd name="connsiteX0" fmla="*/ 1 w 407776"/>
              <a:gd name="connsiteY0" fmla="*/ 113858 h 189288"/>
              <a:gd name="connsiteX1" fmla="*/ 176214 w 407776"/>
              <a:gd name="connsiteY1" fmla="*/ 188470 h 189288"/>
              <a:gd name="connsiteX2" fmla="*/ 295276 w 407776"/>
              <a:gd name="connsiteY2" fmla="*/ 144020 h 189288"/>
              <a:gd name="connsiteX3" fmla="*/ 406401 w 407776"/>
              <a:gd name="connsiteY3" fmla="*/ 2733 h 189288"/>
              <a:gd name="connsiteX4" fmla="*/ 360364 w 407776"/>
              <a:gd name="connsiteY4" fmla="*/ 47183 h 189288"/>
              <a:gd name="connsiteX5" fmla="*/ 254001 w 407776"/>
              <a:gd name="connsiteY5" fmla="*/ 148783 h 189288"/>
              <a:gd name="connsiteX6" fmla="*/ 179389 w 407776"/>
              <a:gd name="connsiteY6" fmla="*/ 158308 h 189288"/>
              <a:gd name="connsiteX7" fmla="*/ 1 w 407776"/>
              <a:gd name="connsiteY7" fmla="*/ 113858 h 18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76" h="189288">
                <a:moveTo>
                  <a:pt x="1" y="113858"/>
                </a:moveTo>
                <a:cubicBezTo>
                  <a:pt x="-528" y="118885"/>
                  <a:pt x="127002" y="183443"/>
                  <a:pt x="176214" y="188470"/>
                </a:cubicBezTo>
                <a:cubicBezTo>
                  <a:pt x="225427" y="193497"/>
                  <a:pt x="256912" y="174976"/>
                  <a:pt x="295276" y="144020"/>
                </a:cubicBezTo>
                <a:cubicBezTo>
                  <a:pt x="333641" y="113064"/>
                  <a:pt x="395553" y="18872"/>
                  <a:pt x="406401" y="2733"/>
                </a:cubicBezTo>
                <a:cubicBezTo>
                  <a:pt x="417249" y="-13406"/>
                  <a:pt x="360364" y="47183"/>
                  <a:pt x="360364" y="47183"/>
                </a:cubicBezTo>
                <a:cubicBezTo>
                  <a:pt x="334964" y="71525"/>
                  <a:pt x="284164" y="130262"/>
                  <a:pt x="254001" y="148783"/>
                </a:cubicBezTo>
                <a:cubicBezTo>
                  <a:pt x="223839" y="167304"/>
                  <a:pt x="218812" y="162541"/>
                  <a:pt x="179389" y="158308"/>
                </a:cubicBezTo>
                <a:cubicBezTo>
                  <a:pt x="139966" y="154075"/>
                  <a:pt x="530" y="108831"/>
                  <a:pt x="1" y="1138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7883E1BE-AE74-4615-8205-D369E27A7578}"/>
              </a:ext>
            </a:extLst>
          </p:cNvPr>
          <p:cNvSpPr/>
          <p:nvPr/>
        </p:nvSpPr>
        <p:spPr>
          <a:xfrm>
            <a:off x="2754125" y="5165478"/>
            <a:ext cx="865960" cy="341975"/>
          </a:xfrm>
          <a:custGeom>
            <a:avLst/>
            <a:gdLst>
              <a:gd name="connsiteX0" fmla="*/ 9713 w 865960"/>
              <a:gd name="connsiteY0" fmla="*/ 9772 h 341975"/>
              <a:gd name="connsiteX1" fmla="*/ 430400 w 865960"/>
              <a:gd name="connsiteY1" fmla="*/ 160585 h 341975"/>
              <a:gd name="connsiteX2" fmla="*/ 839975 w 865960"/>
              <a:gd name="connsiteY2" fmla="*/ 332035 h 341975"/>
              <a:gd name="connsiteX3" fmla="*/ 825688 w 865960"/>
              <a:gd name="connsiteY3" fmla="*/ 322510 h 341975"/>
              <a:gd name="connsiteX4" fmla="*/ 773300 w 865960"/>
              <a:gd name="connsiteY4" fmla="*/ 285997 h 341975"/>
              <a:gd name="connsiteX5" fmla="*/ 511363 w 865960"/>
              <a:gd name="connsiteY5" fmla="*/ 176460 h 341975"/>
              <a:gd name="connsiteX6" fmla="*/ 166875 w 865960"/>
              <a:gd name="connsiteY6" fmla="*/ 35172 h 341975"/>
              <a:gd name="connsiteX7" fmla="*/ 9713 w 865960"/>
              <a:gd name="connsiteY7" fmla="*/ 9772 h 34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960" h="341975">
                <a:moveTo>
                  <a:pt x="9713" y="9772"/>
                </a:moveTo>
                <a:cubicBezTo>
                  <a:pt x="53634" y="30674"/>
                  <a:pt x="292023" y="106875"/>
                  <a:pt x="430400" y="160585"/>
                </a:cubicBezTo>
                <a:cubicBezTo>
                  <a:pt x="568777" y="214296"/>
                  <a:pt x="774094" y="305048"/>
                  <a:pt x="839975" y="332035"/>
                </a:cubicBezTo>
                <a:cubicBezTo>
                  <a:pt x="905856" y="359022"/>
                  <a:pt x="825688" y="322510"/>
                  <a:pt x="825688" y="322510"/>
                </a:cubicBezTo>
                <a:cubicBezTo>
                  <a:pt x="814576" y="314837"/>
                  <a:pt x="825687" y="310339"/>
                  <a:pt x="773300" y="285997"/>
                </a:cubicBezTo>
                <a:cubicBezTo>
                  <a:pt x="720913" y="261655"/>
                  <a:pt x="511363" y="176460"/>
                  <a:pt x="511363" y="176460"/>
                </a:cubicBezTo>
                <a:cubicBezTo>
                  <a:pt x="410292" y="134656"/>
                  <a:pt x="253658" y="66922"/>
                  <a:pt x="166875" y="35172"/>
                </a:cubicBezTo>
                <a:cubicBezTo>
                  <a:pt x="80092" y="3422"/>
                  <a:pt x="-34208" y="-11130"/>
                  <a:pt x="9713" y="97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9250D997-121D-4DEB-B840-4C00FF0C2B25}"/>
              </a:ext>
            </a:extLst>
          </p:cNvPr>
          <p:cNvSpPr/>
          <p:nvPr/>
        </p:nvSpPr>
        <p:spPr>
          <a:xfrm>
            <a:off x="2385766" y="4502426"/>
            <a:ext cx="206342" cy="447264"/>
          </a:xfrm>
          <a:custGeom>
            <a:avLst/>
            <a:gdLst>
              <a:gd name="connsiteX0" fmla="*/ 247 w 206342"/>
              <a:gd name="connsiteY0" fmla="*/ 2899 h 447264"/>
              <a:gd name="connsiteX1" fmla="*/ 114547 w 206342"/>
              <a:gd name="connsiteY1" fmla="*/ 209274 h 447264"/>
              <a:gd name="connsiteX2" fmla="*/ 198684 w 206342"/>
              <a:gd name="connsiteY2" fmla="*/ 436287 h 447264"/>
              <a:gd name="connsiteX3" fmla="*/ 198684 w 206342"/>
              <a:gd name="connsiteY3" fmla="*/ 398187 h 447264"/>
              <a:gd name="connsiteX4" fmla="*/ 165347 w 206342"/>
              <a:gd name="connsiteY4" fmla="*/ 280712 h 447264"/>
              <a:gd name="connsiteX5" fmla="*/ 85972 w 206342"/>
              <a:gd name="connsiteY5" fmla="*/ 99737 h 447264"/>
              <a:gd name="connsiteX6" fmla="*/ 247 w 206342"/>
              <a:gd name="connsiteY6" fmla="*/ 2899 h 44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342" h="447264">
                <a:moveTo>
                  <a:pt x="247" y="2899"/>
                </a:moveTo>
                <a:cubicBezTo>
                  <a:pt x="5009" y="21155"/>
                  <a:pt x="81474" y="137043"/>
                  <a:pt x="114547" y="209274"/>
                </a:cubicBezTo>
                <a:cubicBezTo>
                  <a:pt x="147620" y="281505"/>
                  <a:pt x="184661" y="404801"/>
                  <a:pt x="198684" y="436287"/>
                </a:cubicBezTo>
                <a:cubicBezTo>
                  <a:pt x="212707" y="467773"/>
                  <a:pt x="204240" y="424116"/>
                  <a:pt x="198684" y="398187"/>
                </a:cubicBezTo>
                <a:cubicBezTo>
                  <a:pt x="193128" y="372258"/>
                  <a:pt x="184132" y="330454"/>
                  <a:pt x="165347" y="280712"/>
                </a:cubicBezTo>
                <a:cubicBezTo>
                  <a:pt x="146562" y="230970"/>
                  <a:pt x="111108" y="142600"/>
                  <a:pt x="85972" y="99737"/>
                </a:cubicBezTo>
                <a:cubicBezTo>
                  <a:pt x="60837" y="56875"/>
                  <a:pt x="-4515" y="-15357"/>
                  <a:pt x="247" y="28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087F177F-5C1D-48BF-90E1-2320A86076B0}"/>
              </a:ext>
            </a:extLst>
          </p:cNvPr>
          <p:cNvSpPr/>
          <p:nvPr/>
        </p:nvSpPr>
        <p:spPr>
          <a:xfrm>
            <a:off x="2604745" y="4962481"/>
            <a:ext cx="195020" cy="222639"/>
          </a:xfrm>
          <a:custGeom>
            <a:avLst/>
            <a:gdLst>
              <a:gd name="connsiteX0" fmla="*/ 343 w 195020"/>
              <a:gd name="connsiteY0" fmla="*/ 44 h 222639"/>
              <a:gd name="connsiteX1" fmla="*/ 78130 w 195020"/>
              <a:gd name="connsiteY1" fmla="*/ 138157 h 222639"/>
              <a:gd name="connsiteX2" fmla="*/ 189255 w 195020"/>
              <a:gd name="connsiteY2" fmla="*/ 220707 h 222639"/>
              <a:gd name="connsiteX3" fmla="*/ 171793 w 195020"/>
              <a:gd name="connsiteY3" fmla="*/ 190544 h 222639"/>
              <a:gd name="connsiteX4" fmla="*/ 108293 w 195020"/>
              <a:gd name="connsiteY4" fmla="*/ 123869 h 222639"/>
              <a:gd name="connsiteX5" fmla="*/ 343 w 195020"/>
              <a:gd name="connsiteY5" fmla="*/ 44 h 22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020" h="222639">
                <a:moveTo>
                  <a:pt x="343" y="44"/>
                </a:moveTo>
                <a:cubicBezTo>
                  <a:pt x="-4684" y="2425"/>
                  <a:pt x="46645" y="101380"/>
                  <a:pt x="78130" y="138157"/>
                </a:cubicBezTo>
                <a:cubicBezTo>
                  <a:pt x="109615" y="174934"/>
                  <a:pt x="173645" y="211976"/>
                  <a:pt x="189255" y="220707"/>
                </a:cubicBezTo>
                <a:cubicBezTo>
                  <a:pt x="204866" y="229438"/>
                  <a:pt x="185287" y="206684"/>
                  <a:pt x="171793" y="190544"/>
                </a:cubicBezTo>
                <a:cubicBezTo>
                  <a:pt x="158299" y="174404"/>
                  <a:pt x="136868" y="155354"/>
                  <a:pt x="108293" y="123869"/>
                </a:cubicBezTo>
                <a:cubicBezTo>
                  <a:pt x="79718" y="92384"/>
                  <a:pt x="5370" y="-2337"/>
                  <a:pt x="343" y="4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3B0871B6-5A85-4767-8723-843EC2F67F8A}"/>
              </a:ext>
            </a:extLst>
          </p:cNvPr>
          <p:cNvSpPr/>
          <p:nvPr/>
        </p:nvSpPr>
        <p:spPr>
          <a:xfrm>
            <a:off x="1893363" y="3997139"/>
            <a:ext cx="323930" cy="135124"/>
          </a:xfrm>
          <a:custGeom>
            <a:avLst/>
            <a:gdLst>
              <a:gd name="connsiteX0" fmla="*/ 322787 w 323930"/>
              <a:gd name="connsiteY0" fmla="*/ 135124 h 135124"/>
              <a:gd name="connsiteX1" fmla="*/ 183087 w 323930"/>
              <a:gd name="connsiteY1" fmla="*/ 36699 h 135124"/>
              <a:gd name="connsiteX2" fmla="*/ 60850 w 323930"/>
              <a:gd name="connsiteY2" fmla="*/ 186 h 135124"/>
              <a:gd name="connsiteX3" fmla="*/ 525 w 323930"/>
              <a:gd name="connsiteY3" fmla="*/ 49399 h 135124"/>
              <a:gd name="connsiteX4" fmla="*/ 35450 w 323930"/>
              <a:gd name="connsiteY4" fmla="*/ 33524 h 135124"/>
              <a:gd name="connsiteX5" fmla="*/ 102125 w 323930"/>
              <a:gd name="connsiteY5" fmla="*/ 35111 h 135124"/>
              <a:gd name="connsiteX6" fmla="*/ 322787 w 323930"/>
              <a:gd name="connsiteY6" fmla="*/ 135124 h 13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930" h="135124">
                <a:moveTo>
                  <a:pt x="322787" y="135124"/>
                </a:moveTo>
                <a:cubicBezTo>
                  <a:pt x="336281" y="135389"/>
                  <a:pt x="226743" y="59189"/>
                  <a:pt x="183087" y="36699"/>
                </a:cubicBezTo>
                <a:cubicBezTo>
                  <a:pt x="139431" y="14209"/>
                  <a:pt x="91277" y="-1931"/>
                  <a:pt x="60850" y="186"/>
                </a:cubicBezTo>
                <a:cubicBezTo>
                  <a:pt x="30423" y="2303"/>
                  <a:pt x="4758" y="43843"/>
                  <a:pt x="525" y="49399"/>
                </a:cubicBezTo>
                <a:cubicBezTo>
                  <a:pt x="-3708" y="54955"/>
                  <a:pt x="18517" y="35905"/>
                  <a:pt x="35450" y="33524"/>
                </a:cubicBezTo>
                <a:cubicBezTo>
                  <a:pt x="52383" y="31143"/>
                  <a:pt x="58204" y="18972"/>
                  <a:pt x="102125" y="35111"/>
                </a:cubicBezTo>
                <a:cubicBezTo>
                  <a:pt x="146046" y="51250"/>
                  <a:pt x="309293" y="134859"/>
                  <a:pt x="322787" y="1351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641655D9-20A7-486A-81F8-DD4EA66B46BE}"/>
              </a:ext>
            </a:extLst>
          </p:cNvPr>
          <p:cNvSpPr/>
          <p:nvPr/>
        </p:nvSpPr>
        <p:spPr>
          <a:xfrm>
            <a:off x="2201355" y="4219446"/>
            <a:ext cx="221383" cy="75278"/>
          </a:xfrm>
          <a:custGeom>
            <a:avLst/>
            <a:gdLst>
              <a:gd name="connsiteX0" fmla="*/ 2095 w 221383"/>
              <a:gd name="connsiteY0" fmla="*/ 129 h 75278"/>
              <a:gd name="connsiteX1" fmla="*/ 81470 w 221383"/>
              <a:gd name="connsiteY1" fmla="*/ 55692 h 75278"/>
              <a:gd name="connsiteX2" fmla="*/ 217995 w 221383"/>
              <a:gd name="connsiteY2" fmla="*/ 68392 h 75278"/>
              <a:gd name="connsiteX3" fmla="*/ 164020 w 221383"/>
              <a:gd name="connsiteY3" fmla="*/ 73154 h 75278"/>
              <a:gd name="connsiteX4" fmla="*/ 2095 w 221383"/>
              <a:gd name="connsiteY4" fmla="*/ 129 h 7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383" h="75278">
                <a:moveTo>
                  <a:pt x="2095" y="129"/>
                </a:moveTo>
                <a:cubicBezTo>
                  <a:pt x="-11663" y="-2781"/>
                  <a:pt x="45487" y="44315"/>
                  <a:pt x="81470" y="55692"/>
                </a:cubicBezTo>
                <a:cubicBezTo>
                  <a:pt x="117453" y="67069"/>
                  <a:pt x="204237" y="65482"/>
                  <a:pt x="217995" y="68392"/>
                </a:cubicBezTo>
                <a:cubicBezTo>
                  <a:pt x="231753" y="71302"/>
                  <a:pt x="201591" y="78975"/>
                  <a:pt x="164020" y="73154"/>
                </a:cubicBezTo>
                <a:cubicBezTo>
                  <a:pt x="126449" y="67333"/>
                  <a:pt x="15853" y="3039"/>
                  <a:pt x="2095" y="1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F2813929-DC20-450D-B23B-67571B081816}"/>
              </a:ext>
            </a:extLst>
          </p:cNvPr>
          <p:cNvSpPr/>
          <p:nvPr/>
        </p:nvSpPr>
        <p:spPr>
          <a:xfrm>
            <a:off x="2409741" y="4308280"/>
            <a:ext cx="216857" cy="429071"/>
          </a:xfrm>
          <a:custGeom>
            <a:avLst/>
            <a:gdLst>
              <a:gd name="connsiteX0" fmla="*/ 6434 w 216857"/>
              <a:gd name="connsiteY0" fmla="*/ 195 h 429071"/>
              <a:gd name="connsiteX1" fmla="*/ 1672 w 216857"/>
              <a:gd name="connsiteY1" fmla="*/ 101795 h 429071"/>
              <a:gd name="connsiteX2" fmla="*/ 30247 w 216857"/>
              <a:gd name="connsiteY2" fmla="*/ 190695 h 429071"/>
              <a:gd name="connsiteX3" fmla="*/ 208047 w 216857"/>
              <a:gd name="connsiteY3" fmla="*/ 420883 h 429071"/>
              <a:gd name="connsiteX4" fmla="*/ 185822 w 216857"/>
              <a:gd name="connsiteY4" fmla="*/ 370083 h 429071"/>
              <a:gd name="connsiteX5" fmla="*/ 150897 w 216857"/>
              <a:gd name="connsiteY5" fmla="*/ 297058 h 429071"/>
              <a:gd name="connsiteX6" fmla="*/ 31834 w 216857"/>
              <a:gd name="connsiteY6" fmla="*/ 128783 h 429071"/>
              <a:gd name="connsiteX7" fmla="*/ 6434 w 216857"/>
              <a:gd name="connsiteY7" fmla="*/ 195 h 4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857" h="429071">
                <a:moveTo>
                  <a:pt x="6434" y="195"/>
                </a:moveTo>
                <a:cubicBezTo>
                  <a:pt x="1407" y="-4303"/>
                  <a:pt x="-2297" y="70045"/>
                  <a:pt x="1672" y="101795"/>
                </a:cubicBezTo>
                <a:cubicBezTo>
                  <a:pt x="5641" y="133545"/>
                  <a:pt x="-4149" y="137514"/>
                  <a:pt x="30247" y="190695"/>
                </a:cubicBezTo>
                <a:cubicBezTo>
                  <a:pt x="64643" y="243876"/>
                  <a:pt x="182118" y="390985"/>
                  <a:pt x="208047" y="420883"/>
                </a:cubicBezTo>
                <a:cubicBezTo>
                  <a:pt x="233976" y="450781"/>
                  <a:pt x="195347" y="390720"/>
                  <a:pt x="185822" y="370083"/>
                </a:cubicBezTo>
                <a:cubicBezTo>
                  <a:pt x="176297" y="349446"/>
                  <a:pt x="176562" y="337275"/>
                  <a:pt x="150897" y="297058"/>
                </a:cubicBezTo>
                <a:cubicBezTo>
                  <a:pt x="125232" y="256841"/>
                  <a:pt x="56176" y="174556"/>
                  <a:pt x="31834" y="128783"/>
                </a:cubicBezTo>
                <a:cubicBezTo>
                  <a:pt x="7492" y="83010"/>
                  <a:pt x="11461" y="4693"/>
                  <a:pt x="6434" y="195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49FE4F42-BD1D-4047-B3DA-C4243528A102}"/>
              </a:ext>
            </a:extLst>
          </p:cNvPr>
          <p:cNvSpPr/>
          <p:nvPr/>
        </p:nvSpPr>
        <p:spPr>
          <a:xfrm>
            <a:off x="2418485" y="3729999"/>
            <a:ext cx="299315" cy="163574"/>
          </a:xfrm>
          <a:custGeom>
            <a:avLst/>
            <a:gdLst>
              <a:gd name="connsiteX0" fmla="*/ 299315 w 299315"/>
              <a:gd name="connsiteY0" fmla="*/ 626 h 163574"/>
              <a:gd name="connsiteX1" fmla="*/ 185015 w 299315"/>
              <a:gd name="connsiteY1" fmla="*/ 106989 h 163574"/>
              <a:gd name="connsiteX2" fmla="*/ 2453 w 299315"/>
              <a:gd name="connsiteY2" fmla="*/ 162551 h 163574"/>
              <a:gd name="connsiteX3" fmla="*/ 86590 w 299315"/>
              <a:gd name="connsiteY3" fmla="*/ 137151 h 163574"/>
              <a:gd name="connsiteX4" fmla="*/ 185015 w 299315"/>
              <a:gd name="connsiteY4" fmla="*/ 65714 h 163574"/>
              <a:gd name="connsiteX5" fmla="*/ 299315 w 299315"/>
              <a:gd name="connsiteY5" fmla="*/ 626 h 16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315" h="163574">
                <a:moveTo>
                  <a:pt x="299315" y="626"/>
                </a:moveTo>
                <a:cubicBezTo>
                  <a:pt x="299315" y="7505"/>
                  <a:pt x="234492" y="80002"/>
                  <a:pt x="185015" y="106989"/>
                </a:cubicBezTo>
                <a:cubicBezTo>
                  <a:pt x="135538" y="133976"/>
                  <a:pt x="18857" y="157524"/>
                  <a:pt x="2453" y="162551"/>
                </a:cubicBezTo>
                <a:cubicBezTo>
                  <a:pt x="-13951" y="167578"/>
                  <a:pt x="56163" y="153290"/>
                  <a:pt x="86590" y="137151"/>
                </a:cubicBezTo>
                <a:cubicBezTo>
                  <a:pt x="117017" y="121012"/>
                  <a:pt x="150884" y="86087"/>
                  <a:pt x="185015" y="65714"/>
                </a:cubicBezTo>
                <a:cubicBezTo>
                  <a:pt x="219146" y="45341"/>
                  <a:pt x="299315" y="-6253"/>
                  <a:pt x="299315" y="6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74880261-6441-4A91-AB1E-2BFD111D5C90}"/>
              </a:ext>
            </a:extLst>
          </p:cNvPr>
          <p:cNvSpPr/>
          <p:nvPr/>
        </p:nvSpPr>
        <p:spPr>
          <a:xfrm>
            <a:off x="2380538" y="3884149"/>
            <a:ext cx="196012" cy="168838"/>
          </a:xfrm>
          <a:custGeom>
            <a:avLst/>
            <a:gdLst>
              <a:gd name="connsiteX0" fmla="*/ 192800 w 196012"/>
              <a:gd name="connsiteY0" fmla="*/ 464 h 168838"/>
              <a:gd name="connsiteX1" fmla="*/ 132475 w 196012"/>
              <a:gd name="connsiteY1" fmla="*/ 103651 h 168838"/>
              <a:gd name="connsiteX2" fmla="*/ 5475 w 196012"/>
              <a:gd name="connsiteY2" fmla="*/ 163976 h 168838"/>
              <a:gd name="connsiteX3" fmla="*/ 38812 w 196012"/>
              <a:gd name="connsiteY3" fmla="*/ 148101 h 168838"/>
              <a:gd name="connsiteX4" fmla="*/ 192800 w 196012"/>
              <a:gd name="connsiteY4" fmla="*/ 464 h 16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12" h="168838">
                <a:moveTo>
                  <a:pt x="192800" y="464"/>
                </a:moveTo>
                <a:cubicBezTo>
                  <a:pt x="208411" y="-6944"/>
                  <a:pt x="163696" y="76399"/>
                  <a:pt x="132475" y="103651"/>
                </a:cubicBezTo>
                <a:cubicBezTo>
                  <a:pt x="101254" y="130903"/>
                  <a:pt x="5475" y="163976"/>
                  <a:pt x="5475" y="163976"/>
                </a:cubicBezTo>
                <a:cubicBezTo>
                  <a:pt x="-10136" y="171384"/>
                  <a:pt x="9708" y="173236"/>
                  <a:pt x="38812" y="148101"/>
                </a:cubicBezTo>
                <a:cubicBezTo>
                  <a:pt x="67916" y="122966"/>
                  <a:pt x="177189" y="7872"/>
                  <a:pt x="192800" y="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6EC90287-9756-4108-9FB6-5814867ED9AC}"/>
              </a:ext>
            </a:extLst>
          </p:cNvPr>
          <p:cNvSpPr/>
          <p:nvPr/>
        </p:nvSpPr>
        <p:spPr>
          <a:xfrm>
            <a:off x="2388237" y="4034269"/>
            <a:ext cx="154499" cy="198112"/>
          </a:xfrm>
          <a:custGeom>
            <a:avLst/>
            <a:gdLst>
              <a:gd name="connsiteX0" fmla="*/ 153351 w 154499"/>
              <a:gd name="connsiteY0" fmla="*/ 1156 h 198112"/>
              <a:gd name="connsiteX1" fmla="*/ 116838 w 154499"/>
              <a:gd name="connsiteY1" fmla="*/ 101169 h 198112"/>
              <a:gd name="connsiteX2" fmla="*/ 951 w 154499"/>
              <a:gd name="connsiteY2" fmla="*/ 198006 h 198112"/>
              <a:gd name="connsiteX3" fmla="*/ 62863 w 154499"/>
              <a:gd name="connsiteY3" fmla="*/ 118631 h 198112"/>
              <a:gd name="connsiteX4" fmla="*/ 81913 w 154499"/>
              <a:gd name="connsiteY4" fmla="*/ 50369 h 198112"/>
              <a:gd name="connsiteX5" fmla="*/ 153351 w 154499"/>
              <a:gd name="connsiteY5" fmla="*/ 1156 h 19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499" h="198112">
                <a:moveTo>
                  <a:pt x="153351" y="1156"/>
                </a:moveTo>
                <a:cubicBezTo>
                  <a:pt x="159172" y="9623"/>
                  <a:pt x="142238" y="68361"/>
                  <a:pt x="116838" y="101169"/>
                </a:cubicBezTo>
                <a:cubicBezTo>
                  <a:pt x="91438" y="133977"/>
                  <a:pt x="9947" y="195096"/>
                  <a:pt x="951" y="198006"/>
                </a:cubicBezTo>
                <a:cubicBezTo>
                  <a:pt x="-8045" y="200916"/>
                  <a:pt x="49369" y="143237"/>
                  <a:pt x="62863" y="118631"/>
                </a:cubicBezTo>
                <a:cubicBezTo>
                  <a:pt x="76357" y="94025"/>
                  <a:pt x="67890" y="67831"/>
                  <a:pt x="81913" y="50369"/>
                </a:cubicBezTo>
                <a:cubicBezTo>
                  <a:pt x="95936" y="32907"/>
                  <a:pt x="147530" y="-7311"/>
                  <a:pt x="153351" y="11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06F6075D-0454-4174-B3A1-B4A0171A2AF8}"/>
              </a:ext>
            </a:extLst>
          </p:cNvPr>
          <p:cNvSpPr/>
          <p:nvPr/>
        </p:nvSpPr>
        <p:spPr>
          <a:xfrm>
            <a:off x="2214558" y="4141635"/>
            <a:ext cx="226211" cy="103494"/>
          </a:xfrm>
          <a:custGeom>
            <a:avLst/>
            <a:gdLst>
              <a:gd name="connsiteX0" fmla="*/ 5 w 226211"/>
              <a:gd name="connsiteY0" fmla="*/ 153 h 103494"/>
              <a:gd name="connsiteX1" fmla="*/ 115892 w 226211"/>
              <a:gd name="connsiteY1" fmla="*/ 87465 h 103494"/>
              <a:gd name="connsiteX2" fmla="*/ 223842 w 226211"/>
              <a:gd name="connsiteY2" fmla="*/ 103340 h 103494"/>
              <a:gd name="connsiteX3" fmla="*/ 184155 w 226211"/>
              <a:gd name="connsiteY3" fmla="*/ 93815 h 103494"/>
              <a:gd name="connsiteX4" fmla="*/ 111130 w 226211"/>
              <a:gd name="connsiteY4" fmla="*/ 66828 h 103494"/>
              <a:gd name="connsiteX5" fmla="*/ 5 w 226211"/>
              <a:gd name="connsiteY5" fmla="*/ 153 h 10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11" h="103494">
                <a:moveTo>
                  <a:pt x="5" y="153"/>
                </a:moveTo>
                <a:cubicBezTo>
                  <a:pt x="799" y="3592"/>
                  <a:pt x="78586" y="70267"/>
                  <a:pt x="115892" y="87465"/>
                </a:cubicBezTo>
                <a:cubicBezTo>
                  <a:pt x="153198" y="104663"/>
                  <a:pt x="223842" y="103340"/>
                  <a:pt x="223842" y="103340"/>
                </a:cubicBezTo>
                <a:cubicBezTo>
                  <a:pt x="235219" y="104398"/>
                  <a:pt x="202940" y="99900"/>
                  <a:pt x="184155" y="93815"/>
                </a:cubicBezTo>
                <a:cubicBezTo>
                  <a:pt x="165370" y="87730"/>
                  <a:pt x="141822" y="81645"/>
                  <a:pt x="111130" y="66828"/>
                </a:cubicBezTo>
                <a:cubicBezTo>
                  <a:pt x="80438" y="52011"/>
                  <a:pt x="-789" y="-3286"/>
                  <a:pt x="5" y="1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955B8B7A-E091-4B4E-B1B4-6B9835E3C43D}"/>
              </a:ext>
            </a:extLst>
          </p:cNvPr>
          <p:cNvSpPr/>
          <p:nvPr/>
        </p:nvSpPr>
        <p:spPr>
          <a:xfrm>
            <a:off x="2549199" y="4068379"/>
            <a:ext cx="262673" cy="548145"/>
          </a:xfrm>
          <a:custGeom>
            <a:avLst/>
            <a:gdLst>
              <a:gd name="connsiteX0" fmla="*/ 11439 w 262673"/>
              <a:gd name="connsiteY0" fmla="*/ 384 h 548145"/>
              <a:gd name="connsiteX1" fmla="*/ 40014 w 262673"/>
              <a:gd name="connsiteY1" fmla="*/ 297246 h 548145"/>
              <a:gd name="connsiteX2" fmla="*/ 82876 w 262673"/>
              <a:gd name="connsiteY2" fmla="*/ 397259 h 548145"/>
              <a:gd name="connsiteX3" fmla="*/ 252739 w 262673"/>
              <a:gd name="connsiteY3" fmla="*/ 541721 h 548145"/>
              <a:gd name="connsiteX4" fmla="*/ 219401 w 262673"/>
              <a:gd name="connsiteY4" fmla="*/ 513146 h 548145"/>
              <a:gd name="connsiteX5" fmla="*/ 27314 w 262673"/>
              <a:gd name="connsiteY5" fmla="*/ 425834 h 548145"/>
              <a:gd name="connsiteX6" fmla="*/ 326 w 262673"/>
              <a:gd name="connsiteY6" fmla="*/ 238509 h 548145"/>
              <a:gd name="connsiteX7" fmla="*/ 11439 w 262673"/>
              <a:gd name="connsiteY7" fmla="*/ 384 h 5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673" h="548145">
                <a:moveTo>
                  <a:pt x="11439" y="384"/>
                </a:moveTo>
                <a:cubicBezTo>
                  <a:pt x="18054" y="10174"/>
                  <a:pt x="28108" y="231100"/>
                  <a:pt x="40014" y="297246"/>
                </a:cubicBezTo>
                <a:cubicBezTo>
                  <a:pt x="51920" y="363392"/>
                  <a:pt x="47422" y="356513"/>
                  <a:pt x="82876" y="397259"/>
                </a:cubicBezTo>
                <a:cubicBezTo>
                  <a:pt x="118330" y="438005"/>
                  <a:pt x="229985" y="522407"/>
                  <a:pt x="252739" y="541721"/>
                </a:cubicBezTo>
                <a:cubicBezTo>
                  <a:pt x="275493" y="561036"/>
                  <a:pt x="256972" y="532460"/>
                  <a:pt x="219401" y="513146"/>
                </a:cubicBezTo>
                <a:cubicBezTo>
                  <a:pt x="181830" y="493832"/>
                  <a:pt x="63826" y="471607"/>
                  <a:pt x="27314" y="425834"/>
                </a:cubicBezTo>
                <a:cubicBezTo>
                  <a:pt x="-9198" y="380061"/>
                  <a:pt x="2178" y="306771"/>
                  <a:pt x="326" y="238509"/>
                </a:cubicBezTo>
                <a:cubicBezTo>
                  <a:pt x="-1526" y="170247"/>
                  <a:pt x="4824" y="-9406"/>
                  <a:pt x="11439" y="384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F69755D5-8DC0-4D07-8CAF-E9557A197012}"/>
              </a:ext>
            </a:extLst>
          </p:cNvPr>
          <p:cNvSpPr/>
          <p:nvPr/>
        </p:nvSpPr>
        <p:spPr>
          <a:xfrm>
            <a:off x="2461727" y="4146163"/>
            <a:ext cx="97843" cy="429830"/>
          </a:xfrm>
          <a:custGeom>
            <a:avLst/>
            <a:gdLst>
              <a:gd name="connsiteX0" fmla="*/ 76686 w 97843"/>
              <a:gd name="connsiteY0" fmla="*/ 387 h 429830"/>
              <a:gd name="connsiteX1" fmla="*/ 486 w 97843"/>
              <a:gd name="connsiteY1" fmla="*/ 186125 h 429830"/>
              <a:gd name="connsiteX2" fmla="*/ 46523 w 97843"/>
              <a:gd name="connsiteY2" fmla="*/ 319475 h 429830"/>
              <a:gd name="connsiteX3" fmla="*/ 95736 w 97843"/>
              <a:gd name="connsiteY3" fmla="*/ 425837 h 429830"/>
              <a:gd name="connsiteX4" fmla="*/ 84623 w 97843"/>
              <a:gd name="connsiteY4" fmla="*/ 390912 h 429830"/>
              <a:gd name="connsiteX5" fmla="*/ 46523 w 97843"/>
              <a:gd name="connsiteY5" fmla="*/ 238512 h 429830"/>
              <a:gd name="connsiteX6" fmla="*/ 76686 w 97843"/>
              <a:gd name="connsiteY6" fmla="*/ 387 h 42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843" h="429830">
                <a:moveTo>
                  <a:pt x="76686" y="387"/>
                </a:moveTo>
                <a:cubicBezTo>
                  <a:pt x="69013" y="-8344"/>
                  <a:pt x="5513" y="132944"/>
                  <a:pt x="486" y="186125"/>
                </a:cubicBezTo>
                <a:cubicBezTo>
                  <a:pt x="-4541" y="239306"/>
                  <a:pt x="30648" y="279523"/>
                  <a:pt x="46523" y="319475"/>
                </a:cubicBezTo>
                <a:cubicBezTo>
                  <a:pt x="62398" y="359427"/>
                  <a:pt x="89386" y="413931"/>
                  <a:pt x="95736" y="425837"/>
                </a:cubicBezTo>
                <a:cubicBezTo>
                  <a:pt x="102086" y="437743"/>
                  <a:pt x="92825" y="422133"/>
                  <a:pt x="84623" y="390912"/>
                </a:cubicBezTo>
                <a:cubicBezTo>
                  <a:pt x="76421" y="359691"/>
                  <a:pt x="48110" y="300954"/>
                  <a:pt x="46523" y="238512"/>
                </a:cubicBezTo>
                <a:cubicBezTo>
                  <a:pt x="44936" y="176070"/>
                  <a:pt x="84359" y="9118"/>
                  <a:pt x="76686" y="387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B0A5880C-994F-4B12-90EC-B1FC774C71BD}"/>
              </a:ext>
            </a:extLst>
          </p:cNvPr>
          <p:cNvSpPr/>
          <p:nvPr/>
        </p:nvSpPr>
        <p:spPr>
          <a:xfrm>
            <a:off x="2599375" y="3161333"/>
            <a:ext cx="434931" cy="622971"/>
          </a:xfrm>
          <a:custGeom>
            <a:avLst/>
            <a:gdLst>
              <a:gd name="connsiteX0" fmla="*/ 434338 w 434931"/>
              <a:gd name="connsiteY0" fmla="*/ 967 h 622971"/>
              <a:gd name="connsiteX1" fmla="*/ 348613 w 434931"/>
              <a:gd name="connsiteY1" fmla="*/ 140667 h 622971"/>
              <a:gd name="connsiteX2" fmla="*/ 286700 w 434931"/>
              <a:gd name="connsiteY2" fmla="*/ 358155 h 622971"/>
              <a:gd name="connsiteX3" fmla="*/ 243838 w 434931"/>
              <a:gd name="connsiteY3" fmla="*/ 432767 h 622971"/>
              <a:gd name="connsiteX4" fmla="*/ 13650 w 434931"/>
              <a:gd name="connsiteY4" fmla="*/ 612155 h 622971"/>
              <a:gd name="connsiteX5" fmla="*/ 50163 w 434931"/>
              <a:gd name="connsiteY5" fmla="*/ 591517 h 622971"/>
              <a:gd name="connsiteX6" fmla="*/ 245425 w 434931"/>
              <a:gd name="connsiteY6" fmla="*/ 497855 h 622971"/>
              <a:gd name="connsiteX7" fmla="*/ 277175 w 434931"/>
              <a:gd name="connsiteY7" fmla="*/ 353392 h 622971"/>
              <a:gd name="connsiteX8" fmla="*/ 302575 w 434931"/>
              <a:gd name="connsiteY8" fmla="*/ 208930 h 622971"/>
              <a:gd name="connsiteX9" fmla="*/ 434338 w 434931"/>
              <a:gd name="connsiteY9" fmla="*/ 967 h 62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931" h="622971">
                <a:moveTo>
                  <a:pt x="434338" y="967"/>
                </a:moveTo>
                <a:cubicBezTo>
                  <a:pt x="442011" y="-10410"/>
                  <a:pt x="373219" y="81136"/>
                  <a:pt x="348613" y="140667"/>
                </a:cubicBezTo>
                <a:cubicBezTo>
                  <a:pt x="324007" y="200198"/>
                  <a:pt x="304162" y="309472"/>
                  <a:pt x="286700" y="358155"/>
                </a:cubicBezTo>
                <a:cubicBezTo>
                  <a:pt x="269238" y="406838"/>
                  <a:pt x="289346" y="390434"/>
                  <a:pt x="243838" y="432767"/>
                </a:cubicBezTo>
                <a:cubicBezTo>
                  <a:pt x="198330" y="475100"/>
                  <a:pt x="45929" y="585697"/>
                  <a:pt x="13650" y="612155"/>
                </a:cubicBezTo>
                <a:cubicBezTo>
                  <a:pt x="-18629" y="638613"/>
                  <a:pt x="11534" y="610567"/>
                  <a:pt x="50163" y="591517"/>
                </a:cubicBezTo>
                <a:cubicBezTo>
                  <a:pt x="88792" y="572467"/>
                  <a:pt x="207590" y="537542"/>
                  <a:pt x="245425" y="497855"/>
                </a:cubicBezTo>
                <a:cubicBezTo>
                  <a:pt x="283260" y="458168"/>
                  <a:pt x="267650" y="401546"/>
                  <a:pt x="277175" y="353392"/>
                </a:cubicBezTo>
                <a:cubicBezTo>
                  <a:pt x="286700" y="305238"/>
                  <a:pt x="281408" y="264228"/>
                  <a:pt x="302575" y="208930"/>
                </a:cubicBezTo>
                <a:cubicBezTo>
                  <a:pt x="323742" y="153632"/>
                  <a:pt x="426665" y="12344"/>
                  <a:pt x="434338" y="9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CB24EE72-11D7-4465-9E80-4F125733E381}"/>
              </a:ext>
            </a:extLst>
          </p:cNvPr>
          <p:cNvSpPr/>
          <p:nvPr/>
        </p:nvSpPr>
        <p:spPr>
          <a:xfrm>
            <a:off x="2834638" y="3393837"/>
            <a:ext cx="188372" cy="451509"/>
          </a:xfrm>
          <a:custGeom>
            <a:avLst/>
            <a:gdLst>
              <a:gd name="connsiteX0" fmla="*/ 187962 w 188372"/>
              <a:gd name="connsiteY0" fmla="*/ 238 h 451509"/>
              <a:gd name="connsiteX1" fmla="*/ 62550 w 188372"/>
              <a:gd name="connsiteY1" fmla="*/ 233601 h 451509"/>
              <a:gd name="connsiteX2" fmla="*/ 2225 w 188372"/>
              <a:gd name="connsiteY2" fmla="*/ 443151 h 451509"/>
              <a:gd name="connsiteX3" fmla="*/ 13337 w 188372"/>
              <a:gd name="connsiteY3" fmla="*/ 397113 h 451509"/>
              <a:gd name="connsiteX4" fmla="*/ 16512 w 188372"/>
              <a:gd name="connsiteY4" fmla="*/ 278051 h 451509"/>
              <a:gd name="connsiteX5" fmla="*/ 187962 w 188372"/>
              <a:gd name="connsiteY5" fmla="*/ 238 h 4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372" h="451509">
                <a:moveTo>
                  <a:pt x="187962" y="238"/>
                </a:moveTo>
                <a:cubicBezTo>
                  <a:pt x="195635" y="-7170"/>
                  <a:pt x="93506" y="159782"/>
                  <a:pt x="62550" y="233601"/>
                </a:cubicBezTo>
                <a:cubicBezTo>
                  <a:pt x="31594" y="307420"/>
                  <a:pt x="10427" y="415899"/>
                  <a:pt x="2225" y="443151"/>
                </a:cubicBezTo>
                <a:cubicBezTo>
                  <a:pt x="-5977" y="470403"/>
                  <a:pt x="10956" y="424630"/>
                  <a:pt x="13337" y="397113"/>
                </a:cubicBezTo>
                <a:cubicBezTo>
                  <a:pt x="15718" y="369596"/>
                  <a:pt x="-13650" y="340493"/>
                  <a:pt x="16512" y="278051"/>
                </a:cubicBezTo>
                <a:cubicBezTo>
                  <a:pt x="46674" y="215609"/>
                  <a:pt x="180289" y="7646"/>
                  <a:pt x="187962" y="2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6C03BAB7-39A0-4806-BB28-F89EB832D0F0}"/>
              </a:ext>
            </a:extLst>
          </p:cNvPr>
          <p:cNvSpPr/>
          <p:nvPr/>
        </p:nvSpPr>
        <p:spPr>
          <a:xfrm>
            <a:off x="2722926" y="3740131"/>
            <a:ext cx="115322" cy="604411"/>
          </a:xfrm>
          <a:custGeom>
            <a:avLst/>
            <a:gdLst>
              <a:gd name="connsiteX0" fmla="*/ 113937 w 115322"/>
              <a:gd name="connsiteY0" fmla="*/ 19 h 604411"/>
              <a:gd name="connsiteX1" fmla="*/ 5987 w 115322"/>
              <a:gd name="connsiteY1" fmla="*/ 220682 h 604411"/>
              <a:gd name="connsiteX2" fmla="*/ 13924 w 115322"/>
              <a:gd name="connsiteY2" fmla="*/ 587394 h 604411"/>
              <a:gd name="connsiteX3" fmla="*/ 13924 w 115322"/>
              <a:gd name="connsiteY3" fmla="*/ 509607 h 604411"/>
              <a:gd name="connsiteX4" fmla="*/ 63137 w 115322"/>
              <a:gd name="connsiteY4" fmla="*/ 209569 h 604411"/>
              <a:gd name="connsiteX5" fmla="*/ 113937 w 115322"/>
              <a:gd name="connsiteY5" fmla="*/ 19 h 60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322" h="604411">
                <a:moveTo>
                  <a:pt x="113937" y="19"/>
                </a:moveTo>
                <a:cubicBezTo>
                  <a:pt x="104412" y="1871"/>
                  <a:pt x="22656" y="122786"/>
                  <a:pt x="5987" y="220682"/>
                </a:cubicBezTo>
                <a:cubicBezTo>
                  <a:pt x="-10682" y="318578"/>
                  <a:pt x="12601" y="539240"/>
                  <a:pt x="13924" y="587394"/>
                </a:cubicBezTo>
                <a:cubicBezTo>
                  <a:pt x="15247" y="635548"/>
                  <a:pt x="5722" y="572578"/>
                  <a:pt x="13924" y="509607"/>
                </a:cubicBezTo>
                <a:cubicBezTo>
                  <a:pt x="22126" y="446636"/>
                  <a:pt x="44881" y="288150"/>
                  <a:pt x="63137" y="209569"/>
                </a:cubicBezTo>
                <a:cubicBezTo>
                  <a:pt x="81393" y="130988"/>
                  <a:pt x="123462" y="-1833"/>
                  <a:pt x="113937" y="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7524BC42-0113-42CB-A750-3B3776AC016E}"/>
              </a:ext>
            </a:extLst>
          </p:cNvPr>
          <p:cNvSpPr/>
          <p:nvPr/>
        </p:nvSpPr>
        <p:spPr>
          <a:xfrm>
            <a:off x="2746739" y="4166553"/>
            <a:ext cx="57394" cy="506722"/>
          </a:xfrm>
          <a:custGeom>
            <a:avLst/>
            <a:gdLst>
              <a:gd name="connsiteX0" fmla="*/ 15511 w 57394"/>
              <a:gd name="connsiteY0" fmla="*/ 635 h 506722"/>
              <a:gd name="connsiteX1" fmla="*/ 1224 w 57394"/>
              <a:gd name="connsiteY1" fmla="*/ 178435 h 506722"/>
              <a:gd name="connsiteX2" fmla="*/ 44086 w 57394"/>
              <a:gd name="connsiteY2" fmla="*/ 494347 h 506722"/>
              <a:gd name="connsiteX3" fmla="*/ 50436 w 57394"/>
              <a:gd name="connsiteY3" fmla="*/ 422910 h 506722"/>
              <a:gd name="connsiteX4" fmla="*/ 55199 w 57394"/>
              <a:gd name="connsiteY4" fmla="*/ 237172 h 506722"/>
              <a:gd name="connsiteX5" fmla="*/ 15511 w 57394"/>
              <a:gd name="connsiteY5" fmla="*/ 635 h 5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94" h="506722">
                <a:moveTo>
                  <a:pt x="15511" y="635"/>
                </a:moveTo>
                <a:cubicBezTo>
                  <a:pt x="6515" y="-9154"/>
                  <a:pt x="-3538" y="96150"/>
                  <a:pt x="1224" y="178435"/>
                </a:cubicBezTo>
                <a:cubicBezTo>
                  <a:pt x="5986" y="260720"/>
                  <a:pt x="35884" y="453601"/>
                  <a:pt x="44086" y="494347"/>
                </a:cubicBezTo>
                <a:cubicBezTo>
                  <a:pt x="52288" y="535093"/>
                  <a:pt x="48584" y="465772"/>
                  <a:pt x="50436" y="422910"/>
                </a:cubicBezTo>
                <a:cubicBezTo>
                  <a:pt x="52288" y="380048"/>
                  <a:pt x="61549" y="304112"/>
                  <a:pt x="55199" y="237172"/>
                </a:cubicBezTo>
                <a:cubicBezTo>
                  <a:pt x="48849" y="170232"/>
                  <a:pt x="24507" y="10424"/>
                  <a:pt x="15511" y="6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2E969798-0895-43D9-9A80-142B7CA690E9}"/>
              </a:ext>
            </a:extLst>
          </p:cNvPr>
          <p:cNvSpPr/>
          <p:nvPr/>
        </p:nvSpPr>
        <p:spPr>
          <a:xfrm>
            <a:off x="3087066" y="3817411"/>
            <a:ext cx="104537" cy="796201"/>
          </a:xfrm>
          <a:custGeom>
            <a:avLst/>
            <a:gdLst>
              <a:gd name="connsiteX0" fmla="*/ 56184 w 104537"/>
              <a:gd name="connsiteY0" fmla="*/ 527 h 796201"/>
              <a:gd name="connsiteX1" fmla="*/ 622 w 104537"/>
              <a:gd name="connsiteY1" fmla="*/ 321202 h 796201"/>
              <a:gd name="connsiteX2" fmla="*/ 99047 w 104537"/>
              <a:gd name="connsiteY2" fmla="*/ 778402 h 796201"/>
              <a:gd name="connsiteX3" fmla="*/ 92697 w 104537"/>
              <a:gd name="connsiteY3" fmla="*/ 710139 h 796201"/>
              <a:gd name="connsiteX4" fmla="*/ 78409 w 104537"/>
              <a:gd name="connsiteY4" fmla="*/ 556152 h 796201"/>
              <a:gd name="connsiteX5" fmla="*/ 37134 w 104537"/>
              <a:gd name="connsiteY5" fmla="*/ 252939 h 796201"/>
              <a:gd name="connsiteX6" fmla="*/ 56184 w 104537"/>
              <a:gd name="connsiteY6" fmla="*/ 527 h 79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37" h="796201">
                <a:moveTo>
                  <a:pt x="56184" y="527"/>
                </a:moveTo>
                <a:cubicBezTo>
                  <a:pt x="50099" y="11904"/>
                  <a:pt x="-6522" y="191556"/>
                  <a:pt x="622" y="321202"/>
                </a:cubicBezTo>
                <a:cubicBezTo>
                  <a:pt x="7766" y="450848"/>
                  <a:pt x="83701" y="713579"/>
                  <a:pt x="99047" y="778402"/>
                </a:cubicBezTo>
                <a:cubicBezTo>
                  <a:pt x="114393" y="843225"/>
                  <a:pt x="92697" y="710139"/>
                  <a:pt x="92697" y="710139"/>
                </a:cubicBezTo>
                <a:cubicBezTo>
                  <a:pt x="89257" y="673097"/>
                  <a:pt x="87669" y="632352"/>
                  <a:pt x="78409" y="556152"/>
                </a:cubicBezTo>
                <a:cubicBezTo>
                  <a:pt x="69149" y="479952"/>
                  <a:pt x="42161" y="341310"/>
                  <a:pt x="37134" y="252939"/>
                </a:cubicBezTo>
                <a:cubicBezTo>
                  <a:pt x="32107" y="164568"/>
                  <a:pt x="62269" y="-10850"/>
                  <a:pt x="56184" y="5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51BC5982-CA11-4B96-A1F6-3A1D998150C5}"/>
              </a:ext>
            </a:extLst>
          </p:cNvPr>
          <p:cNvSpPr/>
          <p:nvPr/>
        </p:nvSpPr>
        <p:spPr>
          <a:xfrm>
            <a:off x="2819686" y="3782639"/>
            <a:ext cx="299067" cy="908561"/>
          </a:xfrm>
          <a:custGeom>
            <a:avLst/>
            <a:gdLst>
              <a:gd name="connsiteX0" fmla="*/ 298164 w 299067"/>
              <a:gd name="connsiteY0" fmla="*/ 374 h 908561"/>
              <a:gd name="connsiteX1" fmla="*/ 98139 w 299067"/>
              <a:gd name="connsiteY1" fmla="*/ 351211 h 908561"/>
              <a:gd name="connsiteX2" fmla="*/ 39402 w 299067"/>
              <a:gd name="connsiteY2" fmla="*/ 597274 h 908561"/>
              <a:gd name="connsiteX3" fmla="*/ 67977 w 299067"/>
              <a:gd name="connsiteY3" fmla="*/ 876674 h 908561"/>
              <a:gd name="connsiteX4" fmla="*/ 71152 w 299067"/>
              <a:gd name="connsiteY4" fmla="*/ 851274 h 908561"/>
              <a:gd name="connsiteX5" fmla="*/ 9239 w 299067"/>
              <a:gd name="connsiteY5" fmla="*/ 421061 h 908561"/>
              <a:gd name="connsiteX6" fmla="*/ 298164 w 299067"/>
              <a:gd name="connsiteY6" fmla="*/ 374 h 90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067" h="908561">
                <a:moveTo>
                  <a:pt x="298164" y="374"/>
                </a:moveTo>
                <a:cubicBezTo>
                  <a:pt x="312980" y="-11268"/>
                  <a:pt x="141266" y="251728"/>
                  <a:pt x="98139" y="351211"/>
                </a:cubicBezTo>
                <a:cubicBezTo>
                  <a:pt x="55012" y="450694"/>
                  <a:pt x="44429" y="509697"/>
                  <a:pt x="39402" y="597274"/>
                </a:cubicBezTo>
                <a:cubicBezTo>
                  <a:pt x="34375" y="684851"/>
                  <a:pt x="62685" y="834341"/>
                  <a:pt x="67977" y="876674"/>
                </a:cubicBezTo>
                <a:cubicBezTo>
                  <a:pt x="73269" y="919007"/>
                  <a:pt x="80942" y="927209"/>
                  <a:pt x="71152" y="851274"/>
                </a:cubicBezTo>
                <a:cubicBezTo>
                  <a:pt x="61362" y="775339"/>
                  <a:pt x="-28596" y="560761"/>
                  <a:pt x="9239" y="421061"/>
                </a:cubicBezTo>
                <a:cubicBezTo>
                  <a:pt x="47074" y="281361"/>
                  <a:pt x="283348" y="12016"/>
                  <a:pt x="298164" y="3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194C5993-5525-4FAA-87A5-D3B5FBEBEA2B}"/>
              </a:ext>
            </a:extLst>
          </p:cNvPr>
          <p:cNvSpPr/>
          <p:nvPr/>
        </p:nvSpPr>
        <p:spPr>
          <a:xfrm>
            <a:off x="3421952" y="2949539"/>
            <a:ext cx="331560" cy="540406"/>
          </a:xfrm>
          <a:custGeom>
            <a:avLst/>
            <a:gdLst>
              <a:gd name="connsiteX0" fmla="*/ 330898 w 331560"/>
              <a:gd name="connsiteY0" fmla="*/ 73061 h 540406"/>
              <a:gd name="connsiteX1" fmla="*/ 180086 w 331560"/>
              <a:gd name="connsiteY1" fmla="*/ 36549 h 540406"/>
              <a:gd name="connsiteX2" fmla="*/ 14986 w 331560"/>
              <a:gd name="connsiteY2" fmla="*/ 504861 h 540406"/>
              <a:gd name="connsiteX3" fmla="*/ 11811 w 331560"/>
              <a:gd name="connsiteY3" fmla="*/ 468349 h 540406"/>
              <a:gd name="connsiteX4" fmla="*/ 51498 w 331560"/>
              <a:gd name="connsiteY4" fmla="*/ 155611 h 540406"/>
              <a:gd name="connsiteX5" fmla="*/ 100711 w 331560"/>
              <a:gd name="connsiteY5" fmla="*/ 65124 h 540406"/>
              <a:gd name="connsiteX6" fmla="*/ 230886 w 331560"/>
              <a:gd name="connsiteY6" fmla="*/ 36 h 540406"/>
              <a:gd name="connsiteX7" fmla="*/ 330898 w 331560"/>
              <a:gd name="connsiteY7" fmla="*/ 73061 h 54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560" h="540406">
                <a:moveTo>
                  <a:pt x="330898" y="73061"/>
                </a:moveTo>
                <a:cubicBezTo>
                  <a:pt x="322431" y="79147"/>
                  <a:pt x="232738" y="-35417"/>
                  <a:pt x="180086" y="36549"/>
                </a:cubicBezTo>
                <a:cubicBezTo>
                  <a:pt x="127434" y="108515"/>
                  <a:pt x="43032" y="432894"/>
                  <a:pt x="14986" y="504861"/>
                </a:cubicBezTo>
                <a:cubicBezTo>
                  <a:pt x="-13060" y="576828"/>
                  <a:pt x="5726" y="526557"/>
                  <a:pt x="11811" y="468349"/>
                </a:cubicBezTo>
                <a:cubicBezTo>
                  <a:pt x="17896" y="410141"/>
                  <a:pt x="36681" y="222815"/>
                  <a:pt x="51498" y="155611"/>
                </a:cubicBezTo>
                <a:cubicBezTo>
                  <a:pt x="66315" y="88407"/>
                  <a:pt x="70813" y="91053"/>
                  <a:pt x="100711" y="65124"/>
                </a:cubicBezTo>
                <a:cubicBezTo>
                  <a:pt x="130609" y="39195"/>
                  <a:pt x="197284" y="1888"/>
                  <a:pt x="230886" y="36"/>
                </a:cubicBezTo>
                <a:cubicBezTo>
                  <a:pt x="264488" y="-1816"/>
                  <a:pt x="339365" y="66975"/>
                  <a:pt x="330898" y="730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313FA53F-7FA1-4CFD-9D6C-EA6E2A44CCE2}"/>
              </a:ext>
            </a:extLst>
          </p:cNvPr>
          <p:cNvSpPr/>
          <p:nvPr/>
        </p:nvSpPr>
        <p:spPr>
          <a:xfrm>
            <a:off x="3338871" y="2951131"/>
            <a:ext cx="177783" cy="678390"/>
          </a:xfrm>
          <a:custGeom>
            <a:avLst/>
            <a:gdLst>
              <a:gd name="connsiteX0" fmla="*/ 177442 w 177783"/>
              <a:gd name="connsiteY0" fmla="*/ 32 h 678390"/>
              <a:gd name="connsiteX1" fmla="*/ 48854 w 177783"/>
              <a:gd name="connsiteY1" fmla="*/ 271494 h 678390"/>
              <a:gd name="connsiteX2" fmla="*/ 53617 w 177783"/>
              <a:gd name="connsiteY2" fmla="*/ 636619 h 678390"/>
              <a:gd name="connsiteX3" fmla="*/ 64729 w 177783"/>
              <a:gd name="connsiteY3" fmla="*/ 668369 h 678390"/>
              <a:gd name="connsiteX4" fmla="*/ 50442 w 177783"/>
              <a:gd name="connsiteY4" fmla="*/ 619157 h 678390"/>
              <a:gd name="connsiteX5" fmla="*/ 4404 w 177783"/>
              <a:gd name="connsiteY5" fmla="*/ 255619 h 678390"/>
              <a:gd name="connsiteX6" fmla="*/ 177442 w 177783"/>
              <a:gd name="connsiteY6" fmla="*/ 32 h 6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783" h="678390">
                <a:moveTo>
                  <a:pt x="177442" y="32"/>
                </a:moveTo>
                <a:cubicBezTo>
                  <a:pt x="184850" y="2678"/>
                  <a:pt x="69491" y="165396"/>
                  <a:pt x="48854" y="271494"/>
                </a:cubicBezTo>
                <a:cubicBezTo>
                  <a:pt x="28217" y="377592"/>
                  <a:pt x="50971" y="570473"/>
                  <a:pt x="53617" y="636619"/>
                </a:cubicBezTo>
                <a:cubicBezTo>
                  <a:pt x="56263" y="702765"/>
                  <a:pt x="65258" y="671279"/>
                  <a:pt x="64729" y="668369"/>
                </a:cubicBezTo>
                <a:cubicBezTo>
                  <a:pt x="64200" y="665459"/>
                  <a:pt x="60496" y="687949"/>
                  <a:pt x="50442" y="619157"/>
                </a:cubicBezTo>
                <a:cubicBezTo>
                  <a:pt x="40388" y="550365"/>
                  <a:pt x="-15969" y="356690"/>
                  <a:pt x="4404" y="255619"/>
                </a:cubicBezTo>
                <a:cubicBezTo>
                  <a:pt x="24777" y="154548"/>
                  <a:pt x="170034" y="-2614"/>
                  <a:pt x="177442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0A1413D2-606E-4783-9D6F-010C4AB0A580}"/>
              </a:ext>
            </a:extLst>
          </p:cNvPr>
          <p:cNvSpPr/>
          <p:nvPr/>
        </p:nvSpPr>
        <p:spPr>
          <a:xfrm>
            <a:off x="3344828" y="3470067"/>
            <a:ext cx="66748" cy="563411"/>
          </a:xfrm>
          <a:custGeom>
            <a:avLst/>
            <a:gdLst>
              <a:gd name="connsiteX0" fmla="*/ 35 w 66748"/>
              <a:gd name="connsiteY0" fmla="*/ 208 h 563411"/>
              <a:gd name="connsiteX1" fmla="*/ 65122 w 66748"/>
              <a:gd name="connsiteY1" fmla="*/ 306596 h 563411"/>
              <a:gd name="connsiteX2" fmla="*/ 46072 w 66748"/>
              <a:gd name="connsiteY2" fmla="*/ 468521 h 563411"/>
              <a:gd name="connsiteX3" fmla="*/ 34960 w 66748"/>
              <a:gd name="connsiteY3" fmla="*/ 547896 h 563411"/>
              <a:gd name="connsiteX4" fmla="*/ 31785 w 66748"/>
              <a:gd name="connsiteY4" fmla="*/ 544721 h 563411"/>
              <a:gd name="connsiteX5" fmla="*/ 55597 w 66748"/>
              <a:gd name="connsiteY5" fmla="*/ 355808 h 563411"/>
              <a:gd name="connsiteX6" fmla="*/ 35 w 66748"/>
              <a:gd name="connsiteY6" fmla="*/ 208 h 56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48" h="563411">
                <a:moveTo>
                  <a:pt x="35" y="208"/>
                </a:moveTo>
                <a:cubicBezTo>
                  <a:pt x="1623" y="-7994"/>
                  <a:pt x="57449" y="228544"/>
                  <a:pt x="65122" y="306596"/>
                </a:cubicBezTo>
                <a:cubicBezTo>
                  <a:pt x="72795" y="384648"/>
                  <a:pt x="51099" y="428304"/>
                  <a:pt x="46072" y="468521"/>
                </a:cubicBezTo>
                <a:cubicBezTo>
                  <a:pt x="41045" y="508738"/>
                  <a:pt x="34960" y="547896"/>
                  <a:pt x="34960" y="547896"/>
                </a:cubicBezTo>
                <a:cubicBezTo>
                  <a:pt x="32579" y="560596"/>
                  <a:pt x="28346" y="576736"/>
                  <a:pt x="31785" y="544721"/>
                </a:cubicBezTo>
                <a:cubicBezTo>
                  <a:pt x="35225" y="512706"/>
                  <a:pt x="59830" y="442856"/>
                  <a:pt x="55597" y="355808"/>
                </a:cubicBezTo>
                <a:cubicBezTo>
                  <a:pt x="51364" y="268760"/>
                  <a:pt x="-1553" y="8410"/>
                  <a:pt x="35" y="2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DA3DCAC2-1E8F-4E9A-8E95-069135AF7BC2}"/>
              </a:ext>
            </a:extLst>
          </p:cNvPr>
          <p:cNvSpPr/>
          <p:nvPr/>
        </p:nvSpPr>
        <p:spPr>
          <a:xfrm>
            <a:off x="3345348" y="3922344"/>
            <a:ext cx="56883" cy="509620"/>
          </a:xfrm>
          <a:custGeom>
            <a:avLst/>
            <a:gdLst>
              <a:gd name="connsiteX0" fmla="*/ 56665 w 56883"/>
              <a:gd name="connsiteY0" fmla="*/ 369 h 509620"/>
              <a:gd name="connsiteX1" fmla="*/ 1102 w 56883"/>
              <a:gd name="connsiteY1" fmla="*/ 155944 h 509620"/>
              <a:gd name="connsiteX2" fmla="*/ 20152 w 56883"/>
              <a:gd name="connsiteY2" fmla="*/ 494081 h 509620"/>
              <a:gd name="connsiteX3" fmla="*/ 26502 w 56883"/>
              <a:gd name="connsiteY3" fmla="*/ 433756 h 509620"/>
              <a:gd name="connsiteX4" fmla="*/ 37615 w 56883"/>
              <a:gd name="connsiteY4" fmla="*/ 263894 h 509620"/>
              <a:gd name="connsiteX5" fmla="*/ 21740 w 56883"/>
              <a:gd name="connsiteY5" fmla="*/ 116256 h 509620"/>
              <a:gd name="connsiteX6" fmla="*/ 56665 w 56883"/>
              <a:gd name="connsiteY6" fmla="*/ 369 h 50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83" h="509620">
                <a:moveTo>
                  <a:pt x="56665" y="369"/>
                </a:moveTo>
                <a:cubicBezTo>
                  <a:pt x="53225" y="6984"/>
                  <a:pt x="7187" y="73659"/>
                  <a:pt x="1102" y="155944"/>
                </a:cubicBezTo>
                <a:cubicBezTo>
                  <a:pt x="-4984" y="238229"/>
                  <a:pt x="15919" y="447779"/>
                  <a:pt x="20152" y="494081"/>
                </a:cubicBezTo>
                <a:cubicBezTo>
                  <a:pt x="24385" y="540383"/>
                  <a:pt x="23591" y="472121"/>
                  <a:pt x="26502" y="433756"/>
                </a:cubicBezTo>
                <a:cubicBezTo>
                  <a:pt x="29412" y="395392"/>
                  <a:pt x="38409" y="316811"/>
                  <a:pt x="37615" y="263894"/>
                </a:cubicBezTo>
                <a:cubicBezTo>
                  <a:pt x="36821" y="210977"/>
                  <a:pt x="21740" y="154885"/>
                  <a:pt x="21740" y="116256"/>
                </a:cubicBezTo>
                <a:cubicBezTo>
                  <a:pt x="21740" y="77627"/>
                  <a:pt x="60105" y="-6246"/>
                  <a:pt x="56665" y="3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817DFADD-44D1-4944-A7D0-99C105F4D094}"/>
              </a:ext>
            </a:extLst>
          </p:cNvPr>
          <p:cNvSpPr/>
          <p:nvPr/>
        </p:nvSpPr>
        <p:spPr>
          <a:xfrm>
            <a:off x="3318768" y="4255754"/>
            <a:ext cx="153232" cy="453539"/>
          </a:xfrm>
          <a:custGeom>
            <a:avLst/>
            <a:gdLst>
              <a:gd name="connsiteX0" fmla="*/ 5457 w 153232"/>
              <a:gd name="connsiteY0" fmla="*/ 3509 h 453539"/>
              <a:gd name="connsiteX1" fmla="*/ 14982 w 153232"/>
              <a:gd name="connsiteY1" fmla="*/ 138446 h 453539"/>
              <a:gd name="connsiteX2" fmla="*/ 143570 w 153232"/>
              <a:gd name="connsiteY2" fmla="*/ 432134 h 453539"/>
              <a:gd name="connsiteX3" fmla="*/ 132457 w 153232"/>
              <a:gd name="connsiteY3" fmla="*/ 413084 h 453539"/>
              <a:gd name="connsiteX4" fmla="*/ 40382 w 153232"/>
              <a:gd name="connsiteY4" fmla="*/ 270209 h 453539"/>
              <a:gd name="connsiteX5" fmla="*/ 5457 w 153232"/>
              <a:gd name="connsiteY5" fmla="*/ 3509 h 45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232" h="453539">
                <a:moveTo>
                  <a:pt x="5457" y="3509"/>
                </a:moveTo>
                <a:cubicBezTo>
                  <a:pt x="1224" y="-18451"/>
                  <a:pt x="-8037" y="67009"/>
                  <a:pt x="14982" y="138446"/>
                </a:cubicBezTo>
                <a:cubicBezTo>
                  <a:pt x="38001" y="209883"/>
                  <a:pt x="123991" y="386361"/>
                  <a:pt x="143570" y="432134"/>
                </a:cubicBezTo>
                <a:cubicBezTo>
                  <a:pt x="163149" y="477907"/>
                  <a:pt x="149655" y="440071"/>
                  <a:pt x="132457" y="413084"/>
                </a:cubicBezTo>
                <a:cubicBezTo>
                  <a:pt x="115259" y="386097"/>
                  <a:pt x="63665" y="335826"/>
                  <a:pt x="40382" y="270209"/>
                </a:cubicBezTo>
                <a:cubicBezTo>
                  <a:pt x="17099" y="204592"/>
                  <a:pt x="9690" y="25469"/>
                  <a:pt x="5457" y="350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196DCCA3-8241-480F-A1B9-D6592474B4D9}"/>
              </a:ext>
            </a:extLst>
          </p:cNvPr>
          <p:cNvSpPr/>
          <p:nvPr/>
        </p:nvSpPr>
        <p:spPr>
          <a:xfrm>
            <a:off x="3652140" y="2927026"/>
            <a:ext cx="191355" cy="125737"/>
          </a:xfrm>
          <a:custGeom>
            <a:avLst/>
            <a:gdLst>
              <a:gd name="connsiteX0" fmla="*/ 698 w 191355"/>
              <a:gd name="connsiteY0" fmla="*/ 125737 h 125737"/>
              <a:gd name="connsiteX1" fmla="*/ 94360 w 191355"/>
              <a:gd name="connsiteY1" fmla="*/ 5087 h 125737"/>
              <a:gd name="connsiteX2" fmla="*/ 189610 w 191355"/>
              <a:gd name="connsiteY2" fmla="*/ 20962 h 125737"/>
              <a:gd name="connsiteX3" fmla="*/ 145160 w 191355"/>
              <a:gd name="connsiteY3" fmla="*/ 6674 h 125737"/>
              <a:gd name="connsiteX4" fmla="*/ 698 w 191355"/>
              <a:gd name="connsiteY4" fmla="*/ 125737 h 12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55" h="125737">
                <a:moveTo>
                  <a:pt x="698" y="125737"/>
                </a:moveTo>
                <a:cubicBezTo>
                  <a:pt x="-7769" y="125472"/>
                  <a:pt x="62875" y="22549"/>
                  <a:pt x="94360" y="5087"/>
                </a:cubicBezTo>
                <a:cubicBezTo>
                  <a:pt x="125845" y="-12375"/>
                  <a:pt x="181143" y="20697"/>
                  <a:pt x="189610" y="20962"/>
                </a:cubicBezTo>
                <a:cubicBezTo>
                  <a:pt x="198077" y="21226"/>
                  <a:pt x="174529" y="-7084"/>
                  <a:pt x="145160" y="6674"/>
                </a:cubicBezTo>
                <a:cubicBezTo>
                  <a:pt x="115791" y="20432"/>
                  <a:pt x="9165" y="126002"/>
                  <a:pt x="698" y="12573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0A42455D-9FFA-43B0-B9D5-B5540529E0DD}"/>
              </a:ext>
            </a:extLst>
          </p:cNvPr>
          <p:cNvSpPr/>
          <p:nvPr/>
        </p:nvSpPr>
        <p:spPr>
          <a:xfrm>
            <a:off x="3807990" y="2962289"/>
            <a:ext cx="339326" cy="228969"/>
          </a:xfrm>
          <a:custGeom>
            <a:avLst/>
            <a:gdLst>
              <a:gd name="connsiteX0" fmla="*/ 5185 w 339326"/>
              <a:gd name="connsiteY0" fmla="*/ 38086 h 228969"/>
              <a:gd name="connsiteX1" fmla="*/ 89323 w 339326"/>
              <a:gd name="connsiteY1" fmla="*/ 9511 h 228969"/>
              <a:gd name="connsiteX2" fmla="*/ 324273 w 339326"/>
              <a:gd name="connsiteY2" fmla="*/ 215886 h 228969"/>
              <a:gd name="connsiteX3" fmla="*/ 313160 w 339326"/>
              <a:gd name="connsiteY3" fmla="*/ 201599 h 228969"/>
              <a:gd name="connsiteX4" fmla="*/ 292523 w 339326"/>
              <a:gd name="connsiteY4" fmla="*/ 150799 h 228969"/>
              <a:gd name="connsiteX5" fmla="*/ 222673 w 339326"/>
              <a:gd name="connsiteY5" fmla="*/ 69836 h 228969"/>
              <a:gd name="connsiteX6" fmla="*/ 5185 w 339326"/>
              <a:gd name="connsiteY6" fmla="*/ 38086 h 22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326" h="228969">
                <a:moveTo>
                  <a:pt x="5185" y="38086"/>
                </a:moveTo>
                <a:cubicBezTo>
                  <a:pt x="-17040" y="28032"/>
                  <a:pt x="36142" y="-20122"/>
                  <a:pt x="89323" y="9511"/>
                </a:cubicBezTo>
                <a:cubicBezTo>
                  <a:pt x="142504" y="39144"/>
                  <a:pt x="286967" y="183871"/>
                  <a:pt x="324273" y="215886"/>
                </a:cubicBezTo>
                <a:cubicBezTo>
                  <a:pt x="361579" y="247901"/>
                  <a:pt x="318452" y="212447"/>
                  <a:pt x="313160" y="201599"/>
                </a:cubicBezTo>
                <a:cubicBezTo>
                  <a:pt x="307868" y="190751"/>
                  <a:pt x="307604" y="172760"/>
                  <a:pt x="292523" y="150799"/>
                </a:cubicBezTo>
                <a:cubicBezTo>
                  <a:pt x="277442" y="128839"/>
                  <a:pt x="268181" y="94178"/>
                  <a:pt x="222673" y="69836"/>
                </a:cubicBezTo>
                <a:cubicBezTo>
                  <a:pt x="177165" y="45494"/>
                  <a:pt x="27410" y="48140"/>
                  <a:pt x="5185" y="380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E9745A36-37D2-47E2-98D4-053EA168B84E}"/>
              </a:ext>
            </a:extLst>
          </p:cNvPr>
          <p:cNvSpPr/>
          <p:nvPr/>
        </p:nvSpPr>
        <p:spPr>
          <a:xfrm>
            <a:off x="4125384" y="3154341"/>
            <a:ext cx="135641" cy="450774"/>
          </a:xfrm>
          <a:custGeom>
            <a:avLst/>
            <a:gdLst>
              <a:gd name="connsiteX0" fmla="*/ 529 w 135641"/>
              <a:gd name="connsiteY0" fmla="*/ 22 h 450774"/>
              <a:gd name="connsiteX1" fmla="*/ 86254 w 135641"/>
              <a:gd name="connsiteY1" fmla="*/ 154009 h 450774"/>
              <a:gd name="connsiteX2" fmla="*/ 124354 w 135641"/>
              <a:gd name="connsiteY2" fmla="*/ 439759 h 450774"/>
              <a:gd name="connsiteX3" fmla="*/ 116416 w 135641"/>
              <a:gd name="connsiteY3" fmla="*/ 369909 h 450774"/>
              <a:gd name="connsiteX4" fmla="*/ 130704 w 135641"/>
              <a:gd name="connsiteY4" fmla="*/ 163534 h 450774"/>
              <a:gd name="connsiteX5" fmla="*/ 529 w 135641"/>
              <a:gd name="connsiteY5" fmla="*/ 22 h 45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41" h="450774">
                <a:moveTo>
                  <a:pt x="529" y="22"/>
                </a:moveTo>
                <a:cubicBezTo>
                  <a:pt x="-6879" y="-1565"/>
                  <a:pt x="65617" y="80720"/>
                  <a:pt x="86254" y="154009"/>
                </a:cubicBezTo>
                <a:cubicBezTo>
                  <a:pt x="106892" y="227299"/>
                  <a:pt x="119327" y="403776"/>
                  <a:pt x="124354" y="439759"/>
                </a:cubicBezTo>
                <a:cubicBezTo>
                  <a:pt x="129381" y="475742"/>
                  <a:pt x="115358" y="415946"/>
                  <a:pt x="116416" y="369909"/>
                </a:cubicBezTo>
                <a:cubicBezTo>
                  <a:pt x="117474" y="323872"/>
                  <a:pt x="147108" y="225446"/>
                  <a:pt x="130704" y="163534"/>
                </a:cubicBezTo>
                <a:cubicBezTo>
                  <a:pt x="114300" y="101622"/>
                  <a:pt x="7937" y="1609"/>
                  <a:pt x="529" y="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BFFAF4B4-2934-4D33-82E2-732FC5AA44FE}"/>
              </a:ext>
            </a:extLst>
          </p:cNvPr>
          <p:cNvSpPr/>
          <p:nvPr/>
        </p:nvSpPr>
        <p:spPr>
          <a:xfrm>
            <a:off x="4225697" y="3516296"/>
            <a:ext cx="119468" cy="323976"/>
          </a:xfrm>
          <a:custGeom>
            <a:avLst/>
            <a:gdLst>
              <a:gd name="connsiteX0" fmla="*/ 228 w 119468"/>
              <a:gd name="connsiteY0" fmla="*/ 17 h 323976"/>
              <a:gd name="connsiteX1" fmla="*/ 51028 w 119468"/>
              <a:gd name="connsiteY1" fmla="*/ 112729 h 323976"/>
              <a:gd name="connsiteX2" fmla="*/ 108178 w 119468"/>
              <a:gd name="connsiteY2" fmla="*/ 228617 h 323976"/>
              <a:gd name="connsiteX3" fmla="*/ 114528 w 119468"/>
              <a:gd name="connsiteY3" fmla="*/ 323867 h 323976"/>
              <a:gd name="connsiteX4" fmla="*/ 116116 w 119468"/>
              <a:gd name="connsiteY4" fmla="*/ 246079 h 323976"/>
              <a:gd name="connsiteX5" fmla="*/ 116116 w 119468"/>
              <a:gd name="connsiteY5" fmla="*/ 174642 h 323976"/>
              <a:gd name="connsiteX6" fmla="*/ 71666 w 119468"/>
              <a:gd name="connsiteY6" fmla="*/ 104792 h 323976"/>
              <a:gd name="connsiteX7" fmla="*/ 228 w 119468"/>
              <a:gd name="connsiteY7" fmla="*/ 17 h 32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468" h="323976">
                <a:moveTo>
                  <a:pt x="228" y="17"/>
                </a:moveTo>
                <a:cubicBezTo>
                  <a:pt x="-3212" y="1340"/>
                  <a:pt x="33036" y="74629"/>
                  <a:pt x="51028" y="112729"/>
                </a:cubicBezTo>
                <a:cubicBezTo>
                  <a:pt x="69020" y="150829"/>
                  <a:pt x="97595" y="193427"/>
                  <a:pt x="108178" y="228617"/>
                </a:cubicBezTo>
                <a:cubicBezTo>
                  <a:pt x="118761" y="263807"/>
                  <a:pt x="113205" y="320957"/>
                  <a:pt x="114528" y="323867"/>
                </a:cubicBezTo>
                <a:cubicBezTo>
                  <a:pt x="115851" y="326777"/>
                  <a:pt x="115851" y="270950"/>
                  <a:pt x="116116" y="246079"/>
                </a:cubicBezTo>
                <a:cubicBezTo>
                  <a:pt x="116381" y="221208"/>
                  <a:pt x="123524" y="198190"/>
                  <a:pt x="116116" y="174642"/>
                </a:cubicBezTo>
                <a:cubicBezTo>
                  <a:pt x="108708" y="151094"/>
                  <a:pt x="88599" y="134690"/>
                  <a:pt x="71666" y="104792"/>
                </a:cubicBezTo>
                <a:cubicBezTo>
                  <a:pt x="54733" y="74894"/>
                  <a:pt x="3668" y="-1306"/>
                  <a:pt x="228" y="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CAC864DB-17AA-4219-B54B-BE0879061A40}"/>
              </a:ext>
            </a:extLst>
          </p:cNvPr>
          <p:cNvSpPr/>
          <p:nvPr/>
        </p:nvSpPr>
        <p:spPr>
          <a:xfrm>
            <a:off x="3397219" y="2361173"/>
            <a:ext cx="377297" cy="85867"/>
          </a:xfrm>
          <a:custGeom>
            <a:avLst/>
            <a:gdLst>
              <a:gd name="connsiteX0" fmla="*/ 31 w 377297"/>
              <a:gd name="connsiteY0" fmla="*/ 85694 h 85867"/>
              <a:gd name="connsiteX1" fmla="*/ 163014 w 377297"/>
              <a:gd name="connsiteY1" fmla="*/ 24310 h 85867"/>
              <a:gd name="connsiteX2" fmla="*/ 370448 w 377297"/>
              <a:gd name="connsiteY2" fmla="*/ 68760 h 85867"/>
              <a:gd name="connsiteX3" fmla="*/ 311181 w 377297"/>
              <a:gd name="connsiteY3" fmla="*/ 30660 h 85867"/>
              <a:gd name="connsiteX4" fmla="*/ 150314 w 377297"/>
              <a:gd name="connsiteY4" fmla="*/ 1027 h 85867"/>
              <a:gd name="connsiteX5" fmla="*/ 31 w 377297"/>
              <a:gd name="connsiteY5" fmla="*/ 85694 h 8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297" h="85867">
                <a:moveTo>
                  <a:pt x="31" y="85694"/>
                </a:moveTo>
                <a:cubicBezTo>
                  <a:pt x="2148" y="89574"/>
                  <a:pt x="101278" y="27132"/>
                  <a:pt x="163014" y="24310"/>
                </a:cubicBezTo>
                <a:cubicBezTo>
                  <a:pt x="224750" y="21488"/>
                  <a:pt x="345754" y="67702"/>
                  <a:pt x="370448" y="68760"/>
                </a:cubicBezTo>
                <a:cubicBezTo>
                  <a:pt x="395142" y="69818"/>
                  <a:pt x="347870" y="41949"/>
                  <a:pt x="311181" y="30660"/>
                </a:cubicBezTo>
                <a:cubicBezTo>
                  <a:pt x="274492" y="19371"/>
                  <a:pt x="198644" y="-5323"/>
                  <a:pt x="150314" y="1027"/>
                </a:cubicBezTo>
                <a:cubicBezTo>
                  <a:pt x="101984" y="7377"/>
                  <a:pt x="-2086" y="81814"/>
                  <a:pt x="31" y="856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B75BD387-8A4F-4A0F-B52F-D3F4515DC733}"/>
              </a:ext>
            </a:extLst>
          </p:cNvPr>
          <p:cNvSpPr/>
          <p:nvPr/>
        </p:nvSpPr>
        <p:spPr>
          <a:xfrm>
            <a:off x="3635628" y="2431875"/>
            <a:ext cx="506224" cy="355860"/>
          </a:xfrm>
          <a:custGeom>
            <a:avLst/>
            <a:gdLst>
              <a:gd name="connsiteX0" fmla="*/ 805 w 506224"/>
              <a:gd name="connsiteY0" fmla="*/ 29808 h 355860"/>
              <a:gd name="connsiteX1" fmla="*/ 168022 w 506224"/>
              <a:gd name="connsiteY1" fmla="*/ 46742 h 355860"/>
              <a:gd name="connsiteX2" fmla="*/ 485522 w 506224"/>
              <a:gd name="connsiteY2" fmla="*/ 334608 h 355860"/>
              <a:gd name="connsiteX3" fmla="*/ 468589 w 506224"/>
              <a:gd name="connsiteY3" fmla="*/ 319792 h 355860"/>
              <a:gd name="connsiteX4" fmla="*/ 413555 w 506224"/>
              <a:gd name="connsiteY4" fmla="*/ 203375 h 355860"/>
              <a:gd name="connsiteX5" fmla="*/ 193422 w 506224"/>
              <a:gd name="connsiteY5" fmla="*/ 34042 h 355860"/>
              <a:gd name="connsiteX6" fmla="*/ 108755 w 506224"/>
              <a:gd name="connsiteY6" fmla="*/ 175 h 355860"/>
              <a:gd name="connsiteX7" fmla="*/ 805 w 506224"/>
              <a:gd name="connsiteY7" fmla="*/ 29808 h 35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224" h="355860">
                <a:moveTo>
                  <a:pt x="805" y="29808"/>
                </a:moveTo>
                <a:cubicBezTo>
                  <a:pt x="10683" y="37569"/>
                  <a:pt x="87236" y="-4058"/>
                  <a:pt x="168022" y="46742"/>
                </a:cubicBezTo>
                <a:cubicBezTo>
                  <a:pt x="248808" y="97542"/>
                  <a:pt x="435428" y="289100"/>
                  <a:pt x="485522" y="334608"/>
                </a:cubicBezTo>
                <a:cubicBezTo>
                  <a:pt x="535616" y="380116"/>
                  <a:pt x="480584" y="341664"/>
                  <a:pt x="468589" y="319792"/>
                </a:cubicBezTo>
                <a:cubicBezTo>
                  <a:pt x="456595" y="297920"/>
                  <a:pt x="459416" y="251000"/>
                  <a:pt x="413555" y="203375"/>
                </a:cubicBezTo>
                <a:cubicBezTo>
                  <a:pt x="367694" y="155750"/>
                  <a:pt x="244222" y="67909"/>
                  <a:pt x="193422" y="34042"/>
                </a:cubicBezTo>
                <a:cubicBezTo>
                  <a:pt x="142622" y="175"/>
                  <a:pt x="142974" y="2644"/>
                  <a:pt x="108755" y="175"/>
                </a:cubicBezTo>
                <a:cubicBezTo>
                  <a:pt x="74536" y="-2294"/>
                  <a:pt x="-9073" y="22047"/>
                  <a:pt x="805" y="298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A836C360-3128-4815-A609-AF048F61824B}"/>
              </a:ext>
            </a:extLst>
          </p:cNvPr>
          <p:cNvSpPr/>
          <p:nvPr/>
        </p:nvSpPr>
        <p:spPr>
          <a:xfrm>
            <a:off x="4116763" y="2784319"/>
            <a:ext cx="262638" cy="597479"/>
          </a:xfrm>
          <a:custGeom>
            <a:avLst/>
            <a:gdLst>
              <a:gd name="connsiteX0" fmla="*/ 154 w 262638"/>
              <a:gd name="connsiteY0" fmla="*/ 1214 h 597479"/>
              <a:gd name="connsiteX1" fmla="*/ 173720 w 262638"/>
              <a:gd name="connsiteY1" fmla="*/ 261564 h 597479"/>
              <a:gd name="connsiteX2" fmla="*/ 256270 w 262638"/>
              <a:gd name="connsiteY2" fmla="*/ 576948 h 597479"/>
              <a:gd name="connsiteX3" fmla="*/ 252037 w 262638"/>
              <a:gd name="connsiteY3" fmla="*/ 540964 h 597479"/>
              <a:gd name="connsiteX4" fmla="*/ 211820 w 262638"/>
              <a:gd name="connsiteY4" fmla="*/ 331414 h 597479"/>
              <a:gd name="connsiteX5" fmla="*/ 144087 w 262638"/>
              <a:gd name="connsiteY5" fmla="*/ 170548 h 597479"/>
              <a:gd name="connsiteX6" fmla="*/ 154 w 262638"/>
              <a:gd name="connsiteY6" fmla="*/ 1214 h 59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38" h="597479">
                <a:moveTo>
                  <a:pt x="154" y="1214"/>
                </a:moveTo>
                <a:cubicBezTo>
                  <a:pt x="5093" y="16383"/>
                  <a:pt x="131034" y="165608"/>
                  <a:pt x="173720" y="261564"/>
                </a:cubicBezTo>
                <a:cubicBezTo>
                  <a:pt x="216406" y="357520"/>
                  <a:pt x="243217" y="530381"/>
                  <a:pt x="256270" y="576948"/>
                </a:cubicBezTo>
                <a:cubicBezTo>
                  <a:pt x="269323" y="623515"/>
                  <a:pt x="259445" y="581886"/>
                  <a:pt x="252037" y="540964"/>
                </a:cubicBezTo>
                <a:cubicBezTo>
                  <a:pt x="244629" y="500042"/>
                  <a:pt x="229812" y="393150"/>
                  <a:pt x="211820" y="331414"/>
                </a:cubicBezTo>
                <a:cubicBezTo>
                  <a:pt x="193828" y="269678"/>
                  <a:pt x="178306" y="224170"/>
                  <a:pt x="144087" y="170548"/>
                </a:cubicBezTo>
                <a:cubicBezTo>
                  <a:pt x="109868" y="116926"/>
                  <a:pt x="-4785" y="-13955"/>
                  <a:pt x="154" y="12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FBC8A24D-6B77-48BE-9D2A-59CA09F77E37}"/>
              </a:ext>
            </a:extLst>
          </p:cNvPr>
          <p:cNvSpPr/>
          <p:nvPr/>
        </p:nvSpPr>
        <p:spPr>
          <a:xfrm>
            <a:off x="4268664" y="3392823"/>
            <a:ext cx="83769" cy="342766"/>
          </a:xfrm>
          <a:custGeom>
            <a:avLst/>
            <a:gdLst>
              <a:gd name="connsiteX0" fmla="*/ 653 w 83769"/>
              <a:gd name="connsiteY0" fmla="*/ 194 h 342766"/>
              <a:gd name="connsiteX1" fmla="*/ 59919 w 83769"/>
              <a:gd name="connsiteY1" fmla="*/ 169527 h 342766"/>
              <a:gd name="connsiteX2" fmla="*/ 83203 w 83769"/>
              <a:gd name="connsiteY2" fmla="*/ 338860 h 342766"/>
              <a:gd name="connsiteX3" fmla="*/ 72619 w 83769"/>
              <a:gd name="connsiteY3" fmla="*/ 281710 h 342766"/>
              <a:gd name="connsiteX4" fmla="*/ 30286 w 83769"/>
              <a:gd name="connsiteY4" fmla="*/ 203394 h 342766"/>
              <a:gd name="connsiteX5" fmla="*/ 653 w 83769"/>
              <a:gd name="connsiteY5" fmla="*/ 194 h 34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69" h="342766">
                <a:moveTo>
                  <a:pt x="653" y="194"/>
                </a:moveTo>
                <a:cubicBezTo>
                  <a:pt x="5592" y="-5450"/>
                  <a:pt x="46161" y="113083"/>
                  <a:pt x="59919" y="169527"/>
                </a:cubicBezTo>
                <a:cubicBezTo>
                  <a:pt x="73677" y="225971"/>
                  <a:pt x="81086" y="320163"/>
                  <a:pt x="83203" y="338860"/>
                </a:cubicBezTo>
                <a:cubicBezTo>
                  <a:pt x="85320" y="357557"/>
                  <a:pt x="81439" y="304288"/>
                  <a:pt x="72619" y="281710"/>
                </a:cubicBezTo>
                <a:cubicBezTo>
                  <a:pt x="63799" y="259132"/>
                  <a:pt x="40516" y="246080"/>
                  <a:pt x="30286" y="203394"/>
                </a:cubicBezTo>
                <a:cubicBezTo>
                  <a:pt x="20056" y="160708"/>
                  <a:pt x="-4286" y="5838"/>
                  <a:pt x="653" y="1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793287ED-1A73-4D90-B864-D8696A66B936}"/>
              </a:ext>
            </a:extLst>
          </p:cNvPr>
          <p:cNvSpPr/>
          <p:nvPr/>
        </p:nvSpPr>
        <p:spPr>
          <a:xfrm>
            <a:off x="4364206" y="3393013"/>
            <a:ext cx="147931" cy="597983"/>
          </a:xfrm>
          <a:custGeom>
            <a:avLst/>
            <a:gdLst>
              <a:gd name="connsiteX0" fmla="*/ 361 w 147931"/>
              <a:gd name="connsiteY0" fmla="*/ 4 h 597983"/>
              <a:gd name="connsiteX1" fmla="*/ 53277 w 147931"/>
              <a:gd name="connsiteY1" fmla="*/ 247654 h 597983"/>
              <a:gd name="connsiteX2" fmla="*/ 104077 w 147931"/>
              <a:gd name="connsiteY2" fmla="*/ 349254 h 597983"/>
              <a:gd name="connsiteX3" fmla="*/ 131594 w 147931"/>
              <a:gd name="connsiteY3" fmla="*/ 584204 h 597983"/>
              <a:gd name="connsiteX4" fmla="*/ 127361 w 147931"/>
              <a:gd name="connsiteY4" fmla="*/ 554570 h 597983"/>
              <a:gd name="connsiteX5" fmla="*/ 146411 w 147931"/>
              <a:gd name="connsiteY5" fmla="*/ 423337 h 597983"/>
              <a:gd name="connsiteX6" fmla="*/ 80794 w 147931"/>
              <a:gd name="connsiteY6" fmla="*/ 241304 h 597983"/>
              <a:gd name="connsiteX7" fmla="*/ 361 w 147931"/>
              <a:gd name="connsiteY7" fmla="*/ 4 h 59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931" h="597983">
                <a:moveTo>
                  <a:pt x="361" y="4"/>
                </a:moveTo>
                <a:cubicBezTo>
                  <a:pt x="-4225" y="1062"/>
                  <a:pt x="35991" y="189446"/>
                  <a:pt x="53277" y="247654"/>
                </a:cubicBezTo>
                <a:cubicBezTo>
                  <a:pt x="70563" y="305862"/>
                  <a:pt x="91024" y="293162"/>
                  <a:pt x="104077" y="349254"/>
                </a:cubicBezTo>
                <a:cubicBezTo>
                  <a:pt x="117130" y="405346"/>
                  <a:pt x="127713" y="549985"/>
                  <a:pt x="131594" y="584204"/>
                </a:cubicBezTo>
                <a:cubicBezTo>
                  <a:pt x="135475" y="618423"/>
                  <a:pt x="124892" y="581381"/>
                  <a:pt x="127361" y="554570"/>
                </a:cubicBezTo>
                <a:cubicBezTo>
                  <a:pt x="129830" y="527759"/>
                  <a:pt x="154172" y="475548"/>
                  <a:pt x="146411" y="423337"/>
                </a:cubicBezTo>
                <a:cubicBezTo>
                  <a:pt x="138650" y="371126"/>
                  <a:pt x="105841" y="309037"/>
                  <a:pt x="80794" y="241304"/>
                </a:cubicBezTo>
                <a:cubicBezTo>
                  <a:pt x="55747" y="173571"/>
                  <a:pt x="4947" y="-1054"/>
                  <a:pt x="361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6048EE0C-113A-41C6-BCC0-A4E0D34DD67A}"/>
              </a:ext>
            </a:extLst>
          </p:cNvPr>
          <p:cNvSpPr/>
          <p:nvPr/>
        </p:nvSpPr>
        <p:spPr>
          <a:xfrm>
            <a:off x="4312406" y="3809613"/>
            <a:ext cx="135931" cy="683475"/>
          </a:xfrm>
          <a:custGeom>
            <a:avLst/>
            <a:gdLst>
              <a:gd name="connsiteX0" fmla="*/ 41577 w 135931"/>
              <a:gd name="connsiteY0" fmla="*/ 387 h 683475"/>
              <a:gd name="connsiteX1" fmla="*/ 90261 w 135931"/>
              <a:gd name="connsiteY1" fmla="*/ 243804 h 683475"/>
              <a:gd name="connsiteX2" fmla="*/ 64861 w 135931"/>
              <a:gd name="connsiteY2" fmla="*/ 408904 h 683475"/>
              <a:gd name="connsiteX3" fmla="*/ 3477 w 135931"/>
              <a:gd name="connsiteY3" fmla="*/ 671370 h 683475"/>
              <a:gd name="connsiteX4" fmla="*/ 20411 w 135931"/>
              <a:gd name="connsiteY4" fmla="*/ 607870 h 683475"/>
              <a:gd name="connsiteX5" fmla="*/ 126244 w 135931"/>
              <a:gd name="connsiteY5" fmla="*/ 328470 h 683475"/>
              <a:gd name="connsiteX6" fmla="*/ 122011 w 135931"/>
              <a:gd name="connsiteY6" fmla="*/ 190887 h 683475"/>
              <a:gd name="connsiteX7" fmla="*/ 41577 w 135931"/>
              <a:gd name="connsiteY7" fmla="*/ 387 h 6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931" h="683475">
                <a:moveTo>
                  <a:pt x="41577" y="387"/>
                </a:moveTo>
                <a:cubicBezTo>
                  <a:pt x="36285" y="9206"/>
                  <a:pt x="86380" y="175718"/>
                  <a:pt x="90261" y="243804"/>
                </a:cubicBezTo>
                <a:cubicBezTo>
                  <a:pt x="94142" y="311890"/>
                  <a:pt x="79325" y="337643"/>
                  <a:pt x="64861" y="408904"/>
                </a:cubicBezTo>
                <a:cubicBezTo>
                  <a:pt x="50397" y="480165"/>
                  <a:pt x="10885" y="638209"/>
                  <a:pt x="3477" y="671370"/>
                </a:cubicBezTo>
                <a:cubicBezTo>
                  <a:pt x="-3931" y="704531"/>
                  <a:pt x="-50" y="665020"/>
                  <a:pt x="20411" y="607870"/>
                </a:cubicBezTo>
                <a:cubicBezTo>
                  <a:pt x="40872" y="550720"/>
                  <a:pt x="109311" y="397967"/>
                  <a:pt x="126244" y="328470"/>
                </a:cubicBezTo>
                <a:cubicBezTo>
                  <a:pt x="143177" y="258973"/>
                  <a:pt x="135416" y="246273"/>
                  <a:pt x="122011" y="190887"/>
                </a:cubicBezTo>
                <a:cubicBezTo>
                  <a:pt x="108606" y="135501"/>
                  <a:pt x="46869" y="-8432"/>
                  <a:pt x="41577" y="38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912C2ED7-671C-40F9-8731-871137F2D17F}"/>
              </a:ext>
            </a:extLst>
          </p:cNvPr>
          <p:cNvSpPr/>
          <p:nvPr/>
        </p:nvSpPr>
        <p:spPr>
          <a:xfrm>
            <a:off x="4297433" y="3970167"/>
            <a:ext cx="256251" cy="930426"/>
          </a:xfrm>
          <a:custGeom>
            <a:avLst/>
            <a:gdLst>
              <a:gd name="connsiteX0" fmla="*/ 213184 w 256251"/>
              <a:gd name="connsiteY0" fmla="*/ 700 h 930426"/>
              <a:gd name="connsiteX1" fmla="*/ 255517 w 256251"/>
              <a:gd name="connsiteY1" fmla="*/ 290683 h 930426"/>
              <a:gd name="connsiteX2" fmla="*/ 234350 w 256251"/>
              <a:gd name="connsiteY2" fmla="*/ 504466 h 930426"/>
              <a:gd name="connsiteX3" fmla="*/ 164500 w 256251"/>
              <a:gd name="connsiteY3" fmla="*/ 726716 h 930426"/>
              <a:gd name="connsiteX4" fmla="*/ 9984 w 256251"/>
              <a:gd name="connsiteY4" fmla="*/ 912983 h 930426"/>
              <a:gd name="connsiteX5" fmla="*/ 31150 w 256251"/>
              <a:gd name="connsiteY5" fmla="*/ 893933 h 930426"/>
              <a:gd name="connsiteX6" fmla="*/ 160267 w 256251"/>
              <a:gd name="connsiteY6" fmla="*/ 661100 h 930426"/>
              <a:gd name="connsiteX7" fmla="*/ 242817 w 256251"/>
              <a:gd name="connsiteY7" fmla="*/ 222950 h 930426"/>
              <a:gd name="connsiteX8" fmla="*/ 213184 w 256251"/>
              <a:gd name="connsiteY8" fmla="*/ 700 h 93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251" h="930426">
                <a:moveTo>
                  <a:pt x="213184" y="700"/>
                </a:moveTo>
                <a:cubicBezTo>
                  <a:pt x="215301" y="11989"/>
                  <a:pt x="251989" y="206722"/>
                  <a:pt x="255517" y="290683"/>
                </a:cubicBezTo>
                <a:cubicBezTo>
                  <a:pt x="259045" y="374644"/>
                  <a:pt x="249519" y="431794"/>
                  <a:pt x="234350" y="504466"/>
                </a:cubicBezTo>
                <a:cubicBezTo>
                  <a:pt x="219181" y="577138"/>
                  <a:pt x="201894" y="658630"/>
                  <a:pt x="164500" y="726716"/>
                </a:cubicBezTo>
                <a:cubicBezTo>
                  <a:pt x="127106" y="794802"/>
                  <a:pt x="32209" y="885114"/>
                  <a:pt x="9984" y="912983"/>
                </a:cubicBezTo>
                <a:cubicBezTo>
                  <a:pt x="-12241" y="940852"/>
                  <a:pt x="6103" y="935914"/>
                  <a:pt x="31150" y="893933"/>
                </a:cubicBezTo>
                <a:cubicBezTo>
                  <a:pt x="56197" y="851953"/>
                  <a:pt x="124989" y="772930"/>
                  <a:pt x="160267" y="661100"/>
                </a:cubicBezTo>
                <a:cubicBezTo>
                  <a:pt x="195545" y="549270"/>
                  <a:pt x="236114" y="329136"/>
                  <a:pt x="242817" y="222950"/>
                </a:cubicBezTo>
                <a:cubicBezTo>
                  <a:pt x="249520" y="116764"/>
                  <a:pt x="211067" y="-10589"/>
                  <a:pt x="213184" y="7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A17A9060-26CD-413F-B581-D8FFAC12AECC}"/>
              </a:ext>
            </a:extLst>
          </p:cNvPr>
          <p:cNvSpPr/>
          <p:nvPr/>
        </p:nvSpPr>
        <p:spPr>
          <a:xfrm>
            <a:off x="4267073" y="4101238"/>
            <a:ext cx="182994" cy="519592"/>
          </a:xfrm>
          <a:custGeom>
            <a:avLst/>
            <a:gdLst>
              <a:gd name="connsiteX0" fmla="*/ 182160 w 182994"/>
              <a:gd name="connsiteY0" fmla="*/ 862 h 519592"/>
              <a:gd name="connsiteX1" fmla="*/ 160994 w 182994"/>
              <a:gd name="connsiteY1" fmla="*/ 261212 h 519592"/>
              <a:gd name="connsiteX2" fmla="*/ 69977 w 182994"/>
              <a:gd name="connsiteY2" fmla="*/ 449595 h 519592"/>
              <a:gd name="connsiteX3" fmla="*/ 127 w 182994"/>
              <a:gd name="connsiteY3" fmla="*/ 515212 h 519592"/>
              <a:gd name="connsiteX4" fmla="*/ 55160 w 182994"/>
              <a:gd name="connsiteY4" fmla="*/ 477112 h 519592"/>
              <a:gd name="connsiteX5" fmla="*/ 141944 w 182994"/>
              <a:gd name="connsiteY5" fmla="*/ 187129 h 519592"/>
              <a:gd name="connsiteX6" fmla="*/ 182160 w 182994"/>
              <a:gd name="connsiteY6" fmla="*/ 862 h 51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994" h="519592">
                <a:moveTo>
                  <a:pt x="182160" y="862"/>
                </a:moveTo>
                <a:cubicBezTo>
                  <a:pt x="185335" y="13209"/>
                  <a:pt x="179691" y="186423"/>
                  <a:pt x="160994" y="261212"/>
                </a:cubicBezTo>
                <a:cubicBezTo>
                  <a:pt x="142297" y="336001"/>
                  <a:pt x="96788" y="407262"/>
                  <a:pt x="69977" y="449595"/>
                </a:cubicBezTo>
                <a:cubicBezTo>
                  <a:pt x="43166" y="491928"/>
                  <a:pt x="2596" y="510626"/>
                  <a:pt x="127" y="515212"/>
                </a:cubicBezTo>
                <a:cubicBezTo>
                  <a:pt x="-2342" y="519798"/>
                  <a:pt x="31524" y="531793"/>
                  <a:pt x="55160" y="477112"/>
                </a:cubicBezTo>
                <a:cubicBezTo>
                  <a:pt x="78796" y="422432"/>
                  <a:pt x="123247" y="262623"/>
                  <a:pt x="141944" y="187129"/>
                </a:cubicBezTo>
                <a:cubicBezTo>
                  <a:pt x="160641" y="111635"/>
                  <a:pt x="178985" y="-11485"/>
                  <a:pt x="182160" y="86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284F5CDC-101F-4970-AB88-DEC9C5883780}"/>
              </a:ext>
            </a:extLst>
          </p:cNvPr>
          <p:cNvSpPr/>
          <p:nvPr/>
        </p:nvSpPr>
        <p:spPr>
          <a:xfrm>
            <a:off x="4296999" y="4054791"/>
            <a:ext cx="203417" cy="781476"/>
          </a:xfrm>
          <a:custGeom>
            <a:avLst/>
            <a:gdLst>
              <a:gd name="connsiteX0" fmla="*/ 198801 w 203417"/>
              <a:gd name="connsiteY0" fmla="*/ 742 h 781476"/>
              <a:gd name="connsiteX1" fmla="*/ 188218 w 203417"/>
              <a:gd name="connsiteY1" fmla="*/ 341526 h 781476"/>
              <a:gd name="connsiteX2" fmla="*/ 107784 w 203417"/>
              <a:gd name="connsiteY2" fmla="*/ 565892 h 781476"/>
              <a:gd name="connsiteX3" fmla="*/ 1951 w 203417"/>
              <a:gd name="connsiteY3" fmla="*/ 771209 h 781476"/>
              <a:gd name="connsiteX4" fmla="*/ 50634 w 203417"/>
              <a:gd name="connsiteY4" fmla="*/ 699242 h 781476"/>
              <a:gd name="connsiteX5" fmla="*/ 190334 w 203417"/>
              <a:gd name="connsiteY5" fmla="*/ 263209 h 781476"/>
              <a:gd name="connsiteX6" fmla="*/ 198801 w 203417"/>
              <a:gd name="connsiteY6" fmla="*/ 742 h 7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417" h="781476">
                <a:moveTo>
                  <a:pt x="198801" y="742"/>
                </a:moveTo>
                <a:cubicBezTo>
                  <a:pt x="198448" y="13795"/>
                  <a:pt x="203387" y="247334"/>
                  <a:pt x="188218" y="341526"/>
                </a:cubicBezTo>
                <a:cubicBezTo>
                  <a:pt x="173049" y="435718"/>
                  <a:pt x="138828" y="494278"/>
                  <a:pt x="107784" y="565892"/>
                </a:cubicBezTo>
                <a:cubicBezTo>
                  <a:pt x="76740" y="637506"/>
                  <a:pt x="11476" y="748984"/>
                  <a:pt x="1951" y="771209"/>
                </a:cubicBezTo>
                <a:cubicBezTo>
                  <a:pt x="-7574" y="793434"/>
                  <a:pt x="19237" y="783909"/>
                  <a:pt x="50634" y="699242"/>
                </a:cubicBezTo>
                <a:cubicBezTo>
                  <a:pt x="82031" y="614575"/>
                  <a:pt x="167403" y="376803"/>
                  <a:pt x="190334" y="263209"/>
                </a:cubicBezTo>
                <a:cubicBezTo>
                  <a:pt x="213265" y="149615"/>
                  <a:pt x="199154" y="-12311"/>
                  <a:pt x="198801" y="7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5C751DE6-D8B8-49F1-9AB4-DAF184B6D5BA}"/>
              </a:ext>
            </a:extLst>
          </p:cNvPr>
          <p:cNvSpPr/>
          <p:nvPr/>
        </p:nvSpPr>
        <p:spPr>
          <a:xfrm>
            <a:off x="4348535" y="3424559"/>
            <a:ext cx="138238" cy="709837"/>
          </a:xfrm>
          <a:custGeom>
            <a:avLst/>
            <a:gdLst>
              <a:gd name="connsiteX0" fmla="*/ 1215 w 138238"/>
              <a:gd name="connsiteY0" fmla="*/ 208 h 709837"/>
              <a:gd name="connsiteX1" fmla="*/ 71065 w 138238"/>
              <a:gd name="connsiteY1" fmla="*/ 305008 h 709837"/>
              <a:gd name="connsiteX2" fmla="*/ 134565 w 138238"/>
              <a:gd name="connsiteY2" fmla="*/ 484924 h 709837"/>
              <a:gd name="connsiteX3" fmla="*/ 130332 w 138238"/>
              <a:gd name="connsiteY3" fmla="*/ 690241 h 709837"/>
              <a:gd name="connsiteX4" fmla="*/ 128215 w 138238"/>
              <a:gd name="connsiteY4" fmla="*/ 677541 h 709837"/>
              <a:gd name="connsiteX5" fmla="*/ 81648 w 138238"/>
              <a:gd name="connsiteY5" fmla="*/ 478574 h 709837"/>
              <a:gd name="connsiteX6" fmla="*/ 30848 w 138238"/>
              <a:gd name="connsiteY6" fmla="*/ 260558 h 709837"/>
              <a:gd name="connsiteX7" fmla="*/ 1215 w 138238"/>
              <a:gd name="connsiteY7" fmla="*/ 208 h 70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238" h="709837">
                <a:moveTo>
                  <a:pt x="1215" y="208"/>
                </a:moveTo>
                <a:cubicBezTo>
                  <a:pt x="7918" y="7616"/>
                  <a:pt x="48840" y="224222"/>
                  <a:pt x="71065" y="305008"/>
                </a:cubicBezTo>
                <a:cubicBezTo>
                  <a:pt x="93290" y="385794"/>
                  <a:pt x="124687" y="420719"/>
                  <a:pt x="134565" y="484924"/>
                </a:cubicBezTo>
                <a:cubicBezTo>
                  <a:pt x="144443" y="549129"/>
                  <a:pt x="131390" y="658138"/>
                  <a:pt x="130332" y="690241"/>
                </a:cubicBezTo>
                <a:cubicBezTo>
                  <a:pt x="129274" y="722344"/>
                  <a:pt x="136329" y="712819"/>
                  <a:pt x="128215" y="677541"/>
                </a:cubicBezTo>
                <a:cubicBezTo>
                  <a:pt x="120101" y="642263"/>
                  <a:pt x="97876" y="548071"/>
                  <a:pt x="81648" y="478574"/>
                </a:cubicBezTo>
                <a:cubicBezTo>
                  <a:pt x="65420" y="409077"/>
                  <a:pt x="44606" y="336405"/>
                  <a:pt x="30848" y="260558"/>
                </a:cubicBezTo>
                <a:cubicBezTo>
                  <a:pt x="17090" y="184711"/>
                  <a:pt x="-5488" y="-7200"/>
                  <a:pt x="1215" y="2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B85A4FB9-B898-4E12-95AD-ED958A759F0E}"/>
              </a:ext>
            </a:extLst>
          </p:cNvPr>
          <p:cNvSpPr/>
          <p:nvPr/>
        </p:nvSpPr>
        <p:spPr>
          <a:xfrm>
            <a:off x="3888232" y="2905622"/>
            <a:ext cx="352781" cy="313036"/>
          </a:xfrm>
          <a:custGeom>
            <a:avLst/>
            <a:gdLst>
              <a:gd name="connsiteX0" fmla="*/ 85 w 352781"/>
              <a:gd name="connsiteY0" fmla="*/ 561 h 313036"/>
              <a:gd name="connsiteX1" fmla="*/ 254085 w 352781"/>
              <a:gd name="connsiteY1" fmla="*/ 74645 h 313036"/>
              <a:gd name="connsiteX2" fmla="*/ 349335 w 352781"/>
              <a:gd name="connsiteY2" fmla="*/ 307478 h 313036"/>
              <a:gd name="connsiteX3" fmla="*/ 321818 w 352781"/>
              <a:gd name="connsiteY3" fmla="*/ 229161 h 313036"/>
              <a:gd name="connsiteX4" fmla="*/ 226568 w 352781"/>
              <a:gd name="connsiteY4" fmla="*/ 104278 h 313036"/>
              <a:gd name="connsiteX5" fmla="*/ 85 w 352781"/>
              <a:gd name="connsiteY5" fmla="*/ 561 h 31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781" h="313036">
                <a:moveTo>
                  <a:pt x="85" y="561"/>
                </a:moveTo>
                <a:cubicBezTo>
                  <a:pt x="4671" y="-4378"/>
                  <a:pt x="195877" y="23492"/>
                  <a:pt x="254085" y="74645"/>
                </a:cubicBezTo>
                <a:cubicBezTo>
                  <a:pt x="312293" y="125798"/>
                  <a:pt x="338046" y="281725"/>
                  <a:pt x="349335" y="307478"/>
                </a:cubicBezTo>
                <a:cubicBezTo>
                  <a:pt x="360624" y="333231"/>
                  <a:pt x="342279" y="263028"/>
                  <a:pt x="321818" y="229161"/>
                </a:cubicBezTo>
                <a:cubicBezTo>
                  <a:pt x="301357" y="195294"/>
                  <a:pt x="276310" y="142378"/>
                  <a:pt x="226568" y="104278"/>
                </a:cubicBezTo>
                <a:cubicBezTo>
                  <a:pt x="176826" y="66178"/>
                  <a:pt x="-4501" y="5500"/>
                  <a:pt x="85" y="5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A08FC05D-B27D-42DC-91AE-2DB168CB44F7}"/>
              </a:ext>
            </a:extLst>
          </p:cNvPr>
          <p:cNvSpPr/>
          <p:nvPr/>
        </p:nvSpPr>
        <p:spPr>
          <a:xfrm>
            <a:off x="3883249" y="2793683"/>
            <a:ext cx="444179" cy="608320"/>
          </a:xfrm>
          <a:custGeom>
            <a:avLst/>
            <a:gdLst>
              <a:gd name="connsiteX0" fmla="*/ 834 w 444179"/>
              <a:gd name="connsiteY0" fmla="*/ 317 h 608320"/>
              <a:gd name="connsiteX1" fmla="*/ 282351 w 444179"/>
              <a:gd name="connsiteY1" fmla="*/ 131550 h 608320"/>
              <a:gd name="connsiteX2" fmla="*/ 415701 w 444179"/>
              <a:gd name="connsiteY2" fmla="*/ 400367 h 608320"/>
              <a:gd name="connsiteX3" fmla="*/ 443218 w 444179"/>
              <a:gd name="connsiteY3" fmla="*/ 599334 h 608320"/>
              <a:gd name="connsiteX4" fmla="*/ 428401 w 444179"/>
              <a:gd name="connsiteY4" fmla="*/ 542184 h 608320"/>
              <a:gd name="connsiteX5" fmla="*/ 341618 w 444179"/>
              <a:gd name="connsiteY5" fmla="*/ 260667 h 608320"/>
              <a:gd name="connsiteX6" fmla="*/ 199801 w 444179"/>
              <a:gd name="connsiteY6" fmla="*/ 99800 h 608320"/>
              <a:gd name="connsiteX7" fmla="*/ 834 w 444179"/>
              <a:gd name="connsiteY7" fmla="*/ 317 h 60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179" h="608320">
                <a:moveTo>
                  <a:pt x="834" y="317"/>
                </a:moveTo>
                <a:cubicBezTo>
                  <a:pt x="14592" y="5609"/>
                  <a:pt x="213207" y="64875"/>
                  <a:pt x="282351" y="131550"/>
                </a:cubicBezTo>
                <a:cubicBezTo>
                  <a:pt x="351495" y="198225"/>
                  <a:pt x="388890" y="322403"/>
                  <a:pt x="415701" y="400367"/>
                </a:cubicBezTo>
                <a:cubicBezTo>
                  <a:pt x="442512" y="478331"/>
                  <a:pt x="441101" y="575698"/>
                  <a:pt x="443218" y="599334"/>
                </a:cubicBezTo>
                <a:cubicBezTo>
                  <a:pt x="445335" y="622970"/>
                  <a:pt x="445334" y="598629"/>
                  <a:pt x="428401" y="542184"/>
                </a:cubicBezTo>
                <a:cubicBezTo>
                  <a:pt x="411468" y="485739"/>
                  <a:pt x="379718" y="334398"/>
                  <a:pt x="341618" y="260667"/>
                </a:cubicBezTo>
                <a:cubicBezTo>
                  <a:pt x="303518" y="186936"/>
                  <a:pt x="252365" y="142486"/>
                  <a:pt x="199801" y="99800"/>
                </a:cubicBezTo>
                <a:cubicBezTo>
                  <a:pt x="147237" y="57114"/>
                  <a:pt x="-12924" y="-4975"/>
                  <a:pt x="834" y="3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85AE86C1-5C32-494F-97A4-A982AE1DC69D}"/>
              </a:ext>
            </a:extLst>
          </p:cNvPr>
          <p:cNvSpPr/>
          <p:nvPr/>
        </p:nvSpPr>
        <p:spPr>
          <a:xfrm>
            <a:off x="2824508" y="2352345"/>
            <a:ext cx="583750" cy="132229"/>
          </a:xfrm>
          <a:custGeom>
            <a:avLst/>
            <a:gdLst>
              <a:gd name="connsiteX0" fmla="*/ 579092 w 583750"/>
              <a:gd name="connsiteY0" fmla="*/ 62772 h 132229"/>
              <a:gd name="connsiteX1" fmla="*/ 335675 w 583750"/>
              <a:gd name="connsiteY1" fmla="*/ 1388 h 132229"/>
              <a:gd name="connsiteX2" fmla="*/ 11825 w 583750"/>
              <a:gd name="connsiteY2" fmla="*/ 128388 h 132229"/>
              <a:gd name="connsiteX3" fmla="*/ 117659 w 583750"/>
              <a:gd name="connsiteY3" fmla="*/ 94522 h 132229"/>
              <a:gd name="connsiteX4" fmla="*/ 579092 w 583750"/>
              <a:gd name="connsiteY4" fmla="*/ 62772 h 1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750" h="132229">
                <a:moveTo>
                  <a:pt x="579092" y="62772"/>
                </a:moveTo>
                <a:cubicBezTo>
                  <a:pt x="615428" y="47250"/>
                  <a:pt x="430219" y="-9548"/>
                  <a:pt x="335675" y="1388"/>
                </a:cubicBezTo>
                <a:cubicBezTo>
                  <a:pt x="241131" y="12324"/>
                  <a:pt x="48161" y="112866"/>
                  <a:pt x="11825" y="128388"/>
                </a:cubicBezTo>
                <a:cubicBezTo>
                  <a:pt x="-24511" y="143910"/>
                  <a:pt x="26290" y="108280"/>
                  <a:pt x="117659" y="94522"/>
                </a:cubicBezTo>
                <a:cubicBezTo>
                  <a:pt x="209028" y="80764"/>
                  <a:pt x="542756" y="78294"/>
                  <a:pt x="579092" y="627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4988ADF1-1EA0-46D6-ACB7-F5E35639AE24}"/>
              </a:ext>
            </a:extLst>
          </p:cNvPr>
          <p:cNvSpPr/>
          <p:nvPr/>
        </p:nvSpPr>
        <p:spPr>
          <a:xfrm>
            <a:off x="2159673" y="2434647"/>
            <a:ext cx="781777" cy="604141"/>
          </a:xfrm>
          <a:custGeom>
            <a:avLst/>
            <a:gdLst>
              <a:gd name="connsiteX0" fmla="*/ 774027 w 781777"/>
              <a:gd name="connsiteY0" fmla="*/ 3753 h 604141"/>
              <a:gd name="connsiteX1" fmla="*/ 382444 w 781777"/>
              <a:gd name="connsiteY1" fmla="*/ 240820 h 604141"/>
              <a:gd name="connsiteX2" fmla="*/ 98810 w 781777"/>
              <a:gd name="connsiteY2" fmla="*/ 475770 h 604141"/>
              <a:gd name="connsiteX3" fmla="*/ 1444 w 781777"/>
              <a:gd name="connsiteY3" fmla="*/ 600653 h 604141"/>
              <a:gd name="connsiteX4" fmla="*/ 58594 w 781777"/>
              <a:gd name="connsiteY4" fmla="*/ 551970 h 604141"/>
              <a:gd name="connsiteX5" fmla="*/ 287194 w 781777"/>
              <a:gd name="connsiteY5" fmla="*/ 372053 h 604141"/>
              <a:gd name="connsiteX6" fmla="*/ 615277 w 781777"/>
              <a:gd name="connsiteY6" fmla="*/ 113820 h 604141"/>
              <a:gd name="connsiteX7" fmla="*/ 774027 w 781777"/>
              <a:gd name="connsiteY7" fmla="*/ 3753 h 60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777" h="604141">
                <a:moveTo>
                  <a:pt x="774027" y="3753"/>
                </a:moveTo>
                <a:cubicBezTo>
                  <a:pt x="735222" y="24920"/>
                  <a:pt x="494980" y="162151"/>
                  <a:pt x="382444" y="240820"/>
                </a:cubicBezTo>
                <a:cubicBezTo>
                  <a:pt x="269908" y="319490"/>
                  <a:pt x="162310" y="415798"/>
                  <a:pt x="98810" y="475770"/>
                </a:cubicBezTo>
                <a:cubicBezTo>
                  <a:pt x="35310" y="535742"/>
                  <a:pt x="8147" y="587953"/>
                  <a:pt x="1444" y="600653"/>
                </a:cubicBezTo>
                <a:cubicBezTo>
                  <a:pt x="-5259" y="613353"/>
                  <a:pt x="10969" y="590070"/>
                  <a:pt x="58594" y="551970"/>
                </a:cubicBezTo>
                <a:cubicBezTo>
                  <a:pt x="106219" y="513870"/>
                  <a:pt x="287194" y="372053"/>
                  <a:pt x="287194" y="372053"/>
                </a:cubicBezTo>
                <a:cubicBezTo>
                  <a:pt x="379974" y="299028"/>
                  <a:pt x="533080" y="172381"/>
                  <a:pt x="615277" y="113820"/>
                </a:cubicBezTo>
                <a:cubicBezTo>
                  <a:pt x="697474" y="55259"/>
                  <a:pt x="812832" y="-17414"/>
                  <a:pt x="774027" y="37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48D178B1-7CE4-4F79-91AB-A0E9D72FFE22}"/>
              </a:ext>
            </a:extLst>
          </p:cNvPr>
          <p:cNvSpPr/>
          <p:nvPr/>
        </p:nvSpPr>
        <p:spPr>
          <a:xfrm>
            <a:off x="1693349" y="3035839"/>
            <a:ext cx="471440" cy="679325"/>
          </a:xfrm>
          <a:custGeom>
            <a:avLst/>
            <a:gdLst>
              <a:gd name="connsiteX0" fmla="*/ 467768 w 471440"/>
              <a:gd name="connsiteY0" fmla="*/ 3694 h 679325"/>
              <a:gd name="connsiteX1" fmla="*/ 171434 w 471440"/>
              <a:gd name="connsiteY1" fmla="*/ 380461 h 679325"/>
              <a:gd name="connsiteX2" fmla="*/ 52901 w 471440"/>
              <a:gd name="connsiteY2" fmla="*/ 556144 h 679325"/>
              <a:gd name="connsiteX3" fmla="*/ 12684 w 471440"/>
              <a:gd name="connsiteY3" fmla="*/ 651394 h 679325"/>
              <a:gd name="connsiteX4" fmla="*/ 4218 w 471440"/>
              <a:gd name="connsiteY4" fmla="*/ 674678 h 679325"/>
              <a:gd name="connsiteX5" fmla="*/ 74068 w 471440"/>
              <a:gd name="connsiteY5" fmla="*/ 573078 h 679325"/>
              <a:gd name="connsiteX6" fmla="*/ 319601 w 471440"/>
              <a:gd name="connsiteY6" fmla="*/ 211128 h 679325"/>
              <a:gd name="connsiteX7" fmla="*/ 467768 w 471440"/>
              <a:gd name="connsiteY7" fmla="*/ 3694 h 6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440" h="679325">
                <a:moveTo>
                  <a:pt x="467768" y="3694"/>
                </a:moveTo>
                <a:cubicBezTo>
                  <a:pt x="443073" y="31916"/>
                  <a:pt x="240578" y="288386"/>
                  <a:pt x="171434" y="380461"/>
                </a:cubicBezTo>
                <a:cubicBezTo>
                  <a:pt x="102290" y="472536"/>
                  <a:pt x="79359" y="510989"/>
                  <a:pt x="52901" y="556144"/>
                </a:cubicBezTo>
                <a:cubicBezTo>
                  <a:pt x="26443" y="601300"/>
                  <a:pt x="20798" y="631638"/>
                  <a:pt x="12684" y="651394"/>
                </a:cubicBezTo>
                <a:cubicBezTo>
                  <a:pt x="4570" y="671150"/>
                  <a:pt x="-6013" y="687731"/>
                  <a:pt x="4218" y="674678"/>
                </a:cubicBezTo>
                <a:cubicBezTo>
                  <a:pt x="14449" y="661625"/>
                  <a:pt x="74068" y="573078"/>
                  <a:pt x="74068" y="573078"/>
                </a:cubicBezTo>
                <a:cubicBezTo>
                  <a:pt x="126632" y="495820"/>
                  <a:pt x="252220" y="307084"/>
                  <a:pt x="319601" y="211128"/>
                </a:cubicBezTo>
                <a:cubicBezTo>
                  <a:pt x="386981" y="115172"/>
                  <a:pt x="492463" y="-24528"/>
                  <a:pt x="467768" y="36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FF218BBB-C3C3-42B6-B0FC-9EF17F47784D}"/>
              </a:ext>
            </a:extLst>
          </p:cNvPr>
          <p:cNvSpPr/>
          <p:nvPr/>
        </p:nvSpPr>
        <p:spPr>
          <a:xfrm>
            <a:off x="1690531" y="3003511"/>
            <a:ext cx="487819" cy="701987"/>
          </a:xfrm>
          <a:custGeom>
            <a:avLst/>
            <a:gdLst>
              <a:gd name="connsiteX0" fmla="*/ 487519 w 487819"/>
              <a:gd name="connsiteY0" fmla="*/ 39 h 701987"/>
              <a:gd name="connsiteX1" fmla="*/ 273736 w 487819"/>
              <a:gd name="connsiteY1" fmla="*/ 196889 h 701987"/>
              <a:gd name="connsiteX2" fmla="*/ 55719 w 487819"/>
              <a:gd name="connsiteY2" fmla="*/ 499572 h 701987"/>
              <a:gd name="connsiteX3" fmla="*/ 2802 w 487819"/>
              <a:gd name="connsiteY3" fmla="*/ 696422 h 701987"/>
              <a:gd name="connsiteX4" fmla="*/ 17619 w 487819"/>
              <a:gd name="connsiteY4" fmla="*/ 630806 h 701987"/>
              <a:gd name="connsiteX5" fmla="*/ 104402 w 487819"/>
              <a:gd name="connsiteY5" fmla="*/ 453006 h 701987"/>
              <a:gd name="connsiteX6" fmla="*/ 316069 w 487819"/>
              <a:gd name="connsiteY6" fmla="*/ 182072 h 701987"/>
              <a:gd name="connsiteX7" fmla="*/ 487519 w 487819"/>
              <a:gd name="connsiteY7" fmla="*/ 39 h 70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819" h="701987">
                <a:moveTo>
                  <a:pt x="487519" y="39"/>
                </a:moveTo>
                <a:cubicBezTo>
                  <a:pt x="480464" y="2508"/>
                  <a:pt x="345703" y="113634"/>
                  <a:pt x="273736" y="196889"/>
                </a:cubicBezTo>
                <a:cubicBezTo>
                  <a:pt x="201769" y="280144"/>
                  <a:pt x="100875" y="416316"/>
                  <a:pt x="55719" y="499572"/>
                </a:cubicBezTo>
                <a:cubicBezTo>
                  <a:pt x="10563" y="582828"/>
                  <a:pt x="9152" y="674550"/>
                  <a:pt x="2802" y="696422"/>
                </a:cubicBezTo>
                <a:cubicBezTo>
                  <a:pt x="-3548" y="718294"/>
                  <a:pt x="686" y="671375"/>
                  <a:pt x="17619" y="630806"/>
                </a:cubicBezTo>
                <a:cubicBezTo>
                  <a:pt x="34552" y="590237"/>
                  <a:pt x="54660" y="527795"/>
                  <a:pt x="104402" y="453006"/>
                </a:cubicBezTo>
                <a:cubicBezTo>
                  <a:pt x="154144" y="378217"/>
                  <a:pt x="256449" y="253333"/>
                  <a:pt x="316069" y="182072"/>
                </a:cubicBezTo>
                <a:cubicBezTo>
                  <a:pt x="375688" y="110811"/>
                  <a:pt x="494574" y="-2430"/>
                  <a:pt x="487519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ED3C6552-E298-4048-A8FA-21B1A4324EC8}"/>
              </a:ext>
            </a:extLst>
          </p:cNvPr>
          <p:cNvSpPr/>
          <p:nvPr/>
        </p:nvSpPr>
        <p:spPr>
          <a:xfrm>
            <a:off x="1360445" y="3439279"/>
            <a:ext cx="352511" cy="296934"/>
          </a:xfrm>
          <a:custGeom>
            <a:avLst/>
            <a:gdLst>
              <a:gd name="connsiteX0" fmla="*/ 352468 w 352511"/>
              <a:gd name="connsiteY0" fmla="*/ 277059 h 296934"/>
              <a:gd name="connsiteX1" fmla="*/ 252455 w 352511"/>
              <a:gd name="connsiteY1" fmla="*/ 261184 h 296934"/>
              <a:gd name="connsiteX2" fmla="*/ 17505 w 352511"/>
              <a:gd name="connsiteY2" fmla="*/ 11946 h 296934"/>
              <a:gd name="connsiteX3" fmla="*/ 44493 w 352511"/>
              <a:gd name="connsiteY3" fmla="*/ 64334 h 296934"/>
              <a:gd name="connsiteX4" fmla="*/ 261980 w 352511"/>
              <a:gd name="connsiteY4" fmla="*/ 280234 h 296934"/>
              <a:gd name="connsiteX5" fmla="*/ 352468 w 352511"/>
              <a:gd name="connsiteY5" fmla="*/ 277059 h 29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511" h="296934">
                <a:moveTo>
                  <a:pt x="352468" y="277059"/>
                </a:moveTo>
                <a:cubicBezTo>
                  <a:pt x="350881" y="273884"/>
                  <a:pt x="308282" y="305369"/>
                  <a:pt x="252455" y="261184"/>
                </a:cubicBezTo>
                <a:cubicBezTo>
                  <a:pt x="196628" y="216999"/>
                  <a:pt x="52165" y="44754"/>
                  <a:pt x="17505" y="11946"/>
                </a:cubicBezTo>
                <a:cubicBezTo>
                  <a:pt x="-17155" y="-20862"/>
                  <a:pt x="3747" y="19619"/>
                  <a:pt x="44493" y="64334"/>
                </a:cubicBezTo>
                <a:cubicBezTo>
                  <a:pt x="85239" y="109049"/>
                  <a:pt x="212238" y="242399"/>
                  <a:pt x="261980" y="280234"/>
                </a:cubicBezTo>
                <a:cubicBezTo>
                  <a:pt x="311722" y="318069"/>
                  <a:pt x="354055" y="280234"/>
                  <a:pt x="352468" y="2770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1EF23EDB-9B2A-4627-BA2A-16D9C4B34EFB}"/>
              </a:ext>
            </a:extLst>
          </p:cNvPr>
          <p:cNvSpPr/>
          <p:nvPr/>
        </p:nvSpPr>
        <p:spPr>
          <a:xfrm>
            <a:off x="1484070" y="3568358"/>
            <a:ext cx="225710" cy="145143"/>
          </a:xfrm>
          <a:custGeom>
            <a:avLst/>
            <a:gdLst>
              <a:gd name="connsiteX0" fmla="*/ 222493 w 225710"/>
              <a:gd name="connsiteY0" fmla="*/ 141630 h 145143"/>
              <a:gd name="connsiteX1" fmla="*/ 163755 w 225710"/>
              <a:gd name="connsiteY1" fmla="*/ 124167 h 145143"/>
              <a:gd name="connsiteX2" fmla="*/ 84380 w 225710"/>
              <a:gd name="connsiteY2" fmla="*/ 82892 h 145143"/>
              <a:gd name="connsiteX3" fmla="*/ 243 w 225710"/>
              <a:gd name="connsiteY3" fmla="*/ 342 h 145143"/>
              <a:gd name="connsiteX4" fmla="*/ 63743 w 225710"/>
              <a:gd name="connsiteY4" fmla="*/ 55905 h 145143"/>
              <a:gd name="connsiteX5" fmla="*/ 222493 w 225710"/>
              <a:gd name="connsiteY5" fmla="*/ 141630 h 14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10" h="145143">
                <a:moveTo>
                  <a:pt x="222493" y="141630"/>
                </a:moveTo>
                <a:cubicBezTo>
                  <a:pt x="239162" y="153007"/>
                  <a:pt x="186774" y="133957"/>
                  <a:pt x="163755" y="124167"/>
                </a:cubicBezTo>
                <a:cubicBezTo>
                  <a:pt x="140736" y="114377"/>
                  <a:pt x="111632" y="103529"/>
                  <a:pt x="84380" y="82892"/>
                </a:cubicBezTo>
                <a:cubicBezTo>
                  <a:pt x="57128" y="62255"/>
                  <a:pt x="3682" y="4840"/>
                  <a:pt x="243" y="342"/>
                </a:cubicBezTo>
                <a:cubicBezTo>
                  <a:pt x="-3196" y="-4156"/>
                  <a:pt x="30405" y="36855"/>
                  <a:pt x="63743" y="55905"/>
                </a:cubicBezTo>
                <a:cubicBezTo>
                  <a:pt x="97080" y="74955"/>
                  <a:pt x="205824" y="130253"/>
                  <a:pt x="222493" y="1416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EC8EE23A-FEF2-4C16-87F1-3308D5AE0CAF}"/>
              </a:ext>
            </a:extLst>
          </p:cNvPr>
          <p:cNvSpPr/>
          <p:nvPr/>
        </p:nvSpPr>
        <p:spPr>
          <a:xfrm>
            <a:off x="969854" y="2734435"/>
            <a:ext cx="422841" cy="749591"/>
          </a:xfrm>
          <a:custGeom>
            <a:avLst/>
            <a:gdLst>
              <a:gd name="connsiteX0" fmla="*/ 3813 w 422841"/>
              <a:gd name="connsiteY0" fmla="*/ 10882 h 749591"/>
              <a:gd name="connsiteX1" fmla="*/ 204896 w 422841"/>
              <a:gd name="connsiteY1" fmla="*/ 413048 h 749591"/>
              <a:gd name="connsiteX2" fmla="*/ 408096 w 422841"/>
              <a:gd name="connsiteY2" fmla="*/ 734782 h 749591"/>
              <a:gd name="connsiteX3" fmla="*/ 389046 w 422841"/>
              <a:gd name="connsiteY3" fmla="*/ 669165 h 749591"/>
              <a:gd name="connsiteX4" fmla="*/ 245113 w 422841"/>
              <a:gd name="connsiteY4" fmla="*/ 434215 h 749591"/>
              <a:gd name="connsiteX5" fmla="*/ 84246 w 422841"/>
              <a:gd name="connsiteY5" fmla="*/ 142115 h 749591"/>
              <a:gd name="connsiteX6" fmla="*/ 3813 w 422841"/>
              <a:gd name="connsiteY6" fmla="*/ 10882 h 74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841" h="749591">
                <a:moveTo>
                  <a:pt x="3813" y="10882"/>
                </a:moveTo>
                <a:cubicBezTo>
                  <a:pt x="23921" y="56037"/>
                  <a:pt x="137516" y="292398"/>
                  <a:pt x="204896" y="413048"/>
                </a:cubicBezTo>
                <a:cubicBezTo>
                  <a:pt x="272277" y="533698"/>
                  <a:pt x="377404" y="692096"/>
                  <a:pt x="408096" y="734782"/>
                </a:cubicBezTo>
                <a:cubicBezTo>
                  <a:pt x="438788" y="777468"/>
                  <a:pt x="416210" y="719259"/>
                  <a:pt x="389046" y="669165"/>
                </a:cubicBezTo>
                <a:cubicBezTo>
                  <a:pt x="361882" y="619071"/>
                  <a:pt x="295913" y="522057"/>
                  <a:pt x="245113" y="434215"/>
                </a:cubicBezTo>
                <a:cubicBezTo>
                  <a:pt x="194313" y="346373"/>
                  <a:pt x="120582" y="213023"/>
                  <a:pt x="84246" y="142115"/>
                </a:cubicBezTo>
                <a:cubicBezTo>
                  <a:pt x="47910" y="71207"/>
                  <a:pt x="-16295" y="-34273"/>
                  <a:pt x="3813" y="108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E535AB10-6894-4F8F-8B4A-BDBC88002C3C}"/>
              </a:ext>
            </a:extLst>
          </p:cNvPr>
          <p:cNvSpPr/>
          <p:nvPr/>
        </p:nvSpPr>
        <p:spPr>
          <a:xfrm>
            <a:off x="966531" y="1930391"/>
            <a:ext cx="648731" cy="815007"/>
          </a:xfrm>
          <a:custGeom>
            <a:avLst/>
            <a:gdLst>
              <a:gd name="connsiteX0" fmla="*/ 648486 w 648731"/>
              <a:gd name="connsiteY0" fmla="*/ 9 h 815007"/>
              <a:gd name="connsiteX1" fmla="*/ 301352 w 648731"/>
              <a:gd name="connsiteY1" fmla="*/ 245542 h 815007"/>
              <a:gd name="connsiteX2" fmla="*/ 70636 w 648731"/>
              <a:gd name="connsiteY2" fmla="*/ 514359 h 815007"/>
              <a:gd name="connsiteX3" fmla="*/ 17719 w 648731"/>
              <a:gd name="connsiteY3" fmla="*/ 609609 h 815007"/>
              <a:gd name="connsiteX4" fmla="*/ 786 w 648731"/>
              <a:gd name="connsiteY4" fmla="*/ 814926 h 815007"/>
              <a:gd name="connsiteX5" fmla="*/ 38886 w 648731"/>
              <a:gd name="connsiteY5" fmla="*/ 632892 h 815007"/>
              <a:gd name="connsiteX6" fmla="*/ 104502 w 648731"/>
              <a:gd name="connsiteY6" fmla="*/ 514359 h 815007"/>
              <a:gd name="connsiteX7" fmla="*/ 352152 w 648731"/>
              <a:gd name="connsiteY7" fmla="*/ 254009 h 815007"/>
              <a:gd name="connsiteX8" fmla="*/ 648486 w 648731"/>
              <a:gd name="connsiteY8" fmla="*/ 9 h 8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731" h="815007">
                <a:moveTo>
                  <a:pt x="648486" y="9"/>
                </a:moveTo>
                <a:cubicBezTo>
                  <a:pt x="640019" y="-1402"/>
                  <a:pt x="397660" y="159817"/>
                  <a:pt x="301352" y="245542"/>
                </a:cubicBezTo>
                <a:cubicBezTo>
                  <a:pt x="205044" y="331267"/>
                  <a:pt x="117908" y="453681"/>
                  <a:pt x="70636" y="514359"/>
                </a:cubicBezTo>
                <a:cubicBezTo>
                  <a:pt x="23364" y="575037"/>
                  <a:pt x="29361" y="559515"/>
                  <a:pt x="17719" y="609609"/>
                </a:cubicBezTo>
                <a:cubicBezTo>
                  <a:pt x="6077" y="659703"/>
                  <a:pt x="-2742" y="811046"/>
                  <a:pt x="786" y="814926"/>
                </a:cubicBezTo>
                <a:cubicBezTo>
                  <a:pt x="4314" y="818806"/>
                  <a:pt x="21600" y="682986"/>
                  <a:pt x="38886" y="632892"/>
                </a:cubicBezTo>
                <a:cubicBezTo>
                  <a:pt x="56172" y="582798"/>
                  <a:pt x="52291" y="577506"/>
                  <a:pt x="104502" y="514359"/>
                </a:cubicBezTo>
                <a:cubicBezTo>
                  <a:pt x="156713" y="451212"/>
                  <a:pt x="260430" y="336559"/>
                  <a:pt x="352152" y="254009"/>
                </a:cubicBezTo>
                <a:cubicBezTo>
                  <a:pt x="443874" y="171459"/>
                  <a:pt x="656953" y="1420"/>
                  <a:pt x="648486" y="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4EF92830-5DE9-46A4-B8D9-545E6F648CC5}"/>
              </a:ext>
            </a:extLst>
          </p:cNvPr>
          <p:cNvSpPr/>
          <p:nvPr/>
        </p:nvSpPr>
        <p:spPr>
          <a:xfrm>
            <a:off x="1580052" y="1836113"/>
            <a:ext cx="1473016" cy="225676"/>
          </a:xfrm>
          <a:custGeom>
            <a:avLst/>
            <a:gdLst>
              <a:gd name="connsiteX0" fmla="*/ 1098 w 1473016"/>
              <a:gd name="connsiteY0" fmla="*/ 121804 h 225676"/>
              <a:gd name="connsiteX1" fmla="*/ 295315 w 1473016"/>
              <a:gd name="connsiteY1" fmla="*/ 5387 h 225676"/>
              <a:gd name="connsiteX2" fmla="*/ 678431 w 1473016"/>
              <a:gd name="connsiteY2" fmla="*/ 39254 h 225676"/>
              <a:gd name="connsiteX3" fmla="*/ 1421381 w 1473016"/>
              <a:gd name="connsiteY3" fmla="*/ 212820 h 225676"/>
              <a:gd name="connsiteX4" fmla="*/ 1410798 w 1473016"/>
              <a:gd name="connsiteY4" fmla="*/ 212820 h 225676"/>
              <a:gd name="connsiteX5" fmla="*/ 1089065 w 1473016"/>
              <a:gd name="connsiteY5" fmla="*/ 151437 h 225676"/>
              <a:gd name="connsiteX6" fmla="*/ 401148 w 1473016"/>
              <a:gd name="connsiteY6" fmla="*/ 20204 h 225676"/>
              <a:gd name="connsiteX7" fmla="*/ 1098 w 1473016"/>
              <a:gd name="connsiteY7" fmla="*/ 121804 h 22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3016" h="225676">
                <a:moveTo>
                  <a:pt x="1098" y="121804"/>
                </a:moveTo>
                <a:cubicBezTo>
                  <a:pt x="-16541" y="119335"/>
                  <a:pt x="182426" y="19145"/>
                  <a:pt x="295315" y="5387"/>
                </a:cubicBezTo>
                <a:cubicBezTo>
                  <a:pt x="408204" y="-8371"/>
                  <a:pt x="490753" y="4682"/>
                  <a:pt x="678431" y="39254"/>
                </a:cubicBezTo>
                <a:cubicBezTo>
                  <a:pt x="866109" y="73826"/>
                  <a:pt x="1299320" y="183892"/>
                  <a:pt x="1421381" y="212820"/>
                </a:cubicBezTo>
                <a:cubicBezTo>
                  <a:pt x="1543442" y="241748"/>
                  <a:pt x="1410798" y="212820"/>
                  <a:pt x="1410798" y="212820"/>
                </a:cubicBezTo>
                <a:lnTo>
                  <a:pt x="1089065" y="151437"/>
                </a:lnTo>
                <a:cubicBezTo>
                  <a:pt x="920790" y="119334"/>
                  <a:pt x="578595" y="27965"/>
                  <a:pt x="401148" y="20204"/>
                </a:cubicBezTo>
                <a:cubicBezTo>
                  <a:pt x="223701" y="12443"/>
                  <a:pt x="18737" y="124273"/>
                  <a:pt x="1098" y="12180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FEC0460D-2105-4FC3-A868-D7902DC42FB2}"/>
              </a:ext>
            </a:extLst>
          </p:cNvPr>
          <p:cNvSpPr/>
          <p:nvPr/>
        </p:nvSpPr>
        <p:spPr>
          <a:xfrm>
            <a:off x="3034874" y="2055276"/>
            <a:ext cx="613585" cy="382744"/>
          </a:xfrm>
          <a:custGeom>
            <a:avLst/>
            <a:gdLst>
              <a:gd name="connsiteX0" fmla="*/ 426 w 613585"/>
              <a:gd name="connsiteY0" fmla="*/ 7 h 382744"/>
              <a:gd name="connsiteX1" fmla="*/ 305226 w 613585"/>
              <a:gd name="connsiteY1" fmla="*/ 165107 h 382744"/>
              <a:gd name="connsiteX2" fmla="*/ 610026 w 613585"/>
              <a:gd name="connsiteY2" fmla="*/ 378891 h 382744"/>
              <a:gd name="connsiteX3" fmla="*/ 457626 w 613585"/>
              <a:gd name="connsiteY3" fmla="*/ 292107 h 382744"/>
              <a:gd name="connsiteX4" fmla="*/ 243843 w 613585"/>
              <a:gd name="connsiteY4" fmla="*/ 158757 h 382744"/>
              <a:gd name="connsiteX5" fmla="*/ 426 w 613585"/>
              <a:gd name="connsiteY5" fmla="*/ 7 h 38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585" h="382744">
                <a:moveTo>
                  <a:pt x="426" y="7"/>
                </a:moveTo>
                <a:cubicBezTo>
                  <a:pt x="10657" y="1065"/>
                  <a:pt x="203626" y="101960"/>
                  <a:pt x="305226" y="165107"/>
                </a:cubicBezTo>
                <a:cubicBezTo>
                  <a:pt x="406826" y="228254"/>
                  <a:pt x="584626" y="357724"/>
                  <a:pt x="610026" y="378891"/>
                </a:cubicBezTo>
                <a:cubicBezTo>
                  <a:pt x="635426" y="400058"/>
                  <a:pt x="518656" y="328796"/>
                  <a:pt x="457626" y="292107"/>
                </a:cubicBezTo>
                <a:cubicBezTo>
                  <a:pt x="396596" y="255418"/>
                  <a:pt x="321101" y="204971"/>
                  <a:pt x="243843" y="158757"/>
                </a:cubicBezTo>
                <a:cubicBezTo>
                  <a:pt x="166585" y="112543"/>
                  <a:pt x="-9805" y="-1051"/>
                  <a:pt x="426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E872E55B-2FAF-4AFC-8347-90A7D9D9AEC8}"/>
              </a:ext>
            </a:extLst>
          </p:cNvPr>
          <p:cNvSpPr/>
          <p:nvPr/>
        </p:nvSpPr>
        <p:spPr>
          <a:xfrm>
            <a:off x="3274037" y="2372776"/>
            <a:ext cx="385544" cy="60748"/>
          </a:xfrm>
          <a:custGeom>
            <a:avLst/>
            <a:gdLst>
              <a:gd name="connsiteX0" fmla="*/ 2563 w 385544"/>
              <a:gd name="connsiteY0" fmla="*/ 7 h 60748"/>
              <a:gd name="connsiteX1" fmla="*/ 370863 w 385544"/>
              <a:gd name="connsiteY1" fmla="*/ 57157 h 60748"/>
              <a:gd name="connsiteX2" fmla="*/ 317946 w 385544"/>
              <a:gd name="connsiteY2" fmla="*/ 55041 h 60748"/>
              <a:gd name="connsiteX3" fmla="*/ 212113 w 385544"/>
              <a:gd name="connsiteY3" fmla="*/ 52924 h 60748"/>
              <a:gd name="connsiteX4" fmla="*/ 2563 w 385544"/>
              <a:gd name="connsiteY4" fmla="*/ 7 h 6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544" h="60748">
                <a:moveTo>
                  <a:pt x="2563" y="7"/>
                </a:moveTo>
                <a:cubicBezTo>
                  <a:pt x="29021" y="713"/>
                  <a:pt x="318299" y="47985"/>
                  <a:pt x="370863" y="57157"/>
                </a:cubicBezTo>
                <a:cubicBezTo>
                  <a:pt x="423427" y="66329"/>
                  <a:pt x="317946" y="55041"/>
                  <a:pt x="317946" y="55041"/>
                </a:cubicBezTo>
                <a:cubicBezTo>
                  <a:pt x="291488" y="54336"/>
                  <a:pt x="262207" y="58921"/>
                  <a:pt x="212113" y="52924"/>
                </a:cubicBezTo>
                <a:cubicBezTo>
                  <a:pt x="162019" y="46927"/>
                  <a:pt x="-23895" y="-699"/>
                  <a:pt x="2563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83A373C0-0924-4D49-9C75-D932EC9D0D9D}"/>
              </a:ext>
            </a:extLst>
          </p:cNvPr>
          <p:cNvSpPr/>
          <p:nvPr/>
        </p:nvSpPr>
        <p:spPr>
          <a:xfrm>
            <a:off x="1881460" y="4048046"/>
            <a:ext cx="442670" cy="703592"/>
          </a:xfrm>
          <a:custGeom>
            <a:avLst/>
            <a:gdLst>
              <a:gd name="connsiteX0" fmla="*/ 12428 w 442670"/>
              <a:gd name="connsiteY0" fmla="*/ 79 h 703592"/>
              <a:gd name="connsiteX1" fmla="*/ 1315 w 442670"/>
              <a:gd name="connsiteY1" fmla="*/ 188992 h 703592"/>
              <a:gd name="connsiteX2" fmla="*/ 23540 w 442670"/>
              <a:gd name="connsiteY2" fmla="*/ 287417 h 703592"/>
              <a:gd name="connsiteX3" fmla="*/ 141015 w 442670"/>
              <a:gd name="connsiteY3" fmla="*/ 514429 h 703592"/>
              <a:gd name="connsiteX4" fmla="*/ 283890 w 442670"/>
              <a:gd name="connsiteY4" fmla="*/ 630317 h 703592"/>
              <a:gd name="connsiteX5" fmla="*/ 375965 w 442670"/>
              <a:gd name="connsiteY5" fmla="*/ 689054 h 703592"/>
              <a:gd name="connsiteX6" fmla="*/ 442640 w 442670"/>
              <a:gd name="connsiteY6" fmla="*/ 701754 h 703592"/>
              <a:gd name="connsiteX7" fmla="*/ 368028 w 442670"/>
              <a:gd name="connsiteY7" fmla="*/ 679529 h 703592"/>
              <a:gd name="connsiteX8" fmla="*/ 153715 w 442670"/>
              <a:gd name="connsiteY8" fmla="*/ 487442 h 703592"/>
              <a:gd name="connsiteX9" fmla="*/ 7665 w 442670"/>
              <a:gd name="connsiteY9" fmla="*/ 212804 h 703592"/>
              <a:gd name="connsiteX10" fmla="*/ 12428 w 442670"/>
              <a:gd name="connsiteY10" fmla="*/ 79 h 70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2670" h="703592">
                <a:moveTo>
                  <a:pt x="12428" y="79"/>
                </a:moveTo>
                <a:cubicBezTo>
                  <a:pt x="11370" y="-3890"/>
                  <a:pt x="-537" y="141102"/>
                  <a:pt x="1315" y="188992"/>
                </a:cubicBezTo>
                <a:cubicBezTo>
                  <a:pt x="3167" y="236882"/>
                  <a:pt x="257" y="233178"/>
                  <a:pt x="23540" y="287417"/>
                </a:cubicBezTo>
                <a:cubicBezTo>
                  <a:pt x="46823" y="341657"/>
                  <a:pt x="97623" y="457279"/>
                  <a:pt x="141015" y="514429"/>
                </a:cubicBezTo>
                <a:cubicBezTo>
                  <a:pt x="184407" y="571579"/>
                  <a:pt x="244732" y="601213"/>
                  <a:pt x="283890" y="630317"/>
                </a:cubicBezTo>
                <a:cubicBezTo>
                  <a:pt x="323048" y="659421"/>
                  <a:pt x="349507" y="677148"/>
                  <a:pt x="375965" y="689054"/>
                </a:cubicBezTo>
                <a:cubicBezTo>
                  <a:pt x="402423" y="700960"/>
                  <a:pt x="443963" y="703341"/>
                  <a:pt x="442640" y="701754"/>
                </a:cubicBezTo>
                <a:cubicBezTo>
                  <a:pt x="441317" y="700167"/>
                  <a:pt x="416182" y="715248"/>
                  <a:pt x="368028" y="679529"/>
                </a:cubicBezTo>
                <a:cubicBezTo>
                  <a:pt x="319874" y="643810"/>
                  <a:pt x="213776" y="565230"/>
                  <a:pt x="153715" y="487442"/>
                </a:cubicBezTo>
                <a:cubicBezTo>
                  <a:pt x="93654" y="409654"/>
                  <a:pt x="27773" y="294031"/>
                  <a:pt x="7665" y="212804"/>
                </a:cubicBezTo>
                <a:cubicBezTo>
                  <a:pt x="-12443" y="131577"/>
                  <a:pt x="13486" y="4048"/>
                  <a:pt x="12428" y="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D6A16AC8-551C-4BC2-9ADB-80901E2D9F0E}"/>
              </a:ext>
            </a:extLst>
          </p:cNvPr>
          <p:cNvSpPr/>
          <p:nvPr/>
        </p:nvSpPr>
        <p:spPr>
          <a:xfrm>
            <a:off x="2257075" y="4560843"/>
            <a:ext cx="145470" cy="135667"/>
          </a:xfrm>
          <a:custGeom>
            <a:avLst/>
            <a:gdLst>
              <a:gd name="connsiteX0" fmla="*/ 143225 w 145470"/>
              <a:gd name="connsiteY0" fmla="*/ 45 h 135667"/>
              <a:gd name="connsiteX1" fmla="*/ 133700 w 145470"/>
              <a:gd name="connsiteY1" fmla="*/ 90532 h 135667"/>
              <a:gd name="connsiteX2" fmla="*/ 73375 w 145470"/>
              <a:gd name="connsiteY2" fmla="*/ 122282 h 135667"/>
              <a:gd name="connsiteX3" fmla="*/ 350 w 145470"/>
              <a:gd name="connsiteY3" fmla="*/ 134982 h 135667"/>
              <a:gd name="connsiteX4" fmla="*/ 105125 w 145470"/>
              <a:gd name="connsiteY4" fmla="*/ 103232 h 135667"/>
              <a:gd name="connsiteX5" fmla="*/ 143225 w 145470"/>
              <a:gd name="connsiteY5" fmla="*/ 45 h 13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70" h="135667">
                <a:moveTo>
                  <a:pt x="143225" y="45"/>
                </a:moveTo>
                <a:cubicBezTo>
                  <a:pt x="147987" y="-2072"/>
                  <a:pt x="145342" y="70159"/>
                  <a:pt x="133700" y="90532"/>
                </a:cubicBezTo>
                <a:cubicBezTo>
                  <a:pt x="122058" y="110905"/>
                  <a:pt x="95600" y="114874"/>
                  <a:pt x="73375" y="122282"/>
                </a:cubicBezTo>
                <a:cubicBezTo>
                  <a:pt x="51150" y="129690"/>
                  <a:pt x="-4942" y="138157"/>
                  <a:pt x="350" y="134982"/>
                </a:cubicBezTo>
                <a:cubicBezTo>
                  <a:pt x="5642" y="131807"/>
                  <a:pt x="81048" y="123605"/>
                  <a:pt x="105125" y="103232"/>
                </a:cubicBezTo>
                <a:cubicBezTo>
                  <a:pt x="129202" y="82859"/>
                  <a:pt x="138463" y="2162"/>
                  <a:pt x="143225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9E8CDA45-DB44-4880-A3E7-A4EE88E9560E}"/>
              </a:ext>
            </a:extLst>
          </p:cNvPr>
          <p:cNvSpPr/>
          <p:nvPr/>
        </p:nvSpPr>
        <p:spPr>
          <a:xfrm>
            <a:off x="2319266" y="4741274"/>
            <a:ext cx="73297" cy="698351"/>
          </a:xfrm>
          <a:custGeom>
            <a:avLst/>
            <a:gdLst>
              <a:gd name="connsiteX0" fmla="*/ 72 w 73297"/>
              <a:gd name="connsiteY0" fmla="*/ 2176 h 698351"/>
              <a:gd name="connsiteX1" fmla="*/ 73097 w 73297"/>
              <a:gd name="connsiteY1" fmla="*/ 345076 h 698351"/>
              <a:gd name="connsiteX2" fmla="*/ 22297 w 73297"/>
              <a:gd name="connsiteY2" fmla="*/ 694326 h 698351"/>
              <a:gd name="connsiteX3" fmla="*/ 38172 w 73297"/>
              <a:gd name="connsiteY3" fmla="*/ 514939 h 698351"/>
              <a:gd name="connsiteX4" fmla="*/ 58809 w 73297"/>
              <a:gd name="connsiteY4" fmla="*/ 213314 h 698351"/>
              <a:gd name="connsiteX5" fmla="*/ 72 w 73297"/>
              <a:gd name="connsiteY5" fmla="*/ 2176 h 69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97" h="698351">
                <a:moveTo>
                  <a:pt x="72" y="2176"/>
                </a:moveTo>
                <a:cubicBezTo>
                  <a:pt x="2453" y="24136"/>
                  <a:pt x="69393" y="229718"/>
                  <a:pt x="73097" y="345076"/>
                </a:cubicBezTo>
                <a:cubicBezTo>
                  <a:pt x="76801" y="460434"/>
                  <a:pt x="28118" y="666016"/>
                  <a:pt x="22297" y="694326"/>
                </a:cubicBezTo>
                <a:cubicBezTo>
                  <a:pt x="16476" y="722637"/>
                  <a:pt x="32087" y="595108"/>
                  <a:pt x="38172" y="514939"/>
                </a:cubicBezTo>
                <a:cubicBezTo>
                  <a:pt x="44257" y="434770"/>
                  <a:pt x="62513" y="296922"/>
                  <a:pt x="58809" y="213314"/>
                </a:cubicBezTo>
                <a:cubicBezTo>
                  <a:pt x="55105" y="129706"/>
                  <a:pt x="-2309" y="-19784"/>
                  <a:pt x="72" y="21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A993EB34-AA47-4A7F-975B-911CBD353C9F}"/>
              </a:ext>
            </a:extLst>
          </p:cNvPr>
          <p:cNvSpPr/>
          <p:nvPr/>
        </p:nvSpPr>
        <p:spPr>
          <a:xfrm>
            <a:off x="2290175" y="5411759"/>
            <a:ext cx="44127" cy="330363"/>
          </a:xfrm>
          <a:custGeom>
            <a:avLst/>
            <a:gdLst>
              <a:gd name="connsiteX0" fmla="*/ 43450 w 44127"/>
              <a:gd name="connsiteY0" fmla="*/ 29 h 330363"/>
              <a:gd name="connsiteX1" fmla="*/ 13288 w 44127"/>
              <a:gd name="connsiteY1" fmla="*/ 241329 h 330363"/>
              <a:gd name="connsiteX2" fmla="*/ 588 w 44127"/>
              <a:gd name="connsiteY2" fmla="*/ 330229 h 330363"/>
              <a:gd name="connsiteX3" fmla="*/ 30750 w 44127"/>
              <a:gd name="connsiteY3" fmla="*/ 225454 h 330363"/>
              <a:gd name="connsiteX4" fmla="*/ 43450 w 44127"/>
              <a:gd name="connsiteY4" fmla="*/ 29 h 33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27" h="330363">
                <a:moveTo>
                  <a:pt x="43450" y="29"/>
                </a:moveTo>
                <a:cubicBezTo>
                  <a:pt x="40540" y="2675"/>
                  <a:pt x="20432" y="186296"/>
                  <a:pt x="13288" y="241329"/>
                </a:cubicBezTo>
                <a:cubicBezTo>
                  <a:pt x="6144" y="296362"/>
                  <a:pt x="-2322" y="332875"/>
                  <a:pt x="588" y="330229"/>
                </a:cubicBezTo>
                <a:cubicBezTo>
                  <a:pt x="3498" y="327583"/>
                  <a:pt x="22019" y="277842"/>
                  <a:pt x="30750" y="225454"/>
                </a:cubicBezTo>
                <a:cubicBezTo>
                  <a:pt x="39481" y="173067"/>
                  <a:pt x="46360" y="-2617"/>
                  <a:pt x="43450" y="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FB671756-CCF0-473B-9303-1F389070056F}"/>
              </a:ext>
            </a:extLst>
          </p:cNvPr>
          <p:cNvSpPr/>
          <p:nvPr/>
        </p:nvSpPr>
        <p:spPr>
          <a:xfrm>
            <a:off x="1917803" y="2895813"/>
            <a:ext cx="441974" cy="1047099"/>
          </a:xfrm>
          <a:custGeom>
            <a:avLst/>
            <a:gdLst>
              <a:gd name="connsiteX0" fmla="*/ 438047 w 441974"/>
              <a:gd name="connsiteY0" fmla="*/ 16720 h 1047099"/>
              <a:gd name="connsiteX1" fmla="*/ 154414 w 441974"/>
              <a:gd name="connsiteY1" fmla="*/ 531070 h 1047099"/>
              <a:gd name="connsiteX2" fmla="*/ 8364 w 441974"/>
              <a:gd name="connsiteY2" fmla="*/ 1017904 h 1047099"/>
              <a:gd name="connsiteX3" fmla="*/ 23180 w 441974"/>
              <a:gd name="connsiteY3" fmla="*/ 952287 h 1047099"/>
              <a:gd name="connsiteX4" fmla="*/ 67630 w 441974"/>
              <a:gd name="connsiteY4" fmla="*/ 624204 h 1047099"/>
              <a:gd name="connsiteX5" fmla="*/ 302580 w 441974"/>
              <a:gd name="connsiteY5" fmla="*/ 169120 h 1047099"/>
              <a:gd name="connsiteX6" fmla="*/ 438047 w 441974"/>
              <a:gd name="connsiteY6" fmla="*/ 16720 h 104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974" h="1047099">
                <a:moveTo>
                  <a:pt x="438047" y="16720"/>
                </a:moveTo>
                <a:cubicBezTo>
                  <a:pt x="413353" y="77045"/>
                  <a:pt x="226028" y="364206"/>
                  <a:pt x="154414" y="531070"/>
                </a:cubicBezTo>
                <a:cubicBezTo>
                  <a:pt x="82800" y="697934"/>
                  <a:pt x="30236" y="947701"/>
                  <a:pt x="8364" y="1017904"/>
                </a:cubicBezTo>
                <a:cubicBezTo>
                  <a:pt x="-13508" y="1088107"/>
                  <a:pt x="13302" y="1017904"/>
                  <a:pt x="23180" y="952287"/>
                </a:cubicBezTo>
                <a:cubicBezTo>
                  <a:pt x="33058" y="886670"/>
                  <a:pt x="21063" y="754732"/>
                  <a:pt x="67630" y="624204"/>
                </a:cubicBezTo>
                <a:cubicBezTo>
                  <a:pt x="114197" y="493676"/>
                  <a:pt x="239786" y="266839"/>
                  <a:pt x="302580" y="169120"/>
                </a:cubicBezTo>
                <a:cubicBezTo>
                  <a:pt x="365374" y="71401"/>
                  <a:pt x="462741" y="-43605"/>
                  <a:pt x="438047" y="167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9F5DEA95-3E72-46FB-A55A-519841698CC0}"/>
              </a:ext>
            </a:extLst>
          </p:cNvPr>
          <p:cNvSpPr/>
          <p:nvPr/>
        </p:nvSpPr>
        <p:spPr>
          <a:xfrm>
            <a:off x="1828769" y="3707522"/>
            <a:ext cx="135166" cy="1132983"/>
          </a:xfrm>
          <a:custGeom>
            <a:avLst/>
            <a:gdLst>
              <a:gd name="connsiteX0" fmla="*/ 116448 w 135166"/>
              <a:gd name="connsiteY0" fmla="*/ 5111 h 1132983"/>
              <a:gd name="connsiteX1" fmla="*/ 31 w 135166"/>
              <a:gd name="connsiteY1" fmla="*/ 430561 h 1132983"/>
              <a:gd name="connsiteX2" fmla="*/ 129148 w 135166"/>
              <a:gd name="connsiteY2" fmla="*/ 1099428 h 1132983"/>
              <a:gd name="connsiteX3" fmla="*/ 114331 w 135166"/>
              <a:gd name="connsiteY3" fmla="*/ 1014761 h 1132983"/>
              <a:gd name="connsiteX4" fmla="*/ 118564 w 135166"/>
              <a:gd name="connsiteY4" fmla="*/ 856011 h 1132983"/>
              <a:gd name="connsiteX5" fmla="*/ 29664 w 135166"/>
              <a:gd name="connsiteY5" fmla="*/ 451728 h 1132983"/>
              <a:gd name="connsiteX6" fmla="*/ 69881 w 135166"/>
              <a:gd name="connsiteY6" fmla="*/ 210428 h 1132983"/>
              <a:gd name="connsiteX7" fmla="*/ 116448 w 135166"/>
              <a:gd name="connsiteY7" fmla="*/ 5111 h 113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166" h="1132983">
                <a:moveTo>
                  <a:pt x="116448" y="5111"/>
                </a:moveTo>
                <a:cubicBezTo>
                  <a:pt x="104806" y="41800"/>
                  <a:pt x="-2086" y="248175"/>
                  <a:pt x="31" y="430561"/>
                </a:cubicBezTo>
                <a:cubicBezTo>
                  <a:pt x="2148" y="612947"/>
                  <a:pt x="110098" y="1002061"/>
                  <a:pt x="129148" y="1099428"/>
                </a:cubicBezTo>
                <a:cubicBezTo>
                  <a:pt x="148198" y="1196795"/>
                  <a:pt x="116095" y="1055330"/>
                  <a:pt x="114331" y="1014761"/>
                </a:cubicBezTo>
                <a:cubicBezTo>
                  <a:pt x="112567" y="974192"/>
                  <a:pt x="132675" y="949850"/>
                  <a:pt x="118564" y="856011"/>
                </a:cubicBezTo>
                <a:cubicBezTo>
                  <a:pt x="104453" y="762172"/>
                  <a:pt x="37778" y="559325"/>
                  <a:pt x="29664" y="451728"/>
                </a:cubicBezTo>
                <a:cubicBezTo>
                  <a:pt x="21550" y="344131"/>
                  <a:pt x="52242" y="282042"/>
                  <a:pt x="69881" y="210428"/>
                </a:cubicBezTo>
                <a:cubicBezTo>
                  <a:pt x="87520" y="138814"/>
                  <a:pt x="128090" y="-31578"/>
                  <a:pt x="116448" y="51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50DCE6B5-E464-4ED0-9D87-C2CA179A7F0F}"/>
              </a:ext>
            </a:extLst>
          </p:cNvPr>
          <p:cNvSpPr/>
          <p:nvPr/>
        </p:nvSpPr>
        <p:spPr>
          <a:xfrm>
            <a:off x="2042318" y="4573182"/>
            <a:ext cx="99934" cy="154556"/>
          </a:xfrm>
          <a:custGeom>
            <a:avLst/>
            <a:gdLst>
              <a:gd name="connsiteX0" fmla="*/ 10320 w 99934"/>
              <a:gd name="connsiteY0" fmla="*/ 406 h 154556"/>
              <a:gd name="connsiteX1" fmla="*/ 5557 w 99934"/>
              <a:gd name="connsiteY1" fmla="*/ 117881 h 154556"/>
              <a:gd name="connsiteX2" fmla="*/ 89695 w 99934"/>
              <a:gd name="connsiteY2" fmla="*/ 148043 h 154556"/>
              <a:gd name="connsiteX3" fmla="*/ 97632 w 99934"/>
              <a:gd name="connsiteY3" fmla="*/ 82956 h 154556"/>
              <a:gd name="connsiteX4" fmla="*/ 81757 w 99934"/>
              <a:gd name="connsiteY4" fmla="*/ 152806 h 154556"/>
              <a:gd name="connsiteX5" fmla="*/ 34132 w 99934"/>
              <a:gd name="connsiteY5" fmla="*/ 128993 h 154556"/>
              <a:gd name="connsiteX6" fmla="*/ 29370 w 99934"/>
              <a:gd name="connsiteY6" fmla="*/ 79781 h 154556"/>
              <a:gd name="connsiteX7" fmla="*/ 10320 w 99934"/>
              <a:gd name="connsiteY7" fmla="*/ 406 h 15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34" h="154556">
                <a:moveTo>
                  <a:pt x="10320" y="406"/>
                </a:moveTo>
                <a:cubicBezTo>
                  <a:pt x="6351" y="6756"/>
                  <a:pt x="-7672" y="93275"/>
                  <a:pt x="5557" y="117881"/>
                </a:cubicBezTo>
                <a:cubicBezTo>
                  <a:pt x="18786" y="142487"/>
                  <a:pt x="74349" y="153864"/>
                  <a:pt x="89695" y="148043"/>
                </a:cubicBezTo>
                <a:cubicBezTo>
                  <a:pt x="105041" y="142222"/>
                  <a:pt x="98955" y="82162"/>
                  <a:pt x="97632" y="82956"/>
                </a:cubicBezTo>
                <a:cubicBezTo>
                  <a:pt x="96309" y="83750"/>
                  <a:pt x="92340" y="145133"/>
                  <a:pt x="81757" y="152806"/>
                </a:cubicBezTo>
                <a:cubicBezTo>
                  <a:pt x="71174" y="160479"/>
                  <a:pt x="42863" y="141164"/>
                  <a:pt x="34132" y="128993"/>
                </a:cubicBezTo>
                <a:cubicBezTo>
                  <a:pt x="25401" y="116822"/>
                  <a:pt x="33074" y="95656"/>
                  <a:pt x="29370" y="79781"/>
                </a:cubicBezTo>
                <a:cubicBezTo>
                  <a:pt x="25666" y="63906"/>
                  <a:pt x="14289" y="-5944"/>
                  <a:pt x="10320" y="4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F68D3FC7-14A0-4D26-81D5-2B746361E360}"/>
              </a:ext>
            </a:extLst>
          </p:cNvPr>
          <p:cNvSpPr/>
          <p:nvPr/>
        </p:nvSpPr>
        <p:spPr>
          <a:xfrm>
            <a:off x="2162289" y="4627533"/>
            <a:ext cx="72934" cy="199644"/>
          </a:xfrm>
          <a:custGeom>
            <a:avLst/>
            <a:gdLst>
              <a:gd name="connsiteX0" fmla="*/ 1474 w 72934"/>
              <a:gd name="connsiteY0" fmla="*/ 30 h 199644"/>
              <a:gd name="connsiteX1" fmla="*/ 6236 w 72934"/>
              <a:gd name="connsiteY1" fmla="*/ 144492 h 199644"/>
              <a:gd name="connsiteX2" fmla="*/ 36399 w 72934"/>
              <a:gd name="connsiteY2" fmla="*/ 185767 h 199644"/>
              <a:gd name="connsiteX3" fmla="*/ 71324 w 72934"/>
              <a:gd name="connsiteY3" fmla="*/ 192117 h 199644"/>
              <a:gd name="connsiteX4" fmla="*/ 66561 w 72934"/>
              <a:gd name="connsiteY4" fmla="*/ 85755 h 199644"/>
              <a:gd name="connsiteX5" fmla="*/ 61799 w 72934"/>
              <a:gd name="connsiteY5" fmla="*/ 160367 h 199644"/>
              <a:gd name="connsiteX6" fmla="*/ 47511 w 72934"/>
              <a:gd name="connsiteY6" fmla="*/ 171480 h 199644"/>
              <a:gd name="connsiteX7" fmla="*/ 25286 w 72934"/>
              <a:gd name="connsiteY7" fmla="*/ 131792 h 199644"/>
              <a:gd name="connsiteX8" fmla="*/ 1474 w 72934"/>
              <a:gd name="connsiteY8" fmla="*/ 30 h 19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934" h="199644">
                <a:moveTo>
                  <a:pt x="1474" y="30"/>
                </a:moveTo>
                <a:cubicBezTo>
                  <a:pt x="-1701" y="2147"/>
                  <a:pt x="415" y="113536"/>
                  <a:pt x="6236" y="144492"/>
                </a:cubicBezTo>
                <a:cubicBezTo>
                  <a:pt x="12057" y="175448"/>
                  <a:pt x="25551" y="177830"/>
                  <a:pt x="36399" y="185767"/>
                </a:cubicBezTo>
                <a:cubicBezTo>
                  <a:pt x="47247" y="193704"/>
                  <a:pt x="66297" y="208786"/>
                  <a:pt x="71324" y="192117"/>
                </a:cubicBezTo>
                <a:cubicBezTo>
                  <a:pt x="76351" y="175448"/>
                  <a:pt x="68148" y="91047"/>
                  <a:pt x="66561" y="85755"/>
                </a:cubicBezTo>
                <a:cubicBezTo>
                  <a:pt x="64974" y="80463"/>
                  <a:pt x="64974" y="146080"/>
                  <a:pt x="61799" y="160367"/>
                </a:cubicBezTo>
                <a:cubicBezTo>
                  <a:pt x="58624" y="174654"/>
                  <a:pt x="53596" y="176242"/>
                  <a:pt x="47511" y="171480"/>
                </a:cubicBezTo>
                <a:cubicBezTo>
                  <a:pt x="41426" y="166718"/>
                  <a:pt x="30842" y="156663"/>
                  <a:pt x="25286" y="131792"/>
                </a:cubicBezTo>
                <a:cubicBezTo>
                  <a:pt x="19730" y="106921"/>
                  <a:pt x="4649" y="-2087"/>
                  <a:pt x="1474" y="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7DBE071A-352B-471F-BE84-C2D55484C9D5}"/>
              </a:ext>
            </a:extLst>
          </p:cNvPr>
          <p:cNvSpPr/>
          <p:nvPr/>
        </p:nvSpPr>
        <p:spPr>
          <a:xfrm>
            <a:off x="2136030" y="4628971"/>
            <a:ext cx="125146" cy="212496"/>
          </a:xfrm>
          <a:custGeom>
            <a:avLst/>
            <a:gdLst>
              <a:gd name="connsiteX0" fmla="*/ 118220 w 125146"/>
              <a:gd name="connsiteY0" fmla="*/ 73204 h 212496"/>
              <a:gd name="connsiteX1" fmla="*/ 105520 w 125146"/>
              <a:gd name="connsiteY1" fmla="*/ 203379 h 212496"/>
              <a:gd name="connsiteX2" fmla="*/ 56308 w 125146"/>
              <a:gd name="connsiteY2" fmla="*/ 195442 h 212496"/>
              <a:gd name="connsiteX3" fmla="*/ 16620 w 125146"/>
              <a:gd name="connsiteY3" fmla="*/ 146229 h 212496"/>
              <a:gd name="connsiteX4" fmla="*/ 5508 w 125146"/>
              <a:gd name="connsiteY4" fmla="*/ 179 h 212496"/>
              <a:gd name="connsiteX5" fmla="*/ 2333 w 125146"/>
              <a:gd name="connsiteY5" fmla="*/ 117654 h 212496"/>
              <a:gd name="connsiteX6" fmla="*/ 40433 w 125146"/>
              <a:gd name="connsiteY6" fmla="*/ 184329 h 212496"/>
              <a:gd name="connsiteX7" fmla="*/ 110283 w 125146"/>
              <a:gd name="connsiteY7" fmla="*/ 208142 h 212496"/>
              <a:gd name="connsiteX8" fmla="*/ 124570 w 125146"/>
              <a:gd name="connsiteY8" fmla="*/ 136704 h 212496"/>
              <a:gd name="connsiteX9" fmla="*/ 118220 w 125146"/>
              <a:gd name="connsiteY9" fmla="*/ 73204 h 21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146" h="212496">
                <a:moveTo>
                  <a:pt x="118220" y="73204"/>
                </a:moveTo>
                <a:cubicBezTo>
                  <a:pt x="115045" y="84317"/>
                  <a:pt x="115839" y="183006"/>
                  <a:pt x="105520" y="203379"/>
                </a:cubicBezTo>
                <a:cubicBezTo>
                  <a:pt x="95201" y="223752"/>
                  <a:pt x="71125" y="204967"/>
                  <a:pt x="56308" y="195442"/>
                </a:cubicBezTo>
                <a:cubicBezTo>
                  <a:pt x="41491" y="185917"/>
                  <a:pt x="25087" y="178773"/>
                  <a:pt x="16620" y="146229"/>
                </a:cubicBezTo>
                <a:cubicBezTo>
                  <a:pt x="8153" y="113685"/>
                  <a:pt x="7889" y="4941"/>
                  <a:pt x="5508" y="179"/>
                </a:cubicBezTo>
                <a:cubicBezTo>
                  <a:pt x="3127" y="-4583"/>
                  <a:pt x="-3488" y="86962"/>
                  <a:pt x="2333" y="117654"/>
                </a:cubicBezTo>
                <a:cubicBezTo>
                  <a:pt x="8154" y="148346"/>
                  <a:pt x="22442" y="169248"/>
                  <a:pt x="40433" y="184329"/>
                </a:cubicBezTo>
                <a:cubicBezTo>
                  <a:pt x="58424" y="199410"/>
                  <a:pt x="96260" y="216080"/>
                  <a:pt x="110283" y="208142"/>
                </a:cubicBezTo>
                <a:cubicBezTo>
                  <a:pt x="124306" y="200204"/>
                  <a:pt x="122189" y="157606"/>
                  <a:pt x="124570" y="136704"/>
                </a:cubicBezTo>
                <a:cubicBezTo>
                  <a:pt x="126951" y="115802"/>
                  <a:pt x="121395" y="62091"/>
                  <a:pt x="118220" y="7320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C706A084-482B-4285-B3ED-9FE3594632E3}"/>
              </a:ext>
            </a:extLst>
          </p:cNvPr>
          <p:cNvSpPr/>
          <p:nvPr/>
        </p:nvSpPr>
        <p:spPr>
          <a:xfrm>
            <a:off x="2057752" y="4554538"/>
            <a:ext cx="63290" cy="189388"/>
          </a:xfrm>
          <a:custGeom>
            <a:avLst/>
            <a:gdLst>
              <a:gd name="connsiteX0" fmla="*/ 63148 w 63290"/>
              <a:gd name="connsiteY0" fmla="*/ 80962 h 189388"/>
              <a:gd name="connsiteX1" fmla="*/ 42511 w 63290"/>
              <a:gd name="connsiteY1" fmla="*/ 179387 h 189388"/>
              <a:gd name="connsiteX2" fmla="*/ 12348 w 63290"/>
              <a:gd name="connsiteY2" fmla="*/ 176212 h 189388"/>
              <a:gd name="connsiteX3" fmla="*/ 13936 w 63290"/>
              <a:gd name="connsiteY3" fmla="*/ 92075 h 189388"/>
              <a:gd name="connsiteX4" fmla="*/ 20286 w 63290"/>
              <a:gd name="connsiteY4" fmla="*/ 0 h 189388"/>
              <a:gd name="connsiteX5" fmla="*/ 1236 w 63290"/>
              <a:gd name="connsiteY5" fmla="*/ 90487 h 189388"/>
              <a:gd name="connsiteX6" fmla="*/ 4411 w 63290"/>
              <a:gd name="connsiteY6" fmla="*/ 157162 h 189388"/>
              <a:gd name="connsiteX7" fmla="*/ 25048 w 63290"/>
              <a:gd name="connsiteY7" fmla="*/ 176212 h 189388"/>
              <a:gd name="connsiteX8" fmla="*/ 50448 w 63290"/>
              <a:gd name="connsiteY8" fmla="*/ 142875 h 189388"/>
              <a:gd name="connsiteX9" fmla="*/ 63148 w 63290"/>
              <a:gd name="connsiteY9" fmla="*/ 80962 h 18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290" h="189388">
                <a:moveTo>
                  <a:pt x="63148" y="80962"/>
                </a:moveTo>
                <a:cubicBezTo>
                  <a:pt x="61825" y="87047"/>
                  <a:pt x="50978" y="163512"/>
                  <a:pt x="42511" y="179387"/>
                </a:cubicBezTo>
                <a:cubicBezTo>
                  <a:pt x="34044" y="195262"/>
                  <a:pt x="17111" y="190764"/>
                  <a:pt x="12348" y="176212"/>
                </a:cubicBezTo>
                <a:cubicBezTo>
                  <a:pt x="7585" y="161660"/>
                  <a:pt x="12613" y="121444"/>
                  <a:pt x="13936" y="92075"/>
                </a:cubicBezTo>
                <a:cubicBezTo>
                  <a:pt x="15259" y="62706"/>
                  <a:pt x="22403" y="265"/>
                  <a:pt x="20286" y="0"/>
                </a:cubicBezTo>
                <a:cubicBezTo>
                  <a:pt x="18169" y="-265"/>
                  <a:pt x="3882" y="64293"/>
                  <a:pt x="1236" y="90487"/>
                </a:cubicBezTo>
                <a:cubicBezTo>
                  <a:pt x="-1410" y="116681"/>
                  <a:pt x="442" y="142875"/>
                  <a:pt x="4411" y="157162"/>
                </a:cubicBezTo>
                <a:cubicBezTo>
                  <a:pt x="8380" y="171449"/>
                  <a:pt x="17375" y="178593"/>
                  <a:pt x="25048" y="176212"/>
                </a:cubicBezTo>
                <a:cubicBezTo>
                  <a:pt x="32721" y="173831"/>
                  <a:pt x="44627" y="156104"/>
                  <a:pt x="50448" y="142875"/>
                </a:cubicBezTo>
                <a:cubicBezTo>
                  <a:pt x="56269" y="129646"/>
                  <a:pt x="64471" y="74877"/>
                  <a:pt x="63148" y="8096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65676E59-19B3-4506-B596-00C2E05DDE88}"/>
              </a:ext>
            </a:extLst>
          </p:cNvPr>
          <p:cNvSpPr/>
          <p:nvPr/>
        </p:nvSpPr>
        <p:spPr>
          <a:xfrm>
            <a:off x="994867" y="3368061"/>
            <a:ext cx="359780" cy="207020"/>
          </a:xfrm>
          <a:custGeom>
            <a:avLst/>
            <a:gdLst>
              <a:gd name="connsiteX0" fmla="*/ 357683 w 359780"/>
              <a:gd name="connsiteY0" fmla="*/ 43477 h 207020"/>
              <a:gd name="connsiteX1" fmla="*/ 259258 w 359780"/>
              <a:gd name="connsiteY1" fmla="*/ 614 h 207020"/>
              <a:gd name="connsiteX2" fmla="*/ 79871 w 359780"/>
              <a:gd name="connsiteY2" fmla="*/ 32364 h 207020"/>
              <a:gd name="connsiteX3" fmla="*/ 11608 w 359780"/>
              <a:gd name="connsiteY3" fmla="*/ 200639 h 207020"/>
              <a:gd name="connsiteX4" fmla="*/ 16371 w 359780"/>
              <a:gd name="connsiteY4" fmla="*/ 162539 h 207020"/>
              <a:gd name="connsiteX5" fmla="*/ 170358 w 359780"/>
              <a:gd name="connsiteY5" fmla="*/ 75227 h 207020"/>
              <a:gd name="connsiteX6" fmla="*/ 357683 w 359780"/>
              <a:gd name="connsiteY6" fmla="*/ 43477 h 20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780" h="207020">
                <a:moveTo>
                  <a:pt x="357683" y="43477"/>
                </a:moveTo>
                <a:cubicBezTo>
                  <a:pt x="372500" y="31042"/>
                  <a:pt x="305560" y="2466"/>
                  <a:pt x="259258" y="614"/>
                </a:cubicBezTo>
                <a:cubicBezTo>
                  <a:pt x="212956" y="-1238"/>
                  <a:pt x="121146" y="-973"/>
                  <a:pt x="79871" y="32364"/>
                </a:cubicBezTo>
                <a:cubicBezTo>
                  <a:pt x="38596" y="65701"/>
                  <a:pt x="22191" y="178943"/>
                  <a:pt x="11608" y="200639"/>
                </a:cubicBezTo>
                <a:cubicBezTo>
                  <a:pt x="1025" y="222335"/>
                  <a:pt x="-10087" y="183441"/>
                  <a:pt x="16371" y="162539"/>
                </a:cubicBezTo>
                <a:cubicBezTo>
                  <a:pt x="42829" y="141637"/>
                  <a:pt x="115060" y="97452"/>
                  <a:pt x="170358" y="75227"/>
                </a:cubicBezTo>
                <a:cubicBezTo>
                  <a:pt x="225656" y="53002"/>
                  <a:pt x="342866" y="55912"/>
                  <a:pt x="357683" y="434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F915EAA0-75E0-4658-B990-A27B3E7022F0}"/>
              </a:ext>
            </a:extLst>
          </p:cNvPr>
          <p:cNvSpPr/>
          <p:nvPr/>
        </p:nvSpPr>
        <p:spPr>
          <a:xfrm>
            <a:off x="1150364" y="3563160"/>
            <a:ext cx="297622" cy="447986"/>
          </a:xfrm>
          <a:custGeom>
            <a:avLst/>
            <a:gdLst>
              <a:gd name="connsiteX0" fmla="*/ 297436 w 297622"/>
              <a:gd name="connsiteY0" fmla="*/ 2365 h 447986"/>
              <a:gd name="connsiteX1" fmla="*/ 92649 w 297622"/>
              <a:gd name="connsiteY1" fmla="*/ 124603 h 447986"/>
              <a:gd name="connsiteX2" fmla="*/ 5336 w 297622"/>
              <a:gd name="connsiteY2" fmla="*/ 437340 h 447986"/>
              <a:gd name="connsiteX3" fmla="*/ 11686 w 297622"/>
              <a:gd name="connsiteY3" fmla="*/ 361140 h 447986"/>
              <a:gd name="connsiteX4" fmla="*/ 29149 w 297622"/>
              <a:gd name="connsiteY4" fmla="*/ 224615 h 447986"/>
              <a:gd name="connsiteX5" fmla="*/ 127574 w 297622"/>
              <a:gd name="connsiteY5" fmla="*/ 57928 h 447986"/>
              <a:gd name="connsiteX6" fmla="*/ 297436 w 297622"/>
              <a:gd name="connsiteY6" fmla="*/ 2365 h 44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2" h="447986">
                <a:moveTo>
                  <a:pt x="297436" y="2365"/>
                </a:moveTo>
                <a:cubicBezTo>
                  <a:pt x="291615" y="13477"/>
                  <a:pt x="141332" y="52107"/>
                  <a:pt x="92649" y="124603"/>
                </a:cubicBezTo>
                <a:cubicBezTo>
                  <a:pt x="43966" y="197099"/>
                  <a:pt x="18830" y="397917"/>
                  <a:pt x="5336" y="437340"/>
                </a:cubicBezTo>
                <a:cubicBezTo>
                  <a:pt x="-8158" y="476763"/>
                  <a:pt x="7717" y="396594"/>
                  <a:pt x="11686" y="361140"/>
                </a:cubicBezTo>
                <a:cubicBezTo>
                  <a:pt x="15655" y="325686"/>
                  <a:pt x="9834" y="275150"/>
                  <a:pt x="29149" y="224615"/>
                </a:cubicBezTo>
                <a:cubicBezTo>
                  <a:pt x="48464" y="174080"/>
                  <a:pt x="83918" y="94970"/>
                  <a:pt x="127574" y="57928"/>
                </a:cubicBezTo>
                <a:cubicBezTo>
                  <a:pt x="171230" y="20886"/>
                  <a:pt x="303257" y="-8747"/>
                  <a:pt x="297436" y="23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96E9C5AA-5482-43A0-8A98-ED88B0F92FF1}"/>
              </a:ext>
            </a:extLst>
          </p:cNvPr>
          <p:cNvSpPr/>
          <p:nvPr/>
        </p:nvSpPr>
        <p:spPr>
          <a:xfrm>
            <a:off x="1057337" y="3545608"/>
            <a:ext cx="392051" cy="481574"/>
          </a:xfrm>
          <a:custGeom>
            <a:avLst/>
            <a:gdLst>
              <a:gd name="connsiteX0" fmla="*/ 392051 w 392051"/>
              <a:gd name="connsiteY0" fmla="*/ 867 h 481574"/>
              <a:gd name="connsiteX1" fmla="*/ 153926 w 392051"/>
              <a:gd name="connsiteY1" fmla="*/ 100880 h 481574"/>
              <a:gd name="connsiteX2" fmla="*/ 6288 w 392051"/>
              <a:gd name="connsiteY2" fmla="*/ 470767 h 481574"/>
              <a:gd name="connsiteX3" fmla="*/ 39626 w 392051"/>
              <a:gd name="connsiteY3" fmla="*/ 361230 h 481574"/>
              <a:gd name="connsiteX4" fmla="*/ 152338 w 392051"/>
              <a:gd name="connsiteY4" fmla="*/ 138980 h 481574"/>
              <a:gd name="connsiteX5" fmla="*/ 392051 w 392051"/>
              <a:gd name="connsiteY5" fmla="*/ 867 h 48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051" h="481574">
                <a:moveTo>
                  <a:pt x="392051" y="867"/>
                </a:moveTo>
                <a:cubicBezTo>
                  <a:pt x="392316" y="-5483"/>
                  <a:pt x="218220" y="22563"/>
                  <a:pt x="153926" y="100880"/>
                </a:cubicBezTo>
                <a:cubicBezTo>
                  <a:pt x="89632" y="179197"/>
                  <a:pt x="25338" y="427375"/>
                  <a:pt x="6288" y="470767"/>
                </a:cubicBezTo>
                <a:cubicBezTo>
                  <a:pt x="-12762" y="514159"/>
                  <a:pt x="15284" y="416528"/>
                  <a:pt x="39626" y="361230"/>
                </a:cubicBezTo>
                <a:cubicBezTo>
                  <a:pt x="63968" y="305932"/>
                  <a:pt x="93865" y="195865"/>
                  <a:pt x="152338" y="138980"/>
                </a:cubicBezTo>
                <a:cubicBezTo>
                  <a:pt x="210811" y="82095"/>
                  <a:pt x="391786" y="7217"/>
                  <a:pt x="392051" y="8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C36B7A99-682B-4A84-A13E-2E0EA698C821}"/>
              </a:ext>
            </a:extLst>
          </p:cNvPr>
          <p:cNvSpPr/>
          <p:nvPr/>
        </p:nvSpPr>
        <p:spPr>
          <a:xfrm>
            <a:off x="1203791" y="3679768"/>
            <a:ext cx="372169" cy="235865"/>
          </a:xfrm>
          <a:custGeom>
            <a:avLst/>
            <a:gdLst>
              <a:gd name="connsiteX0" fmla="*/ 369422 w 372169"/>
              <a:gd name="connsiteY0" fmla="*/ 57 h 235865"/>
              <a:gd name="connsiteX1" fmla="*/ 163047 w 372169"/>
              <a:gd name="connsiteY1" fmla="*/ 52445 h 235865"/>
              <a:gd name="connsiteX2" fmla="*/ 4297 w 372169"/>
              <a:gd name="connsiteY2" fmla="*/ 231832 h 235865"/>
              <a:gd name="connsiteX3" fmla="*/ 64622 w 372169"/>
              <a:gd name="connsiteY3" fmla="*/ 166745 h 235865"/>
              <a:gd name="connsiteX4" fmla="*/ 267822 w 372169"/>
              <a:gd name="connsiteY4" fmla="*/ 44507 h 235865"/>
              <a:gd name="connsiteX5" fmla="*/ 369422 w 372169"/>
              <a:gd name="connsiteY5" fmla="*/ 57 h 23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169" h="235865">
                <a:moveTo>
                  <a:pt x="369422" y="57"/>
                </a:moveTo>
                <a:cubicBezTo>
                  <a:pt x="351959" y="1380"/>
                  <a:pt x="223901" y="13816"/>
                  <a:pt x="163047" y="52445"/>
                </a:cubicBezTo>
                <a:cubicBezTo>
                  <a:pt x="102193" y="91074"/>
                  <a:pt x="20701" y="212782"/>
                  <a:pt x="4297" y="231832"/>
                </a:cubicBezTo>
                <a:cubicBezTo>
                  <a:pt x="-12107" y="250882"/>
                  <a:pt x="20701" y="197966"/>
                  <a:pt x="64622" y="166745"/>
                </a:cubicBezTo>
                <a:cubicBezTo>
                  <a:pt x="108543" y="135524"/>
                  <a:pt x="218345" y="68584"/>
                  <a:pt x="267822" y="44507"/>
                </a:cubicBezTo>
                <a:cubicBezTo>
                  <a:pt x="317299" y="20430"/>
                  <a:pt x="386885" y="-1266"/>
                  <a:pt x="369422" y="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9582D92D-50C0-497F-B356-C09543AABD09}"/>
              </a:ext>
            </a:extLst>
          </p:cNvPr>
          <p:cNvSpPr/>
          <p:nvPr/>
        </p:nvSpPr>
        <p:spPr>
          <a:xfrm>
            <a:off x="1427258" y="3714964"/>
            <a:ext cx="272555" cy="299607"/>
          </a:xfrm>
          <a:custGeom>
            <a:avLst/>
            <a:gdLst>
              <a:gd name="connsiteX0" fmla="*/ 223742 w 272555"/>
              <a:gd name="connsiteY0" fmla="*/ 4549 h 299607"/>
              <a:gd name="connsiteX1" fmla="*/ 215805 w 272555"/>
              <a:gd name="connsiteY1" fmla="*/ 215686 h 299607"/>
              <a:gd name="connsiteX2" fmla="*/ 93567 w 272555"/>
              <a:gd name="connsiteY2" fmla="*/ 266486 h 299607"/>
              <a:gd name="connsiteX3" fmla="*/ 11017 w 272555"/>
              <a:gd name="connsiteY3" fmla="*/ 142661 h 299607"/>
              <a:gd name="connsiteX4" fmla="*/ 20542 w 272555"/>
              <a:gd name="connsiteY4" fmla="*/ 177586 h 299607"/>
              <a:gd name="connsiteX5" fmla="*/ 190405 w 272555"/>
              <a:gd name="connsiteY5" fmla="*/ 298236 h 299607"/>
              <a:gd name="connsiteX6" fmla="*/ 271367 w 272555"/>
              <a:gd name="connsiteY6" fmla="*/ 88686 h 299607"/>
              <a:gd name="connsiteX7" fmla="*/ 223742 w 272555"/>
              <a:gd name="connsiteY7" fmla="*/ 4549 h 29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555" h="299607">
                <a:moveTo>
                  <a:pt x="223742" y="4549"/>
                </a:moveTo>
                <a:cubicBezTo>
                  <a:pt x="214482" y="25716"/>
                  <a:pt x="237501" y="172030"/>
                  <a:pt x="215805" y="215686"/>
                </a:cubicBezTo>
                <a:cubicBezTo>
                  <a:pt x="194109" y="259342"/>
                  <a:pt x="127698" y="278657"/>
                  <a:pt x="93567" y="266486"/>
                </a:cubicBezTo>
                <a:cubicBezTo>
                  <a:pt x="59436" y="254315"/>
                  <a:pt x="23188" y="157478"/>
                  <a:pt x="11017" y="142661"/>
                </a:cubicBezTo>
                <a:cubicBezTo>
                  <a:pt x="-1154" y="127844"/>
                  <a:pt x="-9356" y="151657"/>
                  <a:pt x="20542" y="177586"/>
                </a:cubicBezTo>
                <a:cubicBezTo>
                  <a:pt x="50440" y="203515"/>
                  <a:pt x="148601" y="313053"/>
                  <a:pt x="190405" y="298236"/>
                </a:cubicBezTo>
                <a:cubicBezTo>
                  <a:pt x="232209" y="283419"/>
                  <a:pt x="262107" y="137105"/>
                  <a:pt x="271367" y="88686"/>
                </a:cubicBezTo>
                <a:cubicBezTo>
                  <a:pt x="280627" y="40267"/>
                  <a:pt x="233002" y="-16618"/>
                  <a:pt x="223742" y="45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7BE6D917-5AAE-4168-BA3E-19A66309B700}"/>
              </a:ext>
            </a:extLst>
          </p:cNvPr>
          <p:cNvSpPr/>
          <p:nvPr/>
        </p:nvSpPr>
        <p:spPr>
          <a:xfrm>
            <a:off x="1381944" y="3856494"/>
            <a:ext cx="251772" cy="257831"/>
          </a:xfrm>
          <a:custGeom>
            <a:avLst/>
            <a:gdLst>
              <a:gd name="connsiteX0" fmla="*/ 251594 w 251772"/>
              <a:gd name="connsiteY0" fmla="*/ 229731 h 257831"/>
              <a:gd name="connsiteX1" fmla="*/ 100781 w 251772"/>
              <a:gd name="connsiteY1" fmla="*/ 244019 h 257831"/>
              <a:gd name="connsiteX2" fmla="*/ 2356 w 251772"/>
              <a:gd name="connsiteY2" fmla="*/ 2719 h 257831"/>
              <a:gd name="connsiteX3" fmla="*/ 38869 w 251772"/>
              <a:gd name="connsiteY3" fmla="*/ 121781 h 257831"/>
              <a:gd name="connsiteX4" fmla="*/ 129356 w 251772"/>
              <a:gd name="connsiteY4" fmla="*/ 242431 h 257831"/>
              <a:gd name="connsiteX5" fmla="*/ 251594 w 251772"/>
              <a:gd name="connsiteY5" fmla="*/ 229731 h 25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772" h="257831">
                <a:moveTo>
                  <a:pt x="251594" y="229731"/>
                </a:moveTo>
                <a:cubicBezTo>
                  <a:pt x="246832" y="229996"/>
                  <a:pt x="142321" y="281854"/>
                  <a:pt x="100781" y="244019"/>
                </a:cubicBezTo>
                <a:cubicBezTo>
                  <a:pt x="59241" y="206184"/>
                  <a:pt x="12675" y="23092"/>
                  <a:pt x="2356" y="2719"/>
                </a:cubicBezTo>
                <a:cubicBezTo>
                  <a:pt x="-7963" y="-17654"/>
                  <a:pt x="17702" y="81829"/>
                  <a:pt x="38869" y="121781"/>
                </a:cubicBezTo>
                <a:cubicBezTo>
                  <a:pt x="60036" y="161733"/>
                  <a:pt x="94167" y="224704"/>
                  <a:pt x="129356" y="242431"/>
                </a:cubicBezTo>
                <a:cubicBezTo>
                  <a:pt x="164545" y="260158"/>
                  <a:pt x="256356" y="229466"/>
                  <a:pt x="251594" y="2297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9A1FE6A5-308D-49D6-AB0C-60D45FF74CA6}"/>
              </a:ext>
            </a:extLst>
          </p:cNvPr>
          <p:cNvSpPr/>
          <p:nvPr/>
        </p:nvSpPr>
        <p:spPr>
          <a:xfrm>
            <a:off x="941504" y="3939306"/>
            <a:ext cx="381044" cy="413291"/>
          </a:xfrm>
          <a:custGeom>
            <a:avLst/>
            <a:gdLst>
              <a:gd name="connsiteX0" fmla="*/ 380884 w 381044"/>
              <a:gd name="connsiteY0" fmla="*/ 869 h 413291"/>
              <a:gd name="connsiteX1" fmla="*/ 91959 w 381044"/>
              <a:gd name="connsiteY1" fmla="*/ 96119 h 413291"/>
              <a:gd name="connsiteX2" fmla="*/ 1471 w 381044"/>
              <a:gd name="connsiteY2" fmla="*/ 408857 h 413291"/>
              <a:gd name="connsiteX3" fmla="*/ 42746 w 381044"/>
              <a:gd name="connsiteY3" fmla="*/ 270744 h 413291"/>
              <a:gd name="connsiteX4" fmla="*/ 131646 w 381044"/>
              <a:gd name="connsiteY4" fmla="*/ 137394 h 413291"/>
              <a:gd name="connsiteX5" fmla="*/ 380884 w 381044"/>
              <a:gd name="connsiteY5" fmla="*/ 869 h 41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44" h="413291">
                <a:moveTo>
                  <a:pt x="380884" y="869"/>
                </a:moveTo>
                <a:cubicBezTo>
                  <a:pt x="374270" y="-6010"/>
                  <a:pt x="155194" y="28121"/>
                  <a:pt x="91959" y="96119"/>
                </a:cubicBezTo>
                <a:cubicBezTo>
                  <a:pt x="28724" y="164117"/>
                  <a:pt x="9673" y="379753"/>
                  <a:pt x="1471" y="408857"/>
                </a:cubicBezTo>
                <a:cubicBezTo>
                  <a:pt x="-6731" y="437961"/>
                  <a:pt x="21050" y="315988"/>
                  <a:pt x="42746" y="270744"/>
                </a:cubicBezTo>
                <a:cubicBezTo>
                  <a:pt x="64442" y="225500"/>
                  <a:pt x="75025" y="181579"/>
                  <a:pt x="131646" y="137394"/>
                </a:cubicBezTo>
                <a:cubicBezTo>
                  <a:pt x="188267" y="93209"/>
                  <a:pt x="387498" y="7748"/>
                  <a:pt x="380884" y="8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F2B856D8-7BC2-4E79-8805-3008EE5A4F1B}"/>
              </a:ext>
            </a:extLst>
          </p:cNvPr>
          <p:cNvSpPr/>
          <p:nvPr/>
        </p:nvSpPr>
        <p:spPr>
          <a:xfrm>
            <a:off x="923700" y="4001849"/>
            <a:ext cx="347177" cy="436282"/>
          </a:xfrm>
          <a:custGeom>
            <a:avLst/>
            <a:gdLst>
              <a:gd name="connsiteX0" fmla="*/ 346300 w 347177"/>
              <a:gd name="connsiteY0" fmla="*/ 3414 h 436282"/>
              <a:gd name="connsiteX1" fmla="*/ 163738 w 347177"/>
              <a:gd name="connsiteY1" fmla="*/ 287576 h 436282"/>
              <a:gd name="connsiteX2" fmla="*/ 1813 w 347177"/>
              <a:gd name="connsiteY2" fmla="*/ 435214 h 436282"/>
              <a:gd name="connsiteX3" fmla="*/ 85950 w 347177"/>
              <a:gd name="connsiteY3" fmla="*/ 343139 h 436282"/>
              <a:gd name="connsiteX4" fmla="*/ 227238 w 347177"/>
              <a:gd name="connsiteY4" fmla="*/ 143114 h 436282"/>
              <a:gd name="connsiteX5" fmla="*/ 346300 w 347177"/>
              <a:gd name="connsiteY5" fmla="*/ 3414 h 43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77" h="436282">
                <a:moveTo>
                  <a:pt x="346300" y="3414"/>
                </a:moveTo>
                <a:cubicBezTo>
                  <a:pt x="335717" y="27491"/>
                  <a:pt x="221152" y="215609"/>
                  <a:pt x="163738" y="287576"/>
                </a:cubicBezTo>
                <a:cubicBezTo>
                  <a:pt x="106324" y="359543"/>
                  <a:pt x="14778" y="425954"/>
                  <a:pt x="1813" y="435214"/>
                </a:cubicBezTo>
                <a:cubicBezTo>
                  <a:pt x="-11152" y="444474"/>
                  <a:pt x="48379" y="391822"/>
                  <a:pt x="85950" y="343139"/>
                </a:cubicBezTo>
                <a:cubicBezTo>
                  <a:pt x="123521" y="294456"/>
                  <a:pt x="185434" y="197618"/>
                  <a:pt x="227238" y="143114"/>
                </a:cubicBezTo>
                <a:cubicBezTo>
                  <a:pt x="269042" y="88610"/>
                  <a:pt x="356883" y="-20663"/>
                  <a:pt x="346300" y="3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762BB76E-D88F-46FF-B7C1-7665D8186991}"/>
              </a:ext>
            </a:extLst>
          </p:cNvPr>
          <p:cNvSpPr/>
          <p:nvPr/>
        </p:nvSpPr>
        <p:spPr>
          <a:xfrm>
            <a:off x="1317133" y="3817896"/>
            <a:ext cx="131471" cy="449013"/>
          </a:xfrm>
          <a:custGeom>
            <a:avLst/>
            <a:gdLst>
              <a:gd name="connsiteX0" fmla="*/ 87805 w 131471"/>
              <a:gd name="connsiteY0" fmla="*/ 42 h 449013"/>
              <a:gd name="connsiteX1" fmla="*/ 24305 w 131471"/>
              <a:gd name="connsiteY1" fmla="*/ 127042 h 449013"/>
              <a:gd name="connsiteX2" fmla="*/ 127492 w 131471"/>
              <a:gd name="connsiteY2" fmla="*/ 433429 h 449013"/>
              <a:gd name="connsiteX3" fmla="*/ 102092 w 131471"/>
              <a:gd name="connsiteY3" fmla="*/ 387392 h 449013"/>
              <a:gd name="connsiteX4" fmla="*/ 25892 w 131471"/>
              <a:gd name="connsiteY4" fmla="*/ 242929 h 449013"/>
              <a:gd name="connsiteX5" fmla="*/ 2080 w 131471"/>
              <a:gd name="connsiteY5" fmla="*/ 114342 h 449013"/>
              <a:gd name="connsiteX6" fmla="*/ 87805 w 131471"/>
              <a:gd name="connsiteY6" fmla="*/ 42 h 44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471" h="449013">
                <a:moveTo>
                  <a:pt x="87805" y="42"/>
                </a:moveTo>
                <a:cubicBezTo>
                  <a:pt x="91509" y="2159"/>
                  <a:pt x="17691" y="54811"/>
                  <a:pt x="24305" y="127042"/>
                </a:cubicBezTo>
                <a:cubicBezTo>
                  <a:pt x="30919" y="199273"/>
                  <a:pt x="114528" y="390037"/>
                  <a:pt x="127492" y="433429"/>
                </a:cubicBezTo>
                <a:cubicBezTo>
                  <a:pt x="140457" y="476821"/>
                  <a:pt x="119025" y="419142"/>
                  <a:pt x="102092" y="387392"/>
                </a:cubicBezTo>
                <a:cubicBezTo>
                  <a:pt x="85159" y="355642"/>
                  <a:pt x="42561" y="288437"/>
                  <a:pt x="25892" y="242929"/>
                </a:cubicBezTo>
                <a:cubicBezTo>
                  <a:pt x="9223" y="197421"/>
                  <a:pt x="-5593" y="152971"/>
                  <a:pt x="2080" y="114342"/>
                </a:cubicBezTo>
                <a:cubicBezTo>
                  <a:pt x="9753" y="75713"/>
                  <a:pt x="84101" y="-2075"/>
                  <a:pt x="87805" y="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37638A2A-2795-486F-B7EB-E73630AB9509}"/>
              </a:ext>
            </a:extLst>
          </p:cNvPr>
          <p:cNvSpPr/>
          <p:nvPr/>
        </p:nvSpPr>
        <p:spPr>
          <a:xfrm>
            <a:off x="1099911" y="4048003"/>
            <a:ext cx="186016" cy="820193"/>
          </a:xfrm>
          <a:custGeom>
            <a:avLst/>
            <a:gdLst>
              <a:gd name="connsiteX0" fmla="*/ 185964 w 186016"/>
              <a:gd name="connsiteY0" fmla="*/ 122 h 820193"/>
              <a:gd name="connsiteX1" fmla="*/ 6577 w 186016"/>
              <a:gd name="connsiteY1" fmla="*/ 384297 h 820193"/>
              <a:gd name="connsiteX2" fmla="*/ 39914 w 186016"/>
              <a:gd name="connsiteY2" fmla="*/ 806572 h 820193"/>
              <a:gd name="connsiteX3" fmla="*/ 49439 w 186016"/>
              <a:gd name="connsiteY3" fmla="*/ 682747 h 820193"/>
              <a:gd name="connsiteX4" fmla="*/ 25627 w 186016"/>
              <a:gd name="connsiteY4" fmla="*/ 346197 h 820193"/>
              <a:gd name="connsiteX5" fmla="*/ 185964 w 186016"/>
              <a:gd name="connsiteY5" fmla="*/ 122 h 82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016" h="820193">
                <a:moveTo>
                  <a:pt x="185964" y="122"/>
                </a:moveTo>
                <a:cubicBezTo>
                  <a:pt x="182789" y="6472"/>
                  <a:pt x="30919" y="249889"/>
                  <a:pt x="6577" y="384297"/>
                </a:cubicBezTo>
                <a:cubicBezTo>
                  <a:pt x="-17765" y="518705"/>
                  <a:pt x="32770" y="756830"/>
                  <a:pt x="39914" y="806572"/>
                </a:cubicBezTo>
                <a:cubicBezTo>
                  <a:pt x="47058" y="856314"/>
                  <a:pt x="51820" y="759476"/>
                  <a:pt x="49439" y="682747"/>
                </a:cubicBezTo>
                <a:cubicBezTo>
                  <a:pt x="47058" y="606018"/>
                  <a:pt x="3666" y="456264"/>
                  <a:pt x="25627" y="346197"/>
                </a:cubicBezTo>
                <a:cubicBezTo>
                  <a:pt x="47587" y="236130"/>
                  <a:pt x="189139" y="-6228"/>
                  <a:pt x="185964" y="1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7EB16DBA-3D21-47D8-A0FC-4C73EAE071F8}"/>
              </a:ext>
            </a:extLst>
          </p:cNvPr>
          <p:cNvSpPr/>
          <p:nvPr/>
        </p:nvSpPr>
        <p:spPr>
          <a:xfrm>
            <a:off x="996823" y="4158389"/>
            <a:ext cx="321108" cy="645448"/>
          </a:xfrm>
          <a:custGeom>
            <a:avLst/>
            <a:gdLst>
              <a:gd name="connsiteX0" fmla="*/ 320802 w 321108"/>
              <a:gd name="connsiteY0" fmla="*/ 7211 h 645448"/>
              <a:gd name="connsiteX1" fmla="*/ 96965 w 321108"/>
              <a:gd name="connsiteY1" fmla="*/ 456474 h 645448"/>
              <a:gd name="connsiteX2" fmla="*/ 127 w 321108"/>
              <a:gd name="connsiteY2" fmla="*/ 645386 h 645448"/>
              <a:gd name="connsiteX3" fmla="*/ 77915 w 321108"/>
              <a:gd name="connsiteY3" fmla="*/ 473936 h 645448"/>
              <a:gd name="connsiteX4" fmla="*/ 144590 w 321108"/>
              <a:gd name="connsiteY4" fmla="*/ 199299 h 645448"/>
              <a:gd name="connsiteX5" fmla="*/ 320802 w 321108"/>
              <a:gd name="connsiteY5" fmla="*/ 7211 h 64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108" h="645448">
                <a:moveTo>
                  <a:pt x="320802" y="7211"/>
                </a:moveTo>
                <a:cubicBezTo>
                  <a:pt x="312865" y="50073"/>
                  <a:pt x="150411" y="350112"/>
                  <a:pt x="96965" y="456474"/>
                </a:cubicBezTo>
                <a:cubicBezTo>
                  <a:pt x="43519" y="562837"/>
                  <a:pt x="3302" y="642476"/>
                  <a:pt x="127" y="645386"/>
                </a:cubicBezTo>
                <a:cubicBezTo>
                  <a:pt x="-3048" y="648296"/>
                  <a:pt x="53838" y="548284"/>
                  <a:pt x="77915" y="473936"/>
                </a:cubicBezTo>
                <a:cubicBezTo>
                  <a:pt x="101992" y="399588"/>
                  <a:pt x="109136" y="275234"/>
                  <a:pt x="144590" y="199299"/>
                </a:cubicBezTo>
                <a:cubicBezTo>
                  <a:pt x="180044" y="123364"/>
                  <a:pt x="328739" y="-35651"/>
                  <a:pt x="320802" y="72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C80A9A78-B1F7-47BD-9EE3-989C5789E305}"/>
              </a:ext>
            </a:extLst>
          </p:cNvPr>
          <p:cNvSpPr/>
          <p:nvPr/>
        </p:nvSpPr>
        <p:spPr>
          <a:xfrm>
            <a:off x="1239719" y="4203431"/>
            <a:ext cx="101810" cy="1075050"/>
          </a:xfrm>
          <a:custGeom>
            <a:avLst/>
            <a:gdLst>
              <a:gd name="connsiteX0" fmla="*/ 100131 w 101810"/>
              <a:gd name="connsiteY0" fmla="*/ 269 h 1075050"/>
              <a:gd name="connsiteX1" fmla="*/ 59914 w 101810"/>
              <a:gd name="connsiteY1" fmla="*/ 468052 h 1075050"/>
              <a:gd name="connsiteX2" fmla="*/ 17581 w 101810"/>
              <a:gd name="connsiteY2" fmla="*/ 664902 h 1075050"/>
              <a:gd name="connsiteX3" fmla="*/ 62031 w 101810"/>
              <a:gd name="connsiteY3" fmla="*/ 1058602 h 1075050"/>
              <a:gd name="connsiteX4" fmla="*/ 51448 w 101810"/>
              <a:gd name="connsiteY4" fmla="*/ 954886 h 1075050"/>
              <a:gd name="connsiteX5" fmla="*/ 648 w 101810"/>
              <a:gd name="connsiteY5" fmla="*/ 537902 h 1075050"/>
              <a:gd name="connsiteX6" fmla="*/ 100131 w 101810"/>
              <a:gd name="connsiteY6" fmla="*/ 269 h 107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10" h="1075050">
                <a:moveTo>
                  <a:pt x="100131" y="269"/>
                </a:moveTo>
                <a:cubicBezTo>
                  <a:pt x="110009" y="-11373"/>
                  <a:pt x="73672" y="357280"/>
                  <a:pt x="59914" y="468052"/>
                </a:cubicBezTo>
                <a:cubicBezTo>
                  <a:pt x="46156" y="578824"/>
                  <a:pt x="17228" y="566477"/>
                  <a:pt x="17581" y="664902"/>
                </a:cubicBezTo>
                <a:cubicBezTo>
                  <a:pt x="17934" y="763327"/>
                  <a:pt x="56387" y="1010271"/>
                  <a:pt x="62031" y="1058602"/>
                </a:cubicBezTo>
                <a:cubicBezTo>
                  <a:pt x="67675" y="1106933"/>
                  <a:pt x="61678" y="1041669"/>
                  <a:pt x="51448" y="954886"/>
                </a:cubicBezTo>
                <a:cubicBezTo>
                  <a:pt x="41218" y="868103"/>
                  <a:pt x="-6055" y="694535"/>
                  <a:pt x="648" y="537902"/>
                </a:cubicBezTo>
                <a:cubicBezTo>
                  <a:pt x="7351" y="381269"/>
                  <a:pt x="90253" y="11911"/>
                  <a:pt x="100131" y="2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6082724E-FFCD-4D50-9684-A5E041F6DB61}"/>
              </a:ext>
            </a:extLst>
          </p:cNvPr>
          <p:cNvSpPr/>
          <p:nvPr/>
        </p:nvSpPr>
        <p:spPr>
          <a:xfrm>
            <a:off x="1476484" y="4150941"/>
            <a:ext cx="317810" cy="738342"/>
          </a:xfrm>
          <a:custGeom>
            <a:avLst/>
            <a:gdLst>
              <a:gd name="connsiteX0" fmla="*/ 15766 w 317810"/>
              <a:gd name="connsiteY0" fmla="*/ 372 h 738342"/>
              <a:gd name="connsiteX1" fmla="*/ 23704 w 317810"/>
              <a:gd name="connsiteY1" fmla="*/ 306759 h 738342"/>
              <a:gd name="connsiteX2" fmla="*/ 298341 w 317810"/>
              <a:gd name="connsiteY2" fmla="*/ 706809 h 738342"/>
              <a:gd name="connsiteX3" fmla="*/ 287229 w 317810"/>
              <a:gd name="connsiteY3" fmla="*/ 690934 h 738342"/>
              <a:gd name="connsiteX4" fmla="*/ 222141 w 317810"/>
              <a:gd name="connsiteY4" fmla="*/ 516309 h 738342"/>
              <a:gd name="connsiteX5" fmla="*/ 34816 w 317810"/>
              <a:gd name="connsiteY5" fmla="*/ 249609 h 738342"/>
              <a:gd name="connsiteX6" fmla="*/ 15766 w 317810"/>
              <a:gd name="connsiteY6" fmla="*/ 372 h 73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810" h="738342">
                <a:moveTo>
                  <a:pt x="15766" y="372"/>
                </a:moveTo>
                <a:cubicBezTo>
                  <a:pt x="13914" y="9897"/>
                  <a:pt x="-23392" y="189020"/>
                  <a:pt x="23704" y="306759"/>
                </a:cubicBezTo>
                <a:cubicBezTo>
                  <a:pt x="70800" y="424498"/>
                  <a:pt x="254420" y="642780"/>
                  <a:pt x="298341" y="706809"/>
                </a:cubicBezTo>
                <a:cubicBezTo>
                  <a:pt x="342262" y="770838"/>
                  <a:pt x="299929" y="722684"/>
                  <a:pt x="287229" y="690934"/>
                </a:cubicBezTo>
                <a:cubicBezTo>
                  <a:pt x="274529" y="659184"/>
                  <a:pt x="264210" y="589863"/>
                  <a:pt x="222141" y="516309"/>
                </a:cubicBezTo>
                <a:cubicBezTo>
                  <a:pt x="180072" y="442755"/>
                  <a:pt x="70005" y="332952"/>
                  <a:pt x="34816" y="249609"/>
                </a:cubicBezTo>
                <a:cubicBezTo>
                  <a:pt x="-373" y="166266"/>
                  <a:pt x="17618" y="-9153"/>
                  <a:pt x="15766" y="3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75D5C886-4DCE-43D4-9F00-EE098E65001B}"/>
              </a:ext>
            </a:extLst>
          </p:cNvPr>
          <p:cNvSpPr/>
          <p:nvPr/>
        </p:nvSpPr>
        <p:spPr>
          <a:xfrm>
            <a:off x="1372655" y="4203620"/>
            <a:ext cx="235862" cy="540234"/>
          </a:xfrm>
          <a:custGeom>
            <a:avLst/>
            <a:gdLst>
              <a:gd name="connsiteX0" fmla="*/ 8470 w 235862"/>
              <a:gd name="connsiteY0" fmla="*/ 80 h 540234"/>
              <a:gd name="connsiteX1" fmla="*/ 19583 w 235862"/>
              <a:gd name="connsiteY1" fmla="*/ 195343 h 540234"/>
              <a:gd name="connsiteX2" fmla="*/ 229133 w 235862"/>
              <a:gd name="connsiteY2" fmla="*/ 527130 h 540234"/>
              <a:gd name="connsiteX3" fmla="*/ 168808 w 235862"/>
              <a:gd name="connsiteY3" fmla="*/ 444580 h 540234"/>
              <a:gd name="connsiteX4" fmla="*/ 14820 w 235862"/>
              <a:gd name="connsiteY4" fmla="*/ 174705 h 540234"/>
              <a:gd name="connsiteX5" fmla="*/ 8470 w 235862"/>
              <a:gd name="connsiteY5" fmla="*/ 80 h 54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862" h="540234">
                <a:moveTo>
                  <a:pt x="8470" y="80"/>
                </a:moveTo>
                <a:cubicBezTo>
                  <a:pt x="9264" y="3520"/>
                  <a:pt x="-17194" y="107501"/>
                  <a:pt x="19583" y="195343"/>
                </a:cubicBezTo>
                <a:cubicBezTo>
                  <a:pt x="56360" y="283185"/>
                  <a:pt x="204262" y="485590"/>
                  <a:pt x="229133" y="527130"/>
                </a:cubicBezTo>
                <a:cubicBezTo>
                  <a:pt x="254004" y="568670"/>
                  <a:pt x="204527" y="503317"/>
                  <a:pt x="168808" y="444580"/>
                </a:cubicBezTo>
                <a:cubicBezTo>
                  <a:pt x="133089" y="385843"/>
                  <a:pt x="39426" y="245084"/>
                  <a:pt x="14820" y="174705"/>
                </a:cubicBezTo>
                <a:cubicBezTo>
                  <a:pt x="-9786" y="104326"/>
                  <a:pt x="7676" y="-3360"/>
                  <a:pt x="8470" y="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7107FE42-09F2-4BBC-9E92-D0EA79F81F1E}"/>
              </a:ext>
            </a:extLst>
          </p:cNvPr>
          <p:cNvSpPr/>
          <p:nvPr/>
        </p:nvSpPr>
        <p:spPr>
          <a:xfrm>
            <a:off x="1365490" y="4446714"/>
            <a:ext cx="53736" cy="552191"/>
          </a:xfrm>
          <a:custGeom>
            <a:avLst/>
            <a:gdLst>
              <a:gd name="connsiteX0" fmla="*/ 2935 w 53736"/>
              <a:gd name="connsiteY0" fmla="*/ 3049 h 552191"/>
              <a:gd name="connsiteX1" fmla="*/ 53735 w 53736"/>
              <a:gd name="connsiteY1" fmla="*/ 287211 h 552191"/>
              <a:gd name="connsiteX2" fmla="*/ 1348 w 53736"/>
              <a:gd name="connsiteY2" fmla="*/ 549149 h 552191"/>
              <a:gd name="connsiteX3" fmla="*/ 15635 w 53736"/>
              <a:gd name="connsiteY3" fmla="*/ 412624 h 552191"/>
              <a:gd name="connsiteX4" fmla="*/ 17223 w 53736"/>
              <a:gd name="connsiteY4" fmla="*/ 152274 h 552191"/>
              <a:gd name="connsiteX5" fmla="*/ 2935 w 53736"/>
              <a:gd name="connsiteY5" fmla="*/ 3049 h 55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36" h="552191">
                <a:moveTo>
                  <a:pt x="2935" y="3049"/>
                </a:moveTo>
                <a:cubicBezTo>
                  <a:pt x="9020" y="25539"/>
                  <a:pt x="54000" y="196194"/>
                  <a:pt x="53735" y="287211"/>
                </a:cubicBezTo>
                <a:cubicBezTo>
                  <a:pt x="53471" y="378228"/>
                  <a:pt x="7698" y="528247"/>
                  <a:pt x="1348" y="549149"/>
                </a:cubicBezTo>
                <a:cubicBezTo>
                  <a:pt x="-5002" y="570051"/>
                  <a:pt x="12989" y="478770"/>
                  <a:pt x="15635" y="412624"/>
                </a:cubicBezTo>
                <a:cubicBezTo>
                  <a:pt x="18281" y="346478"/>
                  <a:pt x="17487" y="216832"/>
                  <a:pt x="17223" y="152274"/>
                </a:cubicBezTo>
                <a:cubicBezTo>
                  <a:pt x="16959" y="87716"/>
                  <a:pt x="-3150" y="-19441"/>
                  <a:pt x="2935" y="30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ED5C2A87-FAE4-4CA0-B912-345D4CE0921D}"/>
              </a:ext>
            </a:extLst>
          </p:cNvPr>
          <p:cNvSpPr/>
          <p:nvPr/>
        </p:nvSpPr>
        <p:spPr>
          <a:xfrm>
            <a:off x="1132441" y="4767229"/>
            <a:ext cx="356646" cy="616810"/>
          </a:xfrm>
          <a:custGeom>
            <a:avLst/>
            <a:gdLst>
              <a:gd name="connsiteX0" fmla="*/ 278847 w 356646"/>
              <a:gd name="connsiteY0" fmla="*/ 34 h 616810"/>
              <a:gd name="connsiteX1" fmla="*/ 356634 w 356646"/>
              <a:gd name="connsiteY1" fmla="*/ 311184 h 616810"/>
              <a:gd name="connsiteX2" fmla="*/ 272497 w 356646"/>
              <a:gd name="connsiteY2" fmla="*/ 566771 h 616810"/>
              <a:gd name="connsiteX3" fmla="*/ 1034 w 356646"/>
              <a:gd name="connsiteY3" fmla="*/ 614396 h 616810"/>
              <a:gd name="connsiteX4" fmla="*/ 183597 w 356646"/>
              <a:gd name="connsiteY4" fmla="*/ 579471 h 616810"/>
              <a:gd name="connsiteX5" fmla="*/ 294722 w 356646"/>
              <a:gd name="connsiteY5" fmla="*/ 330234 h 616810"/>
              <a:gd name="connsiteX6" fmla="*/ 278847 w 356646"/>
              <a:gd name="connsiteY6" fmla="*/ 34 h 6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46" h="616810">
                <a:moveTo>
                  <a:pt x="278847" y="34"/>
                </a:moveTo>
                <a:cubicBezTo>
                  <a:pt x="289166" y="-3141"/>
                  <a:pt x="357692" y="216728"/>
                  <a:pt x="356634" y="311184"/>
                </a:cubicBezTo>
                <a:cubicBezTo>
                  <a:pt x="355576" y="405640"/>
                  <a:pt x="331764" y="516236"/>
                  <a:pt x="272497" y="566771"/>
                </a:cubicBezTo>
                <a:cubicBezTo>
                  <a:pt x="213230" y="617306"/>
                  <a:pt x="15851" y="612279"/>
                  <a:pt x="1034" y="614396"/>
                </a:cubicBezTo>
                <a:cubicBezTo>
                  <a:pt x="-13783" y="616513"/>
                  <a:pt x="134649" y="626831"/>
                  <a:pt x="183597" y="579471"/>
                </a:cubicBezTo>
                <a:cubicBezTo>
                  <a:pt x="232545" y="532111"/>
                  <a:pt x="277789" y="423367"/>
                  <a:pt x="294722" y="330234"/>
                </a:cubicBezTo>
                <a:cubicBezTo>
                  <a:pt x="311655" y="237101"/>
                  <a:pt x="268528" y="3209"/>
                  <a:pt x="278847" y="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1A54B267-2E9D-485E-91BB-0236BA180E67}"/>
              </a:ext>
            </a:extLst>
          </p:cNvPr>
          <p:cNvSpPr/>
          <p:nvPr/>
        </p:nvSpPr>
        <p:spPr>
          <a:xfrm>
            <a:off x="1971693" y="4495344"/>
            <a:ext cx="410319" cy="565636"/>
          </a:xfrm>
          <a:custGeom>
            <a:avLst/>
            <a:gdLst>
              <a:gd name="connsiteX0" fmla="*/ 9507 w 410319"/>
              <a:gd name="connsiteY0" fmla="*/ 6806 h 565636"/>
              <a:gd name="connsiteX1" fmla="*/ 136507 w 410319"/>
              <a:gd name="connsiteY1" fmla="*/ 360289 h 565636"/>
              <a:gd name="connsiteX2" fmla="*/ 377807 w 410319"/>
              <a:gd name="connsiteY2" fmla="*/ 516923 h 565636"/>
              <a:gd name="connsiteX3" fmla="*/ 407440 w 410319"/>
              <a:gd name="connsiteY3" fmla="*/ 565606 h 565636"/>
              <a:gd name="connsiteX4" fmla="*/ 373574 w 410319"/>
              <a:gd name="connsiteY4" fmla="*/ 523273 h 565636"/>
              <a:gd name="connsiteX5" fmla="*/ 299490 w 410319"/>
              <a:gd name="connsiteY5" fmla="*/ 464006 h 565636"/>
              <a:gd name="connsiteX6" fmla="*/ 117457 w 410319"/>
              <a:gd name="connsiteY6" fmla="*/ 294673 h 565636"/>
              <a:gd name="connsiteX7" fmla="*/ 22207 w 410319"/>
              <a:gd name="connsiteY7" fmla="*/ 138039 h 565636"/>
              <a:gd name="connsiteX8" fmla="*/ 9507 w 410319"/>
              <a:gd name="connsiteY8" fmla="*/ 6806 h 56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319" h="565636">
                <a:moveTo>
                  <a:pt x="9507" y="6806"/>
                </a:moveTo>
                <a:cubicBezTo>
                  <a:pt x="28557" y="43848"/>
                  <a:pt x="75124" y="275270"/>
                  <a:pt x="136507" y="360289"/>
                </a:cubicBezTo>
                <a:cubicBezTo>
                  <a:pt x="197890" y="445309"/>
                  <a:pt x="332652" y="482704"/>
                  <a:pt x="377807" y="516923"/>
                </a:cubicBezTo>
                <a:cubicBezTo>
                  <a:pt x="422962" y="551142"/>
                  <a:pt x="408145" y="564548"/>
                  <a:pt x="407440" y="565606"/>
                </a:cubicBezTo>
                <a:cubicBezTo>
                  <a:pt x="406735" y="566664"/>
                  <a:pt x="391566" y="540206"/>
                  <a:pt x="373574" y="523273"/>
                </a:cubicBezTo>
                <a:cubicBezTo>
                  <a:pt x="355582" y="506340"/>
                  <a:pt x="299490" y="464006"/>
                  <a:pt x="299490" y="464006"/>
                </a:cubicBezTo>
                <a:cubicBezTo>
                  <a:pt x="256804" y="425906"/>
                  <a:pt x="163671" y="349001"/>
                  <a:pt x="117457" y="294673"/>
                </a:cubicBezTo>
                <a:cubicBezTo>
                  <a:pt x="71243" y="240345"/>
                  <a:pt x="41610" y="182136"/>
                  <a:pt x="22207" y="138039"/>
                </a:cubicBezTo>
                <a:cubicBezTo>
                  <a:pt x="2804" y="93942"/>
                  <a:pt x="-9543" y="-30236"/>
                  <a:pt x="9507" y="68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172D6867-1685-48BF-82FE-8EB62B07EED3}"/>
              </a:ext>
            </a:extLst>
          </p:cNvPr>
          <p:cNvSpPr/>
          <p:nvPr/>
        </p:nvSpPr>
        <p:spPr>
          <a:xfrm>
            <a:off x="1612900" y="4745567"/>
            <a:ext cx="390985" cy="522505"/>
          </a:xfrm>
          <a:custGeom>
            <a:avLst/>
            <a:gdLst>
              <a:gd name="connsiteX0" fmla="*/ 0 w 390985"/>
              <a:gd name="connsiteY0" fmla="*/ 0 h 522505"/>
              <a:gd name="connsiteX1" fmla="*/ 135467 w 390985"/>
              <a:gd name="connsiteY1" fmla="*/ 306916 h 522505"/>
              <a:gd name="connsiteX2" fmla="*/ 376767 w 390985"/>
              <a:gd name="connsiteY2" fmla="*/ 508000 h 522505"/>
              <a:gd name="connsiteX3" fmla="*/ 351367 w 390985"/>
              <a:gd name="connsiteY3" fmla="*/ 491066 h 522505"/>
              <a:gd name="connsiteX4" fmla="*/ 256117 w 390985"/>
              <a:gd name="connsiteY4" fmla="*/ 366183 h 522505"/>
              <a:gd name="connsiteX5" fmla="*/ 0 w 390985"/>
              <a:gd name="connsiteY5" fmla="*/ 0 h 52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985" h="522505">
                <a:moveTo>
                  <a:pt x="0" y="0"/>
                </a:moveTo>
                <a:cubicBezTo>
                  <a:pt x="36336" y="111124"/>
                  <a:pt x="72673" y="222249"/>
                  <a:pt x="135467" y="306916"/>
                </a:cubicBezTo>
                <a:cubicBezTo>
                  <a:pt x="198261" y="391583"/>
                  <a:pt x="340784" y="477308"/>
                  <a:pt x="376767" y="508000"/>
                </a:cubicBezTo>
                <a:cubicBezTo>
                  <a:pt x="412750" y="538692"/>
                  <a:pt x="371475" y="514702"/>
                  <a:pt x="351367" y="491066"/>
                </a:cubicBezTo>
                <a:cubicBezTo>
                  <a:pt x="331259" y="467430"/>
                  <a:pt x="314678" y="444147"/>
                  <a:pt x="256117" y="36618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39D735B8-CD78-4BB2-B511-8540A588B522}"/>
              </a:ext>
            </a:extLst>
          </p:cNvPr>
          <p:cNvSpPr/>
          <p:nvPr/>
        </p:nvSpPr>
        <p:spPr>
          <a:xfrm>
            <a:off x="1670588" y="4743590"/>
            <a:ext cx="386800" cy="742019"/>
          </a:xfrm>
          <a:custGeom>
            <a:avLst/>
            <a:gdLst>
              <a:gd name="connsiteX0" fmla="*/ 382579 w 386800"/>
              <a:gd name="connsiteY0" fmla="*/ 1977 h 742019"/>
              <a:gd name="connsiteX1" fmla="*/ 344479 w 386800"/>
              <a:gd name="connsiteY1" fmla="*/ 294077 h 742019"/>
              <a:gd name="connsiteX2" fmla="*/ 16395 w 386800"/>
              <a:gd name="connsiteY2" fmla="*/ 715293 h 742019"/>
              <a:gd name="connsiteX3" fmla="*/ 79895 w 386800"/>
              <a:gd name="connsiteY3" fmla="*/ 643327 h 742019"/>
              <a:gd name="connsiteX4" fmla="*/ 344479 w 386800"/>
              <a:gd name="connsiteY4" fmla="*/ 190360 h 742019"/>
              <a:gd name="connsiteX5" fmla="*/ 382579 w 386800"/>
              <a:gd name="connsiteY5" fmla="*/ 1977 h 74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800" h="742019">
                <a:moveTo>
                  <a:pt x="382579" y="1977"/>
                </a:moveTo>
                <a:cubicBezTo>
                  <a:pt x="382579" y="19263"/>
                  <a:pt x="405510" y="175191"/>
                  <a:pt x="344479" y="294077"/>
                </a:cubicBezTo>
                <a:cubicBezTo>
                  <a:pt x="283448" y="412963"/>
                  <a:pt x="60492" y="657085"/>
                  <a:pt x="16395" y="715293"/>
                </a:cubicBezTo>
                <a:cubicBezTo>
                  <a:pt x="-27702" y="773501"/>
                  <a:pt x="25214" y="730816"/>
                  <a:pt x="79895" y="643327"/>
                </a:cubicBezTo>
                <a:cubicBezTo>
                  <a:pt x="134576" y="555838"/>
                  <a:pt x="295443" y="297252"/>
                  <a:pt x="344479" y="190360"/>
                </a:cubicBezTo>
                <a:cubicBezTo>
                  <a:pt x="393515" y="83468"/>
                  <a:pt x="382579" y="-15309"/>
                  <a:pt x="382579" y="19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C68E1B94-6BA7-4833-9F08-1D3C9890A9A3}"/>
              </a:ext>
            </a:extLst>
          </p:cNvPr>
          <p:cNvSpPr/>
          <p:nvPr/>
        </p:nvSpPr>
        <p:spPr>
          <a:xfrm>
            <a:off x="1510116" y="4633301"/>
            <a:ext cx="378218" cy="877749"/>
          </a:xfrm>
          <a:custGeom>
            <a:avLst/>
            <a:gdLst>
              <a:gd name="connsiteX0" fmla="*/ 377951 w 378218"/>
              <a:gd name="connsiteY0" fmla="*/ 82 h 877749"/>
              <a:gd name="connsiteX1" fmla="*/ 75267 w 378218"/>
              <a:gd name="connsiteY1" fmla="*/ 359916 h 877749"/>
              <a:gd name="connsiteX2" fmla="*/ 100667 w 378218"/>
              <a:gd name="connsiteY2" fmla="*/ 694349 h 877749"/>
              <a:gd name="connsiteX3" fmla="*/ 94317 w 378218"/>
              <a:gd name="connsiteY3" fmla="*/ 876382 h 877749"/>
              <a:gd name="connsiteX4" fmla="*/ 102784 w 378218"/>
              <a:gd name="connsiteY4" fmla="*/ 768432 h 877749"/>
              <a:gd name="connsiteX5" fmla="*/ 60451 w 378218"/>
              <a:gd name="connsiteY5" fmla="*/ 599099 h 877749"/>
              <a:gd name="connsiteX6" fmla="*/ 16001 w 378218"/>
              <a:gd name="connsiteY6" fmla="*/ 391666 h 877749"/>
              <a:gd name="connsiteX7" fmla="*/ 377951 w 378218"/>
              <a:gd name="connsiteY7" fmla="*/ 82 h 87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218" h="877749">
                <a:moveTo>
                  <a:pt x="377951" y="82"/>
                </a:moveTo>
                <a:cubicBezTo>
                  <a:pt x="387829" y="-5210"/>
                  <a:pt x="121481" y="244205"/>
                  <a:pt x="75267" y="359916"/>
                </a:cubicBezTo>
                <a:cubicBezTo>
                  <a:pt x="29053" y="475627"/>
                  <a:pt x="97492" y="608271"/>
                  <a:pt x="100667" y="694349"/>
                </a:cubicBezTo>
                <a:cubicBezTo>
                  <a:pt x="103842" y="780427"/>
                  <a:pt x="93964" y="864035"/>
                  <a:pt x="94317" y="876382"/>
                </a:cubicBezTo>
                <a:cubicBezTo>
                  <a:pt x="94670" y="888729"/>
                  <a:pt x="108428" y="814646"/>
                  <a:pt x="102784" y="768432"/>
                </a:cubicBezTo>
                <a:cubicBezTo>
                  <a:pt x="97140" y="722218"/>
                  <a:pt x="74915" y="661893"/>
                  <a:pt x="60451" y="599099"/>
                </a:cubicBezTo>
                <a:cubicBezTo>
                  <a:pt x="45987" y="536305"/>
                  <a:pt x="-33388" y="488327"/>
                  <a:pt x="16001" y="391666"/>
                </a:cubicBezTo>
                <a:cubicBezTo>
                  <a:pt x="65390" y="295005"/>
                  <a:pt x="368073" y="5374"/>
                  <a:pt x="377951" y="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0EC34545-5E27-4419-AB25-F0E6F9BAC56E}"/>
              </a:ext>
            </a:extLst>
          </p:cNvPr>
          <p:cNvSpPr/>
          <p:nvPr/>
        </p:nvSpPr>
        <p:spPr>
          <a:xfrm>
            <a:off x="1669948" y="4709295"/>
            <a:ext cx="279628" cy="590764"/>
          </a:xfrm>
          <a:custGeom>
            <a:avLst/>
            <a:gdLst>
              <a:gd name="connsiteX0" fmla="*/ 256219 w 279628"/>
              <a:gd name="connsiteY0" fmla="*/ 288 h 590764"/>
              <a:gd name="connsiteX1" fmla="*/ 262569 w 279628"/>
              <a:gd name="connsiteY1" fmla="*/ 241588 h 590764"/>
              <a:gd name="connsiteX2" fmla="*/ 14919 w 279628"/>
              <a:gd name="connsiteY2" fmla="*/ 573905 h 590764"/>
              <a:gd name="connsiteX3" fmla="*/ 50902 w 279628"/>
              <a:gd name="connsiteY3" fmla="*/ 506172 h 590764"/>
              <a:gd name="connsiteX4" fmla="*/ 241402 w 279628"/>
              <a:gd name="connsiteY4" fmla="*/ 199255 h 590764"/>
              <a:gd name="connsiteX5" fmla="*/ 256219 w 279628"/>
              <a:gd name="connsiteY5" fmla="*/ 288 h 59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628" h="590764">
                <a:moveTo>
                  <a:pt x="256219" y="288"/>
                </a:moveTo>
                <a:cubicBezTo>
                  <a:pt x="259747" y="7344"/>
                  <a:pt x="302786" y="145985"/>
                  <a:pt x="262569" y="241588"/>
                </a:cubicBezTo>
                <a:cubicBezTo>
                  <a:pt x="222352" y="337191"/>
                  <a:pt x="50197" y="529808"/>
                  <a:pt x="14919" y="573905"/>
                </a:cubicBezTo>
                <a:cubicBezTo>
                  <a:pt x="-20359" y="618002"/>
                  <a:pt x="13155" y="568614"/>
                  <a:pt x="50902" y="506172"/>
                </a:cubicBezTo>
                <a:cubicBezTo>
                  <a:pt x="88649" y="443730"/>
                  <a:pt x="204007" y="281452"/>
                  <a:pt x="241402" y="199255"/>
                </a:cubicBezTo>
                <a:cubicBezTo>
                  <a:pt x="278797" y="117058"/>
                  <a:pt x="252691" y="-6768"/>
                  <a:pt x="256219" y="2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4A815925-1526-4BED-A7C5-264D3AADDAF6}"/>
              </a:ext>
            </a:extLst>
          </p:cNvPr>
          <p:cNvSpPr/>
          <p:nvPr/>
        </p:nvSpPr>
        <p:spPr>
          <a:xfrm>
            <a:off x="1661894" y="3750028"/>
            <a:ext cx="276636" cy="491538"/>
          </a:xfrm>
          <a:custGeom>
            <a:avLst/>
            <a:gdLst>
              <a:gd name="connsiteX0" fmla="*/ 276444 w 276636"/>
              <a:gd name="connsiteY0" fmla="*/ 1235 h 491538"/>
              <a:gd name="connsiteX1" fmla="*/ 62131 w 276636"/>
              <a:gd name="connsiteY1" fmla="*/ 185385 h 491538"/>
              <a:gd name="connsiteX2" fmla="*/ 30381 w 276636"/>
              <a:gd name="connsiteY2" fmla="*/ 474310 h 491538"/>
              <a:gd name="connsiteX3" fmla="*/ 35144 w 276636"/>
              <a:gd name="connsiteY3" fmla="*/ 437797 h 491538"/>
              <a:gd name="connsiteX4" fmla="*/ 1806 w 276636"/>
              <a:gd name="connsiteY4" fmla="*/ 266347 h 491538"/>
              <a:gd name="connsiteX5" fmla="*/ 98644 w 276636"/>
              <a:gd name="connsiteY5" fmla="*/ 112360 h 491538"/>
              <a:gd name="connsiteX6" fmla="*/ 276444 w 276636"/>
              <a:gd name="connsiteY6" fmla="*/ 1235 h 49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636" h="491538">
                <a:moveTo>
                  <a:pt x="276444" y="1235"/>
                </a:moveTo>
                <a:cubicBezTo>
                  <a:pt x="270358" y="13406"/>
                  <a:pt x="103141" y="106539"/>
                  <a:pt x="62131" y="185385"/>
                </a:cubicBezTo>
                <a:cubicBezTo>
                  <a:pt x="21121" y="264231"/>
                  <a:pt x="34879" y="432241"/>
                  <a:pt x="30381" y="474310"/>
                </a:cubicBezTo>
                <a:cubicBezTo>
                  <a:pt x="25883" y="516379"/>
                  <a:pt x="39906" y="472457"/>
                  <a:pt x="35144" y="437797"/>
                </a:cubicBezTo>
                <a:cubicBezTo>
                  <a:pt x="30382" y="403137"/>
                  <a:pt x="-8777" y="320586"/>
                  <a:pt x="1806" y="266347"/>
                </a:cubicBezTo>
                <a:cubicBezTo>
                  <a:pt x="12389" y="212108"/>
                  <a:pt x="54723" y="154958"/>
                  <a:pt x="98644" y="112360"/>
                </a:cubicBezTo>
                <a:cubicBezTo>
                  <a:pt x="142565" y="69762"/>
                  <a:pt x="282530" y="-10936"/>
                  <a:pt x="276444" y="12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6F0F5E3F-2720-4602-A841-C493A0C7C592}"/>
              </a:ext>
            </a:extLst>
          </p:cNvPr>
          <p:cNvSpPr/>
          <p:nvPr/>
        </p:nvSpPr>
        <p:spPr>
          <a:xfrm>
            <a:off x="1753871" y="3963183"/>
            <a:ext cx="78337" cy="641306"/>
          </a:xfrm>
          <a:custGeom>
            <a:avLst/>
            <a:gdLst>
              <a:gd name="connsiteX0" fmla="*/ 66992 w 78337"/>
              <a:gd name="connsiteY0" fmla="*/ 3980 h 641306"/>
              <a:gd name="connsiteX1" fmla="*/ 25717 w 78337"/>
              <a:gd name="connsiteY1" fmla="*/ 238930 h 641306"/>
              <a:gd name="connsiteX2" fmla="*/ 78104 w 78337"/>
              <a:gd name="connsiteY2" fmla="*/ 419905 h 641306"/>
              <a:gd name="connsiteX3" fmla="*/ 317 w 78337"/>
              <a:gd name="connsiteY3" fmla="*/ 640567 h 641306"/>
              <a:gd name="connsiteX4" fmla="*/ 49529 w 78337"/>
              <a:gd name="connsiteY4" fmla="*/ 483405 h 641306"/>
              <a:gd name="connsiteX5" fmla="*/ 22542 w 78337"/>
              <a:gd name="connsiteY5" fmla="*/ 267505 h 641306"/>
              <a:gd name="connsiteX6" fmla="*/ 16192 w 78337"/>
              <a:gd name="connsiteY6" fmla="*/ 102405 h 641306"/>
              <a:gd name="connsiteX7" fmla="*/ 66992 w 78337"/>
              <a:gd name="connsiteY7" fmla="*/ 3980 h 64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337" h="641306">
                <a:moveTo>
                  <a:pt x="66992" y="3980"/>
                </a:moveTo>
                <a:cubicBezTo>
                  <a:pt x="68579" y="26734"/>
                  <a:pt x="23865" y="169609"/>
                  <a:pt x="25717" y="238930"/>
                </a:cubicBezTo>
                <a:cubicBezTo>
                  <a:pt x="27569" y="308251"/>
                  <a:pt x="82337" y="352966"/>
                  <a:pt x="78104" y="419905"/>
                </a:cubicBezTo>
                <a:cubicBezTo>
                  <a:pt x="73871" y="486844"/>
                  <a:pt x="5079" y="629984"/>
                  <a:pt x="317" y="640567"/>
                </a:cubicBezTo>
                <a:cubicBezTo>
                  <a:pt x="-4446" y="651150"/>
                  <a:pt x="45825" y="545582"/>
                  <a:pt x="49529" y="483405"/>
                </a:cubicBezTo>
                <a:cubicBezTo>
                  <a:pt x="53233" y="421228"/>
                  <a:pt x="28098" y="331005"/>
                  <a:pt x="22542" y="267505"/>
                </a:cubicBezTo>
                <a:cubicBezTo>
                  <a:pt x="16986" y="204005"/>
                  <a:pt x="9842" y="143151"/>
                  <a:pt x="16192" y="102405"/>
                </a:cubicBezTo>
                <a:cubicBezTo>
                  <a:pt x="22542" y="61659"/>
                  <a:pt x="65405" y="-18774"/>
                  <a:pt x="66992" y="39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FCAD92E6-09EC-4C3A-9A47-07A1B9549170}"/>
              </a:ext>
            </a:extLst>
          </p:cNvPr>
          <p:cNvSpPr/>
          <p:nvPr/>
        </p:nvSpPr>
        <p:spPr>
          <a:xfrm>
            <a:off x="1557751" y="4063428"/>
            <a:ext cx="104226" cy="444708"/>
          </a:xfrm>
          <a:custGeom>
            <a:avLst/>
            <a:gdLst>
              <a:gd name="connsiteX0" fmla="*/ 78962 w 104226"/>
              <a:gd name="connsiteY0" fmla="*/ 3747 h 444708"/>
              <a:gd name="connsiteX1" fmla="*/ 101187 w 104226"/>
              <a:gd name="connsiteY1" fmla="*/ 248222 h 444708"/>
              <a:gd name="connsiteX2" fmla="*/ 1174 w 104226"/>
              <a:gd name="connsiteY2" fmla="*/ 440310 h 444708"/>
              <a:gd name="connsiteX3" fmla="*/ 48799 w 104226"/>
              <a:gd name="connsiteY3" fmla="*/ 360935 h 444708"/>
              <a:gd name="connsiteX4" fmla="*/ 85312 w 104226"/>
              <a:gd name="connsiteY4" fmla="*/ 116460 h 444708"/>
              <a:gd name="connsiteX5" fmla="*/ 78962 w 104226"/>
              <a:gd name="connsiteY5" fmla="*/ 3747 h 44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226" h="444708">
                <a:moveTo>
                  <a:pt x="78962" y="3747"/>
                </a:moveTo>
                <a:cubicBezTo>
                  <a:pt x="81608" y="25707"/>
                  <a:pt x="114152" y="175462"/>
                  <a:pt x="101187" y="248222"/>
                </a:cubicBezTo>
                <a:cubicBezTo>
                  <a:pt x="88222" y="320983"/>
                  <a:pt x="9905" y="421525"/>
                  <a:pt x="1174" y="440310"/>
                </a:cubicBezTo>
                <a:cubicBezTo>
                  <a:pt x="-7557" y="459096"/>
                  <a:pt x="34776" y="414910"/>
                  <a:pt x="48799" y="360935"/>
                </a:cubicBezTo>
                <a:cubicBezTo>
                  <a:pt x="62822" y="306960"/>
                  <a:pt x="80020" y="171758"/>
                  <a:pt x="85312" y="116460"/>
                </a:cubicBezTo>
                <a:cubicBezTo>
                  <a:pt x="90604" y="61162"/>
                  <a:pt x="76316" y="-18213"/>
                  <a:pt x="78962" y="37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79CDE30F-5C7B-4F9E-BE3A-8EA458095E19}"/>
              </a:ext>
            </a:extLst>
          </p:cNvPr>
          <p:cNvSpPr/>
          <p:nvPr/>
        </p:nvSpPr>
        <p:spPr>
          <a:xfrm>
            <a:off x="1666868" y="4128966"/>
            <a:ext cx="76192" cy="532087"/>
          </a:xfrm>
          <a:custGeom>
            <a:avLst/>
            <a:gdLst>
              <a:gd name="connsiteX0" fmla="*/ 74620 w 76192"/>
              <a:gd name="connsiteY0" fmla="*/ 3297 h 532087"/>
              <a:gd name="connsiteX1" fmla="*/ 7 w 76192"/>
              <a:gd name="connsiteY1" fmla="*/ 370009 h 532087"/>
              <a:gd name="connsiteX2" fmla="*/ 69857 w 76192"/>
              <a:gd name="connsiteY2" fmla="*/ 528759 h 532087"/>
              <a:gd name="connsiteX3" fmla="*/ 38107 w 76192"/>
              <a:gd name="connsiteY3" fmla="*/ 455734 h 532087"/>
              <a:gd name="connsiteX4" fmla="*/ 49220 w 76192"/>
              <a:gd name="connsiteY4" fmla="*/ 203322 h 532087"/>
              <a:gd name="connsiteX5" fmla="*/ 74620 w 76192"/>
              <a:gd name="connsiteY5" fmla="*/ 3297 h 53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92" h="532087">
                <a:moveTo>
                  <a:pt x="74620" y="3297"/>
                </a:moveTo>
                <a:cubicBezTo>
                  <a:pt x="66418" y="31078"/>
                  <a:pt x="801" y="282432"/>
                  <a:pt x="7" y="370009"/>
                </a:cubicBezTo>
                <a:cubicBezTo>
                  <a:pt x="-787" y="457586"/>
                  <a:pt x="63507" y="514471"/>
                  <a:pt x="69857" y="528759"/>
                </a:cubicBezTo>
                <a:cubicBezTo>
                  <a:pt x="76207" y="543047"/>
                  <a:pt x="41546" y="509973"/>
                  <a:pt x="38107" y="455734"/>
                </a:cubicBezTo>
                <a:cubicBezTo>
                  <a:pt x="34668" y="401495"/>
                  <a:pt x="41812" y="276347"/>
                  <a:pt x="49220" y="203322"/>
                </a:cubicBezTo>
                <a:cubicBezTo>
                  <a:pt x="56628" y="130297"/>
                  <a:pt x="82822" y="-24484"/>
                  <a:pt x="74620" y="32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7268FF14-1DDB-433D-986A-508951975E36}"/>
              </a:ext>
            </a:extLst>
          </p:cNvPr>
          <p:cNvSpPr/>
          <p:nvPr/>
        </p:nvSpPr>
        <p:spPr>
          <a:xfrm>
            <a:off x="1810583" y="4441593"/>
            <a:ext cx="79107" cy="529411"/>
          </a:xfrm>
          <a:custGeom>
            <a:avLst/>
            <a:gdLst>
              <a:gd name="connsiteX0" fmla="*/ 37267 w 79107"/>
              <a:gd name="connsiteY0" fmla="*/ 232 h 529411"/>
              <a:gd name="connsiteX1" fmla="*/ 78542 w 79107"/>
              <a:gd name="connsiteY1" fmla="*/ 328845 h 529411"/>
              <a:gd name="connsiteX2" fmla="*/ 755 w 79107"/>
              <a:gd name="connsiteY2" fmla="*/ 528870 h 529411"/>
              <a:gd name="connsiteX3" fmla="*/ 40442 w 79107"/>
              <a:gd name="connsiteY3" fmla="*/ 384407 h 529411"/>
              <a:gd name="connsiteX4" fmla="*/ 64255 w 79107"/>
              <a:gd name="connsiteY4" fmla="*/ 278045 h 529411"/>
              <a:gd name="connsiteX5" fmla="*/ 37267 w 79107"/>
              <a:gd name="connsiteY5" fmla="*/ 232 h 52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07" h="529411">
                <a:moveTo>
                  <a:pt x="37267" y="232"/>
                </a:moveTo>
                <a:cubicBezTo>
                  <a:pt x="39648" y="8698"/>
                  <a:pt x="84627" y="240739"/>
                  <a:pt x="78542" y="328845"/>
                </a:cubicBezTo>
                <a:cubicBezTo>
                  <a:pt x="72457" y="416951"/>
                  <a:pt x="7105" y="519610"/>
                  <a:pt x="755" y="528870"/>
                </a:cubicBezTo>
                <a:cubicBezTo>
                  <a:pt x="-5595" y="538130"/>
                  <a:pt x="29859" y="426211"/>
                  <a:pt x="40442" y="384407"/>
                </a:cubicBezTo>
                <a:cubicBezTo>
                  <a:pt x="51025" y="342603"/>
                  <a:pt x="66107" y="339164"/>
                  <a:pt x="64255" y="278045"/>
                </a:cubicBezTo>
                <a:cubicBezTo>
                  <a:pt x="62403" y="216926"/>
                  <a:pt x="34886" y="-8234"/>
                  <a:pt x="37267" y="2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772986EC-19BF-413D-A1FF-3D629E9CFB93}"/>
              </a:ext>
            </a:extLst>
          </p:cNvPr>
          <p:cNvSpPr/>
          <p:nvPr/>
        </p:nvSpPr>
        <p:spPr>
          <a:xfrm>
            <a:off x="1795167" y="2965671"/>
            <a:ext cx="489087" cy="815562"/>
          </a:xfrm>
          <a:custGeom>
            <a:avLst/>
            <a:gdLst>
              <a:gd name="connsiteX0" fmla="*/ 486600 w 489087"/>
              <a:gd name="connsiteY0" fmla="*/ 1896 h 815562"/>
              <a:gd name="connsiteX1" fmla="*/ 207200 w 489087"/>
              <a:gd name="connsiteY1" fmla="*/ 423112 h 815562"/>
              <a:gd name="connsiteX2" fmla="*/ 25166 w 489087"/>
              <a:gd name="connsiteY2" fmla="*/ 799879 h 815562"/>
              <a:gd name="connsiteX3" fmla="*/ 31516 w 489087"/>
              <a:gd name="connsiteY3" fmla="*/ 730029 h 815562"/>
              <a:gd name="connsiteX4" fmla="*/ 33633 w 489087"/>
              <a:gd name="connsiteY4" fmla="*/ 598796 h 815562"/>
              <a:gd name="connsiteX5" fmla="*/ 486600 w 489087"/>
              <a:gd name="connsiteY5" fmla="*/ 1896 h 81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087" h="815562">
                <a:moveTo>
                  <a:pt x="486600" y="1896"/>
                </a:moveTo>
                <a:cubicBezTo>
                  <a:pt x="515528" y="-27385"/>
                  <a:pt x="284106" y="290115"/>
                  <a:pt x="207200" y="423112"/>
                </a:cubicBezTo>
                <a:cubicBezTo>
                  <a:pt x="130294" y="556109"/>
                  <a:pt x="54447" y="748726"/>
                  <a:pt x="25166" y="799879"/>
                </a:cubicBezTo>
                <a:cubicBezTo>
                  <a:pt x="-4115" y="851032"/>
                  <a:pt x="30105" y="763543"/>
                  <a:pt x="31516" y="730029"/>
                </a:cubicBezTo>
                <a:cubicBezTo>
                  <a:pt x="32927" y="696515"/>
                  <a:pt x="-41509" y="719093"/>
                  <a:pt x="33633" y="598796"/>
                </a:cubicBezTo>
                <a:cubicBezTo>
                  <a:pt x="108775" y="478499"/>
                  <a:pt x="457672" y="31177"/>
                  <a:pt x="486600" y="189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4DC854EB-B851-4B39-8A8B-5145E8BC0CCC}"/>
              </a:ext>
            </a:extLst>
          </p:cNvPr>
          <p:cNvSpPr/>
          <p:nvPr/>
        </p:nvSpPr>
        <p:spPr>
          <a:xfrm>
            <a:off x="2362725" y="2465541"/>
            <a:ext cx="1003503" cy="509242"/>
          </a:xfrm>
          <a:custGeom>
            <a:avLst/>
            <a:gdLst>
              <a:gd name="connsiteX0" fmla="*/ 1002775 w 1003503"/>
              <a:gd name="connsiteY0" fmla="*/ 1434 h 509242"/>
              <a:gd name="connsiteX1" fmla="*/ 520175 w 1003503"/>
              <a:gd name="connsiteY1" fmla="*/ 90334 h 509242"/>
              <a:gd name="connsiteX2" fmla="*/ 12175 w 1003503"/>
              <a:gd name="connsiteY2" fmla="*/ 499909 h 509242"/>
              <a:gd name="connsiteX3" fmla="*/ 196325 w 1003503"/>
              <a:gd name="connsiteY3" fmla="*/ 357034 h 509242"/>
              <a:gd name="connsiteX4" fmla="*/ 618600 w 1003503"/>
              <a:gd name="connsiteY4" fmla="*/ 128434 h 509242"/>
              <a:gd name="connsiteX5" fmla="*/ 1002775 w 1003503"/>
              <a:gd name="connsiteY5" fmla="*/ 1434 h 50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503" h="509242">
                <a:moveTo>
                  <a:pt x="1002775" y="1434"/>
                </a:moveTo>
                <a:cubicBezTo>
                  <a:pt x="986371" y="-4916"/>
                  <a:pt x="685275" y="7255"/>
                  <a:pt x="520175" y="90334"/>
                </a:cubicBezTo>
                <a:cubicBezTo>
                  <a:pt x="355075" y="173413"/>
                  <a:pt x="66150" y="455459"/>
                  <a:pt x="12175" y="499909"/>
                </a:cubicBezTo>
                <a:cubicBezTo>
                  <a:pt x="-41800" y="544359"/>
                  <a:pt x="95254" y="418947"/>
                  <a:pt x="196325" y="357034"/>
                </a:cubicBezTo>
                <a:cubicBezTo>
                  <a:pt x="297396" y="295122"/>
                  <a:pt x="482604" y="186642"/>
                  <a:pt x="618600" y="128434"/>
                </a:cubicBezTo>
                <a:cubicBezTo>
                  <a:pt x="754596" y="70226"/>
                  <a:pt x="1019179" y="7784"/>
                  <a:pt x="1002775" y="14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83C7BFAA-5180-4F80-9878-86556D6A064D}"/>
              </a:ext>
            </a:extLst>
          </p:cNvPr>
          <p:cNvSpPr/>
          <p:nvPr/>
        </p:nvSpPr>
        <p:spPr>
          <a:xfrm>
            <a:off x="2005674" y="2892241"/>
            <a:ext cx="674610" cy="748983"/>
          </a:xfrm>
          <a:custGeom>
            <a:avLst/>
            <a:gdLst>
              <a:gd name="connsiteX0" fmla="*/ 674026 w 674610"/>
              <a:gd name="connsiteY0" fmla="*/ 184 h 748983"/>
              <a:gd name="connsiteX1" fmla="*/ 378751 w 674610"/>
              <a:gd name="connsiteY1" fmla="*/ 393884 h 748983"/>
              <a:gd name="connsiteX2" fmla="*/ 10451 w 674610"/>
              <a:gd name="connsiteY2" fmla="*/ 736784 h 748983"/>
              <a:gd name="connsiteX3" fmla="*/ 118401 w 674610"/>
              <a:gd name="connsiteY3" fmla="*/ 641534 h 748983"/>
              <a:gd name="connsiteX4" fmla="*/ 302551 w 674610"/>
              <a:gd name="connsiteY4" fmla="*/ 346259 h 748983"/>
              <a:gd name="connsiteX5" fmla="*/ 674026 w 674610"/>
              <a:gd name="connsiteY5" fmla="*/ 184 h 7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610" h="748983">
                <a:moveTo>
                  <a:pt x="674026" y="184"/>
                </a:moveTo>
                <a:cubicBezTo>
                  <a:pt x="686726" y="8121"/>
                  <a:pt x="489347" y="271117"/>
                  <a:pt x="378751" y="393884"/>
                </a:cubicBezTo>
                <a:cubicBezTo>
                  <a:pt x="268155" y="516651"/>
                  <a:pt x="53843" y="695509"/>
                  <a:pt x="10451" y="736784"/>
                </a:cubicBezTo>
                <a:cubicBezTo>
                  <a:pt x="-32941" y="778059"/>
                  <a:pt x="69718" y="706622"/>
                  <a:pt x="118401" y="641534"/>
                </a:cubicBezTo>
                <a:cubicBezTo>
                  <a:pt x="167084" y="576447"/>
                  <a:pt x="216297" y="450505"/>
                  <a:pt x="302551" y="346259"/>
                </a:cubicBezTo>
                <a:cubicBezTo>
                  <a:pt x="388805" y="242013"/>
                  <a:pt x="661326" y="-7753"/>
                  <a:pt x="674026" y="1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75A4128A-E5D6-4F71-ADA1-645BF933AED4}"/>
              </a:ext>
            </a:extLst>
          </p:cNvPr>
          <p:cNvSpPr/>
          <p:nvPr/>
        </p:nvSpPr>
        <p:spPr>
          <a:xfrm>
            <a:off x="2386051" y="2902617"/>
            <a:ext cx="803939" cy="924021"/>
          </a:xfrm>
          <a:custGeom>
            <a:avLst/>
            <a:gdLst>
              <a:gd name="connsiteX0" fmla="*/ 801649 w 803939"/>
              <a:gd name="connsiteY0" fmla="*/ 5683 h 924021"/>
              <a:gd name="connsiteX1" fmla="*/ 331749 w 803939"/>
              <a:gd name="connsiteY1" fmla="*/ 237458 h 924021"/>
              <a:gd name="connsiteX2" fmla="*/ 17424 w 803939"/>
              <a:gd name="connsiteY2" fmla="*/ 888333 h 924021"/>
              <a:gd name="connsiteX3" fmla="*/ 49174 w 803939"/>
              <a:gd name="connsiteY3" fmla="*/ 796258 h 924021"/>
              <a:gd name="connsiteX4" fmla="*/ 122199 w 803939"/>
              <a:gd name="connsiteY4" fmla="*/ 437483 h 924021"/>
              <a:gd name="connsiteX5" fmla="*/ 801649 w 803939"/>
              <a:gd name="connsiteY5" fmla="*/ 5683 h 92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939" h="924021">
                <a:moveTo>
                  <a:pt x="801649" y="5683"/>
                </a:moveTo>
                <a:cubicBezTo>
                  <a:pt x="836574" y="-27655"/>
                  <a:pt x="462453" y="90350"/>
                  <a:pt x="331749" y="237458"/>
                </a:cubicBezTo>
                <a:cubicBezTo>
                  <a:pt x="201045" y="384566"/>
                  <a:pt x="64520" y="795200"/>
                  <a:pt x="17424" y="888333"/>
                </a:cubicBezTo>
                <a:cubicBezTo>
                  <a:pt x="-29672" y="981466"/>
                  <a:pt x="31711" y="871400"/>
                  <a:pt x="49174" y="796258"/>
                </a:cubicBezTo>
                <a:cubicBezTo>
                  <a:pt x="66636" y="721116"/>
                  <a:pt x="1549" y="572950"/>
                  <a:pt x="122199" y="437483"/>
                </a:cubicBezTo>
                <a:cubicBezTo>
                  <a:pt x="242849" y="302016"/>
                  <a:pt x="766724" y="39021"/>
                  <a:pt x="801649" y="56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DF50CAD0-2C0F-47DA-A50D-E713D193290A}"/>
              </a:ext>
            </a:extLst>
          </p:cNvPr>
          <p:cNvSpPr/>
          <p:nvPr/>
        </p:nvSpPr>
        <p:spPr>
          <a:xfrm>
            <a:off x="2599995" y="2548790"/>
            <a:ext cx="829148" cy="591588"/>
          </a:xfrm>
          <a:custGeom>
            <a:avLst/>
            <a:gdLst>
              <a:gd name="connsiteX0" fmla="*/ 829005 w 829148"/>
              <a:gd name="connsiteY0" fmla="*/ 3910 h 591588"/>
              <a:gd name="connsiteX1" fmla="*/ 419430 w 829148"/>
              <a:gd name="connsiteY1" fmla="*/ 111860 h 591588"/>
              <a:gd name="connsiteX2" fmla="*/ 16205 w 829148"/>
              <a:gd name="connsiteY2" fmla="*/ 572235 h 591588"/>
              <a:gd name="connsiteX3" fmla="*/ 73355 w 829148"/>
              <a:gd name="connsiteY3" fmla="*/ 511910 h 591588"/>
              <a:gd name="connsiteX4" fmla="*/ 374980 w 829148"/>
              <a:gd name="connsiteY4" fmla="*/ 203935 h 591588"/>
              <a:gd name="connsiteX5" fmla="*/ 829005 w 829148"/>
              <a:gd name="connsiteY5" fmla="*/ 3910 h 59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148" h="591588">
                <a:moveTo>
                  <a:pt x="829005" y="3910"/>
                </a:moveTo>
                <a:cubicBezTo>
                  <a:pt x="836413" y="-11436"/>
                  <a:pt x="554897" y="17139"/>
                  <a:pt x="419430" y="111860"/>
                </a:cubicBezTo>
                <a:cubicBezTo>
                  <a:pt x="283963" y="206581"/>
                  <a:pt x="73884" y="505560"/>
                  <a:pt x="16205" y="572235"/>
                </a:cubicBezTo>
                <a:cubicBezTo>
                  <a:pt x="-41474" y="638910"/>
                  <a:pt x="73355" y="511910"/>
                  <a:pt x="73355" y="511910"/>
                </a:cubicBezTo>
                <a:cubicBezTo>
                  <a:pt x="133151" y="450527"/>
                  <a:pt x="249038" y="287014"/>
                  <a:pt x="374980" y="203935"/>
                </a:cubicBezTo>
                <a:cubicBezTo>
                  <a:pt x="500922" y="120856"/>
                  <a:pt x="821597" y="19256"/>
                  <a:pt x="829005" y="39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D6EC9031-1938-40B9-9EC4-22CA11C3F01B}"/>
              </a:ext>
            </a:extLst>
          </p:cNvPr>
          <p:cNvSpPr/>
          <p:nvPr/>
        </p:nvSpPr>
        <p:spPr>
          <a:xfrm>
            <a:off x="2885124" y="2612503"/>
            <a:ext cx="623407" cy="367018"/>
          </a:xfrm>
          <a:custGeom>
            <a:avLst/>
            <a:gdLst>
              <a:gd name="connsiteX0" fmla="*/ 623251 w 623407"/>
              <a:gd name="connsiteY0" fmla="*/ 522 h 367018"/>
              <a:gd name="connsiteX1" fmla="*/ 191451 w 623407"/>
              <a:gd name="connsiteY1" fmla="*/ 203722 h 367018"/>
              <a:gd name="connsiteX2" fmla="*/ 951 w 623407"/>
              <a:gd name="connsiteY2" fmla="*/ 365647 h 367018"/>
              <a:gd name="connsiteX3" fmla="*/ 140651 w 623407"/>
              <a:gd name="connsiteY3" fmla="*/ 267222 h 367018"/>
              <a:gd name="connsiteX4" fmla="*/ 623251 w 623407"/>
              <a:gd name="connsiteY4" fmla="*/ 522 h 36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407" h="367018">
                <a:moveTo>
                  <a:pt x="623251" y="522"/>
                </a:moveTo>
                <a:cubicBezTo>
                  <a:pt x="631718" y="-10061"/>
                  <a:pt x="295168" y="142868"/>
                  <a:pt x="191451" y="203722"/>
                </a:cubicBezTo>
                <a:cubicBezTo>
                  <a:pt x="87734" y="264576"/>
                  <a:pt x="9418" y="355064"/>
                  <a:pt x="951" y="365647"/>
                </a:cubicBezTo>
                <a:cubicBezTo>
                  <a:pt x="-7516" y="376230"/>
                  <a:pt x="40639" y="323843"/>
                  <a:pt x="140651" y="267222"/>
                </a:cubicBezTo>
                <a:cubicBezTo>
                  <a:pt x="240663" y="210601"/>
                  <a:pt x="614784" y="11105"/>
                  <a:pt x="623251" y="5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7DF06E56-4E36-410F-87A5-34DB43B0074D}"/>
              </a:ext>
            </a:extLst>
          </p:cNvPr>
          <p:cNvSpPr/>
          <p:nvPr/>
        </p:nvSpPr>
        <p:spPr>
          <a:xfrm>
            <a:off x="3140324" y="2726965"/>
            <a:ext cx="425643" cy="410969"/>
          </a:xfrm>
          <a:custGeom>
            <a:avLst/>
            <a:gdLst>
              <a:gd name="connsiteX0" fmla="*/ 425201 w 425643"/>
              <a:gd name="connsiteY0" fmla="*/ 360 h 410969"/>
              <a:gd name="connsiteX1" fmla="*/ 164851 w 425643"/>
              <a:gd name="connsiteY1" fmla="*/ 76560 h 410969"/>
              <a:gd name="connsiteX2" fmla="*/ 2926 w 425643"/>
              <a:gd name="connsiteY2" fmla="*/ 409935 h 410969"/>
              <a:gd name="connsiteX3" fmla="*/ 63251 w 425643"/>
              <a:gd name="connsiteY3" fmla="*/ 178160 h 410969"/>
              <a:gd name="connsiteX4" fmla="*/ 98176 w 425643"/>
              <a:gd name="connsiteY4" fmla="*/ 92435 h 410969"/>
              <a:gd name="connsiteX5" fmla="*/ 425201 w 425643"/>
              <a:gd name="connsiteY5" fmla="*/ 360 h 41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643" h="410969">
                <a:moveTo>
                  <a:pt x="425201" y="360"/>
                </a:moveTo>
                <a:cubicBezTo>
                  <a:pt x="436314" y="-2286"/>
                  <a:pt x="235230" y="8298"/>
                  <a:pt x="164851" y="76560"/>
                </a:cubicBezTo>
                <a:cubicBezTo>
                  <a:pt x="94472" y="144823"/>
                  <a:pt x="19859" y="393002"/>
                  <a:pt x="2926" y="409935"/>
                </a:cubicBezTo>
                <a:cubicBezTo>
                  <a:pt x="-14007" y="426868"/>
                  <a:pt x="47376" y="231077"/>
                  <a:pt x="63251" y="178160"/>
                </a:cubicBezTo>
                <a:cubicBezTo>
                  <a:pt x="79126" y="125243"/>
                  <a:pt x="44201" y="124185"/>
                  <a:pt x="98176" y="92435"/>
                </a:cubicBezTo>
                <a:cubicBezTo>
                  <a:pt x="152151" y="60685"/>
                  <a:pt x="414088" y="3006"/>
                  <a:pt x="425201" y="3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6DB5F5C1-1245-4D18-BC29-05B5CBA3E9AE}"/>
              </a:ext>
            </a:extLst>
          </p:cNvPr>
          <p:cNvSpPr/>
          <p:nvPr/>
        </p:nvSpPr>
        <p:spPr>
          <a:xfrm>
            <a:off x="2443859" y="3091633"/>
            <a:ext cx="629639" cy="697812"/>
          </a:xfrm>
          <a:custGeom>
            <a:avLst/>
            <a:gdLst>
              <a:gd name="connsiteX0" fmla="*/ 629541 w 629639"/>
              <a:gd name="connsiteY0" fmla="*/ 817 h 697812"/>
              <a:gd name="connsiteX1" fmla="*/ 318391 w 629639"/>
              <a:gd name="connsiteY1" fmla="*/ 381817 h 697812"/>
              <a:gd name="connsiteX2" fmla="*/ 4066 w 629639"/>
              <a:gd name="connsiteY2" fmla="*/ 692967 h 697812"/>
              <a:gd name="connsiteX3" fmla="*/ 153291 w 629639"/>
              <a:gd name="connsiteY3" fmla="*/ 565967 h 697812"/>
              <a:gd name="connsiteX4" fmla="*/ 350141 w 629639"/>
              <a:gd name="connsiteY4" fmla="*/ 489767 h 697812"/>
              <a:gd name="connsiteX5" fmla="*/ 629541 w 629639"/>
              <a:gd name="connsiteY5" fmla="*/ 817 h 69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639" h="697812">
                <a:moveTo>
                  <a:pt x="629541" y="817"/>
                </a:moveTo>
                <a:cubicBezTo>
                  <a:pt x="624249" y="-17175"/>
                  <a:pt x="422637" y="266459"/>
                  <a:pt x="318391" y="381817"/>
                </a:cubicBezTo>
                <a:cubicBezTo>
                  <a:pt x="214145" y="497175"/>
                  <a:pt x="31583" y="662275"/>
                  <a:pt x="4066" y="692967"/>
                </a:cubicBezTo>
                <a:cubicBezTo>
                  <a:pt x="-23451" y="723659"/>
                  <a:pt x="95612" y="599834"/>
                  <a:pt x="153291" y="565967"/>
                </a:cubicBezTo>
                <a:cubicBezTo>
                  <a:pt x="210970" y="532100"/>
                  <a:pt x="274470" y="579725"/>
                  <a:pt x="350141" y="489767"/>
                </a:cubicBezTo>
                <a:cubicBezTo>
                  <a:pt x="425812" y="399809"/>
                  <a:pt x="634833" y="18809"/>
                  <a:pt x="629541" y="8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CF9A3A88-EB4B-43F5-B5BB-769C0BD15438}"/>
              </a:ext>
            </a:extLst>
          </p:cNvPr>
          <p:cNvSpPr/>
          <p:nvPr/>
        </p:nvSpPr>
        <p:spPr>
          <a:xfrm>
            <a:off x="2597426" y="3035277"/>
            <a:ext cx="530420" cy="533061"/>
          </a:xfrm>
          <a:custGeom>
            <a:avLst/>
            <a:gdLst>
              <a:gd name="connsiteX0" fmla="*/ 529949 w 530420"/>
              <a:gd name="connsiteY0" fmla="*/ 23 h 533061"/>
              <a:gd name="connsiteX1" fmla="*/ 167999 w 530420"/>
              <a:gd name="connsiteY1" fmla="*/ 219098 h 533061"/>
              <a:gd name="connsiteX2" fmla="*/ 2899 w 530420"/>
              <a:gd name="connsiteY2" fmla="*/ 527073 h 533061"/>
              <a:gd name="connsiteX3" fmla="*/ 75924 w 530420"/>
              <a:gd name="connsiteY3" fmla="*/ 406423 h 533061"/>
              <a:gd name="connsiteX4" fmla="*/ 241024 w 530420"/>
              <a:gd name="connsiteY4" fmla="*/ 206398 h 533061"/>
              <a:gd name="connsiteX5" fmla="*/ 529949 w 530420"/>
              <a:gd name="connsiteY5" fmla="*/ 23 h 53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420" h="533061">
                <a:moveTo>
                  <a:pt x="529949" y="23"/>
                </a:moveTo>
                <a:cubicBezTo>
                  <a:pt x="517778" y="2140"/>
                  <a:pt x="255841" y="131256"/>
                  <a:pt x="167999" y="219098"/>
                </a:cubicBezTo>
                <a:cubicBezTo>
                  <a:pt x="80157" y="306940"/>
                  <a:pt x="18245" y="495852"/>
                  <a:pt x="2899" y="527073"/>
                </a:cubicBezTo>
                <a:cubicBezTo>
                  <a:pt x="-12447" y="558294"/>
                  <a:pt x="36236" y="459869"/>
                  <a:pt x="75924" y="406423"/>
                </a:cubicBezTo>
                <a:cubicBezTo>
                  <a:pt x="115611" y="352977"/>
                  <a:pt x="166941" y="271486"/>
                  <a:pt x="241024" y="206398"/>
                </a:cubicBezTo>
                <a:cubicBezTo>
                  <a:pt x="315107" y="141311"/>
                  <a:pt x="542120" y="-2094"/>
                  <a:pt x="529949" y="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AC1777C0-2CD3-4E74-B684-56DD8ECE9CC2}"/>
              </a:ext>
            </a:extLst>
          </p:cNvPr>
          <p:cNvSpPr/>
          <p:nvPr/>
        </p:nvSpPr>
        <p:spPr>
          <a:xfrm>
            <a:off x="2018642" y="3281003"/>
            <a:ext cx="499175" cy="694803"/>
          </a:xfrm>
          <a:custGeom>
            <a:avLst/>
            <a:gdLst>
              <a:gd name="connsiteX0" fmla="*/ 499133 w 499175"/>
              <a:gd name="connsiteY0" fmla="*/ 1947 h 694803"/>
              <a:gd name="connsiteX1" fmla="*/ 245133 w 499175"/>
              <a:gd name="connsiteY1" fmla="*/ 494072 h 694803"/>
              <a:gd name="connsiteX2" fmla="*/ 3833 w 499175"/>
              <a:gd name="connsiteY2" fmla="*/ 690922 h 694803"/>
              <a:gd name="connsiteX3" fmla="*/ 108608 w 499175"/>
              <a:gd name="connsiteY3" fmla="*/ 602022 h 694803"/>
              <a:gd name="connsiteX4" fmla="*/ 264183 w 499175"/>
              <a:gd name="connsiteY4" fmla="*/ 332147 h 694803"/>
              <a:gd name="connsiteX5" fmla="*/ 499133 w 499175"/>
              <a:gd name="connsiteY5" fmla="*/ 1947 h 69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175" h="694803">
                <a:moveTo>
                  <a:pt x="499133" y="1947"/>
                </a:moveTo>
                <a:cubicBezTo>
                  <a:pt x="495958" y="28935"/>
                  <a:pt x="327683" y="379243"/>
                  <a:pt x="245133" y="494072"/>
                </a:cubicBezTo>
                <a:cubicBezTo>
                  <a:pt x="162583" y="608901"/>
                  <a:pt x="26587" y="672930"/>
                  <a:pt x="3833" y="690922"/>
                </a:cubicBezTo>
                <a:cubicBezTo>
                  <a:pt x="-18921" y="708914"/>
                  <a:pt x="65216" y="661818"/>
                  <a:pt x="108608" y="602022"/>
                </a:cubicBezTo>
                <a:cubicBezTo>
                  <a:pt x="152000" y="542226"/>
                  <a:pt x="200683" y="428455"/>
                  <a:pt x="264183" y="332147"/>
                </a:cubicBezTo>
                <a:cubicBezTo>
                  <a:pt x="327683" y="235839"/>
                  <a:pt x="502308" y="-25041"/>
                  <a:pt x="499133" y="19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10BEDBFB-DC75-44AC-BDF6-F9233A11103D}"/>
              </a:ext>
            </a:extLst>
          </p:cNvPr>
          <p:cNvSpPr/>
          <p:nvPr/>
        </p:nvSpPr>
        <p:spPr>
          <a:xfrm>
            <a:off x="3230931" y="2784471"/>
            <a:ext cx="332525" cy="977451"/>
          </a:xfrm>
          <a:custGeom>
            <a:avLst/>
            <a:gdLst>
              <a:gd name="connsiteX0" fmla="*/ 325069 w 332525"/>
              <a:gd name="connsiteY0" fmla="*/ 4 h 977451"/>
              <a:gd name="connsiteX1" fmla="*/ 299669 w 332525"/>
              <a:gd name="connsiteY1" fmla="*/ 120654 h 977451"/>
              <a:gd name="connsiteX2" fmla="*/ 83769 w 332525"/>
              <a:gd name="connsiteY2" fmla="*/ 371479 h 977451"/>
              <a:gd name="connsiteX3" fmla="*/ 17094 w 332525"/>
              <a:gd name="connsiteY3" fmla="*/ 927104 h 977451"/>
              <a:gd name="connsiteX4" fmla="*/ 13919 w 332525"/>
              <a:gd name="connsiteY4" fmla="*/ 892179 h 977451"/>
              <a:gd name="connsiteX5" fmla="*/ 17094 w 332525"/>
              <a:gd name="connsiteY5" fmla="*/ 403229 h 977451"/>
              <a:gd name="connsiteX6" fmla="*/ 232994 w 332525"/>
              <a:gd name="connsiteY6" fmla="*/ 117479 h 977451"/>
              <a:gd name="connsiteX7" fmla="*/ 325069 w 332525"/>
              <a:gd name="connsiteY7" fmla="*/ 4 h 9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525" h="977451">
                <a:moveTo>
                  <a:pt x="325069" y="4"/>
                </a:moveTo>
                <a:cubicBezTo>
                  <a:pt x="336181" y="533"/>
                  <a:pt x="339886" y="58742"/>
                  <a:pt x="299669" y="120654"/>
                </a:cubicBezTo>
                <a:cubicBezTo>
                  <a:pt x="259452" y="182566"/>
                  <a:pt x="130865" y="237071"/>
                  <a:pt x="83769" y="371479"/>
                </a:cubicBezTo>
                <a:cubicBezTo>
                  <a:pt x="36673" y="505887"/>
                  <a:pt x="28736" y="840321"/>
                  <a:pt x="17094" y="927104"/>
                </a:cubicBezTo>
                <a:cubicBezTo>
                  <a:pt x="5452" y="1013887"/>
                  <a:pt x="13919" y="979491"/>
                  <a:pt x="13919" y="892179"/>
                </a:cubicBezTo>
                <a:cubicBezTo>
                  <a:pt x="13919" y="804867"/>
                  <a:pt x="-19419" y="532346"/>
                  <a:pt x="17094" y="403229"/>
                </a:cubicBezTo>
                <a:cubicBezTo>
                  <a:pt x="53607" y="274112"/>
                  <a:pt x="184840" y="183625"/>
                  <a:pt x="232994" y="117479"/>
                </a:cubicBezTo>
                <a:cubicBezTo>
                  <a:pt x="281148" y="51333"/>
                  <a:pt x="313957" y="-525"/>
                  <a:pt x="325069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0CEA9317-1DE7-46CA-B4A8-149CDEA3385A}"/>
              </a:ext>
            </a:extLst>
          </p:cNvPr>
          <p:cNvSpPr/>
          <p:nvPr/>
        </p:nvSpPr>
        <p:spPr>
          <a:xfrm>
            <a:off x="2820748" y="2914639"/>
            <a:ext cx="509944" cy="1378296"/>
          </a:xfrm>
          <a:custGeom>
            <a:avLst/>
            <a:gdLst>
              <a:gd name="connsiteX0" fmla="*/ 509827 w 509944"/>
              <a:gd name="connsiteY0" fmla="*/ 11 h 1378296"/>
              <a:gd name="connsiteX1" fmla="*/ 297102 w 509944"/>
              <a:gd name="connsiteY1" fmla="*/ 419111 h 1378296"/>
              <a:gd name="connsiteX2" fmla="*/ 249477 w 509944"/>
              <a:gd name="connsiteY2" fmla="*/ 730261 h 1378296"/>
              <a:gd name="connsiteX3" fmla="*/ 55802 w 509944"/>
              <a:gd name="connsiteY3" fmla="*/ 984261 h 1378296"/>
              <a:gd name="connsiteX4" fmla="*/ 8177 w 509944"/>
              <a:gd name="connsiteY4" fmla="*/ 1355736 h 1378296"/>
              <a:gd name="connsiteX5" fmla="*/ 14527 w 509944"/>
              <a:gd name="connsiteY5" fmla="*/ 1276361 h 1378296"/>
              <a:gd name="connsiteX6" fmla="*/ 147877 w 509944"/>
              <a:gd name="connsiteY6" fmla="*/ 777886 h 1378296"/>
              <a:gd name="connsiteX7" fmla="*/ 265352 w 509944"/>
              <a:gd name="connsiteY7" fmla="*/ 406411 h 1378296"/>
              <a:gd name="connsiteX8" fmla="*/ 509827 w 509944"/>
              <a:gd name="connsiteY8" fmla="*/ 11 h 13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944" h="1378296">
                <a:moveTo>
                  <a:pt x="509827" y="11"/>
                </a:moveTo>
                <a:cubicBezTo>
                  <a:pt x="515119" y="2128"/>
                  <a:pt x="340494" y="297403"/>
                  <a:pt x="297102" y="419111"/>
                </a:cubicBezTo>
                <a:cubicBezTo>
                  <a:pt x="253710" y="540819"/>
                  <a:pt x="289694" y="636069"/>
                  <a:pt x="249477" y="730261"/>
                </a:cubicBezTo>
                <a:cubicBezTo>
                  <a:pt x="209260" y="824453"/>
                  <a:pt x="96019" y="880015"/>
                  <a:pt x="55802" y="984261"/>
                </a:cubicBezTo>
                <a:cubicBezTo>
                  <a:pt x="15585" y="1088507"/>
                  <a:pt x="15056" y="1307053"/>
                  <a:pt x="8177" y="1355736"/>
                </a:cubicBezTo>
                <a:cubicBezTo>
                  <a:pt x="1298" y="1404419"/>
                  <a:pt x="-8756" y="1372669"/>
                  <a:pt x="14527" y="1276361"/>
                </a:cubicBezTo>
                <a:cubicBezTo>
                  <a:pt x="37810" y="1180053"/>
                  <a:pt x="106073" y="922878"/>
                  <a:pt x="147877" y="777886"/>
                </a:cubicBezTo>
                <a:cubicBezTo>
                  <a:pt x="189681" y="632894"/>
                  <a:pt x="208731" y="534469"/>
                  <a:pt x="265352" y="406411"/>
                </a:cubicBezTo>
                <a:cubicBezTo>
                  <a:pt x="321973" y="278353"/>
                  <a:pt x="504535" y="-2106"/>
                  <a:pt x="509827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D5D746F2-C694-47AA-BA7B-B2FE0A85A25C}"/>
              </a:ext>
            </a:extLst>
          </p:cNvPr>
          <p:cNvSpPr/>
          <p:nvPr/>
        </p:nvSpPr>
        <p:spPr>
          <a:xfrm>
            <a:off x="3111488" y="3172354"/>
            <a:ext cx="141201" cy="1009084"/>
          </a:xfrm>
          <a:custGeom>
            <a:avLst/>
            <a:gdLst>
              <a:gd name="connsiteX0" fmla="*/ 120662 w 141201"/>
              <a:gd name="connsiteY0" fmla="*/ 28046 h 1009084"/>
              <a:gd name="connsiteX1" fmla="*/ 95262 w 141201"/>
              <a:gd name="connsiteY1" fmla="*/ 75671 h 1009084"/>
              <a:gd name="connsiteX2" fmla="*/ 57162 w 141201"/>
              <a:gd name="connsiteY2" fmla="*/ 501121 h 1009084"/>
              <a:gd name="connsiteX3" fmla="*/ 133362 w 141201"/>
              <a:gd name="connsiteY3" fmla="*/ 964671 h 1009084"/>
              <a:gd name="connsiteX4" fmla="*/ 133362 w 141201"/>
              <a:gd name="connsiteY4" fmla="*/ 967846 h 1009084"/>
              <a:gd name="connsiteX5" fmla="*/ 85737 w 141201"/>
              <a:gd name="connsiteY5" fmla="*/ 764646 h 1009084"/>
              <a:gd name="connsiteX6" fmla="*/ 12 w 141201"/>
              <a:gd name="connsiteY6" fmla="*/ 380471 h 1009084"/>
              <a:gd name="connsiteX7" fmla="*/ 120662 w 141201"/>
              <a:gd name="connsiteY7" fmla="*/ 28046 h 100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201" h="1009084">
                <a:moveTo>
                  <a:pt x="120662" y="28046"/>
                </a:moveTo>
                <a:cubicBezTo>
                  <a:pt x="136537" y="-22754"/>
                  <a:pt x="105845" y="-3175"/>
                  <a:pt x="95262" y="75671"/>
                </a:cubicBezTo>
                <a:cubicBezTo>
                  <a:pt x="84679" y="154517"/>
                  <a:pt x="50812" y="352954"/>
                  <a:pt x="57162" y="501121"/>
                </a:cubicBezTo>
                <a:cubicBezTo>
                  <a:pt x="63512" y="649288"/>
                  <a:pt x="133362" y="964671"/>
                  <a:pt x="133362" y="964671"/>
                </a:cubicBezTo>
                <a:cubicBezTo>
                  <a:pt x="146062" y="1042459"/>
                  <a:pt x="141299" y="1001183"/>
                  <a:pt x="133362" y="967846"/>
                </a:cubicBezTo>
                <a:cubicBezTo>
                  <a:pt x="125425" y="934509"/>
                  <a:pt x="107962" y="862542"/>
                  <a:pt x="85737" y="764646"/>
                </a:cubicBezTo>
                <a:cubicBezTo>
                  <a:pt x="63512" y="666750"/>
                  <a:pt x="-1046" y="501650"/>
                  <a:pt x="12" y="380471"/>
                </a:cubicBezTo>
                <a:cubicBezTo>
                  <a:pt x="1070" y="259292"/>
                  <a:pt x="104787" y="78846"/>
                  <a:pt x="120662" y="280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235F1932-EA63-430A-99AB-C32D06C80165}"/>
              </a:ext>
            </a:extLst>
          </p:cNvPr>
          <p:cNvSpPr/>
          <p:nvPr/>
        </p:nvSpPr>
        <p:spPr>
          <a:xfrm>
            <a:off x="3292388" y="3688290"/>
            <a:ext cx="79771" cy="640949"/>
          </a:xfrm>
          <a:custGeom>
            <a:avLst/>
            <a:gdLst>
              <a:gd name="connsiteX0" fmla="*/ 79462 w 79771"/>
              <a:gd name="connsiteY0" fmla="*/ 16935 h 640949"/>
              <a:gd name="connsiteX1" fmla="*/ 54062 w 79771"/>
              <a:gd name="connsiteY1" fmla="*/ 267760 h 640949"/>
              <a:gd name="connsiteX2" fmla="*/ 87 w 79771"/>
              <a:gd name="connsiteY2" fmla="*/ 636060 h 640949"/>
              <a:gd name="connsiteX3" fmla="*/ 41362 w 79771"/>
              <a:gd name="connsiteY3" fmla="*/ 451910 h 640949"/>
              <a:gd name="connsiteX4" fmla="*/ 38187 w 79771"/>
              <a:gd name="connsiteY4" fmla="*/ 67735 h 640949"/>
              <a:gd name="connsiteX5" fmla="*/ 79462 w 79771"/>
              <a:gd name="connsiteY5" fmla="*/ 16935 h 64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71" h="640949">
                <a:moveTo>
                  <a:pt x="79462" y="16935"/>
                </a:moveTo>
                <a:cubicBezTo>
                  <a:pt x="82108" y="50273"/>
                  <a:pt x="67291" y="164573"/>
                  <a:pt x="54062" y="267760"/>
                </a:cubicBezTo>
                <a:cubicBezTo>
                  <a:pt x="40833" y="370947"/>
                  <a:pt x="2204" y="605368"/>
                  <a:pt x="87" y="636060"/>
                </a:cubicBezTo>
                <a:cubicBezTo>
                  <a:pt x="-2030" y="666752"/>
                  <a:pt x="35012" y="546631"/>
                  <a:pt x="41362" y="451910"/>
                </a:cubicBezTo>
                <a:cubicBezTo>
                  <a:pt x="47712" y="357189"/>
                  <a:pt x="33425" y="136527"/>
                  <a:pt x="38187" y="67735"/>
                </a:cubicBezTo>
                <a:cubicBezTo>
                  <a:pt x="42949" y="-1057"/>
                  <a:pt x="76816" y="-16403"/>
                  <a:pt x="79462" y="169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695357F2-B764-4F7B-8C7F-CB1DCACF46EB}"/>
              </a:ext>
            </a:extLst>
          </p:cNvPr>
          <p:cNvSpPr/>
          <p:nvPr/>
        </p:nvSpPr>
        <p:spPr>
          <a:xfrm>
            <a:off x="3031151" y="3800306"/>
            <a:ext cx="276191" cy="1083936"/>
          </a:xfrm>
          <a:custGeom>
            <a:avLst/>
            <a:gdLst>
              <a:gd name="connsiteX0" fmla="*/ 67649 w 276191"/>
              <a:gd name="connsiteY0" fmla="*/ 28744 h 1083936"/>
              <a:gd name="connsiteX1" fmla="*/ 35899 w 276191"/>
              <a:gd name="connsiteY1" fmla="*/ 76369 h 1083936"/>
              <a:gd name="connsiteX2" fmla="*/ 13674 w 276191"/>
              <a:gd name="connsiteY2" fmla="*/ 543094 h 1083936"/>
              <a:gd name="connsiteX3" fmla="*/ 261324 w 276191"/>
              <a:gd name="connsiteY3" fmla="*/ 1054269 h 1083936"/>
              <a:gd name="connsiteX4" fmla="*/ 235924 w 276191"/>
              <a:gd name="connsiteY4" fmla="*/ 1000294 h 1083936"/>
              <a:gd name="connsiteX5" fmla="*/ 134324 w 276191"/>
              <a:gd name="connsiteY5" fmla="*/ 812969 h 1083936"/>
              <a:gd name="connsiteX6" fmla="*/ 102574 w 276191"/>
              <a:gd name="connsiteY6" fmla="*/ 720894 h 1083936"/>
              <a:gd name="connsiteX7" fmla="*/ 23199 w 276191"/>
              <a:gd name="connsiteY7" fmla="*/ 365294 h 1083936"/>
              <a:gd name="connsiteX8" fmla="*/ 67649 w 276191"/>
              <a:gd name="connsiteY8" fmla="*/ 28744 h 108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191" h="1083936">
                <a:moveTo>
                  <a:pt x="67649" y="28744"/>
                </a:moveTo>
                <a:cubicBezTo>
                  <a:pt x="69766" y="-19410"/>
                  <a:pt x="44895" y="-9356"/>
                  <a:pt x="35899" y="76369"/>
                </a:cubicBezTo>
                <a:cubicBezTo>
                  <a:pt x="26903" y="162094"/>
                  <a:pt x="-23897" y="380111"/>
                  <a:pt x="13674" y="543094"/>
                </a:cubicBezTo>
                <a:cubicBezTo>
                  <a:pt x="51245" y="706077"/>
                  <a:pt x="224282" y="978069"/>
                  <a:pt x="261324" y="1054269"/>
                </a:cubicBezTo>
                <a:cubicBezTo>
                  <a:pt x="298366" y="1130469"/>
                  <a:pt x="257091" y="1040511"/>
                  <a:pt x="235924" y="1000294"/>
                </a:cubicBezTo>
                <a:cubicBezTo>
                  <a:pt x="214757" y="960077"/>
                  <a:pt x="156549" y="859536"/>
                  <a:pt x="134324" y="812969"/>
                </a:cubicBezTo>
                <a:cubicBezTo>
                  <a:pt x="112099" y="766402"/>
                  <a:pt x="121095" y="795507"/>
                  <a:pt x="102574" y="720894"/>
                </a:cubicBezTo>
                <a:cubicBezTo>
                  <a:pt x="84053" y="646282"/>
                  <a:pt x="33253" y="480652"/>
                  <a:pt x="23199" y="365294"/>
                </a:cubicBezTo>
                <a:cubicBezTo>
                  <a:pt x="13145" y="249936"/>
                  <a:pt x="65532" y="76898"/>
                  <a:pt x="67649" y="2874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C2F9E57A-1DBE-4660-9E4A-DE8144E0441A}"/>
              </a:ext>
            </a:extLst>
          </p:cNvPr>
          <p:cNvSpPr/>
          <p:nvPr/>
        </p:nvSpPr>
        <p:spPr>
          <a:xfrm>
            <a:off x="3181331" y="3743795"/>
            <a:ext cx="129905" cy="948998"/>
          </a:xfrm>
          <a:custGeom>
            <a:avLst/>
            <a:gdLst>
              <a:gd name="connsiteX0" fmla="*/ 125432 w 129905"/>
              <a:gd name="connsiteY0" fmla="*/ 9055 h 948998"/>
              <a:gd name="connsiteX1" fmla="*/ 34944 w 129905"/>
              <a:gd name="connsiteY1" fmla="*/ 499593 h 948998"/>
              <a:gd name="connsiteX2" fmla="*/ 123844 w 129905"/>
              <a:gd name="connsiteY2" fmla="*/ 923455 h 948998"/>
              <a:gd name="connsiteX3" fmla="*/ 115907 w 129905"/>
              <a:gd name="connsiteY3" fmla="*/ 888530 h 948998"/>
              <a:gd name="connsiteX4" fmla="*/ 66694 w 129905"/>
              <a:gd name="connsiteY4" fmla="*/ 782168 h 948998"/>
              <a:gd name="connsiteX5" fmla="*/ 19 w 129905"/>
              <a:gd name="connsiteY5" fmla="*/ 475780 h 948998"/>
              <a:gd name="connsiteX6" fmla="*/ 60344 w 129905"/>
              <a:gd name="connsiteY6" fmla="*/ 201143 h 948998"/>
              <a:gd name="connsiteX7" fmla="*/ 125432 w 129905"/>
              <a:gd name="connsiteY7" fmla="*/ 9055 h 94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905" h="948998">
                <a:moveTo>
                  <a:pt x="125432" y="9055"/>
                </a:moveTo>
                <a:cubicBezTo>
                  <a:pt x="121199" y="58797"/>
                  <a:pt x="35209" y="347193"/>
                  <a:pt x="34944" y="499593"/>
                </a:cubicBezTo>
                <a:cubicBezTo>
                  <a:pt x="34679" y="651993"/>
                  <a:pt x="110350" y="858632"/>
                  <a:pt x="123844" y="923455"/>
                </a:cubicBezTo>
                <a:cubicBezTo>
                  <a:pt x="137338" y="988278"/>
                  <a:pt x="125432" y="912078"/>
                  <a:pt x="115907" y="888530"/>
                </a:cubicBezTo>
                <a:cubicBezTo>
                  <a:pt x="106382" y="864982"/>
                  <a:pt x="86009" y="850960"/>
                  <a:pt x="66694" y="782168"/>
                </a:cubicBezTo>
                <a:cubicBezTo>
                  <a:pt x="47379" y="713376"/>
                  <a:pt x="1077" y="572617"/>
                  <a:pt x="19" y="475780"/>
                </a:cubicBezTo>
                <a:cubicBezTo>
                  <a:pt x="-1039" y="378943"/>
                  <a:pt x="40236" y="274962"/>
                  <a:pt x="60344" y="201143"/>
                </a:cubicBezTo>
                <a:cubicBezTo>
                  <a:pt x="80452" y="127324"/>
                  <a:pt x="129665" y="-40687"/>
                  <a:pt x="125432" y="90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8E6A86C8-0B5A-4F55-8B76-FAEDC2568CB5}"/>
              </a:ext>
            </a:extLst>
          </p:cNvPr>
          <p:cNvSpPr/>
          <p:nvPr/>
        </p:nvSpPr>
        <p:spPr>
          <a:xfrm>
            <a:off x="3482054" y="2467297"/>
            <a:ext cx="476938" cy="124756"/>
          </a:xfrm>
          <a:custGeom>
            <a:avLst/>
            <a:gdLst>
              <a:gd name="connsiteX0" fmla="*/ 4096 w 476938"/>
              <a:gd name="connsiteY0" fmla="*/ 40953 h 124756"/>
              <a:gd name="connsiteX1" fmla="*/ 203063 w 476938"/>
              <a:gd name="connsiteY1" fmla="*/ 2853 h 124756"/>
              <a:gd name="connsiteX2" fmla="*/ 465529 w 476938"/>
              <a:gd name="connsiteY2" fmla="*/ 121386 h 124756"/>
              <a:gd name="connsiteX3" fmla="*/ 389329 w 476938"/>
              <a:gd name="connsiteY3" fmla="*/ 87520 h 124756"/>
              <a:gd name="connsiteX4" fmla="*/ 4096 w 476938"/>
              <a:gd name="connsiteY4" fmla="*/ 40953 h 12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938" h="124756">
                <a:moveTo>
                  <a:pt x="4096" y="40953"/>
                </a:moveTo>
                <a:cubicBezTo>
                  <a:pt x="-26948" y="26842"/>
                  <a:pt x="126158" y="-10552"/>
                  <a:pt x="203063" y="2853"/>
                </a:cubicBezTo>
                <a:cubicBezTo>
                  <a:pt x="279968" y="16258"/>
                  <a:pt x="434485" y="107275"/>
                  <a:pt x="465529" y="121386"/>
                </a:cubicBezTo>
                <a:cubicBezTo>
                  <a:pt x="496573" y="135497"/>
                  <a:pt x="462001" y="101631"/>
                  <a:pt x="389329" y="87520"/>
                </a:cubicBezTo>
                <a:cubicBezTo>
                  <a:pt x="316657" y="73409"/>
                  <a:pt x="35140" y="55064"/>
                  <a:pt x="4096" y="409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A9317468-23D4-4534-8D36-6E2F59652699}"/>
              </a:ext>
            </a:extLst>
          </p:cNvPr>
          <p:cNvSpPr/>
          <p:nvPr/>
        </p:nvSpPr>
        <p:spPr>
          <a:xfrm>
            <a:off x="3612654" y="2598181"/>
            <a:ext cx="464964" cy="167911"/>
          </a:xfrm>
          <a:custGeom>
            <a:avLst/>
            <a:gdLst>
              <a:gd name="connsiteX0" fmla="*/ 496 w 464964"/>
              <a:gd name="connsiteY0" fmla="*/ 3202 h 167911"/>
              <a:gd name="connsiteX1" fmla="*/ 298946 w 464964"/>
              <a:gd name="connsiteY1" fmla="*/ 39186 h 167911"/>
              <a:gd name="connsiteX2" fmla="*/ 461929 w 464964"/>
              <a:gd name="connsiteY2" fmla="*/ 166186 h 167911"/>
              <a:gd name="connsiteX3" fmla="*/ 375146 w 464964"/>
              <a:gd name="connsiteY3" fmla="*/ 106919 h 167911"/>
              <a:gd name="connsiteX4" fmla="*/ 496 w 464964"/>
              <a:gd name="connsiteY4" fmla="*/ 3202 h 16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964" h="167911">
                <a:moveTo>
                  <a:pt x="496" y="3202"/>
                </a:moveTo>
                <a:cubicBezTo>
                  <a:pt x="-12204" y="-8087"/>
                  <a:pt x="222041" y="12022"/>
                  <a:pt x="298946" y="39186"/>
                </a:cubicBezTo>
                <a:cubicBezTo>
                  <a:pt x="375852" y="66350"/>
                  <a:pt x="449229" y="154897"/>
                  <a:pt x="461929" y="166186"/>
                </a:cubicBezTo>
                <a:cubicBezTo>
                  <a:pt x="474629" y="177475"/>
                  <a:pt x="447818" y="130555"/>
                  <a:pt x="375146" y="106919"/>
                </a:cubicBezTo>
                <a:cubicBezTo>
                  <a:pt x="302474" y="83283"/>
                  <a:pt x="13196" y="14491"/>
                  <a:pt x="496" y="320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9B7BF837-7544-4222-9D05-39CCFEF10B68}"/>
              </a:ext>
            </a:extLst>
          </p:cNvPr>
          <p:cNvSpPr/>
          <p:nvPr/>
        </p:nvSpPr>
        <p:spPr>
          <a:xfrm>
            <a:off x="3744093" y="2742569"/>
            <a:ext cx="346462" cy="83888"/>
          </a:xfrm>
          <a:custGeom>
            <a:avLst/>
            <a:gdLst>
              <a:gd name="connsiteX0" fmla="*/ 290 w 346462"/>
              <a:gd name="connsiteY0" fmla="*/ 2748 h 83888"/>
              <a:gd name="connsiteX1" fmla="*/ 260640 w 346462"/>
              <a:gd name="connsiteY1" fmla="*/ 13331 h 83888"/>
              <a:gd name="connsiteX2" fmla="*/ 345307 w 346462"/>
              <a:gd name="connsiteY2" fmla="*/ 83181 h 83888"/>
              <a:gd name="connsiteX3" fmla="*/ 211957 w 346462"/>
              <a:gd name="connsiteY3" fmla="*/ 47198 h 83888"/>
              <a:gd name="connsiteX4" fmla="*/ 290 w 346462"/>
              <a:gd name="connsiteY4" fmla="*/ 2748 h 8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462" h="83888">
                <a:moveTo>
                  <a:pt x="290" y="2748"/>
                </a:moveTo>
                <a:cubicBezTo>
                  <a:pt x="8404" y="-2896"/>
                  <a:pt x="203137" y="-74"/>
                  <a:pt x="260640" y="13331"/>
                </a:cubicBezTo>
                <a:cubicBezTo>
                  <a:pt x="318143" y="26736"/>
                  <a:pt x="353421" y="77537"/>
                  <a:pt x="345307" y="83181"/>
                </a:cubicBezTo>
                <a:cubicBezTo>
                  <a:pt x="337193" y="88825"/>
                  <a:pt x="267696" y="59192"/>
                  <a:pt x="211957" y="47198"/>
                </a:cubicBezTo>
                <a:cubicBezTo>
                  <a:pt x="156218" y="35204"/>
                  <a:pt x="-7824" y="8392"/>
                  <a:pt x="290" y="27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67FA2B99-D9D7-4F77-98F9-4E523561F9A1}"/>
              </a:ext>
            </a:extLst>
          </p:cNvPr>
          <p:cNvSpPr/>
          <p:nvPr/>
        </p:nvSpPr>
        <p:spPr>
          <a:xfrm>
            <a:off x="1900222" y="4057673"/>
            <a:ext cx="219093" cy="227027"/>
          </a:xfrm>
          <a:custGeom>
            <a:avLst/>
            <a:gdLst>
              <a:gd name="connsiteX0" fmla="*/ 219091 w 219093"/>
              <a:gd name="connsiteY0" fmla="*/ 74590 h 227027"/>
              <a:gd name="connsiteX1" fmla="*/ 85741 w 219093"/>
              <a:gd name="connsiteY1" fmla="*/ 3152 h 227027"/>
              <a:gd name="connsiteX2" fmla="*/ 17478 w 219093"/>
              <a:gd name="connsiteY2" fmla="*/ 25377 h 227027"/>
              <a:gd name="connsiteX3" fmla="*/ 16 w 219093"/>
              <a:gd name="connsiteY3" fmla="*/ 138090 h 227027"/>
              <a:gd name="connsiteX4" fmla="*/ 14303 w 219093"/>
              <a:gd name="connsiteY4" fmla="*/ 226990 h 227027"/>
              <a:gd name="connsiteX5" fmla="*/ 15891 w 219093"/>
              <a:gd name="connsiteY5" fmla="*/ 147615 h 227027"/>
              <a:gd name="connsiteX6" fmla="*/ 42878 w 219093"/>
              <a:gd name="connsiteY6" fmla="*/ 33315 h 227027"/>
              <a:gd name="connsiteX7" fmla="*/ 47641 w 219093"/>
              <a:gd name="connsiteY7" fmla="*/ 25377 h 227027"/>
              <a:gd name="connsiteX8" fmla="*/ 82566 w 219093"/>
              <a:gd name="connsiteY8" fmla="*/ 17440 h 227027"/>
              <a:gd name="connsiteX9" fmla="*/ 219091 w 219093"/>
              <a:gd name="connsiteY9" fmla="*/ 74590 h 22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093" h="227027">
                <a:moveTo>
                  <a:pt x="219091" y="74590"/>
                </a:moveTo>
                <a:cubicBezTo>
                  <a:pt x="219620" y="72209"/>
                  <a:pt x="119343" y="11354"/>
                  <a:pt x="85741" y="3152"/>
                </a:cubicBezTo>
                <a:cubicBezTo>
                  <a:pt x="52139" y="-5050"/>
                  <a:pt x="31765" y="2887"/>
                  <a:pt x="17478" y="25377"/>
                </a:cubicBezTo>
                <a:cubicBezTo>
                  <a:pt x="3190" y="47867"/>
                  <a:pt x="545" y="104488"/>
                  <a:pt x="16" y="138090"/>
                </a:cubicBezTo>
                <a:cubicBezTo>
                  <a:pt x="-513" y="171692"/>
                  <a:pt x="11657" y="225403"/>
                  <a:pt x="14303" y="226990"/>
                </a:cubicBezTo>
                <a:cubicBezTo>
                  <a:pt x="16949" y="228578"/>
                  <a:pt x="11128" y="179894"/>
                  <a:pt x="15891" y="147615"/>
                </a:cubicBezTo>
                <a:cubicBezTo>
                  <a:pt x="20653" y="115336"/>
                  <a:pt x="37586" y="53688"/>
                  <a:pt x="42878" y="33315"/>
                </a:cubicBezTo>
                <a:cubicBezTo>
                  <a:pt x="48170" y="12942"/>
                  <a:pt x="41026" y="28023"/>
                  <a:pt x="47641" y="25377"/>
                </a:cubicBezTo>
                <a:cubicBezTo>
                  <a:pt x="54256" y="22731"/>
                  <a:pt x="55843" y="10825"/>
                  <a:pt x="82566" y="17440"/>
                </a:cubicBezTo>
                <a:cubicBezTo>
                  <a:pt x="109289" y="24055"/>
                  <a:pt x="218562" y="76971"/>
                  <a:pt x="219091" y="745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D4A44A1B-5934-4A5B-84B3-2AB0EB0D08C1}"/>
              </a:ext>
            </a:extLst>
          </p:cNvPr>
          <p:cNvSpPr/>
          <p:nvPr/>
        </p:nvSpPr>
        <p:spPr>
          <a:xfrm>
            <a:off x="1975993" y="4098442"/>
            <a:ext cx="70601" cy="397940"/>
          </a:xfrm>
          <a:custGeom>
            <a:avLst/>
            <a:gdLst>
              <a:gd name="connsiteX0" fmla="*/ 43307 w 70601"/>
              <a:gd name="connsiteY0" fmla="*/ 2071 h 397940"/>
              <a:gd name="connsiteX1" fmla="*/ 8382 w 70601"/>
              <a:gd name="connsiteY1" fmla="*/ 87796 h 397940"/>
              <a:gd name="connsiteX2" fmla="*/ 5207 w 70601"/>
              <a:gd name="connsiteY2" fmla="*/ 238608 h 397940"/>
              <a:gd name="connsiteX3" fmla="*/ 70295 w 70601"/>
              <a:gd name="connsiteY3" fmla="*/ 395771 h 397940"/>
              <a:gd name="connsiteX4" fmla="*/ 29020 w 70601"/>
              <a:gd name="connsiteY4" fmla="*/ 319571 h 397940"/>
              <a:gd name="connsiteX5" fmla="*/ 13145 w 70601"/>
              <a:gd name="connsiteY5" fmla="*/ 171933 h 397940"/>
              <a:gd name="connsiteX6" fmla="*/ 43307 w 70601"/>
              <a:gd name="connsiteY6" fmla="*/ 2071 h 39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01" h="397940">
                <a:moveTo>
                  <a:pt x="43307" y="2071"/>
                </a:moveTo>
                <a:cubicBezTo>
                  <a:pt x="42513" y="-11952"/>
                  <a:pt x="14732" y="48373"/>
                  <a:pt x="8382" y="87796"/>
                </a:cubicBezTo>
                <a:cubicBezTo>
                  <a:pt x="2032" y="127219"/>
                  <a:pt x="-5112" y="187279"/>
                  <a:pt x="5207" y="238608"/>
                </a:cubicBezTo>
                <a:cubicBezTo>
                  <a:pt x="15526" y="289937"/>
                  <a:pt x="66326" y="382277"/>
                  <a:pt x="70295" y="395771"/>
                </a:cubicBezTo>
                <a:cubicBezTo>
                  <a:pt x="74264" y="409265"/>
                  <a:pt x="38545" y="356877"/>
                  <a:pt x="29020" y="319571"/>
                </a:cubicBezTo>
                <a:cubicBezTo>
                  <a:pt x="19495" y="282265"/>
                  <a:pt x="9970" y="223262"/>
                  <a:pt x="13145" y="171933"/>
                </a:cubicBezTo>
                <a:cubicBezTo>
                  <a:pt x="16320" y="120604"/>
                  <a:pt x="44101" y="16094"/>
                  <a:pt x="43307" y="207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28E939B1-1E6A-4BAE-8D9D-BF72BF91FCDB}"/>
              </a:ext>
            </a:extLst>
          </p:cNvPr>
          <p:cNvSpPr/>
          <p:nvPr/>
        </p:nvSpPr>
        <p:spPr>
          <a:xfrm>
            <a:off x="1917224" y="4279808"/>
            <a:ext cx="108426" cy="223931"/>
          </a:xfrm>
          <a:custGeom>
            <a:avLst/>
            <a:gdLst>
              <a:gd name="connsiteX0" fmla="*/ 476 w 108426"/>
              <a:gd name="connsiteY0" fmla="*/ 1680 h 223931"/>
              <a:gd name="connsiteX1" fmla="*/ 30639 w 108426"/>
              <a:gd name="connsiteY1" fmla="*/ 69942 h 223931"/>
              <a:gd name="connsiteX2" fmla="*/ 56039 w 108426"/>
              <a:gd name="connsiteY2" fmla="*/ 141380 h 223931"/>
              <a:gd name="connsiteX3" fmla="*/ 108426 w 108426"/>
              <a:gd name="connsiteY3" fmla="*/ 223930 h 223931"/>
              <a:gd name="connsiteX4" fmla="*/ 56039 w 108426"/>
              <a:gd name="connsiteY4" fmla="*/ 142967 h 223931"/>
              <a:gd name="connsiteX5" fmla="*/ 476 w 108426"/>
              <a:gd name="connsiteY5" fmla="*/ 1680 h 22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26" h="223931">
                <a:moveTo>
                  <a:pt x="476" y="1680"/>
                </a:moveTo>
                <a:cubicBezTo>
                  <a:pt x="-3757" y="-10491"/>
                  <a:pt x="21379" y="46659"/>
                  <a:pt x="30639" y="69942"/>
                </a:cubicBezTo>
                <a:cubicBezTo>
                  <a:pt x="39899" y="93225"/>
                  <a:pt x="43075" y="115715"/>
                  <a:pt x="56039" y="141380"/>
                </a:cubicBezTo>
                <a:cubicBezTo>
                  <a:pt x="69003" y="167045"/>
                  <a:pt x="108426" y="223666"/>
                  <a:pt x="108426" y="223930"/>
                </a:cubicBezTo>
                <a:cubicBezTo>
                  <a:pt x="108426" y="224194"/>
                  <a:pt x="74031" y="174453"/>
                  <a:pt x="56039" y="142967"/>
                </a:cubicBezTo>
                <a:cubicBezTo>
                  <a:pt x="38047" y="111482"/>
                  <a:pt x="4709" y="13851"/>
                  <a:pt x="476" y="16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4AA9031D-CD70-4F07-8ABE-7AA5DBA93E09}"/>
              </a:ext>
            </a:extLst>
          </p:cNvPr>
          <p:cNvSpPr/>
          <p:nvPr/>
        </p:nvSpPr>
        <p:spPr>
          <a:xfrm>
            <a:off x="2030413" y="4114710"/>
            <a:ext cx="122129" cy="94890"/>
          </a:xfrm>
          <a:custGeom>
            <a:avLst/>
            <a:gdLst>
              <a:gd name="connsiteX0" fmla="*/ 119062 w 122129"/>
              <a:gd name="connsiteY0" fmla="*/ 90 h 94890"/>
              <a:gd name="connsiteX1" fmla="*/ 76200 w 122129"/>
              <a:gd name="connsiteY1" fmla="*/ 79465 h 94890"/>
              <a:gd name="connsiteX2" fmla="*/ 36512 w 122129"/>
              <a:gd name="connsiteY2" fmla="*/ 92165 h 94890"/>
              <a:gd name="connsiteX3" fmla="*/ 0 w 122129"/>
              <a:gd name="connsiteY3" fmla="*/ 44540 h 94890"/>
              <a:gd name="connsiteX4" fmla="*/ 36512 w 122129"/>
              <a:gd name="connsiteY4" fmla="*/ 84228 h 94890"/>
              <a:gd name="connsiteX5" fmla="*/ 109537 w 122129"/>
              <a:gd name="connsiteY5" fmla="*/ 63590 h 94890"/>
              <a:gd name="connsiteX6" fmla="*/ 119062 w 122129"/>
              <a:gd name="connsiteY6" fmla="*/ 90 h 9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9" h="94890">
                <a:moveTo>
                  <a:pt x="119062" y="90"/>
                </a:moveTo>
                <a:cubicBezTo>
                  <a:pt x="113506" y="2736"/>
                  <a:pt x="89958" y="64119"/>
                  <a:pt x="76200" y="79465"/>
                </a:cubicBezTo>
                <a:cubicBezTo>
                  <a:pt x="62442" y="94811"/>
                  <a:pt x="49212" y="97986"/>
                  <a:pt x="36512" y="92165"/>
                </a:cubicBezTo>
                <a:cubicBezTo>
                  <a:pt x="23812" y="86344"/>
                  <a:pt x="0" y="45863"/>
                  <a:pt x="0" y="44540"/>
                </a:cubicBezTo>
                <a:cubicBezTo>
                  <a:pt x="0" y="43217"/>
                  <a:pt x="18256" y="81053"/>
                  <a:pt x="36512" y="84228"/>
                </a:cubicBezTo>
                <a:cubicBezTo>
                  <a:pt x="54768" y="87403"/>
                  <a:pt x="95779" y="73380"/>
                  <a:pt x="109537" y="63590"/>
                </a:cubicBezTo>
                <a:cubicBezTo>
                  <a:pt x="123295" y="53800"/>
                  <a:pt x="124618" y="-2556"/>
                  <a:pt x="119062" y="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A4D93558-2E38-4925-B8E6-AAA0645A0071}"/>
              </a:ext>
            </a:extLst>
          </p:cNvPr>
          <p:cNvSpPr/>
          <p:nvPr/>
        </p:nvSpPr>
        <p:spPr>
          <a:xfrm>
            <a:off x="2185111" y="4211061"/>
            <a:ext cx="35804" cy="100657"/>
          </a:xfrm>
          <a:custGeom>
            <a:avLst/>
            <a:gdLst>
              <a:gd name="connsiteX0" fmla="*/ 5639 w 35804"/>
              <a:gd name="connsiteY0" fmla="*/ 577 h 100657"/>
              <a:gd name="connsiteX1" fmla="*/ 35802 w 35804"/>
              <a:gd name="connsiteY1" fmla="*/ 99002 h 100657"/>
              <a:gd name="connsiteX2" fmla="*/ 4052 w 35804"/>
              <a:gd name="connsiteY2" fmla="*/ 59314 h 100657"/>
              <a:gd name="connsiteX3" fmla="*/ 5639 w 35804"/>
              <a:gd name="connsiteY3" fmla="*/ 577 h 10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04" h="100657">
                <a:moveTo>
                  <a:pt x="5639" y="577"/>
                </a:moveTo>
                <a:cubicBezTo>
                  <a:pt x="10931" y="7192"/>
                  <a:pt x="36066" y="89213"/>
                  <a:pt x="35802" y="99002"/>
                </a:cubicBezTo>
                <a:cubicBezTo>
                  <a:pt x="35538" y="108791"/>
                  <a:pt x="11196" y="72543"/>
                  <a:pt x="4052" y="59314"/>
                </a:cubicBezTo>
                <a:cubicBezTo>
                  <a:pt x="-3092" y="46085"/>
                  <a:pt x="347" y="-6038"/>
                  <a:pt x="5639" y="5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8EC2FD7B-1C99-4138-8CBE-0D23E82DF0C6}"/>
              </a:ext>
            </a:extLst>
          </p:cNvPr>
          <p:cNvSpPr/>
          <p:nvPr/>
        </p:nvSpPr>
        <p:spPr>
          <a:xfrm>
            <a:off x="2030006" y="4210838"/>
            <a:ext cx="179879" cy="45409"/>
          </a:xfrm>
          <a:custGeom>
            <a:avLst/>
            <a:gdLst>
              <a:gd name="connsiteX0" fmla="*/ 407 w 179879"/>
              <a:gd name="connsiteY0" fmla="*/ 45250 h 45409"/>
              <a:gd name="connsiteX1" fmla="*/ 102007 w 179879"/>
              <a:gd name="connsiteY1" fmla="*/ 32550 h 45409"/>
              <a:gd name="connsiteX2" fmla="*/ 109944 w 179879"/>
              <a:gd name="connsiteY2" fmla="*/ 3975 h 45409"/>
              <a:gd name="connsiteX3" fmla="*/ 179794 w 179879"/>
              <a:gd name="connsiteY3" fmla="*/ 800 h 45409"/>
              <a:gd name="connsiteX4" fmla="*/ 94069 w 179879"/>
              <a:gd name="connsiteY4" fmla="*/ 2387 h 45409"/>
              <a:gd name="connsiteX5" fmla="*/ 67082 w 179879"/>
              <a:gd name="connsiteY5" fmla="*/ 24612 h 45409"/>
              <a:gd name="connsiteX6" fmla="*/ 407 w 179879"/>
              <a:gd name="connsiteY6" fmla="*/ 45250 h 4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879" h="45409">
                <a:moveTo>
                  <a:pt x="407" y="45250"/>
                </a:moveTo>
                <a:cubicBezTo>
                  <a:pt x="6228" y="46573"/>
                  <a:pt x="83751" y="39429"/>
                  <a:pt x="102007" y="32550"/>
                </a:cubicBezTo>
                <a:cubicBezTo>
                  <a:pt x="120263" y="25671"/>
                  <a:pt x="96980" y="9267"/>
                  <a:pt x="109944" y="3975"/>
                </a:cubicBezTo>
                <a:cubicBezTo>
                  <a:pt x="122908" y="-1317"/>
                  <a:pt x="182440" y="1065"/>
                  <a:pt x="179794" y="800"/>
                </a:cubicBezTo>
                <a:cubicBezTo>
                  <a:pt x="177148" y="535"/>
                  <a:pt x="112854" y="-1582"/>
                  <a:pt x="94069" y="2387"/>
                </a:cubicBezTo>
                <a:cubicBezTo>
                  <a:pt x="75284" y="6356"/>
                  <a:pt x="81369" y="18791"/>
                  <a:pt x="67082" y="24612"/>
                </a:cubicBezTo>
                <a:cubicBezTo>
                  <a:pt x="52795" y="30433"/>
                  <a:pt x="-5414" y="43927"/>
                  <a:pt x="407" y="452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A7E05DE6-47FB-4265-95E4-05C3F6CEEB5E}"/>
              </a:ext>
            </a:extLst>
          </p:cNvPr>
          <p:cNvSpPr/>
          <p:nvPr/>
        </p:nvSpPr>
        <p:spPr>
          <a:xfrm>
            <a:off x="2007713" y="4263841"/>
            <a:ext cx="202236" cy="186051"/>
          </a:xfrm>
          <a:custGeom>
            <a:avLst/>
            <a:gdLst>
              <a:gd name="connsiteX0" fmla="*/ 19525 w 202236"/>
              <a:gd name="connsiteY0" fmla="*/ 184 h 186051"/>
              <a:gd name="connsiteX1" fmla="*/ 475 w 202236"/>
              <a:gd name="connsiteY1" fmla="*/ 71622 h 186051"/>
              <a:gd name="connsiteX2" fmla="*/ 41750 w 202236"/>
              <a:gd name="connsiteY2" fmla="*/ 176397 h 186051"/>
              <a:gd name="connsiteX3" fmla="*/ 113187 w 202236"/>
              <a:gd name="connsiteY3" fmla="*/ 179572 h 186051"/>
              <a:gd name="connsiteX4" fmla="*/ 202087 w 202236"/>
              <a:gd name="connsiteY4" fmla="*/ 160522 h 186051"/>
              <a:gd name="connsiteX5" fmla="*/ 90962 w 202236"/>
              <a:gd name="connsiteY5" fmla="*/ 165284 h 186051"/>
              <a:gd name="connsiteX6" fmla="*/ 48100 w 202236"/>
              <a:gd name="connsiteY6" fmla="*/ 155759 h 186051"/>
              <a:gd name="connsiteX7" fmla="*/ 22700 w 202236"/>
              <a:gd name="connsiteY7" fmla="*/ 92259 h 186051"/>
              <a:gd name="connsiteX8" fmla="*/ 19525 w 202236"/>
              <a:gd name="connsiteY8" fmla="*/ 184 h 18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236" h="186051">
                <a:moveTo>
                  <a:pt x="19525" y="184"/>
                </a:moveTo>
                <a:cubicBezTo>
                  <a:pt x="15821" y="-3255"/>
                  <a:pt x="-3229" y="42253"/>
                  <a:pt x="475" y="71622"/>
                </a:cubicBezTo>
                <a:cubicBezTo>
                  <a:pt x="4179" y="100991"/>
                  <a:pt x="22965" y="158405"/>
                  <a:pt x="41750" y="176397"/>
                </a:cubicBezTo>
                <a:cubicBezTo>
                  <a:pt x="60535" y="194389"/>
                  <a:pt x="86464" y="182218"/>
                  <a:pt x="113187" y="179572"/>
                </a:cubicBezTo>
                <a:cubicBezTo>
                  <a:pt x="139910" y="176926"/>
                  <a:pt x="205791" y="162903"/>
                  <a:pt x="202087" y="160522"/>
                </a:cubicBezTo>
                <a:cubicBezTo>
                  <a:pt x="198383" y="158141"/>
                  <a:pt x="116626" y="166078"/>
                  <a:pt x="90962" y="165284"/>
                </a:cubicBezTo>
                <a:cubicBezTo>
                  <a:pt x="65298" y="164490"/>
                  <a:pt x="59477" y="167930"/>
                  <a:pt x="48100" y="155759"/>
                </a:cubicBezTo>
                <a:cubicBezTo>
                  <a:pt x="36723" y="143588"/>
                  <a:pt x="28785" y="113955"/>
                  <a:pt x="22700" y="92259"/>
                </a:cubicBezTo>
                <a:cubicBezTo>
                  <a:pt x="16615" y="70563"/>
                  <a:pt x="23229" y="3623"/>
                  <a:pt x="19525" y="1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D4925BD2-6049-47D3-88E8-A69140D67838}"/>
              </a:ext>
            </a:extLst>
          </p:cNvPr>
          <p:cNvSpPr/>
          <p:nvPr/>
        </p:nvSpPr>
        <p:spPr>
          <a:xfrm>
            <a:off x="2243541" y="4284635"/>
            <a:ext cx="100597" cy="243130"/>
          </a:xfrm>
          <a:custGeom>
            <a:avLst/>
            <a:gdLst>
              <a:gd name="connsiteX0" fmla="*/ 2772 w 100597"/>
              <a:gd name="connsiteY0" fmla="*/ 28 h 243130"/>
              <a:gd name="connsiteX1" fmla="*/ 2772 w 100597"/>
              <a:gd name="connsiteY1" fmla="*/ 123853 h 243130"/>
              <a:gd name="connsiteX2" fmla="*/ 37697 w 100597"/>
              <a:gd name="connsiteY2" fmla="*/ 168303 h 243130"/>
              <a:gd name="connsiteX3" fmla="*/ 94847 w 100597"/>
              <a:gd name="connsiteY3" fmla="*/ 200053 h 243130"/>
              <a:gd name="connsiteX4" fmla="*/ 94847 w 100597"/>
              <a:gd name="connsiteY4" fmla="*/ 223865 h 243130"/>
              <a:gd name="connsiteX5" fmla="*/ 61509 w 100597"/>
              <a:gd name="connsiteY5" fmla="*/ 242915 h 243130"/>
              <a:gd name="connsiteX6" fmla="*/ 75797 w 100597"/>
              <a:gd name="connsiteY6" fmla="*/ 211165 h 243130"/>
              <a:gd name="connsiteX7" fmla="*/ 44047 w 100597"/>
              <a:gd name="connsiteY7" fmla="*/ 168303 h 243130"/>
              <a:gd name="connsiteX8" fmla="*/ 7534 w 100597"/>
              <a:gd name="connsiteY8" fmla="*/ 112740 h 243130"/>
              <a:gd name="connsiteX9" fmla="*/ 2772 w 100597"/>
              <a:gd name="connsiteY9" fmla="*/ 28 h 24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97" h="243130">
                <a:moveTo>
                  <a:pt x="2772" y="28"/>
                </a:moveTo>
                <a:cubicBezTo>
                  <a:pt x="1978" y="1880"/>
                  <a:pt x="-3049" y="95807"/>
                  <a:pt x="2772" y="123853"/>
                </a:cubicBezTo>
                <a:cubicBezTo>
                  <a:pt x="8593" y="151899"/>
                  <a:pt x="22351" y="155603"/>
                  <a:pt x="37697" y="168303"/>
                </a:cubicBezTo>
                <a:cubicBezTo>
                  <a:pt x="53043" y="181003"/>
                  <a:pt x="85322" y="190793"/>
                  <a:pt x="94847" y="200053"/>
                </a:cubicBezTo>
                <a:cubicBezTo>
                  <a:pt x="104372" y="209313"/>
                  <a:pt x="100403" y="216721"/>
                  <a:pt x="94847" y="223865"/>
                </a:cubicBezTo>
                <a:cubicBezTo>
                  <a:pt x="89291" y="231009"/>
                  <a:pt x="64684" y="245032"/>
                  <a:pt x="61509" y="242915"/>
                </a:cubicBezTo>
                <a:cubicBezTo>
                  <a:pt x="58334" y="240798"/>
                  <a:pt x="78707" y="223600"/>
                  <a:pt x="75797" y="211165"/>
                </a:cubicBezTo>
                <a:cubicBezTo>
                  <a:pt x="72887" y="198730"/>
                  <a:pt x="55424" y="184707"/>
                  <a:pt x="44047" y="168303"/>
                </a:cubicBezTo>
                <a:cubicBezTo>
                  <a:pt x="32670" y="151899"/>
                  <a:pt x="14678" y="138934"/>
                  <a:pt x="7534" y="112740"/>
                </a:cubicBezTo>
                <a:cubicBezTo>
                  <a:pt x="390" y="86546"/>
                  <a:pt x="3566" y="-1824"/>
                  <a:pt x="2772" y="2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A5486FA9-5A43-4945-BC35-B7716781CF0D}"/>
              </a:ext>
            </a:extLst>
          </p:cNvPr>
          <p:cNvSpPr/>
          <p:nvPr/>
        </p:nvSpPr>
        <p:spPr>
          <a:xfrm>
            <a:off x="2278591" y="4298930"/>
            <a:ext cx="85202" cy="243107"/>
          </a:xfrm>
          <a:custGeom>
            <a:avLst/>
            <a:gdLst>
              <a:gd name="connsiteX0" fmla="*/ 1059 w 85202"/>
              <a:gd name="connsiteY0" fmla="*/ 20 h 243107"/>
              <a:gd name="connsiteX1" fmla="*/ 5822 w 85202"/>
              <a:gd name="connsiteY1" fmla="*/ 98445 h 243107"/>
              <a:gd name="connsiteX2" fmla="*/ 37572 w 85202"/>
              <a:gd name="connsiteY2" fmla="*/ 107970 h 243107"/>
              <a:gd name="connsiteX3" fmla="*/ 85197 w 85202"/>
              <a:gd name="connsiteY3" fmla="*/ 220683 h 243107"/>
              <a:gd name="connsiteX4" fmla="*/ 34397 w 85202"/>
              <a:gd name="connsiteY4" fmla="*/ 242908 h 243107"/>
              <a:gd name="connsiteX5" fmla="*/ 74084 w 85202"/>
              <a:gd name="connsiteY5" fmla="*/ 215920 h 243107"/>
              <a:gd name="connsiteX6" fmla="*/ 80434 w 85202"/>
              <a:gd name="connsiteY6" fmla="*/ 174645 h 243107"/>
              <a:gd name="connsiteX7" fmla="*/ 18522 w 85202"/>
              <a:gd name="connsiteY7" fmla="*/ 90508 h 243107"/>
              <a:gd name="connsiteX8" fmla="*/ 1059 w 85202"/>
              <a:gd name="connsiteY8" fmla="*/ 20 h 24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02" h="243107">
                <a:moveTo>
                  <a:pt x="1059" y="20"/>
                </a:moveTo>
                <a:cubicBezTo>
                  <a:pt x="-1058" y="1343"/>
                  <a:pt x="-263" y="80453"/>
                  <a:pt x="5822" y="98445"/>
                </a:cubicBezTo>
                <a:cubicBezTo>
                  <a:pt x="11907" y="116437"/>
                  <a:pt x="24343" y="87597"/>
                  <a:pt x="37572" y="107970"/>
                </a:cubicBezTo>
                <a:cubicBezTo>
                  <a:pt x="50801" y="128343"/>
                  <a:pt x="85726" y="198193"/>
                  <a:pt x="85197" y="220683"/>
                </a:cubicBezTo>
                <a:cubicBezTo>
                  <a:pt x="84668" y="243173"/>
                  <a:pt x="36249" y="243702"/>
                  <a:pt x="34397" y="242908"/>
                </a:cubicBezTo>
                <a:cubicBezTo>
                  <a:pt x="32545" y="242114"/>
                  <a:pt x="66411" y="227297"/>
                  <a:pt x="74084" y="215920"/>
                </a:cubicBezTo>
                <a:cubicBezTo>
                  <a:pt x="81757" y="204543"/>
                  <a:pt x="89694" y="195547"/>
                  <a:pt x="80434" y="174645"/>
                </a:cubicBezTo>
                <a:cubicBezTo>
                  <a:pt x="71174" y="153743"/>
                  <a:pt x="31751" y="120141"/>
                  <a:pt x="18522" y="90508"/>
                </a:cubicBezTo>
                <a:cubicBezTo>
                  <a:pt x="5293" y="60875"/>
                  <a:pt x="3176" y="-1303"/>
                  <a:pt x="1059" y="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F72CBA04-6671-457B-8FEA-9D88EC4E5193}"/>
              </a:ext>
            </a:extLst>
          </p:cNvPr>
          <p:cNvSpPr/>
          <p:nvPr/>
        </p:nvSpPr>
        <p:spPr>
          <a:xfrm>
            <a:off x="2208754" y="4441512"/>
            <a:ext cx="150516" cy="121411"/>
          </a:xfrm>
          <a:custGeom>
            <a:avLst/>
            <a:gdLst>
              <a:gd name="connsiteX0" fmla="*/ 1046 w 150516"/>
              <a:gd name="connsiteY0" fmla="*/ 313 h 121411"/>
              <a:gd name="connsiteX1" fmla="*/ 32796 w 150516"/>
              <a:gd name="connsiteY1" fmla="*/ 55876 h 121411"/>
              <a:gd name="connsiteX2" fmla="*/ 150271 w 150516"/>
              <a:gd name="connsiteY2" fmla="*/ 120963 h 121411"/>
              <a:gd name="connsiteX3" fmla="*/ 61371 w 150516"/>
              <a:gd name="connsiteY3" fmla="*/ 81276 h 121411"/>
              <a:gd name="connsiteX4" fmla="*/ 1046 w 150516"/>
              <a:gd name="connsiteY4" fmla="*/ 313 h 12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16" h="121411">
                <a:moveTo>
                  <a:pt x="1046" y="313"/>
                </a:moveTo>
                <a:cubicBezTo>
                  <a:pt x="-3716" y="-3920"/>
                  <a:pt x="7925" y="35768"/>
                  <a:pt x="32796" y="55876"/>
                </a:cubicBezTo>
                <a:cubicBezTo>
                  <a:pt x="57667" y="75984"/>
                  <a:pt x="145509" y="116730"/>
                  <a:pt x="150271" y="120963"/>
                </a:cubicBezTo>
                <a:cubicBezTo>
                  <a:pt x="155033" y="125196"/>
                  <a:pt x="89152" y="98474"/>
                  <a:pt x="61371" y="81276"/>
                </a:cubicBezTo>
                <a:cubicBezTo>
                  <a:pt x="33590" y="64078"/>
                  <a:pt x="5808" y="4546"/>
                  <a:pt x="1046" y="3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509A0F19-D183-411D-9542-1E356938805E}"/>
              </a:ext>
            </a:extLst>
          </p:cNvPr>
          <p:cNvSpPr/>
          <p:nvPr/>
        </p:nvSpPr>
        <p:spPr>
          <a:xfrm>
            <a:off x="2201968" y="4481509"/>
            <a:ext cx="134835" cy="105224"/>
          </a:xfrm>
          <a:custGeom>
            <a:avLst/>
            <a:gdLst>
              <a:gd name="connsiteX0" fmla="*/ 15770 w 134835"/>
              <a:gd name="connsiteY0" fmla="*/ 4 h 105224"/>
              <a:gd name="connsiteX1" fmla="*/ 1482 w 134835"/>
              <a:gd name="connsiteY1" fmla="*/ 61916 h 105224"/>
              <a:gd name="connsiteX2" fmla="*/ 55457 w 134835"/>
              <a:gd name="connsiteY2" fmla="*/ 101604 h 105224"/>
              <a:gd name="connsiteX3" fmla="*/ 134832 w 134835"/>
              <a:gd name="connsiteY3" fmla="*/ 101604 h 105224"/>
              <a:gd name="connsiteX4" fmla="*/ 52282 w 134835"/>
              <a:gd name="connsiteY4" fmla="*/ 85729 h 105224"/>
              <a:gd name="connsiteX5" fmla="*/ 22120 w 134835"/>
              <a:gd name="connsiteY5" fmla="*/ 65091 h 105224"/>
              <a:gd name="connsiteX6" fmla="*/ 15770 w 134835"/>
              <a:gd name="connsiteY6" fmla="*/ 4 h 10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35" h="105224">
                <a:moveTo>
                  <a:pt x="15770" y="4"/>
                </a:moveTo>
                <a:cubicBezTo>
                  <a:pt x="12330" y="-525"/>
                  <a:pt x="-5133" y="44983"/>
                  <a:pt x="1482" y="61916"/>
                </a:cubicBezTo>
                <a:cubicBezTo>
                  <a:pt x="8096" y="78849"/>
                  <a:pt x="33232" y="94989"/>
                  <a:pt x="55457" y="101604"/>
                </a:cubicBezTo>
                <a:cubicBezTo>
                  <a:pt x="77682" y="108219"/>
                  <a:pt x="135361" y="104250"/>
                  <a:pt x="134832" y="101604"/>
                </a:cubicBezTo>
                <a:cubicBezTo>
                  <a:pt x="134303" y="98958"/>
                  <a:pt x="71067" y="91814"/>
                  <a:pt x="52282" y="85729"/>
                </a:cubicBezTo>
                <a:cubicBezTo>
                  <a:pt x="33497" y="79644"/>
                  <a:pt x="29528" y="72499"/>
                  <a:pt x="22120" y="65091"/>
                </a:cubicBezTo>
                <a:cubicBezTo>
                  <a:pt x="14712" y="57683"/>
                  <a:pt x="19210" y="533"/>
                  <a:pt x="15770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D45A2790-2606-439D-BC44-6075C592E89D}"/>
              </a:ext>
            </a:extLst>
          </p:cNvPr>
          <p:cNvSpPr/>
          <p:nvPr/>
        </p:nvSpPr>
        <p:spPr>
          <a:xfrm>
            <a:off x="2106610" y="4474240"/>
            <a:ext cx="73371" cy="34396"/>
          </a:xfrm>
          <a:custGeom>
            <a:avLst/>
            <a:gdLst>
              <a:gd name="connsiteX0" fmla="*/ 3 w 73371"/>
              <a:gd name="connsiteY0" fmla="*/ 923 h 34396"/>
              <a:gd name="connsiteX1" fmla="*/ 66678 w 73371"/>
              <a:gd name="connsiteY1" fmla="*/ 34260 h 34396"/>
              <a:gd name="connsiteX2" fmla="*/ 63503 w 73371"/>
              <a:gd name="connsiteY2" fmla="*/ 12035 h 34396"/>
              <a:gd name="connsiteX3" fmla="*/ 3 w 73371"/>
              <a:gd name="connsiteY3" fmla="*/ 923 h 3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71" h="34396">
                <a:moveTo>
                  <a:pt x="3" y="923"/>
                </a:moveTo>
                <a:cubicBezTo>
                  <a:pt x="532" y="4627"/>
                  <a:pt x="56095" y="32408"/>
                  <a:pt x="66678" y="34260"/>
                </a:cubicBezTo>
                <a:cubicBezTo>
                  <a:pt x="77261" y="36112"/>
                  <a:pt x="74615" y="18649"/>
                  <a:pt x="63503" y="12035"/>
                </a:cubicBezTo>
                <a:cubicBezTo>
                  <a:pt x="52391" y="5421"/>
                  <a:pt x="-526" y="-2781"/>
                  <a:pt x="3" y="9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4B11E5EA-CC6B-42A6-9052-C13551CD9BF6}"/>
              </a:ext>
            </a:extLst>
          </p:cNvPr>
          <p:cNvSpPr/>
          <p:nvPr/>
        </p:nvSpPr>
        <p:spPr>
          <a:xfrm>
            <a:off x="2163763" y="4625571"/>
            <a:ext cx="142903" cy="5167"/>
          </a:xfrm>
          <a:custGeom>
            <a:avLst/>
            <a:gdLst>
              <a:gd name="connsiteX0" fmla="*/ 0 w 142903"/>
              <a:gd name="connsiteY0" fmla="*/ 5167 h 5167"/>
              <a:gd name="connsiteX1" fmla="*/ 142875 w 142903"/>
              <a:gd name="connsiteY1" fmla="*/ 404 h 5167"/>
              <a:gd name="connsiteX2" fmla="*/ 0 w 142903"/>
              <a:gd name="connsiteY2" fmla="*/ 5167 h 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03" h="5167">
                <a:moveTo>
                  <a:pt x="0" y="5167"/>
                </a:moveTo>
                <a:cubicBezTo>
                  <a:pt x="0" y="5167"/>
                  <a:pt x="140494" y="-1713"/>
                  <a:pt x="142875" y="404"/>
                </a:cubicBezTo>
                <a:cubicBezTo>
                  <a:pt x="145256" y="2521"/>
                  <a:pt x="0" y="5167"/>
                  <a:pt x="0" y="51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7148CF47-475C-4360-BC9B-7868ACA5AEB3}"/>
              </a:ext>
            </a:extLst>
          </p:cNvPr>
          <p:cNvSpPr/>
          <p:nvPr/>
        </p:nvSpPr>
        <p:spPr>
          <a:xfrm>
            <a:off x="2060554" y="4514827"/>
            <a:ext cx="257251" cy="178143"/>
          </a:xfrm>
          <a:custGeom>
            <a:avLst/>
            <a:gdLst>
              <a:gd name="connsiteX0" fmla="*/ 21 w 257251"/>
              <a:gd name="connsiteY0" fmla="*/ 23 h 178143"/>
              <a:gd name="connsiteX1" fmla="*/ 171471 w 257251"/>
              <a:gd name="connsiteY1" fmla="*/ 144486 h 178143"/>
              <a:gd name="connsiteX2" fmla="*/ 257196 w 257251"/>
              <a:gd name="connsiteY2" fmla="*/ 177823 h 178143"/>
              <a:gd name="connsiteX3" fmla="*/ 160359 w 257251"/>
              <a:gd name="connsiteY3" fmla="*/ 133373 h 178143"/>
              <a:gd name="connsiteX4" fmla="*/ 21 w 257251"/>
              <a:gd name="connsiteY4" fmla="*/ 23 h 17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51" h="178143">
                <a:moveTo>
                  <a:pt x="21" y="23"/>
                </a:moveTo>
                <a:cubicBezTo>
                  <a:pt x="1873" y="1875"/>
                  <a:pt x="128609" y="114853"/>
                  <a:pt x="171471" y="144486"/>
                </a:cubicBezTo>
                <a:cubicBezTo>
                  <a:pt x="214333" y="174119"/>
                  <a:pt x="259048" y="179675"/>
                  <a:pt x="257196" y="177823"/>
                </a:cubicBezTo>
                <a:cubicBezTo>
                  <a:pt x="255344" y="175971"/>
                  <a:pt x="205338" y="161948"/>
                  <a:pt x="160359" y="133373"/>
                </a:cubicBezTo>
                <a:cubicBezTo>
                  <a:pt x="115380" y="104798"/>
                  <a:pt x="-1831" y="-1829"/>
                  <a:pt x="21" y="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B75A00BE-D16E-4899-A54E-C4C273578A66}"/>
              </a:ext>
            </a:extLst>
          </p:cNvPr>
          <p:cNvSpPr/>
          <p:nvPr/>
        </p:nvSpPr>
        <p:spPr>
          <a:xfrm>
            <a:off x="2324578" y="4742140"/>
            <a:ext cx="202089" cy="67447"/>
          </a:xfrm>
          <a:custGeom>
            <a:avLst/>
            <a:gdLst>
              <a:gd name="connsiteX0" fmla="*/ 1110 w 202089"/>
              <a:gd name="connsiteY0" fmla="*/ 4485 h 67447"/>
              <a:gd name="connsiteX1" fmla="*/ 97947 w 202089"/>
              <a:gd name="connsiteY1" fmla="*/ 7660 h 67447"/>
              <a:gd name="connsiteX2" fmla="*/ 197960 w 202089"/>
              <a:gd name="connsiteY2" fmla="*/ 66398 h 67447"/>
              <a:gd name="connsiteX3" fmla="*/ 164622 w 202089"/>
              <a:gd name="connsiteY3" fmla="*/ 42585 h 67447"/>
              <a:gd name="connsiteX4" fmla="*/ 1110 w 202089"/>
              <a:gd name="connsiteY4" fmla="*/ 4485 h 6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89" h="67447">
                <a:moveTo>
                  <a:pt x="1110" y="4485"/>
                </a:moveTo>
                <a:cubicBezTo>
                  <a:pt x="-10002" y="-1336"/>
                  <a:pt x="65139" y="-2659"/>
                  <a:pt x="97947" y="7660"/>
                </a:cubicBezTo>
                <a:cubicBezTo>
                  <a:pt x="130755" y="17979"/>
                  <a:pt x="186848" y="60577"/>
                  <a:pt x="197960" y="66398"/>
                </a:cubicBezTo>
                <a:cubicBezTo>
                  <a:pt x="209072" y="72219"/>
                  <a:pt x="197695" y="52375"/>
                  <a:pt x="164622" y="42585"/>
                </a:cubicBezTo>
                <a:cubicBezTo>
                  <a:pt x="131549" y="32795"/>
                  <a:pt x="12222" y="10306"/>
                  <a:pt x="1110" y="448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741B8C1B-B721-40D9-95A7-66C3B1EF6E7E}"/>
              </a:ext>
            </a:extLst>
          </p:cNvPr>
          <p:cNvSpPr/>
          <p:nvPr/>
        </p:nvSpPr>
        <p:spPr>
          <a:xfrm>
            <a:off x="1960281" y="3330691"/>
            <a:ext cx="446462" cy="550925"/>
          </a:xfrm>
          <a:custGeom>
            <a:avLst/>
            <a:gdLst>
              <a:gd name="connsiteX0" fmla="*/ 446369 w 446462"/>
              <a:gd name="connsiteY0" fmla="*/ 942 h 550925"/>
              <a:gd name="connsiteX1" fmla="*/ 274919 w 446462"/>
              <a:gd name="connsiteY1" fmla="*/ 259176 h 550925"/>
              <a:gd name="connsiteX2" fmla="*/ 8219 w 446462"/>
              <a:gd name="connsiteY2" fmla="*/ 536459 h 550925"/>
              <a:gd name="connsiteX3" fmla="*/ 88652 w 446462"/>
              <a:gd name="connsiteY3" fmla="*/ 477192 h 550925"/>
              <a:gd name="connsiteX4" fmla="*/ 296086 w 446462"/>
              <a:gd name="connsiteY4" fmla="*/ 182976 h 550925"/>
              <a:gd name="connsiteX5" fmla="*/ 446369 w 446462"/>
              <a:gd name="connsiteY5" fmla="*/ 942 h 55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462" h="550925">
                <a:moveTo>
                  <a:pt x="446369" y="942"/>
                </a:moveTo>
                <a:cubicBezTo>
                  <a:pt x="442841" y="13642"/>
                  <a:pt x="347944" y="169923"/>
                  <a:pt x="274919" y="259176"/>
                </a:cubicBezTo>
                <a:cubicBezTo>
                  <a:pt x="201894" y="348429"/>
                  <a:pt x="39263" y="500123"/>
                  <a:pt x="8219" y="536459"/>
                </a:cubicBezTo>
                <a:cubicBezTo>
                  <a:pt x="-22825" y="572795"/>
                  <a:pt x="40674" y="536106"/>
                  <a:pt x="88652" y="477192"/>
                </a:cubicBezTo>
                <a:cubicBezTo>
                  <a:pt x="136630" y="418278"/>
                  <a:pt x="239289" y="259176"/>
                  <a:pt x="296086" y="182976"/>
                </a:cubicBezTo>
                <a:cubicBezTo>
                  <a:pt x="352883" y="106776"/>
                  <a:pt x="449897" y="-11758"/>
                  <a:pt x="446369" y="9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7526701C-6526-4D66-B2E9-B0E37FFFED2E}"/>
              </a:ext>
            </a:extLst>
          </p:cNvPr>
          <p:cNvSpPr/>
          <p:nvPr/>
        </p:nvSpPr>
        <p:spPr>
          <a:xfrm>
            <a:off x="2393194" y="3715487"/>
            <a:ext cx="221165" cy="363663"/>
          </a:xfrm>
          <a:custGeom>
            <a:avLst/>
            <a:gdLst>
              <a:gd name="connsiteX0" fmla="*/ 220889 w 221165"/>
              <a:gd name="connsiteY0" fmla="*/ 1380 h 363663"/>
              <a:gd name="connsiteX1" fmla="*/ 9223 w 221165"/>
              <a:gd name="connsiteY1" fmla="*/ 354863 h 363663"/>
              <a:gd name="connsiteX2" fmla="*/ 53673 w 221165"/>
              <a:gd name="connsiteY2" fmla="*/ 236330 h 363663"/>
              <a:gd name="connsiteX3" fmla="*/ 220889 w 221165"/>
              <a:gd name="connsiteY3" fmla="*/ 1380 h 36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165" h="363663">
                <a:moveTo>
                  <a:pt x="220889" y="1380"/>
                </a:moveTo>
                <a:cubicBezTo>
                  <a:pt x="213481" y="21136"/>
                  <a:pt x="37092" y="315705"/>
                  <a:pt x="9223" y="354863"/>
                </a:cubicBezTo>
                <a:cubicBezTo>
                  <a:pt x="-18646" y="394021"/>
                  <a:pt x="22629" y="293127"/>
                  <a:pt x="53673" y="236330"/>
                </a:cubicBezTo>
                <a:cubicBezTo>
                  <a:pt x="84717" y="179533"/>
                  <a:pt x="228297" y="-18376"/>
                  <a:pt x="220889" y="13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7F5717FD-2B9A-428F-B232-177A37087412}"/>
              </a:ext>
            </a:extLst>
          </p:cNvPr>
          <p:cNvSpPr/>
          <p:nvPr/>
        </p:nvSpPr>
        <p:spPr>
          <a:xfrm>
            <a:off x="1923672" y="3957747"/>
            <a:ext cx="608198" cy="134475"/>
          </a:xfrm>
          <a:custGeom>
            <a:avLst/>
            <a:gdLst>
              <a:gd name="connsiteX0" fmla="*/ 607861 w 608198"/>
              <a:gd name="connsiteY0" fmla="*/ 78736 h 134475"/>
              <a:gd name="connsiteX1" fmla="*/ 330578 w 608198"/>
              <a:gd name="connsiteY1" fmla="*/ 99903 h 134475"/>
              <a:gd name="connsiteX2" fmla="*/ 34245 w 608198"/>
              <a:gd name="connsiteY2" fmla="*/ 8886 h 134475"/>
              <a:gd name="connsiteX3" fmla="*/ 44828 w 608198"/>
              <a:gd name="connsiteY3" fmla="*/ 17353 h 134475"/>
              <a:gd name="connsiteX4" fmla="*/ 379261 w 608198"/>
              <a:gd name="connsiteY4" fmla="*/ 131653 h 134475"/>
              <a:gd name="connsiteX5" fmla="*/ 607861 w 608198"/>
              <a:gd name="connsiteY5" fmla="*/ 78736 h 13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198" h="134475">
                <a:moveTo>
                  <a:pt x="607861" y="78736"/>
                </a:moveTo>
                <a:cubicBezTo>
                  <a:pt x="599747" y="73444"/>
                  <a:pt x="426181" y="111545"/>
                  <a:pt x="330578" y="99903"/>
                </a:cubicBezTo>
                <a:cubicBezTo>
                  <a:pt x="234975" y="88261"/>
                  <a:pt x="81870" y="22644"/>
                  <a:pt x="34245" y="8886"/>
                </a:cubicBezTo>
                <a:cubicBezTo>
                  <a:pt x="-13380" y="-4872"/>
                  <a:pt x="-12675" y="-3108"/>
                  <a:pt x="44828" y="17353"/>
                </a:cubicBezTo>
                <a:cubicBezTo>
                  <a:pt x="102331" y="37814"/>
                  <a:pt x="282600" y="114720"/>
                  <a:pt x="379261" y="131653"/>
                </a:cubicBezTo>
                <a:cubicBezTo>
                  <a:pt x="475922" y="148586"/>
                  <a:pt x="615975" y="84028"/>
                  <a:pt x="607861" y="787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27AC5435-D552-4FCA-A8FF-C7A47F58770F}"/>
              </a:ext>
            </a:extLst>
          </p:cNvPr>
          <p:cNvSpPr/>
          <p:nvPr/>
        </p:nvSpPr>
        <p:spPr>
          <a:xfrm>
            <a:off x="2020866" y="3674479"/>
            <a:ext cx="602860" cy="293363"/>
          </a:xfrm>
          <a:custGeom>
            <a:avLst/>
            <a:gdLst>
              <a:gd name="connsiteX0" fmla="*/ 601684 w 602860"/>
              <a:gd name="connsiteY0" fmla="*/ 54 h 293363"/>
              <a:gd name="connsiteX1" fmla="*/ 315934 w 602860"/>
              <a:gd name="connsiteY1" fmla="*/ 245588 h 293363"/>
              <a:gd name="connsiteX2" fmla="*/ 4784 w 602860"/>
              <a:gd name="connsiteY2" fmla="*/ 268871 h 293363"/>
              <a:gd name="connsiteX3" fmla="*/ 146601 w 602860"/>
              <a:gd name="connsiteY3" fmla="*/ 283688 h 293363"/>
              <a:gd name="connsiteX4" fmla="*/ 406951 w 602860"/>
              <a:gd name="connsiteY4" fmla="*/ 268871 h 293363"/>
              <a:gd name="connsiteX5" fmla="*/ 601684 w 602860"/>
              <a:gd name="connsiteY5" fmla="*/ 54 h 29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860" h="293363">
                <a:moveTo>
                  <a:pt x="601684" y="54"/>
                </a:moveTo>
                <a:cubicBezTo>
                  <a:pt x="586515" y="-3826"/>
                  <a:pt x="415417" y="200785"/>
                  <a:pt x="315934" y="245588"/>
                </a:cubicBezTo>
                <a:cubicBezTo>
                  <a:pt x="216451" y="290391"/>
                  <a:pt x="33006" y="262521"/>
                  <a:pt x="4784" y="268871"/>
                </a:cubicBezTo>
                <a:cubicBezTo>
                  <a:pt x="-23438" y="275221"/>
                  <a:pt x="79573" y="283688"/>
                  <a:pt x="146601" y="283688"/>
                </a:cubicBezTo>
                <a:cubicBezTo>
                  <a:pt x="213629" y="283688"/>
                  <a:pt x="332162" y="313321"/>
                  <a:pt x="406951" y="268871"/>
                </a:cubicBezTo>
                <a:cubicBezTo>
                  <a:pt x="481740" y="224421"/>
                  <a:pt x="616853" y="3934"/>
                  <a:pt x="601684" y="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302FFCF4-BE08-458D-9818-3000F2503D19}"/>
              </a:ext>
            </a:extLst>
          </p:cNvPr>
          <p:cNvSpPr/>
          <p:nvPr/>
        </p:nvSpPr>
        <p:spPr>
          <a:xfrm>
            <a:off x="2304133" y="3634223"/>
            <a:ext cx="108894" cy="237495"/>
          </a:xfrm>
          <a:custGeom>
            <a:avLst/>
            <a:gdLst>
              <a:gd name="connsiteX0" fmla="*/ 108867 w 108894"/>
              <a:gd name="connsiteY0" fmla="*/ 94 h 237495"/>
              <a:gd name="connsiteX1" fmla="*/ 5150 w 108894"/>
              <a:gd name="connsiteY1" fmla="*/ 152494 h 237495"/>
              <a:gd name="connsiteX2" fmla="*/ 15734 w 108894"/>
              <a:gd name="connsiteY2" fmla="*/ 237160 h 237495"/>
              <a:gd name="connsiteX3" fmla="*/ 15734 w 108894"/>
              <a:gd name="connsiteY3" fmla="*/ 175777 h 237495"/>
              <a:gd name="connsiteX4" fmla="*/ 108867 w 108894"/>
              <a:gd name="connsiteY4" fmla="*/ 94 h 23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94" h="237495">
                <a:moveTo>
                  <a:pt x="108867" y="94"/>
                </a:moveTo>
                <a:cubicBezTo>
                  <a:pt x="107103" y="-3786"/>
                  <a:pt x="20672" y="112983"/>
                  <a:pt x="5150" y="152494"/>
                </a:cubicBezTo>
                <a:cubicBezTo>
                  <a:pt x="-10372" y="192005"/>
                  <a:pt x="13970" y="233280"/>
                  <a:pt x="15734" y="237160"/>
                </a:cubicBezTo>
                <a:cubicBezTo>
                  <a:pt x="17498" y="241040"/>
                  <a:pt x="3034" y="210702"/>
                  <a:pt x="15734" y="175777"/>
                </a:cubicBezTo>
                <a:cubicBezTo>
                  <a:pt x="28434" y="140852"/>
                  <a:pt x="110631" y="3974"/>
                  <a:pt x="108867" y="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CB45210A-955E-4459-AC0A-0A4544129B07}"/>
              </a:ext>
            </a:extLst>
          </p:cNvPr>
          <p:cNvSpPr/>
          <p:nvPr/>
        </p:nvSpPr>
        <p:spPr>
          <a:xfrm>
            <a:off x="3685083" y="2800347"/>
            <a:ext cx="310439" cy="68871"/>
          </a:xfrm>
          <a:custGeom>
            <a:avLst/>
            <a:gdLst>
              <a:gd name="connsiteX0" fmla="*/ 1092 w 310439"/>
              <a:gd name="connsiteY0" fmla="*/ 3 h 68871"/>
              <a:gd name="connsiteX1" fmla="*/ 302717 w 310439"/>
              <a:gd name="connsiteY1" fmla="*/ 63503 h 68871"/>
              <a:gd name="connsiteX2" fmla="*/ 204292 w 310439"/>
              <a:gd name="connsiteY2" fmla="*/ 60328 h 68871"/>
              <a:gd name="connsiteX3" fmla="*/ 1092 w 310439"/>
              <a:gd name="connsiteY3" fmla="*/ 3 h 6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39" h="68871">
                <a:moveTo>
                  <a:pt x="1092" y="3"/>
                </a:moveTo>
                <a:cubicBezTo>
                  <a:pt x="17496" y="532"/>
                  <a:pt x="268850" y="53449"/>
                  <a:pt x="302717" y="63503"/>
                </a:cubicBezTo>
                <a:cubicBezTo>
                  <a:pt x="336584" y="73557"/>
                  <a:pt x="250859" y="67736"/>
                  <a:pt x="204292" y="60328"/>
                </a:cubicBezTo>
                <a:cubicBezTo>
                  <a:pt x="157725" y="52920"/>
                  <a:pt x="-15312" y="-526"/>
                  <a:pt x="1092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2128A4BA-FBBB-445C-A530-00A3F6EE219B}"/>
              </a:ext>
            </a:extLst>
          </p:cNvPr>
          <p:cNvSpPr/>
          <p:nvPr/>
        </p:nvSpPr>
        <p:spPr>
          <a:xfrm>
            <a:off x="3307665" y="2654489"/>
            <a:ext cx="334332" cy="92270"/>
          </a:xfrm>
          <a:custGeom>
            <a:avLst/>
            <a:gdLst>
              <a:gd name="connsiteX0" fmla="*/ 334060 w 334332"/>
              <a:gd name="connsiteY0" fmla="*/ 2986 h 92270"/>
              <a:gd name="connsiteX1" fmla="*/ 140385 w 334332"/>
              <a:gd name="connsiteY1" fmla="*/ 12511 h 92270"/>
              <a:gd name="connsiteX2" fmla="*/ 685 w 334332"/>
              <a:gd name="connsiteY2" fmla="*/ 91886 h 92270"/>
              <a:gd name="connsiteX3" fmla="*/ 95935 w 334332"/>
              <a:gd name="connsiteY3" fmla="*/ 41086 h 92270"/>
              <a:gd name="connsiteX4" fmla="*/ 334060 w 334332"/>
              <a:gd name="connsiteY4" fmla="*/ 2986 h 9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32" h="92270">
                <a:moveTo>
                  <a:pt x="334060" y="2986"/>
                </a:moveTo>
                <a:cubicBezTo>
                  <a:pt x="341468" y="-1777"/>
                  <a:pt x="195947" y="-2306"/>
                  <a:pt x="140385" y="12511"/>
                </a:cubicBezTo>
                <a:cubicBezTo>
                  <a:pt x="84823" y="27328"/>
                  <a:pt x="8093" y="87124"/>
                  <a:pt x="685" y="91886"/>
                </a:cubicBezTo>
                <a:cubicBezTo>
                  <a:pt x="-6723" y="96649"/>
                  <a:pt x="47252" y="55903"/>
                  <a:pt x="95935" y="41086"/>
                </a:cubicBezTo>
                <a:cubicBezTo>
                  <a:pt x="144618" y="26269"/>
                  <a:pt x="326652" y="7749"/>
                  <a:pt x="334060" y="29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A25CF5CF-99F5-4F17-8148-D8E8D1A8938B}"/>
              </a:ext>
            </a:extLst>
          </p:cNvPr>
          <p:cNvSpPr/>
          <p:nvPr/>
        </p:nvSpPr>
        <p:spPr>
          <a:xfrm>
            <a:off x="1865128" y="5419540"/>
            <a:ext cx="487481" cy="178061"/>
          </a:xfrm>
          <a:custGeom>
            <a:avLst/>
            <a:gdLst>
              <a:gd name="connsiteX0" fmla="*/ 485960 w 487481"/>
              <a:gd name="connsiteY0" fmla="*/ 185 h 178061"/>
              <a:gd name="connsiteX1" fmla="*/ 124010 w 487481"/>
              <a:gd name="connsiteY1" fmla="*/ 114485 h 178061"/>
              <a:gd name="connsiteX2" fmla="*/ 6535 w 487481"/>
              <a:gd name="connsiteY2" fmla="*/ 176398 h 178061"/>
              <a:gd name="connsiteX3" fmla="*/ 39872 w 487481"/>
              <a:gd name="connsiteY3" fmla="*/ 154173 h 178061"/>
              <a:gd name="connsiteX4" fmla="*/ 246247 w 487481"/>
              <a:gd name="connsiteY4" fmla="*/ 89085 h 178061"/>
              <a:gd name="connsiteX5" fmla="*/ 485960 w 487481"/>
              <a:gd name="connsiteY5" fmla="*/ 185 h 17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481" h="178061">
                <a:moveTo>
                  <a:pt x="485960" y="185"/>
                </a:moveTo>
                <a:cubicBezTo>
                  <a:pt x="465587" y="4418"/>
                  <a:pt x="203914" y="85116"/>
                  <a:pt x="124010" y="114485"/>
                </a:cubicBezTo>
                <a:cubicBezTo>
                  <a:pt x="44106" y="143854"/>
                  <a:pt x="20558" y="169783"/>
                  <a:pt x="6535" y="176398"/>
                </a:cubicBezTo>
                <a:cubicBezTo>
                  <a:pt x="-7488" y="183013"/>
                  <a:pt x="-80" y="168725"/>
                  <a:pt x="39872" y="154173"/>
                </a:cubicBezTo>
                <a:cubicBezTo>
                  <a:pt x="79824" y="139621"/>
                  <a:pt x="175868" y="112898"/>
                  <a:pt x="246247" y="89085"/>
                </a:cubicBezTo>
                <a:cubicBezTo>
                  <a:pt x="316626" y="65273"/>
                  <a:pt x="506333" y="-4048"/>
                  <a:pt x="485960" y="18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39C215CC-7091-4EE3-8643-19D473274958}"/>
              </a:ext>
            </a:extLst>
          </p:cNvPr>
          <p:cNvSpPr/>
          <p:nvPr/>
        </p:nvSpPr>
        <p:spPr>
          <a:xfrm>
            <a:off x="1851511" y="5405076"/>
            <a:ext cx="485170" cy="184158"/>
          </a:xfrm>
          <a:custGeom>
            <a:avLst/>
            <a:gdLst>
              <a:gd name="connsiteX0" fmla="*/ 483702 w 485170"/>
              <a:gd name="connsiteY0" fmla="*/ 362 h 184158"/>
              <a:gd name="connsiteX1" fmla="*/ 99527 w 485170"/>
              <a:gd name="connsiteY1" fmla="*/ 121012 h 184158"/>
              <a:gd name="connsiteX2" fmla="*/ 1102 w 485170"/>
              <a:gd name="connsiteY2" fmla="*/ 182924 h 184158"/>
              <a:gd name="connsiteX3" fmla="*/ 43964 w 485170"/>
              <a:gd name="connsiteY3" fmla="*/ 163874 h 184158"/>
              <a:gd name="connsiteX4" fmla="*/ 224939 w 485170"/>
              <a:gd name="connsiteY4" fmla="*/ 86087 h 184158"/>
              <a:gd name="connsiteX5" fmla="*/ 483702 w 485170"/>
              <a:gd name="connsiteY5" fmla="*/ 362 h 18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170" h="184158">
                <a:moveTo>
                  <a:pt x="483702" y="362"/>
                </a:moveTo>
                <a:cubicBezTo>
                  <a:pt x="462800" y="6183"/>
                  <a:pt x="179960" y="90585"/>
                  <a:pt x="99527" y="121012"/>
                </a:cubicBezTo>
                <a:cubicBezTo>
                  <a:pt x="19094" y="151439"/>
                  <a:pt x="10362" y="175780"/>
                  <a:pt x="1102" y="182924"/>
                </a:cubicBezTo>
                <a:cubicBezTo>
                  <a:pt x="-8158" y="190068"/>
                  <a:pt x="43964" y="163874"/>
                  <a:pt x="43964" y="163874"/>
                </a:cubicBezTo>
                <a:cubicBezTo>
                  <a:pt x="81270" y="147735"/>
                  <a:pt x="153237" y="111751"/>
                  <a:pt x="224939" y="86087"/>
                </a:cubicBezTo>
                <a:cubicBezTo>
                  <a:pt x="296641" y="60423"/>
                  <a:pt x="504604" y="-5459"/>
                  <a:pt x="483702" y="36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25B4DBEC-6C12-49E2-80F4-DBB3B4D99834}"/>
              </a:ext>
            </a:extLst>
          </p:cNvPr>
          <p:cNvSpPr/>
          <p:nvPr/>
        </p:nvSpPr>
        <p:spPr>
          <a:xfrm>
            <a:off x="1847683" y="5597494"/>
            <a:ext cx="1502076" cy="226617"/>
          </a:xfrm>
          <a:custGeom>
            <a:avLst/>
            <a:gdLst>
              <a:gd name="connsiteX0" fmla="*/ 6517 w 1502076"/>
              <a:gd name="connsiteY0" fmla="*/ 31 h 226617"/>
              <a:gd name="connsiteX1" fmla="*/ 87480 w 1502076"/>
              <a:gd name="connsiteY1" fmla="*/ 85756 h 226617"/>
              <a:gd name="connsiteX2" fmla="*/ 438317 w 1502076"/>
              <a:gd name="connsiteY2" fmla="*/ 176244 h 226617"/>
              <a:gd name="connsiteX3" fmla="*/ 733592 w 1502076"/>
              <a:gd name="connsiteY3" fmla="*/ 219106 h 226617"/>
              <a:gd name="connsiteX4" fmla="*/ 1143167 w 1502076"/>
              <a:gd name="connsiteY4" fmla="*/ 192119 h 226617"/>
              <a:gd name="connsiteX5" fmla="*/ 1317792 w 1502076"/>
              <a:gd name="connsiteY5" fmla="*/ 168306 h 226617"/>
              <a:gd name="connsiteX6" fmla="*/ 1501942 w 1502076"/>
              <a:gd name="connsiteY6" fmla="*/ 133381 h 226617"/>
              <a:gd name="connsiteX7" fmla="*/ 1336842 w 1502076"/>
              <a:gd name="connsiteY7" fmla="*/ 169894 h 226617"/>
              <a:gd name="connsiteX8" fmla="*/ 809792 w 1502076"/>
              <a:gd name="connsiteY8" fmla="*/ 225456 h 226617"/>
              <a:gd name="connsiteX9" fmla="*/ 441492 w 1502076"/>
              <a:gd name="connsiteY9" fmla="*/ 198469 h 226617"/>
              <a:gd name="connsiteX10" fmla="*/ 54142 w 1502076"/>
              <a:gd name="connsiteY10" fmla="*/ 95281 h 226617"/>
              <a:gd name="connsiteX11" fmla="*/ 6517 w 1502076"/>
              <a:gd name="connsiteY11" fmla="*/ 31 h 22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2076" h="226617">
                <a:moveTo>
                  <a:pt x="6517" y="31"/>
                </a:moveTo>
                <a:cubicBezTo>
                  <a:pt x="12073" y="-1556"/>
                  <a:pt x="15514" y="56387"/>
                  <a:pt x="87480" y="85756"/>
                </a:cubicBezTo>
                <a:cubicBezTo>
                  <a:pt x="159446" y="115125"/>
                  <a:pt x="330632" y="154019"/>
                  <a:pt x="438317" y="176244"/>
                </a:cubicBezTo>
                <a:cubicBezTo>
                  <a:pt x="546002" y="198469"/>
                  <a:pt x="616117" y="216460"/>
                  <a:pt x="733592" y="219106"/>
                </a:cubicBezTo>
                <a:cubicBezTo>
                  <a:pt x="851067" y="221752"/>
                  <a:pt x="1045800" y="200586"/>
                  <a:pt x="1143167" y="192119"/>
                </a:cubicBezTo>
                <a:cubicBezTo>
                  <a:pt x="1240534" y="183652"/>
                  <a:pt x="1257996" y="178096"/>
                  <a:pt x="1317792" y="168306"/>
                </a:cubicBezTo>
                <a:cubicBezTo>
                  <a:pt x="1377588" y="158516"/>
                  <a:pt x="1498767" y="133116"/>
                  <a:pt x="1501942" y="133381"/>
                </a:cubicBezTo>
                <a:cubicBezTo>
                  <a:pt x="1505117" y="133646"/>
                  <a:pt x="1452200" y="154548"/>
                  <a:pt x="1336842" y="169894"/>
                </a:cubicBezTo>
                <a:cubicBezTo>
                  <a:pt x="1221484" y="185240"/>
                  <a:pt x="959017" y="220693"/>
                  <a:pt x="809792" y="225456"/>
                </a:cubicBezTo>
                <a:cubicBezTo>
                  <a:pt x="660567" y="230219"/>
                  <a:pt x="567434" y="220165"/>
                  <a:pt x="441492" y="198469"/>
                </a:cubicBezTo>
                <a:cubicBezTo>
                  <a:pt x="315550" y="176773"/>
                  <a:pt x="126638" y="123856"/>
                  <a:pt x="54142" y="95281"/>
                </a:cubicBezTo>
                <a:cubicBezTo>
                  <a:pt x="-18354" y="66706"/>
                  <a:pt x="961" y="1618"/>
                  <a:pt x="6517" y="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97DDFF4C-68B5-4995-9816-05E69CE92A82}"/>
              </a:ext>
            </a:extLst>
          </p:cNvPr>
          <p:cNvSpPr/>
          <p:nvPr/>
        </p:nvSpPr>
        <p:spPr>
          <a:xfrm>
            <a:off x="1879256" y="5589542"/>
            <a:ext cx="1478706" cy="196967"/>
          </a:xfrm>
          <a:custGeom>
            <a:avLst/>
            <a:gdLst>
              <a:gd name="connsiteX0" fmla="*/ 344 w 1478706"/>
              <a:gd name="connsiteY0" fmla="*/ 46 h 196967"/>
              <a:gd name="connsiteX1" fmla="*/ 198782 w 1478706"/>
              <a:gd name="connsiteY1" fmla="*/ 106408 h 196967"/>
              <a:gd name="connsiteX2" fmla="*/ 554382 w 1478706"/>
              <a:gd name="connsiteY2" fmla="*/ 176258 h 196967"/>
              <a:gd name="connsiteX3" fmla="*/ 867119 w 1478706"/>
              <a:gd name="connsiteY3" fmla="*/ 196896 h 196967"/>
              <a:gd name="connsiteX4" fmla="*/ 1127469 w 1478706"/>
              <a:gd name="connsiteY4" fmla="*/ 181021 h 196967"/>
              <a:gd name="connsiteX5" fmla="*/ 1400519 w 1478706"/>
              <a:gd name="connsiteY5" fmla="*/ 131808 h 196967"/>
              <a:gd name="connsiteX6" fmla="*/ 1467194 w 1478706"/>
              <a:gd name="connsiteY6" fmla="*/ 103233 h 196967"/>
              <a:gd name="connsiteX7" fmla="*/ 1202082 w 1478706"/>
              <a:gd name="connsiteY7" fmla="*/ 160383 h 196967"/>
              <a:gd name="connsiteX8" fmla="*/ 843307 w 1478706"/>
              <a:gd name="connsiteY8" fmla="*/ 182608 h 196967"/>
              <a:gd name="connsiteX9" fmla="*/ 521044 w 1478706"/>
              <a:gd name="connsiteY9" fmla="*/ 166733 h 196967"/>
              <a:gd name="connsiteX10" fmla="*/ 243232 w 1478706"/>
              <a:gd name="connsiteY10" fmla="*/ 93708 h 196967"/>
              <a:gd name="connsiteX11" fmla="*/ 344 w 1478706"/>
              <a:gd name="connsiteY11" fmla="*/ 46 h 19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8706" h="196967">
                <a:moveTo>
                  <a:pt x="344" y="46"/>
                </a:moveTo>
                <a:cubicBezTo>
                  <a:pt x="-7064" y="2163"/>
                  <a:pt x="106442" y="77039"/>
                  <a:pt x="198782" y="106408"/>
                </a:cubicBezTo>
                <a:cubicBezTo>
                  <a:pt x="291122" y="135777"/>
                  <a:pt x="442993" y="161177"/>
                  <a:pt x="554382" y="176258"/>
                </a:cubicBezTo>
                <a:cubicBezTo>
                  <a:pt x="665771" y="191339"/>
                  <a:pt x="771605" y="196102"/>
                  <a:pt x="867119" y="196896"/>
                </a:cubicBezTo>
                <a:cubicBezTo>
                  <a:pt x="962634" y="197690"/>
                  <a:pt x="1038569" y="191869"/>
                  <a:pt x="1127469" y="181021"/>
                </a:cubicBezTo>
                <a:cubicBezTo>
                  <a:pt x="1216369" y="170173"/>
                  <a:pt x="1343898" y="144773"/>
                  <a:pt x="1400519" y="131808"/>
                </a:cubicBezTo>
                <a:cubicBezTo>
                  <a:pt x="1457140" y="118843"/>
                  <a:pt x="1500267" y="98471"/>
                  <a:pt x="1467194" y="103233"/>
                </a:cubicBezTo>
                <a:cubicBezTo>
                  <a:pt x="1434121" y="107996"/>
                  <a:pt x="1306063" y="147154"/>
                  <a:pt x="1202082" y="160383"/>
                </a:cubicBezTo>
                <a:cubicBezTo>
                  <a:pt x="1098101" y="173612"/>
                  <a:pt x="956813" y="181550"/>
                  <a:pt x="843307" y="182608"/>
                </a:cubicBezTo>
                <a:cubicBezTo>
                  <a:pt x="729801" y="183666"/>
                  <a:pt x="621056" y="181550"/>
                  <a:pt x="521044" y="166733"/>
                </a:cubicBezTo>
                <a:cubicBezTo>
                  <a:pt x="421032" y="151916"/>
                  <a:pt x="330544" y="118050"/>
                  <a:pt x="243232" y="93708"/>
                </a:cubicBezTo>
                <a:cubicBezTo>
                  <a:pt x="155920" y="69366"/>
                  <a:pt x="7752" y="-2071"/>
                  <a:pt x="344" y="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5D9E7CD9-A8D6-47DD-AA41-9E72A62714CE}"/>
              </a:ext>
            </a:extLst>
          </p:cNvPr>
          <p:cNvSpPr/>
          <p:nvPr/>
        </p:nvSpPr>
        <p:spPr>
          <a:xfrm>
            <a:off x="3352775" y="5581301"/>
            <a:ext cx="396079" cy="144903"/>
          </a:xfrm>
          <a:custGeom>
            <a:avLst/>
            <a:gdLst>
              <a:gd name="connsiteX0" fmla="*/ 25 w 396079"/>
              <a:gd name="connsiteY0" fmla="*/ 144812 h 144903"/>
              <a:gd name="connsiteX1" fmla="*/ 131788 w 396079"/>
              <a:gd name="connsiteY1" fmla="*/ 27337 h 144903"/>
              <a:gd name="connsiteX2" fmla="*/ 265138 w 396079"/>
              <a:gd name="connsiteY2" fmla="*/ 349 h 144903"/>
              <a:gd name="connsiteX3" fmla="*/ 395313 w 396079"/>
              <a:gd name="connsiteY3" fmla="*/ 11462 h 144903"/>
              <a:gd name="connsiteX4" fmla="*/ 309588 w 396079"/>
              <a:gd name="connsiteY4" fmla="*/ 3524 h 144903"/>
              <a:gd name="connsiteX5" fmla="*/ 122263 w 396079"/>
              <a:gd name="connsiteY5" fmla="*/ 46387 h 144903"/>
              <a:gd name="connsiteX6" fmla="*/ 25 w 396079"/>
              <a:gd name="connsiteY6" fmla="*/ 144812 h 14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79" h="144903">
                <a:moveTo>
                  <a:pt x="25" y="144812"/>
                </a:moveTo>
                <a:cubicBezTo>
                  <a:pt x="1612" y="141637"/>
                  <a:pt x="87603" y="51414"/>
                  <a:pt x="131788" y="27337"/>
                </a:cubicBezTo>
                <a:cubicBezTo>
                  <a:pt x="175974" y="3260"/>
                  <a:pt x="221217" y="2995"/>
                  <a:pt x="265138" y="349"/>
                </a:cubicBezTo>
                <a:cubicBezTo>
                  <a:pt x="309059" y="-2297"/>
                  <a:pt x="387905" y="10933"/>
                  <a:pt x="395313" y="11462"/>
                </a:cubicBezTo>
                <a:cubicBezTo>
                  <a:pt x="402721" y="11991"/>
                  <a:pt x="355096" y="-2297"/>
                  <a:pt x="309588" y="3524"/>
                </a:cubicBezTo>
                <a:cubicBezTo>
                  <a:pt x="264080" y="9345"/>
                  <a:pt x="172005" y="25220"/>
                  <a:pt x="122263" y="46387"/>
                </a:cubicBezTo>
                <a:cubicBezTo>
                  <a:pt x="72521" y="67554"/>
                  <a:pt x="-1562" y="147987"/>
                  <a:pt x="25" y="1448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37BE6AC5-9B9A-44A5-B119-A75CC06CFD9A}"/>
              </a:ext>
            </a:extLst>
          </p:cNvPr>
          <p:cNvSpPr/>
          <p:nvPr/>
        </p:nvSpPr>
        <p:spPr>
          <a:xfrm>
            <a:off x="3350697" y="5569890"/>
            <a:ext cx="359153" cy="123080"/>
          </a:xfrm>
          <a:custGeom>
            <a:avLst/>
            <a:gdLst>
              <a:gd name="connsiteX0" fmla="*/ 3691 w 359153"/>
              <a:gd name="connsiteY0" fmla="*/ 122885 h 123080"/>
              <a:gd name="connsiteX1" fmla="*/ 94178 w 359153"/>
              <a:gd name="connsiteY1" fmla="*/ 33985 h 123080"/>
              <a:gd name="connsiteX2" fmla="*/ 149741 w 359153"/>
              <a:gd name="connsiteY2" fmla="*/ 10173 h 123080"/>
              <a:gd name="connsiteX3" fmla="*/ 357703 w 359153"/>
              <a:gd name="connsiteY3" fmla="*/ 10173 h 123080"/>
              <a:gd name="connsiteX4" fmla="*/ 230703 w 359153"/>
              <a:gd name="connsiteY4" fmla="*/ 6998 h 123080"/>
              <a:gd name="connsiteX5" fmla="*/ 3691 w 359153"/>
              <a:gd name="connsiteY5" fmla="*/ 122885 h 1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153" h="123080">
                <a:moveTo>
                  <a:pt x="3691" y="122885"/>
                </a:moveTo>
                <a:cubicBezTo>
                  <a:pt x="-19063" y="127383"/>
                  <a:pt x="69836" y="52770"/>
                  <a:pt x="94178" y="33985"/>
                </a:cubicBezTo>
                <a:cubicBezTo>
                  <a:pt x="118520" y="15200"/>
                  <a:pt x="105820" y="14142"/>
                  <a:pt x="149741" y="10173"/>
                </a:cubicBezTo>
                <a:cubicBezTo>
                  <a:pt x="193662" y="6204"/>
                  <a:pt x="344209" y="10702"/>
                  <a:pt x="357703" y="10173"/>
                </a:cubicBezTo>
                <a:cubicBezTo>
                  <a:pt x="371197" y="9644"/>
                  <a:pt x="287588" y="-10200"/>
                  <a:pt x="230703" y="6998"/>
                </a:cubicBezTo>
                <a:cubicBezTo>
                  <a:pt x="173818" y="24196"/>
                  <a:pt x="26445" y="118387"/>
                  <a:pt x="3691" y="12288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F8E929EE-6714-4F19-A931-9528163D1173}"/>
              </a:ext>
            </a:extLst>
          </p:cNvPr>
          <p:cNvSpPr/>
          <p:nvPr/>
        </p:nvSpPr>
        <p:spPr>
          <a:xfrm>
            <a:off x="3719798" y="5572066"/>
            <a:ext cx="544227" cy="20697"/>
          </a:xfrm>
          <a:custGeom>
            <a:avLst/>
            <a:gdLst>
              <a:gd name="connsiteX0" fmla="*/ 1302 w 544227"/>
              <a:gd name="connsiteY0" fmla="*/ 3234 h 20697"/>
              <a:gd name="connsiteX1" fmla="*/ 226727 w 544227"/>
              <a:gd name="connsiteY1" fmla="*/ 20697 h 20697"/>
              <a:gd name="connsiteX2" fmla="*/ 483902 w 544227"/>
              <a:gd name="connsiteY2" fmla="*/ 3234 h 20697"/>
              <a:gd name="connsiteX3" fmla="*/ 544227 w 544227"/>
              <a:gd name="connsiteY3" fmla="*/ 3234 h 20697"/>
              <a:gd name="connsiteX4" fmla="*/ 331502 w 544227"/>
              <a:gd name="connsiteY4" fmla="*/ 59 h 20697"/>
              <a:gd name="connsiteX5" fmla="*/ 1302 w 544227"/>
              <a:gd name="connsiteY5" fmla="*/ 3234 h 2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227" h="20697">
                <a:moveTo>
                  <a:pt x="1302" y="3234"/>
                </a:moveTo>
                <a:cubicBezTo>
                  <a:pt x="-16161" y="6674"/>
                  <a:pt x="146294" y="20697"/>
                  <a:pt x="226727" y="20697"/>
                </a:cubicBezTo>
                <a:cubicBezTo>
                  <a:pt x="307160" y="20697"/>
                  <a:pt x="430985" y="6144"/>
                  <a:pt x="483902" y="3234"/>
                </a:cubicBezTo>
                <a:cubicBezTo>
                  <a:pt x="536819" y="324"/>
                  <a:pt x="544227" y="3234"/>
                  <a:pt x="544227" y="3234"/>
                </a:cubicBezTo>
                <a:cubicBezTo>
                  <a:pt x="518827" y="2705"/>
                  <a:pt x="418285" y="-470"/>
                  <a:pt x="331502" y="59"/>
                </a:cubicBezTo>
                <a:lnTo>
                  <a:pt x="1302" y="32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6C7AD131-17A7-406E-BD14-EB0493507DE6}"/>
              </a:ext>
            </a:extLst>
          </p:cNvPr>
          <p:cNvSpPr/>
          <p:nvPr/>
        </p:nvSpPr>
        <p:spPr>
          <a:xfrm>
            <a:off x="4176315" y="5573694"/>
            <a:ext cx="459282" cy="158806"/>
          </a:xfrm>
          <a:custGeom>
            <a:avLst/>
            <a:gdLst>
              <a:gd name="connsiteX0" fmla="*/ 13098 w 459282"/>
              <a:gd name="connsiteY0" fmla="*/ 14306 h 158806"/>
              <a:gd name="connsiteX1" fmla="*/ 70248 w 459282"/>
              <a:gd name="connsiteY1" fmla="*/ 14306 h 158806"/>
              <a:gd name="connsiteX2" fmla="*/ 355998 w 459282"/>
              <a:gd name="connsiteY2" fmla="*/ 3194 h 158806"/>
              <a:gd name="connsiteX3" fmla="*/ 400448 w 459282"/>
              <a:gd name="connsiteY3" fmla="*/ 79394 h 158806"/>
              <a:gd name="connsiteX4" fmla="*/ 459185 w 459282"/>
              <a:gd name="connsiteY4" fmla="*/ 158769 h 158806"/>
              <a:gd name="connsiteX5" fmla="*/ 413148 w 459282"/>
              <a:gd name="connsiteY5" fmla="*/ 88919 h 158806"/>
              <a:gd name="connsiteX6" fmla="*/ 367110 w 459282"/>
              <a:gd name="connsiteY6" fmla="*/ 25419 h 158806"/>
              <a:gd name="connsiteX7" fmla="*/ 13098 w 459282"/>
              <a:gd name="connsiteY7" fmla="*/ 14306 h 1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282" h="158806">
                <a:moveTo>
                  <a:pt x="13098" y="14306"/>
                </a:moveTo>
                <a:cubicBezTo>
                  <a:pt x="-36379" y="12454"/>
                  <a:pt x="70248" y="14306"/>
                  <a:pt x="70248" y="14306"/>
                </a:cubicBezTo>
                <a:cubicBezTo>
                  <a:pt x="127398" y="12454"/>
                  <a:pt x="300965" y="-7654"/>
                  <a:pt x="355998" y="3194"/>
                </a:cubicBezTo>
                <a:cubicBezTo>
                  <a:pt x="411031" y="14042"/>
                  <a:pt x="383250" y="53465"/>
                  <a:pt x="400448" y="79394"/>
                </a:cubicBezTo>
                <a:cubicBezTo>
                  <a:pt x="417646" y="105323"/>
                  <a:pt x="457068" y="157181"/>
                  <a:pt x="459185" y="158769"/>
                </a:cubicBezTo>
                <a:cubicBezTo>
                  <a:pt x="461302" y="160357"/>
                  <a:pt x="428494" y="111144"/>
                  <a:pt x="413148" y="88919"/>
                </a:cubicBezTo>
                <a:cubicBezTo>
                  <a:pt x="397802" y="66694"/>
                  <a:pt x="430875" y="37325"/>
                  <a:pt x="367110" y="25419"/>
                </a:cubicBezTo>
                <a:cubicBezTo>
                  <a:pt x="303345" y="13513"/>
                  <a:pt x="62575" y="16158"/>
                  <a:pt x="13098" y="143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19958BB0-5C29-4FFA-B397-35FF4EEB714E}"/>
              </a:ext>
            </a:extLst>
          </p:cNvPr>
          <p:cNvSpPr/>
          <p:nvPr/>
        </p:nvSpPr>
        <p:spPr>
          <a:xfrm>
            <a:off x="4185943" y="5551340"/>
            <a:ext cx="443364" cy="190687"/>
          </a:xfrm>
          <a:custGeom>
            <a:avLst/>
            <a:gdLst>
              <a:gd name="connsiteX0" fmla="*/ 295 w 443364"/>
              <a:gd name="connsiteY0" fmla="*/ 19198 h 190687"/>
              <a:gd name="connsiteX1" fmla="*/ 289220 w 443364"/>
              <a:gd name="connsiteY1" fmla="*/ 9673 h 190687"/>
              <a:gd name="connsiteX2" fmla="*/ 376532 w 443364"/>
              <a:gd name="connsiteY2" fmla="*/ 4910 h 190687"/>
              <a:gd name="connsiteX3" fmla="*/ 432095 w 443364"/>
              <a:gd name="connsiteY3" fmla="*/ 84285 h 190687"/>
              <a:gd name="connsiteX4" fmla="*/ 436857 w 443364"/>
              <a:gd name="connsiteY4" fmla="*/ 163660 h 190687"/>
              <a:gd name="connsiteX5" fmla="*/ 428920 w 443364"/>
              <a:gd name="connsiteY5" fmla="*/ 189060 h 190687"/>
              <a:gd name="connsiteX6" fmla="*/ 443207 w 443364"/>
              <a:gd name="connsiteY6" fmla="*/ 123973 h 190687"/>
              <a:gd name="connsiteX7" fmla="*/ 417807 w 443364"/>
              <a:gd name="connsiteY7" fmla="*/ 55710 h 190687"/>
              <a:gd name="connsiteX8" fmla="*/ 347957 w 443364"/>
              <a:gd name="connsiteY8" fmla="*/ 14435 h 190687"/>
              <a:gd name="connsiteX9" fmla="*/ 295 w 443364"/>
              <a:gd name="connsiteY9" fmla="*/ 19198 h 1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3364" h="190687">
                <a:moveTo>
                  <a:pt x="295" y="19198"/>
                </a:moveTo>
                <a:cubicBezTo>
                  <a:pt x="-9494" y="18404"/>
                  <a:pt x="226514" y="12054"/>
                  <a:pt x="289220" y="9673"/>
                </a:cubicBezTo>
                <a:cubicBezTo>
                  <a:pt x="351926" y="7292"/>
                  <a:pt x="352719" y="-7525"/>
                  <a:pt x="376532" y="4910"/>
                </a:cubicBezTo>
                <a:cubicBezTo>
                  <a:pt x="400345" y="17345"/>
                  <a:pt x="422041" y="57827"/>
                  <a:pt x="432095" y="84285"/>
                </a:cubicBezTo>
                <a:cubicBezTo>
                  <a:pt x="442149" y="110743"/>
                  <a:pt x="437386" y="146198"/>
                  <a:pt x="436857" y="163660"/>
                </a:cubicBezTo>
                <a:cubicBezTo>
                  <a:pt x="436328" y="181122"/>
                  <a:pt x="427862" y="195674"/>
                  <a:pt x="428920" y="189060"/>
                </a:cubicBezTo>
                <a:cubicBezTo>
                  <a:pt x="429978" y="182446"/>
                  <a:pt x="445059" y="146198"/>
                  <a:pt x="443207" y="123973"/>
                </a:cubicBezTo>
                <a:cubicBezTo>
                  <a:pt x="441355" y="101748"/>
                  <a:pt x="433682" y="73966"/>
                  <a:pt x="417807" y="55710"/>
                </a:cubicBezTo>
                <a:cubicBezTo>
                  <a:pt x="401932" y="37454"/>
                  <a:pt x="413574" y="21314"/>
                  <a:pt x="347957" y="14435"/>
                </a:cubicBezTo>
                <a:cubicBezTo>
                  <a:pt x="282340" y="7556"/>
                  <a:pt x="10084" y="19992"/>
                  <a:pt x="295" y="1919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6BAF556D-0C68-4756-BB04-0C5457A7B899}"/>
              </a:ext>
            </a:extLst>
          </p:cNvPr>
          <p:cNvSpPr/>
          <p:nvPr/>
        </p:nvSpPr>
        <p:spPr>
          <a:xfrm>
            <a:off x="4631811" y="5470905"/>
            <a:ext cx="405956" cy="256594"/>
          </a:xfrm>
          <a:custGeom>
            <a:avLst/>
            <a:gdLst>
              <a:gd name="connsiteX0" fmla="*/ 2102 w 405956"/>
              <a:gd name="connsiteY0" fmla="*/ 255208 h 256594"/>
              <a:gd name="connsiteX1" fmla="*/ 68777 w 405956"/>
              <a:gd name="connsiteY1" fmla="*/ 71058 h 256594"/>
              <a:gd name="connsiteX2" fmla="*/ 210064 w 405956"/>
              <a:gd name="connsiteY2" fmla="*/ 26608 h 256594"/>
              <a:gd name="connsiteX3" fmla="*/ 362464 w 405956"/>
              <a:gd name="connsiteY3" fmla="*/ 52008 h 256594"/>
              <a:gd name="connsiteX4" fmla="*/ 403739 w 405956"/>
              <a:gd name="connsiteY4" fmla="*/ 104395 h 256594"/>
              <a:gd name="connsiteX5" fmla="*/ 310077 w 405956"/>
              <a:gd name="connsiteY5" fmla="*/ 23433 h 256594"/>
              <a:gd name="connsiteX6" fmla="*/ 159264 w 405956"/>
              <a:gd name="connsiteY6" fmla="*/ 9145 h 256594"/>
              <a:gd name="connsiteX7" fmla="*/ 29089 w 405956"/>
              <a:gd name="connsiteY7" fmla="*/ 148845 h 256594"/>
              <a:gd name="connsiteX8" fmla="*/ 2102 w 405956"/>
              <a:gd name="connsiteY8" fmla="*/ 255208 h 25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956" h="256594">
                <a:moveTo>
                  <a:pt x="2102" y="255208"/>
                </a:moveTo>
                <a:cubicBezTo>
                  <a:pt x="8717" y="242243"/>
                  <a:pt x="34117" y="109158"/>
                  <a:pt x="68777" y="71058"/>
                </a:cubicBezTo>
                <a:cubicBezTo>
                  <a:pt x="103437" y="32958"/>
                  <a:pt x="161116" y="29783"/>
                  <a:pt x="210064" y="26608"/>
                </a:cubicBezTo>
                <a:cubicBezTo>
                  <a:pt x="259012" y="23433"/>
                  <a:pt x="330185" y="39044"/>
                  <a:pt x="362464" y="52008"/>
                </a:cubicBezTo>
                <a:cubicBezTo>
                  <a:pt x="394743" y="64972"/>
                  <a:pt x="412470" y="109157"/>
                  <a:pt x="403739" y="104395"/>
                </a:cubicBezTo>
                <a:cubicBezTo>
                  <a:pt x="395008" y="99633"/>
                  <a:pt x="350823" y="39308"/>
                  <a:pt x="310077" y="23433"/>
                </a:cubicBezTo>
                <a:cubicBezTo>
                  <a:pt x="269331" y="7558"/>
                  <a:pt x="206095" y="-11757"/>
                  <a:pt x="159264" y="9145"/>
                </a:cubicBezTo>
                <a:cubicBezTo>
                  <a:pt x="112433" y="30047"/>
                  <a:pt x="53695" y="110745"/>
                  <a:pt x="29089" y="148845"/>
                </a:cubicBezTo>
                <a:cubicBezTo>
                  <a:pt x="4483" y="186945"/>
                  <a:pt x="-4513" y="268173"/>
                  <a:pt x="2102" y="2552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983603DA-D9C9-4F34-B8A6-96713F537A74}"/>
              </a:ext>
            </a:extLst>
          </p:cNvPr>
          <p:cNvSpPr/>
          <p:nvPr/>
        </p:nvSpPr>
        <p:spPr>
          <a:xfrm>
            <a:off x="3686402" y="5598919"/>
            <a:ext cx="413633" cy="128059"/>
          </a:xfrm>
          <a:custGeom>
            <a:avLst/>
            <a:gdLst>
              <a:gd name="connsiteX0" fmla="*/ 1361 w 413633"/>
              <a:gd name="connsiteY0" fmla="*/ 194 h 128059"/>
              <a:gd name="connsiteX1" fmla="*/ 333148 w 413633"/>
              <a:gd name="connsiteY1" fmla="*/ 100206 h 128059"/>
              <a:gd name="connsiteX2" fmla="*/ 407761 w 413633"/>
              <a:gd name="connsiteY2" fmla="*/ 127194 h 128059"/>
              <a:gd name="connsiteX3" fmla="*/ 222023 w 413633"/>
              <a:gd name="connsiteY3" fmla="*/ 76394 h 128059"/>
              <a:gd name="connsiteX4" fmla="*/ 1361 w 413633"/>
              <a:gd name="connsiteY4" fmla="*/ 194 h 12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633" h="128059">
                <a:moveTo>
                  <a:pt x="1361" y="194"/>
                </a:moveTo>
                <a:cubicBezTo>
                  <a:pt x="19882" y="4163"/>
                  <a:pt x="265415" y="79039"/>
                  <a:pt x="333148" y="100206"/>
                </a:cubicBezTo>
                <a:cubicBezTo>
                  <a:pt x="400881" y="121373"/>
                  <a:pt x="426282" y="131163"/>
                  <a:pt x="407761" y="127194"/>
                </a:cubicBezTo>
                <a:cubicBezTo>
                  <a:pt x="389240" y="123225"/>
                  <a:pt x="285788" y="98619"/>
                  <a:pt x="222023" y="76394"/>
                </a:cubicBezTo>
                <a:cubicBezTo>
                  <a:pt x="158258" y="54169"/>
                  <a:pt x="-17160" y="-3775"/>
                  <a:pt x="1361" y="1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1C503C02-B88E-4CEB-BFAA-744DFC56478B}"/>
              </a:ext>
            </a:extLst>
          </p:cNvPr>
          <p:cNvSpPr/>
          <p:nvPr/>
        </p:nvSpPr>
        <p:spPr>
          <a:xfrm>
            <a:off x="3816075" y="5590388"/>
            <a:ext cx="400821" cy="139800"/>
          </a:xfrm>
          <a:custGeom>
            <a:avLst/>
            <a:gdLst>
              <a:gd name="connsiteX0" fmla="*/ 3450 w 400821"/>
              <a:gd name="connsiteY0" fmla="*/ 787 h 139800"/>
              <a:gd name="connsiteX1" fmla="*/ 395563 w 400821"/>
              <a:gd name="connsiteY1" fmla="*/ 137312 h 139800"/>
              <a:gd name="connsiteX2" fmla="*/ 214588 w 400821"/>
              <a:gd name="connsiteY2" fmla="*/ 83337 h 139800"/>
              <a:gd name="connsiteX3" fmla="*/ 3450 w 400821"/>
              <a:gd name="connsiteY3" fmla="*/ 787 h 1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821" h="139800">
                <a:moveTo>
                  <a:pt x="3450" y="787"/>
                </a:moveTo>
                <a:cubicBezTo>
                  <a:pt x="33613" y="9783"/>
                  <a:pt x="360373" y="123554"/>
                  <a:pt x="395563" y="137312"/>
                </a:cubicBezTo>
                <a:cubicBezTo>
                  <a:pt x="430753" y="151070"/>
                  <a:pt x="280205" y="104239"/>
                  <a:pt x="214588" y="83337"/>
                </a:cubicBezTo>
                <a:cubicBezTo>
                  <a:pt x="148971" y="62435"/>
                  <a:pt x="-26713" y="-8209"/>
                  <a:pt x="3450" y="78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3D69955D-8F81-4F0F-AE08-D21A8832AE20}"/>
              </a:ext>
            </a:extLst>
          </p:cNvPr>
          <p:cNvSpPr/>
          <p:nvPr/>
        </p:nvSpPr>
        <p:spPr>
          <a:xfrm>
            <a:off x="4341571" y="5789291"/>
            <a:ext cx="339281" cy="129569"/>
          </a:xfrm>
          <a:custGeom>
            <a:avLst/>
            <a:gdLst>
              <a:gd name="connsiteX0" fmla="*/ 242 w 339281"/>
              <a:gd name="connsiteY0" fmla="*/ 322 h 129569"/>
              <a:gd name="connsiteX1" fmla="*/ 279642 w 339281"/>
              <a:gd name="connsiteY1" fmla="*/ 108272 h 129569"/>
              <a:gd name="connsiteX2" fmla="*/ 336792 w 339281"/>
              <a:gd name="connsiteY2" fmla="*/ 127322 h 129569"/>
              <a:gd name="connsiteX3" fmla="*/ 232017 w 339281"/>
              <a:gd name="connsiteY3" fmla="*/ 76522 h 129569"/>
              <a:gd name="connsiteX4" fmla="*/ 242 w 339281"/>
              <a:gd name="connsiteY4" fmla="*/ 322 h 12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281" h="129569">
                <a:moveTo>
                  <a:pt x="242" y="322"/>
                </a:moveTo>
                <a:cubicBezTo>
                  <a:pt x="8179" y="5614"/>
                  <a:pt x="223550" y="87105"/>
                  <a:pt x="279642" y="108272"/>
                </a:cubicBezTo>
                <a:cubicBezTo>
                  <a:pt x="335734" y="129439"/>
                  <a:pt x="344729" y="132614"/>
                  <a:pt x="336792" y="127322"/>
                </a:cubicBezTo>
                <a:cubicBezTo>
                  <a:pt x="328855" y="122030"/>
                  <a:pt x="282553" y="96630"/>
                  <a:pt x="232017" y="76522"/>
                </a:cubicBezTo>
                <a:cubicBezTo>
                  <a:pt x="181481" y="56414"/>
                  <a:pt x="-7695" y="-4970"/>
                  <a:pt x="242" y="3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C6E5043D-F645-461C-A68E-07FE792DC8D0}"/>
              </a:ext>
            </a:extLst>
          </p:cNvPr>
          <p:cNvSpPr/>
          <p:nvPr/>
        </p:nvSpPr>
        <p:spPr>
          <a:xfrm>
            <a:off x="4170920" y="5765638"/>
            <a:ext cx="539709" cy="252655"/>
          </a:xfrm>
          <a:custGeom>
            <a:avLst/>
            <a:gdLst>
              <a:gd name="connsiteX0" fmla="*/ 5793 w 539709"/>
              <a:gd name="connsiteY0" fmla="*/ 3337 h 252655"/>
              <a:gd name="connsiteX1" fmla="*/ 448705 w 539709"/>
              <a:gd name="connsiteY1" fmla="*/ 154150 h 252655"/>
              <a:gd name="connsiteX2" fmla="*/ 499505 w 539709"/>
              <a:gd name="connsiteY2" fmla="*/ 187487 h 252655"/>
              <a:gd name="connsiteX3" fmla="*/ 539193 w 539709"/>
              <a:gd name="connsiteY3" fmla="*/ 252575 h 252655"/>
              <a:gd name="connsiteX4" fmla="*/ 470930 w 539709"/>
              <a:gd name="connsiteY4" fmla="*/ 173200 h 252655"/>
              <a:gd name="connsiteX5" fmla="*/ 213755 w 539709"/>
              <a:gd name="connsiteY5" fmla="*/ 58900 h 252655"/>
              <a:gd name="connsiteX6" fmla="*/ 5793 w 539709"/>
              <a:gd name="connsiteY6" fmla="*/ 3337 h 25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709" h="252655">
                <a:moveTo>
                  <a:pt x="5793" y="3337"/>
                </a:moveTo>
                <a:cubicBezTo>
                  <a:pt x="44951" y="19212"/>
                  <a:pt x="366420" y="123458"/>
                  <a:pt x="448705" y="154150"/>
                </a:cubicBezTo>
                <a:cubicBezTo>
                  <a:pt x="530990" y="184842"/>
                  <a:pt x="484424" y="171083"/>
                  <a:pt x="499505" y="187487"/>
                </a:cubicBezTo>
                <a:cubicBezTo>
                  <a:pt x="514586" y="203891"/>
                  <a:pt x="543955" y="254956"/>
                  <a:pt x="539193" y="252575"/>
                </a:cubicBezTo>
                <a:cubicBezTo>
                  <a:pt x="534431" y="250194"/>
                  <a:pt x="525170" y="205479"/>
                  <a:pt x="470930" y="173200"/>
                </a:cubicBezTo>
                <a:cubicBezTo>
                  <a:pt x="416690" y="140921"/>
                  <a:pt x="291542" y="85887"/>
                  <a:pt x="213755" y="58900"/>
                </a:cubicBezTo>
                <a:cubicBezTo>
                  <a:pt x="135968" y="31913"/>
                  <a:pt x="-33365" y="-12538"/>
                  <a:pt x="5793" y="333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97A8BD54-C7BC-4EE5-A9F9-304DAB0EEC37}"/>
              </a:ext>
            </a:extLst>
          </p:cNvPr>
          <p:cNvSpPr/>
          <p:nvPr/>
        </p:nvSpPr>
        <p:spPr>
          <a:xfrm>
            <a:off x="3309910" y="5706624"/>
            <a:ext cx="84288" cy="692573"/>
          </a:xfrm>
          <a:custGeom>
            <a:avLst/>
            <a:gdLst>
              <a:gd name="connsiteX0" fmla="*/ 84165 w 84288"/>
              <a:gd name="connsiteY0" fmla="*/ 2026 h 692573"/>
              <a:gd name="connsiteX1" fmla="*/ 20665 w 84288"/>
              <a:gd name="connsiteY1" fmla="*/ 294126 h 692573"/>
              <a:gd name="connsiteX2" fmla="*/ 39715 w 84288"/>
              <a:gd name="connsiteY2" fmla="*/ 687826 h 692573"/>
              <a:gd name="connsiteX3" fmla="*/ 20665 w 84288"/>
              <a:gd name="connsiteY3" fmla="*/ 490976 h 692573"/>
              <a:gd name="connsiteX4" fmla="*/ 1615 w 84288"/>
              <a:gd name="connsiteY4" fmla="*/ 179826 h 692573"/>
              <a:gd name="connsiteX5" fmla="*/ 84165 w 84288"/>
              <a:gd name="connsiteY5" fmla="*/ 2026 h 69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88" h="692573">
                <a:moveTo>
                  <a:pt x="84165" y="2026"/>
                </a:moveTo>
                <a:cubicBezTo>
                  <a:pt x="87340" y="21076"/>
                  <a:pt x="28073" y="179826"/>
                  <a:pt x="20665" y="294126"/>
                </a:cubicBezTo>
                <a:cubicBezTo>
                  <a:pt x="13257" y="408426"/>
                  <a:pt x="39715" y="655018"/>
                  <a:pt x="39715" y="687826"/>
                </a:cubicBezTo>
                <a:cubicBezTo>
                  <a:pt x="39715" y="720634"/>
                  <a:pt x="27015" y="575643"/>
                  <a:pt x="20665" y="490976"/>
                </a:cubicBezTo>
                <a:cubicBezTo>
                  <a:pt x="14315" y="406309"/>
                  <a:pt x="-5793" y="257084"/>
                  <a:pt x="1615" y="179826"/>
                </a:cubicBezTo>
                <a:cubicBezTo>
                  <a:pt x="9023" y="102568"/>
                  <a:pt x="80990" y="-17024"/>
                  <a:pt x="84165" y="20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301790C8-023A-4D74-A1DF-9C03D8F1179C}"/>
              </a:ext>
            </a:extLst>
          </p:cNvPr>
          <p:cNvSpPr/>
          <p:nvPr/>
        </p:nvSpPr>
        <p:spPr>
          <a:xfrm>
            <a:off x="3266421" y="5705085"/>
            <a:ext cx="99141" cy="788763"/>
          </a:xfrm>
          <a:custGeom>
            <a:avLst/>
            <a:gdLst>
              <a:gd name="connsiteX0" fmla="*/ 99079 w 99141"/>
              <a:gd name="connsiteY0" fmla="*/ 3565 h 788763"/>
              <a:gd name="connsiteX1" fmla="*/ 16529 w 99141"/>
              <a:gd name="connsiteY1" fmla="*/ 244865 h 788763"/>
              <a:gd name="connsiteX2" fmla="*/ 80029 w 99141"/>
              <a:gd name="connsiteY2" fmla="*/ 746515 h 788763"/>
              <a:gd name="connsiteX3" fmla="*/ 64154 w 99141"/>
              <a:gd name="connsiteY3" fmla="*/ 692540 h 788763"/>
              <a:gd name="connsiteX4" fmla="*/ 654 w 99141"/>
              <a:gd name="connsiteY4" fmla="*/ 143265 h 788763"/>
              <a:gd name="connsiteX5" fmla="*/ 99079 w 99141"/>
              <a:gd name="connsiteY5" fmla="*/ 3565 h 78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41" h="788763">
                <a:moveTo>
                  <a:pt x="99079" y="3565"/>
                </a:moveTo>
                <a:cubicBezTo>
                  <a:pt x="101725" y="20498"/>
                  <a:pt x="19704" y="121040"/>
                  <a:pt x="16529" y="244865"/>
                </a:cubicBezTo>
                <a:cubicBezTo>
                  <a:pt x="13354" y="368690"/>
                  <a:pt x="72092" y="671903"/>
                  <a:pt x="80029" y="746515"/>
                </a:cubicBezTo>
                <a:cubicBezTo>
                  <a:pt x="87966" y="821127"/>
                  <a:pt x="77383" y="793082"/>
                  <a:pt x="64154" y="692540"/>
                </a:cubicBezTo>
                <a:cubicBezTo>
                  <a:pt x="50925" y="591998"/>
                  <a:pt x="-6754" y="257036"/>
                  <a:pt x="654" y="143265"/>
                </a:cubicBezTo>
                <a:cubicBezTo>
                  <a:pt x="8062" y="29494"/>
                  <a:pt x="96433" y="-13368"/>
                  <a:pt x="99079" y="35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0C11BD3B-C50F-49F2-A9E2-B8BDBF18DE9C}"/>
              </a:ext>
            </a:extLst>
          </p:cNvPr>
          <p:cNvSpPr/>
          <p:nvPr/>
        </p:nvSpPr>
        <p:spPr>
          <a:xfrm>
            <a:off x="3524235" y="5711735"/>
            <a:ext cx="117523" cy="138381"/>
          </a:xfrm>
          <a:custGeom>
            <a:avLst/>
            <a:gdLst>
              <a:gd name="connsiteX0" fmla="*/ 117490 w 117523"/>
              <a:gd name="connsiteY0" fmla="*/ 90 h 138381"/>
              <a:gd name="connsiteX1" fmla="*/ 74628 w 117523"/>
              <a:gd name="connsiteY1" fmla="*/ 90578 h 138381"/>
              <a:gd name="connsiteX2" fmla="*/ 15 w 117523"/>
              <a:gd name="connsiteY2" fmla="*/ 138203 h 138381"/>
              <a:gd name="connsiteX3" fmla="*/ 68278 w 117523"/>
              <a:gd name="connsiteY3" fmla="*/ 74703 h 138381"/>
              <a:gd name="connsiteX4" fmla="*/ 117490 w 117523"/>
              <a:gd name="connsiteY4" fmla="*/ 90 h 13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23" h="138381">
                <a:moveTo>
                  <a:pt x="117490" y="90"/>
                </a:moveTo>
                <a:cubicBezTo>
                  <a:pt x="118548" y="2736"/>
                  <a:pt x="94207" y="67559"/>
                  <a:pt x="74628" y="90578"/>
                </a:cubicBezTo>
                <a:cubicBezTo>
                  <a:pt x="55049" y="113597"/>
                  <a:pt x="1073" y="140849"/>
                  <a:pt x="15" y="138203"/>
                </a:cubicBezTo>
                <a:cubicBezTo>
                  <a:pt x="-1043" y="135557"/>
                  <a:pt x="51345" y="96134"/>
                  <a:pt x="68278" y="74703"/>
                </a:cubicBezTo>
                <a:cubicBezTo>
                  <a:pt x="85211" y="53272"/>
                  <a:pt x="116432" y="-2556"/>
                  <a:pt x="117490" y="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2A3B9E19-51BD-4631-9F9E-8BC1ECFD50A8}"/>
              </a:ext>
            </a:extLst>
          </p:cNvPr>
          <p:cNvSpPr/>
          <p:nvPr/>
        </p:nvSpPr>
        <p:spPr>
          <a:xfrm>
            <a:off x="3554413" y="5862638"/>
            <a:ext cx="153987" cy="37405"/>
          </a:xfrm>
          <a:custGeom>
            <a:avLst/>
            <a:gdLst>
              <a:gd name="connsiteX0" fmla="*/ 0 w 153987"/>
              <a:gd name="connsiteY0" fmla="*/ 0 h 37405"/>
              <a:gd name="connsiteX1" fmla="*/ 84137 w 153987"/>
              <a:gd name="connsiteY1" fmla="*/ 33337 h 37405"/>
              <a:gd name="connsiteX2" fmla="*/ 153987 w 153987"/>
              <a:gd name="connsiteY2" fmla="*/ 34925 h 37405"/>
              <a:gd name="connsiteX3" fmla="*/ 85725 w 153987"/>
              <a:gd name="connsiteY3" fmla="*/ 15875 h 37405"/>
              <a:gd name="connsiteX4" fmla="*/ 0 w 153987"/>
              <a:gd name="connsiteY4" fmla="*/ 0 h 3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87" h="37405">
                <a:moveTo>
                  <a:pt x="0" y="0"/>
                </a:moveTo>
                <a:cubicBezTo>
                  <a:pt x="29236" y="13758"/>
                  <a:pt x="58473" y="27516"/>
                  <a:pt x="84137" y="33337"/>
                </a:cubicBezTo>
                <a:cubicBezTo>
                  <a:pt x="109801" y="39158"/>
                  <a:pt x="153722" y="37835"/>
                  <a:pt x="153987" y="34925"/>
                </a:cubicBezTo>
                <a:cubicBezTo>
                  <a:pt x="154252" y="32015"/>
                  <a:pt x="85725" y="15875"/>
                  <a:pt x="85725" y="158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4402CC67-12B4-40E1-B6B5-A1466274FC84}"/>
              </a:ext>
            </a:extLst>
          </p:cNvPr>
          <p:cNvSpPr/>
          <p:nvPr/>
        </p:nvSpPr>
        <p:spPr>
          <a:xfrm>
            <a:off x="3643041" y="5670345"/>
            <a:ext cx="180288" cy="223236"/>
          </a:xfrm>
          <a:custGeom>
            <a:avLst/>
            <a:gdLst>
              <a:gd name="connsiteX0" fmla="*/ 272 w 180288"/>
              <a:gd name="connsiteY0" fmla="*/ 85930 h 223236"/>
              <a:gd name="connsiteX1" fmla="*/ 109809 w 180288"/>
              <a:gd name="connsiteY1" fmla="*/ 9730 h 223236"/>
              <a:gd name="connsiteX2" fmla="*/ 157434 w 180288"/>
              <a:gd name="connsiteY2" fmla="*/ 16080 h 223236"/>
              <a:gd name="connsiteX3" fmla="*/ 178072 w 180288"/>
              <a:gd name="connsiteY3" fmla="*/ 146255 h 223236"/>
              <a:gd name="connsiteX4" fmla="*/ 106634 w 180288"/>
              <a:gd name="connsiteY4" fmla="*/ 200230 h 223236"/>
              <a:gd name="connsiteX5" fmla="*/ 36784 w 180288"/>
              <a:gd name="connsiteY5" fmla="*/ 222455 h 223236"/>
              <a:gd name="connsiteX6" fmla="*/ 125684 w 180288"/>
              <a:gd name="connsiteY6" fmla="*/ 174830 h 223236"/>
              <a:gd name="connsiteX7" fmla="*/ 163784 w 180288"/>
              <a:gd name="connsiteY7" fmla="*/ 117680 h 223236"/>
              <a:gd name="connsiteX8" fmla="*/ 144734 w 180288"/>
              <a:gd name="connsiteY8" fmla="*/ 25605 h 223236"/>
              <a:gd name="connsiteX9" fmla="*/ 272 w 180288"/>
              <a:gd name="connsiteY9" fmla="*/ 85930 h 22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288" h="223236">
                <a:moveTo>
                  <a:pt x="272" y="85930"/>
                </a:moveTo>
                <a:cubicBezTo>
                  <a:pt x="-5549" y="83284"/>
                  <a:pt x="83615" y="21372"/>
                  <a:pt x="109809" y="9730"/>
                </a:cubicBezTo>
                <a:cubicBezTo>
                  <a:pt x="136003" y="-1912"/>
                  <a:pt x="146057" y="-6674"/>
                  <a:pt x="157434" y="16080"/>
                </a:cubicBezTo>
                <a:cubicBezTo>
                  <a:pt x="168811" y="38834"/>
                  <a:pt x="186539" y="115563"/>
                  <a:pt x="178072" y="146255"/>
                </a:cubicBezTo>
                <a:cubicBezTo>
                  <a:pt x="169605" y="176947"/>
                  <a:pt x="130182" y="187530"/>
                  <a:pt x="106634" y="200230"/>
                </a:cubicBezTo>
                <a:cubicBezTo>
                  <a:pt x="83086" y="212930"/>
                  <a:pt x="33609" y="226688"/>
                  <a:pt x="36784" y="222455"/>
                </a:cubicBezTo>
                <a:cubicBezTo>
                  <a:pt x="39959" y="218222"/>
                  <a:pt x="104517" y="192292"/>
                  <a:pt x="125684" y="174830"/>
                </a:cubicBezTo>
                <a:cubicBezTo>
                  <a:pt x="146851" y="157368"/>
                  <a:pt x="160609" y="142551"/>
                  <a:pt x="163784" y="117680"/>
                </a:cubicBezTo>
                <a:cubicBezTo>
                  <a:pt x="166959" y="92809"/>
                  <a:pt x="169605" y="32219"/>
                  <a:pt x="144734" y="25605"/>
                </a:cubicBezTo>
                <a:cubicBezTo>
                  <a:pt x="119863" y="18991"/>
                  <a:pt x="6093" y="88576"/>
                  <a:pt x="272" y="859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745239D0-ED82-4C7E-8042-4DF746482477}"/>
              </a:ext>
            </a:extLst>
          </p:cNvPr>
          <p:cNvSpPr/>
          <p:nvPr/>
        </p:nvSpPr>
        <p:spPr>
          <a:xfrm>
            <a:off x="3652028" y="5740157"/>
            <a:ext cx="43711" cy="146687"/>
          </a:xfrm>
          <a:custGeom>
            <a:avLst/>
            <a:gdLst>
              <a:gd name="connsiteX0" fmla="*/ 43672 w 43711"/>
              <a:gd name="connsiteY0" fmla="*/ 146293 h 146687"/>
              <a:gd name="connsiteX1" fmla="*/ 810 w 43711"/>
              <a:gd name="connsiteY1" fmla="*/ 95493 h 146687"/>
              <a:gd name="connsiteX2" fmla="*/ 15097 w 43711"/>
              <a:gd name="connsiteY2" fmla="*/ 243 h 146687"/>
              <a:gd name="connsiteX3" fmla="*/ 8747 w 43711"/>
              <a:gd name="connsiteY3" fmla="*/ 70093 h 146687"/>
              <a:gd name="connsiteX4" fmla="*/ 43672 w 43711"/>
              <a:gd name="connsiteY4" fmla="*/ 146293 h 14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11" h="146687">
                <a:moveTo>
                  <a:pt x="43672" y="146293"/>
                </a:moveTo>
                <a:cubicBezTo>
                  <a:pt x="42349" y="150526"/>
                  <a:pt x="5572" y="119835"/>
                  <a:pt x="810" y="95493"/>
                </a:cubicBezTo>
                <a:cubicBezTo>
                  <a:pt x="-3952" y="71151"/>
                  <a:pt x="13774" y="4476"/>
                  <a:pt x="15097" y="243"/>
                </a:cubicBezTo>
                <a:cubicBezTo>
                  <a:pt x="16420" y="-3990"/>
                  <a:pt x="5043" y="48132"/>
                  <a:pt x="8747" y="70093"/>
                </a:cubicBezTo>
                <a:cubicBezTo>
                  <a:pt x="12451" y="92053"/>
                  <a:pt x="44995" y="142060"/>
                  <a:pt x="43672" y="14629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2DD10625-6374-406C-94AC-D128A0A776DB}"/>
              </a:ext>
            </a:extLst>
          </p:cNvPr>
          <p:cNvSpPr/>
          <p:nvPr/>
        </p:nvSpPr>
        <p:spPr>
          <a:xfrm>
            <a:off x="3638482" y="5661023"/>
            <a:ext cx="144909" cy="85790"/>
          </a:xfrm>
          <a:custGeom>
            <a:avLst/>
            <a:gdLst>
              <a:gd name="connsiteX0" fmla="*/ 68 w 144909"/>
              <a:gd name="connsiteY0" fmla="*/ 85727 h 85790"/>
              <a:gd name="connsiteX1" fmla="*/ 54043 w 144909"/>
              <a:gd name="connsiteY1" fmla="*/ 22227 h 85790"/>
              <a:gd name="connsiteX2" fmla="*/ 77856 w 144909"/>
              <a:gd name="connsiteY2" fmla="*/ 2 h 85790"/>
              <a:gd name="connsiteX3" fmla="*/ 144531 w 144909"/>
              <a:gd name="connsiteY3" fmla="*/ 20640 h 85790"/>
              <a:gd name="connsiteX4" fmla="*/ 44518 w 144909"/>
              <a:gd name="connsiteY4" fmla="*/ 9527 h 85790"/>
              <a:gd name="connsiteX5" fmla="*/ 68 w 144909"/>
              <a:gd name="connsiteY5" fmla="*/ 85727 h 8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909" h="85790">
                <a:moveTo>
                  <a:pt x="68" y="85727"/>
                </a:moveTo>
                <a:cubicBezTo>
                  <a:pt x="1656" y="87844"/>
                  <a:pt x="41078" y="36514"/>
                  <a:pt x="54043" y="22227"/>
                </a:cubicBezTo>
                <a:cubicBezTo>
                  <a:pt x="67008" y="7940"/>
                  <a:pt x="62775" y="266"/>
                  <a:pt x="77856" y="2"/>
                </a:cubicBezTo>
                <a:cubicBezTo>
                  <a:pt x="92937" y="-263"/>
                  <a:pt x="150087" y="19053"/>
                  <a:pt x="144531" y="20640"/>
                </a:cubicBezTo>
                <a:cubicBezTo>
                  <a:pt x="138975" y="22227"/>
                  <a:pt x="64097" y="2383"/>
                  <a:pt x="44518" y="9527"/>
                </a:cubicBezTo>
                <a:cubicBezTo>
                  <a:pt x="24939" y="16671"/>
                  <a:pt x="-1520" y="83610"/>
                  <a:pt x="68" y="857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073C84DC-589D-46C6-9DB3-EEF93609E3E0}"/>
              </a:ext>
            </a:extLst>
          </p:cNvPr>
          <p:cNvSpPr/>
          <p:nvPr/>
        </p:nvSpPr>
        <p:spPr>
          <a:xfrm>
            <a:off x="3837931" y="5919420"/>
            <a:ext cx="132566" cy="228213"/>
          </a:xfrm>
          <a:custGeom>
            <a:avLst/>
            <a:gdLst>
              <a:gd name="connsiteX0" fmla="*/ 70494 w 132566"/>
              <a:gd name="connsiteY0" fmla="*/ 368 h 228213"/>
              <a:gd name="connsiteX1" fmla="*/ 132407 w 132566"/>
              <a:gd name="connsiteY1" fmla="*/ 62280 h 228213"/>
              <a:gd name="connsiteX2" fmla="*/ 86369 w 132566"/>
              <a:gd name="connsiteY2" fmla="*/ 144830 h 228213"/>
              <a:gd name="connsiteX3" fmla="*/ 26044 w 132566"/>
              <a:gd name="connsiteY3" fmla="*/ 195630 h 228213"/>
              <a:gd name="connsiteX4" fmla="*/ 644 w 132566"/>
              <a:gd name="connsiteY4" fmla="*/ 227380 h 228213"/>
              <a:gd name="connsiteX5" fmla="*/ 49857 w 132566"/>
              <a:gd name="connsiteY5" fmla="*/ 162293 h 228213"/>
              <a:gd name="connsiteX6" fmla="*/ 83194 w 132566"/>
              <a:gd name="connsiteY6" fmla="*/ 90855 h 228213"/>
              <a:gd name="connsiteX7" fmla="*/ 70494 w 132566"/>
              <a:gd name="connsiteY7" fmla="*/ 368 h 22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566" h="228213">
                <a:moveTo>
                  <a:pt x="70494" y="368"/>
                </a:moveTo>
                <a:cubicBezTo>
                  <a:pt x="78696" y="-4395"/>
                  <a:pt x="129761" y="38203"/>
                  <a:pt x="132407" y="62280"/>
                </a:cubicBezTo>
                <a:cubicBezTo>
                  <a:pt x="135053" y="86357"/>
                  <a:pt x="104096" y="122605"/>
                  <a:pt x="86369" y="144830"/>
                </a:cubicBezTo>
                <a:cubicBezTo>
                  <a:pt x="68642" y="167055"/>
                  <a:pt x="40332" y="181872"/>
                  <a:pt x="26044" y="195630"/>
                </a:cubicBezTo>
                <a:cubicBezTo>
                  <a:pt x="11756" y="209388"/>
                  <a:pt x="-3325" y="232936"/>
                  <a:pt x="644" y="227380"/>
                </a:cubicBezTo>
                <a:cubicBezTo>
                  <a:pt x="4613" y="221824"/>
                  <a:pt x="36099" y="185047"/>
                  <a:pt x="49857" y="162293"/>
                </a:cubicBezTo>
                <a:cubicBezTo>
                  <a:pt x="63615" y="139539"/>
                  <a:pt x="76844" y="114932"/>
                  <a:pt x="83194" y="90855"/>
                </a:cubicBezTo>
                <a:cubicBezTo>
                  <a:pt x="89544" y="66778"/>
                  <a:pt x="62292" y="5131"/>
                  <a:pt x="70494" y="3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CEB2BBE5-7DB7-4690-A7AC-DF80F5F44D15}"/>
              </a:ext>
            </a:extLst>
          </p:cNvPr>
          <p:cNvSpPr/>
          <p:nvPr/>
        </p:nvSpPr>
        <p:spPr>
          <a:xfrm>
            <a:off x="3714148" y="5930061"/>
            <a:ext cx="203288" cy="210397"/>
          </a:xfrm>
          <a:custGeom>
            <a:avLst/>
            <a:gdLst>
              <a:gd name="connsiteX0" fmla="*/ 202215 w 203288"/>
              <a:gd name="connsiteY0" fmla="*/ 839 h 210397"/>
              <a:gd name="connsiteX1" fmla="*/ 10127 w 203288"/>
              <a:gd name="connsiteY1" fmla="*/ 105614 h 210397"/>
              <a:gd name="connsiteX2" fmla="*/ 40290 w 203288"/>
              <a:gd name="connsiteY2" fmla="*/ 169114 h 210397"/>
              <a:gd name="connsiteX3" fmla="*/ 156177 w 203288"/>
              <a:gd name="connsiteY3" fmla="*/ 210389 h 210397"/>
              <a:gd name="connsiteX4" fmla="*/ 51402 w 203288"/>
              <a:gd name="connsiteY4" fmla="*/ 165939 h 210397"/>
              <a:gd name="connsiteX5" fmla="*/ 27590 w 203288"/>
              <a:gd name="connsiteY5" fmla="*/ 145302 h 210397"/>
              <a:gd name="connsiteX6" fmla="*/ 86327 w 203288"/>
              <a:gd name="connsiteY6" fmla="*/ 61164 h 210397"/>
              <a:gd name="connsiteX7" fmla="*/ 202215 w 203288"/>
              <a:gd name="connsiteY7" fmla="*/ 839 h 21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288" h="210397">
                <a:moveTo>
                  <a:pt x="202215" y="839"/>
                </a:moveTo>
                <a:cubicBezTo>
                  <a:pt x="189515" y="8247"/>
                  <a:pt x="37114" y="77568"/>
                  <a:pt x="10127" y="105614"/>
                </a:cubicBezTo>
                <a:cubicBezTo>
                  <a:pt x="-16860" y="133660"/>
                  <a:pt x="15948" y="151651"/>
                  <a:pt x="40290" y="169114"/>
                </a:cubicBezTo>
                <a:cubicBezTo>
                  <a:pt x="64632" y="186577"/>
                  <a:pt x="154325" y="210918"/>
                  <a:pt x="156177" y="210389"/>
                </a:cubicBezTo>
                <a:cubicBezTo>
                  <a:pt x="158029" y="209860"/>
                  <a:pt x="72833" y="176787"/>
                  <a:pt x="51402" y="165939"/>
                </a:cubicBezTo>
                <a:cubicBezTo>
                  <a:pt x="29971" y="155091"/>
                  <a:pt x="21769" y="162764"/>
                  <a:pt x="27590" y="145302"/>
                </a:cubicBezTo>
                <a:cubicBezTo>
                  <a:pt x="33411" y="127840"/>
                  <a:pt x="61456" y="85506"/>
                  <a:pt x="86327" y="61164"/>
                </a:cubicBezTo>
                <a:cubicBezTo>
                  <a:pt x="111198" y="36822"/>
                  <a:pt x="214915" y="-6569"/>
                  <a:pt x="202215" y="8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C65349BC-F5E6-46D9-909D-D59625814B76}"/>
              </a:ext>
            </a:extLst>
          </p:cNvPr>
          <p:cNvSpPr/>
          <p:nvPr/>
        </p:nvSpPr>
        <p:spPr>
          <a:xfrm>
            <a:off x="3808388" y="5951900"/>
            <a:ext cx="115913" cy="147873"/>
          </a:xfrm>
          <a:custGeom>
            <a:avLst/>
            <a:gdLst>
              <a:gd name="connsiteX0" fmla="*/ 115912 w 115913"/>
              <a:gd name="connsiteY0" fmla="*/ 1225 h 147873"/>
              <a:gd name="connsiteX1" fmla="*/ 73050 w 115913"/>
              <a:gd name="connsiteY1" fmla="*/ 74250 h 147873"/>
              <a:gd name="connsiteX2" fmla="*/ 69875 w 115913"/>
              <a:gd name="connsiteY2" fmla="*/ 109175 h 147873"/>
              <a:gd name="connsiteX3" fmla="*/ 25 w 115913"/>
              <a:gd name="connsiteY3" fmla="*/ 147275 h 147873"/>
              <a:gd name="connsiteX4" fmla="*/ 61937 w 115913"/>
              <a:gd name="connsiteY4" fmla="*/ 77425 h 147873"/>
              <a:gd name="connsiteX5" fmla="*/ 74637 w 115913"/>
              <a:gd name="connsiteY5" fmla="*/ 31388 h 147873"/>
              <a:gd name="connsiteX6" fmla="*/ 115912 w 115913"/>
              <a:gd name="connsiteY6" fmla="*/ 1225 h 14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913" h="147873">
                <a:moveTo>
                  <a:pt x="115912" y="1225"/>
                </a:moveTo>
                <a:cubicBezTo>
                  <a:pt x="115648" y="8369"/>
                  <a:pt x="80723" y="56258"/>
                  <a:pt x="73050" y="74250"/>
                </a:cubicBezTo>
                <a:cubicBezTo>
                  <a:pt x="65377" y="92242"/>
                  <a:pt x="82046" y="97004"/>
                  <a:pt x="69875" y="109175"/>
                </a:cubicBezTo>
                <a:cubicBezTo>
                  <a:pt x="57704" y="121346"/>
                  <a:pt x="1348" y="152567"/>
                  <a:pt x="25" y="147275"/>
                </a:cubicBezTo>
                <a:cubicBezTo>
                  <a:pt x="-1298" y="141983"/>
                  <a:pt x="49502" y="96739"/>
                  <a:pt x="61937" y="77425"/>
                </a:cubicBezTo>
                <a:cubicBezTo>
                  <a:pt x="74372" y="58111"/>
                  <a:pt x="65641" y="42765"/>
                  <a:pt x="74637" y="31388"/>
                </a:cubicBezTo>
                <a:cubicBezTo>
                  <a:pt x="83633" y="20011"/>
                  <a:pt x="116176" y="-5919"/>
                  <a:pt x="115912" y="12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E89D0842-42A6-4BF9-8BBA-A8A1AA8FFA7C}"/>
              </a:ext>
            </a:extLst>
          </p:cNvPr>
          <p:cNvSpPr/>
          <p:nvPr/>
        </p:nvSpPr>
        <p:spPr>
          <a:xfrm>
            <a:off x="4158606" y="5900291"/>
            <a:ext cx="220336" cy="189353"/>
          </a:xfrm>
          <a:custGeom>
            <a:avLst/>
            <a:gdLst>
              <a:gd name="connsiteX0" fmla="*/ 3819 w 220336"/>
              <a:gd name="connsiteY0" fmla="*/ 84584 h 189353"/>
              <a:gd name="connsiteX1" fmla="*/ 56207 w 220336"/>
              <a:gd name="connsiteY1" fmla="*/ 14734 h 189353"/>
              <a:gd name="connsiteX2" fmla="*/ 184794 w 220336"/>
              <a:gd name="connsiteY2" fmla="*/ 33784 h 189353"/>
              <a:gd name="connsiteX3" fmla="*/ 214957 w 220336"/>
              <a:gd name="connsiteY3" fmla="*/ 127447 h 189353"/>
              <a:gd name="connsiteX4" fmla="*/ 130819 w 220336"/>
              <a:gd name="connsiteY4" fmla="*/ 178247 h 189353"/>
              <a:gd name="connsiteX5" fmla="*/ 59382 w 220336"/>
              <a:gd name="connsiteY5" fmla="*/ 176659 h 189353"/>
              <a:gd name="connsiteX6" fmla="*/ 191144 w 220336"/>
              <a:gd name="connsiteY6" fmla="*/ 179834 h 189353"/>
              <a:gd name="connsiteX7" fmla="*/ 218132 w 220336"/>
              <a:gd name="connsiteY7" fmla="*/ 38547 h 189353"/>
              <a:gd name="connsiteX8" fmla="*/ 153044 w 220336"/>
              <a:gd name="connsiteY8" fmla="*/ 447 h 189353"/>
              <a:gd name="connsiteX9" fmla="*/ 3819 w 220336"/>
              <a:gd name="connsiteY9" fmla="*/ 84584 h 18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336" h="189353">
                <a:moveTo>
                  <a:pt x="3819" y="84584"/>
                </a:moveTo>
                <a:cubicBezTo>
                  <a:pt x="-12320" y="86965"/>
                  <a:pt x="26045" y="23201"/>
                  <a:pt x="56207" y="14734"/>
                </a:cubicBezTo>
                <a:cubicBezTo>
                  <a:pt x="86370" y="6267"/>
                  <a:pt x="158336" y="14999"/>
                  <a:pt x="184794" y="33784"/>
                </a:cubicBezTo>
                <a:cubicBezTo>
                  <a:pt x="211252" y="52569"/>
                  <a:pt x="223953" y="103370"/>
                  <a:pt x="214957" y="127447"/>
                </a:cubicBezTo>
                <a:cubicBezTo>
                  <a:pt x="205961" y="151524"/>
                  <a:pt x="156748" y="170045"/>
                  <a:pt x="130819" y="178247"/>
                </a:cubicBezTo>
                <a:cubicBezTo>
                  <a:pt x="104890" y="186449"/>
                  <a:pt x="49328" y="176395"/>
                  <a:pt x="59382" y="176659"/>
                </a:cubicBezTo>
                <a:cubicBezTo>
                  <a:pt x="69436" y="176923"/>
                  <a:pt x="164686" y="202853"/>
                  <a:pt x="191144" y="179834"/>
                </a:cubicBezTo>
                <a:cubicBezTo>
                  <a:pt x="217602" y="156815"/>
                  <a:pt x="224482" y="68445"/>
                  <a:pt x="218132" y="38547"/>
                </a:cubicBezTo>
                <a:cubicBezTo>
                  <a:pt x="211782" y="8649"/>
                  <a:pt x="189292" y="-2463"/>
                  <a:pt x="153044" y="447"/>
                </a:cubicBezTo>
                <a:cubicBezTo>
                  <a:pt x="116796" y="3357"/>
                  <a:pt x="19958" y="82203"/>
                  <a:pt x="3819" y="845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9C962700-5F2C-4FBB-9C5F-930CB7D5CBE6}"/>
              </a:ext>
            </a:extLst>
          </p:cNvPr>
          <p:cNvSpPr/>
          <p:nvPr/>
        </p:nvSpPr>
        <p:spPr>
          <a:xfrm>
            <a:off x="4151472" y="5981696"/>
            <a:ext cx="178294" cy="108157"/>
          </a:xfrm>
          <a:custGeom>
            <a:avLst/>
            <a:gdLst>
              <a:gd name="connsiteX0" fmla="*/ 17303 w 178294"/>
              <a:gd name="connsiteY0" fmla="*/ 4 h 108157"/>
              <a:gd name="connsiteX1" fmla="*/ 42703 w 178294"/>
              <a:gd name="connsiteY1" fmla="*/ 66679 h 108157"/>
              <a:gd name="connsiteX2" fmla="*/ 177641 w 178294"/>
              <a:gd name="connsiteY2" fmla="*/ 104779 h 108157"/>
              <a:gd name="connsiteX3" fmla="*/ 90328 w 178294"/>
              <a:gd name="connsiteY3" fmla="*/ 101604 h 108157"/>
              <a:gd name="connsiteX4" fmla="*/ 4603 w 178294"/>
              <a:gd name="connsiteY4" fmla="*/ 63504 h 108157"/>
              <a:gd name="connsiteX5" fmla="*/ 17303 w 178294"/>
              <a:gd name="connsiteY5" fmla="*/ 4 h 10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294" h="108157">
                <a:moveTo>
                  <a:pt x="17303" y="4"/>
                </a:moveTo>
                <a:cubicBezTo>
                  <a:pt x="23653" y="533"/>
                  <a:pt x="15980" y="49217"/>
                  <a:pt x="42703" y="66679"/>
                </a:cubicBezTo>
                <a:cubicBezTo>
                  <a:pt x="69426" y="84141"/>
                  <a:pt x="169704" y="98958"/>
                  <a:pt x="177641" y="104779"/>
                </a:cubicBezTo>
                <a:cubicBezTo>
                  <a:pt x="185578" y="110600"/>
                  <a:pt x="119168" y="108483"/>
                  <a:pt x="90328" y="101604"/>
                </a:cubicBezTo>
                <a:cubicBezTo>
                  <a:pt x="61488" y="94725"/>
                  <a:pt x="18097" y="78056"/>
                  <a:pt x="4603" y="63504"/>
                </a:cubicBezTo>
                <a:cubicBezTo>
                  <a:pt x="-8891" y="48952"/>
                  <a:pt x="10953" y="-525"/>
                  <a:pt x="17303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F7A4FB51-6B72-438B-9C85-7ACF91F90A98}"/>
              </a:ext>
            </a:extLst>
          </p:cNvPr>
          <p:cNvSpPr/>
          <p:nvPr/>
        </p:nvSpPr>
        <p:spPr>
          <a:xfrm>
            <a:off x="2425070" y="6126744"/>
            <a:ext cx="1116497" cy="213059"/>
          </a:xfrm>
          <a:custGeom>
            <a:avLst/>
            <a:gdLst>
              <a:gd name="connsiteX0" fmla="*/ 630 w 1116497"/>
              <a:gd name="connsiteY0" fmla="*/ 191506 h 213059"/>
              <a:gd name="connsiteX1" fmla="*/ 632455 w 1116497"/>
              <a:gd name="connsiteY1" fmla="*/ 197856 h 213059"/>
              <a:gd name="connsiteX2" fmla="*/ 1115055 w 1116497"/>
              <a:gd name="connsiteY2" fmla="*/ 1006 h 213059"/>
              <a:gd name="connsiteX3" fmla="*/ 753105 w 1116497"/>
              <a:gd name="connsiteY3" fmla="*/ 124831 h 213059"/>
              <a:gd name="connsiteX4" fmla="*/ 630 w 1116497"/>
              <a:gd name="connsiteY4" fmla="*/ 191506 h 21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497" h="213059">
                <a:moveTo>
                  <a:pt x="630" y="191506"/>
                </a:moveTo>
                <a:cubicBezTo>
                  <a:pt x="-19478" y="203677"/>
                  <a:pt x="446718" y="229606"/>
                  <a:pt x="632455" y="197856"/>
                </a:cubicBezTo>
                <a:cubicBezTo>
                  <a:pt x="818192" y="166106"/>
                  <a:pt x="1094947" y="13177"/>
                  <a:pt x="1115055" y="1006"/>
                </a:cubicBezTo>
                <a:cubicBezTo>
                  <a:pt x="1135163" y="-11165"/>
                  <a:pt x="941488" y="90435"/>
                  <a:pt x="753105" y="124831"/>
                </a:cubicBezTo>
                <a:cubicBezTo>
                  <a:pt x="564722" y="159227"/>
                  <a:pt x="20738" y="179335"/>
                  <a:pt x="630" y="1915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9CDD53A2-0F04-417A-BFA7-DE6EF6B0CD6C}"/>
              </a:ext>
            </a:extLst>
          </p:cNvPr>
          <p:cNvSpPr/>
          <p:nvPr/>
        </p:nvSpPr>
        <p:spPr>
          <a:xfrm>
            <a:off x="1781165" y="6280049"/>
            <a:ext cx="711235" cy="99442"/>
          </a:xfrm>
          <a:custGeom>
            <a:avLst/>
            <a:gdLst>
              <a:gd name="connsiteX0" fmla="*/ 10 w 711235"/>
              <a:gd name="connsiteY0" fmla="*/ 101 h 99442"/>
              <a:gd name="connsiteX1" fmla="*/ 450860 w 711235"/>
              <a:gd name="connsiteY1" fmla="*/ 98526 h 99442"/>
              <a:gd name="connsiteX2" fmla="*/ 711210 w 711235"/>
              <a:gd name="connsiteY2" fmla="*/ 50901 h 99442"/>
              <a:gd name="connsiteX3" fmla="*/ 463560 w 711235"/>
              <a:gd name="connsiteY3" fmla="*/ 79476 h 99442"/>
              <a:gd name="connsiteX4" fmla="*/ 10 w 711235"/>
              <a:gd name="connsiteY4" fmla="*/ 101 h 99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35" h="99442">
                <a:moveTo>
                  <a:pt x="10" y="101"/>
                </a:moveTo>
                <a:cubicBezTo>
                  <a:pt x="-2107" y="3276"/>
                  <a:pt x="332327" y="90059"/>
                  <a:pt x="450860" y="98526"/>
                </a:cubicBezTo>
                <a:cubicBezTo>
                  <a:pt x="569393" y="106993"/>
                  <a:pt x="709093" y="54076"/>
                  <a:pt x="711210" y="50901"/>
                </a:cubicBezTo>
                <a:cubicBezTo>
                  <a:pt x="713327" y="47726"/>
                  <a:pt x="581564" y="90059"/>
                  <a:pt x="463560" y="79476"/>
                </a:cubicBezTo>
                <a:cubicBezTo>
                  <a:pt x="345556" y="68893"/>
                  <a:pt x="2127" y="-3074"/>
                  <a:pt x="10" y="1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1438B2B6-1AF7-4BD2-9EEF-E87C1D2C48A9}"/>
              </a:ext>
            </a:extLst>
          </p:cNvPr>
          <p:cNvSpPr/>
          <p:nvPr/>
        </p:nvSpPr>
        <p:spPr>
          <a:xfrm>
            <a:off x="1787715" y="5603707"/>
            <a:ext cx="63788" cy="669728"/>
          </a:xfrm>
          <a:custGeom>
            <a:avLst/>
            <a:gdLst>
              <a:gd name="connsiteX0" fmla="*/ 60135 w 63788"/>
              <a:gd name="connsiteY0" fmla="*/ 168 h 669728"/>
              <a:gd name="connsiteX1" fmla="*/ 2985 w 63788"/>
              <a:gd name="connsiteY1" fmla="*/ 555793 h 669728"/>
              <a:gd name="connsiteX2" fmla="*/ 12510 w 63788"/>
              <a:gd name="connsiteY2" fmla="*/ 666918 h 669728"/>
              <a:gd name="connsiteX3" fmla="*/ 50610 w 63788"/>
              <a:gd name="connsiteY3" fmla="*/ 498643 h 669728"/>
              <a:gd name="connsiteX4" fmla="*/ 60135 w 63788"/>
              <a:gd name="connsiteY4" fmla="*/ 168 h 66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8" h="669728">
                <a:moveTo>
                  <a:pt x="60135" y="168"/>
                </a:moveTo>
                <a:cubicBezTo>
                  <a:pt x="52198" y="9693"/>
                  <a:pt x="10922" y="444668"/>
                  <a:pt x="2985" y="555793"/>
                </a:cubicBezTo>
                <a:cubicBezTo>
                  <a:pt x="-4952" y="666918"/>
                  <a:pt x="4573" y="676443"/>
                  <a:pt x="12510" y="666918"/>
                </a:cubicBezTo>
                <a:cubicBezTo>
                  <a:pt x="20447" y="657393"/>
                  <a:pt x="38968" y="609239"/>
                  <a:pt x="50610" y="498643"/>
                </a:cubicBezTo>
                <a:cubicBezTo>
                  <a:pt x="62252" y="388047"/>
                  <a:pt x="68072" y="-9357"/>
                  <a:pt x="60135" y="1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BECB1FAB-0106-417E-BFBD-F5C01170DE9E}"/>
              </a:ext>
            </a:extLst>
          </p:cNvPr>
          <p:cNvSpPr/>
          <p:nvPr/>
        </p:nvSpPr>
        <p:spPr>
          <a:xfrm>
            <a:off x="1030278" y="6022917"/>
            <a:ext cx="774882" cy="371707"/>
          </a:xfrm>
          <a:custGeom>
            <a:avLst/>
            <a:gdLst>
              <a:gd name="connsiteX0" fmla="*/ 1597 w 774882"/>
              <a:gd name="connsiteY0" fmla="*/ 371533 h 371707"/>
              <a:gd name="connsiteX1" fmla="*/ 269885 w 774882"/>
              <a:gd name="connsiteY1" fmla="*/ 223896 h 371707"/>
              <a:gd name="connsiteX2" fmla="*/ 554047 w 774882"/>
              <a:gd name="connsiteY2" fmla="*/ 73083 h 371707"/>
              <a:gd name="connsiteX3" fmla="*/ 773122 w 774882"/>
              <a:gd name="connsiteY3" fmla="*/ 3233 h 371707"/>
              <a:gd name="connsiteX4" fmla="*/ 630247 w 774882"/>
              <a:gd name="connsiteY4" fmla="*/ 36571 h 371707"/>
              <a:gd name="connsiteX5" fmla="*/ 180985 w 774882"/>
              <a:gd name="connsiteY5" fmla="*/ 249296 h 371707"/>
              <a:gd name="connsiteX6" fmla="*/ 1597 w 774882"/>
              <a:gd name="connsiteY6" fmla="*/ 371533 h 37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882" h="371707">
                <a:moveTo>
                  <a:pt x="1597" y="371533"/>
                </a:moveTo>
                <a:cubicBezTo>
                  <a:pt x="16414" y="367300"/>
                  <a:pt x="177810" y="273638"/>
                  <a:pt x="269885" y="223896"/>
                </a:cubicBezTo>
                <a:cubicBezTo>
                  <a:pt x="361960" y="174154"/>
                  <a:pt x="470174" y="109860"/>
                  <a:pt x="554047" y="73083"/>
                </a:cubicBezTo>
                <a:cubicBezTo>
                  <a:pt x="637920" y="36306"/>
                  <a:pt x="760422" y="9318"/>
                  <a:pt x="773122" y="3233"/>
                </a:cubicBezTo>
                <a:cubicBezTo>
                  <a:pt x="785822" y="-2852"/>
                  <a:pt x="728936" y="-4439"/>
                  <a:pt x="630247" y="36571"/>
                </a:cubicBezTo>
                <a:cubicBezTo>
                  <a:pt x="531558" y="77581"/>
                  <a:pt x="284702" y="196379"/>
                  <a:pt x="180985" y="249296"/>
                </a:cubicBezTo>
                <a:cubicBezTo>
                  <a:pt x="77268" y="302213"/>
                  <a:pt x="-13220" y="375766"/>
                  <a:pt x="1597" y="3715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D7156315-B8A2-4EB9-BCEB-50B7A9102427}"/>
              </a:ext>
            </a:extLst>
          </p:cNvPr>
          <p:cNvSpPr/>
          <p:nvPr/>
        </p:nvSpPr>
        <p:spPr>
          <a:xfrm>
            <a:off x="1130040" y="6078511"/>
            <a:ext cx="674956" cy="332423"/>
          </a:xfrm>
          <a:custGeom>
            <a:avLst/>
            <a:gdLst>
              <a:gd name="connsiteX0" fmla="*/ 674948 w 674956"/>
              <a:gd name="connsiteY0" fmla="*/ 27 h 332423"/>
              <a:gd name="connsiteX1" fmla="*/ 282835 w 674956"/>
              <a:gd name="connsiteY1" fmla="*/ 128614 h 332423"/>
              <a:gd name="connsiteX2" fmla="*/ 100273 w 674956"/>
              <a:gd name="connsiteY2" fmla="*/ 228627 h 332423"/>
              <a:gd name="connsiteX3" fmla="*/ 260 w 674956"/>
              <a:gd name="connsiteY3" fmla="*/ 331814 h 332423"/>
              <a:gd name="connsiteX4" fmla="*/ 78048 w 674956"/>
              <a:gd name="connsiteY4" fmla="*/ 265139 h 332423"/>
              <a:gd name="connsiteX5" fmla="*/ 271723 w 674956"/>
              <a:gd name="connsiteY5" fmla="*/ 139727 h 332423"/>
              <a:gd name="connsiteX6" fmla="*/ 674948 w 674956"/>
              <a:gd name="connsiteY6" fmla="*/ 27 h 33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956" h="332423">
                <a:moveTo>
                  <a:pt x="674948" y="27"/>
                </a:moveTo>
                <a:cubicBezTo>
                  <a:pt x="676800" y="-1825"/>
                  <a:pt x="378614" y="90514"/>
                  <a:pt x="282835" y="128614"/>
                </a:cubicBezTo>
                <a:cubicBezTo>
                  <a:pt x="187056" y="166714"/>
                  <a:pt x="147369" y="194760"/>
                  <a:pt x="100273" y="228627"/>
                </a:cubicBezTo>
                <a:cubicBezTo>
                  <a:pt x="53177" y="262494"/>
                  <a:pt x="3964" y="325729"/>
                  <a:pt x="260" y="331814"/>
                </a:cubicBezTo>
                <a:cubicBezTo>
                  <a:pt x="-3444" y="337899"/>
                  <a:pt x="32804" y="297153"/>
                  <a:pt x="78048" y="265139"/>
                </a:cubicBezTo>
                <a:cubicBezTo>
                  <a:pt x="123292" y="233125"/>
                  <a:pt x="173563" y="184441"/>
                  <a:pt x="271723" y="139727"/>
                </a:cubicBezTo>
                <a:cubicBezTo>
                  <a:pt x="369883" y="95013"/>
                  <a:pt x="673096" y="1879"/>
                  <a:pt x="674948" y="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D406CC7C-B790-40EC-BCCB-CD295B42A701}"/>
              </a:ext>
            </a:extLst>
          </p:cNvPr>
          <p:cNvSpPr/>
          <p:nvPr/>
        </p:nvSpPr>
        <p:spPr>
          <a:xfrm>
            <a:off x="1441284" y="6133250"/>
            <a:ext cx="233901" cy="275000"/>
          </a:xfrm>
          <a:custGeom>
            <a:avLst/>
            <a:gdLst>
              <a:gd name="connsiteX0" fmla="*/ 231941 w 233901"/>
              <a:gd name="connsiteY0" fmla="*/ 4025 h 275000"/>
              <a:gd name="connsiteX1" fmla="*/ 46204 w 233901"/>
              <a:gd name="connsiteY1" fmla="*/ 148488 h 275000"/>
              <a:gd name="connsiteX2" fmla="*/ 166 w 233901"/>
              <a:gd name="connsiteY2" fmla="*/ 273900 h 275000"/>
              <a:gd name="connsiteX3" fmla="*/ 35091 w 233901"/>
              <a:gd name="connsiteY3" fmla="*/ 200875 h 275000"/>
              <a:gd name="connsiteX4" fmla="*/ 138279 w 233901"/>
              <a:gd name="connsiteY4" fmla="*/ 53238 h 275000"/>
              <a:gd name="connsiteX5" fmla="*/ 231941 w 233901"/>
              <a:gd name="connsiteY5" fmla="*/ 4025 h 2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01" h="275000">
                <a:moveTo>
                  <a:pt x="231941" y="4025"/>
                </a:moveTo>
                <a:cubicBezTo>
                  <a:pt x="216595" y="19900"/>
                  <a:pt x="84833" y="103509"/>
                  <a:pt x="46204" y="148488"/>
                </a:cubicBezTo>
                <a:cubicBezTo>
                  <a:pt x="7575" y="193467"/>
                  <a:pt x="2018" y="265169"/>
                  <a:pt x="166" y="273900"/>
                </a:cubicBezTo>
                <a:cubicBezTo>
                  <a:pt x="-1686" y="282631"/>
                  <a:pt x="12072" y="237652"/>
                  <a:pt x="35091" y="200875"/>
                </a:cubicBezTo>
                <a:cubicBezTo>
                  <a:pt x="58110" y="164098"/>
                  <a:pt x="108117" y="84194"/>
                  <a:pt x="138279" y="53238"/>
                </a:cubicBezTo>
                <a:cubicBezTo>
                  <a:pt x="168441" y="22282"/>
                  <a:pt x="247287" y="-11850"/>
                  <a:pt x="231941" y="40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7304D96E-E2C7-490F-9B2E-0ECBEEE4AB81}"/>
              </a:ext>
            </a:extLst>
          </p:cNvPr>
          <p:cNvSpPr/>
          <p:nvPr/>
        </p:nvSpPr>
        <p:spPr>
          <a:xfrm>
            <a:off x="1194785" y="6168793"/>
            <a:ext cx="376978" cy="234021"/>
          </a:xfrm>
          <a:custGeom>
            <a:avLst/>
            <a:gdLst>
              <a:gd name="connsiteX0" fmla="*/ 376840 w 376978"/>
              <a:gd name="connsiteY0" fmla="*/ 232 h 234021"/>
              <a:gd name="connsiteX1" fmla="*/ 173640 w 376978"/>
              <a:gd name="connsiteY1" fmla="*/ 171682 h 234021"/>
              <a:gd name="connsiteX2" fmla="*/ 153003 w 376978"/>
              <a:gd name="connsiteY2" fmla="*/ 212957 h 234021"/>
              <a:gd name="connsiteX3" fmla="*/ 603 w 376978"/>
              <a:gd name="connsiteY3" fmla="*/ 228832 h 234021"/>
              <a:gd name="connsiteX4" fmla="*/ 103790 w 376978"/>
              <a:gd name="connsiteY4" fmla="*/ 225657 h 234021"/>
              <a:gd name="connsiteX5" fmla="*/ 203803 w 376978"/>
              <a:gd name="connsiteY5" fmla="*/ 136757 h 234021"/>
              <a:gd name="connsiteX6" fmla="*/ 376840 w 376978"/>
              <a:gd name="connsiteY6" fmla="*/ 232 h 23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978" h="234021">
                <a:moveTo>
                  <a:pt x="376840" y="232"/>
                </a:moveTo>
                <a:cubicBezTo>
                  <a:pt x="371813" y="6053"/>
                  <a:pt x="210946" y="136228"/>
                  <a:pt x="173640" y="171682"/>
                </a:cubicBezTo>
                <a:cubicBezTo>
                  <a:pt x="136334" y="207136"/>
                  <a:pt x="181842" y="203432"/>
                  <a:pt x="153003" y="212957"/>
                </a:cubicBezTo>
                <a:cubicBezTo>
                  <a:pt x="124164" y="222482"/>
                  <a:pt x="8805" y="226715"/>
                  <a:pt x="603" y="228832"/>
                </a:cubicBezTo>
                <a:cubicBezTo>
                  <a:pt x="-7599" y="230949"/>
                  <a:pt x="69923" y="241003"/>
                  <a:pt x="103790" y="225657"/>
                </a:cubicBezTo>
                <a:cubicBezTo>
                  <a:pt x="137657" y="210311"/>
                  <a:pt x="158559" y="173799"/>
                  <a:pt x="203803" y="136757"/>
                </a:cubicBezTo>
                <a:cubicBezTo>
                  <a:pt x="249047" y="99715"/>
                  <a:pt x="381867" y="-5589"/>
                  <a:pt x="376840" y="2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97F3AB34-6309-41FE-AA3D-A65D0745EF4B}"/>
              </a:ext>
            </a:extLst>
          </p:cNvPr>
          <p:cNvSpPr/>
          <p:nvPr/>
        </p:nvSpPr>
        <p:spPr>
          <a:xfrm>
            <a:off x="1593495" y="6084877"/>
            <a:ext cx="184467" cy="217109"/>
          </a:xfrm>
          <a:custGeom>
            <a:avLst/>
            <a:gdLst>
              <a:gd name="connsiteX0" fmla="*/ 182918 w 184467"/>
              <a:gd name="connsiteY0" fmla="*/ 11 h 217109"/>
              <a:gd name="connsiteX1" fmla="*/ 171805 w 184467"/>
              <a:gd name="connsiteY1" fmla="*/ 158761 h 217109"/>
              <a:gd name="connsiteX2" fmla="*/ 109893 w 184467"/>
              <a:gd name="connsiteY2" fmla="*/ 190511 h 217109"/>
              <a:gd name="connsiteX3" fmla="*/ 355 w 184467"/>
              <a:gd name="connsiteY3" fmla="*/ 215911 h 217109"/>
              <a:gd name="connsiteX4" fmla="*/ 149580 w 184467"/>
              <a:gd name="connsiteY4" fmla="*/ 150823 h 217109"/>
              <a:gd name="connsiteX5" fmla="*/ 182918 w 184467"/>
              <a:gd name="connsiteY5" fmla="*/ 11 h 21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467" h="217109">
                <a:moveTo>
                  <a:pt x="182918" y="11"/>
                </a:moveTo>
                <a:cubicBezTo>
                  <a:pt x="186622" y="1334"/>
                  <a:pt x="183976" y="127011"/>
                  <a:pt x="171805" y="158761"/>
                </a:cubicBezTo>
                <a:cubicBezTo>
                  <a:pt x="159634" y="190511"/>
                  <a:pt x="138468" y="180986"/>
                  <a:pt x="109893" y="190511"/>
                </a:cubicBezTo>
                <a:cubicBezTo>
                  <a:pt x="81318" y="200036"/>
                  <a:pt x="-6259" y="222526"/>
                  <a:pt x="355" y="215911"/>
                </a:cubicBezTo>
                <a:cubicBezTo>
                  <a:pt x="6969" y="209296"/>
                  <a:pt x="118888" y="188129"/>
                  <a:pt x="149580" y="150823"/>
                </a:cubicBezTo>
                <a:cubicBezTo>
                  <a:pt x="180272" y="113517"/>
                  <a:pt x="179214" y="-1312"/>
                  <a:pt x="182918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1490BD84-E9DC-457C-80EC-4AF71B3F9C7E}"/>
              </a:ext>
            </a:extLst>
          </p:cNvPr>
          <p:cNvSpPr/>
          <p:nvPr/>
        </p:nvSpPr>
        <p:spPr>
          <a:xfrm>
            <a:off x="1473459" y="6276748"/>
            <a:ext cx="308225" cy="101845"/>
          </a:xfrm>
          <a:custGeom>
            <a:avLst/>
            <a:gdLst>
              <a:gd name="connsiteX0" fmla="*/ 4504 w 308225"/>
              <a:gd name="connsiteY0" fmla="*/ 101827 h 101845"/>
              <a:gd name="connsiteX1" fmla="*/ 266441 w 308225"/>
              <a:gd name="connsiteY1" fmla="*/ 82777 h 101845"/>
              <a:gd name="connsiteX2" fmla="*/ 306129 w 308225"/>
              <a:gd name="connsiteY2" fmla="*/ 227 h 101845"/>
              <a:gd name="connsiteX3" fmla="*/ 250566 w 308225"/>
              <a:gd name="connsiteY3" fmla="*/ 58965 h 101845"/>
              <a:gd name="connsiteX4" fmla="*/ 112454 w 308225"/>
              <a:gd name="connsiteY4" fmla="*/ 81190 h 101845"/>
              <a:gd name="connsiteX5" fmla="*/ 4504 w 308225"/>
              <a:gd name="connsiteY5" fmla="*/ 101827 h 10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225" h="101845">
                <a:moveTo>
                  <a:pt x="4504" y="101827"/>
                </a:moveTo>
                <a:cubicBezTo>
                  <a:pt x="30168" y="102091"/>
                  <a:pt x="216170" y="99710"/>
                  <a:pt x="266441" y="82777"/>
                </a:cubicBezTo>
                <a:cubicBezTo>
                  <a:pt x="316712" y="65844"/>
                  <a:pt x="308775" y="4196"/>
                  <a:pt x="306129" y="227"/>
                </a:cubicBezTo>
                <a:cubicBezTo>
                  <a:pt x="303483" y="-3742"/>
                  <a:pt x="282845" y="45471"/>
                  <a:pt x="250566" y="58965"/>
                </a:cubicBezTo>
                <a:cubicBezTo>
                  <a:pt x="218287" y="72459"/>
                  <a:pt x="155581" y="75634"/>
                  <a:pt x="112454" y="81190"/>
                </a:cubicBezTo>
                <a:cubicBezTo>
                  <a:pt x="69327" y="86746"/>
                  <a:pt x="-21160" y="101563"/>
                  <a:pt x="4504" y="1018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AC768C67-FF74-42BE-91D6-97C9D0314704}"/>
              </a:ext>
            </a:extLst>
          </p:cNvPr>
          <p:cNvSpPr/>
          <p:nvPr/>
        </p:nvSpPr>
        <p:spPr>
          <a:xfrm>
            <a:off x="418599" y="6375394"/>
            <a:ext cx="673672" cy="483321"/>
          </a:xfrm>
          <a:custGeom>
            <a:avLst/>
            <a:gdLst>
              <a:gd name="connsiteX0" fmla="*/ 501 w 673672"/>
              <a:gd name="connsiteY0" fmla="*/ 482606 h 483321"/>
              <a:gd name="connsiteX1" fmla="*/ 254501 w 673672"/>
              <a:gd name="connsiteY1" fmla="*/ 220139 h 483321"/>
              <a:gd name="connsiteX2" fmla="*/ 356101 w 673672"/>
              <a:gd name="connsiteY2" fmla="*/ 135473 h 483321"/>
              <a:gd name="connsiteX3" fmla="*/ 673601 w 673672"/>
              <a:gd name="connsiteY3" fmla="*/ 6 h 483321"/>
              <a:gd name="connsiteX4" fmla="*/ 326468 w 673672"/>
              <a:gd name="connsiteY4" fmla="*/ 131239 h 483321"/>
              <a:gd name="connsiteX5" fmla="*/ 501 w 673672"/>
              <a:gd name="connsiteY5" fmla="*/ 482606 h 48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672" h="483321">
                <a:moveTo>
                  <a:pt x="501" y="482606"/>
                </a:moveTo>
                <a:cubicBezTo>
                  <a:pt x="-11493" y="497423"/>
                  <a:pt x="195234" y="277994"/>
                  <a:pt x="254501" y="220139"/>
                </a:cubicBezTo>
                <a:cubicBezTo>
                  <a:pt x="313768" y="162283"/>
                  <a:pt x="286251" y="172162"/>
                  <a:pt x="356101" y="135473"/>
                </a:cubicBezTo>
                <a:cubicBezTo>
                  <a:pt x="425951" y="98784"/>
                  <a:pt x="678540" y="712"/>
                  <a:pt x="673601" y="6"/>
                </a:cubicBezTo>
                <a:cubicBezTo>
                  <a:pt x="668662" y="-700"/>
                  <a:pt x="432301" y="55039"/>
                  <a:pt x="326468" y="131239"/>
                </a:cubicBezTo>
                <a:cubicBezTo>
                  <a:pt x="220635" y="207439"/>
                  <a:pt x="12495" y="467789"/>
                  <a:pt x="501" y="4826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68CE9E2F-35CA-48F4-AA70-D67D89ABADC9}"/>
              </a:ext>
            </a:extLst>
          </p:cNvPr>
          <p:cNvSpPr/>
          <p:nvPr/>
        </p:nvSpPr>
        <p:spPr>
          <a:xfrm>
            <a:off x="1721831" y="6362366"/>
            <a:ext cx="51936" cy="848010"/>
          </a:xfrm>
          <a:custGeom>
            <a:avLst/>
            <a:gdLst>
              <a:gd name="connsiteX0" fmla="*/ 1136 w 51936"/>
              <a:gd name="connsiteY0" fmla="*/ 334 h 848010"/>
              <a:gd name="connsiteX1" fmla="*/ 51936 w 51936"/>
              <a:gd name="connsiteY1" fmla="*/ 364401 h 848010"/>
              <a:gd name="connsiteX2" fmla="*/ 1136 w 51936"/>
              <a:gd name="connsiteY2" fmla="*/ 838534 h 848010"/>
              <a:gd name="connsiteX3" fmla="*/ 18069 w 51936"/>
              <a:gd name="connsiteY3" fmla="*/ 652267 h 848010"/>
              <a:gd name="connsiteX4" fmla="*/ 35002 w 51936"/>
              <a:gd name="connsiteY4" fmla="*/ 305134 h 848010"/>
              <a:gd name="connsiteX5" fmla="*/ 1136 w 51936"/>
              <a:gd name="connsiteY5" fmla="*/ 334 h 8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36" h="848010">
                <a:moveTo>
                  <a:pt x="1136" y="334"/>
                </a:moveTo>
                <a:cubicBezTo>
                  <a:pt x="3958" y="10212"/>
                  <a:pt x="51936" y="224701"/>
                  <a:pt x="51936" y="364401"/>
                </a:cubicBezTo>
                <a:cubicBezTo>
                  <a:pt x="51936" y="504101"/>
                  <a:pt x="6781" y="790556"/>
                  <a:pt x="1136" y="838534"/>
                </a:cubicBezTo>
                <a:cubicBezTo>
                  <a:pt x="-4509" y="886512"/>
                  <a:pt x="12425" y="741167"/>
                  <a:pt x="18069" y="652267"/>
                </a:cubicBezTo>
                <a:cubicBezTo>
                  <a:pt x="23713" y="563367"/>
                  <a:pt x="38530" y="408145"/>
                  <a:pt x="35002" y="305134"/>
                </a:cubicBezTo>
                <a:cubicBezTo>
                  <a:pt x="31474" y="202123"/>
                  <a:pt x="-1686" y="-9544"/>
                  <a:pt x="1136" y="3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19903F70-EBF3-43FC-B4C7-526DB7D071F3}"/>
              </a:ext>
            </a:extLst>
          </p:cNvPr>
          <p:cNvSpPr/>
          <p:nvPr/>
        </p:nvSpPr>
        <p:spPr>
          <a:xfrm>
            <a:off x="1684853" y="6366891"/>
            <a:ext cx="46615" cy="793262"/>
          </a:xfrm>
          <a:custGeom>
            <a:avLst/>
            <a:gdLst>
              <a:gd name="connsiteX0" fmla="*/ 4247 w 46615"/>
              <a:gd name="connsiteY0" fmla="*/ 42 h 793262"/>
              <a:gd name="connsiteX1" fmla="*/ 25414 w 46615"/>
              <a:gd name="connsiteY1" fmla="*/ 338709 h 793262"/>
              <a:gd name="connsiteX2" fmla="*/ 14 w 46615"/>
              <a:gd name="connsiteY2" fmla="*/ 783209 h 793262"/>
              <a:gd name="connsiteX3" fmla="*/ 29647 w 46615"/>
              <a:gd name="connsiteY3" fmla="*/ 622342 h 793262"/>
              <a:gd name="connsiteX4" fmla="*/ 46580 w 46615"/>
              <a:gd name="connsiteY4" fmla="*/ 317542 h 793262"/>
              <a:gd name="connsiteX5" fmla="*/ 4247 w 46615"/>
              <a:gd name="connsiteY5" fmla="*/ 42 h 7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15" h="793262">
                <a:moveTo>
                  <a:pt x="4247" y="42"/>
                </a:moveTo>
                <a:cubicBezTo>
                  <a:pt x="719" y="3570"/>
                  <a:pt x="26119" y="208181"/>
                  <a:pt x="25414" y="338709"/>
                </a:cubicBezTo>
                <a:cubicBezTo>
                  <a:pt x="24709" y="469237"/>
                  <a:pt x="-691" y="735937"/>
                  <a:pt x="14" y="783209"/>
                </a:cubicBezTo>
                <a:cubicBezTo>
                  <a:pt x="719" y="830481"/>
                  <a:pt x="21886" y="699953"/>
                  <a:pt x="29647" y="622342"/>
                </a:cubicBezTo>
                <a:cubicBezTo>
                  <a:pt x="37408" y="544731"/>
                  <a:pt x="47285" y="419847"/>
                  <a:pt x="46580" y="317542"/>
                </a:cubicBezTo>
                <a:cubicBezTo>
                  <a:pt x="45875" y="215237"/>
                  <a:pt x="7775" y="-3486"/>
                  <a:pt x="4247" y="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EF6D361B-C9CA-4E42-9F27-322AF4F17D3B}"/>
              </a:ext>
            </a:extLst>
          </p:cNvPr>
          <p:cNvSpPr/>
          <p:nvPr/>
        </p:nvSpPr>
        <p:spPr>
          <a:xfrm>
            <a:off x="1092032" y="6385978"/>
            <a:ext cx="161435" cy="228901"/>
          </a:xfrm>
          <a:custGeom>
            <a:avLst/>
            <a:gdLst>
              <a:gd name="connsiteX0" fmla="*/ 168 w 161435"/>
              <a:gd name="connsiteY0" fmla="*/ 5 h 228901"/>
              <a:gd name="connsiteX1" fmla="*/ 112351 w 161435"/>
              <a:gd name="connsiteY1" fmla="*/ 184155 h 228901"/>
              <a:gd name="connsiteX2" fmla="*/ 158918 w 161435"/>
              <a:gd name="connsiteY2" fmla="*/ 228605 h 228901"/>
              <a:gd name="connsiteX3" fmla="*/ 139868 w 161435"/>
              <a:gd name="connsiteY3" fmla="*/ 190505 h 228901"/>
              <a:gd name="connsiteX4" fmla="*/ 168 w 161435"/>
              <a:gd name="connsiteY4" fmla="*/ 5 h 22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435" h="228901">
                <a:moveTo>
                  <a:pt x="168" y="5"/>
                </a:moveTo>
                <a:cubicBezTo>
                  <a:pt x="-4418" y="-1053"/>
                  <a:pt x="85893" y="146055"/>
                  <a:pt x="112351" y="184155"/>
                </a:cubicBezTo>
                <a:cubicBezTo>
                  <a:pt x="138809" y="222255"/>
                  <a:pt x="154332" y="227547"/>
                  <a:pt x="158918" y="228605"/>
                </a:cubicBezTo>
                <a:cubicBezTo>
                  <a:pt x="163504" y="229663"/>
                  <a:pt x="164210" y="230016"/>
                  <a:pt x="139868" y="190505"/>
                </a:cubicBezTo>
                <a:cubicBezTo>
                  <a:pt x="115526" y="150994"/>
                  <a:pt x="4754" y="1063"/>
                  <a:pt x="168" y="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CA3839BA-AFD4-4B35-9DCF-62AA2595337D}"/>
              </a:ext>
            </a:extLst>
          </p:cNvPr>
          <p:cNvSpPr/>
          <p:nvPr/>
        </p:nvSpPr>
        <p:spPr>
          <a:xfrm>
            <a:off x="1139229" y="6341532"/>
            <a:ext cx="672681" cy="1061621"/>
          </a:xfrm>
          <a:custGeom>
            <a:avLst/>
            <a:gdLst>
              <a:gd name="connsiteX0" fmla="*/ 3771 w 672681"/>
              <a:gd name="connsiteY0" fmla="*/ 8468 h 1061621"/>
              <a:gd name="connsiteX1" fmla="*/ 389004 w 672681"/>
              <a:gd name="connsiteY1" fmla="*/ 524935 h 1061621"/>
              <a:gd name="connsiteX2" fmla="*/ 628188 w 672681"/>
              <a:gd name="connsiteY2" fmla="*/ 931335 h 1061621"/>
              <a:gd name="connsiteX3" fmla="*/ 668404 w 672681"/>
              <a:gd name="connsiteY3" fmla="*/ 1060451 h 1061621"/>
              <a:gd name="connsiteX4" fmla="*/ 653588 w 672681"/>
              <a:gd name="connsiteY4" fmla="*/ 973668 h 1061621"/>
              <a:gd name="connsiteX5" fmla="*/ 509654 w 672681"/>
              <a:gd name="connsiteY5" fmla="*/ 643468 h 1061621"/>
              <a:gd name="connsiteX6" fmla="*/ 209088 w 672681"/>
              <a:gd name="connsiteY6" fmla="*/ 234951 h 1061621"/>
              <a:gd name="connsiteX7" fmla="*/ 3771 w 672681"/>
              <a:gd name="connsiteY7" fmla="*/ 8468 h 106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681" h="1061621">
                <a:moveTo>
                  <a:pt x="3771" y="8468"/>
                </a:moveTo>
                <a:cubicBezTo>
                  <a:pt x="33757" y="56798"/>
                  <a:pt x="284935" y="371124"/>
                  <a:pt x="389004" y="524935"/>
                </a:cubicBezTo>
                <a:cubicBezTo>
                  <a:pt x="493073" y="678746"/>
                  <a:pt x="581621" y="842082"/>
                  <a:pt x="628188" y="931335"/>
                </a:cubicBezTo>
                <a:cubicBezTo>
                  <a:pt x="674755" y="1020588"/>
                  <a:pt x="664171" y="1053395"/>
                  <a:pt x="668404" y="1060451"/>
                </a:cubicBezTo>
                <a:cubicBezTo>
                  <a:pt x="672637" y="1067507"/>
                  <a:pt x="680046" y="1043165"/>
                  <a:pt x="653588" y="973668"/>
                </a:cubicBezTo>
                <a:cubicBezTo>
                  <a:pt x="627130" y="904171"/>
                  <a:pt x="583737" y="766587"/>
                  <a:pt x="509654" y="643468"/>
                </a:cubicBezTo>
                <a:cubicBezTo>
                  <a:pt x="435571" y="520349"/>
                  <a:pt x="288110" y="340079"/>
                  <a:pt x="209088" y="234951"/>
                </a:cubicBezTo>
                <a:cubicBezTo>
                  <a:pt x="130066" y="129823"/>
                  <a:pt x="-26215" y="-39862"/>
                  <a:pt x="3771" y="84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93B4C39D-F61D-4974-92C4-4B22F87FB97D}"/>
              </a:ext>
            </a:extLst>
          </p:cNvPr>
          <p:cNvSpPr/>
          <p:nvPr/>
        </p:nvSpPr>
        <p:spPr>
          <a:xfrm>
            <a:off x="1207974" y="6452198"/>
            <a:ext cx="597055" cy="956584"/>
          </a:xfrm>
          <a:custGeom>
            <a:avLst/>
            <a:gdLst>
              <a:gd name="connsiteX0" fmla="*/ 17576 w 597055"/>
              <a:gd name="connsiteY0" fmla="*/ 33269 h 956584"/>
              <a:gd name="connsiteX1" fmla="*/ 55676 w 597055"/>
              <a:gd name="connsiteY1" fmla="*/ 71369 h 956584"/>
              <a:gd name="connsiteX2" fmla="*/ 421859 w 597055"/>
              <a:gd name="connsiteY2" fmla="*/ 628052 h 956584"/>
              <a:gd name="connsiteX3" fmla="*/ 589076 w 597055"/>
              <a:gd name="connsiteY3" fmla="*/ 941319 h 956584"/>
              <a:gd name="connsiteX4" fmla="*/ 567909 w 597055"/>
              <a:gd name="connsiteY4" fmla="*/ 901102 h 956584"/>
              <a:gd name="connsiteX5" fmla="*/ 546743 w 597055"/>
              <a:gd name="connsiteY5" fmla="*/ 841835 h 956584"/>
              <a:gd name="connsiteX6" fmla="*/ 474776 w 597055"/>
              <a:gd name="connsiteY6" fmla="*/ 691552 h 956584"/>
              <a:gd name="connsiteX7" fmla="*/ 273693 w 597055"/>
              <a:gd name="connsiteY7" fmla="*/ 390985 h 956584"/>
              <a:gd name="connsiteX8" fmla="*/ 216543 w 597055"/>
              <a:gd name="connsiteY8" fmla="*/ 310552 h 956584"/>
              <a:gd name="connsiteX9" fmla="*/ 17576 w 597055"/>
              <a:gd name="connsiteY9" fmla="*/ 33269 h 95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7055" h="956584">
                <a:moveTo>
                  <a:pt x="17576" y="33269"/>
                </a:moveTo>
                <a:cubicBezTo>
                  <a:pt x="-9235" y="-6595"/>
                  <a:pt x="-11704" y="-27761"/>
                  <a:pt x="55676" y="71369"/>
                </a:cubicBezTo>
                <a:cubicBezTo>
                  <a:pt x="123056" y="170499"/>
                  <a:pt x="332959" y="483060"/>
                  <a:pt x="421859" y="628052"/>
                </a:cubicBezTo>
                <a:cubicBezTo>
                  <a:pt x="510759" y="773044"/>
                  <a:pt x="564734" y="895811"/>
                  <a:pt x="589076" y="941319"/>
                </a:cubicBezTo>
                <a:cubicBezTo>
                  <a:pt x="613418" y="986827"/>
                  <a:pt x="574964" y="917683"/>
                  <a:pt x="567909" y="901102"/>
                </a:cubicBezTo>
                <a:cubicBezTo>
                  <a:pt x="560854" y="884521"/>
                  <a:pt x="562265" y="876760"/>
                  <a:pt x="546743" y="841835"/>
                </a:cubicBezTo>
                <a:cubicBezTo>
                  <a:pt x="531221" y="806910"/>
                  <a:pt x="520284" y="766694"/>
                  <a:pt x="474776" y="691552"/>
                </a:cubicBezTo>
                <a:cubicBezTo>
                  <a:pt x="429268" y="616410"/>
                  <a:pt x="316732" y="454485"/>
                  <a:pt x="273693" y="390985"/>
                </a:cubicBezTo>
                <a:cubicBezTo>
                  <a:pt x="230654" y="327485"/>
                  <a:pt x="254643" y="371230"/>
                  <a:pt x="216543" y="310552"/>
                </a:cubicBezTo>
                <a:cubicBezTo>
                  <a:pt x="178443" y="249874"/>
                  <a:pt x="44387" y="73133"/>
                  <a:pt x="17576" y="332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B52BBB99-0AA4-4F58-B169-A72221425AFE}"/>
              </a:ext>
            </a:extLst>
          </p:cNvPr>
          <p:cNvSpPr/>
          <p:nvPr/>
        </p:nvSpPr>
        <p:spPr>
          <a:xfrm>
            <a:off x="3859187" y="5922960"/>
            <a:ext cx="125624" cy="221078"/>
          </a:xfrm>
          <a:custGeom>
            <a:avLst/>
            <a:gdLst>
              <a:gd name="connsiteX0" fmla="*/ 77813 w 125624"/>
              <a:gd name="connsiteY0" fmla="*/ 3 h 221078"/>
              <a:gd name="connsiteX1" fmla="*/ 125438 w 125624"/>
              <a:gd name="connsiteY1" fmla="*/ 88903 h 221078"/>
              <a:gd name="connsiteX2" fmla="*/ 90513 w 125624"/>
              <a:gd name="connsiteY2" fmla="*/ 152403 h 221078"/>
              <a:gd name="connsiteX3" fmla="*/ 26 w 125624"/>
              <a:gd name="connsiteY3" fmla="*/ 220665 h 221078"/>
              <a:gd name="connsiteX4" fmla="*/ 100038 w 125624"/>
              <a:gd name="connsiteY4" fmla="*/ 119065 h 221078"/>
              <a:gd name="connsiteX5" fmla="*/ 101626 w 125624"/>
              <a:gd name="connsiteY5" fmla="*/ 85728 h 221078"/>
              <a:gd name="connsiteX6" fmla="*/ 77813 w 125624"/>
              <a:gd name="connsiteY6" fmla="*/ 3 h 22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24" h="221078">
                <a:moveTo>
                  <a:pt x="77813" y="3"/>
                </a:moveTo>
                <a:cubicBezTo>
                  <a:pt x="81782" y="532"/>
                  <a:pt x="123321" y="63503"/>
                  <a:pt x="125438" y="88903"/>
                </a:cubicBezTo>
                <a:cubicBezTo>
                  <a:pt x="127555" y="114303"/>
                  <a:pt x="111415" y="130443"/>
                  <a:pt x="90513" y="152403"/>
                </a:cubicBezTo>
                <a:cubicBezTo>
                  <a:pt x="69611" y="174363"/>
                  <a:pt x="-1561" y="226221"/>
                  <a:pt x="26" y="220665"/>
                </a:cubicBezTo>
                <a:cubicBezTo>
                  <a:pt x="1613" y="215109"/>
                  <a:pt x="83105" y="141555"/>
                  <a:pt x="100038" y="119065"/>
                </a:cubicBezTo>
                <a:cubicBezTo>
                  <a:pt x="116971" y="96576"/>
                  <a:pt x="103214" y="102926"/>
                  <a:pt x="101626" y="85728"/>
                </a:cubicBezTo>
                <a:cubicBezTo>
                  <a:pt x="100039" y="68530"/>
                  <a:pt x="73844" y="-526"/>
                  <a:pt x="77813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BB692FF2-45DF-45ED-AC88-E402866F7DC8}"/>
              </a:ext>
            </a:extLst>
          </p:cNvPr>
          <p:cNvSpPr/>
          <p:nvPr/>
        </p:nvSpPr>
        <p:spPr>
          <a:xfrm>
            <a:off x="3960758" y="5899105"/>
            <a:ext cx="274796" cy="65159"/>
          </a:xfrm>
          <a:custGeom>
            <a:avLst/>
            <a:gdLst>
              <a:gd name="connsiteX0" fmla="*/ 55 w 274796"/>
              <a:gd name="connsiteY0" fmla="*/ 65133 h 65159"/>
              <a:gd name="connsiteX1" fmla="*/ 173092 w 274796"/>
              <a:gd name="connsiteY1" fmla="*/ 9570 h 65159"/>
              <a:gd name="connsiteX2" fmla="*/ 274692 w 274796"/>
              <a:gd name="connsiteY2" fmla="*/ 14333 h 65159"/>
              <a:gd name="connsiteX3" fmla="*/ 155630 w 274796"/>
              <a:gd name="connsiteY3" fmla="*/ 1633 h 65159"/>
              <a:gd name="connsiteX4" fmla="*/ 55 w 274796"/>
              <a:gd name="connsiteY4" fmla="*/ 65133 h 6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96" h="65159">
                <a:moveTo>
                  <a:pt x="55" y="65133"/>
                </a:moveTo>
                <a:cubicBezTo>
                  <a:pt x="2965" y="66456"/>
                  <a:pt x="127319" y="18037"/>
                  <a:pt x="173092" y="9570"/>
                </a:cubicBezTo>
                <a:cubicBezTo>
                  <a:pt x="218865" y="1103"/>
                  <a:pt x="277602" y="15656"/>
                  <a:pt x="274692" y="14333"/>
                </a:cubicBezTo>
                <a:cubicBezTo>
                  <a:pt x="271782" y="13010"/>
                  <a:pt x="200874" y="-5511"/>
                  <a:pt x="155630" y="1633"/>
                </a:cubicBezTo>
                <a:cubicBezTo>
                  <a:pt x="110386" y="8777"/>
                  <a:pt x="-2855" y="63810"/>
                  <a:pt x="55" y="651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C95D9018-7FD3-47A8-90A8-38FFE5FAC876}"/>
              </a:ext>
            </a:extLst>
          </p:cNvPr>
          <p:cNvSpPr/>
          <p:nvPr/>
        </p:nvSpPr>
        <p:spPr>
          <a:xfrm>
            <a:off x="3952602" y="5876849"/>
            <a:ext cx="335236" cy="81246"/>
          </a:xfrm>
          <a:custGeom>
            <a:avLst/>
            <a:gdLst>
              <a:gd name="connsiteX0" fmla="*/ 1861 w 335236"/>
              <a:gd name="connsiteY0" fmla="*/ 81039 h 81246"/>
              <a:gd name="connsiteX1" fmla="*/ 141561 w 335236"/>
              <a:gd name="connsiteY1" fmla="*/ 14364 h 81246"/>
              <a:gd name="connsiteX2" fmla="*/ 265386 w 335236"/>
              <a:gd name="connsiteY2" fmla="*/ 1664 h 81246"/>
              <a:gd name="connsiteX3" fmla="*/ 335236 w 335236"/>
              <a:gd name="connsiteY3" fmla="*/ 39764 h 81246"/>
              <a:gd name="connsiteX4" fmla="*/ 265386 w 335236"/>
              <a:gd name="connsiteY4" fmla="*/ 9601 h 81246"/>
              <a:gd name="connsiteX5" fmla="*/ 73298 w 335236"/>
              <a:gd name="connsiteY5" fmla="*/ 35001 h 81246"/>
              <a:gd name="connsiteX6" fmla="*/ 1861 w 335236"/>
              <a:gd name="connsiteY6" fmla="*/ 81039 h 8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36" h="81246">
                <a:moveTo>
                  <a:pt x="1861" y="81039"/>
                </a:moveTo>
                <a:cubicBezTo>
                  <a:pt x="13238" y="77600"/>
                  <a:pt x="97640" y="27593"/>
                  <a:pt x="141561" y="14364"/>
                </a:cubicBezTo>
                <a:cubicBezTo>
                  <a:pt x="185482" y="1135"/>
                  <a:pt x="233107" y="-2569"/>
                  <a:pt x="265386" y="1664"/>
                </a:cubicBezTo>
                <a:cubicBezTo>
                  <a:pt x="297665" y="5897"/>
                  <a:pt x="335236" y="38441"/>
                  <a:pt x="335236" y="39764"/>
                </a:cubicBezTo>
                <a:cubicBezTo>
                  <a:pt x="335236" y="41087"/>
                  <a:pt x="309042" y="10395"/>
                  <a:pt x="265386" y="9601"/>
                </a:cubicBezTo>
                <a:cubicBezTo>
                  <a:pt x="221730" y="8807"/>
                  <a:pt x="113250" y="25741"/>
                  <a:pt x="73298" y="35001"/>
                </a:cubicBezTo>
                <a:cubicBezTo>
                  <a:pt x="33346" y="44261"/>
                  <a:pt x="-9516" y="84478"/>
                  <a:pt x="1861" y="810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1BBD2733-70BE-4BCD-B46C-86F42B1A0A10}"/>
              </a:ext>
            </a:extLst>
          </p:cNvPr>
          <p:cNvSpPr/>
          <p:nvPr/>
        </p:nvSpPr>
        <p:spPr>
          <a:xfrm>
            <a:off x="3757374" y="5916606"/>
            <a:ext cx="172083" cy="96749"/>
          </a:xfrm>
          <a:custGeom>
            <a:avLst/>
            <a:gdLst>
              <a:gd name="connsiteX0" fmla="*/ 171689 w 172083"/>
              <a:gd name="connsiteY0" fmla="*/ 1594 h 96749"/>
              <a:gd name="connsiteX1" fmla="*/ 71676 w 172083"/>
              <a:gd name="connsiteY1" fmla="*/ 26994 h 96749"/>
              <a:gd name="connsiteX2" fmla="*/ 1826 w 172083"/>
              <a:gd name="connsiteY2" fmla="*/ 95257 h 96749"/>
              <a:gd name="connsiteX3" fmla="*/ 31989 w 172083"/>
              <a:gd name="connsiteY3" fmla="*/ 68269 h 96749"/>
              <a:gd name="connsiteX4" fmla="*/ 171689 w 172083"/>
              <a:gd name="connsiteY4" fmla="*/ 1594 h 9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83" h="96749">
                <a:moveTo>
                  <a:pt x="171689" y="1594"/>
                </a:moveTo>
                <a:cubicBezTo>
                  <a:pt x="178303" y="-5285"/>
                  <a:pt x="99986" y="11384"/>
                  <a:pt x="71676" y="26994"/>
                </a:cubicBezTo>
                <a:cubicBezTo>
                  <a:pt x="43366" y="42604"/>
                  <a:pt x="8440" y="88378"/>
                  <a:pt x="1826" y="95257"/>
                </a:cubicBezTo>
                <a:cubicBezTo>
                  <a:pt x="-4788" y="102136"/>
                  <a:pt x="6854" y="83879"/>
                  <a:pt x="31989" y="68269"/>
                </a:cubicBezTo>
                <a:cubicBezTo>
                  <a:pt x="57124" y="52659"/>
                  <a:pt x="165075" y="8473"/>
                  <a:pt x="171689" y="15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816FD62E-3767-41D5-87F6-10DE5021263A}"/>
              </a:ext>
            </a:extLst>
          </p:cNvPr>
          <p:cNvSpPr/>
          <p:nvPr/>
        </p:nvSpPr>
        <p:spPr>
          <a:xfrm>
            <a:off x="3774889" y="5954640"/>
            <a:ext cx="90966" cy="135309"/>
          </a:xfrm>
          <a:custGeom>
            <a:avLst/>
            <a:gdLst>
              <a:gd name="connsiteX0" fmla="*/ 90674 w 90966"/>
              <a:gd name="connsiteY0" fmla="*/ 73 h 135309"/>
              <a:gd name="connsiteX1" fmla="*/ 6536 w 90966"/>
              <a:gd name="connsiteY1" fmla="*/ 57223 h 135309"/>
              <a:gd name="connsiteX2" fmla="*/ 6536 w 90966"/>
              <a:gd name="connsiteY2" fmla="*/ 135010 h 135309"/>
              <a:gd name="connsiteX3" fmla="*/ 14474 w 90966"/>
              <a:gd name="connsiteY3" fmla="*/ 82623 h 135309"/>
              <a:gd name="connsiteX4" fmla="*/ 33524 w 90966"/>
              <a:gd name="connsiteY4" fmla="*/ 46110 h 135309"/>
              <a:gd name="connsiteX5" fmla="*/ 90674 w 90966"/>
              <a:gd name="connsiteY5" fmla="*/ 73 h 13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66" h="135309">
                <a:moveTo>
                  <a:pt x="90674" y="73"/>
                </a:moveTo>
                <a:cubicBezTo>
                  <a:pt x="86176" y="1925"/>
                  <a:pt x="20559" y="34734"/>
                  <a:pt x="6536" y="57223"/>
                </a:cubicBezTo>
                <a:cubicBezTo>
                  <a:pt x="-7487" y="79712"/>
                  <a:pt x="5213" y="130777"/>
                  <a:pt x="6536" y="135010"/>
                </a:cubicBezTo>
                <a:cubicBezTo>
                  <a:pt x="7859" y="139243"/>
                  <a:pt x="9976" y="97440"/>
                  <a:pt x="14474" y="82623"/>
                </a:cubicBezTo>
                <a:cubicBezTo>
                  <a:pt x="18972" y="67806"/>
                  <a:pt x="20559" y="60398"/>
                  <a:pt x="33524" y="46110"/>
                </a:cubicBezTo>
                <a:cubicBezTo>
                  <a:pt x="46489" y="31822"/>
                  <a:pt x="95172" y="-1779"/>
                  <a:pt x="90674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33E5B09B-3AED-4E61-AE8F-131E8C1EFDE4}"/>
              </a:ext>
            </a:extLst>
          </p:cNvPr>
          <p:cNvSpPr/>
          <p:nvPr/>
        </p:nvSpPr>
        <p:spPr>
          <a:xfrm>
            <a:off x="4702481" y="6008274"/>
            <a:ext cx="309739" cy="612905"/>
          </a:xfrm>
          <a:custGeom>
            <a:avLst/>
            <a:gdLst>
              <a:gd name="connsiteX0" fmla="*/ 752 w 309739"/>
              <a:gd name="connsiteY0" fmla="*/ 943 h 612905"/>
              <a:gd name="connsiteX1" fmla="*/ 229352 w 309739"/>
              <a:gd name="connsiteY1" fmla="*/ 405226 h 612905"/>
              <a:gd name="connsiteX2" fmla="*/ 307669 w 309739"/>
              <a:gd name="connsiteY2" fmla="*/ 608426 h 612905"/>
              <a:gd name="connsiteX3" fmla="*/ 275919 w 309739"/>
              <a:gd name="connsiteY3" fmla="*/ 525876 h 612905"/>
              <a:gd name="connsiteX4" fmla="*/ 159502 w 309739"/>
              <a:gd name="connsiteY4" fmla="*/ 299393 h 612905"/>
              <a:gd name="connsiteX5" fmla="*/ 752 w 309739"/>
              <a:gd name="connsiteY5" fmla="*/ 943 h 61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739" h="612905">
                <a:moveTo>
                  <a:pt x="752" y="943"/>
                </a:moveTo>
                <a:cubicBezTo>
                  <a:pt x="12394" y="18582"/>
                  <a:pt x="178199" y="303979"/>
                  <a:pt x="229352" y="405226"/>
                </a:cubicBezTo>
                <a:cubicBezTo>
                  <a:pt x="280505" y="506473"/>
                  <a:pt x="307669" y="608426"/>
                  <a:pt x="307669" y="608426"/>
                </a:cubicBezTo>
                <a:cubicBezTo>
                  <a:pt x="315430" y="628534"/>
                  <a:pt x="300613" y="577381"/>
                  <a:pt x="275919" y="525876"/>
                </a:cubicBezTo>
                <a:cubicBezTo>
                  <a:pt x="251225" y="474371"/>
                  <a:pt x="203246" y="380885"/>
                  <a:pt x="159502" y="299393"/>
                </a:cubicBezTo>
                <a:cubicBezTo>
                  <a:pt x="115758" y="217901"/>
                  <a:pt x="-10890" y="-16696"/>
                  <a:pt x="752" y="9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F9FB03D2-ACC7-4DEA-8356-2D4145D5AF52}"/>
              </a:ext>
            </a:extLst>
          </p:cNvPr>
          <p:cNvSpPr/>
          <p:nvPr/>
        </p:nvSpPr>
        <p:spPr>
          <a:xfrm>
            <a:off x="4504265" y="6014878"/>
            <a:ext cx="120755" cy="346058"/>
          </a:xfrm>
          <a:custGeom>
            <a:avLst/>
            <a:gdLst>
              <a:gd name="connsiteX0" fmla="*/ 2 w 120755"/>
              <a:gd name="connsiteY0" fmla="*/ 689 h 346058"/>
              <a:gd name="connsiteX1" fmla="*/ 52918 w 120755"/>
              <a:gd name="connsiteY1" fmla="*/ 222939 h 346058"/>
              <a:gd name="connsiteX2" fmla="*/ 80435 w 120755"/>
              <a:gd name="connsiteY2" fmla="*/ 267389 h 346058"/>
              <a:gd name="connsiteX3" fmla="*/ 120652 w 120755"/>
              <a:gd name="connsiteY3" fmla="*/ 345705 h 346058"/>
              <a:gd name="connsiteX4" fmla="*/ 67735 w 120755"/>
              <a:gd name="connsiteY4" fmla="*/ 233522 h 346058"/>
              <a:gd name="connsiteX5" fmla="*/ 50802 w 120755"/>
              <a:gd name="connsiteY5" fmla="*/ 155205 h 346058"/>
              <a:gd name="connsiteX6" fmla="*/ 2 w 120755"/>
              <a:gd name="connsiteY6" fmla="*/ 689 h 34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55" h="346058">
                <a:moveTo>
                  <a:pt x="2" y="689"/>
                </a:moveTo>
                <a:cubicBezTo>
                  <a:pt x="355" y="11978"/>
                  <a:pt x="39512" y="178489"/>
                  <a:pt x="52918" y="222939"/>
                </a:cubicBezTo>
                <a:cubicBezTo>
                  <a:pt x="66324" y="267389"/>
                  <a:pt x="69146" y="246928"/>
                  <a:pt x="80435" y="267389"/>
                </a:cubicBezTo>
                <a:cubicBezTo>
                  <a:pt x="91724" y="287850"/>
                  <a:pt x="122769" y="351349"/>
                  <a:pt x="120652" y="345705"/>
                </a:cubicBezTo>
                <a:cubicBezTo>
                  <a:pt x="118535" y="340061"/>
                  <a:pt x="79377" y="265272"/>
                  <a:pt x="67735" y="233522"/>
                </a:cubicBezTo>
                <a:cubicBezTo>
                  <a:pt x="56093" y="201772"/>
                  <a:pt x="59974" y="190483"/>
                  <a:pt x="50802" y="155205"/>
                </a:cubicBezTo>
                <a:cubicBezTo>
                  <a:pt x="41630" y="119927"/>
                  <a:pt x="-351" y="-10600"/>
                  <a:pt x="2" y="6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11B017D1-7CE6-4A1C-BC39-7E8D7F7952C5}"/>
              </a:ext>
            </a:extLst>
          </p:cNvPr>
          <p:cNvSpPr/>
          <p:nvPr/>
        </p:nvSpPr>
        <p:spPr>
          <a:xfrm>
            <a:off x="4319957" y="6005712"/>
            <a:ext cx="186073" cy="105347"/>
          </a:xfrm>
          <a:custGeom>
            <a:avLst/>
            <a:gdLst>
              <a:gd name="connsiteX0" fmla="*/ 2276 w 186073"/>
              <a:gd name="connsiteY0" fmla="*/ 105105 h 105347"/>
              <a:gd name="connsiteX1" fmla="*/ 184310 w 186073"/>
              <a:gd name="connsiteY1" fmla="*/ 3505 h 105347"/>
              <a:gd name="connsiteX2" fmla="*/ 89060 w 186073"/>
              <a:gd name="connsiteY2" fmla="*/ 31021 h 105347"/>
              <a:gd name="connsiteX3" fmla="*/ 2276 w 186073"/>
              <a:gd name="connsiteY3" fmla="*/ 105105 h 10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073" h="105347">
                <a:moveTo>
                  <a:pt x="2276" y="105105"/>
                </a:moveTo>
                <a:cubicBezTo>
                  <a:pt x="18151" y="100519"/>
                  <a:pt x="169846" y="15852"/>
                  <a:pt x="184310" y="3505"/>
                </a:cubicBezTo>
                <a:cubicBezTo>
                  <a:pt x="198774" y="-8842"/>
                  <a:pt x="120457" y="14088"/>
                  <a:pt x="89060" y="31021"/>
                </a:cubicBezTo>
                <a:cubicBezTo>
                  <a:pt x="57663" y="47954"/>
                  <a:pt x="-13599" y="109691"/>
                  <a:pt x="2276" y="10510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311D40E2-BB00-4064-AA31-56371322C121}"/>
              </a:ext>
            </a:extLst>
          </p:cNvPr>
          <p:cNvSpPr/>
          <p:nvPr/>
        </p:nvSpPr>
        <p:spPr>
          <a:xfrm>
            <a:off x="4226947" y="6152885"/>
            <a:ext cx="167719" cy="603659"/>
          </a:xfrm>
          <a:custGeom>
            <a:avLst/>
            <a:gdLst>
              <a:gd name="connsiteX0" fmla="*/ 72003 w 167719"/>
              <a:gd name="connsiteY0" fmla="*/ 265 h 603659"/>
              <a:gd name="connsiteX1" fmla="*/ 36 w 167719"/>
              <a:gd name="connsiteY1" fmla="*/ 235215 h 603659"/>
              <a:gd name="connsiteX2" fmla="*/ 61420 w 167719"/>
              <a:gd name="connsiteY2" fmla="*/ 377032 h 603659"/>
              <a:gd name="connsiteX3" fmla="*/ 165136 w 167719"/>
              <a:gd name="connsiteY3" fmla="*/ 599282 h 603659"/>
              <a:gd name="connsiteX4" fmla="*/ 129153 w 167719"/>
              <a:gd name="connsiteY4" fmla="*/ 506148 h 603659"/>
              <a:gd name="connsiteX5" fmla="*/ 50836 w 167719"/>
              <a:gd name="connsiteY5" fmla="*/ 283898 h 603659"/>
              <a:gd name="connsiteX6" fmla="*/ 27553 w 167719"/>
              <a:gd name="connsiteY6" fmla="*/ 190765 h 603659"/>
              <a:gd name="connsiteX7" fmla="*/ 72003 w 167719"/>
              <a:gd name="connsiteY7" fmla="*/ 265 h 60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719" h="603659">
                <a:moveTo>
                  <a:pt x="72003" y="265"/>
                </a:moveTo>
                <a:cubicBezTo>
                  <a:pt x="67417" y="7673"/>
                  <a:pt x="1800" y="172421"/>
                  <a:pt x="36" y="235215"/>
                </a:cubicBezTo>
                <a:cubicBezTo>
                  <a:pt x="-1728" y="298009"/>
                  <a:pt x="61420" y="377032"/>
                  <a:pt x="61420" y="377032"/>
                </a:cubicBezTo>
                <a:cubicBezTo>
                  <a:pt x="88937" y="437710"/>
                  <a:pt x="153847" y="577763"/>
                  <a:pt x="165136" y="599282"/>
                </a:cubicBezTo>
                <a:cubicBezTo>
                  <a:pt x="176425" y="620801"/>
                  <a:pt x="148203" y="558712"/>
                  <a:pt x="129153" y="506148"/>
                </a:cubicBezTo>
                <a:cubicBezTo>
                  <a:pt x="110103" y="453584"/>
                  <a:pt x="67769" y="336462"/>
                  <a:pt x="50836" y="283898"/>
                </a:cubicBezTo>
                <a:cubicBezTo>
                  <a:pt x="33903" y="231334"/>
                  <a:pt x="22967" y="239095"/>
                  <a:pt x="27553" y="190765"/>
                </a:cubicBezTo>
                <a:cubicBezTo>
                  <a:pt x="32139" y="142435"/>
                  <a:pt x="76589" y="-7143"/>
                  <a:pt x="72003" y="2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F01CDABA-2F2C-463C-87D6-5C7E4BF3CB34}"/>
              </a:ext>
            </a:extLst>
          </p:cNvPr>
          <p:cNvSpPr/>
          <p:nvPr/>
        </p:nvSpPr>
        <p:spPr>
          <a:xfrm>
            <a:off x="4630617" y="6386362"/>
            <a:ext cx="30423" cy="623819"/>
          </a:xfrm>
          <a:custGeom>
            <a:avLst/>
            <a:gdLst>
              <a:gd name="connsiteX0" fmla="*/ 121 w 30423"/>
              <a:gd name="connsiteY0" fmla="*/ 151 h 623819"/>
              <a:gd name="connsiteX1" fmla="*/ 22346 w 30423"/>
              <a:gd name="connsiteY1" fmla="*/ 276376 h 623819"/>
              <a:gd name="connsiteX2" fmla="*/ 25521 w 30423"/>
              <a:gd name="connsiteY2" fmla="*/ 449413 h 623819"/>
              <a:gd name="connsiteX3" fmla="*/ 22346 w 30423"/>
              <a:gd name="connsiteY3" fmla="*/ 622451 h 623819"/>
              <a:gd name="connsiteX4" fmla="*/ 30283 w 30423"/>
              <a:gd name="connsiteY4" fmla="*/ 514501 h 623819"/>
              <a:gd name="connsiteX5" fmla="*/ 14408 w 30423"/>
              <a:gd name="connsiteY5" fmla="*/ 241451 h 623819"/>
              <a:gd name="connsiteX6" fmla="*/ 121 w 30423"/>
              <a:gd name="connsiteY6" fmla="*/ 151 h 62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23" h="623819">
                <a:moveTo>
                  <a:pt x="121" y="151"/>
                </a:moveTo>
                <a:cubicBezTo>
                  <a:pt x="1444" y="5972"/>
                  <a:pt x="18113" y="201499"/>
                  <a:pt x="22346" y="276376"/>
                </a:cubicBezTo>
                <a:cubicBezTo>
                  <a:pt x="26579" y="351253"/>
                  <a:pt x="25521" y="391734"/>
                  <a:pt x="25521" y="449413"/>
                </a:cubicBezTo>
                <a:cubicBezTo>
                  <a:pt x="25521" y="507092"/>
                  <a:pt x="21552" y="611603"/>
                  <a:pt x="22346" y="622451"/>
                </a:cubicBezTo>
                <a:cubicBezTo>
                  <a:pt x="23140" y="633299"/>
                  <a:pt x="31606" y="578001"/>
                  <a:pt x="30283" y="514501"/>
                </a:cubicBezTo>
                <a:cubicBezTo>
                  <a:pt x="28960" y="451001"/>
                  <a:pt x="20229" y="325588"/>
                  <a:pt x="14408" y="241451"/>
                </a:cubicBezTo>
                <a:cubicBezTo>
                  <a:pt x="8587" y="157314"/>
                  <a:pt x="-1202" y="-5670"/>
                  <a:pt x="121" y="1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DB064CAD-8714-4A5F-9E8F-1E3B22949614}"/>
              </a:ext>
            </a:extLst>
          </p:cNvPr>
          <p:cNvSpPr/>
          <p:nvPr/>
        </p:nvSpPr>
        <p:spPr>
          <a:xfrm>
            <a:off x="4571582" y="6249057"/>
            <a:ext cx="91654" cy="680274"/>
          </a:xfrm>
          <a:custGeom>
            <a:avLst/>
            <a:gdLst>
              <a:gd name="connsiteX0" fmla="*/ 418 w 91654"/>
              <a:gd name="connsiteY0" fmla="*/ 931 h 680274"/>
              <a:gd name="connsiteX1" fmla="*/ 79793 w 91654"/>
              <a:gd name="connsiteY1" fmla="*/ 99356 h 680274"/>
              <a:gd name="connsiteX2" fmla="*/ 89318 w 91654"/>
              <a:gd name="connsiteY2" fmla="*/ 375581 h 680274"/>
              <a:gd name="connsiteX3" fmla="*/ 84556 w 91654"/>
              <a:gd name="connsiteY3" fmla="*/ 672443 h 680274"/>
              <a:gd name="connsiteX4" fmla="*/ 90906 w 91654"/>
              <a:gd name="connsiteY4" fmla="*/ 550206 h 680274"/>
              <a:gd name="connsiteX5" fmla="*/ 63918 w 91654"/>
              <a:gd name="connsiteY5" fmla="*/ 91418 h 680274"/>
              <a:gd name="connsiteX6" fmla="*/ 48043 w 91654"/>
              <a:gd name="connsiteY6" fmla="*/ 51731 h 680274"/>
              <a:gd name="connsiteX7" fmla="*/ 418 w 91654"/>
              <a:gd name="connsiteY7" fmla="*/ 931 h 68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54" h="680274">
                <a:moveTo>
                  <a:pt x="418" y="931"/>
                </a:moveTo>
                <a:cubicBezTo>
                  <a:pt x="5710" y="8868"/>
                  <a:pt x="64976" y="36914"/>
                  <a:pt x="79793" y="99356"/>
                </a:cubicBezTo>
                <a:cubicBezTo>
                  <a:pt x="94610" y="161798"/>
                  <a:pt x="88524" y="280067"/>
                  <a:pt x="89318" y="375581"/>
                </a:cubicBezTo>
                <a:cubicBezTo>
                  <a:pt x="90112" y="471096"/>
                  <a:pt x="84291" y="643339"/>
                  <a:pt x="84556" y="672443"/>
                </a:cubicBezTo>
                <a:cubicBezTo>
                  <a:pt x="84821" y="701547"/>
                  <a:pt x="94346" y="647043"/>
                  <a:pt x="90906" y="550206"/>
                </a:cubicBezTo>
                <a:cubicBezTo>
                  <a:pt x="87466" y="453369"/>
                  <a:pt x="71062" y="174497"/>
                  <a:pt x="63918" y="91418"/>
                </a:cubicBezTo>
                <a:cubicBezTo>
                  <a:pt x="56774" y="8339"/>
                  <a:pt x="54393" y="65489"/>
                  <a:pt x="48043" y="51731"/>
                </a:cubicBezTo>
                <a:cubicBezTo>
                  <a:pt x="41693" y="37973"/>
                  <a:pt x="-4874" y="-7006"/>
                  <a:pt x="418" y="9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892BFE8C-1EB3-4892-8DCA-31225C69B5A9}"/>
              </a:ext>
            </a:extLst>
          </p:cNvPr>
          <p:cNvSpPr/>
          <p:nvPr/>
        </p:nvSpPr>
        <p:spPr>
          <a:xfrm>
            <a:off x="3305697" y="6152702"/>
            <a:ext cx="485253" cy="987874"/>
          </a:xfrm>
          <a:custGeom>
            <a:avLst/>
            <a:gdLst>
              <a:gd name="connsiteX0" fmla="*/ 218553 w 485253"/>
              <a:gd name="connsiteY0" fmla="*/ 3623 h 987874"/>
              <a:gd name="connsiteX1" fmla="*/ 18528 w 485253"/>
              <a:gd name="connsiteY1" fmla="*/ 483048 h 987874"/>
              <a:gd name="connsiteX2" fmla="*/ 37578 w 485253"/>
              <a:gd name="connsiteY2" fmla="*/ 565598 h 987874"/>
              <a:gd name="connsiteX3" fmla="*/ 272528 w 485253"/>
              <a:gd name="connsiteY3" fmla="*/ 705298 h 987874"/>
              <a:gd name="connsiteX4" fmla="*/ 485253 w 485253"/>
              <a:gd name="connsiteY4" fmla="*/ 987873 h 987874"/>
              <a:gd name="connsiteX5" fmla="*/ 272528 w 485253"/>
              <a:gd name="connsiteY5" fmla="*/ 708473 h 987874"/>
              <a:gd name="connsiteX6" fmla="*/ 37578 w 485253"/>
              <a:gd name="connsiteY6" fmla="*/ 524323 h 987874"/>
              <a:gd name="connsiteX7" fmla="*/ 148703 w 485253"/>
              <a:gd name="connsiteY7" fmla="*/ 276673 h 987874"/>
              <a:gd name="connsiteX8" fmla="*/ 218553 w 485253"/>
              <a:gd name="connsiteY8" fmla="*/ 3623 h 98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253" h="987874">
                <a:moveTo>
                  <a:pt x="218553" y="3623"/>
                </a:moveTo>
                <a:cubicBezTo>
                  <a:pt x="196857" y="38019"/>
                  <a:pt x="48690" y="389386"/>
                  <a:pt x="18528" y="483048"/>
                </a:cubicBezTo>
                <a:cubicBezTo>
                  <a:pt x="-11634" y="576710"/>
                  <a:pt x="-4755" y="528556"/>
                  <a:pt x="37578" y="565598"/>
                </a:cubicBezTo>
                <a:cubicBezTo>
                  <a:pt x="79911" y="602640"/>
                  <a:pt x="197915" y="634919"/>
                  <a:pt x="272528" y="705298"/>
                </a:cubicBezTo>
                <a:cubicBezTo>
                  <a:pt x="347141" y="775677"/>
                  <a:pt x="485253" y="987344"/>
                  <a:pt x="485253" y="987873"/>
                </a:cubicBezTo>
                <a:cubicBezTo>
                  <a:pt x="485253" y="988402"/>
                  <a:pt x="347140" y="785731"/>
                  <a:pt x="272528" y="708473"/>
                </a:cubicBezTo>
                <a:cubicBezTo>
                  <a:pt x="197916" y="631215"/>
                  <a:pt x="58215" y="596290"/>
                  <a:pt x="37578" y="524323"/>
                </a:cubicBezTo>
                <a:cubicBezTo>
                  <a:pt x="16941" y="452356"/>
                  <a:pt x="116953" y="364515"/>
                  <a:pt x="148703" y="276673"/>
                </a:cubicBezTo>
                <a:cubicBezTo>
                  <a:pt x="180453" y="188831"/>
                  <a:pt x="240249" y="-30773"/>
                  <a:pt x="218553" y="36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D8CBF78B-4973-4C2C-BED3-5CBF0302078C}"/>
              </a:ext>
            </a:extLst>
          </p:cNvPr>
          <p:cNvSpPr/>
          <p:nvPr/>
        </p:nvSpPr>
        <p:spPr>
          <a:xfrm>
            <a:off x="4705348" y="7023069"/>
            <a:ext cx="421954" cy="1873398"/>
          </a:xfrm>
          <a:custGeom>
            <a:avLst/>
            <a:gdLst>
              <a:gd name="connsiteX0" fmla="*/ 2 w 421954"/>
              <a:gd name="connsiteY0" fmla="*/ 31 h 1873398"/>
              <a:gd name="connsiteX1" fmla="*/ 381002 w 421954"/>
              <a:gd name="connsiteY1" fmla="*/ 939831 h 1873398"/>
              <a:gd name="connsiteX2" fmla="*/ 412752 w 421954"/>
              <a:gd name="connsiteY2" fmla="*/ 1511331 h 1873398"/>
              <a:gd name="connsiteX3" fmla="*/ 393702 w 421954"/>
              <a:gd name="connsiteY3" fmla="*/ 1873281 h 1873398"/>
              <a:gd name="connsiteX4" fmla="*/ 406402 w 421954"/>
              <a:gd name="connsiteY4" fmla="*/ 1543081 h 1873398"/>
              <a:gd name="connsiteX5" fmla="*/ 374652 w 421954"/>
              <a:gd name="connsiteY5" fmla="*/ 908081 h 1873398"/>
              <a:gd name="connsiteX6" fmla="*/ 2 w 421954"/>
              <a:gd name="connsiteY6" fmla="*/ 31 h 187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954" h="1873398">
                <a:moveTo>
                  <a:pt x="2" y="31"/>
                </a:moveTo>
                <a:cubicBezTo>
                  <a:pt x="1060" y="5322"/>
                  <a:pt x="312210" y="687948"/>
                  <a:pt x="381002" y="939831"/>
                </a:cubicBezTo>
                <a:cubicBezTo>
                  <a:pt x="449794" y="1191714"/>
                  <a:pt x="410635" y="1355756"/>
                  <a:pt x="412752" y="1511331"/>
                </a:cubicBezTo>
                <a:cubicBezTo>
                  <a:pt x="414869" y="1666906"/>
                  <a:pt x="394760" y="1867990"/>
                  <a:pt x="393702" y="1873281"/>
                </a:cubicBezTo>
                <a:cubicBezTo>
                  <a:pt x="392644" y="1878572"/>
                  <a:pt x="409577" y="1703948"/>
                  <a:pt x="406402" y="1543081"/>
                </a:cubicBezTo>
                <a:cubicBezTo>
                  <a:pt x="403227" y="1382214"/>
                  <a:pt x="440269" y="1163139"/>
                  <a:pt x="374652" y="908081"/>
                </a:cubicBezTo>
                <a:cubicBezTo>
                  <a:pt x="309035" y="653023"/>
                  <a:pt x="-1056" y="-5260"/>
                  <a:pt x="2" y="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97D1F4D1-1562-434D-9E22-661763EFF18D}"/>
              </a:ext>
            </a:extLst>
          </p:cNvPr>
          <p:cNvSpPr/>
          <p:nvPr/>
        </p:nvSpPr>
        <p:spPr>
          <a:xfrm>
            <a:off x="4751053" y="7029602"/>
            <a:ext cx="469882" cy="1945282"/>
          </a:xfrm>
          <a:custGeom>
            <a:avLst/>
            <a:gdLst>
              <a:gd name="connsiteX0" fmla="*/ 2980 w 469882"/>
              <a:gd name="connsiteY0" fmla="*/ 10431 h 1945282"/>
              <a:gd name="connsiteX1" fmla="*/ 447480 w 469882"/>
              <a:gd name="connsiteY1" fmla="*/ 1136498 h 1945282"/>
              <a:gd name="connsiteX2" fmla="*/ 400914 w 469882"/>
              <a:gd name="connsiteY2" fmla="*/ 1682598 h 1945282"/>
              <a:gd name="connsiteX3" fmla="*/ 375514 w 469882"/>
              <a:gd name="connsiteY3" fmla="*/ 1923898 h 1945282"/>
              <a:gd name="connsiteX4" fmla="*/ 434780 w 469882"/>
              <a:gd name="connsiteY4" fmla="*/ 1161898 h 1945282"/>
              <a:gd name="connsiteX5" fmla="*/ 261214 w 469882"/>
              <a:gd name="connsiteY5" fmla="*/ 607331 h 1945282"/>
              <a:gd name="connsiteX6" fmla="*/ 2980 w 469882"/>
              <a:gd name="connsiteY6" fmla="*/ 10431 h 194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882" h="1945282">
                <a:moveTo>
                  <a:pt x="2980" y="10431"/>
                </a:moveTo>
                <a:cubicBezTo>
                  <a:pt x="34024" y="98626"/>
                  <a:pt x="381158" y="857804"/>
                  <a:pt x="447480" y="1136498"/>
                </a:cubicBezTo>
                <a:cubicBezTo>
                  <a:pt x="513802" y="1415192"/>
                  <a:pt x="412908" y="1551365"/>
                  <a:pt x="400914" y="1682598"/>
                </a:cubicBezTo>
                <a:cubicBezTo>
                  <a:pt x="388920" y="1813831"/>
                  <a:pt x="369870" y="2010681"/>
                  <a:pt x="375514" y="1923898"/>
                </a:cubicBezTo>
                <a:cubicBezTo>
                  <a:pt x="381158" y="1837115"/>
                  <a:pt x="453830" y="1381326"/>
                  <a:pt x="434780" y="1161898"/>
                </a:cubicBezTo>
                <a:cubicBezTo>
                  <a:pt x="415730" y="942470"/>
                  <a:pt x="330358" y="797831"/>
                  <a:pt x="261214" y="607331"/>
                </a:cubicBezTo>
                <a:cubicBezTo>
                  <a:pt x="192070" y="416831"/>
                  <a:pt x="-28064" y="-77764"/>
                  <a:pt x="2980" y="104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EAC3038C-234B-4FC3-AED1-21E17625783B}"/>
              </a:ext>
            </a:extLst>
          </p:cNvPr>
          <p:cNvSpPr/>
          <p:nvPr/>
        </p:nvSpPr>
        <p:spPr>
          <a:xfrm>
            <a:off x="5159351" y="8800863"/>
            <a:ext cx="577058" cy="1961196"/>
          </a:xfrm>
          <a:custGeom>
            <a:avLst/>
            <a:gdLst>
              <a:gd name="connsiteX0" fmla="*/ 1082 w 577058"/>
              <a:gd name="connsiteY0" fmla="*/ 237 h 1961196"/>
              <a:gd name="connsiteX1" fmla="*/ 89982 w 577058"/>
              <a:gd name="connsiteY1" fmla="*/ 525170 h 1961196"/>
              <a:gd name="connsiteX2" fmla="*/ 284716 w 577058"/>
              <a:gd name="connsiteY2" fmla="*/ 1139004 h 1961196"/>
              <a:gd name="connsiteX3" fmla="*/ 386316 w 577058"/>
              <a:gd name="connsiteY3" fmla="*/ 1520004 h 1961196"/>
              <a:gd name="connsiteX4" fmla="*/ 576816 w 577058"/>
              <a:gd name="connsiteY4" fmla="*/ 1960270 h 1961196"/>
              <a:gd name="connsiteX5" fmla="*/ 343982 w 577058"/>
              <a:gd name="connsiteY5" fmla="*/ 1397237 h 1961196"/>
              <a:gd name="connsiteX6" fmla="*/ 145016 w 577058"/>
              <a:gd name="connsiteY6" fmla="*/ 588670 h 1961196"/>
              <a:gd name="connsiteX7" fmla="*/ 1082 w 577058"/>
              <a:gd name="connsiteY7" fmla="*/ 237 h 196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058" h="1961196">
                <a:moveTo>
                  <a:pt x="1082" y="237"/>
                </a:moveTo>
                <a:cubicBezTo>
                  <a:pt x="-8090" y="-10346"/>
                  <a:pt x="42710" y="335375"/>
                  <a:pt x="89982" y="525170"/>
                </a:cubicBezTo>
                <a:cubicBezTo>
                  <a:pt x="137254" y="714965"/>
                  <a:pt x="235327" y="973198"/>
                  <a:pt x="284716" y="1139004"/>
                </a:cubicBezTo>
                <a:cubicBezTo>
                  <a:pt x="334105" y="1304810"/>
                  <a:pt x="337633" y="1383126"/>
                  <a:pt x="386316" y="1520004"/>
                </a:cubicBezTo>
                <a:cubicBezTo>
                  <a:pt x="434999" y="1656882"/>
                  <a:pt x="583872" y="1980731"/>
                  <a:pt x="576816" y="1960270"/>
                </a:cubicBezTo>
                <a:cubicBezTo>
                  <a:pt x="569760" y="1939809"/>
                  <a:pt x="415949" y="1625837"/>
                  <a:pt x="343982" y="1397237"/>
                </a:cubicBezTo>
                <a:cubicBezTo>
                  <a:pt x="272015" y="1168637"/>
                  <a:pt x="204988" y="825737"/>
                  <a:pt x="145016" y="588670"/>
                </a:cubicBezTo>
                <a:cubicBezTo>
                  <a:pt x="85044" y="351603"/>
                  <a:pt x="10254" y="10820"/>
                  <a:pt x="1082" y="23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3C9ED1DA-B02D-4DB2-AB85-91C3C8F70F2A}"/>
              </a:ext>
            </a:extLst>
          </p:cNvPr>
          <p:cNvSpPr/>
          <p:nvPr/>
        </p:nvSpPr>
        <p:spPr>
          <a:xfrm>
            <a:off x="5096410" y="8900872"/>
            <a:ext cx="676496" cy="1887615"/>
          </a:xfrm>
          <a:custGeom>
            <a:avLst/>
            <a:gdLst>
              <a:gd name="connsiteX0" fmla="*/ 523 w 676496"/>
              <a:gd name="connsiteY0" fmla="*/ 6061 h 1887615"/>
              <a:gd name="connsiteX1" fmla="*/ 296857 w 676496"/>
              <a:gd name="connsiteY1" fmla="*/ 1022061 h 1887615"/>
              <a:gd name="connsiteX2" fmla="*/ 665157 w 676496"/>
              <a:gd name="connsiteY2" fmla="*/ 1826395 h 1887615"/>
              <a:gd name="connsiteX3" fmla="*/ 550857 w 676496"/>
              <a:gd name="connsiteY3" fmla="*/ 1699395 h 1887615"/>
              <a:gd name="connsiteX4" fmla="*/ 233357 w 676496"/>
              <a:gd name="connsiteY4" fmla="*/ 649528 h 1887615"/>
              <a:gd name="connsiteX5" fmla="*/ 523 w 676496"/>
              <a:gd name="connsiteY5" fmla="*/ 6061 h 188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496" h="1887615">
                <a:moveTo>
                  <a:pt x="523" y="6061"/>
                </a:moveTo>
                <a:cubicBezTo>
                  <a:pt x="11106" y="68150"/>
                  <a:pt x="186085" y="718672"/>
                  <a:pt x="296857" y="1022061"/>
                </a:cubicBezTo>
                <a:cubicBezTo>
                  <a:pt x="407629" y="1325450"/>
                  <a:pt x="622824" y="1713506"/>
                  <a:pt x="665157" y="1826395"/>
                </a:cubicBezTo>
                <a:cubicBezTo>
                  <a:pt x="707490" y="1939284"/>
                  <a:pt x="622824" y="1895539"/>
                  <a:pt x="550857" y="1699395"/>
                </a:cubicBezTo>
                <a:cubicBezTo>
                  <a:pt x="478890" y="1503251"/>
                  <a:pt x="324374" y="926106"/>
                  <a:pt x="233357" y="649528"/>
                </a:cubicBezTo>
                <a:cubicBezTo>
                  <a:pt x="142340" y="372950"/>
                  <a:pt x="-10060" y="-56028"/>
                  <a:pt x="523" y="60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EF329C8B-72D5-4C45-B257-AE53EA887983}"/>
              </a:ext>
            </a:extLst>
          </p:cNvPr>
          <p:cNvSpPr/>
          <p:nvPr/>
        </p:nvSpPr>
        <p:spPr>
          <a:xfrm>
            <a:off x="5304061" y="7105883"/>
            <a:ext cx="131834" cy="421346"/>
          </a:xfrm>
          <a:custGeom>
            <a:avLst/>
            <a:gdLst>
              <a:gd name="connsiteX0" fmla="*/ 131539 w 131834"/>
              <a:gd name="connsiteY0" fmla="*/ 1884 h 421346"/>
              <a:gd name="connsiteX1" fmla="*/ 4539 w 131834"/>
              <a:gd name="connsiteY1" fmla="*/ 412517 h 421346"/>
              <a:gd name="connsiteX2" fmla="*/ 38406 w 131834"/>
              <a:gd name="connsiteY2" fmla="*/ 264350 h 421346"/>
              <a:gd name="connsiteX3" fmla="*/ 131539 w 131834"/>
              <a:gd name="connsiteY3" fmla="*/ 1884 h 42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4" h="421346">
                <a:moveTo>
                  <a:pt x="131539" y="1884"/>
                </a:moveTo>
                <a:cubicBezTo>
                  <a:pt x="125894" y="26579"/>
                  <a:pt x="20061" y="368773"/>
                  <a:pt x="4539" y="412517"/>
                </a:cubicBezTo>
                <a:cubicBezTo>
                  <a:pt x="-10983" y="456261"/>
                  <a:pt x="16534" y="326439"/>
                  <a:pt x="38406" y="264350"/>
                </a:cubicBezTo>
                <a:cubicBezTo>
                  <a:pt x="60278" y="202261"/>
                  <a:pt x="137184" y="-22811"/>
                  <a:pt x="131539" y="18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D560CCE1-ECAA-4D16-86F0-F0AC898D1FAC}"/>
              </a:ext>
            </a:extLst>
          </p:cNvPr>
          <p:cNvSpPr/>
          <p:nvPr/>
        </p:nvSpPr>
        <p:spPr>
          <a:xfrm>
            <a:off x="5384770" y="7352852"/>
            <a:ext cx="168092" cy="1767092"/>
          </a:xfrm>
          <a:custGeom>
            <a:avLst/>
            <a:gdLst>
              <a:gd name="connsiteX0" fmla="*/ 30 w 168092"/>
              <a:gd name="connsiteY0" fmla="*/ 17381 h 1767092"/>
              <a:gd name="connsiteX1" fmla="*/ 135497 w 168092"/>
              <a:gd name="connsiteY1" fmla="*/ 495748 h 1767092"/>
              <a:gd name="connsiteX2" fmla="*/ 165130 w 168092"/>
              <a:gd name="connsiteY2" fmla="*/ 1257748 h 1767092"/>
              <a:gd name="connsiteX3" fmla="*/ 165130 w 168092"/>
              <a:gd name="connsiteY3" fmla="*/ 1765748 h 1767092"/>
              <a:gd name="connsiteX4" fmla="*/ 148197 w 168092"/>
              <a:gd name="connsiteY4" fmla="*/ 1109581 h 1767092"/>
              <a:gd name="connsiteX5" fmla="*/ 30 w 168092"/>
              <a:gd name="connsiteY5" fmla="*/ 17381 h 176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092" h="1767092">
                <a:moveTo>
                  <a:pt x="30" y="17381"/>
                </a:moveTo>
                <a:cubicBezTo>
                  <a:pt x="-2087" y="-84924"/>
                  <a:pt x="107980" y="289020"/>
                  <a:pt x="135497" y="495748"/>
                </a:cubicBezTo>
                <a:cubicBezTo>
                  <a:pt x="163014" y="702476"/>
                  <a:pt x="160191" y="1046081"/>
                  <a:pt x="165130" y="1257748"/>
                </a:cubicBezTo>
                <a:cubicBezTo>
                  <a:pt x="170069" y="1469415"/>
                  <a:pt x="167952" y="1790442"/>
                  <a:pt x="165130" y="1765748"/>
                </a:cubicBezTo>
                <a:cubicBezTo>
                  <a:pt x="162308" y="1741054"/>
                  <a:pt x="177830" y="1400270"/>
                  <a:pt x="148197" y="1109581"/>
                </a:cubicBezTo>
                <a:cubicBezTo>
                  <a:pt x="118564" y="818892"/>
                  <a:pt x="2147" y="119686"/>
                  <a:pt x="30" y="173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E4ED60DF-62CA-4FE0-B6C7-4DFBF1E844C8}"/>
              </a:ext>
            </a:extLst>
          </p:cNvPr>
          <p:cNvSpPr/>
          <p:nvPr/>
        </p:nvSpPr>
        <p:spPr>
          <a:xfrm>
            <a:off x="5533179" y="8133048"/>
            <a:ext cx="90967" cy="1070255"/>
          </a:xfrm>
          <a:custGeom>
            <a:avLst/>
            <a:gdLst>
              <a:gd name="connsiteX0" fmla="*/ 8254 w 90967"/>
              <a:gd name="connsiteY0" fmla="*/ 71152 h 1070255"/>
              <a:gd name="connsiteX1" fmla="*/ 84454 w 90967"/>
              <a:gd name="connsiteY1" fmla="*/ 985552 h 1070255"/>
              <a:gd name="connsiteX2" fmla="*/ 84454 w 90967"/>
              <a:gd name="connsiteY2" fmla="*/ 994019 h 1070255"/>
              <a:gd name="connsiteX3" fmla="*/ 63288 w 90967"/>
              <a:gd name="connsiteY3" fmla="*/ 668052 h 1070255"/>
              <a:gd name="connsiteX4" fmla="*/ 8254 w 90967"/>
              <a:gd name="connsiteY4" fmla="*/ 126185 h 1070255"/>
              <a:gd name="connsiteX5" fmla="*/ 8254 w 90967"/>
              <a:gd name="connsiteY5" fmla="*/ 71152 h 107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67" h="1070255">
                <a:moveTo>
                  <a:pt x="8254" y="71152"/>
                </a:moveTo>
                <a:cubicBezTo>
                  <a:pt x="20954" y="214380"/>
                  <a:pt x="84454" y="985552"/>
                  <a:pt x="84454" y="985552"/>
                </a:cubicBezTo>
                <a:cubicBezTo>
                  <a:pt x="97154" y="1139363"/>
                  <a:pt x="87982" y="1046936"/>
                  <a:pt x="84454" y="994019"/>
                </a:cubicBezTo>
                <a:cubicBezTo>
                  <a:pt x="80926" y="941102"/>
                  <a:pt x="75988" y="812691"/>
                  <a:pt x="63288" y="668052"/>
                </a:cubicBezTo>
                <a:cubicBezTo>
                  <a:pt x="50588" y="523413"/>
                  <a:pt x="17426" y="222846"/>
                  <a:pt x="8254" y="126185"/>
                </a:cubicBezTo>
                <a:cubicBezTo>
                  <a:pt x="-918" y="29524"/>
                  <a:pt x="-4446" y="-72076"/>
                  <a:pt x="8254" y="711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EE44EC39-D766-43D3-AACA-70DC4D7ABC2F}"/>
              </a:ext>
            </a:extLst>
          </p:cNvPr>
          <p:cNvSpPr/>
          <p:nvPr/>
        </p:nvSpPr>
        <p:spPr>
          <a:xfrm>
            <a:off x="5395265" y="9143813"/>
            <a:ext cx="548492" cy="610185"/>
          </a:xfrm>
          <a:custGeom>
            <a:avLst/>
            <a:gdLst>
              <a:gd name="connsiteX0" fmla="*/ 230835 w 548492"/>
              <a:gd name="connsiteY0" fmla="*/ 187 h 610185"/>
              <a:gd name="connsiteX1" fmla="*/ 442502 w 548492"/>
              <a:gd name="connsiteY1" fmla="*/ 410820 h 610185"/>
              <a:gd name="connsiteX2" fmla="*/ 548335 w 548492"/>
              <a:gd name="connsiteY2" fmla="*/ 537820 h 610185"/>
              <a:gd name="connsiteX3" fmla="*/ 421335 w 548492"/>
              <a:gd name="connsiteY3" fmla="*/ 482787 h 610185"/>
              <a:gd name="connsiteX4" fmla="*/ 6468 w 548492"/>
              <a:gd name="connsiteY4" fmla="*/ 609787 h 610185"/>
              <a:gd name="connsiteX5" fmla="*/ 188502 w 548492"/>
              <a:gd name="connsiteY5" fmla="*/ 520887 h 610185"/>
              <a:gd name="connsiteX6" fmla="*/ 459435 w 548492"/>
              <a:gd name="connsiteY6" fmla="*/ 465854 h 610185"/>
              <a:gd name="connsiteX7" fmla="*/ 230835 w 548492"/>
              <a:gd name="connsiteY7" fmla="*/ 187 h 61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492" h="610185">
                <a:moveTo>
                  <a:pt x="230835" y="187"/>
                </a:moveTo>
                <a:cubicBezTo>
                  <a:pt x="228013" y="-8985"/>
                  <a:pt x="389585" y="321214"/>
                  <a:pt x="442502" y="410820"/>
                </a:cubicBezTo>
                <a:cubicBezTo>
                  <a:pt x="495419" y="500426"/>
                  <a:pt x="551863" y="525825"/>
                  <a:pt x="548335" y="537820"/>
                </a:cubicBezTo>
                <a:cubicBezTo>
                  <a:pt x="544807" y="549815"/>
                  <a:pt x="511646" y="470793"/>
                  <a:pt x="421335" y="482787"/>
                </a:cubicBezTo>
                <a:cubicBezTo>
                  <a:pt x="331024" y="494781"/>
                  <a:pt x="45273" y="603437"/>
                  <a:pt x="6468" y="609787"/>
                </a:cubicBezTo>
                <a:cubicBezTo>
                  <a:pt x="-32337" y="616137"/>
                  <a:pt x="113007" y="544876"/>
                  <a:pt x="188502" y="520887"/>
                </a:cubicBezTo>
                <a:cubicBezTo>
                  <a:pt x="263997" y="496898"/>
                  <a:pt x="450968" y="548404"/>
                  <a:pt x="459435" y="465854"/>
                </a:cubicBezTo>
                <a:cubicBezTo>
                  <a:pt x="467902" y="383304"/>
                  <a:pt x="233657" y="9359"/>
                  <a:pt x="230835" y="18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95FFCA6D-88D1-4559-A0F8-35FA43C313BA}"/>
              </a:ext>
            </a:extLst>
          </p:cNvPr>
          <p:cNvSpPr/>
          <p:nvPr/>
        </p:nvSpPr>
        <p:spPr>
          <a:xfrm>
            <a:off x="4622401" y="9266723"/>
            <a:ext cx="607809" cy="1178154"/>
          </a:xfrm>
          <a:custGeom>
            <a:avLst/>
            <a:gdLst>
              <a:gd name="connsiteX0" fmla="*/ 593066 w 607809"/>
              <a:gd name="connsiteY0" fmla="*/ 44 h 1178154"/>
              <a:gd name="connsiteX1" fmla="*/ 533799 w 607809"/>
              <a:gd name="connsiteY1" fmla="*/ 381044 h 1178154"/>
              <a:gd name="connsiteX2" fmla="*/ 292499 w 607809"/>
              <a:gd name="connsiteY2" fmla="*/ 821310 h 1178154"/>
              <a:gd name="connsiteX3" fmla="*/ 399 w 607809"/>
              <a:gd name="connsiteY3" fmla="*/ 1172677 h 1178154"/>
              <a:gd name="connsiteX4" fmla="*/ 237466 w 607809"/>
              <a:gd name="connsiteY4" fmla="*/ 986410 h 1178154"/>
              <a:gd name="connsiteX5" fmla="*/ 571899 w 607809"/>
              <a:gd name="connsiteY5" fmla="*/ 359877 h 1178154"/>
              <a:gd name="connsiteX6" fmla="*/ 593066 w 607809"/>
              <a:gd name="connsiteY6" fmla="*/ 44 h 117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809" h="1178154">
                <a:moveTo>
                  <a:pt x="593066" y="44"/>
                </a:moveTo>
                <a:cubicBezTo>
                  <a:pt x="586716" y="3572"/>
                  <a:pt x="583893" y="244166"/>
                  <a:pt x="533799" y="381044"/>
                </a:cubicBezTo>
                <a:cubicBezTo>
                  <a:pt x="483705" y="517922"/>
                  <a:pt x="381399" y="689371"/>
                  <a:pt x="292499" y="821310"/>
                </a:cubicBezTo>
                <a:cubicBezTo>
                  <a:pt x="203599" y="953249"/>
                  <a:pt x="9571" y="1145160"/>
                  <a:pt x="399" y="1172677"/>
                </a:cubicBezTo>
                <a:cubicBezTo>
                  <a:pt x="-8773" y="1200194"/>
                  <a:pt x="142216" y="1121877"/>
                  <a:pt x="237466" y="986410"/>
                </a:cubicBezTo>
                <a:cubicBezTo>
                  <a:pt x="332716" y="850943"/>
                  <a:pt x="511221" y="517216"/>
                  <a:pt x="571899" y="359877"/>
                </a:cubicBezTo>
                <a:cubicBezTo>
                  <a:pt x="632577" y="202538"/>
                  <a:pt x="599416" y="-3484"/>
                  <a:pt x="593066" y="4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B7C90C5A-CB3C-4FB3-82B0-27C151D00234}"/>
              </a:ext>
            </a:extLst>
          </p:cNvPr>
          <p:cNvSpPr/>
          <p:nvPr/>
        </p:nvSpPr>
        <p:spPr>
          <a:xfrm>
            <a:off x="4470284" y="10335417"/>
            <a:ext cx="1389115" cy="108957"/>
          </a:xfrm>
          <a:custGeom>
            <a:avLst/>
            <a:gdLst>
              <a:gd name="connsiteX0" fmla="*/ 116 w 1389115"/>
              <a:gd name="connsiteY0" fmla="*/ 108216 h 108957"/>
              <a:gd name="connsiteX1" fmla="*/ 931449 w 1389115"/>
              <a:gd name="connsiteY1" fmla="*/ 53183 h 108957"/>
              <a:gd name="connsiteX2" fmla="*/ 1388649 w 1389115"/>
              <a:gd name="connsiteY2" fmla="*/ 6616 h 108957"/>
              <a:gd name="connsiteX3" fmla="*/ 994949 w 1389115"/>
              <a:gd name="connsiteY3" fmla="*/ 10850 h 108957"/>
              <a:gd name="connsiteX4" fmla="*/ 116 w 1389115"/>
              <a:gd name="connsiteY4" fmla="*/ 108216 h 10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115" h="108957">
                <a:moveTo>
                  <a:pt x="116" y="108216"/>
                </a:moveTo>
                <a:cubicBezTo>
                  <a:pt x="-10467" y="115271"/>
                  <a:pt x="700027" y="70116"/>
                  <a:pt x="931449" y="53183"/>
                </a:cubicBezTo>
                <a:cubicBezTo>
                  <a:pt x="1162871" y="36250"/>
                  <a:pt x="1378066" y="13671"/>
                  <a:pt x="1388649" y="6616"/>
                </a:cubicBezTo>
                <a:cubicBezTo>
                  <a:pt x="1399232" y="-439"/>
                  <a:pt x="1228488" y="-5378"/>
                  <a:pt x="994949" y="10850"/>
                </a:cubicBezTo>
                <a:cubicBezTo>
                  <a:pt x="761410" y="27078"/>
                  <a:pt x="10699" y="101161"/>
                  <a:pt x="116" y="108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797010EB-3FAD-4523-B6CB-6FFB185C9FEB}"/>
              </a:ext>
            </a:extLst>
          </p:cNvPr>
          <p:cNvSpPr/>
          <p:nvPr/>
        </p:nvSpPr>
        <p:spPr>
          <a:xfrm>
            <a:off x="5621579" y="9694225"/>
            <a:ext cx="222159" cy="528003"/>
          </a:xfrm>
          <a:custGeom>
            <a:avLst/>
            <a:gdLst>
              <a:gd name="connsiteX0" fmla="*/ 288 w 222159"/>
              <a:gd name="connsiteY0" fmla="*/ 108 h 528003"/>
              <a:gd name="connsiteX1" fmla="*/ 195021 w 222159"/>
              <a:gd name="connsiteY1" fmla="*/ 512342 h 528003"/>
              <a:gd name="connsiteX2" fmla="*/ 216188 w 222159"/>
              <a:gd name="connsiteY2" fmla="*/ 402275 h 528003"/>
              <a:gd name="connsiteX3" fmla="*/ 152688 w 222159"/>
              <a:gd name="connsiteY3" fmla="*/ 465775 h 528003"/>
              <a:gd name="connsiteX4" fmla="*/ 288 w 222159"/>
              <a:gd name="connsiteY4" fmla="*/ 108 h 52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59" h="528003">
                <a:moveTo>
                  <a:pt x="288" y="108"/>
                </a:moveTo>
                <a:cubicBezTo>
                  <a:pt x="7344" y="7869"/>
                  <a:pt x="159038" y="445314"/>
                  <a:pt x="195021" y="512342"/>
                </a:cubicBezTo>
                <a:cubicBezTo>
                  <a:pt x="231004" y="579370"/>
                  <a:pt x="223244" y="410036"/>
                  <a:pt x="216188" y="402275"/>
                </a:cubicBezTo>
                <a:cubicBezTo>
                  <a:pt x="209132" y="394514"/>
                  <a:pt x="187966" y="528569"/>
                  <a:pt x="152688" y="465775"/>
                </a:cubicBezTo>
                <a:cubicBezTo>
                  <a:pt x="117410" y="402981"/>
                  <a:pt x="-6768" y="-7653"/>
                  <a:pt x="288" y="1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53E60571-77B0-4786-958D-ABCFF65F78EE}"/>
              </a:ext>
            </a:extLst>
          </p:cNvPr>
          <p:cNvSpPr/>
          <p:nvPr/>
        </p:nvSpPr>
        <p:spPr>
          <a:xfrm>
            <a:off x="5629838" y="9876156"/>
            <a:ext cx="259913" cy="517199"/>
          </a:xfrm>
          <a:custGeom>
            <a:avLst/>
            <a:gdLst>
              <a:gd name="connsiteX0" fmla="*/ 258729 w 259913"/>
              <a:gd name="connsiteY0" fmla="*/ 271144 h 517199"/>
              <a:gd name="connsiteX1" fmla="*/ 203695 w 259913"/>
              <a:gd name="connsiteY1" fmla="*/ 516677 h 517199"/>
              <a:gd name="connsiteX2" fmla="*/ 72462 w 259913"/>
              <a:gd name="connsiteY2" fmla="*/ 326177 h 517199"/>
              <a:gd name="connsiteX3" fmla="*/ 495 w 259913"/>
              <a:gd name="connsiteY3" fmla="*/ 211 h 517199"/>
              <a:gd name="connsiteX4" fmla="*/ 106329 w 259913"/>
              <a:gd name="connsiteY4" fmla="*/ 376977 h 517199"/>
              <a:gd name="connsiteX5" fmla="*/ 157129 w 259913"/>
              <a:gd name="connsiteY5" fmla="*/ 465877 h 517199"/>
              <a:gd name="connsiteX6" fmla="*/ 258729 w 259913"/>
              <a:gd name="connsiteY6" fmla="*/ 271144 h 51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913" h="517199">
                <a:moveTo>
                  <a:pt x="258729" y="271144"/>
                </a:moveTo>
                <a:cubicBezTo>
                  <a:pt x="266490" y="279611"/>
                  <a:pt x="234740" y="507505"/>
                  <a:pt x="203695" y="516677"/>
                </a:cubicBezTo>
                <a:cubicBezTo>
                  <a:pt x="172650" y="525849"/>
                  <a:pt x="106329" y="412255"/>
                  <a:pt x="72462" y="326177"/>
                </a:cubicBezTo>
                <a:cubicBezTo>
                  <a:pt x="38595" y="240099"/>
                  <a:pt x="-5149" y="-8256"/>
                  <a:pt x="495" y="211"/>
                </a:cubicBezTo>
                <a:cubicBezTo>
                  <a:pt x="6139" y="8678"/>
                  <a:pt x="80223" y="299366"/>
                  <a:pt x="106329" y="376977"/>
                </a:cubicBezTo>
                <a:cubicBezTo>
                  <a:pt x="132435" y="454588"/>
                  <a:pt x="133846" y="480694"/>
                  <a:pt x="157129" y="465877"/>
                </a:cubicBezTo>
                <a:cubicBezTo>
                  <a:pt x="180412" y="451060"/>
                  <a:pt x="250968" y="262677"/>
                  <a:pt x="258729" y="27114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2FC9B2FE-B59F-42F6-9DAC-E50D420ACA8B}"/>
              </a:ext>
            </a:extLst>
          </p:cNvPr>
          <p:cNvSpPr/>
          <p:nvPr/>
        </p:nvSpPr>
        <p:spPr>
          <a:xfrm>
            <a:off x="5826270" y="9636819"/>
            <a:ext cx="246602" cy="459889"/>
          </a:xfrm>
          <a:custGeom>
            <a:avLst/>
            <a:gdLst>
              <a:gd name="connsiteX0" fmla="*/ 3030 w 246602"/>
              <a:gd name="connsiteY0" fmla="*/ 2481 h 459889"/>
              <a:gd name="connsiteX1" fmla="*/ 244330 w 246602"/>
              <a:gd name="connsiteY1" fmla="*/ 451214 h 459889"/>
              <a:gd name="connsiteX2" fmla="*/ 117330 w 246602"/>
              <a:gd name="connsiteY2" fmla="*/ 277648 h 459889"/>
              <a:gd name="connsiteX3" fmla="*/ 3030 w 246602"/>
              <a:gd name="connsiteY3" fmla="*/ 2481 h 45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602" h="459889">
                <a:moveTo>
                  <a:pt x="3030" y="2481"/>
                </a:moveTo>
                <a:cubicBezTo>
                  <a:pt x="24197" y="31409"/>
                  <a:pt x="225280" y="405353"/>
                  <a:pt x="244330" y="451214"/>
                </a:cubicBezTo>
                <a:cubicBezTo>
                  <a:pt x="263380" y="497075"/>
                  <a:pt x="157547" y="349615"/>
                  <a:pt x="117330" y="277648"/>
                </a:cubicBezTo>
                <a:cubicBezTo>
                  <a:pt x="77113" y="205681"/>
                  <a:pt x="-18137" y="-26447"/>
                  <a:pt x="3030" y="24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C29233E9-212E-4F3F-B8B6-0828707E9D97}"/>
              </a:ext>
            </a:extLst>
          </p:cNvPr>
          <p:cNvSpPr/>
          <p:nvPr/>
        </p:nvSpPr>
        <p:spPr>
          <a:xfrm>
            <a:off x="5031519" y="5102708"/>
            <a:ext cx="838414" cy="477257"/>
          </a:xfrm>
          <a:custGeom>
            <a:avLst/>
            <a:gdLst>
              <a:gd name="connsiteX0" fmla="*/ 1914 w 838414"/>
              <a:gd name="connsiteY0" fmla="*/ 476825 h 477257"/>
              <a:gd name="connsiteX1" fmla="*/ 177598 w 838414"/>
              <a:gd name="connsiteY1" fmla="*/ 381575 h 477257"/>
              <a:gd name="connsiteX2" fmla="*/ 374448 w 838414"/>
              <a:gd name="connsiteY2" fmla="*/ 303259 h 477257"/>
              <a:gd name="connsiteX3" fmla="*/ 835881 w 838414"/>
              <a:gd name="connsiteY3" fmla="*/ 2692 h 477257"/>
              <a:gd name="connsiteX4" fmla="*/ 548014 w 838414"/>
              <a:gd name="connsiteY4" fmla="*/ 165675 h 477257"/>
              <a:gd name="connsiteX5" fmla="*/ 294014 w 838414"/>
              <a:gd name="connsiteY5" fmla="*/ 341359 h 477257"/>
              <a:gd name="connsiteX6" fmla="*/ 1914 w 838414"/>
              <a:gd name="connsiteY6" fmla="*/ 476825 h 4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414" h="477257">
                <a:moveTo>
                  <a:pt x="1914" y="476825"/>
                </a:moveTo>
                <a:cubicBezTo>
                  <a:pt x="-17489" y="483528"/>
                  <a:pt x="115509" y="410503"/>
                  <a:pt x="177598" y="381575"/>
                </a:cubicBezTo>
                <a:cubicBezTo>
                  <a:pt x="239687" y="352647"/>
                  <a:pt x="264734" y="366406"/>
                  <a:pt x="374448" y="303259"/>
                </a:cubicBezTo>
                <a:cubicBezTo>
                  <a:pt x="484162" y="240112"/>
                  <a:pt x="806953" y="25623"/>
                  <a:pt x="835881" y="2692"/>
                </a:cubicBezTo>
                <a:cubicBezTo>
                  <a:pt x="864809" y="-20239"/>
                  <a:pt x="638325" y="109231"/>
                  <a:pt x="548014" y="165675"/>
                </a:cubicBezTo>
                <a:cubicBezTo>
                  <a:pt x="457703" y="222119"/>
                  <a:pt x="382561" y="289501"/>
                  <a:pt x="294014" y="341359"/>
                </a:cubicBezTo>
                <a:cubicBezTo>
                  <a:pt x="205467" y="393217"/>
                  <a:pt x="21317" y="470122"/>
                  <a:pt x="1914" y="4768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F30BCE91-06A6-4B4E-8C01-DDE732C7BBED}"/>
              </a:ext>
            </a:extLst>
          </p:cNvPr>
          <p:cNvSpPr/>
          <p:nvPr/>
        </p:nvSpPr>
        <p:spPr>
          <a:xfrm>
            <a:off x="5869799" y="4921504"/>
            <a:ext cx="598746" cy="188386"/>
          </a:xfrm>
          <a:custGeom>
            <a:avLst/>
            <a:gdLst>
              <a:gd name="connsiteX0" fmla="*/ 3951 w 598746"/>
              <a:gd name="connsiteY0" fmla="*/ 188129 h 188386"/>
              <a:gd name="connsiteX1" fmla="*/ 194451 w 598746"/>
              <a:gd name="connsiteY1" fmla="*/ 50546 h 188386"/>
              <a:gd name="connsiteX2" fmla="*/ 372251 w 598746"/>
              <a:gd name="connsiteY2" fmla="*/ 1863 h 188386"/>
              <a:gd name="connsiteX3" fmla="*/ 598734 w 598746"/>
              <a:gd name="connsiteY3" fmla="*/ 10329 h 188386"/>
              <a:gd name="connsiteX4" fmla="*/ 380718 w 598746"/>
              <a:gd name="connsiteY4" fmla="*/ 12446 h 188386"/>
              <a:gd name="connsiteX5" fmla="*/ 3951 w 598746"/>
              <a:gd name="connsiteY5" fmla="*/ 188129 h 18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746" h="188386">
                <a:moveTo>
                  <a:pt x="3951" y="188129"/>
                </a:moveTo>
                <a:cubicBezTo>
                  <a:pt x="-27094" y="194479"/>
                  <a:pt x="133068" y="81590"/>
                  <a:pt x="194451" y="50546"/>
                </a:cubicBezTo>
                <a:cubicBezTo>
                  <a:pt x="255834" y="19502"/>
                  <a:pt x="304871" y="8566"/>
                  <a:pt x="372251" y="1863"/>
                </a:cubicBezTo>
                <a:cubicBezTo>
                  <a:pt x="439631" y="-4840"/>
                  <a:pt x="597323" y="8565"/>
                  <a:pt x="598734" y="10329"/>
                </a:cubicBezTo>
                <a:cubicBezTo>
                  <a:pt x="600145" y="12093"/>
                  <a:pt x="477732" y="-14012"/>
                  <a:pt x="380718" y="12446"/>
                </a:cubicBezTo>
                <a:cubicBezTo>
                  <a:pt x="283704" y="38904"/>
                  <a:pt x="34996" y="181779"/>
                  <a:pt x="3951" y="1881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C7FFEDAD-43D6-4A62-88C4-902BB0025F82}"/>
              </a:ext>
            </a:extLst>
          </p:cNvPr>
          <p:cNvSpPr/>
          <p:nvPr/>
        </p:nvSpPr>
        <p:spPr>
          <a:xfrm>
            <a:off x="6034450" y="4971407"/>
            <a:ext cx="240537" cy="1116096"/>
          </a:xfrm>
          <a:custGeom>
            <a:avLst/>
            <a:gdLst>
              <a:gd name="connsiteX0" fmla="*/ 239350 w 240537"/>
              <a:gd name="connsiteY0" fmla="*/ 643 h 1116096"/>
              <a:gd name="connsiteX1" fmla="*/ 67900 w 240537"/>
              <a:gd name="connsiteY1" fmla="*/ 150926 h 1116096"/>
              <a:gd name="connsiteX2" fmla="*/ 17100 w 240537"/>
              <a:gd name="connsiteY2" fmla="*/ 339310 h 1116096"/>
              <a:gd name="connsiteX3" fmla="*/ 167 w 240537"/>
              <a:gd name="connsiteY3" fmla="*/ 595426 h 1116096"/>
              <a:gd name="connsiteX4" fmla="*/ 12867 w 240537"/>
              <a:gd name="connsiteY4" fmla="*/ 868476 h 1116096"/>
              <a:gd name="connsiteX5" fmla="*/ 8633 w 240537"/>
              <a:gd name="connsiteY5" fmla="*/ 953143 h 1116096"/>
              <a:gd name="connsiteX6" fmla="*/ 146217 w 240537"/>
              <a:gd name="connsiteY6" fmla="*/ 1114010 h 1116096"/>
              <a:gd name="connsiteX7" fmla="*/ 36150 w 240537"/>
              <a:gd name="connsiteY7" fmla="*/ 828260 h 1116096"/>
              <a:gd name="connsiteX8" fmla="*/ 19217 w 240537"/>
              <a:gd name="connsiteY8" fmla="*/ 479010 h 1116096"/>
              <a:gd name="connsiteX9" fmla="*/ 44617 w 240537"/>
              <a:gd name="connsiteY9" fmla="*/ 241943 h 1116096"/>
              <a:gd name="connsiteX10" fmla="*/ 137750 w 240537"/>
              <a:gd name="connsiteY10" fmla="*/ 102243 h 1116096"/>
              <a:gd name="connsiteX11" fmla="*/ 239350 w 240537"/>
              <a:gd name="connsiteY11" fmla="*/ 643 h 11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537" h="1116096">
                <a:moveTo>
                  <a:pt x="239350" y="643"/>
                </a:moveTo>
                <a:cubicBezTo>
                  <a:pt x="227708" y="8757"/>
                  <a:pt x="104942" y="94482"/>
                  <a:pt x="67900" y="150926"/>
                </a:cubicBezTo>
                <a:cubicBezTo>
                  <a:pt x="30858" y="207370"/>
                  <a:pt x="28389" y="265227"/>
                  <a:pt x="17100" y="339310"/>
                </a:cubicBezTo>
                <a:cubicBezTo>
                  <a:pt x="5811" y="413393"/>
                  <a:pt x="872" y="507232"/>
                  <a:pt x="167" y="595426"/>
                </a:cubicBezTo>
                <a:cubicBezTo>
                  <a:pt x="-538" y="683620"/>
                  <a:pt x="11456" y="808857"/>
                  <a:pt x="12867" y="868476"/>
                </a:cubicBezTo>
                <a:cubicBezTo>
                  <a:pt x="14278" y="928095"/>
                  <a:pt x="-13592" y="912221"/>
                  <a:pt x="8633" y="953143"/>
                </a:cubicBezTo>
                <a:cubicBezTo>
                  <a:pt x="30858" y="994065"/>
                  <a:pt x="141631" y="1134824"/>
                  <a:pt x="146217" y="1114010"/>
                </a:cubicBezTo>
                <a:cubicBezTo>
                  <a:pt x="150803" y="1093196"/>
                  <a:pt x="57317" y="934093"/>
                  <a:pt x="36150" y="828260"/>
                </a:cubicBezTo>
                <a:cubicBezTo>
                  <a:pt x="14983" y="722427"/>
                  <a:pt x="17806" y="576729"/>
                  <a:pt x="19217" y="479010"/>
                </a:cubicBezTo>
                <a:cubicBezTo>
                  <a:pt x="20628" y="381291"/>
                  <a:pt x="24861" y="304738"/>
                  <a:pt x="44617" y="241943"/>
                </a:cubicBezTo>
                <a:cubicBezTo>
                  <a:pt x="64372" y="179149"/>
                  <a:pt x="101414" y="141401"/>
                  <a:pt x="137750" y="102243"/>
                </a:cubicBezTo>
                <a:cubicBezTo>
                  <a:pt x="174086" y="63085"/>
                  <a:pt x="250992" y="-7471"/>
                  <a:pt x="239350" y="6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B0F365DF-CDDE-48BF-9C78-D4405353C862}"/>
              </a:ext>
            </a:extLst>
          </p:cNvPr>
          <p:cNvSpPr/>
          <p:nvPr/>
        </p:nvSpPr>
        <p:spPr>
          <a:xfrm>
            <a:off x="5999888" y="4978387"/>
            <a:ext cx="197792" cy="1099141"/>
          </a:xfrm>
          <a:custGeom>
            <a:avLst/>
            <a:gdLst>
              <a:gd name="connsiteX0" fmla="*/ 197712 w 197792"/>
              <a:gd name="connsiteY0" fmla="*/ 13 h 1099141"/>
              <a:gd name="connsiteX1" fmla="*/ 79179 w 197792"/>
              <a:gd name="connsiteY1" fmla="*/ 127013 h 1099141"/>
              <a:gd name="connsiteX2" fmla="*/ 19912 w 197792"/>
              <a:gd name="connsiteY2" fmla="*/ 410646 h 1099141"/>
              <a:gd name="connsiteX3" fmla="*/ 7212 w 197792"/>
              <a:gd name="connsiteY3" fmla="*/ 781063 h 1099141"/>
              <a:gd name="connsiteX4" fmla="*/ 30495 w 197792"/>
              <a:gd name="connsiteY4" fmla="*/ 889013 h 1099141"/>
              <a:gd name="connsiteX5" fmla="*/ 153262 w 197792"/>
              <a:gd name="connsiteY5" fmla="*/ 1090096 h 1099141"/>
              <a:gd name="connsiteX6" fmla="*/ 106695 w 197792"/>
              <a:gd name="connsiteY6" fmla="*/ 1037180 h 1099141"/>
              <a:gd name="connsiteX7" fmla="*/ 7212 w 197792"/>
              <a:gd name="connsiteY7" fmla="*/ 795880 h 1099141"/>
              <a:gd name="connsiteX8" fmla="*/ 13562 w 197792"/>
              <a:gd name="connsiteY8" fmla="*/ 389480 h 1099141"/>
              <a:gd name="connsiteX9" fmla="*/ 60129 w 197792"/>
              <a:gd name="connsiteY9" fmla="*/ 133363 h 1099141"/>
              <a:gd name="connsiteX10" fmla="*/ 197712 w 197792"/>
              <a:gd name="connsiteY10" fmla="*/ 13 h 109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792" h="1099141">
                <a:moveTo>
                  <a:pt x="197712" y="13"/>
                </a:moveTo>
                <a:cubicBezTo>
                  <a:pt x="200887" y="-1045"/>
                  <a:pt x="108812" y="58574"/>
                  <a:pt x="79179" y="127013"/>
                </a:cubicBezTo>
                <a:cubicBezTo>
                  <a:pt x="49546" y="195452"/>
                  <a:pt x="31906" y="301638"/>
                  <a:pt x="19912" y="410646"/>
                </a:cubicBezTo>
                <a:cubicBezTo>
                  <a:pt x="7918" y="519654"/>
                  <a:pt x="5448" y="701335"/>
                  <a:pt x="7212" y="781063"/>
                </a:cubicBezTo>
                <a:cubicBezTo>
                  <a:pt x="8976" y="860791"/>
                  <a:pt x="6153" y="837508"/>
                  <a:pt x="30495" y="889013"/>
                </a:cubicBezTo>
                <a:cubicBezTo>
                  <a:pt x="54837" y="940519"/>
                  <a:pt x="140562" y="1065401"/>
                  <a:pt x="153262" y="1090096"/>
                </a:cubicBezTo>
                <a:cubicBezTo>
                  <a:pt x="165962" y="1114791"/>
                  <a:pt x="131037" y="1086216"/>
                  <a:pt x="106695" y="1037180"/>
                </a:cubicBezTo>
                <a:cubicBezTo>
                  <a:pt x="82353" y="988144"/>
                  <a:pt x="22734" y="903830"/>
                  <a:pt x="7212" y="795880"/>
                </a:cubicBezTo>
                <a:cubicBezTo>
                  <a:pt x="-8310" y="687930"/>
                  <a:pt x="4743" y="499899"/>
                  <a:pt x="13562" y="389480"/>
                </a:cubicBezTo>
                <a:cubicBezTo>
                  <a:pt x="22381" y="279061"/>
                  <a:pt x="29085" y="195099"/>
                  <a:pt x="60129" y="133363"/>
                </a:cubicBezTo>
                <a:cubicBezTo>
                  <a:pt x="91173" y="71627"/>
                  <a:pt x="194537" y="1071"/>
                  <a:pt x="197712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88B31F0A-AE9E-4C97-96A9-770BE80BA648}"/>
              </a:ext>
            </a:extLst>
          </p:cNvPr>
          <p:cNvSpPr/>
          <p:nvPr/>
        </p:nvSpPr>
        <p:spPr>
          <a:xfrm>
            <a:off x="6161503" y="6101781"/>
            <a:ext cx="230004" cy="125966"/>
          </a:xfrm>
          <a:custGeom>
            <a:avLst/>
            <a:gdLst>
              <a:gd name="connsiteX0" fmla="*/ 114 w 230004"/>
              <a:gd name="connsiteY0" fmla="*/ 569 h 125966"/>
              <a:gd name="connsiteX1" fmla="*/ 216014 w 230004"/>
              <a:gd name="connsiteY1" fmla="*/ 123336 h 125966"/>
              <a:gd name="connsiteX2" fmla="*/ 186380 w 230004"/>
              <a:gd name="connsiteY2" fmla="*/ 78886 h 125966"/>
              <a:gd name="connsiteX3" fmla="*/ 114 w 230004"/>
              <a:gd name="connsiteY3" fmla="*/ 569 h 12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04" h="125966">
                <a:moveTo>
                  <a:pt x="114" y="569"/>
                </a:moveTo>
                <a:cubicBezTo>
                  <a:pt x="5053" y="7977"/>
                  <a:pt x="184970" y="110283"/>
                  <a:pt x="216014" y="123336"/>
                </a:cubicBezTo>
                <a:cubicBezTo>
                  <a:pt x="247058" y="136389"/>
                  <a:pt x="221658" y="97583"/>
                  <a:pt x="186380" y="78886"/>
                </a:cubicBezTo>
                <a:cubicBezTo>
                  <a:pt x="151102" y="60189"/>
                  <a:pt x="-4825" y="-6839"/>
                  <a:pt x="114" y="5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C96C4864-4BCE-4D31-A5B3-3674F389298D}"/>
              </a:ext>
            </a:extLst>
          </p:cNvPr>
          <p:cNvSpPr/>
          <p:nvPr/>
        </p:nvSpPr>
        <p:spPr>
          <a:xfrm>
            <a:off x="6318227" y="6146244"/>
            <a:ext cx="393730" cy="174222"/>
          </a:xfrm>
          <a:custGeom>
            <a:avLst/>
            <a:gdLst>
              <a:gd name="connsiteX0" fmla="*/ 23 w 393730"/>
              <a:gd name="connsiteY0" fmla="*/ 174123 h 174222"/>
              <a:gd name="connsiteX1" fmla="*/ 133373 w 393730"/>
              <a:gd name="connsiteY1" fmla="*/ 57706 h 174222"/>
              <a:gd name="connsiteX2" fmla="*/ 393723 w 393730"/>
              <a:gd name="connsiteY2" fmla="*/ 556 h 174222"/>
              <a:gd name="connsiteX3" fmla="*/ 124906 w 393730"/>
              <a:gd name="connsiteY3" fmla="*/ 36539 h 174222"/>
              <a:gd name="connsiteX4" fmla="*/ 23 w 393730"/>
              <a:gd name="connsiteY4" fmla="*/ 174123 h 17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30" h="174222">
                <a:moveTo>
                  <a:pt x="23" y="174123"/>
                </a:moveTo>
                <a:cubicBezTo>
                  <a:pt x="1434" y="177651"/>
                  <a:pt x="67756" y="86634"/>
                  <a:pt x="133373" y="57706"/>
                </a:cubicBezTo>
                <a:cubicBezTo>
                  <a:pt x="198990" y="28778"/>
                  <a:pt x="395134" y="4084"/>
                  <a:pt x="393723" y="556"/>
                </a:cubicBezTo>
                <a:cubicBezTo>
                  <a:pt x="392312" y="-2972"/>
                  <a:pt x="188406" y="10433"/>
                  <a:pt x="124906" y="36539"/>
                </a:cubicBezTo>
                <a:cubicBezTo>
                  <a:pt x="61406" y="62644"/>
                  <a:pt x="-1388" y="170595"/>
                  <a:pt x="23" y="1741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B0482E1A-56C6-4464-9760-33B689E20D29}"/>
              </a:ext>
            </a:extLst>
          </p:cNvPr>
          <p:cNvSpPr/>
          <p:nvPr/>
        </p:nvSpPr>
        <p:spPr>
          <a:xfrm>
            <a:off x="6185472" y="6043323"/>
            <a:ext cx="386867" cy="72051"/>
          </a:xfrm>
          <a:custGeom>
            <a:avLst/>
            <a:gdLst>
              <a:gd name="connsiteX0" fmla="*/ 3661 w 386867"/>
              <a:gd name="connsiteY0" fmla="*/ 1877 h 72051"/>
              <a:gd name="connsiteX1" fmla="*/ 65045 w 386867"/>
              <a:gd name="connsiteY1" fmla="*/ 14577 h 72051"/>
              <a:gd name="connsiteX2" fmla="*/ 384661 w 386867"/>
              <a:gd name="connsiteY2" fmla="*/ 67494 h 72051"/>
              <a:gd name="connsiteX3" fmla="*/ 196278 w 386867"/>
              <a:gd name="connsiteY3" fmla="*/ 63260 h 72051"/>
              <a:gd name="connsiteX4" fmla="*/ 3661 w 386867"/>
              <a:gd name="connsiteY4" fmla="*/ 1877 h 7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67" h="72051">
                <a:moveTo>
                  <a:pt x="3661" y="1877"/>
                </a:moveTo>
                <a:cubicBezTo>
                  <a:pt x="-18211" y="-6237"/>
                  <a:pt x="65045" y="14577"/>
                  <a:pt x="65045" y="14577"/>
                </a:cubicBezTo>
                <a:cubicBezTo>
                  <a:pt x="128545" y="25513"/>
                  <a:pt x="362789" y="59380"/>
                  <a:pt x="384661" y="67494"/>
                </a:cubicBezTo>
                <a:cubicBezTo>
                  <a:pt x="406533" y="75608"/>
                  <a:pt x="260131" y="72080"/>
                  <a:pt x="196278" y="63260"/>
                </a:cubicBezTo>
                <a:cubicBezTo>
                  <a:pt x="132425" y="54441"/>
                  <a:pt x="25533" y="9991"/>
                  <a:pt x="3661" y="18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F100637C-F2C9-4687-B8FF-E7F1B12FFE17}"/>
              </a:ext>
            </a:extLst>
          </p:cNvPr>
          <p:cNvSpPr/>
          <p:nvPr/>
        </p:nvSpPr>
        <p:spPr>
          <a:xfrm>
            <a:off x="6553145" y="5893024"/>
            <a:ext cx="760434" cy="224754"/>
          </a:xfrm>
          <a:custGeom>
            <a:avLst/>
            <a:gdLst>
              <a:gd name="connsiteX0" fmla="*/ 55 w 760434"/>
              <a:gd name="connsiteY0" fmla="*/ 194509 h 224754"/>
              <a:gd name="connsiteX1" fmla="*/ 266755 w 760434"/>
              <a:gd name="connsiteY1" fmla="*/ 224143 h 224754"/>
              <a:gd name="connsiteX2" fmla="*/ 412805 w 760434"/>
              <a:gd name="connsiteY2" fmla="*/ 162759 h 224754"/>
              <a:gd name="connsiteX3" fmla="*/ 757822 w 760434"/>
              <a:gd name="connsiteY3" fmla="*/ 1893 h 224754"/>
              <a:gd name="connsiteX4" fmla="*/ 556738 w 760434"/>
              <a:gd name="connsiteY4" fmla="*/ 82326 h 224754"/>
              <a:gd name="connsiteX5" fmla="*/ 290038 w 760434"/>
              <a:gd name="connsiteY5" fmla="*/ 198743 h 224754"/>
              <a:gd name="connsiteX6" fmla="*/ 55 w 760434"/>
              <a:gd name="connsiteY6" fmla="*/ 194509 h 22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434" h="224754">
                <a:moveTo>
                  <a:pt x="55" y="194509"/>
                </a:moveTo>
                <a:cubicBezTo>
                  <a:pt x="-3825" y="198742"/>
                  <a:pt x="197963" y="229435"/>
                  <a:pt x="266755" y="224143"/>
                </a:cubicBezTo>
                <a:cubicBezTo>
                  <a:pt x="335547" y="218851"/>
                  <a:pt x="330961" y="199801"/>
                  <a:pt x="412805" y="162759"/>
                </a:cubicBezTo>
                <a:cubicBezTo>
                  <a:pt x="494649" y="125717"/>
                  <a:pt x="733833" y="15298"/>
                  <a:pt x="757822" y="1893"/>
                </a:cubicBezTo>
                <a:cubicBezTo>
                  <a:pt x="781811" y="-11513"/>
                  <a:pt x="634702" y="49518"/>
                  <a:pt x="556738" y="82326"/>
                </a:cubicBezTo>
                <a:cubicBezTo>
                  <a:pt x="478774" y="115134"/>
                  <a:pt x="385641" y="180046"/>
                  <a:pt x="290038" y="198743"/>
                </a:cubicBezTo>
                <a:cubicBezTo>
                  <a:pt x="194435" y="217440"/>
                  <a:pt x="3935" y="190276"/>
                  <a:pt x="55" y="19450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DC1F9C2A-127F-4CF9-8C97-7A7B353540A5}"/>
              </a:ext>
            </a:extLst>
          </p:cNvPr>
          <p:cNvSpPr/>
          <p:nvPr/>
        </p:nvSpPr>
        <p:spPr>
          <a:xfrm>
            <a:off x="6202647" y="4944362"/>
            <a:ext cx="979978" cy="164726"/>
          </a:xfrm>
          <a:custGeom>
            <a:avLst/>
            <a:gdLst>
              <a:gd name="connsiteX0" fmla="*/ 5536 w 979978"/>
              <a:gd name="connsiteY0" fmla="*/ 34038 h 164726"/>
              <a:gd name="connsiteX1" fmla="*/ 428870 w 979978"/>
              <a:gd name="connsiteY1" fmla="*/ 25571 h 164726"/>
              <a:gd name="connsiteX2" fmla="*/ 905120 w 979978"/>
              <a:gd name="connsiteY2" fmla="*/ 131405 h 164726"/>
              <a:gd name="connsiteX3" fmla="*/ 909353 w 979978"/>
              <a:gd name="connsiteY3" fmla="*/ 156805 h 164726"/>
              <a:gd name="connsiteX4" fmla="*/ 234136 w 979978"/>
              <a:gd name="connsiteY4" fmla="*/ 6521 h 164726"/>
              <a:gd name="connsiteX5" fmla="*/ 5536 w 979978"/>
              <a:gd name="connsiteY5" fmla="*/ 34038 h 1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9978" h="164726">
                <a:moveTo>
                  <a:pt x="5536" y="34038"/>
                </a:moveTo>
                <a:cubicBezTo>
                  <a:pt x="37992" y="37213"/>
                  <a:pt x="278939" y="9343"/>
                  <a:pt x="428870" y="25571"/>
                </a:cubicBezTo>
                <a:cubicBezTo>
                  <a:pt x="578801" y="41799"/>
                  <a:pt x="825040" y="109533"/>
                  <a:pt x="905120" y="131405"/>
                </a:cubicBezTo>
                <a:cubicBezTo>
                  <a:pt x="985200" y="153277"/>
                  <a:pt x="1021184" y="177619"/>
                  <a:pt x="909353" y="156805"/>
                </a:cubicBezTo>
                <a:cubicBezTo>
                  <a:pt x="797522" y="135991"/>
                  <a:pt x="380539" y="30157"/>
                  <a:pt x="234136" y="6521"/>
                </a:cubicBezTo>
                <a:cubicBezTo>
                  <a:pt x="87733" y="-17115"/>
                  <a:pt x="-26920" y="30863"/>
                  <a:pt x="5536" y="340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CA6062C7-97D7-410E-ACAD-F8E93FE0608D}"/>
              </a:ext>
            </a:extLst>
          </p:cNvPr>
          <p:cNvSpPr/>
          <p:nvPr/>
        </p:nvSpPr>
        <p:spPr>
          <a:xfrm>
            <a:off x="7135245" y="5107016"/>
            <a:ext cx="577913" cy="122347"/>
          </a:xfrm>
          <a:custGeom>
            <a:avLst/>
            <a:gdLst>
              <a:gd name="connsiteX0" fmla="*/ 38 w 577913"/>
              <a:gd name="connsiteY0" fmla="*/ 501 h 122347"/>
              <a:gd name="connsiteX1" fmla="*/ 61422 w 577913"/>
              <a:gd name="connsiteY1" fmla="*/ 64001 h 122347"/>
              <a:gd name="connsiteX2" fmla="*/ 148205 w 577913"/>
              <a:gd name="connsiteY2" fmla="*/ 121151 h 122347"/>
              <a:gd name="connsiteX3" fmla="*/ 300605 w 577913"/>
              <a:gd name="connsiteY3" fmla="*/ 104217 h 122347"/>
              <a:gd name="connsiteX4" fmla="*/ 577888 w 577913"/>
              <a:gd name="connsiteY4" fmla="*/ 72467 h 122347"/>
              <a:gd name="connsiteX5" fmla="*/ 315422 w 577913"/>
              <a:gd name="connsiteY5" fmla="*/ 66117 h 122347"/>
              <a:gd name="connsiteX6" fmla="*/ 69888 w 577913"/>
              <a:gd name="connsiteY6" fmla="*/ 99984 h 122347"/>
              <a:gd name="connsiteX7" fmla="*/ 38 w 577913"/>
              <a:gd name="connsiteY7" fmla="*/ 501 h 12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913" h="122347">
                <a:moveTo>
                  <a:pt x="38" y="501"/>
                </a:moveTo>
                <a:cubicBezTo>
                  <a:pt x="-1373" y="-5496"/>
                  <a:pt x="36728" y="43893"/>
                  <a:pt x="61422" y="64001"/>
                </a:cubicBezTo>
                <a:cubicBezTo>
                  <a:pt x="86116" y="84109"/>
                  <a:pt x="108341" y="114448"/>
                  <a:pt x="148205" y="121151"/>
                </a:cubicBezTo>
                <a:cubicBezTo>
                  <a:pt x="188069" y="127854"/>
                  <a:pt x="300605" y="104217"/>
                  <a:pt x="300605" y="104217"/>
                </a:cubicBezTo>
                <a:cubicBezTo>
                  <a:pt x="372219" y="96103"/>
                  <a:pt x="575419" y="78817"/>
                  <a:pt x="577888" y="72467"/>
                </a:cubicBezTo>
                <a:cubicBezTo>
                  <a:pt x="580357" y="66117"/>
                  <a:pt x="400089" y="61531"/>
                  <a:pt x="315422" y="66117"/>
                </a:cubicBezTo>
                <a:cubicBezTo>
                  <a:pt x="230755" y="70703"/>
                  <a:pt x="119630" y="106334"/>
                  <a:pt x="69888" y="99984"/>
                </a:cubicBezTo>
                <a:cubicBezTo>
                  <a:pt x="20146" y="93634"/>
                  <a:pt x="1449" y="6498"/>
                  <a:pt x="38" y="5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F9981A06-DD4B-4E00-BBA5-C11707032C6D}"/>
              </a:ext>
            </a:extLst>
          </p:cNvPr>
          <p:cNvSpPr/>
          <p:nvPr/>
        </p:nvSpPr>
        <p:spPr>
          <a:xfrm>
            <a:off x="7092427" y="5742811"/>
            <a:ext cx="279927" cy="343457"/>
          </a:xfrm>
          <a:custGeom>
            <a:avLst/>
            <a:gdLst>
              <a:gd name="connsiteX0" fmla="*/ 523 w 279927"/>
              <a:gd name="connsiteY0" fmla="*/ 1822 h 343457"/>
              <a:gd name="connsiteX1" fmla="*/ 220656 w 279927"/>
              <a:gd name="connsiteY1" fmla="*/ 124589 h 343457"/>
              <a:gd name="connsiteX2" fmla="*/ 248173 w 279927"/>
              <a:gd name="connsiteY2" fmla="*/ 185972 h 343457"/>
              <a:gd name="connsiteX3" fmla="*/ 279923 w 279927"/>
              <a:gd name="connsiteY3" fmla="*/ 342606 h 343457"/>
              <a:gd name="connsiteX4" fmla="*/ 246056 w 279927"/>
              <a:gd name="connsiteY4" fmla="*/ 109772 h 343457"/>
              <a:gd name="connsiteX5" fmla="*/ 161390 w 279927"/>
              <a:gd name="connsiteY5" fmla="*/ 54739 h 343457"/>
              <a:gd name="connsiteX6" fmla="*/ 523 w 279927"/>
              <a:gd name="connsiteY6" fmla="*/ 1822 h 3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927" h="343457">
                <a:moveTo>
                  <a:pt x="523" y="1822"/>
                </a:moveTo>
                <a:cubicBezTo>
                  <a:pt x="10401" y="13464"/>
                  <a:pt x="179381" y="93897"/>
                  <a:pt x="220656" y="124589"/>
                </a:cubicBezTo>
                <a:cubicBezTo>
                  <a:pt x="261931" y="155281"/>
                  <a:pt x="238295" y="149636"/>
                  <a:pt x="248173" y="185972"/>
                </a:cubicBezTo>
                <a:cubicBezTo>
                  <a:pt x="258051" y="222308"/>
                  <a:pt x="280276" y="355306"/>
                  <a:pt x="279923" y="342606"/>
                </a:cubicBezTo>
                <a:cubicBezTo>
                  <a:pt x="279570" y="329906"/>
                  <a:pt x="265811" y="157750"/>
                  <a:pt x="246056" y="109772"/>
                </a:cubicBezTo>
                <a:cubicBezTo>
                  <a:pt x="226301" y="61794"/>
                  <a:pt x="199490" y="72025"/>
                  <a:pt x="161390" y="54739"/>
                </a:cubicBezTo>
                <a:cubicBezTo>
                  <a:pt x="123290" y="37453"/>
                  <a:pt x="-9355" y="-9820"/>
                  <a:pt x="523" y="18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338F6AA5-8962-4758-B357-9670BC384037}"/>
              </a:ext>
            </a:extLst>
          </p:cNvPr>
          <p:cNvSpPr/>
          <p:nvPr/>
        </p:nvSpPr>
        <p:spPr>
          <a:xfrm>
            <a:off x="7693580" y="5225947"/>
            <a:ext cx="929720" cy="122870"/>
          </a:xfrm>
          <a:custGeom>
            <a:avLst/>
            <a:gdLst>
              <a:gd name="connsiteX0" fmla="*/ 503 w 929720"/>
              <a:gd name="connsiteY0" fmla="*/ 103 h 122870"/>
              <a:gd name="connsiteX1" fmla="*/ 318003 w 929720"/>
              <a:gd name="connsiteY1" fmla="*/ 46670 h 122870"/>
              <a:gd name="connsiteX2" fmla="*/ 574120 w 929720"/>
              <a:gd name="connsiteY2" fmla="*/ 40320 h 122870"/>
              <a:gd name="connsiteX3" fmla="*/ 787903 w 929720"/>
              <a:gd name="connsiteY3" fmla="*/ 93236 h 122870"/>
              <a:gd name="connsiteX4" fmla="*/ 929720 w 929720"/>
              <a:gd name="connsiteY4" fmla="*/ 122870 h 122870"/>
              <a:gd name="connsiteX5" fmla="*/ 624920 w 929720"/>
              <a:gd name="connsiteY5" fmla="*/ 55136 h 122870"/>
              <a:gd name="connsiteX6" fmla="*/ 491570 w 929720"/>
              <a:gd name="connsiteY6" fmla="*/ 55136 h 122870"/>
              <a:gd name="connsiteX7" fmla="*/ 250270 w 929720"/>
              <a:gd name="connsiteY7" fmla="*/ 61486 h 122870"/>
              <a:gd name="connsiteX8" fmla="*/ 503 w 929720"/>
              <a:gd name="connsiteY8" fmla="*/ 103 h 12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720" h="122870">
                <a:moveTo>
                  <a:pt x="503" y="103"/>
                </a:moveTo>
                <a:cubicBezTo>
                  <a:pt x="11792" y="-2366"/>
                  <a:pt x="222400" y="39967"/>
                  <a:pt x="318003" y="46670"/>
                </a:cubicBezTo>
                <a:cubicBezTo>
                  <a:pt x="413606" y="53373"/>
                  <a:pt x="495803" y="32559"/>
                  <a:pt x="574120" y="40320"/>
                </a:cubicBezTo>
                <a:cubicBezTo>
                  <a:pt x="652437" y="48081"/>
                  <a:pt x="728636" y="79478"/>
                  <a:pt x="787903" y="93236"/>
                </a:cubicBezTo>
                <a:cubicBezTo>
                  <a:pt x="847170" y="106994"/>
                  <a:pt x="929720" y="122870"/>
                  <a:pt x="929720" y="122870"/>
                </a:cubicBezTo>
                <a:cubicBezTo>
                  <a:pt x="902556" y="116520"/>
                  <a:pt x="697945" y="66425"/>
                  <a:pt x="624920" y="55136"/>
                </a:cubicBezTo>
                <a:cubicBezTo>
                  <a:pt x="551895" y="43847"/>
                  <a:pt x="554012" y="54078"/>
                  <a:pt x="491570" y="55136"/>
                </a:cubicBezTo>
                <a:cubicBezTo>
                  <a:pt x="429128" y="56194"/>
                  <a:pt x="329998" y="68189"/>
                  <a:pt x="250270" y="61486"/>
                </a:cubicBezTo>
                <a:cubicBezTo>
                  <a:pt x="170542" y="54783"/>
                  <a:pt x="-10786" y="2572"/>
                  <a:pt x="503" y="10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561AF57A-2A5F-4AC7-AA2B-2026FE9B893B}"/>
              </a:ext>
            </a:extLst>
          </p:cNvPr>
          <p:cNvSpPr/>
          <p:nvPr/>
        </p:nvSpPr>
        <p:spPr>
          <a:xfrm>
            <a:off x="8630985" y="5357906"/>
            <a:ext cx="301576" cy="615824"/>
          </a:xfrm>
          <a:custGeom>
            <a:avLst/>
            <a:gdLst>
              <a:gd name="connsiteX0" fmla="*/ 253 w 301576"/>
              <a:gd name="connsiteY0" fmla="*/ 1494 h 615824"/>
              <a:gd name="connsiteX1" fmla="*/ 214565 w 301576"/>
              <a:gd name="connsiteY1" fmla="*/ 399957 h 615824"/>
              <a:gd name="connsiteX2" fmla="*/ 297115 w 301576"/>
              <a:gd name="connsiteY2" fmla="*/ 612682 h 615824"/>
              <a:gd name="connsiteX3" fmla="*/ 278065 w 301576"/>
              <a:gd name="connsiteY3" fmla="*/ 509494 h 615824"/>
              <a:gd name="connsiteX4" fmla="*/ 173290 w 301576"/>
              <a:gd name="connsiteY4" fmla="*/ 272957 h 615824"/>
              <a:gd name="connsiteX5" fmla="*/ 253 w 301576"/>
              <a:gd name="connsiteY5" fmla="*/ 1494 h 6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576" h="615824">
                <a:moveTo>
                  <a:pt x="253" y="1494"/>
                </a:moveTo>
                <a:cubicBezTo>
                  <a:pt x="7132" y="22660"/>
                  <a:pt x="165088" y="298092"/>
                  <a:pt x="214565" y="399957"/>
                </a:cubicBezTo>
                <a:cubicBezTo>
                  <a:pt x="264042" y="501822"/>
                  <a:pt x="286532" y="594426"/>
                  <a:pt x="297115" y="612682"/>
                </a:cubicBezTo>
                <a:cubicBezTo>
                  <a:pt x="307698" y="630938"/>
                  <a:pt x="298702" y="566115"/>
                  <a:pt x="278065" y="509494"/>
                </a:cubicBezTo>
                <a:cubicBezTo>
                  <a:pt x="257428" y="452873"/>
                  <a:pt x="218269" y="356301"/>
                  <a:pt x="173290" y="272957"/>
                </a:cubicBezTo>
                <a:cubicBezTo>
                  <a:pt x="128311" y="189613"/>
                  <a:pt x="-6626" y="-19672"/>
                  <a:pt x="253" y="14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A0E131DC-E944-4E4C-977E-4A290D3E382D}"/>
              </a:ext>
            </a:extLst>
          </p:cNvPr>
          <p:cNvSpPr/>
          <p:nvPr/>
        </p:nvSpPr>
        <p:spPr>
          <a:xfrm>
            <a:off x="8564379" y="5345154"/>
            <a:ext cx="52583" cy="94784"/>
          </a:xfrm>
          <a:custGeom>
            <a:avLst/>
            <a:gdLst>
              <a:gd name="connsiteX0" fmla="*/ 52571 w 52583"/>
              <a:gd name="connsiteY0" fmla="*/ 1546 h 94784"/>
              <a:gd name="connsiteX1" fmla="*/ 8121 w 52583"/>
              <a:gd name="connsiteY1" fmla="*/ 93621 h 94784"/>
              <a:gd name="connsiteX2" fmla="*/ 3359 w 52583"/>
              <a:gd name="connsiteY2" fmla="*/ 52346 h 94784"/>
              <a:gd name="connsiteX3" fmla="*/ 3359 w 52583"/>
              <a:gd name="connsiteY3" fmla="*/ 36471 h 94784"/>
              <a:gd name="connsiteX4" fmla="*/ 52571 w 52583"/>
              <a:gd name="connsiteY4" fmla="*/ 1546 h 9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83" h="94784">
                <a:moveTo>
                  <a:pt x="52571" y="1546"/>
                </a:moveTo>
                <a:cubicBezTo>
                  <a:pt x="53365" y="11071"/>
                  <a:pt x="16323" y="85154"/>
                  <a:pt x="8121" y="93621"/>
                </a:cubicBezTo>
                <a:cubicBezTo>
                  <a:pt x="-81" y="102088"/>
                  <a:pt x="4153" y="61871"/>
                  <a:pt x="3359" y="52346"/>
                </a:cubicBezTo>
                <a:cubicBezTo>
                  <a:pt x="2565" y="42821"/>
                  <a:pt x="-3785" y="43615"/>
                  <a:pt x="3359" y="36471"/>
                </a:cubicBezTo>
                <a:cubicBezTo>
                  <a:pt x="10503" y="29327"/>
                  <a:pt x="51777" y="-7979"/>
                  <a:pt x="52571" y="15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E1C26A9F-DB04-49AF-B625-F5A557BA4FF7}"/>
              </a:ext>
            </a:extLst>
          </p:cNvPr>
          <p:cNvSpPr/>
          <p:nvPr/>
        </p:nvSpPr>
        <p:spPr>
          <a:xfrm>
            <a:off x="8480423" y="5423897"/>
            <a:ext cx="248198" cy="282134"/>
          </a:xfrm>
          <a:custGeom>
            <a:avLst/>
            <a:gdLst>
              <a:gd name="connsiteX0" fmla="*/ 2 w 248198"/>
              <a:gd name="connsiteY0" fmla="*/ 3766 h 282134"/>
              <a:gd name="connsiteX1" fmla="*/ 122240 w 248198"/>
              <a:gd name="connsiteY1" fmla="*/ 24403 h 282134"/>
              <a:gd name="connsiteX2" fmla="*/ 206377 w 248198"/>
              <a:gd name="connsiteY2" fmla="*/ 213316 h 282134"/>
              <a:gd name="connsiteX3" fmla="*/ 246065 w 248198"/>
              <a:gd name="connsiteY3" fmla="*/ 276816 h 282134"/>
              <a:gd name="connsiteX4" fmla="*/ 144465 w 248198"/>
              <a:gd name="connsiteY4" fmla="*/ 91078 h 282134"/>
              <a:gd name="connsiteX5" fmla="*/ 125415 w 248198"/>
              <a:gd name="connsiteY5" fmla="*/ 37103 h 282134"/>
              <a:gd name="connsiteX6" fmla="*/ 2 w 248198"/>
              <a:gd name="connsiteY6" fmla="*/ 3766 h 28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198" h="282134">
                <a:moveTo>
                  <a:pt x="2" y="3766"/>
                </a:moveTo>
                <a:cubicBezTo>
                  <a:pt x="-527" y="1649"/>
                  <a:pt x="87844" y="-10522"/>
                  <a:pt x="122240" y="24403"/>
                </a:cubicBezTo>
                <a:cubicBezTo>
                  <a:pt x="156636" y="59328"/>
                  <a:pt x="185740" y="171247"/>
                  <a:pt x="206377" y="213316"/>
                </a:cubicBezTo>
                <a:cubicBezTo>
                  <a:pt x="227015" y="255385"/>
                  <a:pt x="256384" y="297189"/>
                  <a:pt x="246065" y="276816"/>
                </a:cubicBezTo>
                <a:cubicBezTo>
                  <a:pt x="235746" y="256443"/>
                  <a:pt x="164573" y="131030"/>
                  <a:pt x="144465" y="91078"/>
                </a:cubicBezTo>
                <a:cubicBezTo>
                  <a:pt x="124357" y="51126"/>
                  <a:pt x="147111" y="52184"/>
                  <a:pt x="125415" y="37103"/>
                </a:cubicBezTo>
                <a:cubicBezTo>
                  <a:pt x="103719" y="22022"/>
                  <a:pt x="531" y="5883"/>
                  <a:pt x="2" y="37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0B599BB5-8FCA-4529-B84A-EA5E39B8C391}"/>
              </a:ext>
            </a:extLst>
          </p:cNvPr>
          <p:cNvSpPr/>
          <p:nvPr/>
        </p:nvSpPr>
        <p:spPr>
          <a:xfrm>
            <a:off x="8565633" y="5635625"/>
            <a:ext cx="185428" cy="234950"/>
          </a:xfrm>
          <a:custGeom>
            <a:avLst/>
            <a:gdLst>
              <a:gd name="connsiteX0" fmla="*/ 517 w 185428"/>
              <a:gd name="connsiteY0" fmla="*/ 0 h 234950"/>
              <a:gd name="connsiteX1" fmla="*/ 122755 w 185428"/>
              <a:gd name="connsiteY1" fmla="*/ 152400 h 234950"/>
              <a:gd name="connsiteX2" fmla="*/ 184667 w 185428"/>
              <a:gd name="connsiteY2" fmla="*/ 234950 h 234950"/>
              <a:gd name="connsiteX3" fmla="*/ 83067 w 185428"/>
              <a:gd name="connsiteY3" fmla="*/ 152400 h 234950"/>
              <a:gd name="connsiteX4" fmla="*/ 517 w 185428"/>
              <a:gd name="connsiteY4" fmla="*/ 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8" h="234950">
                <a:moveTo>
                  <a:pt x="517" y="0"/>
                </a:moveTo>
                <a:cubicBezTo>
                  <a:pt x="7132" y="0"/>
                  <a:pt x="92063" y="113242"/>
                  <a:pt x="122755" y="152400"/>
                </a:cubicBezTo>
                <a:cubicBezTo>
                  <a:pt x="153447" y="191558"/>
                  <a:pt x="191282" y="234950"/>
                  <a:pt x="184667" y="234950"/>
                </a:cubicBezTo>
                <a:cubicBezTo>
                  <a:pt x="178052" y="234950"/>
                  <a:pt x="113759" y="188383"/>
                  <a:pt x="83067" y="152400"/>
                </a:cubicBezTo>
                <a:cubicBezTo>
                  <a:pt x="52375" y="116417"/>
                  <a:pt x="-6098" y="0"/>
                  <a:pt x="51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70FFAA1F-CC8F-4E35-9617-826C3A5E2C1A}"/>
              </a:ext>
            </a:extLst>
          </p:cNvPr>
          <p:cNvSpPr/>
          <p:nvPr/>
        </p:nvSpPr>
        <p:spPr>
          <a:xfrm>
            <a:off x="8294611" y="5388858"/>
            <a:ext cx="201095" cy="35650"/>
          </a:xfrm>
          <a:custGeom>
            <a:avLst/>
            <a:gdLst>
              <a:gd name="connsiteX0" fmla="*/ 1664 w 201095"/>
              <a:gd name="connsiteY0" fmla="*/ 2292 h 35650"/>
              <a:gd name="connsiteX1" fmla="*/ 198514 w 201095"/>
              <a:gd name="connsiteY1" fmla="*/ 35630 h 35650"/>
              <a:gd name="connsiteX2" fmla="*/ 108027 w 201095"/>
              <a:gd name="connsiteY2" fmla="*/ 7055 h 35650"/>
              <a:gd name="connsiteX3" fmla="*/ 1664 w 201095"/>
              <a:gd name="connsiteY3" fmla="*/ 2292 h 3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95" h="35650">
                <a:moveTo>
                  <a:pt x="1664" y="2292"/>
                </a:moveTo>
                <a:cubicBezTo>
                  <a:pt x="16745" y="7054"/>
                  <a:pt x="180787" y="34836"/>
                  <a:pt x="198514" y="35630"/>
                </a:cubicBezTo>
                <a:cubicBezTo>
                  <a:pt x="216241" y="36424"/>
                  <a:pt x="137925" y="13405"/>
                  <a:pt x="108027" y="7055"/>
                </a:cubicBezTo>
                <a:cubicBezTo>
                  <a:pt x="78129" y="705"/>
                  <a:pt x="-13417" y="-2470"/>
                  <a:pt x="1664" y="22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CB5867FB-BD59-48A4-99AF-A084FFE18B65}"/>
              </a:ext>
            </a:extLst>
          </p:cNvPr>
          <p:cNvSpPr/>
          <p:nvPr/>
        </p:nvSpPr>
        <p:spPr>
          <a:xfrm>
            <a:off x="8222804" y="5362518"/>
            <a:ext cx="467231" cy="506748"/>
          </a:xfrm>
          <a:custGeom>
            <a:avLst/>
            <a:gdLst>
              <a:gd name="connsiteX0" fmla="*/ 2034 w 467231"/>
              <a:gd name="connsiteY0" fmla="*/ 1645 h 506748"/>
              <a:gd name="connsiteX1" fmla="*/ 136971 w 467231"/>
              <a:gd name="connsiteY1" fmla="*/ 130232 h 506748"/>
              <a:gd name="connsiteX2" fmla="*/ 284609 w 467231"/>
              <a:gd name="connsiteY2" fmla="*/ 309620 h 506748"/>
              <a:gd name="connsiteX3" fmla="*/ 467171 w 467231"/>
              <a:gd name="connsiteY3" fmla="*/ 506470 h 506748"/>
              <a:gd name="connsiteX4" fmla="*/ 302071 w 467231"/>
              <a:gd name="connsiteY4" fmla="*/ 346132 h 506748"/>
              <a:gd name="connsiteX5" fmla="*/ 71884 w 467231"/>
              <a:gd name="connsiteY5" fmla="*/ 76257 h 506748"/>
              <a:gd name="connsiteX6" fmla="*/ 2034 w 467231"/>
              <a:gd name="connsiteY6" fmla="*/ 1645 h 50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231" h="506748">
                <a:moveTo>
                  <a:pt x="2034" y="1645"/>
                </a:moveTo>
                <a:cubicBezTo>
                  <a:pt x="12882" y="10641"/>
                  <a:pt x="89875" y="78903"/>
                  <a:pt x="136971" y="130232"/>
                </a:cubicBezTo>
                <a:cubicBezTo>
                  <a:pt x="184067" y="181561"/>
                  <a:pt x="229576" y="246914"/>
                  <a:pt x="284609" y="309620"/>
                </a:cubicBezTo>
                <a:cubicBezTo>
                  <a:pt x="339642" y="372326"/>
                  <a:pt x="464261" y="500385"/>
                  <a:pt x="467171" y="506470"/>
                </a:cubicBezTo>
                <a:cubicBezTo>
                  <a:pt x="470081" y="512555"/>
                  <a:pt x="367952" y="417834"/>
                  <a:pt x="302071" y="346132"/>
                </a:cubicBezTo>
                <a:cubicBezTo>
                  <a:pt x="236190" y="274430"/>
                  <a:pt x="118715" y="131555"/>
                  <a:pt x="71884" y="76257"/>
                </a:cubicBezTo>
                <a:cubicBezTo>
                  <a:pt x="25053" y="20959"/>
                  <a:pt x="-8814" y="-7351"/>
                  <a:pt x="2034" y="16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5E03B9FF-8633-472A-A655-B2C4B4D9AC25}"/>
              </a:ext>
            </a:extLst>
          </p:cNvPr>
          <p:cNvSpPr/>
          <p:nvPr/>
        </p:nvSpPr>
        <p:spPr>
          <a:xfrm>
            <a:off x="8086599" y="5367066"/>
            <a:ext cx="116034" cy="156029"/>
          </a:xfrm>
          <a:custGeom>
            <a:avLst/>
            <a:gdLst>
              <a:gd name="connsiteX0" fmla="*/ 116014 w 116034"/>
              <a:gd name="connsiteY0" fmla="*/ 272 h 156029"/>
              <a:gd name="connsiteX1" fmla="*/ 87439 w 116034"/>
              <a:gd name="connsiteY1" fmla="*/ 146322 h 156029"/>
              <a:gd name="connsiteX2" fmla="*/ 126 w 116034"/>
              <a:gd name="connsiteY2" fmla="*/ 141559 h 156029"/>
              <a:gd name="connsiteX3" fmla="*/ 68389 w 116034"/>
              <a:gd name="connsiteY3" fmla="*/ 135209 h 156029"/>
              <a:gd name="connsiteX4" fmla="*/ 84264 w 116034"/>
              <a:gd name="connsiteY4" fmla="*/ 109809 h 156029"/>
              <a:gd name="connsiteX5" fmla="*/ 116014 w 116034"/>
              <a:gd name="connsiteY5" fmla="*/ 272 h 15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034" h="156029">
                <a:moveTo>
                  <a:pt x="116014" y="272"/>
                </a:moveTo>
                <a:cubicBezTo>
                  <a:pt x="116543" y="6357"/>
                  <a:pt x="106754" y="122774"/>
                  <a:pt x="87439" y="146322"/>
                </a:cubicBezTo>
                <a:cubicBezTo>
                  <a:pt x="68124" y="169870"/>
                  <a:pt x="3301" y="143411"/>
                  <a:pt x="126" y="141559"/>
                </a:cubicBezTo>
                <a:cubicBezTo>
                  <a:pt x="-3049" y="139707"/>
                  <a:pt x="54366" y="140501"/>
                  <a:pt x="68389" y="135209"/>
                </a:cubicBezTo>
                <a:cubicBezTo>
                  <a:pt x="82412" y="129917"/>
                  <a:pt x="76856" y="127801"/>
                  <a:pt x="84264" y="109809"/>
                </a:cubicBezTo>
                <a:cubicBezTo>
                  <a:pt x="91672" y="91817"/>
                  <a:pt x="115485" y="-5813"/>
                  <a:pt x="116014" y="2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49210C27-503C-4BE9-927E-1326AEF3B85F}"/>
              </a:ext>
            </a:extLst>
          </p:cNvPr>
          <p:cNvSpPr/>
          <p:nvPr/>
        </p:nvSpPr>
        <p:spPr>
          <a:xfrm>
            <a:off x="7667792" y="5852469"/>
            <a:ext cx="671417" cy="176676"/>
          </a:xfrm>
          <a:custGeom>
            <a:avLst/>
            <a:gdLst>
              <a:gd name="connsiteX0" fmla="*/ 1421 w 671417"/>
              <a:gd name="connsiteY0" fmla="*/ 68906 h 176676"/>
              <a:gd name="connsiteX1" fmla="*/ 120483 w 671417"/>
              <a:gd name="connsiteY1" fmla="*/ 19694 h 176676"/>
              <a:gd name="connsiteX2" fmla="*/ 415758 w 671417"/>
              <a:gd name="connsiteY2" fmla="*/ 32394 h 176676"/>
              <a:gd name="connsiteX3" fmla="*/ 663408 w 671417"/>
              <a:gd name="connsiteY3" fmla="*/ 175269 h 176676"/>
              <a:gd name="connsiteX4" fmla="*/ 591971 w 671417"/>
              <a:gd name="connsiteY4" fmla="*/ 100656 h 176676"/>
              <a:gd name="connsiteX5" fmla="*/ 404646 w 671417"/>
              <a:gd name="connsiteY5" fmla="*/ 22869 h 176676"/>
              <a:gd name="connsiteX6" fmla="*/ 190333 w 671417"/>
              <a:gd name="connsiteY6" fmla="*/ 644 h 176676"/>
              <a:gd name="connsiteX7" fmla="*/ 1421 w 671417"/>
              <a:gd name="connsiteY7" fmla="*/ 68906 h 17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417" h="176676">
                <a:moveTo>
                  <a:pt x="1421" y="68906"/>
                </a:moveTo>
                <a:cubicBezTo>
                  <a:pt x="-10221" y="72081"/>
                  <a:pt x="51427" y="25779"/>
                  <a:pt x="120483" y="19694"/>
                </a:cubicBezTo>
                <a:cubicBezTo>
                  <a:pt x="189539" y="13609"/>
                  <a:pt x="325271" y="6465"/>
                  <a:pt x="415758" y="32394"/>
                </a:cubicBezTo>
                <a:cubicBezTo>
                  <a:pt x="506245" y="58323"/>
                  <a:pt x="634039" y="163892"/>
                  <a:pt x="663408" y="175269"/>
                </a:cubicBezTo>
                <a:cubicBezTo>
                  <a:pt x="692777" y="186646"/>
                  <a:pt x="635098" y="126056"/>
                  <a:pt x="591971" y="100656"/>
                </a:cubicBezTo>
                <a:cubicBezTo>
                  <a:pt x="548844" y="75256"/>
                  <a:pt x="471586" y="39538"/>
                  <a:pt x="404646" y="22869"/>
                </a:cubicBezTo>
                <a:cubicBezTo>
                  <a:pt x="337706" y="6200"/>
                  <a:pt x="254098" y="-2531"/>
                  <a:pt x="190333" y="644"/>
                </a:cubicBezTo>
                <a:cubicBezTo>
                  <a:pt x="126568" y="3819"/>
                  <a:pt x="13063" y="65731"/>
                  <a:pt x="1421" y="689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D9E86A52-9A66-4066-878A-52D5EE3DF28D}"/>
              </a:ext>
            </a:extLst>
          </p:cNvPr>
          <p:cNvSpPr/>
          <p:nvPr/>
        </p:nvSpPr>
        <p:spPr>
          <a:xfrm>
            <a:off x="8124054" y="5565136"/>
            <a:ext cx="481019" cy="807142"/>
          </a:xfrm>
          <a:custGeom>
            <a:avLst/>
            <a:gdLst>
              <a:gd name="connsiteX0" fmla="*/ 771 w 481019"/>
              <a:gd name="connsiteY0" fmla="*/ 639 h 807142"/>
              <a:gd name="connsiteX1" fmla="*/ 429396 w 481019"/>
              <a:gd name="connsiteY1" fmla="*/ 492764 h 807142"/>
              <a:gd name="connsiteX2" fmla="*/ 448446 w 481019"/>
              <a:gd name="connsiteY2" fmla="*/ 661039 h 807142"/>
              <a:gd name="connsiteX3" fmla="*/ 467496 w 481019"/>
              <a:gd name="connsiteY3" fmla="*/ 807089 h 807142"/>
              <a:gd name="connsiteX4" fmla="*/ 470671 w 481019"/>
              <a:gd name="connsiteY4" fmla="*/ 645164 h 807142"/>
              <a:gd name="connsiteX5" fmla="*/ 327796 w 481019"/>
              <a:gd name="connsiteY5" fmla="*/ 394339 h 807142"/>
              <a:gd name="connsiteX6" fmla="*/ 771 w 481019"/>
              <a:gd name="connsiteY6" fmla="*/ 639 h 80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019" h="807142">
                <a:moveTo>
                  <a:pt x="771" y="639"/>
                </a:moveTo>
                <a:cubicBezTo>
                  <a:pt x="17704" y="17043"/>
                  <a:pt x="354783" y="382697"/>
                  <a:pt x="429396" y="492764"/>
                </a:cubicBezTo>
                <a:cubicBezTo>
                  <a:pt x="504009" y="602831"/>
                  <a:pt x="442096" y="608652"/>
                  <a:pt x="448446" y="661039"/>
                </a:cubicBezTo>
                <a:cubicBezTo>
                  <a:pt x="454796" y="713426"/>
                  <a:pt x="463792" y="809735"/>
                  <a:pt x="467496" y="807089"/>
                </a:cubicBezTo>
                <a:cubicBezTo>
                  <a:pt x="471200" y="804443"/>
                  <a:pt x="493954" y="713956"/>
                  <a:pt x="470671" y="645164"/>
                </a:cubicBezTo>
                <a:cubicBezTo>
                  <a:pt x="447388" y="576372"/>
                  <a:pt x="405054" y="500702"/>
                  <a:pt x="327796" y="394339"/>
                </a:cubicBezTo>
                <a:cubicBezTo>
                  <a:pt x="250538" y="287977"/>
                  <a:pt x="-16162" y="-15765"/>
                  <a:pt x="771" y="6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246D5B6B-B15D-4FA3-8AB1-AA05E20DC2D6}"/>
              </a:ext>
            </a:extLst>
          </p:cNvPr>
          <p:cNvSpPr/>
          <p:nvPr/>
        </p:nvSpPr>
        <p:spPr>
          <a:xfrm>
            <a:off x="7988294" y="5896798"/>
            <a:ext cx="356144" cy="582547"/>
          </a:xfrm>
          <a:custGeom>
            <a:avLst/>
            <a:gdLst>
              <a:gd name="connsiteX0" fmla="*/ 6 w 356144"/>
              <a:gd name="connsiteY0" fmla="*/ 235 h 582547"/>
              <a:gd name="connsiteX1" fmla="*/ 277289 w 356144"/>
              <a:gd name="connsiteY1" fmla="*/ 273285 h 582547"/>
              <a:gd name="connsiteX2" fmla="*/ 319623 w 356144"/>
              <a:gd name="connsiteY2" fmla="*/ 355835 h 582547"/>
              <a:gd name="connsiteX3" fmla="*/ 355606 w 356144"/>
              <a:gd name="connsiteY3" fmla="*/ 493419 h 582547"/>
              <a:gd name="connsiteX4" fmla="*/ 340789 w 356144"/>
              <a:gd name="connsiteY4" fmla="*/ 582319 h 582547"/>
              <a:gd name="connsiteX5" fmla="*/ 334439 w 356144"/>
              <a:gd name="connsiteY5" fmla="*/ 468019 h 582547"/>
              <a:gd name="connsiteX6" fmla="*/ 285756 w 356144"/>
              <a:gd name="connsiteY6" fmla="*/ 324085 h 582547"/>
              <a:gd name="connsiteX7" fmla="*/ 6 w 356144"/>
              <a:gd name="connsiteY7" fmla="*/ 235 h 58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144" h="582547">
                <a:moveTo>
                  <a:pt x="6" y="235"/>
                </a:moveTo>
                <a:cubicBezTo>
                  <a:pt x="-1405" y="-8232"/>
                  <a:pt x="224020" y="214018"/>
                  <a:pt x="277289" y="273285"/>
                </a:cubicBezTo>
                <a:cubicBezTo>
                  <a:pt x="330558" y="332552"/>
                  <a:pt x="306570" y="319146"/>
                  <a:pt x="319623" y="355835"/>
                </a:cubicBezTo>
                <a:cubicBezTo>
                  <a:pt x="332676" y="392524"/>
                  <a:pt x="352078" y="455672"/>
                  <a:pt x="355606" y="493419"/>
                </a:cubicBezTo>
                <a:cubicBezTo>
                  <a:pt x="359134" y="531166"/>
                  <a:pt x="344317" y="586552"/>
                  <a:pt x="340789" y="582319"/>
                </a:cubicBezTo>
                <a:cubicBezTo>
                  <a:pt x="337261" y="578086"/>
                  <a:pt x="343611" y="511058"/>
                  <a:pt x="334439" y="468019"/>
                </a:cubicBezTo>
                <a:cubicBezTo>
                  <a:pt x="325267" y="424980"/>
                  <a:pt x="341848" y="399580"/>
                  <a:pt x="285756" y="324085"/>
                </a:cubicBezTo>
                <a:cubicBezTo>
                  <a:pt x="229664" y="248591"/>
                  <a:pt x="1417" y="8702"/>
                  <a:pt x="6" y="2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8DEBD857-D6E7-471B-9E67-A9D348CED685}"/>
              </a:ext>
            </a:extLst>
          </p:cNvPr>
          <p:cNvSpPr/>
          <p:nvPr/>
        </p:nvSpPr>
        <p:spPr>
          <a:xfrm>
            <a:off x="8418405" y="6345165"/>
            <a:ext cx="195503" cy="141394"/>
          </a:xfrm>
          <a:custGeom>
            <a:avLst/>
            <a:gdLst>
              <a:gd name="connsiteX0" fmla="*/ 195370 w 195503"/>
              <a:gd name="connsiteY0" fmla="*/ 73 h 141394"/>
              <a:gd name="connsiteX1" fmla="*/ 136633 w 195503"/>
              <a:gd name="connsiteY1" fmla="*/ 82623 h 141394"/>
              <a:gd name="connsiteX2" fmla="*/ 98533 w 195503"/>
              <a:gd name="connsiteY2" fmla="*/ 92148 h 141394"/>
              <a:gd name="connsiteX3" fmla="*/ 108 w 195503"/>
              <a:gd name="connsiteY3" fmla="*/ 141360 h 141394"/>
              <a:gd name="connsiteX4" fmla="*/ 119170 w 195503"/>
              <a:gd name="connsiteY4" fmla="*/ 98498 h 141394"/>
              <a:gd name="connsiteX5" fmla="*/ 195370 w 195503"/>
              <a:gd name="connsiteY5" fmla="*/ 73 h 14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503" h="141394">
                <a:moveTo>
                  <a:pt x="195370" y="73"/>
                </a:moveTo>
                <a:cubicBezTo>
                  <a:pt x="198280" y="-2573"/>
                  <a:pt x="152772" y="67277"/>
                  <a:pt x="136633" y="82623"/>
                </a:cubicBezTo>
                <a:cubicBezTo>
                  <a:pt x="120494" y="97969"/>
                  <a:pt x="121287" y="82359"/>
                  <a:pt x="98533" y="92148"/>
                </a:cubicBezTo>
                <a:cubicBezTo>
                  <a:pt x="75779" y="101937"/>
                  <a:pt x="-3331" y="140302"/>
                  <a:pt x="108" y="141360"/>
                </a:cubicBezTo>
                <a:cubicBezTo>
                  <a:pt x="3547" y="142418"/>
                  <a:pt x="88743" y="118606"/>
                  <a:pt x="119170" y="98498"/>
                </a:cubicBezTo>
                <a:cubicBezTo>
                  <a:pt x="149597" y="78390"/>
                  <a:pt x="192460" y="2719"/>
                  <a:pt x="195370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FD10F562-3164-42DB-9B42-912B2F9333FA}"/>
              </a:ext>
            </a:extLst>
          </p:cNvPr>
          <p:cNvSpPr/>
          <p:nvPr/>
        </p:nvSpPr>
        <p:spPr>
          <a:xfrm>
            <a:off x="8304752" y="6346371"/>
            <a:ext cx="297911" cy="160261"/>
          </a:xfrm>
          <a:custGeom>
            <a:avLst/>
            <a:gdLst>
              <a:gd name="connsiteX0" fmla="*/ 297911 w 297911"/>
              <a:gd name="connsiteY0" fmla="*/ 5217 h 160261"/>
              <a:gd name="connsiteX1" fmla="*/ 197898 w 297911"/>
              <a:gd name="connsiteY1" fmla="*/ 6804 h 160261"/>
              <a:gd name="connsiteX2" fmla="*/ 158211 w 297911"/>
              <a:gd name="connsiteY2" fmla="*/ 71892 h 160261"/>
              <a:gd name="connsiteX3" fmla="*/ 1048 w 297911"/>
              <a:gd name="connsiteY3" fmla="*/ 159204 h 160261"/>
              <a:gd name="connsiteX4" fmla="*/ 94711 w 297911"/>
              <a:gd name="connsiteY4" fmla="*/ 116342 h 160261"/>
              <a:gd name="connsiteX5" fmla="*/ 193136 w 297911"/>
              <a:gd name="connsiteY5" fmla="*/ 57604 h 160261"/>
              <a:gd name="connsiteX6" fmla="*/ 297911 w 297911"/>
              <a:gd name="connsiteY6" fmla="*/ 5217 h 16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911" h="160261">
                <a:moveTo>
                  <a:pt x="297911" y="5217"/>
                </a:moveTo>
                <a:cubicBezTo>
                  <a:pt x="259546" y="454"/>
                  <a:pt x="221181" y="-4308"/>
                  <a:pt x="197898" y="6804"/>
                </a:cubicBezTo>
                <a:cubicBezTo>
                  <a:pt x="174615" y="17916"/>
                  <a:pt x="191019" y="46492"/>
                  <a:pt x="158211" y="71892"/>
                </a:cubicBezTo>
                <a:cubicBezTo>
                  <a:pt x="125403" y="97292"/>
                  <a:pt x="11631" y="151796"/>
                  <a:pt x="1048" y="159204"/>
                </a:cubicBezTo>
                <a:cubicBezTo>
                  <a:pt x="-9535" y="166612"/>
                  <a:pt x="62696" y="133275"/>
                  <a:pt x="94711" y="116342"/>
                </a:cubicBezTo>
                <a:cubicBezTo>
                  <a:pt x="126726" y="99409"/>
                  <a:pt x="165090" y="74537"/>
                  <a:pt x="193136" y="57604"/>
                </a:cubicBezTo>
                <a:lnTo>
                  <a:pt x="297911" y="52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DE856DF8-7CC0-459A-A48B-7C6F1DA76B86}"/>
              </a:ext>
            </a:extLst>
          </p:cNvPr>
          <p:cNvSpPr/>
          <p:nvPr/>
        </p:nvSpPr>
        <p:spPr>
          <a:xfrm>
            <a:off x="8468783" y="5471583"/>
            <a:ext cx="97390" cy="167336"/>
          </a:xfrm>
          <a:custGeom>
            <a:avLst/>
            <a:gdLst>
              <a:gd name="connsiteX0" fmla="*/ 0 w 97390"/>
              <a:gd name="connsiteY0" fmla="*/ 0 h 167336"/>
              <a:gd name="connsiteX1" fmla="*/ 97367 w 97390"/>
              <a:gd name="connsiteY1" fmla="*/ 167217 h 167336"/>
              <a:gd name="connsiteX2" fmla="*/ 0 w 97390"/>
              <a:gd name="connsiteY2" fmla="*/ 0 h 16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390" h="167336">
                <a:moveTo>
                  <a:pt x="0" y="0"/>
                </a:moveTo>
                <a:cubicBezTo>
                  <a:pt x="0" y="0"/>
                  <a:pt x="95603" y="161925"/>
                  <a:pt x="97367" y="167217"/>
                </a:cubicBezTo>
                <a:cubicBezTo>
                  <a:pt x="99131" y="172509"/>
                  <a:pt x="0" y="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A7BCB478-CBDB-44DC-A9FE-806F7793EE1A}"/>
              </a:ext>
            </a:extLst>
          </p:cNvPr>
          <p:cNvSpPr/>
          <p:nvPr/>
        </p:nvSpPr>
        <p:spPr>
          <a:xfrm>
            <a:off x="7624012" y="5524105"/>
            <a:ext cx="427920" cy="159081"/>
          </a:xfrm>
          <a:custGeom>
            <a:avLst/>
            <a:gdLst>
              <a:gd name="connsiteX0" fmla="*/ 427788 w 427920"/>
              <a:gd name="connsiteY0" fmla="*/ 23678 h 159081"/>
              <a:gd name="connsiteX1" fmla="*/ 233055 w 427920"/>
              <a:gd name="connsiteY1" fmla="*/ 6745 h 159081"/>
              <a:gd name="connsiteX2" fmla="*/ 6571 w 427920"/>
              <a:gd name="connsiteY2" fmla="*/ 152795 h 159081"/>
              <a:gd name="connsiteX3" fmla="*/ 78538 w 427920"/>
              <a:gd name="connsiteY3" fmla="*/ 121045 h 159081"/>
              <a:gd name="connsiteX4" fmla="*/ 260571 w 427920"/>
              <a:gd name="connsiteY4" fmla="*/ 17328 h 159081"/>
              <a:gd name="connsiteX5" fmla="*/ 427788 w 427920"/>
              <a:gd name="connsiteY5" fmla="*/ 23678 h 15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920" h="159081">
                <a:moveTo>
                  <a:pt x="427788" y="23678"/>
                </a:moveTo>
                <a:cubicBezTo>
                  <a:pt x="423202" y="21914"/>
                  <a:pt x="303258" y="-14774"/>
                  <a:pt x="233055" y="6745"/>
                </a:cubicBezTo>
                <a:cubicBezTo>
                  <a:pt x="162852" y="28264"/>
                  <a:pt x="32324" y="133745"/>
                  <a:pt x="6571" y="152795"/>
                </a:cubicBezTo>
                <a:cubicBezTo>
                  <a:pt x="-19182" y="171845"/>
                  <a:pt x="36205" y="143623"/>
                  <a:pt x="78538" y="121045"/>
                </a:cubicBezTo>
                <a:cubicBezTo>
                  <a:pt x="120871" y="98467"/>
                  <a:pt x="204832" y="31086"/>
                  <a:pt x="260571" y="17328"/>
                </a:cubicBezTo>
                <a:cubicBezTo>
                  <a:pt x="316310" y="3570"/>
                  <a:pt x="432374" y="25442"/>
                  <a:pt x="427788" y="236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8FF83750-0CBB-4BE5-B721-A8A801210F00}"/>
              </a:ext>
            </a:extLst>
          </p:cNvPr>
          <p:cNvSpPr/>
          <p:nvPr/>
        </p:nvSpPr>
        <p:spPr>
          <a:xfrm>
            <a:off x="7586104" y="6095997"/>
            <a:ext cx="460745" cy="466863"/>
          </a:xfrm>
          <a:custGeom>
            <a:avLst/>
            <a:gdLst>
              <a:gd name="connsiteX0" fmla="*/ 29 w 460745"/>
              <a:gd name="connsiteY0" fmla="*/ 3 h 466863"/>
              <a:gd name="connsiteX1" fmla="*/ 264613 w 460745"/>
              <a:gd name="connsiteY1" fmla="*/ 302686 h 466863"/>
              <a:gd name="connsiteX2" fmla="*/ 404313 w 460745"/>
              <a:gd name="connsiteY2" fmla="*/ 436036 h 466863"/>
              <a:gd name="connsiteX3" fmla="*/ 455113 w 460745"/>
              <a:gd name="connsiteY3" fmla="*/ 457203 h 466863"/>
              <a:gd name="connsiteX4" fmla="*/ 281546 w 460745"/>
              <a:gd name="connsiteY4" fmla="*/ 309036 h 466863"/>
              <a:gd name="connsiteX5" fmla="*/ 29 w 460745"/>
              <a:gd name="connsiteY5" fmla="*/ 3 h 46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745" h="466863">
                <a:moveTo>
                  <a:pt x="29" y="3"/>
                </a:moveTo>
                <a:cubicBezTo>
                  <a:pt x="-2793" y="-1055"/>
                  <a:pt x="197233" y="230014"/>
                  <a:pt x="264613" y="302686"/>
                </a:cubicBezTo>
                <a:cubicBezTo>
                  <a:pt x="331993" y="375358"/>
                  <a:pt x="372563" y="410283"/>
                  <a:pt x="404313" y="436036"/>
                </a:cubicBezTo>
                <a:cubicBezTo>
                  <a:pt x="436063" y="461789"/>
                  <a:pt x="475574" y="478370"/>
                  <a:pt x="455113" y="457203"/>
                </a:cubicBezTo>
                <a:cubicBezTo>
                  <a:pt x="434652" y="436036"/>
                  <a:pt x="353865" y="383472"/>
                  <a:pt x="281546" y="309036"/>
                </a:cubicBezTo>
                <a:cubicBezTo>
                  <a:pt x="209227" y="234600"/>
                  <a:pt x="2851" y="1061"/>
                  <a:pt x="29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442D7224-62B6-49B5-8F3E-C63C0B5D8754}"/>
              </a:ext>
            </a:extLst>
          </p:cNvPr>
          <p:cNvSpPr/>
          <p:nvPr/>
        </p:nvSpPr>
        <p:spPr>
          <a:xfrm>
            <a:off x="7832546" y="6289650"/>
            <a:ext cx="228036" cy="189544"/>
          </a:xfrm>
          <a:custGeom>
            <a:avLst/>
            <a:gdLst>
              <a:gd name="connsiteX0" fmla="*/ 179 w 228036"/>
              <a:gd name="connsiteY0" fmla="*/ 25 h 189544"/>
              <a:gd name="connsiteX1" fmla="*/ 174804 w 228036"/>
              <a:gd name="connsiteY1" fmla="*/ 168300 h 189544"/>
              <a:gd name="connsiteX2" fmla="*/ 227192 w 228036"/>
              <a:gd name="connsiteY2" fmla="*/ 185763 h 189544"/>
              <a:gd name="connsiteX3" fmla="*/ 143054 w 228036"/>
              <a:gd name="connsiteY3" fmla="*/ 155600 h 189544"/>
              <a:gd name="connsiteX4" fmla="*/ 179 w 228036"/>
              <a:gd name="connsiteY4" fmla="*/ 25 h 18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036" h="189544">
                <a:moveTo>
                  <a:pt x="179" y="25"/>
                </a:moveTo>
                <a:cubicBezTo>
                  <a:pt x="5471" y="2142"/>
                  <a:pt x="136969" y="137344"/>
                  <a:pt x="174804" y="168300"/>
                </a:cubicBezTo>
                <a:cubicBezTo>
                  <a:pt x="212640" y="199256"/>
                  <a:pt x="232484" y="187880"/>
                  <a:pt x="227192" y="185763"/>
                </a:cubicBezTo>
                <a:cubicBezTo>
                  <a:pt x="221900" y="183646"/>
                  <a:pt x="177714" y="183910"/>
                  <a:pt x="143054" y="155600"/>
                </a:cubicBezTo>
                <a:cubicBezTo>
                  <a:pt x="108394" y="127290"/>
                  <a:pt x="-5113" y="-2092"/>
                  <a:pt x="17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C98BA7DA-0B7E-4D33-9B75-37CB0D6F43F4}"/>
              </a:ext>
            </a:extLst>
          </p:cNvPr>
          <p:cNvSpPr/>
          <p:nvPr/>
        </p:nvSpPr>
        <p:spPr>
          <a:xfrm>
            <a:off x="8034523" y="6457772"/>
            <a:ext cx="296077" cy="102014"/>
          </a:xfrm>
          <a:custGeom>
            <a:avLst/>
            <a:gdLst>
              <a:gd name="connsiteX0" fmla="*/ 4577 w 296077"/>
              <a:gd name="connsiteY0" fmla="*/ 95428 h 102014"/>
              <a:gd name="connsiteX1" fmla="*/ 91890 w 296077"/>
              <a:gd name="connsiteY1" fmla="*/ 87491 h 102014"/>
              <a:gd name="connsiteX2" fmla="*/ 290327 w 296077"/>
              <a:gd name="connsiteY2" fmla="*/ 4941 h 102014"/>
              <a:gd name="connsiteX3" fmla="*/ 223652 w 296077"/>
              <a:gd name="connsiteY3" fmla="*/ 17641 h 102014"/>
              <a:gd name="connsiteX4" fmla="*/ 4577 w 296077"/>
              <a:gd name="connsiteY4" fmla="*/ 95428 h 10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077" h="102014">
                <a:moveTo>
                  <a:pt x="4577" y="95428"/>
                </a:moveTo>
                <a:cubicBezTo>
                  <a:pt x="-17383" y="107070"/>
                  <a:pt x="44265" y="102572"/>
                  <a:pt x="91890" y="87491"/>
                </a:cubicBezTo>
                <a:cubicBezTo>
                  <a:pt x="139515" y="72410"/>
                  <a:pt x="268367" y="16583"/>
                  <a:pt x="290327" y="4941"/>
                </a:cubicBezTo>
                <a:cubicBezTo>
                  <a:pt x="312287" y="-6701"/>
                  <a:pt x="267308" y="4147"/>
                  <a:pt x="223652" y="17641"/>
                </a:cubicBezTo>
                <a:cubicBezTo>
                  <a:pt x="179996" y="31135"/>
                  <a:pt x="26537" y="83786"/>
                  <a:pt x="4577" y="9542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60308979-5710-43F7-B656-24984EEA7989}"/>
              </a:ext>
            </a:extLst>
          </p:cNvPr>
          <p:cNvSpPr/>
          <p:nvPr/>
        </p:nvSpPr>
        <p:spPr>
          <a:xfrm>
            <a:off x="7978267" y="6497983"/>
            <a:ext cx="346779" cy="84120"/>
          </a:xfrm>
          <a:custGeom>
            <a:avLst/>
            <a:gdLst>
              <a:gd name="connsiteX0" fmla="*/ 508 w 346779"/>
              <a:gd name="connsiteY0" fmla="*/ 31405 h 84120"/>
              <a:gd name="connsiteX1" fmla="*/ 149733 w 346779"/>
              <a:gd name="connsiteY1" fmla="*/ 83792 h 84120"/>
              <a:gd name="connsiteX2" fmla="*/ 344996 w 346779"/>
              <a:gd name="connsiteY2" fmla="*/ 1242 h 84120"/>
              <a:gd name="connsiteX3" fmla="*/ 238633 w 346779"/>
              <a:gd name="connsiteY3" fmla="*/ 36167 h 84120"/>
              <a:gd name="connsiteX4" fmla="*/ 105283 w 346779"/>
              <a:gd name="connsiteY4" fmla="*/ 64742 h 84120"/>
              <a:gd name="connsiteX5" fmla="*/ 508 w 346779"/>
              <a:gd name="connsiteY5" fmla="*/ 31405 h 8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779" h="84120">
                <a:moveTo>
                  <a:pt x="508" y="31405"/>
                </a:moveTo>
                <a:cubicBezTo>
                  <a:pt x="7916" y="34580"/>
                  <a:pt x="92318" y="88819"/>
                  <a:pt x="149733" y="83792"/>
                </a:cubicBezTo>
                <a:cubicBezTo>
                  <a:pt x="207148" y="78765"/>
                  <a:pt x="330179" y="9179"/>
                  <a:pt x="344996" y="1242"/>
                </a:cubicBezTo>
                <a:cubicBezTo>
                  <a:pt x="359813" y="-6696"/>
                  <a:pt x="278585" y="25584"/>
                  <a:pt x="238633" y="36167"/>
                </a:cubicBezTo>
                <a:cubicBezTo>
                  <a:pt x="198681" y="46750"/>
                  <a:pt x="142060" y="63155"/>
                  <a:pt x="105283" y="64742"/>
                </a:cubicBezTo>
                <a:cubicBezTo>
                  <a:pt x="68506" y="66329"/>
                  <a:pt x="-6900" y="28230"/>
                  <a:pt x="508" y="3140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BF93A222-7D9B-4E8C-9BE6-004CCFBA1629}"/>
              </a:ext>
            </a:extLst>
          </p:cNvPr>
          <p:cNvSpPr/>
          <p:nvPr/>
        </p:nvSpPr>
        <p:spPr>
          <a:xfrm>
            <a:off x="7374366" y="5272042"/>
            <a:ext cx="260574" cy="242531"/>
          </a:xfrm>
          <a:custGeom>
            <a:avLst/>
            <a:gdLst>
              <a:gd name="connsiteX0" fmla="*/ 101 w 260574"/>
              <a:gd name="connsiteY0" fmla="*/ 241875 h 242531"/>
              <a:gd name="connsiteX1" fmla="*/ 129217 w 260574"/>
              <a:gd name="connsiteY1" fmla="*/ 146625 h 242531"/>
              <a:gd name="connsiteX2" fmla="*/ 260451 w 260574"/>
              <a:gd name="connsiteY2" fmla="*/ 575 h 242531"/>
              <a:gd name="connsiteX3" fmla="*/ 150384 w 260574"/>
              <a:gd name="connsiteY3" fmla="*/ 100058 h 242531"/>
              <a:gd name="connsiteX4" fmla="*/ 101 w 260574"/>
              <a:gd name="connsiteY4" fmla="*/ 241875 h 24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74" h="242531">
                <a:moveTo>
                  <a:pt x="101" y="241875"/>
                </a:moveTo>
                <a:cubicBezTo>
                  <a:pt x="-3427" y="249636"/>
                  <a:pt x="85825" y="186842"/>
                  <a:pt x="129217" y="146625"/>
                </a:cubicBezTo>
                <a:cubicBezTo>
                  <a:pt x="172609" y="106408"/>
                  <a:pt x="256923" y="8336"/>
                  <a:pt x="260451" y="575"/>
                </a:cubicBezTo>
                <a:cubicBezTo>
                  <a:pt x="263979" y="-7186"/>
                  <a:pt x="190954" y="65486"/>
                  <a:pt x="150384" y="100058"/>
                </a:cubicBezTo>
                <a:cubicBezTo>
                  <a:pt x="109815" y="134630"/>
                  <a:pt x="3629" y="234114"/>
                  <a:pt x="101" y="2418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7BBB4D79-4718-4635-B6BF-4674380E4A18}"/>
              </a:ext>
            </a:extLst>
          </p:cNvPr>
          <p:cNvSpPr/>
          <p:nvPr/>
        </p:nvSpPr>
        <p:spPr>
          <a:xfrm>
            <a:off x="7226136" y="5609130"/>
            <a:ext cx="164173" cy="300745"/>
          </a:xfrm>
          <a:custGeom>
            <a:avLst/>
            <a:gdLst>
              <a:gd name="connsiteX0" fmla="*/ 164 w 164173"/>
              <a:gd name="connsiteY0" fmla="*/ 37 h 300745"/>
              <a:gd name="connsiteX1" fmla="*/ 152564 w 164173"/>
              <a:gd name="connsiteY1" fmla="*/ 118570 h 300745"/>
              <a:gd name="connsiteX2" fmla="*/ 152564 w 164173"/>
              <a:gd name="connsiteY2" fmla="*/ 300603 h 300745"/>
              <a:gd name="connsiteX3" fmla="*/ 144097 w 164173"/>
              <a:gd name="connsiteY3" fmla="*/ 148203 h 300745"/>
              <a:gd name="connsiteX4" fmla="*/ 122931 w 164173"/>
              <a:gd name="connsiteY4" fmla="*/ 105870 h 300745"/>
              <a:gd name="connsiteX5" fmla="*/ 164 w 164173"/>
              <a:gd name="connsiteY5" fmla="*/ 37 h 30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173" h="300745">
                <a:moveTo>
                  <a:pt x="164" y="37"/>
                </a:moveTo>
                <a:cubicBezTo>
                  <a:pt x="5103" y="2154"/>
                  <a:pt x="127164" y="68476"/>
                  <a:pt x="152564" y="118570"/>
                </a:cubicBezTo>
                <a:cubicBezTo>
                  <a:pt x="177964" y="168664"/>
                  <a:pt x="153975" y="295664"/>
                  <a:pt x="152564" y="300603"/>
                </a:cubicBezTo>
                <a:cubicBezTo>
                  <a:pt x="151153" y="305542"/>
                  <a:pt x="149036" y="180659"/>
                  <a:pt x="144097" y="148203"/>
                </a:cubicBezTo>
                <a:cubicBezTo>
                  <a:pt x="139158" y="115747"/>
                  <a:pt x="142686" y="124920"/>
                  <a:pt x="122931" y="105870"/>
                </a:cubicBezTo>
                <a:cubicBezTo>
                  <a:pt x="103176" y="86820"/>
                  <a:pt x="-4775" y="-2080"/>
                  <a:pt x="164" y="3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C18EA3B7-9033-4E41-ADE0-CA5DBE2488F6}"/>
              </a:ext>
            </a:extLst>
          </p:cNvPr>
          <p:cNvSpPr/>
          <p:nvPr/>
        </p:nvSpPr>
        <p:spPr>
          <a:xfrm>
            <a:off x="7344828" y="6095360"/>
            <a:ext cx="354304" cy="574552"/>
          </a:xfrm>
          <a:custGeom>
            <a:avLst/>
            <a:gdLst>
              <a:gd name="connsiteX0" fmla="*/ 5 w 354304"/>
              <a:gd name="connsiteY0" fmla="*/ 640 h 574552"/>
              <a:gd name="connsiteX1" fmla="*/ 93139 w 354304"/>
              <a:gd name="connsiteY1" fmla="*/ 144573 h 574552"/>
              <a:gd name="connsiteX2" fmla="*/ 148172 w 354304"/>
              <a:gd name="connsiteY2" fmla="*/ 354123 h 574552"/>
              <a:gd name="connsiteX3" fmla="*/ 222255 w 354304"/>
              <a:gd name="connsiteY3" fmla="*/ 495940 h 574552"/>
              <a:gd name="connsiteX4" fmla="*/ 353489 w 354304"/>
              <a:gd name="connsiteY4" fmla="*/ 574257 h 574552"/>
              <a:gd name="connsiteX5" fmla="*/ 273055 w 354304"/>
              <a:gd name="connsiteY5" fmla="*/ 517107 h 574552"/>
              <a:gd name="connsiteX6" fmla="*/ 177805 w 354304"/>
              <a:gd name="connsiteY6" fmla="*/ 381640 h 574552"/>
              <a:gd name="connsiteX7" fmla="*/ 135472 w 354304"/>
              <a:gd name="connsiteY7" fmla="*/ 246173 h 574552"/>
              <a:gd name="connsiteX8" fmla="*/ 97372 w 354304"/>
              <a:gd name="connsiteY8" fmla="*/ 98007 h 574552"/>
              <a:gd name="connsiteX9" fmla="*/ 5 w 354304"/>
              <a:gd name="connsiteY9" fmla="*/ 640 h 57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304" h="574552">
                <a:moveTo>
                  <a:pt x="5" y="640"/>
                </a:moveTo>
                <a:cubicBezTo>
                  <a:pt x="-700" y="8401"/>
                  <a:pt x="68445" y="85659"/>
                  <a:pt x="93139" y="144573"/>
                </a:cubicBezTo>
                <a:cubicBezTo>
                  <a:pt x="117833" y="203487"/>
                  <a:pt x="126653" y="295562"/>
                  <a:pt x="148172" y="354123"/>
                </a:cubicBezTo>
                <a:cubicBezTo>
                  <a:pt x="169691" y="412684"/>
                  <a:pt x="188035" y="459251"/>
                  <a:pt x="222255" y="495940"/>
                </a:cubicBezTo>
                <a:cubicBezTo>
                  <a:pt x="256475" y="532629"/>
                  <a:pt x="345022" y="570729"/>
                  <a:pt x="353489" y="574257"/>
                </a:cubicBezTo>
                <a:cubicBezTo>
                  <a:pt x="361956" y="577785"/>
                  <a:pt x="302336" y="549210"/>
                  <a:pt x="273055" y="517107"/>
                </a:cubicBezTo>
                <a:cubicBezTo>
                  <a:pt x="243774" y="485004"/>
                  <a:pt x="200735" y="426796"/>
                  <a:pt x="177805" y="381640"/>
                </a:cubicBezTo>
                <a:cubicBezTo>
                  <a:pt x="154875" y="336484"/>
                  <a:pt x="148878" y="293445"/>
                  <a:pt x="135472" y="246173"/>
                </a:cubicBezTo>
                <a:cubicBezTo>
                  <a:pt x="122066" y="198901"/>
                  <a:pt x="117127" y="138576"/>
                  <a:pt x="97372" y="98007"/>
                </a:cubicBezTo>
                <a:cubicBezTo>
                  <a:pt x="77617" y="57438"/>
                  <a:pt x="710" y="-7121"/>
                  <a:pt x="5" y="6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09B21924-E02E-41FC-9138-8AF1F866AB5A}"/>
              </a:ext>
            </a:extLst>
          </p:cNvPr>
          <p:cNvSpPr/>
          <p:nvPr/>
        </p:nvSpPr>
        <p:spPr>
          <a:xfrm>
            <a:off x="7694062" y="6478964"/>
            <a:ext cx="131256" cy="209890"/>
          </a:xfrm>
          <a:custGeom>
            <a:avLst/>
            <a:gdLst>
              <a:gd name="connsiteX0" fmla="*/ 131255 w 131256"/>
              <a:gd name="connsiteY0" fmla="*/ 153 h 209890"/>
              <a:gd name="connsiteX1" fmla="*/ 25421 w 131256"/>
              <a:gd name="connsiteY1" fmla="*/ 101753 h 209890"/>
              <a:gd name="connsiteX2" fmla="*/ 21 w 131256"/>
              <a:gd name="connsiteY2" fmla="*/ 209703 h 209890"/>
              <a:gd name="connsiteX3" fmla="*/ 27538 w 131256"/>
              <a:gd name="connsiteY3" fmla="*/ 125036 h 209890"/>
              <a:gd name="connsiteX4" fmla="*/ 131255 w 131256"/>
              <a:gd name="connsiteY4" fmla="*/ 153 h 20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56" h="209890">
                <a:moveTo>
                  <a:pt x="131255" y="153"/>
                </a:moveTo>
                <a:cubicBezTo>
                  <a:pt x="130902" y="-3727"/>
                  <a:pt x="47293" y="66828"/>
                  <a:pt x="25421" y="101753"/>
                </a:cubicBezTo>
                <a:cubicBezTo>
                  <a:pt x="3549" y="136678"/>
                  <a:pt x="-332" y="205823"/>
                  <a:pt x="21" y="209703"/>
                </a:cubicBezTo>
                <a:cubicBezTo>
                  <a:pt x="374" y="213583"/>
                  <a:pt x="6724" y="156433"/>
                  <a:pt x="27538" y="125036"/>
                </a:cubicBezTo>
                <a:cubicBezTo>
                  <a:pt x="48352" y="93639"/>
                  <a:pt x="131608" y="4033"/>
                  <a:pt x="131255" y="1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FAA7CAF6-B24C-488F-BB04-5F4090DCA291}"/>
              </a:ext>
            </a:extLst>
          </p:cNvPr>
          <p:cNvSpPr/>
          <p:nvPr/>
        </p:nvSpPr>
        <p:spPr>
          <a:xfrm>
            <a:off x="7821580" y="6446838"/>
            <a:ext cx="74645" cy="30286"/>
          </a:xfrm>
          <a:custGeom>
            <a:avLst/>
            <a:gdLst>
              <a:gd name="connsiteX0" fmla="*/ 74645 w 74645"/>
              <a:gd name="connsiteY0" fmla="*/ 0 h 30286"/>
              <a:gd name="connsiteX1" fmla="*/ 33 w 74645"/>
              <a:gd name="connsiteY1" fmla="*/ 30162 h 30286"/>
              <a:gd name="connsiteX2" fmla="*/ 74645 w 74645"/>
              <a:gd name="connsiteY2" fmla="*/ 0 h 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45" h="30286">
                <a:moveTo>
                  <a:pt x="74645" y="0"/>
                </a:moveTo>
                <a:cubicBezTo>
                  <a:pt x="74645" y="0"/>
                  <a:pt x="1885" y="27781"/>
                  <a:pt x="33" y="30162"/>
                </a:cubicBezTo>
                <a:cubicBezTo>
                  <a:pt x="-1819" y="32543"/>
                  <a:pt x="74645" y="0"/>
                  <a:pt x="746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22B10047-1BDA-43C4-8519-7D777FF181B8}"/>
              </a:ext>
            </a:extLst>
          </p:cNvPr>
          <p:cNvSpPr/>
          <p:nvPr/>
        </p:nvSpPr>
        <p:spPr>
          <a:xfrm>
            <a:off x="7825310" y="6480144"/>
            <a:ext cx="152707" cy="59603"/>
          </a:xfrm>
          <a:custGeom>
            <a:avLst/>
            <a:gdLst>
              <a:gd name="connsiteX0" fmla="*/ 1065 w 152707"/>
              <a:gd name="connsiteY0" fmla="*/ 31 h 59603"/>
              <a:gd name="connsiteX1" fmla="*/ 150290 w 152707"/>
              <a:gd name="connsiteY1" fmla="*/ 49244 h 59603"/>
              <a:gd name="connsiteX2" fmla="*/ 86790 w 152707"/>
              <a:gd name="connsiteY2" fmla="*/ 57181 h 59603"/>
              <a:gd name="connsiteX3" fmla="*/ 1065 w 152707"/>
              <a:gd name="connsiteY3" fmla="*/ 31 h 5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707" h="59603">
                <a:moveTo>
                  <a:pt x="1065" y="31"/>
                </a:moveTo>
                <a:cubicBezTo>
                  <a:pt x="11648" y="-1292"/>
                  <a:pt x="136003" y="39719"/>
                  <a:pt x="150290" y="49244"/>
                </a:cubicBezTo>
                <a:cubicBezTo>
                  <a:pt x="164577" y="58769"/>
                  <a:pt x="111925" y="62473"/>
                  <a:pt x="86790" y="57181"/>
                </a:cubicBezTo>
                <a:cubicBezTo>
                  <a:pt x="61655" y="51889"/>
                  <a:pt x="-9518" y="1354"/>
                  <a:pt x="1065" y="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F60E9DD3-77C2-427D-A863-98D02BECB24C}"/>
              </a:ext>
            </a:extLst>
          </p:cNvPr>
          <p:cNvSpPr/>
          <p:nvPr/>
        </p:nvSpPr>
        <p:spPr>
          <a:xfrm>
            <a:off x="7940246" y="6540029"/>
            <a:ext cx="70279" cy="300532"/>
          </a:xfrm>
          <a:custGeom>
            <a:avLst/>
            <a:gdLst>
              <a:gd name="connsiteX0" fmla="*/ 17892 w 70279"/>
              <a:gd name="connsiteY0" fmla="*/ 471 h 300532"/>
              <a:gd name="connsiteX1" fmla="*/ 16304 w 70279"/>
              <a:gd name="connsiteY1" fmla="*/ 133821 h 300532"/>
              <a:gd name="connsiteX2" fmla="*/ 35354 w 70279"/>
              <a:gd name="connsiteY2" fmla="*/ 238596 h 300532"/>
              <a:gd name="connsiteX3" fmla="*/ 70279 w 70279"/>
              <a:gd name="connsiteY3" fmla="*/ 300509 h 300532"/>
              <a:gd name="connsiteX4" fmla="*/ 35354 w 70279"/>
              <a:gd name="connsiteY4" fmla="*/ 232246 h 300532"/>
              <a:gd name="connsiteX5" fmla="*/ 429 w 70279"/>
              <a:gd name="connsiteY5" fmla="*/ 94134 h 300532"/>
              <a:gd name="connsiteX6" fmla="*/ 17892 w 70279"/>
              <a:gd name="connsiteY6" fmla="*/ 471 h 30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79" h="300532">
                <a:moveTo>
                  <a:pt x="17892" y="471"/>
                </a:moveTo>
                <a:cubicBezTo>
                  <a:pt x="20538" y="7086"/>
                  <a:pt x="13394" y="94134"/>
                  <a:pt x="16304" y="133821"/>
                </a:cubicBezTo>
                <a:cubicBezTo>
                  <a:pt x="19214" y="173509"/>
                  <a:pt x="26358" y="210815"/>
                  <a:pt x="35354" y="238596"/>
                </a:cubicBezTo>
                <a:cubicBezTo>
                  <a:pt x="44350" y="266377"/>
                  <a:pt x="70279" y="301567"/>
                  <a:pt x="70279" y="300509"/>
                </a:cubicBezTo>
                <a:cubicBezTo>
                  <a:pt x="70279" y="299451"/>
                  <a:pt x="46996" y="266642"/>
                  <a:pt x="35354" y="232246"/>
                </a:cubicBezTo>
                <a:cubicBezTo>
                  <a:pt x="23712" y="197850"/>
                  <a:pt x="3868" y="129853"/>
                  <a:pt x="429" y="94134"/>
                </a:cubicBezTo>
                <a:cubicBezTo>
                  <a:pt x="-3011" y="58415"/>
                  <a:pt x="15246" y="-6144"/>
                  <a:pt x="17892" y="47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F6E44F90-81BD-4922-98BD-F371E0150783}"/>
              </a:ext>
            </a:extLst>
          </p:cNvPr>
          <p:cNvSpPr/>
          <p:nvPr/>
        </p:nvSpPr>
        <p:spPr>
          <a:xfrm>
            <a:off x="7968753" y="6546506"/>
            <a:ext cx="222789" cy="334045"/>
          </a:xfrm>
          <a:custGeom>
            <a:avLst/>
            <a:gdLst>
              <a:gd name="connsiteX0" fmla="*/ 5260 w 222789"/>
              <a:gd name="connsiteY0" fmla="*/ 344 h 334045"/>
              <a:gd name="connsiteX1" fmla="*/ 497 w 222789"/>
              <a:gd name="connsiteY1" fmla="*/ 124169 h 334045"/>
              <a:gd name="connsiteX2" fmla="*/ 16372 w 222789"/>
              <a:gd name="connsiteY2" fmla="*/ 195607 h 334045"/>
              <a:gd name="connsiteX3" fmla="*/ 40185 w 222789"/>
              <a:gd name="connsiteY3" fmla="*/ 262282 h 334045"/>
              <a:gd name="connsiteX4" fmla="*/ 73522 w 222789"/>
              <a:gd name="connsiteY4" fmla="*/ 292444 h 334045"/>
              <a:gd name="connsiteX5" fmla="*/ 222747 w 222789"/>
              <a:gd name="connsiteY5" fmla="*/ 333719 h 334045"/>
              <a:gd name="connsiteX6" fmla="*/ 57647 w 222789"/>
              <a:gd name="connsiteY6" fmla="*/ 268632 h 334045"/>
              <a:gd name="connsiteX7" fmla="*/ 17960 w 222789"/>
              <a:gd name="connsiteY7" fmla="*/ 165444 h 334045"/>
              <a:gd name="connsiteX8" fmla="*/ 5260 w 222789"/>
              <a:gd name="connsiteY8" fmla="*/ 344 h 33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89" h="334045">
                <a:moveTo>
                  <a:pt x="5260" y="344"/>
                </a:moveTo>
                <a:cubicBezTo>
                  <a:pt x="2349" y="-6535"/>
                  <a:pt x="-1355" y="91625"/>
                  <a:pt x="497" y="124169"/>
                </a:cubicBezTo>
                <a:cubicBezTo>
                  <a:pt x="2349" y="156713"/>
                  <a:pt x="9757" y="172588"/>
                  <a:pt x="16372" y="195607"/>
                </a:cubicBezTo>
                <a:cubicBezTo>
                  <a:pt x="22987" y="218626"/>
                  <a:pt x="30660" y="246143"/>
                  <a:pt x="40185" y="262282"/>
                </a:cubicBezTo>
                <a:cubicBezTo>
                  <a:pt x="49710" y="278422"/>
                  <a:pt x="43095" y="280538"/>
                  <a:pt x="73522" y="292444"/>
                </a:cubicBezTo>
                <a:cubicBezTo>
                  <a:pt x="103949" y="304350"/>
                  <a:pt x="225393" y="337688"/>
                  <a:pt x="222747" y="333719"/>
                </a:cubicBezTo>
                <a:cubicBezTo>
                  <a:pt x="220101" y="329750"/>
                  <a:pt x="91778" y="296678"/>
                  <a:pt x="57647" y="268632"/>
                </a:cubicBezTo>
                <a:cubicBezTo>
                  <a:pt x="23516" y="240586"/>
                  <a:pt x="25368" y="209100"/>
                  <a:pt x="17960" y="165444"/>
                </a:cubicBezTo>
                <a:cubicBezTo>
                  <a:pt x="10552" y="121788"/>
                  <a:pt x="8171" y="7223"/>
                  <a:pt x="5260" y="34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D1A445D1-5B33-4C88-B009-3B2D6AF339EC}"/>
              </a:ext>
            </a:extLst>
          </p:cNvPr>
          <p:cNvSpPr/>
          <p:nvPr/>
        </p:nvSpPr>
        <p:spPr>
          <a:xfrm>
            <a:off x="7702744" y="6503242"/>
            <a:ext cx="284685" cy="285411"/>
          </a:xfrm>
          <a:custGeom>
            <a:avLst/>
            <a:gdLst>
              <a:gd name="connsiteX0" fmla="*/ 128394 w 284685"/>
              <a:gd name="connsiteY0" fmla="*/ 746 h 285411"/>
              <a:gd name="connsiteX1" fmla="*/ 23619 w 284685"/>
              <a:gd name="connsiteY1" fmla="*/ 121396 h 285411"/>
              <a:gd name="connsiteX2" fmla="*/ 7744 w 284685"/>
              <a:gd name="connsiteY2" fmla="*/ 189658 h 285411"/>
              <a:gd name="connsiteX3" fmla="*/ 1394 w 284685"/>
              <a:gd name="connsiteY3" fmla="*/ 245221 h 285411"/>
              <a:gd name="connsiteX4" fmla="*/ 25206 w 284685"/>
              <a:gd name="connsiteY4" fmla="*/ 246808 h 285411"/>
              <a:gd name="connsiteX5" fmla="*/ 139506 w 284685"/>
              <a:gd name="connsiteY5" fmla="*/ 256333 h 285411"/>
              <a:gd name="connsiteX6" fmla="*/ 204594 w 284685"/>
              <a:gd name="connsiteY6" fmla="*/ 270621 h 285411"/>
              <a:gd name="connsiteX7" fmla="*/ 239519 w 284685"/>
              <a:gd name="connsiteY7" fmla="*/ 284908 h 285411"/>
              <a:gd name="connsiteX8" fmla="*/ 283969 w 284685"/>
              <a:gd name="connsiteY8" fmla="*/ 251571 h 285411"/>
              <a:gd name="connsiteX9" fmla="*/ 201419 w 284685"/>
              <a:gd name="connsiteY9" fmla="*/ 248396 h 285411"/>
              <a:gd name="connsiteX10" fmla="*/ 22031 w 284685"/>
              <a:gd name="connsiteY10" fmla="*/ 234108 h 285411"/>
              <a:gd name="connsiteX11" fmla="*/ 14094 w 284685"/>
              <a:gd name="connsiteY11" fmla="*/ 183308 h 285411"/>
              <a:gd name="connsiteX12" fmla="*/ 128394 w 284685"/>
              <a:gd name="connsiteY12" fmla="*/ 746 h 28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685" h="285411">
                <a:moveTo>
                  <a:pt x="128394" y="746"/>
                </a:moveTo>
                <a:cubicBezTo>
                  <a:pt x="129982" y="-9573"/>
                  <a:pt x="43727" y="89911"/>
                  <a:pt x="23619" y="121396"/>
                </a:cubicBezTo>
                <a:cubicBezTo>
                  <a:pt x="3511" y="152881"/>
                  <a:pt x="11448" y="169020"/>
                  <a:pt x="7744" y="189658"/>
                </a:cubicBezTo>
                <a:cubicBezTo>
                  <a:pt x="4040" y="210296"/>
                  <a:pt x="-1516" y="235696"/>
                  <a:pt x="1394" y="245221"/>
                </a:cubicBezTo>
                <a:cubicBezTo>
                  <a:pt x="4304" y="254746"/>
                  <a:pt x="25206" y="246808"/>
                  <a:pt x="25206" y="246808"/>
                </a:cubicBezTo>
                <a:cubicBezTo>
                  <a:pt x="48225" y="248660"/>
                  <a:pt x="109608" y="252364"/>
                  <a:pt x="139506" y="256333"/>
                </a:cubicBezTo>
                <a:cubicBezTo>
                  <a:pt x="169404" y="260302"/>
                  <a:pt x="187925" y="265859"/>
                  <a:pt x="204594" y="270621"/>
                </a:cubicBezTo>
                <a:cubicBezTo>
                  <a:pt x="221263" y="275384"/>
                  <a:pt x="226290" y="288083"/>
                  <a:pt x="239519" y="284908"/>
                </a:cubicBezTo>
                <a:cubicBezTo>
                  <a:pt x="252748" y="281733"/>
                  <a:pt x="290319" y="257656"/>
                  <a:pt x="283969" y="251571"/>
                </a:cubicBezTo>
                <a:cubicBezTo>
                  <a:pt x="277619" y="245486"/>
                  <a:pt x="245075" y="251307"/>
                  <a:pt x="201419" y="248396"/>
                </a:cubicBezTo>
                <a:cubicBezTo>
                  <a:pt x="157763" y="245486"/>
                  <a:pt x="53252" y="244956"/>
                  <a:pt x="22031" y="234108"/>
                </a:cubicBezTo>
                <a:cubicBezTo>
                  <a:pt x="-9190" y="223260"/>
                  <a:pt x="-2839" y="221143"/>
                  <a:pt x="14094" y="183308"/>
                </a:cubicBezTo>
                <a:cubicBezTo>
                  <a:pt x="31027" y="145473"/>
                  <a:pt x="126806" y="11065"/>
                  <a:pt x="128394" y="7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8A0A4A46-2F79-4688-8A76-32DA35F794F4}"/>
              </a:ext>
            </a:extLst>
          </p:cNvPr>
          <p:cNvSpPr/>
          <p:nvPr/>
        </p:nvSpPr>
        <p:spPr>
          <a:xfrm>
            <a:off x="8180493" y="6749299"/>
            <a:ext cx="214142" cy="148623"/>
          </a:xfrm>
          <a:custGeom>
            <a:avLst/>
            <a:gdLst>
              <a:gd name="connsiteX0" fmla="*/ 1482 w 214142"/>
              <a:gd name="connsiteY0" fmla="*/ 148389 h 148623"/>
              <a:gd name="connsiteX1" fmla="*/ 211032 w 214142"/>
              <a:gd name="connsiteY1" fmla="*/ 5514 h 148623"/>
              <a:gd name="connsiteX2" fmla="*/ 120545 w 214142"/>
              <a:gd name="connsiteY2" fmla="*/ 38851 h 148623"/>
              <a:gd name="connsiteX3" fmla="*/ 1482 w 214142"/>
              <a:gd name="connsiteY3" fmla="*/ 148389 h 14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142" h="148623">
                <a:moveTo>
                  <a:pt x="1482" y="148389"/>
                </a:moveTo>
                <a:cubicBezTo>
                  <a:pt x="16563" y="142833"/>
                  <a:pt x="191188" y="23770"/>
                  <a:pt x="211032" y="5514"/>
                </a:cubicBezTo>
                <a:cubicBezTo>
                  <a:pt x="230876" y="-12742"/>
                  <a:pt x="150443" y="18478"/>
                  <a:pt x="120545" y="38851"/>
                </a:cubicBezTo>
                <a:cubicBezTo>
                  <a:pt x="90647" y="59224"/>
                  <a:pt x="-13599" y="153945"/>
                  <a:pt x="1482" y="1483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2F6FFA09-10FA-492D-9E3B-A0FC4B2EDD18}"/>
              </a:ext>
            </a:extLst>
          </p:cNvPr>
          <p:cNvSpPr/>
          <p:nvPr/>
        </p:nvSpPr>
        <p:spPr>
          <a:xfrm>
            <a:off x="8039095" y="6622357"/>
            <a:ext cx="167176" cy="162702"/>
          </a:xfrm>
          <a:custGeom>
            <a:avLst/>
            <a:gdLst>
              <a:gd name="connsiteX0" fmla="*/ 157168 w 167176"/>
              <a:gd name="connsiteY0" fmla="*/ 693 h 162702"/>
              <a:gd name="connsiteX1" fmla="*/ 141293 w 167176"/>
              <a:gd name="connsiteY1" fmla="*/ 84831 h 162702"/>
              <a:gd name="connsiteX2" fmla="*/ 166693 w 167176"/>
              <a:gd name="connsiteY2" fmla="*/ 135631 h 162702"/>
              <a:gd name="connsiteX3" fmla="*/ 114305 w 167176"/>
              <a:gd name="connsiteY3" fmla="*/ 130868 h 162702"/>
              <a:gd name="connsiteX4" fmla="*/ 5 w 167176"/>
              <a:gd name="connsiteY4" fmla="*/ 162618 h 162702"/>
              <a:gd name="connsiteX5" fmla="*/ 119068 w 167176"/>
              <a:gd name="connsiteY5" fmla="*/ 119756 h 162702"/>
              <a:gd name="connsiteX6" fmla="*/ 141293 w 167176"/>
              <a:gd name="connsiteY6" fmla="*/ 118168 h 162702"/>
              <a:gd name="connsiteX7" fmla="*/ 138118 w 167176"/>
              <a:gd name="connsiteY7" fmla="*/ 48318 h 162702"/>
              <a:gd name="connsiteX8" fmla="*/ 157168 w 167176"/>
              <a:gd name="connsiteY8" fmla="*/ 693 h 16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76" h="162702">
                <a:moveTo>
                  <a:pt x="157168" y="693"/>
                </a:moveTo>
                <a:cubicBezTo>
                  <a:pt x="157697" y="6778"/>
                  <a:pt x="139706" y="62341"/>
                  <a:pt x="141293" y="84831"/>
                </a:cubicBezTo>
                <a:cubicBezTo>
                  <a:pt x="142880" y="107321"/>
                  <a:pt x="171191" y="127958"/>
                  <a:pt x="166693" y="135631"/>
                </a:cubicBezTo>
                <a:cubicBezTo>
                  <a:pt x="162195" y="143304"/>
                  <a:pt x="142086" y="126370"/>
                  <a:pt x="114305" y="130868"/>
                </a:cubicBezTo>
                <a:cubicBezTo>
                  <a:pt x="86524" y="135366"/>
                  <a:pt x="-789" y="164470"/>
                  <a:pt x="5" y="162618"/>
                </a:cubicBezTo>
                <a:cubicBezTo>
                  <a:pt x="799" y="160766"/>
                  <a:pt x="95520" y="127164"/>
                  <a:pt x="119068" y="119756"/>
                </a:cubicBezTo>
                <a:cubicBezTo>
                  <a:pt x="142616" y="112348"/>
                  <a:pt x="138118" y="130074"/>
                  <a:pt x="141293" y="118168"/>
                </a:cubicBezTo>
                <a:cubicBezTo>
                  <a:pt x="144468" y="106262"/>
                  <a:pt x="138118" y="66574"/>
                  <a:pt x="138118" y="48318"/>
                </a:cubicBezTo>
                <a:cubicBezTo>
                  <a:pt x="138118" y="30062"/>
                  <a:pt x="156639" y="-5392"/>
                  <a:pt x="157168" y="69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3F701E1D-21A7-400A-842E-EF428CD451DB}"/>
              </a:ext>
            </a:extLst>
          </p:cNvPr>
          <p:cNvSpPr/>
          <p:nvPr/>
        </p:nvSpPr>
        <p:spPr>
          <a:xfrm>
            <a:off x="8225506" y="6721306"/>
            <a:ext cx="35864" cy="106791"/>
          </a:xfrm>
          <a:custGeom>
            <a:avLst/>
            <a:gdLst>
              <a:gd name="connsiteX0" fmla="*/ 919 w 35864"/>
              <a:gd name="connsiteY0" fmla="*/ 169 h 106791"/>
              <a:gd name="connsiteX1" fmla="*/ 4094 w 35864"/>
              <a:gd name="connsiteY1" fmla="*/ 90657 h 106791"/>
              <a:gd name="connsiteX2" fmla="*/ 35844 w 35864"/>
              <a:gd name="connsiteY2" fmla="*/ 104944 h 106791"/>
              <a:gd name="connsiteX3" fmla="*/ 8857 w 35864"/>
              <a:gd name="connsiteY3" fmla="*/ 68432 h 106791"/>
              <a:gd name="connsiteX4" fmla="*/ 919 w 35864"/>
              <a:gd name="connsiteY4" fmla="*/ 169 h 10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64" h="106791">
                <a:moveTo>
                  <a:pt x="919" y="169"/>
                </a:moveTo>
                <a:cubicBezTo>
                  <a:pt x="125" y="3873"/>
                  <a:pt x="-1727" y="73195"/>
                  <a:pt x="4094" y="90657"/>
                </a:cubicBezTo>
                <a:cubicBezTo>
                  <a:pt x="9915" y="108119"/>
                  <a:pt x="35050" y="108648"/>
                  <a:pt x="35844" y="104944"/>
                </a:cubicBezTo>
                <a:cubicBezTo>
                  <a:pt x="36638" y="101240"/>
                  <a:pt x="14149" y="82190"/>
                  <a:pt x="8857" y="68432"/>
                </a:cubicBezTo>
                <a:cubicBezTo>
                  <a:pt x="3565" y="54674"/>
                  <a:pt x="1713" y="-3535"/>
                  <a:pt x="919" y="1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0827768F-5FD4-4F47-B3FD-9D70D92061D1}"/>
              </a:ext>
            </a:extLst>
          </p:cNvPr>
          <p:cNvSpPr/>
          <p:nvPr/>
        </p:nvSpPr>
        <p:spPr>
          <a:xfrm>
            <a:off x="8365111" y="6462680"/>
            <a:ext cx="188348" cy="294331"/>
          </a:xfrm>
          <a:custGeom>
            <a:avLst/>
            <a:gdLst>
              <a:gd name="connsiteX0" fmla="*/ 188339 w 188348"/>
              <a:gd name="connsiteY0" fmla="*/ 33 h 294331"/>
              <a:gd name="connsiteX1" fmla="*/ 21652 w 188348"/>
              <a:gd name="connsiteY1" fmla="*/ 122270 h 294331"/>
              <a:gd name="connsiteX2" fmla="*/ 2602 w 188348"/>
              <a:gd name="connsiteY2" fmla="*/ 160370 h 294331"/>
              <a:gd name="connsiteX3" fmla="*/ 1014 w 188348"/>
              <a:gd name="connsiteY3" fmla="*/ 225458 h 294331"/>
              <a:gd name="connsiteX4" fmla="*/ 10539 w 188348"/>
              <a:gd name="connsiteY4" fmla="*/ 293720 h 294331"/>
              <a:gd name="connsiteX5" fmla="*/ 8952 w 188348"/>
              <a:gd name="connsiteY5" fmla="*/ 184183 h 294331"/>
              <a:gd name="connsiteX6" fmla="*/ 29589 w 188348"/>
              <a:gd name="connsiteY6" fmla="*/ 134970 h 294331"/>
              <a:gd name="connsiteX7" fmla="*/ 188339 w 188348"/>
              <a:gd name="connsiteY7" fmla="*/ 33 h 29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348" h="294331">
                <a:moveTo>
                  <a:pt x="188339" y="33"/>
                </a:moveTo>
                <a:cubicBezTo>
                  <a:pt x="187016" y="-2084"/>
                  <a:pt x="52608" y="95547"/>
                  <a:pt x="21652" y="122270"/>
                </a:cubicBezTo>
                <a:cubicBezTo>
                  <a:pt x="-9304" y="148993"/>
                  <a:pt x="6042" y="143172"/>
                  <a:pt x="2602" y="160370"/>
                </a:cubicBezTo>
                <a:cubicBezTo>
                  <a:pt x="-838" y="177568"/>
                  <a:pt x="-309" y="203233"/>
                  <a:pt x="1014" y="225458"/>
                </a:cubicBezTo>
                <a:cubicBezTo>
                  <a:pt x="2337" y="247683"/>
                  <a:pt x="9216" y="300599"/>
                  <a:pt x="10539" y="293720"/>
                </a:cubicBezTo>
                <a:cubicBezTo>
                  <a:pt x="11862" y="286841"/>
                  <a:pt x="5777" y="210641"/>
                  <a:pt x="8952" y="184183"/>
                </a:cubicBezTo>
                <a:cubicBezTo>
                  <a:pt x="12127" y="157725"/>
                  <a:pt x="2337" y="164339"/>
                  <a:pt x="29589" y="134970"/>
                </a:cubicBezTo>
                <a:cubicBezTo>
                  <a:pt x="56841" y="105601"/>
                  <a:pt x="189662" y="2150"/>
                  <a:pt x="188339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B468D39D-DC17-4CDD-86D5-224DE7B3AC44}"/>
              </a:ext>
            </a:extLst>
          </p:cNvPr>
          <p:cNvSpPr/>
          <p:nvPr/>
        </p:nvSpPr>
        <p:spPr>
          <a:xfrm>
            <a:off x="8491538" y="6399585"/>
            <a:ext cx="203200" cy="126325"/>
          </a:xfrm>
          <a:custGeom>
            <a:avLst/>
            <a:gdLst>
              <a:gd name="connsiteX0" fmla="*/ 0 w 203200"/>
              <a:gd name="connsiteY0" fmla="*/ 1215 h 126325"/>
              <a:gd name="connsiteX1" fmla="*/ 168275 w 203200"/>
              <a:gd name="connsiteY1" fmla="*/ 42490 h 126325"/>
              <a:gd name="connsiteX2" fmla="*/ 203200 w 203200"/>
              <a:gd name="connsiteY2" fmla="*/ 125040 h 126325"/>
              <a:gd name="connsiteX3" fmla="*/ 168275 w 203200"/>
              <a:gd name="connsiteY3" fmla="*/ 86940 h 126325"/>
              <a:gd name="connsiteX4" fmla="*/ 0 w 203200"/>
              <a:gd name="connsiteY4" fmla="*/ 1215 h 12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" h="126325">
                <a:moveTo>
                  <a:pt x="0" y="1215"/>
                </a:moveTo>
                <a:cubicBezTo>
                  <a:pt x="0" y="-6193"/>
                  <a:pt x="134408" y="21853"/>
                  <a:pt x="168275" y="42490"/>
                </a:cubicBezTo>
                <a:cubicBezTo>
                  <a:pt x="202142" y="63128"/>
                  <a:pt x="203200" y="117632"/>
                  <a:pt x="203200" y="125040"/>
                </a:cubicBezTo>
                <a:cubicBezTo>
                  <a:pt x="203200" y="132448"/>
                  <a:pt x="197644" y="106254"/>
                  <a:pt x="168275" y="86940"/>
                </a:cubicBezTo>
                <a:cubicBezTo>
                  <a:pt x="138906" y="67626"/>
                  <a:pt x="0" y="8623"/>
                  <a:pt x="0" y="12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E2BC12FB-EA87-41F6-8274-53D8C9D6C46D}"/>
              </a:ext>
            </a:extLst>
          </p:cNvPr>
          <p:cNvSpPr/>
          <p:nvPr/>
        </p:nvSpPr>
        <p:spPr>
          <a:xfrm>
            <a:off x="8396276" y="6483339"/>
            <a:ext cx="203419" cy="244488"/>
          </a:xfrm>
          <a:custGeom>
            <a:avLst/>
            <a:gdLst>
              <a:gd name="connsiteX0" fmla="*/ 20649 w 203419"/>
              <a:gd name="connsiteY0" fmla="*/ 244486 h 244488"/>
              <a:gd name="connsiteX1" fmla="*/ 7949 w 203419"/>
              <a:gd name="connsiteY1" fmla="*/ 115899 h 244488"/>
              <a:gd name="connsiteX2" fmla="*/ 158762 w 203419"/>
              <a:gd name="connsiteY2" fmla="*/ 25411 h 244488"/>
              <a:gd name="connsiteX3" fmla="*/ 203212 w 203419"/>
              <a:gd name="connsiteY3" fmla="*/ 11 h 244488"/>
              <a:gd name="connsiteX4" fmla="*/ 146062 w 203419"/>
              <a:gd name="connsiteY4" fmla="*/ 23824 h 244488"/>
              <a:gd name="connsiteX5" fmla="*/ 17474 w 203419"/>
              <a:gd name="connsiteY5" fmla="*/ 119074 h 244488"/>
              <a:gd name="connsiteX6" fmla="*/ 20649 w 203419"/>
              <a:gd name="connsiteY6" fmla="*/ 244486 h 24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419" h="244488">
                <a:moveTo>
                  <a:pt x="20649" y="244486"/>
                </a:moveTo>
                <a:cubicBezTo>
                  <a:pt x="19062" y="243957"/>
                  <a:pt x="-15070" y="152411"/>
                  <a:pt x="7949" y="115899"/>
                </a:cubicBezTo>
                <a:cubicBezTo>
                  <a:pt x="30968" y="79387"/>
                  <a:pt x="126218" y="44726"/>
                  <a:pt x="158762" y="25411"/>
                </a:cubicBezTo>
                <a:cubicBezTo>
                  <a:pt x="191306" y="6096"/>
                  <a:pt x="205329" y="275"/>
                  <a:pt x="203212" y="11"/>
                </a:cubicBezTo>
                <a:cubicBezTo>
                  <a:pt x="201095" y="-253"/>
                  <a:pt x="177018" y="3980"/>
                  <a:pt x="146062" y="23824"/>
                </a:cubicBezTo>
                <a:cubicBezTo>
                  <a:pt x="115106" y="43668"/>
                  <a:pt x="39964" y="84149"/>
                  <a:pt x="17474" y="119074"/>
                </a:cubicBezTo>
                <a:cubicBezTo>
                  <a:pt x="-5016" y="153999"/>
                  <a:pt x="22236" y="245015"/>
                  <a:pt x="20649" y="244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5B5D7C6C-FA5E-446C-B885-63A8D19AFFF5}"/>
              </a:ext>
            </a:extLst>
          </p:cNvPr>
          <p:cNvSpPr/>
          <p:nvPr/>
        </p:nvSpPr>
        <p:spPr>
          <a:xfrm>
            <a:off x="8374714" y="6573497"/>
            <a:ext cx="300382" cy="184755"/>
          </a:xfrm>
          <a:custGeom>
            <a:avLst/>
            <a:gdLst>
              <a:gd name="connsiteX0" fmla="*/ 8874 w 300382"/>
              <a:gd name="connsiteY0" fmla="*/ 182903 h 184755"/>
              <a:gd name="connsiteX1" fmla="*/ 62849 w 300382"/>
              <a:gd name="connsiteY1" fmla="*/ 122578 h 184755"/>
              <a:gd name="connsiteX2" fmla="*/ 294624 w 300382"/>
              <a:gd name="connsiteY2" fmla="*/ 1928 h 184755"/>
              <a:gd name="connsiteX3" fmla="*/ 213661 w 300382"/>
              <a:gd name="connsiteY3" fmla="*/ 55903 h 184755"/>
              <a:gd name="connsiteX4" fmla="*/ 8874 w 300382"/>
              <a:gd name="connsiteY4" fmla="*/ 182903 h 18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382" h="184755">
                <a:moveTo>
                  <a:pt x="8874" y="182903"/>
                </a:moveTo>
                <a:cubicBezTo>
                  <a:pt x="-16261" y="194016"/>
                  <a:pt x="15224" y="152740"/>
                  <a:pt x="62849" y="122578"/>
                </a:cubicBezTo>
                <a:cubicBezTo>
                  <a:pt x="110474" y="92416"/>
                  <a:pt x="269489" y="13040"/>
                  <a:pt x="294624" y="1928"/>
                </a:cubicBezTo>
                <a:cubicBezTo>
                  <a:pt x="319759" y="-9185"/>
                  <a:pt x="257053" y="30238"/>
                  <a:pt x="213661" y="55903"/>
                </a:cubicBezTo>
                <a:cubicBezTo>
                  <a:pt x="170269" y="81568"/>
                  <a:pt x="34009" y="171790"/>
                  <a:pt x="8874" y="18290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5E927813-62C5-4B16-B6AA-22353206C7E4}"/>
              </a:ext>
            </a:extLst>
          </p:cNvPr>
          <p:cNvSpPr/>
          <p:nvPr/>
        </p:nvSpPr>
        <p:spPr>
          <a:xfrm>
            <a:off x="8558213" y="6469063"/>
            <a:ext cx="104876" cy="111823"/>
          </a:xfrm>
          <a:custGeom>
            <a:avLst/>
            <a:gdLst>
              <a:gd name="connsiteX0" fmla="*/ 0 w 104876"/>
              <a:gd name="connsiteY0" fmla="*/ 0 h 111823"/>
              <a:gd name="connsiteX1" fmla="*/ 52387 w 104876"/>
              <a:gd name="connsiteY1" fmla="*/ 25400 h 111823"/>
              <a:gd name="connsiteX2" fmla="*/ 104775 w 104876"/>
              <a:gd name="connsiteY2" fmla="*/ 111125 h 111823"/>
              <a:gd name="connsiteX3" fmla="*/ 66675 w 104876"/>
              <a:gd name="connsiteY3" fmla="*/ 68262 h 111823"/>
              <a:gd name="connsiteX4" fmla="*/ 0 w 104876"/>
              <a:gd name="connsiteY4" fmla="*/ 0 h 11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6" h="111823">
                <a:moveTo>
                  <a:pt x="0" y="0"/>
                </a:moveTo>
                <a:cubicBezTo>
                  <a:pt x="17462" y="3439"/>
                  <a:pt x="34925" y="6879"/>
                  <a:pt x="52387" y="25400"/>
                </a:cubicBezTo>
                <a:cubicBezTo>
                  <a:pt x="69850" y="43921"/>
                  <a:pt x="102394" y="103981"/>
                  <a:pt x="104775" y="111125"/>
                </a:cubicBezTo>
                <a:cubicBezTo>
                  <a:pt x="107156" y="118269"/>
                  <a:pt x="66675" y="68262"/>
                  <a:pt x="66675" y="68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F276BCCE-1666-4AAD-8E04-69C57D2360CA}"/>
              </a:ext>
            </a:extLst>
          </p:cNvPr>
          <p:cNvSpPr/>
          <p:nvPr/>
        </p:nvSpPr>
        <p:spPr>
          <a:xfrm>
            <a:off x="8555218" y="6468786"/>
            <a:ext cx="136359" cy="117803"/>
          </a:xfrm>
          <a:custGeom>
            <a:avLst/>
            <a:gdLst>
              <a:gd name="connsiteX0" fmla="*/ 1407 w 136359"/>
              <a:gd name="connsiteY0" fmla="*/ 277 h 117803"/>
              <a:gd name="connsiteX1" fmla="*/ 53795 w 136359"/>
              <a:gd name="connsiteY1" fmla="*/ 5039 h 117803"/>
              <a:gd name="connsiteX2" fmla="*/ 96657 w 136359"/>
              <a:gd name="connsiteY2" fmla="*/ 14564 h 117803"/>
              <a:gd name="connsiteX3" fmla="*/ 126820 w 136359"/>
              <a:gd name="connsiteY3" fmla="*/ 66952 h 117803"/>
              <a:gd name="connsiteX4" fmla="*/ 112532 w 136359"/>
              <a:gd name="connsiteY4" fmla="*/ 117752 h 117803"/>
              <a:gd name="connsiteX5" fmla="*/ 136345 w 136359"/>
              <a:gd name="connsiteY5" fmla="*/ 57427 h 117803"/>
              <a:gd name="connsiteX6" fmla="*/ 114120 w 136359"/>
              <a:gd name="connsiteY6" fmla="*/ 12977 h 117803"/>
              <a:gd name="connsiteX7" fmla="*/ 1407 w 136359"/>
              <a:gd name="connsiteY7" fmla="*/ 277 h 11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359" h="117803">
                <a:moveTo>
                  <a:pt x="1407" y="277"/>
                </a:moveTo>
                <a:cubicBezTo>
                  <a:pt x="-8647" y="-1046"/>
                  <a:pt x="37920" y="2658"/>
                  <a:pt x="53795" y="5039"/>
                </a:cubicBezTo>
                <a:cubicBezTo>
                  <a:pt x="69670" y="7420"/>
                  <a:pt x="84486" y="4245"/>
                  <a:pt x="96657" y="14564"/>
                </a:cubicBezTo>
                <a:cubicBezTo>
                  <a:pt x="108828" y="24883"/>
                  <a:pt x="124174" y="49754"/>
                  <a:pt x="126820" y="66952"/>
                </a:cubicBezTo>
                <a:cubicBezTo>
                  <a:pt x="129466" y="84150"/>
                  <a:pt x="110945" y="119339"/>
                  <a:pt x="112532" y="117752"/>
                </a:cubicBezTo>
                <a:cubicBezTo>
                  <a:pt x="114119" y="116165"/>
                  <a:pt x="136080" y="74889"/>
                  <a:pt x="136345" y="57427"/>
                </a:cubicBezTo>
                <a:cubicBezTo>
                  <a:pt x="136610" y="39965"/>
                  <a:pt x="133435" y="22238"/>
                  <a:pt x="114120" y="12977"/>
                </a:cubicBezTo>
                <a:cubicBezTo>
                  <a:pt x="94805" y="3717"/>
                  <a:pt x="11461" y="1600"/>
                  <a:pt x="1407" y="2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D31E83E7-0AB3-4073-958C-99ACD3A53C43}"/>
              </a:ext>
            </a:extLst>
          </p:cNvPr>
          <p:cNvSpPr/>
          <p:nvPr/>
        </p:nvSpPr>
        <p:spPr>
          <a:xfrm>
            <a:off x="7565487" y="6113454"/>
            <a:ext cx="129328" cy="173171"/>
          </a:xfrm>
          <a:custGeom>
            <a:avLst/>
            <a:gdLst>
              <a:gd name="connsiteX0" fmla="*/ 538 w 129328"/>
              <a:gd name="connsiteY0" fmla="*/ 9 h 173171"/>
              <a:gd name="connsiteX1" fmla="*/ 56101 w 129328"/>
              <a:gd name="connsiteY1" fmla="*/ 69859 h 173171"/>
              <a:gd name="connsiteX2" fmla="*/ 111663 w 129328"/>
              <a:gd name="connsiteY2" fmla="*/ 114309 h 173171"/>
              <a:gd name="connsiteX3" fmla="*/ 121188 w 129328"/>
              <a:gd name="connsiteY3" fmla="*/ 133359 h 173171"/>
              <a:gd name="connsiteX4" fmla="*/ 35463 w 129328"/>
              <a:gd name="connsiteY4" fmla="*/ 173046 h 173171"/>
              <a:gd name="connsiteX5" fmla="*/ 127538 w 129328"/>
              <a:gd name="connsiteY5" fmla="*/ 119071 h 173171"/>
              <a:gd name="connsiteX6" fmla="*/ 91026 w 129328"/>
              <a:gd name="connsiteY6" fmla="*/ 65096 h 173171"/>
              <a:gd name="connsiteX7" fmla="*/ 538 w 129328"/>
              <a:gd name="connsiteY7" fmla="*/ 9 h 17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328" h="173171">
                <a:moveTo>
                  <a:pt x="538" y="9"/>
                </a:moveTo>
                <a:cubicBezTo>
                  <a:pt x="-5283" y="803"/>
                  <a:pt x="37580" y="50809"/>
                  <a:pt x="56101" y="69859"/>
                </a:cubicBezTo>
                <a:cubicBezTo>
                  <a:pt x="74622" y="88909"/>
                  <a:pt x="100815" y="103726"/>
                  <a:pt x="111663" y="114309"/>
                </a:cubicBezTo>
                <a:cubicBezTo>
                  <a:pt x="122511" y="124892"/>
                  <a:pt x="133888" y="123570"/>
                  <a:pt x="121188" y="133359"/>
                </a:cubicBezTo>
                <a:cubicBezTo>
                  <a:pt x="108488" y="143148"/>
                  <a:pt x="34405" y="175427"/>
                  <a:pt x="35463" y="173046"/>
                </a:cubicBezTo>
                <a:cubicBezTo>
                  <a:pt x="36521" y="170665"/>
                  <a:pt x="118278" y="137063"/>
                  <a:pt x="127538" y="119071"/>
                </a:cubicBezTo>
                <a:cubicBezTo>
                  <a:pt x="136798" y="101079"/>
                  <a:pt x="107959" y="83881"/>
                  <a:pt x="91026" y="65096"/>
                </a:cubicBezTo>
                <a:cubicBezTo>
                  <a:pt x="74093" y="46311"/>
                  <a:pt x="6359" y="-785"/>
                  <a:pt x="538" y="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849805D9-73E7-4A80-8320-3FB6C47DA23B}"/>
              </a:ext>
            </a:extLst>
          </p:cNvPr>
          <p:cNvSpPr/>
          <p:nvPr/>
        </p:nvSpPr>
        <p:spPr>
          <a:xfrm>
            <a:off x="7585874" y="6191153"/>
            <a:ext cx="39182" cy="119292"/>
          </a:xfrm>
          <a:custGeom>
            <a:avLst/>
            <a:gdLst>
              <a:gd name="connsiteX0" fmla="*/ 13489 w 39182"/>
              <a:gd name="connsiteY0" fmla="*/ 97 h 119292"/>
              <a:gd name="connsiteX1" fmla="*/ 789 w 39182"/>
              <a:gd name="connsiteY1" fmla="*/ 71535 h 119292"/>
              <a:gd name="connsiteX2" fmla="*/ 38889 w 39182"/>
              <a:gd name="connsiteY2" fmla="*/ 119160 h 119292"/>
              <a:gd name="connsiteX3" fmla="*/ 18251 w 39182"/>
              <a:gd name="connsiteY3" fmla="*/ 57247 h 119292"/>
              <a:gd name="connsiteX4" fmla="*/ 13489 w 39182"/>
              <a:gd name="connsiteY4" fmla="*/ 97 h 11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2" h="119292">
                <a:moveTo>
                  <a:pt x="13489" y="97"/>
                </a:moveTo>
                <a:cubicBezTo>
                  <a:pt x="10579" y="2478"/>
                  <a:pt x="-3444" y="51691"/>
                  <a:pt x="789" y="71535"/>
                </a:cubicBezTo>
                <a:cubicBezTo>
                  <a:pt x="5022" y="91379"/>
                  <a:pt x="35979" y="121541"/>
                  <a:pt x="38889" y="119160"/>
                </a:cubicBezTo>
                <a:cubicBezTo>
                  <a:pt x="41799" y="116779"/>
                  <a:pt x="22220" y="74974"/>
                  <a:pt x="18251" y="57247"/>
                </a:cubicBezTo>
                <a:cubicBezTo>
                  <a:pt x="14282" y="39520"/>
                  <a:pt x="16399" y="-2284"/>
                  <a:pt x="13489" y="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B91F6CE8-C88B-4635-8527-B9E3E9A01D1E}"/>
              </a:ext>
            </a:extLst>
          </p:cNvPr>
          <p:cNvSpPr/>
          <p:nvPr/>
        </p:nvSpPr>
        <p:spPr>
          <a:xfrm>
            <a:off x="7810500" y="6414915"/>
            <a:ext cx="130175" cy="104959"/>
          </a:xfrm>
          <a:custGeom>
            <a:avLst/>
            <a:gdLst>
              <a:gd name="connsiteX0" fmla="*/ 53975 w 130175"/>
              <a:gd name="connsiteY0" fmla="*/ 173 h 104959"/>
              <a:gd name="connsiteX1" fmla="*/ 0 w 130175"/>
              <a:gd name="connsiteY1" fmla="*/ 44623 h 104959"/>
              <a:gd name="connsiteX2" fmla="*/ 53975 w 130175"/>
              <a:gd name="connsiteY2" fmla="*/ 77960 h 104959"/>
              <a:gd name="connsiteX3" fmla="*/ 130175 w 130175"/>
              <a:gd name="connsiteY3" fmla="*/ 104948 h 104959"/>
              <a:gd name="connsiteX4" fmla="*/ 53975 w 130175"/>
              <a:gd name="connsiteY4" fmla="*/ 74785 h 104959"/>
              <a:gd name="connsiteX5" fmla="*/ 26988 w 130175"/>
              <a:gd name="connsiteY5" fmla="*/ 62085 h 104959"/>
              <a:gd name="connsiteX6" fmla="*/ 53975 w 130175"/>
              <a:gd name="connsiteY6" fmla="*/ 173 h 10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75" h="104959">
                <a:moveTo>
                  <a:pt x="53975" y="173"/>
                </a:moveTo>
                <a:cubicBezTo>
                  <a:pt x="49477" y="-2737"/>
                  <a:pt x="0" y="31659"/>
                  <a:pt x="0" y="44623"/>
                </a:cubicBezTo>
                <a:cubicBezTo>
                  <a:pt x="0" y="57587"/>
                  <a:pt x="32279" y="67906"/>
                  <a:pt x="53975" y="77960"/>
                </a:cubicBezTo>
                <a:cubicBezTo>
                  <a:pt x="75671" y="88014"/>
                  <a:pt x="130175" y="105477"/>
                  <a:pt x="130175" y="104948"/>
                </a:cubicBezTo>
                <a:cubicBezTo>
                  <a:pt x="130175" y="104419"/>
                  <a:pt x="71173" y="81929"/>
                  <a:pt x="53975" y="74785"/>
                </a:cubicBezTo>
                <a:cubicBezTo>
                  <a:pt x="36777" y="67641"/>
                  <a:pt x="30692" y="72139"/>
                  <a:pt x="26988" y="62085"/>
                </a:cubicBezTo>
                <a:cubicBezTo>
                  <a:pt x="23284" y="52031"/>
                  <a:pt x="58473" y="3083"/>
                  <a:pt x="53975" y="1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6B51D629-ACD1-427F-B594-37ECD704C480}"/>
              </a:ext>
            </a:extLst>
          </p:cNvPr>
          <p:cNvSpPr/>
          <p:nvPr/>
        </p:nvSpPr>
        <p:spPr>
          <a:xfrm>
            <a:off x="8572471" y="6193659"/>
            <a:ext cx="308434" cy="316679"/>
          </a:xfrm>
          <a:custGeom>
            <a:avLst/>
            <a:gdLst>
              <a:gd name="connsiteX0" fmla="*/ 125442 w 308434"/>
              <a:gd name="connsiteY0" fmla="*/ 316679 h 316679"/>
              <a:gd name="connsiteX1" fmla="*/ 201642 w 308434"/>
              <a:gd name="connsiteY1" fmla="*/ 178566 h 316679"/>
              <a:gd name="connsiteX2" fmla="*/ 308004 w 308434"/>
              <a:gd name="connsiteY2" fmla="*/ 151579 h 316679"/>
              <a:gd name="connsiteX3" fmla="*/ 234979 w 308434"/>
              <a:gd name="connsiteY3" fmla="*/ 108716 h 316679"/>
              <a:gd name="connsiteX4" fmla="*/ 133379 w 308434"/>
              <a:gd name="connsiteY4" fmla="*/ 24579 h 316679"/>
              <a:gd name="connsiteX5" fmla="*/ 82579 w 308434"/>
              <a:gd name="connsiteY5" fmla="*/ 3941 h 316679"/>
              <a:gd name="connsiteX6" fmla="*/ 29 w 308434"/>
              <a:gd name="connsiteY6" fmla="*/ 766 h 316679"/>
              <a:gd name="connsiteX7" fmla="*/ 92104 w 308434"/>
              <a:gd name="connsiteY7" fmla="*/ 13466 h 316679"/>
              <a:gd name="connsiteX8" fmla="*/ 215929 w 308434"/>
              <a:gd name="connsiteY8" fmla="*/ 111891 h 316679"/>
              <a:gd name="connsiteX9" fmla="*/ 254029 w 308434"/>
              <a:gd name="connsiteY9" fmla="*/ 137291 h 316679"/>
              <a:gd name="connsiteX10" fmla="*/ 182592 w 308434"/>
              <a:gd name="connsiteY10" fmla="*/ 178566 h 316679"/>
              <a:gd name="connsiteX11" fmla="*/ 125442 w 308434"/>
              <a:gd name="connsiteY11" fmla="*/ 316679 h 31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434" h="316679">
                <a:moveTo>
                  <a:pt x="125442" y="316679"/>
                </a:moveTo>
                <a:cubicBezTo>
                  <a:pt x="128617" y="316679"/>
                  <a:pt x="171215" y="206083"/>
                  <a:pt x="201642" y="178566"/>
                </a:cubicBezTo>
                <a:cubicBezTo>
                  <a:pt x="232069" y="151049"/>
                  <a:pt x="302448" y="163221"/>
                  <a:pt x="308004" y="151579"/>
                </a:cubicBezTo>
                <a:cubicBezTo>
                  <a:pt x="313560" y="139937"/>
                  <a:pt x="264083" y="129883"/>
                  <a:pt x="234979" y="108716"/>
                </a:cubicBezTo>
                <a:cubicBezTo>
                  <a:pt x="205875" y="87549"/>
                  <a:pt x="158779" y="42042"/>
                  <a:pt x="133379" y="24579"/>
                </a:cubicBezTo>
                <a:cubicBezTo>
                  <a:pt x="107979" y="7116"/>
                  <a:pt x="104804" y="7910"/>
                  <a:pt x="82579" y="3941"/>
                </a:cubicBezTo>
                <a:cubicBezTo>
                  <a:pt x="60354" y="-28"/>
                  <a:pt x="-1558" y="-821"/>
                  <a:pt x="29" y="766"/>
                </a:cubicBezTo>
                <a:cubicBezTo>
                  <a:pt x="1616" y="2353"/>
                  <a:pt x="56121" y="-5055"/>
                  <a:pt x="92104" y="13466"/>
                </a:cubicBezTo>
                <a:cubicBezTo>
                  <a:pt x="128087" y="31987"/>
                  <a:pt x="188941" y="91253"/>
                  <a:pt x="215929" y="111891"/>
                </a:cubicBezTo>
                <a:cubicBezTo>
                  <a:pt x="242917" y="132529"/>
                  <a:pt x="259585" y="126178"/>
                  <a:pt x="254029" y="137291"/>
                </a:cubicBezTo>
                <a:cubicBezTo>
                  <a:pt x="248473" y="148403"/>
                  <a:pt x="203759" y="151578"/>
                  <a:pt x="182592" y="178566"/>
                </a:cubicBezTo>
                <a:cubicBezTo>
                  <a:pt x="161425" y="205553"/>
                  <a:pt x="122267" y="316679"/>
                  <a:pt x="125442" y="3166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2EB1BDCB-CB91-4D23-9E24-BD0639D4A125}"/>
              </a:ext>
            </a:extLst>
          </p:cNvPr>
          <p:cNvSpPr/>
          <p:nvPr/>
        </p:nvSpPr>
        <p:spPr>
          <a:xfrm>
            <a:off x="8596324" y="6032487"/>
            <a:ext cx="194898" cy="169951"/>
          </a:xfrm>
          <a:custGeom>
            <a:avLst/>
            <a:gdLst>
              <a:gd name="connsiteX0" fmla="*/ 193664 w 194898"/>
              <a:gd name="connsiteY0" fmla="*/ 13 h 169951"/>
              <a:gd name="connsiteX1" fmla="*/ 188901 w 194898"/>
              <a:gd name="connsiteY1" fmla="*/ 128601 h 169951"/>
              <a:gd name="connsiteX2" fmla="*/ 155564 w 194898"/>
              <a:gd name="connsiteY2" fmla="*/ 149238 h 169951"/>
              <a:gd name="connsiteX3" fmla="*/ 71426 w 194898"/>
              <a:gd name="connsiteY3" fmla="*/ 169876 h 169951"/>
              <a:gd name="connsiteX4" fmla="*/ 1576 w 194898"/>
              <a:gd name="connsiteY4" fmla="*/ 155588 h 169951"/>
              <a:gd name="connsiteX5" fmla="*/ 141276 w 194898"/>
              <a:gd name="connsiteY5" fmla="*/ 139713 h 169951"/>
              <a:gd name="connsiteX6" fmla="*/ 174614 w 194898"/>
              <a:gd name="connsiteY6" fmla="*/ 120663 h 169951"/>
              <a:gd name="connsiteX7" fmla="*/ 193664 w 194898"/>
              <a:gd name="connsiteY7" fmla="*/ 13 h 1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898" h="169951">
                <a:moveTo>
                  <a:pt x="193664" y="13"/>
                </a:moveTo>
                <a:cubicBezTo>
                  <a:pt x="196045" y="1336"/>
                  <a:pt x="195251" y="103730"/>
                  <a:pt x="188901" y="128601"/>
                </a:cubicBezTo>
                <a:cubicBezTo>
                  <a:pt x="182551" y="153472"/>
                  <a:pt x="175143" y="142359"/>
                  <a:pt x="155564" y="149238"/>
                </a:cubicBezTo>
                <a:cubicBezTo>
                  <a:pt x="135985" y="156117"/>
                  <a:pt x="97091" y="168818"/>
                  <a:pt x="71426" y="169876"/>
                </a:cubicBezTo>
                <a:cubicBezTo>
                  <a:pt x="45761" y="170934"/>
                  <a:pt x="-10066" y="160615"/>
                  <a:pt x="1576" y="155588"/>
                </a:cubicBezTo>
                <a:cubicBezTo>
                  <a:pt x="13218" y="150561"/>
                  <a:pt x="112436" y="145534"/>
                  <a:pt x="141276" y="139713"/>
                </a:cubicBezTo>
                <a:cubicBezTo>
                  <a:pt x="170116" y="133892"/>
                  <a:pt x="166147" y="143417"/>
                  <a:pt x="174614" y="120663"/>
                </a:cubicBezTo>
                <a:cubicBezTo>
                  <a:pt x="183081" y="97909"/>
                  <a:pt x="191283" y="-1310"/>
                  <a:pt x="193664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02E79C2A-93DC-4860-B8F4-A80C699F0660}"/>
              </a:ext>
            </a:extLst>
          </p:cNvPr>
          <p:cNvSpPr/>
          <p:nvPr/>
        </p:nvSpPr>
        <p:spPr>
          <a:xfrm>
            <a:off x="8242263" y="5419725"/>
            <a:ext cx="370673" cy="563873"/>
          </a:xfrm>
          <a:custGeom>
            <a:avLst/>
            <a:gdLst>
              <a:gd name="connsiteX0" fmla="*/ 37 w 370673"/>
              <a:gd name="connsiteY0" fmla="*/ 0 h 563873"/>
              <a:gd name="connsiteX1" fmla="*/ 254037 w 370673"/>
              <a:gd name="connsiteY1" fmla="*/ 369888 h 563873"/>
              <a:gd name="connsiteX2" fmla="*/ 355637 w 370673"/>
              <a:gd name="connsiteY2" fmla="*/ 504825 h 563873"/>
              <a:gd name="connsiteX3" fmla="*/ 360400 w 370673"/>
              <a:gd name="connsiteY3" fmla="*/ 555625 h 563873"/>
              <a:gd name="connsiteX4" fmla="*/ 261975 w 370673"/>
              <a:gd name="connsiteY4" fmla="*/ 561975 h 563873"/>
              <a:gd name="connsiteX5" fmla="*/ 342937 w 370673"/>
              <a:gd name="connsiteY5" fmla="*/ 536575 h 563873"/>
              <a:gd name="connsiteX6" fmla="*/ 273087 w 370673"/>
              <a:gd name="connsiteY6" fmla="*/ 369888 h 563873"/>
              <a:gd name="connsiteX7" fmla="*/ 37 w 370673"/>
              <a:gd name="connsiteY7" fmla="*/ 0 h 56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673" h="563873">
                <a:moveTo>
                  <a:pt x="37" y="0"/>
                </a:moveTo>
                <a:cubicBezTo>
                  <a:pt x="-3138" y="0"/>
                  <a:pt x="194770" y="285751"/>
                  <a:pt x="254037" y="369888"/>
                </a:cubicBezTo>
                <a:cubicBezTo>
                  <a:pt x="313304" y="454025"/>
                  <a:pt x="337910" y="473869"/>
                  <a:pt x="355637" y="504825"/>
                </a:cubicBezTo>
                <a:cubicBezTo>
                  <a:pt x="373364" y="535781"/>
                  <a:pt x="376010" y="546100"/>
                  <a:pt x="360400" y="555625"/>
                </a:cubicBezTo>
                <a:cubicBezTo>
                  <a:pt x="344790" y="565150"/>
                  <a:pt x="264886" y="565150"/>
                  <a:pt x="261975" y="561975"/>
                </a:cubicBezTo>
                <a:cubicBezTo>
                  <a:pt x="259065" y="558800"/>
                  <a:pt x="341085" y="568590"/>
                  <a:pt x="342937" y="536575"/>
                </a:cubicBezTo>
                <a:cubicBezTo>
                  <a:pt x="344789" y="504560"/>
                  <a:pt x="329443" y="457730"/>
                  <a:pt x="273087" y="369888"/>
                </a:cubicBezTo>
                <a:cubicBezTo>
                  <a:pt x="216731" y="282046"/>
                  <a:pt x="3212" y="0"/>
                  <a:pt x="3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A7E025CD-84A8-484A-BCEA-86BCD8F5FE37}"/>
              </a:ext>
            </a:extLst>
          </p:cNvPr>
          <p:cNvSpPr/>
          <p:nvPr/>
        </p:nvSpPr>
        <p:spPr>
          <a:xfrm>
            <a:off x="8632825" y="5978352"/>
            <a:ext cx="123825" cy="138547"/>
          </a:xfrm>
          <a:custGeom>
            <a:avLst/>
            <a:gdLst>
              <a:gd name="connsiteX0" fmla="*/ 0 w 123825"/>
              <a:gd name="connsiteY0" fmla="*/ 173 h 138547"/>
              <a:gd name="connsiteX1" fmla="*/ 93663 w 123825"/>
              <a:gd name="connsiteY1" fmla="*/ 68436 h 138547"/>
              <a:gd name="connsiteX2" fmla="*/ 123825 w 123825"/>
              <a:gd name="connsiteY2" fmla="*/ 138286 h 138547"/>
              <a:gd name="connsiteX3" fmla="*/ 93663 w 123825"/>
              <a:gd name="connsiteY3" fmla="*/ 89073 h 138547"/>
              <a:gd name="connsiteX4" fmla="*/ 0 w 123825"/>
              <a:gd name="connsiteY4" fmla="*/ 173 h 1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25" h="138547">
                <a:moveTo>
                  <a:pt x="0" y="173"/>
                </a:moveTo>
                <a:cubicBezTo>
                  <a:pt x="0" y="-3266"/>
                  <a:pt x="73026" y="45417"/>
                  <a:pt x="93663" y="68436"/>
                </a:cubicBezTo>
                <a:cubicBezTo>
                  <a:pt x="114300" y="91455"/>
                  <a:pt x="123825" y="134847"/>
                  <a:pt x="123825" y="138286"/>
                </a:cubicBezTo>
                <a:cubicBezTo>
                  <a:pt x="123825" y="141725"/>
                  <a:pt x="112978" y="110504"/>
                  <a:pt x="93663" y="89073"/>
                </a:cubicBezTo>
                <a:cubicBezTo>
                  <a:pt x="74349" y="67642"/>
                  <a:pt x="0" y="3612"/>
                  <a:pt x="0" y="1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2DB01C67-5989-4A27-B08A-F8C4151E92A9}"/>
              </a:ext>
            </a:extLst>
          </p:cNvPr>
          <p:cNvSpPr/>
          <p:nvPr/>
        </p:nvSpPr>
        <p:spPr>
          <a:xfrm>
            <a:off x="8758579" y="6012560"/>
            <a:ext cx="92355" cy="99351"/>
          </a:xfrm>
          <a:custGeom>
            <a:avLst/>
            <a:gdLst>
              <a:gd name="connsiteX0" fmla="*/ 1246 w 92355"/>
              <a:gd name="connsiteY0" fmla="*/ 99315 h 99351"/>
              <a:gd name="connsiteX1" fmla="*/ 42521 w 92355"/>
              <a:gd name="connsiteY1" fmla="*/ 15178 h 99351"/>
              <a:gd name="connsiteX2" fmla="*/ 91734 w 92355"/>
              <a:gd name="connsiteY2" fmla="*/ 4065 h 99351"/>
              <a:gd name="connsiteX3" fmla="*/ 1246 w 92355"/>
              <a:gd name="connsiteY3" fmla="*/ 99315 h 9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55" h="99351">
                <a:moveTo>
                  <a:pt x="1246" y="99315"/>
                </a:moveTo>
                <a:cubicBezTo>
                  <a:pt x="-6956" y="101167"/>
                  <a:pt x="27440" y="31053"/>
                  <a:pt x="42521" y="15178"/>
                </a:cubicBezTo>
                <a:cubicBezTo>
                  <a:pt x="57602" y="-697"/>
                  <a:pt x="97819" y="-3608"/>
                  <a:pt x="91734" y="4065"/>
                </a:cubicBezTo>
                <a:cubicBezTo>
                  <a:pt x="85649" y="11738"/>
                  <a:pt x="9448" y="97463"/>
                  <a:pt x="1246" y="993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A3886251-5DDA-4F4E-8759-97DB20977107}"/>
              </a:ext>
            </a:extLst>
          </p:cNvPr>
          <p:cNvSpPr/>
          <p:nvPr/>
        </p:nvSpPr>
        <p:spPr>
          <a:xfrm>
            <a:off x="8750246" y="5987953"/>
            <a:ext cx="123175" cy="127210"/>
          </a:xfrm>
          <a:custGeom>
            <a:avLst/>
            <a:gdLst>
              <a:gd name="connsiteX0" fmla="*/ 54 w 123175"/>
              <a:gd name="connsiteY0" fmla="*/ 92172 h 127210"/>
              <a:gd name="connsiteX1" fmla="*/ 30217 w 123175"/>
              <a:gd name="connsiteY1" fmla="*/ 20735 h 127210"/>
              <a:gd name="connsiteX2" fmla="*/ 100067 w 123175"/>
              <a:gd name="connsiteY2" fmla="*/ 97 h 127210"/>
              <a:gd name="connsiteX3" fmla="*/ 119117 w 123175"/>
              <a:gd name="connsiteY3" fmla="*/ 15972 h 127210"/>
              <a:gd name="connsiteX4" fmla="*/ 117529 w 123175"/>
              <a:gd name="connsiteY4" fmla="*/ 76297 h 127210"/>
              <a:gd name="connsiteX5" fmla="*/ 122292 w 123175"/>
              <a:gd name="connsiteY5" fmla="*/ 125510 h 127210"/>
              <a:gd name="connsiteX6" fmla="*/ 96892 w 123175"/>
              <a:gd name="connsiteY6" fmla="*/ 12797 h 127210"/>
              <a:gd name="connsiteX7" fmla="*/ 36567 w 123175"/>
              <a:gd name="connsiteY7" fmla="*/ 44547 h 127210"/>
              <a:gd name="connsiteX8" fmla="*/ 54 w 123175"/>
              <a:gd name="connsiteY8" fmla="*/ 92172 h 12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175" h="127210">
                <a:moveTo>
                  <a:pt x="54" y="92172"/>
                </a:moveTo>
                <a:cubicBezTo>
                  <a:pt x="-1004" y="88203"/>
                  <a:pt x="13548" y="36081"/>
                  <a:pt x="30217" y="20735"/>
                </a:cubicBezTo>
                <a:cubicBezTo>
                  <a:pt x="46886" y="5389"/>
                  <a:pt x="85250" y="891"/>
                  <a:pt x="100067" y="97"/>
                </a:cubicBezTo>
                <a:cubicBezTo>
                  <a:pt x="114884" y="-697"/>
                  <a:pt x="116207" y="3272"/>
                  <a:pt x="119117" y="15972"/>
                </a:cubicBezTo>
                <a:cubicBezTo>
                  <a:pt x="122027" y="28672"/>
                  <a:pt x="117000" y="58041"/>
                  <a:pt x="117529" y="76297"/>
                </a:cubicBezTo>
                <a:cubicBezTo>
                  <a:pt x="118058" y="94553"/>
                  <a:pt x="125731" y="136093"/>
                  <a:pt x="122292" y="125510"/>
                </a:cubicBezTo>
                <a:cubicBezTo>
                  <a:pt x="118853" y="114927"/>
                  <a:pt x="111179" y="26291"/>
                  <a:pt x="96892" y="12797"/>
                </a:cubicBezTo>
                <a:cubicBezTo>
                  <a:pt x="82605" y="-697"/>
                  <a:pt x="52442" y="34228"/>
                  <a:pt x="36567" y="44547"/>
                </a:cubicBezTo>
                <a:cubicBezTo>
                  <a:pt x="20692" y="54866"/>
                  <a:pt x="1112" y="96141"/>
                  <a:pt x="54" y="921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18C70D89-62B2-40F9-B95E-DEE510AEC5B0}"/>
              </a:ext>
            </a:extLst>
          </p:cNvPr>
          <p:cNvSpPr/>
          <p:nvPr/>
        </p:nvSpPr>
        <p:spPr>
          <a:xfrm>
            <a:off x="8687958" y="5865826"/>
            <a:ext cx="133186" cy="176403"/>
          </a:xfrm>
          <a:custGeom>
            <a:avLst/>
            <a:gdLst>
              <a:gd name="connsiteX0" fmla="*/ 36942 w 133186"/>
              <a:gd name="connsiteY0" fmla="*/ 176199 h 176403"/>
              <a:gd name="connsiteX1" fmla="*/ 60755 w 133186"/>
              <a:gd name="connsiteY1" fmla="*/ 93649 h 176403"/>
              <a:gd name="connsiteX2" fmla="*/ 132192 w 133186"/>
              <a:gd name="connsiteY2" fmla="*/ 131749 h 176403"/>
              <a:gd name="connsiteX3" fmla="*/ 2017 w 133186"/>
              <a:gd name="connsiteY3" fmla="*/ 1574 h 176403"/>
              <a:gd name="connsiteX4" fmla="*/ 51230 w 133186"/>
              <a:gd name="connsiteY4" fmla="*/ 65074 h 176403"/>
              <a:gd name="connsiteX5" fmla="*/ 36942 w 133186"/>
              <a:gd name="connsiteY5" fmla="*/ 176199 h 1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186" h="176403">
                <a:moveTo>
                  <a:pt x="36942" y="176199"/>
                </a:moveTo>
                <a:cubicBezTo>
                  <a:pt x="38529" y="180961"/>
                  <a:pt x="44880" y="101057"/>
                  <a:pt x="60755" y="93649"/>
                </a:cubicBezTo>
                <a:cubicBezTo>
                  <a:pt x="76630" y="86241"/>
                  <a:pt x="141982" y="147095"/>
                  <a:pt x="132192" y="131749"/>
                </a:cubicBezTo>
                <a:cubicBezTo>
                  <a:pt x="122402" y="116403"/>
                  <a:pt x="15511" y="12686"/>
                  <a:pt x="2017" y="1574"/>
                </a:cubicBezTo>
                <a:cubicBezTo>
                  <a:pt x="-11477" y="-9539"/>
                  <a:pt x="46997" y="40997"/>
                  <a:pt x="51230" y="65074"/>
                </a:cubicBezTo>
                <a:cubicBezTo>
                  <a:pt x="55463" y="89151"/>
                  <a:pt x="35355" y="171437"/>
                  <a:pt x="36942" y="1761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DE507C74-A2BA-41E3-86F0-EEF9F627FC31}"/>
              </a:ext>
            </a:extLst>
          </p:cNvPr>
          <p:cNvSpPr/>
          <p:nvPr/>
        </p:nvSpPr>
        <p:spPr>
          <a:xfrm>
            <a:off x="8738987" y="5879338"/>
            <a:ext cx="113637" cy="110417"/>
          </a:xfrm>
          <a:custGeom>
            <a:avLst/>
            <a:gdLst>
              <a:gd name="connsiteX0" fmla="*/ 201 w 113637"/>
              <a:gd name="connsiteY0" fmla="*/ 762 h 110417"/>
              <a:gd name="connsiteX1" fmla="*/ 109738 w 113637"/>
              <a:gd name="connsiteY1" fmla="*/ 108712 h 110417"/>
              <a:gd name="connsiteX2" fmla="*/ 82751 w 113637"/>
              <a:gd name="connsiteY2" fmla="*/ 62675 h 110417"/>
              <a:gd name="connsiteX3" fmla="*/ 201 w 113637"/>
              <a:gd name="connsiteY3" fmla="*/ 762 h 11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37" h="110417">
                <a:moveTo>
                  <a:pt x="201" y="762"/>
                </a:moveTo>
                <a:cubicBezTo>
                  <a:pt x="4699" y="8435"/>
                  <a:pt x="95980" y="98393"/>
                  <a:pt x="109738" y="108712"/>
                </a:cubicBezTo>
                <a:cubicBezTo>
                  <a:pt x="123496" y="119031"/>
                  <a:pt x="97568" y="79873"/>
                  <a:pt x="82751" y="62675"/>
                </a:cubicBezTo>
                <a:cubicBezTo>
                  <a:pt x="67934" y="45477"/>
                  <a:pt x="-4297" y="-6911"/>
                  <a:pt x="201" y="76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A45A1775-8B93-471B-923A-9B12F0BF284B}"/>
              </a:ext>
            </a:extLst>
          </p:cNvPr>
          <p:cNvSpPr/>
          <p:nvPr/>
        </p:nvSpPr>
        <p:spPr>
          <a:xfrm>
            <a:off x="8658065" y="6194053"/>
            <a:ext cx="216821" cy="148940"/>
          </a:xfrm>
          <a:custGeom>
            <a:avLst/>
            <a:gdLst>
              <a:gd name="connsiteX0" fmla="*/ 160 w 216821"/>
              <a:gd name="connsiteY0" fmla="*/ 372 h 148940"/>
              <a:gd name="connsiteX1" fmla="*/ 125573 w 216821"/>
              <a:gd name="connsiteY1" fmla="*/ 27360 h 148940"/>
              <a:gd name="connsiteX2" fmla="*/ 216060 w 216821"/>
              <a:gd name="connsiteY2" fmla="*/ 148010 h 148940"/>
              <a:gd name="connsiteX3" fmla="*/ 165260 w 216821"/>
              <a:gd name="connsiteY3" fmla="*/ 79747 h 148940"/>
              <a:gd name="connsiteX4" fmla="*/ 100173 w 216821"/>
              <a:gd name="connsiteY4" fmla="*/ 16247 h 148940"/>
              <a:gd name="connsiteX5" fmla="*/ 160 w 216821"/>
              <a:gd name="connsiteY5" fmla="*/ 372 h 14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821" h="148940">
                <a:moveTo>
                  <a:pt x="160" y="372"/>
                </a:moveTo>
                <a:cubicBezTo>
                  <a:pt x="4393" y="2224"/>
                  <a:pt x="89590" y="2754"/>
                  <a:pt x="125573" y="27360"/>
                </a:cubicBezTo>
                <a:cubicBezTo>
                  <a:pt x="161556" y="51966"/>
                  <a:pt x="209446" y="139279"/>
                  <a:pt x="216060" y="148010"/>
                </a:cubicBezTo>
                <a:cubicBezTo>
                  <a:pt x="222674" y="156741"/>
                  <a:pt x="184575" y="101708"/>
                  <a:pt x="165260" y="79747"/>
                </a:cubicBezTo>
                <a:cubicBezTo>
                  <a:pt x="145946" y="57787"/>
                  <a:pt x="123456" y="28947"/>
                  <a:pt x="100173" y="16247"/>
                </a:cubicBezTo>
                <a:cubicBezTo>
                  <a:pt x="76890" y="3547"/>
                  <a:pt x="-4073" y="-1480"/>
                  <a:pt x="160" y="3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BCED11C5-DA01-42B8-BC09-DAFAC4366775}"/>
              </a:ext>
            </a:extLst>
          </p:cNvPr>
          <p:cNvSpPr/>
          <p:nvPr/>
        </p:nvSpPr>
        <p:spPr>
          <a:xfrm>
            <a:off x="8812131" y="6067425"/>
            <a:ext cx="39121" cy="165727"/>
          </a:xfrm>
          <a:custGeom>
            <a:avLst/>
            <a:gdLst>
              <a:gd name="connsiteX0" fmla="*/ 82 w 39121"/>
              <a:gd name="connsiteY0" fmla="*/ 0 h 165727"/>
              <a:gd name="connsiteX1" fmla="*/ 38182 w 39121"/>
              <a:gd name="connsiteY1" fmla="*/ 61913 h 165727"/>
              <a:gd name="connsiteX2" fmla="*/ 25482 w 39121"/>
              <a:gd name="connsiteY2" fmla="*/ 103188 h 165727"/>
              <a:gd name="connsiteX3" fmla="*/ 3257 w 39121"/>
              <a:gd name="connsiteY3" fmla="*/ 165100 h 165727"/>
              <a:gd name="connsiteX4" fmla="*/ 27069 w 39121"/>
              <a:gd name="connsiteY4" fmla="*/ 61913 h 165727"/>
              <a:gd name="connsiteX5" fmla="*/ 82 w 39121"/>
              <a:gd name="connsiteY5" fmla="*/ 0 h 16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21" h="165727">
                <a:moveTo>
                  <a:pt x="82" y="0"/>
                </a:moveTo>
                <a:cubicBezTo>
                  <a:pt x="1934" y="0"/>
                  <a:pt x="33949" y="44715"/>
                  <a:pt x="38182" y="61913"/>
                </a:cubicBezTo>
                <a:cubicBezTo>
                  <a:pt x="42415" y="79111"/>
                  <a:pt x="31303" y="85990"/>
                  <a:pt x="25482" y="103188"/>
                </a:cubicBezTo>
                <a:cubicBezTo>
                  <a:pt x="19661" y="120386"/>
                  <a:pt x="2993" y="171979"/>
                  <a:pt x="3257" y="165100"/>
                </a:cubicBezTo>
                <a:cubicBezTo>
                  <a:pt x="3521" y="158221"/>
                  <a:pt x="26011" y="87048"/>
                  <a:pt x="27069" y="61913"/>
                </a:cubicBezTo>
                <a:cubicBezTo>
                  <a:pt x="28127" y="36778"/>
                  <a:pt x="-1770" y="0"/>
                  <a:pt x="8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E7622FCD-9804-4040-8A6B-109D14356242}"/>
              </a:ext>
            </a:extLst>
          </p:cNvPr>
          <p:cNvSpPr/>
          <p:nvPr/>
        </p:nvSpPr>
        <p:spPr>
          <a:xfrm>
            <a:off x="8866178" y="6011782"/>
            <a:ext cx="74629" cy="319347"/>
          </a:xfrm>
          <a:custGeom>
            <a:avLst/>
            <a:gdLst>
              <a:gd name="connsiteX0" fmla="*/ 10 w 74629"/>
              <a:gd name="connsiteY0" fmla="*/ 81 h 319347"/>
              <a:gd name="connsiteX1" fmla="*/ 33347 w 74629"/>
              <a:gd name="connsiteY1" fmla="*/ 190581 h 319347"/>
              <a:gd name="connsiteX2" fmla="*/ 74622 w 74629"/>
              <a:gd name="connsiteY2" fmla="*/ 319168 h 319347"/>
              <a:gd name="connsiteX3" fmla="*/ 30172 w 74629"/>
              <a:gd name="connsiteY3" fmla="*/ 214393 h 319347"/>
              <a:gd name="connsiteX4" fmla="*/ 10 w 74629"/>
              <a:gd name="connsiteY4" fmla="*/ 81 h 31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9" h="319347">
                <a:moveTo>
                  <a:pt x="10" y="81"/>
                </a:moveTo>
                <a:cubicBezTo>
                  <a:pt x="539" y="-3888"/>
                  <a:pt x="20912" y="137400"/>
                  <a:pt x="33347" y="190581"/>
                </a:cubicBezTo>
                <a:cubicBezTo>
                  <a:pt x="45782" y="243762"/>
                  <a:pt x="75151" y="315199"/>
                  <a:pt x="74622" y="319168"/>
                </a:cubicBezTo>
                <a:cubicBezTo>
                  <a:pt x="74093" y="323137"/>
                  <a:pt x="41549" y="260431"/>
                  <a:pt x="30172" y="214393"/>
                </a:cubicBezTo>
                <a:cubicBezTo>
                  <a:pt x="18795" y="168356"/>
                  <a:pt x="-519" y="4050"/>
                  <a:pt x="10" y="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497DC027-EFD8-475C-A210-65731B1C8E70}"/>
              </a:ext>
            </a:extLst>
          </p:cNvPr>
          <p:cNvSpPr/>
          <p:nvPr/>
        </p:nvSpPr>
        <p:spPr>
          <a:xfrm>
            <a:off x="8920102" y="5993028"/>
            <a:ext cx="28065" cy="329985"/>
          </a:xfrm>
          <a:custGeom>
            <a:avLst/>
            <a:gdLst>
              <a:gd name="connsiteX0" fmla="*/ 20698 w 28065"/>
              <a:gd name="connsiteY0" fmla="*/ 1372 h 329985"/>
              <a:gd name="connsiteX1" fmla="*/ 27048 w 28065"/>
              <a:gd name="connsiteY1" fmla="*/ 106147 h 329985"/>
              <a:gd name="connsiteX2" fmla="*/ 61 w 28065"/>
              <a:gd name="connsiteY2" fmla="*/ 214097 h 329985"/>
              <a:gd name="connsiteX3" fmla="*/ 19111 w 28065"/>
              <a:gd name="connsiteY3" fmla="*/ 329985 h 329985"/>
              <a:gd name="connsiteX4" fmla="*/ 4823 w 28065"/>
              <a:gd name="connsiteY4" fmla="*/ 183935 h 329985"/>
              <a:gd name="connsiteX5" fmla="*/ 20698 w 28065"/>
              <a:gd name="connsiteY5" fmla="*/ 1372 h 32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65" h="329985">
                <a:moveTo>
                  <a:pt x="20698" y="1372"/>
                </a:moveTo>
                <a:cubicBezTo>
                  <a:pt x="24402" y="-11593"/>
                  <a:pt x="30488" y="70693"/>
                  <a:pt x="27048" y="106147"/>
                </a:cubicBezTo>
                <a:cubicBezTo>
                  <a:pt x="23609" y="141601"/>
                  <a:pt x="1384" y="176791"/>
                  <a:pt x="61" y="214097"/>
                </a:cubicBezTo>
                <a:cubicBezTo>
                  <a:pt x="-1262" y="251403"/>
                  <a:pt x="19111" y="329985"/>
                  <a:pt x="19111" y="329985"/>
                </a:cubicBezTo>
                <a:cubicBezTo>
                  <a:pt x="19905" y="324958"/>
                  <a:pt x="6675" y="232354"/>
                  <a:pt x="4823" y="183935"/>
                </a:cubicBezTo>
                <a:cubicBezTo>
                  <a:pt x="2971" y="135516"/>
                  <a:pt x="16994" y="14337"/>
                  <a:pt x="20698" y="13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E06AD6D5-47D6-41DB-A3E2-26C8EB1926E5}"/>
              </a:ext>
            </a:extLst>
          </p:cNvPr>
          <p:cNvSpPr/>
          <p:nvPr/>
        </p:nvSpPr>
        <p:spPr>
          <a:xfrm>
            <a:off x="8817562" y="5987008"/>
            <a:ext cx="139216" cy="20652"/>
          </a:xfrm>
          <a:custGeom>
            <a:avLst/>
            <a:gdLst>
              <a:gd name="connsiteX0" fmla="*/ 1001 w 139216"/>
              <a:gd name="connsiteY0" fmla="*/ 12155 h 20652"/>
              <a:gd name="connsiteX1" fmla="*/ 128001 w 139216"/>
              <a:gd name="connsiteY1" fmla="*/ 1042 h 20652"/>
              <a:gd name="connsiteX2" fmla="*/ 126413 w 139216"/>
              <a:gd name="connsiteY2" fmla="*/ 2630 h 20652"/>
              <a:gd name="connsiteX3" fmla="*/ 70851 w 139216"/>
              <a:gd name="connsiteY3" fmla="*/ 20092 h 20652"/>
              <a:gd name="connsiteX4" fmla="*/ 1001 w 139216"/>
              <a:gd name="connsiteY4" fmla="*/ 12155 h 2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16" h="20652">
                <a:moveTo>
                  <a:pt x="1001" y="12155"/>
                </a:moveTo>
                <a:cubicBezTo>
                  <a:pt x="10526" y="8980"/>
                  <a:pt x="128001" y="1042"/>
                  <a:pt x="128001" y="1042"/>
                </a:cubicBezTo>
                <a:cubicBezTo>
                  <a:pt x="148903" y="-545"/>
                  <a:pt x="135938" y="-545"/>
                  <a:pt x="126413" y="2630"/>
                </a:cubicBezTo>
                <a:cubicBezTo>
                  <a:pt x="116888" y="5805"/>
                  <a:pt x="89107" y="17446"/>
                  <a:pt x="70851" y="20092"/>
                </a:cubicBezTo>
                <a:cubicBezTo>
                  <a:pt x="52595" y="22738"/>
                  <a:pt x="-8524" y="15330"/>
                  <a:pt x="1001" y="121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5410E4E8-4BAE-48F1-8DAD-5938FA932A31}"/>
              </a:ext>
            </a:extLst>
          </p:cNvPr>
          <p:cNvSpPr/>
          <p:nvPr/>
        </p:nvSpPr>
        <p:spPr>
          <a:xfrm>
            <a:off x="1763516" y="7774493"/>
            <a:ext cx="365588" cy="78450"/>
          </a:xfrm>
          <a:custGeom>
            <a:avLst/>
            <a:gdLst>
              <a:gd name="connsiteX0" fmla="*/ 197 w 365588"/>
              <a:gd name="connsiteY0" fmla="*/ 72520 h 78450"/>
              <a:gd name="connsiteX1" fmla="*/ 247847 w 365588"/>
              <a:gd name="connsiteY1" fmla="*/ 72520 h 78450"/>
              <a:gd name="connsiteX2" fmla="*/ 363734 w 365588"/>
              <a:gd name="connsiteY2" fmla="*/ 1082 h 78450"/>
              <a:gd name="connsiteX3" fmla="*/ 311347 w 365588"/>
              <a:gd name="connsiteY3" fmla="*/ 31245 h 78450"/>
              <a:gd name="connsiteX4" fmla="*/ 208159 w 365588"/>
              <a:gd name="connsiteY4" fmla="*/ 56645 h 78450"/>
              <a:gd name="connsiteX5" fmla="*/ 197 w 365588"/>
              <a:gd name="connsiteY5" fmla="*/ 72520 h 7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588" h="78450">
                <a:moveTo>
                  <a:pt x="197" y="72520"/>
                </a:moveTo>
                <a:cubicBezTo>
                  <a:pt x="6812" y="75166"/>
                  <a:pt x="187258" y="84426"/>
                  <a:pt x="247847" y="72520"/>
                </a:cubicBezTo>
                <a:cubicBezTo>
                  <a:pt x="308436" y="60614"/>
                  <a:pt x="353151" y="7961"/>
                  <a:pt x="363734" y="1082"/>
                </a:cubicBezTo>
                <a:cubicBezTo>
                  <a:pt x="374317" y="-5797"/>
                  <a:pt x="337276" y="21985"/>
                  <a:pt x="311347" y="31245"/>
                </a:cubicBezTo>
                <a:cubicBezTo>
                  <a:pt x="285418" y="40505"/>
                  <a:pt x="261605" y="51353"/>
                  <a:pt x="208159" y="56645"/>
                </a:cubicBezTo>
                <a:cubicBezTo>
                  <a:pt x="154713" y="61937"/>
                  <a:pt x="-6418" y="69874"/>
                  <a:pt x="197" y="725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4EEF917B-5D01-40FE-B05F-73BA7462DD8F}"/>
              </a:ext>
            </a:extLst>
          </p:cNvPr>
          <p:cNvSpPr/>
          <p:nvPr/>
        </p:nvSpPr>
        <p:spPr>
          <a:xfrm>
            <a:off x="2127115" y="7654428"/>
            <a:ext cx="608561" cy="122972"/>
          </a:xfrm>
          <a:custGeom>
            <a:avLst/>
            <a:gdLst>
              <a:gd name="connsiteX0" fmla="*/ 135 w 608561"/>
              <a:gd name="connsiteY0" fmla="*/ 122735 h 122972"/>
              <a:gd name="connsiteX1" fmla="*/ 252548 w 608561"/>
              <a:gd name="connsiteY1" fmla="*/ 100510 h 122972"/>
              <a:gd name="connsiteX2" fmla="*/ 412885 w 608561"/>
              <a:gd name="connsiteY2" fmla="*/ 51297 h 122972"/>
              <a:gd name="connsiteX3" fmla="*/ 608148 w 608561"/>
              <a:gd name="connsiteY3" fmla="*/ 497 h 122972"/>
              <a:gd name="connsiteX4" fmla="*/ 457335 w 608561"/>
              <a:gd name="connsiteY4" fmla="*/ 29072 h 122972"/>
              <a:gd name="connsiteX5" fmla="*/ 220798 w 608561"/>
              <a:gd name="connsiteY5" fmla="*/ 87810 h 122972"/>
              <a:gd name="connsiteX6" fmla="*/ 135 w 608561"/>
              <a:gd name="connsiteY6" fmla="*/ 122735 h 12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61" h="122972">
                <a:moveTo>
                  <a:pt x="135" y="122735"/>
                </a:moveTo>
                <a:cubicBezTo>
                  <a:pt x="5427" y="124852"/>
                  <a:pt x="183756" y="112416"/>
                  <a:pt x="252548" y="100510"/>
                </a:cubicBezTo>
                <a:cubicBezTo>
                  <a:pt x="321340" y="88604"/>
                  <a:pt x="353618" y="67966"/>
                  <a:pt x="412885" y="51297"/>
                </a:cubicBezTo>
                <a:cubicBezTo>
                  <a:pt x="472152" y="34628"/>
                  <a:pt x="600740" y="4201"/>
                  <a:pt x="608148" y="497"/>
                </a:cubicBezTo>
                <a:cubicBezTo>
                  <a:pt x="615556" y="-3207"/>
                  <a:pt x="521893" y="14520"/>
                  <a:pt x="457335" y="29072"/>
                </a:cubicBezTo>
                <a:cubicBezTo>
                  <a:pt x="392777" y="43624"/>
                  <a:pt x="295940" y="74052"/>
                  <a:pt x="220798" y="87810"/>
                </a:cubicBezTo>
                <a:cubicBezTo>
                  <a:pt x="145656" y="101568"/>
                  <a:pt x="-5157" y="120618"/>
                  <a:pt x="135" y="1227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7ACF6A69-B590-48CE-8E11-60B49872C319}"/>
              </a:ext>
            </a:extLst>
          </p:cNvPr>
          <p:cNvSpPr/>
          <p:nvPr/>
        </p:nvSpPr>
        <p:spPr>
          <a:xfrm>
            <a:off x="1997754" y="7802560"/>
            <a:ext cx="213754" cy="42868"/>
          </a:xfrm>
          <a:custGeom>
            <a:avLst/>
            <a:gdLst>
              <a:gd name="connsiteX0" fmla="*/ 909 w 213754"/>
              <a:gd name="connsiteY0" fmla="*/ 42865 h 42868"/>
              <a:gd name="connsiteX1" fmla="*/ 170771 w 213754"/>
              <a:gd name="connsiteY1" fmla="*/ 22228 h 42868"/>
              <a:gd name="connsiteX2" fmla="*/ 210459 w 213754"/>
              <a:gd name="connsiteY2" fmla="*/ 3 h 42868"/>
              <a:gd name="connsiteX3" fmla="*/ 107271 w 213754"/>
              <a:gd name="connsiteY3" fmla="*/ 20640 h 42868"/>
              <a:gd name="connsiteX4" fmla="*/ 909 w 213754"/>
              <a:gd name="connsiteY4" fmla="*/ 42865 h 4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754" h="42868">
                <a:moveTo>
                  <a:pt x="909" y="42865"/>
                </a:moveTo>
                <a:cubicBezTo>
                  <a:pt x="11492" y="43130"/>
                  <a:pt x="135846" y="29372"/>
                  <a:pt x="170771" y="22228"/>
                </a:cubicBezTo>
                <a:cubicBezTo>
                  <a:pt x="205696" y="15084"/>
                  <a:pt x="221042" y="268"/>
                  <a:pt x="210459" y="3"/>
                </a:cubicBezTo>
                <a:cubicBezTo>
                  <a:pt x="199876" y="-262"/>
                  <a:pt x="139550" y="15348"/>
                  <a:pt x="107271" y="20640"/>
                </a:cubicBezTo>
                <a:cubicBezTo>
                  <a:pt x="74992" y="25932"/>
                  <a:pt x="-9674" y="42600"/>
                  <a:pt x="909" y="428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495ADDF5-B2D6-433D-B3A6-9F6EE219D568}"/>
              </a:ext>
            </a:extLst>
          </p:cNvPr>
          <p:cNvSpPr/>
          <p:nvPr/>
        </p:nvSpPr>
        <p:spPr>
          <a:xfrm>
            <a:off x="2220913" y="7679612"/>
            <a:ext cx="508028" cy="118188"/>
          </a:xfrm>
          <a:custGeom>
            <a:avLst/>
            <a:gdLst>
              <a:gd name="connsiteX0" fmla="*/ 0 w 508028"/>
              <a:gd name="connsiteY0" fmla="*/ 118188 h 118188"/>
              <a:gd name="connsiteX1" fmla="*/ 231775 w 508028"/>
              <a:gd name="connsiteY1" fmla="*/ 75326 h 118188"/>
              <a:gd name="connsiteX2" fmla="*/ 506412 w 508028"/>
              <a:gd name="connsiteY2" fmla="*/ 713 h 118188"/>
              <a:gd name="connsiteX3" fmla="*/ 352425 w 508028"/>
              <a:gd name="connsiteY3" fmla="*/ 35638 h 118188"/>
              <a:gd name="connsiteX4" fmla="*/ 0 w 508028"/>
              <a:gd name="connsiteY4" fmla="*/ 118188 h 11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28" h="118188">
                <a:moveTo>
                  <a:pt x="0" y="118188"/>
                </a:moveTo>
                <a:cubicBezTo>
                  <a:pt x="73686" y="106546"/>
                  <a:pt x="147373" y="94905"/>
                  <a:pt x="231775" y="75326"/>
                </a:cubicBezTo>
                <a:cubicBezTo>
                  <a:pt x="316177" y="55747"/>
                  <a:pt x="486304" y="7328"/>
                  <a:pt x="506412" y="713"/>
                </a:cubicBezTo>
                <a:cubicBezTo>
                  <a:pt x="526520" y="-5902"/>
                  <a:pt x="352425" y="35638"/>
                  <a:pt x="352425" y="35638"/>
                </a:cubicBezTo>
                <a:lnTo>
                  <a:pt x="0" y="1181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4E54F195-7AC8-45EA-BCB1-F7583589A0DC}"/>
              </a:ext>
            </a:extLst>
          </p:cNvPr>
          <p:cNvSpPr/>
          <p:nvPr/>
        </p:nvSpPr>
        <p:spPr>
          <a:xfrm>
            <a:off x="2714563" y="7685189"/>
            <a:ext cx="230616" cy="776459"/>
          </a:xfrm>
          <a:custGeom>
            <a:avLst/>
            <a:gdLst>
              <a:gd name="connsiteX0" fmla="*/ 1650 w 230616"/>
              <a:gd name="connsiteY0" fmla="*/ 3074 h 776459"/>
              <a:gd name="connsiteX1" fmla="*/ 115950 w 230616"/>
              <a:gd name="connsiteY1" fmla="*/ 342799 h 776459"/>
              <a:gd name="connsiteX2" fmla="*/ 228662 w 230616"/>
              <a:gd name="connsiteY2" fmla="*/ 766661 h 776459"/>
              <a:gd name="connsiteX3" fmla="*/ 177862 w 230616"/>
              <a:gd name="connsiteY3" fmla="*/ 604736 h 776459"/>
              <a:gd name="connsiteX4" fmla="*/ 57212 w 230616"/>
              <a:gd name="connsiteY4" fmla="*/ 198336 h 776459"/>
              <a:gd name="connsiteX5" fmla="*/ 1650 w 230616"/>
              <a:gd name="connsiteY5" fmla="*/ 3074 h 77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16" h="776459">
                <a:moveTo>
                  <a:pt x="1650" y="3074"/>
                </a:moveTo>
                <a:cubicBezTo>
                  <a:pt x="11440" y="27151"/>
                  <a:pt x="78115" y="215535"/>
                  <a:pt x="115950" y="342799"/>
                </a:cubicBezTo>
                <a:cubicBezTo>
                  <a:pt x="153785" y="470063"/>
                  <a:pt x="218343" y="723005"/>
                  <a:pt x="228662" y="766661"/>
                </a:cubicBezTo>
                <a:cubicBezTo>
                  <a:pt x="238981" y="810317"/>
                  <a:pt x="206437" y="699457"/>
                  <a:pt x="177862" y="604736"/>
                </a:cubicBezTo>
                <a:cubicBezTo>
                  <a:pt x="149287" y="510015"/>
                  <a:pt x="86845" y="295438"/>
                  <a:pt x="57212" y="198336"/>
                </a:cubicBezTo>
                <a:cubicBezTo>
                  <a:pt x="27579" y="101234"/>
                  <a:pt x="-8140" y="-21003"/>
                  <a:pt x="1650" y="30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B1213D3C-B176-421B-8A8C-168E4601A0BE}"/>
              </a:ext>
            </a:extLst>
          </p:cNvPr>
          <p:cNvSpPr/>
          <p:nvPr/>
        </p:nvSpPr>
        <p:spPr>
          <a:xfrm>
            <a:off x="2752736" y="7616168"/>
            <a:ext cx="219302" cy="836221"/>
          </a:xfrm>
          <a:custGeom>
            <a:avLst/>
            <a:gdLst>
              <a:gd name="connsiteX0" fmla="*/ 31739 w 219302"/>
              <a:gd name="connsiteY0" fmla="*/ 29232 h 836221"/>
              <a:gd name="connsiteX1" fmla="*/ 6339 w 219302"/>
              <a:gd name="connsiteY1" fmla="*/ 87970 h 836221"/>
              <a:gd name="connsiteX2" fmla="*/ 141277 w 219302"/>
              <a:gd name="connsiteY2" fmla="*/ 518182 h 836221"/>
              <a:gd name="connsiteX3" fmla="*/ 219064 w 219302"/>
              <a:gd name="connsiteY3" fmla="*/ 835682 h 836221"/>
              <a:gd name="connsiteX4" fmla="*/ 117464 w 219302"/>
              <a:gd name="connsiteY4" fmla="*/ 443570 h 836221"/>
              <a:gd name="connsiteX5" fmla="*/ 31739 w 219302"/>
              <a:gd name="connsiteY5" fmla="*/ 29232 h 83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302" h="836221">
                <a:moveTo>
                  <a:pt x="31739" y="29232"/>
                </a:moveTo>
                <a:cubicBezTo>
                  <a:pt x="13218" y="-30035"/>
                  <a:pt x="-11917" y="6479"/>
                  <a:pt x="6339" y="87970"/>
                </a:cubicBezTo>
                <a:cubicBezTo>
                  <a:pt x="24595" y="169461"/>
                  <a:pt x="105823" y="393563"/>
                  <a:pt x="141277" y="518182"/>
                </a:cubicBezTo>
                <a:cubicBezTo>
                  <a:pt x="176731" y="642801"/>
                  <a:pt x="223033" y="848117"/>
                  <a:pt x="219064" y="835682"/>
                </a:cubicBezTo>
                <a:cubicBezTo>
                  <a:pt x="215095" y="823247"/>
                  <a:pt x="153976" y="573745"/>
                  <a:pt x="117464" y="443570"/>
                </a:cubicBezTo>
                <a:cubicBezTo>
                  <a:pt x="80952" y="313395"/>
                  <a:pt x="50260" y="88499"/>
                  <a:pt x="31739" y="292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AD2A6A37-7D28-45BC-BEFB-E7B37FE9B115}"/>
              </a:ext>
            </a:extLst>
          </p:cNvPr>
          <p:cNvSpPr/>
          <p:nvPr/>
        </p:nvSpPr>
        <p:spPr>
          <a:xfrm>
            <a:off x="2976160" y="8451348"/>
            <a:ext cx="157948" cy="538734"/>
          </a:xfrm>
          <a:custGeom>
            <a:avLst/>
            <a:gdLst>
              <a:gd name="connsiteX0" fmla="*/ 403 w 157948"/>
              <a:gd name="connsiteY0" fmla="*/ 5265 h 538734"/>
              <a:gd name="connsiteX1" fmla="*/ 152803 w 157948"/>
              <a:gd name="connsiteY1" fmla="*/ 532315 h 538734"/>
              <a:gd name="connsiteX2" fmla="*/ 109940 w 157948"/>
              <a:gd name="connsiteY2" fmla="*/ 278315 h 538734"/>
              <a:gd name="connsiteX3" fmla="*/ 403 w 157948"/>
              <a:gd name="connsiteY3" fmla="*/ 5265 h 53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48" h="538734">
                <a:moveTo>
                  <a:pt x="403" y="5265"/>
                </a:moveTo>
                <a:cubicBezTo>
                  <a:pt x="7547" y="47598"/>
                  <a:pt x="134547" y="486807"/>
                  <a:pt x="152803" y="532315"/>
                </a:cubicBezTo>
                <a:cubicBezTo>
                  <a:pt x="171059" y="577823"/>
                  <a:pt x="136927" y="369596"/>
                  <a:pt x="109940" y="278315"/>
                </a:cubicBezTo>
                <a:cubicBezTo>
                  <a:pt x="82953" y="187034"/>
                  <a:pt x="-6741" y="-37068"/>
                  <a:pt x="403" y="52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0B521920-7ABF-447E-A55C-947DB0B16A71}"/>
              </a:ext>
            </a:extLst>
          </p:cNvPr>
          <p:cNvSpPr/>
          <p:nvPr/>
        </p:nvSpPr>
        <p:spPr>
          <a:xfrm>
            <a:off x="2944461" y="8452520"/>
            <a:ext cx="151175" cy="541448"/>
          </a:xfrm>
          <a:custGeom>
            <a:avLst/>
            <a:gdLst>
              <a:gd name="connsiteX0" fmla="*/ 1939 w 151175"/>
              <a:gd name="connsiteY0" fmla="*/ 7268 h 541448"/>
              <a:gd name="connsiteX1" fmla="*/ 141639 w 151175"/>
              <a:gd name="connsiteY1" fmla="*/ 516855 h 541448"/>
              <a:gd name="connsiteX2" fmla="*/ 130527 w 151175"/>
              <a:gd name="connsiteY2" fmla="*/ 437480 h 541448"/>
              <a:gd name="connsiteX3" fmla="*/ 63852 w 151175"/>
              <a:gd name="connsiteY3" fmla="*/ 229518 h 541448"/>
              <a:gd name="connsiteX4" fmla="*/ 1939 w 151175"/>
              <a:gd name="connsiteY4" fmla="*/ 7268 h 54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75" h="541448">
                <a:moveTo>
                  <a:pt x="1939" y="7268"/>
                </a:moveTo>
                <a:cubicBezTo>
                  <a:pt x="14903" y="55157"/>
                  <a:pt x="120208" y="445153"/>
                  <a:pt x="141639" y="516855"/>
                </a:cubicBezTo>
                <a:cubicBezTo>
                  <a:pt x="163070" y="588557"/>
                  <a:pt x="143491" y="485369"/>
                  <a:pt x="130527" y="437480"/>
                </a:cubicBezTo>
                <a:cubicBezTo>
                  <a:pt x="117563" y="389591"/>
                  <a:pt x="83167" y="297780"/>
                  <a:pt x="63852" y="229518"/>
                </a:cubicBezTo>
                <a:cubicBezTo>
                  <a:pt x="44537" y="161256"/>
                  <a:pt x="-11025" y="-40621"/>
                  <a:pt x="1939" y="72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984D255A-C9FB-40EB-9B7B-22A5D4F1CC53}"/>
              </a:ext>
            </a:extLst>
          </p:cNvPr>
          <p:cNvSpPr/>
          <p:nvPr/>
        </p:nvSpPr>
        <p:spPr>
          <a:xfrm>
            <a:off x="2412877" y="8987774"/>
            <a:ext cx="687666" cy="361073"/>
          </a:xfrm>
          <a:custGeom>
            <a:avLst/>
            <a:gdLst>
              <a:gd name="connsiteX0" fmla="*/ 123 w 687666"/>
              <a:gd name="connsiteY0" fmla="*/ 361014 h 361073"/>
              <a:gd name="connsiteX1" fmla="*/ 243011 w 687666"/>
              <a:gd name="connsiteY1" fmla="*/ 287989 h 361073"/>
              <a:gd name="connsiteX2" fmla="*/ 582736 w 687666"/>
              <a:gd name="connsiteY2" fmla="*/ 95901 h 361073"/>
              <a:gd name="connsiteX3" fmla="*/ 687511 w 687666"/>
              <a:gd name="connsiteY3" fmla="*/ 651 h 361073"/>
              <a:gd name="connsiteX4" fmla="*/ 608136 w 687666"/>
              <a:gd name="connsiteY4" fmla="*/ 51451 h 361073"/>
              <a:gd name="connsiteX5" fmla="*/ 403348 w 687666"/>
              <a:gd name="connsiteY5" fmla="*/ 178451 h 361073"/>
              <a:gd name="connsiteX6" fmla="*/ 212848 w 687666"/>
              <a:gd name="connsiteY6" fmla="*/ 278464 h 361073"/>
              <a:gd name="connsiteX7" fmla="*/ 123 w 687666"/>
              <a:gd name="connsiteY7" fmla="*/ 361014 h 3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666" h="361073">
                <a:moveTo>
                  <a:pt x="123" y="361014"/>
                </a:moveTo>
                <a:cubicBezTo>
                  <a:pt x="5150" y="362601"/>
                  <a:pt x="145909" y="332175"/>
                  <a:pt x="243011" y="287989"/>
                </a:cubicBezTo>
                <a:cubicBezTo>
                  <a:pt x="340113" y="243803"/>
                  <a:pt x="508653" y="143791"/>
                  <a:pt x="582736" y="95901"/>
                </a:cubicBezTo>
                <a:cubicBezTo>
                  <a:pt x="656819" y="48011"/>
                  <a:pt x="683278" y="8059"/>
                  <a:pt x="687511" y="651"/>
                </a:cubicBezTo>
                <a:cubicBezTo>
                  <a:pt x="691744" y="-6757"/>
                  <a:pt x="608136" y="51451"/>
                  <a:pt x="608136" y="51451"/>
                </a:cubicBezTo>
                <a:cubicBezTo>
                  <a:pt x="560776" y="81084"/>
                  <a:pt x="469229" y="140615"/>
                  <a:pt x="403348" y="178451"/>
                </a:cubicBezTo>
                <a:cubicBezTo>
                  <a:pt x="337467" y="216286"/>
                  <a:pt x="281375" y="249095"/>
                  <a:pt x="212848" y="278464"/>
                </a:cubicBezTo>
                <a:cubicBezTo>
                  <a:pt x="144321" y="307833"/>
                  <a:pt x="-4904" y="359427"/>
                  <a:pt x="123" y="3610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DCD2854D-4102-4A94-A249-1AD49E14AD29}"/>
              </a:ext>
            </a:extLst>
          </p:cNvPr>
          <p:cNvSpPr/>
          <p:nvPr/>
        </p:nvSpPr>
        <p:spPr>
          <a:xfrm>
            <a:off x="2214265" y="9009045"/>
            <a:ext cx="924248" cy="365245"/>
          </a:xfrm>
          <a:custGeom>
            <a:avLst/>
            <a:gdLst>
              <a:gd name="connsiteX0" fmla="*/ 924223 w 924248"/>
              <a:gd name="connsiteY0" fmla="*/ 18 h 365245"/>
              <a:gd name="connsiteX1" fmla="*/ 709910 w 924248"/>
              <a:gd name="connsiteY1" fmla="*/ 139718 h 365245"/>
              <a:gd name="connsiteX2" fmla="*/ 520998 w 924248"/>
              <a:gd name="connsiteY2" fmla="*/ 265130 h 365245"/>
              <a:gd name="connsiteX3" fmla="*/ 313035 w 924248"/>
              <a:gd name="connsiteY3" fmla="*/ 342918 h 365245"/>
              <a:gd name="connsiteX4" fmla="*/ 152698 w 924248"/>
              <a:gd name="connsiteY4" fmla="*/ 365143 h 365245"/>
              <a:gd name="connsiteX5" fmla="*/ 3473 w 924248"/>
              <a:gd name="connsiteY5" fmla="*/ 350855 h 365245"/>
              <a:gd name="connsiteX6" fmla="*/ 306685 w 924248"/>
              <a:gd name="connsiteY6" fmla="*/ 342918 h 365245"/>
              <a:gd name="connsiteX7" fmla="*/ 721023 w 924248"/>
              <a:gd name="connsiteY7" fmla="*/ 150830 h 365245"/>
              <a:gd name="connsiteX8" fmla="*/ 924223 w 924248"/>
              <a:gd name="connsiteY8" fmla="*/ 18 h 36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4248" h="365245">
                <a:moveTo>
                  <a:pt x="924223" y="18"/>
                </a:moveTo>
                <a:cubicBezTo>
                  <a:pt x="922371" y="-1834"/>
                  <a:pt x="709910" y="139718"/>
                  <a:pt x="709910" y="139718"/>
                </a:cubicBezTo>
                <a:cubicBezTo>
                  <a:pt x="642706" y="183903"/>
                  <a:pt x="587144" y="231263"/>
                  <a:pt x="520998" y="265130"/>
                </a:cubicBezTo>
                <a:cubicBezTo>
                  <a:pt x="454852" y="298997"/>
                  <a:pt x="374418" y="326249"/>
                  <a:pt x="313035" y="342918"/>
                </a:cubicBezTo>
                <a:cubicBezTo>
                  <a:pt x="251652" y="359587"/>
                  <a:pt x="204292" y="363820"/>
                  <a:pt x="152698" y="365143"/>
                </a:cubicBezTo>
                <a:cubicBezTo>
                  <a:pt x="101104" y="366466"/>
                  <a:pt x="-22192" y="354559"/>
                  <a:pt x="3473" y="350855"/>
                </a:cubicBezTo>
                <a:cubicBezTo>
                  <a:pt x="29137" y="347151"/>
                  <a:pt x="187093" y="376256"/>
                  <a:pt x="306685" y="342918"/>
                </a:cubicBezTo>
                <a:cubicBezTo>
                  <a:pt x="426277" y="309581"/>
                  <a:pt x="617306" y="202424"/>
                  <a:pt x="721023" y="150830"/>
                </a:cubicBezTo>
                <a:cubicBezTo>
                  <a:pt x="824740" y="99236"/>
                  <a:pt x="926075" y="1870"/>
                  <a:pt x="924223" y="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601AE9D1-9C63-466C-A517-7E0646544CF9}"/>
              </a:ext>
            </a:extLst>
          </p:cNvPr>
          <p:cNvSpPr/>
          <p:nvPr/>
        </p:nvSpPr>
        <p:spPr>
          <a:xfrm>
            <a:off x="1770587" y="7887058"/>
            <a:ext cx="1011939" cy="221639"/>
          </a:xfrm>
          <a:custGeom>
            <a:avLst/>
            <a:gdLst>
              <a:gd name="connsiteX0" fmla="*/ 32813 w 1011939"/>
              <a:gd name="connsiteY0" fmla="*/ 218717 h 221639"/>
              <a:gd name="connsiteX1" fmla="*/ 585263 w 1011939"/>
              <a:gd name="connsiteY1" fmla="*/ 186967 h 221639"/>
              <a:gd name="connsiteX2" fmla="*/ 1007538 w 1011939"/>
              <a:gd name="connsiteY2" fmla="*/ 2817 h 221639"/>
              <a:gd name="connsiteX3" fmla="*/ 785288 w 1011939"/>
              <a:gd name="connsiteY3" fmla="*/ 82192 h 221639"/>
              <a:gd name="connsiteX4" fmla="*/ 458263 w 1011939"/>
              <a:gd name="connsiteY4" fmla="*/ 174267 h 221639"/>
              <a:gd name="connsiteX5" fmla="*/ 102663 w 1011939"/>
              <a:gd name="connsiteY5" fmla="*/ 215542 h 221639"/>
              <a:gd name="connsiteX6" fmla="*/ 32813 w 1011939"/>
              <a:gd name="connsiteY6" fmla="*/ 218717 h 22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1939" h="221639">
                <a:moveTo>
                  <a:pt x="32813" y="218717"/>
                </a:moveTo>
                <a:cubicBezTo>
                  <a:pt x="113246" y="213955"/>
                  <a:pt x="422809" y="222950"/>
                  <a:pt x="585263" y="186967"/>
                </a:cubicBezTo>
                <a:cubicBezTo>
                  <a:pt x="747717" y="150984"/>
                  <a:pt x="974201" y="20279"/>
                  <a:pt x="1007538" y="2817"/>
                </a:cubicBezTo>
                <a:cubicBezTo>
                  <a:pt x="1040875" y="-14645"/>
                  <a:pt x="876834" y="53617"/>
                  <a:pt x="785288" y="82192"/>
                </a:cubicBezTo>
                <a:cubicBezTo>
                  <a:pt x="693742" y="110767"/>
                  <a:pt x="572034" y="152042"/>
                  <a:pt x="458263" y="174267"/>
                </a:cubicBezTo>
                <a:cubicBezTo>
                  <a:pt x="344492" y="196492"/>
                  <a:pt x="168280" y="208663"/>
                  <a:pt x="102663" y="215542"/>
                </a:cubicBezTo>
                <a:cubicBezTo>
                  <a:pt x="37046" y="222421"/>
                  <a:pt x="-47620" y="223479"/>
                  <a:pt x="32813" y="2187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8CA80E07-A7EE-4887-B924-372192EC7923}"/>
              </a:ext>
            </a:extLst>
          </p:cNvPr>
          <p:cNvSpPr/>
          <p:nvPr/>
        </p:nvSpPr>
        <p:spPr>
          <a:xfrm>
            <a:off x="1741971" y="7867564"/>
            <a:ext cx="76498" cy="483205"/>
          </a:xfrm>
          <a:custGeom>
            <a:avLst/>
            <a:gdLst>
              <a:gd name="connsiteX0" fmla="*/ 4279 w 76498"/>
              <a:gd name="connsiteY0" fmla="*/ 86 h 483205"/>
              <a:gd name="connsiteX1" fmla="*/ 4279 w 76498"/>
              <a:gd name="connsiteY1" fmla="*/ 174711 h 483205"/>
              <a:gd name="connsiteX2" fmla="*/ 55079 w 76498"/>
              <a:gd name="connsiteY2" fmla="*/ 330286 h 483205"/>
              <a:gd name="connsiteX3" fmla="*/ 64604 w 76498"/>
              <a:gd name="connsiteY3" fmla="*/ 482686 h 483205"/>
              <a:gd name="connsiteX4" fmla="*/ 74129 w 76498"/>
              <a:gd name="connsiteY4" fmla="*/ 276311 h 483205"/>
              <a:gd name="connsiteX5" fmla="*/ 16979 w 76498"/>
              <a:gd name="connsiteY5" fmla="*/ 152486 h 483205"/>
              <a:gd name="connsiteX6" fmla="*/ 4279 w 76498"/>
              <a:gd name="connsiteY6" fmla="*/ 86 h 48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498" h="483205">
                <a:moveTo>
                  <a:pt x="4279" y="86"/>
                </a:moveTo>
                <a:cubicBezTo>
                  <a:pt x="2162" y="3790"/>
                  <a:pt x="-4188" y="119678"/>
                  <a:pt x="4279" y="174711"/>
                </a:cubicBezTo>
                <a:cubicBezTo>
                  <a:pt x="12746" y="229744"/>
                  <a:pt x="45025" y="278957"/>
                  <a:pt x="55079" y="330286"/>
                </a:cubicBezTo>
                <a:cubicBezTo>
                  <a:pt x="65133" y="381615"/>
                  <a:pt x="61429" y="491682"/>
                  <a:pt x="64604" y="482686"/>
                </a:cubicBezTo>
                <a:cubicBezTo>
                  <a:pt x="67779" y="473690"/>
                  <a:pt x="82066" y="331344"/>
                  <a:pt x="74129" y="276311"/>
                </a:cubicBezTo>
                <a:cubicBezTo>
                  <a:pt x="66192" y="221278"/>
                  <a:pt x="28092" y="192174"/>
                  <a:pt x="16979" y="152486"/>
                </a:cubicBezTo>
                <a:cubicBezTo>
                  <a:pt x="5867" y="112799"/>
                  <a:pt x="6396" y="-3618"/>
                  <a:pt x="4279" y="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AFA9AB8C-6268-4677-A099-D17C31C851DE}"/>
              </a:ext>
            </a:extLst>
          </p:cNvPr>
          <p:cNvSpPr/>
          <p:nvPr/>
        </p:nvSpPr>
        <p:spPr>
          <a:xfrm>
            <a:off x="1751843" y="8366341"/>
            <a:ext cx="61649" cy="425436"/>
          </a:xfrm>
          <a:custGeom>
            <a:avLst/>
            <a:gdLst>
              <a:gd name="connsiteX0" fmla="*/ 61082 w 61649"/>
              <a:gd name="connsiteY0" fmla="*/ 2959 h 425436"/>
              <a:gd name="connsiteX1" fmla="*/ 29332 w 61649"/>
              <a:gd name="connsiteY1" fmla="*/ 418884 h 425436"/>
              <a:gd name="connsiteX2" fmla="*/ 757 w 61649"/>
              <a:gd name="connsiteY2" fmla="*/ 241084 h 425436"/>
              <a:gd name="connsiteX3" fmla="*/ 61082 w 61649"/>
              <a:gd name="connsiteY3" fmla="*/ 2959 h 42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49" h="425436">
                <a:moveTo>
                  <a:pt x="61082" y="2959"/>
                </a:moveTo>
                <a:cubicBezTo>
                  <a:pt x="65844" y="32592"/>
                  <a:pt x="39386" y="379197"/>
                  <a:pt x="29332" y="418884"/>
                </a:cubicBezTo>
                <a:cubicBezTo>
                  <a:pt x="19278" y="458571"/>
                  <a:pt x="-4535" y="307759"/>
                  <a:pt x="757" y="241084"/>
                </a:cubicBezTo>
                <a:cubicBezTo>
                  <a:pt x="6049" y="174409"/>
                  <a:pt x="56320" y="-26674"/>
                  <a:pt x="61082" y="29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E56C852B-3837-4320-9A13-A5B0A46F68B5}"/>
              </a:ext>
            </a:extLst>
          </p:cNvPr>
          <p:cNvSpPr/>
          <p:nvPr/>
        </p:nvSpPr>
        <p:spPr>
          <a:xfrm>
            <a:off x="1782144" y="8778294"/>
            <a:ext cx="553104" cy="565041"/>
          </a:xfrm>
          <a:custGeom>
            <a:avLst/>
            <a:gdLst>
              <a:gd name="connsiteX0" fmla="*/ 532431 w 553104"/>
              <a:gd name="connsiteY0" fmla="*/ 551444 h 565041"/>
              <a:gd name="connsiteX1" fmla="*/ 460994 w 553104"/>
              <a:gd name="connsiteY1" fmla="*/ 537156 h 565041"/>
              <a:gd name="connsiteX2" fmla="*/ 72056 w 553104"/>
              <a:gd name="connsiteY2" fmla="*/ 354594 h 565041"/>
              <a:gd name="connsiteX3" fmla="*/ 2206 w 553104"/>
              <a:gd name="connsiteY3" fmla="*/ 3756 h 565041"/>
              <a:gd name="connsiteX4" fmla="*/ 22844 w 553104"/>
              <a:gd name="connsiteY4" fmla="*/ 178381 h 565041"/>
              <a:gd name="connsiteX5" fmla="*/ 76819 w 553104"/>
              <a:gd name="connsiteY5" fmla="*/ 322844 h 565041"/>
              <a:gd name="connsiteX6" fmla="*/ 167306 w 553104"/>
              <a:gd name="connsiteY6" fmla="*/ 410156 h 565041"/>
              <a:gd name="connsiteX7" fmla="*/ 532431 w 553104"/>
              <a:gd name="connsiteY7" fmla="*/ 551444 h 56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104" h="565041">
                <a:moveTo>
                  <a:pt x="532431" y="551444"/>
                </a:moveTo>
                <a:cubicBezTo>
                  <a:pt x="581379" y="572611"/>
                  <a:pt x="537723" y="569964"/>
                  <a:pt x="460994" y="537156"/>
                </a:cubicBezTo>
                <a:cubicBezTo>
                  <a:pt x="384265" y="504348"/>
                  <a:pt x="148521" y="443494"/>
                  <a:pt x="72056" y="354594"/>
                </a:cubicBezTo>
                <a:cubicBezTo>
                  <a:pt x="-4409" y="265694"/>
                  <a:pt x="10408" y="33125"/>
                  <a:pt x="2206" y="3756"/>
                </a:cubicBezTo>
                <a:cubicBezTo>
                  <a:pt x="-5996" y="-25613"/>
                  <a:pt x="10409" y="125200"/>
                  <a:pt x="22844" y="178381"/>
                </a:cubicBezTo>
                <a:cubicBezTo>
                  <a:pt x="35279" y="231562"/>
                  <a:pt x="52742" y="284215"/>
                  <a:pt x="76819" y="322844"/>
                </a:cubicBezTo>
                <a:cubicBezTo>
                  <a:pt x="100896" y="361473"/>
                  <a:pt x="92958" y="373114"/>
                  <a:pt x="167306" y="410156"/>
                </a:cubicBezTo>
                <a:cubicBezTo>
                  <a:pt x="241654" y="447198"/>
                  <a:pt x="483483" y="530277"/>
                  <a:pt x="532431" y="55144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64DDED65-6FD7-4A27-930A-969B16E6E173}"/>
              </a:ext>
            </a:extLst>
          </p:cNvPr>
          <p:cNvSpPr/>
          <p:nvPr/>
        </p:nvSpPr>
        <p:spPr>
          <a:xfrm>
            <a:off x="5445237" y="6229291"/>
            <a:ext cx="926989" cy="863748"/>
          </a:xfrm>
          <a:custGeom>
            <a:avLst/>
            <a:gdLst>
              <a:gd name="connsiteX0" fmla="*/ 926988 w 926989"/>
              <a:gd name="connsiteY0" fmla="*/ 59 h 863748"/>
              <a:gd name="connsiteX1" fmla="*/ 758713 w 926989"/>
              <a:gd name="connsiteY1" fmla="*/ 282634 h 863748"/>
              <a:gd name="connsiteX2" fmla="*/ 584088 w 926989"/>
              <a:gd name="connsiteY2" fmla="*/ 422334 h 863748"/>
              <a:gd name="connsiteX3" fmla="*/ 304688 w 926989"/>
              <a:gd name="connsiteY3" fmla="*/ 596959 h 863748"/>
              <a:gd name="connsiteX4" fmla="*/ 47513 w 926989"/>
              <a:gd name="connsiteY4" fmla="*/ 765234 h 863748"/>
              <a:gd name="connsiteX5" fmla="*/ 3063 w 926989"/>
              <a:gd name="connsiteY5" fmla="*/ 863659 h 863748"/>
              <a:gd name="connsiteX6" fmla="*/ 41163 w 926989"/>
              <a:gd name="connsiteY6" fmla="*/ 749359 h 863748"/>
              <a:gd name="connsiteX7" fmla="*/ 336438 w 926989"/>
              <a:gd name="connsiteY7" fmla="*/ 568384 h 863748"/>
              <a:gd name="connsiteX8" fmla="*/ 755538 w 926989"/>
              <a:gd name="connsiteY8" fmla="*/ 260409 h 863748"/>
              <a:gd name="connsiteX9" fmla="*/ 926988 w 926989"/>
              <a:gd name="connsiteY9" fmla="*/ 59 h 86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6989" h="863748">
                <a:moveTo>
                  <a:pt x="926988" y="59"/>
                </a:moveTo>
                <a:cubicBezTo>
                  <a:pt x="927517" y="3763"/>
                  <a:pt x="815863" y="212255"/>
                  <a:pt x="758713" y="282634"/>
                </a:cubicBezTo>
                <a:cubicBezTo>
                  <a:pt x="701563" y="353013"/>
                  <a:pt x="659759" y="369947"/>
                  <a:pt x="584088" y="422334"/>
                </a:cubicBezTo>
                <a:cubicBezTo>
                  <a:pt x="508417" y="474721"/>
                  <a:pt x="304688" y="596959"/>
                  <a:pt x="304688" y="596959"/>
                </a:cubicBezTo>
                <a:cubicBezTo>
                  <a:pt x="215259" y="654109"/>
                  <a:pt x="97784" y="720784"/>
                  <a:pt x="47513" y="765234"/>
                </a:cubicBezTo>
                <a:cubicBezTo>
                  <a:pt x="-2758" y="809684"/>
                  <a:pt x="4121" y="866305"/>
                  <a:pt x="3063" y="863659"/>
                </a:cubicBezTo>
                <a:cubicBezTo>
                  <a:pt x="2005" y="861013"/>
                  <a:pt x="-14400" y="798572"/>
                  <a:pt x="41163" y="749359"/>
                </a:cubicBezTo>
                <a:cubicBezTo>
                  <a:pt x="96726" y="700146"/>
                  <a:pt x="217375" y="649876"/>
                  <a:pt x="336438" y="568384"/>
                </a:cubicBezTo>
                <a:cubicBezTo>
                  <a:pt x="455500" y="486892"/>
                  <a:pt x="654467" y="353542"/>
                  <a:pt x="755538" y="260409"/>
                </a:cubicBezTo>
                <a:cubicBezTo>
                  <a:pt x="856609" y="167276"/>
                  <a:pt x="926459" y="-3645"/>
                  <a:pt x="926988" y="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F30B4BF9-4A3C-4BE5-8CCC-46E9C4BE79CE}"/>
              </a:ext>
            </a:extLst>
          </p:cNvPr>
          <p:cNvSpPr/>
          <p:nvPr/>
        </p:nvSpPr>
        <p:spPr>
          <a:xfrm>
            <a:off x="4844394" y="5993524"/>
            <a:ext cx="355329" cy="961693"/>
          </a:xfrm>
          <a:custGeom>
            <a:avLst/>
            <a:gdLst>
              <a:gd name="connsiteX0" fmla="*/ 656 w 355329"/>
              <a:gd name="connsiteY0" fmla="*/ 10401 h 961693"/>
              <a:gd name="connsiteX1" fmla="*/ 219731 w 355329"/>
              <a:gd name="connsiteY1" fmla="*/ 499351 h 961693"/>
              <a:gd name="connsiteX2" fmla="*/ 353081 w 355329"/>
              <a:gd name="connsiteY2" fmla="*/ 956551 h 961693"/>
              <a:gd name="connsiteX3" fmla="*/ 292756 w 355329"/>
              <a:gd name="connsiteY3" fmla="*/ 712076 h 961693"/>
              <a:gd name="connsiteX4" fmla="*/ 156231 w 355329"/>
              <a:gd name="connsiteY4" fmla="*/ 207251 h 961693"/>
              <a:gd name="connsiteX5" fmla="*/ 656 w 355329"/>
              <a:gd name="connsiteY5" fmla="*/ 10401 h 96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329" h="961693">
                <a:moveTo>
                  <a:pt x="656" y="10401"/>
                </a:moveTo>
                <a:cubicBezTo>
                  <a:pt x="11239" y="59084"/>
                  <a:pt x="160994" y="341659"/>
                  <a:pt x="219731" y="499351"/>
                </a:cubicBezTo>
                <a:cubicBezTo>
                  <a:pt x="278469" y="657043"/>
                  <a:pt x="340910" y="921097"/>
                  <a:pt x="353081" y="956551"/>
                </a:cubicBezTo>
                <a:cubicBezTo>
                  <a:pt x="365252" y="992005"/>
                  <a:pt x="325564" y="836959"/>
                  <a:pt x="292756" y="712076"/>
                </a:cubicBezTo>
                <a:cubicBezTo>
                  <a:pt x="259948" y="587193"/>
                  <a:pt x="202268" y="321022"/>
                  <a:pt x="156231" y="207251"/>
                </a:cubicBezTo>
                <a:cubicBezTo>
                  <a:pt x="110194" y="93480"/>
                  <a:pt x="-9927" y="-38282"/>
                  <a:pt x="656" y="104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3916B7CC-F9E6-4830-B66B-49C0C0EC9618}"/>
              </a:ext>
            </a:extLst>
          </p:cNvPr>
          <p:cNvSpPr/>
          <p:nvPr/>
        </p:nvSpPr>
        <p:spPr>
          <a:xfrm>
            <a:off x="4883977" y="5999396"/>
            <a:ext cx="504608" cy="141137"/>
          </a:xfrm>
          <a:custGeom>
            <a:avLst/>
            <a:gdLst>
              <a:gd name="connsiteX0" fmla="*/ 15048 w 504608"/>
              <a:gd name="connsiteY0" fmla="*/ 4529 h 141137"/>
              <a:gd name="connsiteX1" fmla="*/ 497648 w 504608"/>
              <a:gd name="connsiteY1" fmla="*/ 7704 h 141137"/>
              <a:gd name="connsiteX2" fmla="*/ 291273 w 504608"/>
              <a:gd name="connsiteY2" fmla="*/ 55329 h 141137"/>
              <a:gd name="connsiteX3" fmla="*/ 154748 w 504608"/>
              <a:gd name="connsiteY3" fmla="*/ 68029 h 141137"/>
              <a:gd name="connsiteX4" fmla="*/ 132523 w 504608"/>
              <a:gd name="connsiteY4" fmla="*/ 141054 h 141137"/>
              <a:gd name="connsiteX5" fmla="*/ 122998 w 504608"/>
              <a:gd name="connsiteY5" fmla="*/ 52154 h 141137"/>
              <a:gd name="connsiteX6" fmla="*/ 15048 w 504608"/>
              <a:gd name="connsiteY6" fmla="*/ 4529 h 14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608" h="141137">
                <a:moveTo>
                  <a:pt x="15048" y="4529"/>
                </a:moveTo>
                <a:cubicBezTo>
                  <a:pt x="77489" y="-2879"/>
                  <a:pt x="451611" y="-763"/>
                  <a:pt x="497648" y="7704"/>
                </a:cubicBezTo>
                <a:cubicBezTo>
                  <a:pt x="543685" y="16171"/>
                  <a:pt x="348423" y="45275"/>
                  <a:pt x="291273" y="55329"/>
                </a:cubicBezTo>
                <a:cubicBezTo>
                  <a:pt x="234123" y="65383"/>
                  <a:pt x="181206" y="53742"/>
                  <a:pt x="154748" y="68029"/>
                </a:cubicBezTo>
                <a:cubicBezTo>
                  <a:pt x="128290" y="82316"/>
                  <a:pt x="137815" y="143700"/>
                  <a:pt x="132523" y="141054"/>
                </a:cubicBezTo>
                <a:cubicBezTo>
                  <a:pt x="127231" y="138408"/>
                  <a:pt x="142577" y="71733"/>
                  <a:pt x="122998" y="52154"/>
                </a:cubicBezTo>
                <a:cubicBezTo>
                  <a:pt x="103419" y="32575"/>
                  <a:pt x="-47393" y="11937"/>
                  <a:pt x="15048" y="45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72E7538F-4AF9-42B8-A28C-DE5D52707220}"/>
              </a:ext>
            </a:extLst>
          </p:cNvPr>
          <p:cNvSpPr/>
          <p:nvPr/>
        </p:nvSpPr>
        <p:spPr>
          <a:xfrm>
            <a:off x="5472319" y="5927633"/>
            <a:ext cx="698814" cy="168367"/>
          </a:xfrm>
          <a:custGeom>
            <a:avLst/>
            <a:gdLst>
              <a:gd name="connsiteX0" fmla="*/ 1381 w 698814"/>
              <a:gd name="connsiteY0" fmla="*/ 92 h 168367"/>
              <a:gd name="connsiteX1" fmla="*/ 118856 w 698814"/>
              <a:gd name="connsiteY1" fmla="*/ 142967 h 168367"/>
              <a:gd name="connsiteX2" fmla="*/ 188706 w 698814"/>
              <a:gd name="connsiteY2" fmla="*/ 130267 h 168367"/>
              <a:gd name="connsiteX3" fmla="*/ 696706 w 698814"/>
              <a:gd name="connsiteY3" fmla="*/ 168367 h 168367"/>
              <a:gd name="connsiteX4" fmla="*/ 363331 w 698814"/>
              <a:gd name="connsiteY4" fmla="*/ 130267 h 168367"/>
              <a:gd name="connsiteX5" fmla="*/ 204581 w 698814"/>
              <a:gd name="connsiteY5" fmla="*/ 120742 h 168367"/>
              <a:gd name="connsiteX6" fmla="*/ 1381 w 698814"/>
              <a:gd name="connsiteY6" fmla="*/ 92 h 16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814" h="168367">
                <a:moveTo>
                  <a:pt x="1381" y="92"/>
                </a:moveTo>
                <a:cubicBezTo>
                  <a:pt x="-12906" y="3796"/>
                  <a:pt x="87635" y="121271"/>
                  <a:pt x="118856" y="142967"/>
                </a:cubicBezTo>
                <a:cubicBezTo>
                  <a:pt x="150077" y="164663"/>
                  <a:pt x="92398" y="126034"/>
                  <a:pt x="188706" y="130267"/>
                </a:cubicBezTo>
                <a:cubicBezTo>
                  <a:pt x="285014" y="134500"/>
                  <a:pt x="667602" y="168367"/>
                  <a:pt x="696706" y="168367"/>
                </a:cubicBezTo>
                <a:cubicBezTo>
                  <a:pt x="725810" y="168367"/>
                  <a:pt x="445352" y="138204"/>
                  <a:pt x="363331" y="130267"/>
                </a:cubicBezTo>
                <a:cubicBezTo>
                  <a:pt x="281310" y="122330"/>
                  <a:pt x="263848" y="136617"/>
                  <a:pt x="204581" y="120742"/>
                </a:cubicBezTo>
                <a:cubicBezTo>
                  <a:pt x="145314" y="104867"/>
                  <a:pt x="15668" y="-3612"/>
                  <a:pt x="1381" y="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C6CF13DA-4211-4CC2-B181-EBA939A14C80}"/>
              </a:ext>
            </a:extLst>
          </p:cNvPr>
          <p:cNvSpPr/>
          <p:nvPr/>
        </p:nvSpPr>
        <p:spPr>
          <a:xfrm>
            <a:off x="5513785" y="5369979"/>
            <a:ext cx="122994" cy="448746"/>
          </a:xfrm>
          <a:custGeom>
            <a:avLst/>
            <a:gdLst>
              <a:gd name="connsiteX0" fmla="*/ 122898 w 122994"/>
              <a:gd name="connsiteY0" fmla="*/ 4 h 448746"/>
              <a:gd name="connsiteX1" fmla="*/ 12832 w 122994"/>
              <a:gd name="connsiteY1" fmla="*/ 268821 h 448746"/>
              <a:gd name="connsiteX2" fmla="*/ 4365 w 122994"/>
              <a:gd name="connsiteY2" fmla="*/ 448738 h 448746"/>
              <a:gd name="connsiteX3" fmla="*/ 31882 w 122994"/>
              <a:gd name="connsiteY3" fmla="*/ 275171 h 448746"/>
              <a:gd name="connsiteX4" fmla="*/ 122898 w 122994"/>
              <a:gd name="connsiteY4" fmla="*/ 4 h 44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94" h="448746">
                <a:moveTo>
                  <a:pt x="122898" y="4"/>
                </a:moveTo>
                <a:cubicBezTo>
                  <a:pt x="119723" y="-1054"/>
                  <a:pt x="32587" y="194032"/>
                  <a:pt x="12832" y="268821"/>
                </a:cubicBezTo>
                <a:cubicBezTo>
                  <a:pt x="-6923" y="343610"/>
                  <a:pt x="1190" y="447680"/>
                  <a:pt x="4365" y="448738"/>
                </a:cubicBezTo>
                <a:cubicBezTo>
                  <a:pt x="7540" y="449796"/>
                  <a:pt x="13890" y="346432"/>
                  <a:pt x="31882" y="275171"/>
                </a:cubicBezTo>
                <a:cubicBezTo>
                  <a:pt x="49874" y="203910"/>
                  <a:pt x="126073" y="1062"/>
                  <a:pt x="122898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31903528-7570-4B45-A3C0-030472C013D0}"/>
              </a:ext>
            </a:extLst>
          </p:cNvPr>
          <p:cNvSpPr/>
          <p:nvPr/>
        </p:nvSpPr>
        <p:spPr>
          <a:xfrm>
            <a:off x="5451993" y="5418177"/>
            <a:ext cx="108494" cy="363129"/>
          </a:xfrm>
          <a:custGeom>
            <a:avLst/>
            <a:gdLst>
              <a:gd name="connsiteX0" fmla="*/ 108490 w 108494"/>
              <a:gd name="connsiteY0" fmla="*/ 490 h 363129"/>
              <a:gd name="connsiteX1" fmla="*/ 13240 w 108494"/>
              <a:gd name="connsiteY1" fmla="*/ 226973 h 363129"/>
              <a:gd name="connsiteX2" fmla="*/ 2657 w 108494"/>
              <a:gd name="connsiteY2" fmla="*/ 362440 h 363129"/>
              <a:gd name="connsiteX3" fmla="*/ 9007 w 108494"/>
              <a:gd name="connsiteY3" fmla="*/ 171940 h 363129"/>
              <a:gd name="connsiteX4" fmla="*/ 108490 w 108494"/>
              <a:gd name="connsiteY4" fmla="*/ 490 h 36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94" h="363129">
                <a:moveTo>
                  <a:pt x="108490" y="490"/>
                </a:moveTo>
                <a:cubicBezTo>
                  <a:pt x="109195" y="9662"/>
                  <a:pt x="30879" y="166648"/>
                  <a:pt x="13240" y="226973"/>
                </a:cubicBezTo>
                <a:cubicBezTo>
                  <a:pt x="-4399" y="287298"/>
                  <a:pt x="3362" y="371612"/>
                  <a:pt x="2657" y="362440"/>
                </a:cubicBezTo>
                <a:cubicBezTo>
                  <a:pt x="1952" y="353268"/>
                  <a:pt x="-5810" y="230854"/>
                  <a:pt x="9007" y="171940"/>
                </a:cubicBezTo>
                <a:cubicBezTo>
                  <a:pt x="23824" y="113026"/>
                  <a:pt x="107785" y="-8682"/>
                  <a:pt x="108490" y="4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F7D24E0C-88DA-4193-B1B9-4A55C4013EA7}"/>
              </a:ext>
            </a:extLst>
          </p:cNvPr>
          <p:cNvSpPr/>
          <p:nvPr/>
        </p:nvSpPr>
        <p:spPr>
          <a:xfrm>
            <a:off x="5748867" y="6176433"/>
            <a:ext cx="515217" cy="95250"/>
          </a:xfrm>
          <a:custGeom>
            <a:avLst/>
            <a:gdLst>
              <a:gd name="connsiteX0" fmla="*/ 0 w 515217"/>
              <a:gd name="connsiteY0" fmla="*/ 0 h 95250"/>
              <a:gd name="connsiteX1" fmla="*/ 220133 w 515217"/>
              <a:gd name="connsiteY1" fmla="*/ 95250 h 95250"/>
              <a:gd name="connsiteX2" fmla="*/ 514350 w 515217"/>
              <a:gd name="connsiteY2" fmla="*/ 59267 h 95250"/>
              <a:gd name="connsiteX3" fmla="*/ 306916 w 515217"/>
              <a:gd name="connsiteY3" fmla="*/ 78317 h 95250"/>
              <a:gd name="connsiteX4" fmla="*/ 205316 w 515217"/>
              <a:gd name="connsiteY4" fmla="*/ 80434 h 95250"/>
              <a:gd name="connsiteX5" fmla="*/ 0 w 515217"/>
              <a:gd name="connsiteY5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217" h="95250">
                <a:moveTo>
                  <a:pt x="0" y="0"/>
                </a:moveTo>
                <a:cubicBezTo>
                  <a:pt x="67204" y="42686"/>
                  <a:pt x="134408" y="85372"/>
                  <a:pt x="220133" y="95250"/>
                </a:cubicBezTo>
                <a:lnTo>
                  <a:pt x="514350" y="59267"/>
                </a:lnTo>
                <a:cubicBezTo>
                  <a:pt x="528814" y="56445"/>
                  <a:pt x="358422" y="74789"/>
                  <a:pt x="306916" y="78317"/>
                </a:cubicBezTo>
                <a:cubicBezTo>
                  <a:pt x="255410" y="81845"/>
                  <a:pt x="253999" y="90312"/>
                  <a:pt x="205316" y="80434"/>
                </a:cubicBezTo>
                <a:cubicBezTo>
                  <a:pt x="156633" y="70556"/>
                  <a:pt x="85724" y="44803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A8F85C96-F92D-449D-BB4F-F315A6F30365}"/>
              </a:ext>
            </a:extLst>
          </p:cNvPr>
          <p:cNvSpPr/>
          <p:nvPr/>
        </p:nvSpPr>
        <p:spPr>
          <a:xfrm>
            <a:off x="5603929" y="6250475"/>
            <a:ext cx="685501" cy="259392"/>
          </a:xfrm>
          <a:custGeom>
            <a:avLst/>
            <a:gdLst>
              <a:gd name="connsiteX0" fmla="*/ 1004 w 685501"/>
              <a:gd name="connsiteY0" fmla="*/ 86825 h 259392"/>
              <a:gd name="connsiteX1" fmla="*/ 326971 w 685501"/>
              <a:gd name="connsiteY1" fmla="*/ 203242 h 259392"/>
              <a:gd name="connsiteX2" fmla="*/ 379888 w 685501"/>
              <a:gd name="connsiteY2" fmla="*/ 258275 h 259392"/>
              <a:gd name="connsiteX3" fmla="*/ 456088 w 685501"/>
              <a:gd name="connsiteY3" fmla="*/ 156675 h 259392"/>
              <a:gd name="connsiteX4" fmla="*/ 621188 w 685501"/>
              <a:gd name="connsiteY4" fmla="*/ 93175 h 259392"/>
              <a:gd name="connsiteX5" fmla="*/ 684688 w 685501"/>
              <a:gd name="connsiteY5" fmla="*/ 42 h 259392"/>
              <a:gd name="connsiteX6" fmla="*/ 583088 w 685501"/>
              <a:gd name="connsiteY6" fmla="*/ 82592 h 259392"/>
              <a:gd name="connsiteX7" fmla="*/ 409521 w 685501"/>
              <a:gd name="connsiteY7" fmla="*/ 182075 h 259392"/>
              <a:gd name="connsiteX8" fmla="*/ 375654 w 685501"/>
              <a:gd name="connsiteY8" fmla="*/ 192658 h 259392"/>
              <a:gd name="connsiteX9" fmla="*/ 229604 w 685501"/>
              <a:gd name="connsiteY9" fmla="*/ 173608 h 259392"/>
              <a:gd name="connsiteX10" fmla="*/ 1004 w 685501"/>
              <a:gd name="connsiteY10" fmla="*/ 86825 h 25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501" h="259392">
                <a:moveTo>
                  <a:pt x="1004" y="86825"/>
                </a:moveTo>
                <a:cubicBezTo>
                  <a:pt x="17232" y="91764"/>
                  <a:pt x="263824" y="174667"/>
                  <a:pt x="326971" y="203242"/>
                </a:cubicBezTo>
                <a:cubicBezTo>
                  <a:pt x="390118" y="231817"/>
                  <a:pt x="358369" y="266036"/>
                  <a:pt x="379888" y="258275"/>
                </a:cubicBezTo>
                <a:cubicBezTo>
                  <a:pt x="401407" y="250514"/>
                  <a:pt x="415871" y="184192"/>
                  <a:pt x="456088" y="156675"/>
                </a:cubicBezTo>
                <a:cubicBezTo>
                  <a:pt x="496305" y="129158"/>
                  <a:pt x="583088" y="119280"/>
                  <a:pt x="621188" y="93175"/>
                </a:cubicBezTo>
                <a:cubicBezTo>
                  <a:pt x="659288" y="67070"/>
                  <a:pt x="691038" y="1806"/>
                  <a:pt x="684688" y="42"/>
                </a:cubicBezTo>
                <a:cubicBezTo>
                  <a:pt x="678338" y="-1722"/>
                  <a:pt x="628949" y="52253"/>
                  <a:pt x="583088" y="82592"/>
                </a:cubicBezTo>
                <a:cubicBezTo>
                  <a:pt x="537227" y="112931"/>
                  <a:pt x="444093" y="163731"/>
                  <a:pt x="409521" y="182075"/>
                </a:cubicBezTo>
                <a:cubicBezTo>
                  <a:pt x="374949" y="200419"/>
                  <a:pt x="405640" y="194069"/>
                  <a:pt x="375654" y="192658"/>
                </a:cubicBezTo>
                <a:cubicBezTo>
                  <a:pt x="345668" y="191247"/>
                  <a:pt x="289576" y="188072"/>
                  <a:pt x="229604" y="173608"/>
                </a:cubicBezTo>
                <a:cubicBezTo>
                  <a:pt x="169632" y="159144"/>
                  <a:pt x="-15224" y="81886"/>
                  <a:pt x="1004" y="868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1A1FD871-4032-4363-BF66-7DAD73C2DC60}"/>
              </a:ext>
            </a:extLst>
          </p:cNvPr>
          <p:cNvSpPr/>
          <p:nvPr/>
        </p:nvSpPr>
        <p:spPr>
          <a:xfrm>
            <a:off x="5453851" y="5944882"/>
            <a:ext cx="149895" cy="368204"/>
          </a:xfrm>
          <a:custGeom>
            <a:avLst/>
            <a:gdLst>
              <a:gd name="connsiteX0" fmla="*/ 799 w 149895"/>
              <a:gd name="connsiteY0" fmla="*/ 835 h 368204"/>
              <a:gd name="connsiteX1" fmla="*/ 26199 w 149895"/>
              <a:gd name="connsiteY1" fmla="*/ 157468 h 368204"/>
              <a:gd name="connsiteX2" fmla="*/ 136266 w 149895"/>
              <a:gd name="connsiteY2" fmla="*/ 343735 h 368204"/>
              <a:gd name="connsiteX3" fmla="*/ 140499 w 149895"/>
              <a:gd name="connsiteY3" fmla="*/ 358551 h 368204"/>
              <a:gd name="connsiteX4" fmla="*/ 66416 w 149895"/>
              <a:gd name="connsiteY4" fmla="*/ 273885 h 368204"/>
              <a:gd name="connsiteX5" fmla="*/ 11382 w 149895"/>
              <a:gd name="connsiteY5" fmla="*/ 102435 h 368204"/>
              <a:gd name="connsiteX6" fmla="*/ 799 w 149895"/>
              <a:gd name="connsiteY6" fmla="*/ 835 h 36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895" h="368204">
                <a:moveTo>
                  <a:pt x="799" y="835"/>
                </a:moveTo>
                <a:cubicBezTo>
                  <a:pt x="3269" y="10007"/>
                  <a:pt x="3621" y="100318"/>
                  <a:pt x="26199" y="157468"/>
                </a:cubicBezTo>
                <a:cubicBezTo>
                  <a:pt x="48777" y="214618"/>
                  <a:pt x="117216" y="310221"/>
                  <a:pt x="136266" y="343735"/>
                </a:cubicBezTo>
                <a:cubicBezTo>
                  <a:pt x="155316" y="377249"/>
                  <a:pt x="152141" y="370193"/>
                  <a:pt x="140499" y="358551"/>
                </a:cubicBezTo>
                <a:cubicBezTo>
                  <a:pt x="128857" y="346909"/>
                  <a:pt x="87935" y="316571"/>
                  <a:pt x="66416" y="273885"/>
                </a:cubicBezTo>
                <a:cubicBezTo>
                  <a:pt x="44897" y="231199"/>
                  <a:pt x="21260" y="144768"/>
                  <a:pt x="11382" y="102435"/>
                </a:cubicBezTo>
                <a:cubicBezTo>
                  <a:pt x="1504" y="60102"/>
                  <a:pt x="-1671" y="-8337"/>
                  <a:pt x="799" y="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93AFB53A-D845-48C1-99FD-DD8A26542C53}"/>
              </a:ext>
            </a:extLst>
          </p:cNvPr>
          <p:cNvSpPr/>
          <p:nvPr/>
        </p:nvSpPr>
        <p:spPr>
          <a:xfrm>
            <a:off x="5520015" y="6089227"/>
            <a:ext cx="290309" cy="355676"/>
          </a:xfrm>
          <a:custGeom>
            <a:avLst/>
            <a:gdLst>
              <a:gd name="connsiteX0" fmla="*/ 290235 w 290309"/>
              <a:gd name="connsiteY0" fmla="*/ 423 h 355676"/>
              <a:gd name="connsiteX1" fmla="*/ 137835 w 290309"/>
              <a:gd name="connsiteY1" fmla="*/ 127423 h 355676"/>
              <a:gd name="connsiteX2" fmla="*/ 87035 w 290309"/>
              <a:gd name="connsiteY2" fmla="*/ 256540 h 355676"/>
              <a:gd name="connsiteX3" fmla="*/ 252 w 290309"/>
              <a:gd name="connsiteY3" fmla="*/ 353906 h 355676"/>
              <a:gd name="connsiteX4" fmla="*/ 116668 w 290309"/>
              <a:gd name="connsiteY4" fmla="*/ 171873 h 355676"/>
              <a:gd name="connsiteX5" fmla="*/ 290235 w 290309"/>
              <a:gd name="connsiteY5" fmla="*/ 423 h 35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309" h="355676">
                <a:moveTo>
                  <a:pt x="290235" y="423"/>
                </a:moveTo>
                <a:cubicBezTo>
                  <a:pt x="293763" y="-6985"/>
                  <a:pt x="171702" y="84737"/>
                  <a:pt x="137835" y="127423"/>
                </a:cubicBezTo>
                <a:cubicBezTo>
                  <a:pt x="103968" y="170109"/>
                  <a:pt x="109965" y="218793"/>
                  <a:pt x="87035" y="256540"/>
                </a:cubicBezTo>
                <a:cubicBezTo>
                  <a:pt x="64104" y="294287"/>
                  <a:pt x="-4687" y="368017"/>
                  <a:pt x="252" y="353906"/>
                </a:cubicBezTo>
                <a:cubicBezTo>
                  <a:pt x="5191" y="339795"/>
                  <a:pt x="69749" y="228317"/>
                  <a:pt x="116668" y="171873"/>
                </a:cubicBezTo>
                <a:cubicBezTo>
                  <a:pt x="163587" y="115429"/>
                  <a:pt x="286707" y="7831"/>
                  <a:pt x="290235" y="4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7EA88F3C-5CAC-477F-81EC-875DFAD8B5C0}"/>
              </a:ext>
            </a:extLst>
          </p:cNvPr>
          <p:cNvSpPr/>
          <p:nvPr/>
        </p:nvSpPr>
        <p:spPr>
          <a:xfrm>
            <a:off x="5427069" y="6106537"/>
            <a:ext cx="269079" cy="398237"/>
          </a:xfrm>
          <a:custGeom>
            <a:avLst/>
            <a:gdLst>
              <a:gd name="connsiteX0" fmla="*/ 268881 w 269079"/>
              <a:gd name="connsiteY0" fmla="*/ 46 h 398237"/>
              <a:gd name="connsiteX1" fmla="*/ 152464 w 269079"/>
              <a:gd name="connsiteY1" fmla="*/ 156680 h 398237"/>
              <a:gd name="connsiteX2" fmla="*/ 74148 w 269079"/>
              <a:gd name="connsiteY2" fmla="*/ 328130 h 398237"/>
              <a:gd name="connsiteX3" fmla="*/ 64 w 269079"/>
              <a:gd name="connsiteY3" fmla="*/ 397980 h 398237"/>
              <a:gd name="connsiteX4" fmla="*/ 86848 w 269079"/>
              <a:gd name="connsiteY4" fmla="*/ 306963 h 398237"/>
              <a:gd name="connsiteX5" fmla="*/ 177864 w 269079"/>
              <a:gd name="connsiteY5" fmla="*/ 141863 h 398237"/>
              <a:gd name="connsiteX6" fmla="*/ 268881 w 269079"/>
              <a:gd name="connsiteY6" fmla="*/ 46 h 39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079" h="398237">
                <a:moveTo>
                  <a:pt x="268881" y="46"/>
                </a:moveTo>
                <a:cubicBezTo>
                  <a:pt x="264648" y="2515"/>
                  <a:pt x="184919" y="101999"/>
                  <a:pt x="152464" y="156680"/>
                </a:cubicBezTo>
                <a:cubicBezTo>
                  <a:pt x="120009" y="211361"/>
                  <a:pt x="99548" y="287913"/>
                  <a:pt x="74148" y="328130"/>
                </a:cubicBezTo>
                <a:cubicBezTo>
                  <a:pt x="48748" y="368347"/>
                  <a:pt x="-2053" y="401508"/>
                  <a:pt x="64" y="397980"/>
                </a:cubicBezTo>
                <a:cubicBezTo>
                  <a:pt x="2181" y="394452"/>
                  <a:pt x="57215" y="349649"/>
                  <a:pt x="86848" y="306963"/>
                </a:cubicBezTo>
                <a:cubicBezTo>
                  <a:pt x="116481" y="264277"/>
                  <a:pt x="147172" y="189841"/>
                  <a:pt x="177864" y="141863"/>
                </a:cubicBezTo>
                <a:cubicBezTo>
                  <a:pt x="208556" y="93885"/>
                  <a:pt x="273114" y="-2423"/>
                  <a:pt x="268881" y="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5B8FFB3A-B7BE-45BF-8EA9-A0B96318AA32}"/>
              </a:ext>
            </a:extLst>
          </p:cNvPr>
          <p:cNvSpPr/>
          <p:nvPr/>
        </p:nvSpPr>
        <p:spPr>
          <a:xfrm>
            <a:off x="5329648" y="6083242"/>
            <a:ext cx="116692" cy="402316"/>
          </a:xfrm>
          <a:custGeom>
            <a:avLst/>
            <a:gdLst>
              <a:gd name="connsiteX0" fmla="*/ 119 w 116692"/>
              <a:gd name="connsiteY0" fmla="*/ 58 h 402316"/>
              <a:gd name="connsiteX1" fmla="*/ 89019 w 116692"/>
              <a:gd name="connsiteY1" fmla="*/ 239241 h 402316"/>
              <a:gd name="connsiteX2" fmla="*/ 101719 w 116692"/>
              <a:gd name="connsiteY2" fmla="*/ 402225 h 402316"/>
              <a:gd name="connsiteX3" fmla="*/ 110185 w 116692"/>
              <a:gd name="connsiteY3" fmla="*/ 218075 h 402316"/>
              <a:gd name="connsiteX4" fmla="*/ 119 w 116692"/>
              <a:gd name="connsiteY4" fmla="*/ 58 h 40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92" h="402316">
                <a:moveTo>
                  <a:pt x="119" y="58"/>
                </a:moveTo>
                <a:cubicBezTo>
                  <a:pt x="-3409" y="3586"/>
                  <a:pt x="72086" y="172213"/>
                  <a:pt x="89019" y="239241"/>
                </a:cubicBezTo>
                <a:cubicBezTo>
                  <a:pt x="105952" y="306269"/>
                  <a:pt x="98191" y="405753"/>
                  <a:pt x="101719" y="402225"/>
                </a:cubicBezTo>
                <a:cubicBezTo>
                  <a:pt x="105247" y="398697"/>
                  <a:pt x="127471" y="283339"/>
                  <a:pt x="110185" y="218075"/>
                </a:cubicBezTo>
                <a:cubicBezTo>
                  <a:pt x="92899" y="152811"/>
                  <a:pt x="3647" y="-3470"/>
                  <a:pt x="119" y="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BEB0939C-029A-457D-A046-EC6D4462E4B1}"/>
              </a:ext>
            </a:extLst>
          </p:cNvPr>
          <p:cNvSpPr/>
          <p:nvPr/>
        </p:nvSpPr>
        <p:spPr>
          <a:xfrm>
            <a:off x="5270406" y="6110578"/>
            <a:ext cx="127051" cy="381917"/>
          </a:xfrm>
          <a:custGeom>
            <a:avLst/>
            <a:gdLst>
              <a:gd name="connsiteX0" fmla="*/ 94 w 127051"/>
              <a:gd name="connsiteY0" fmla="*/ 239 h 381917"/>
              <a:gd name="connsiteX1" fmla="*/ 33961 w 127051"/>
              <a:gd name="connsiteY1" fmla="*/ 152639 h 381917"/>
              <a:gd name="connsiteX2" fmla="*/ 124977 w 127051"/>
              <a:gd name="connsiteY2" fmla="*/ 379122 h 381917"/>
              <a:gd name="connsiteX3" fmla="*/ 93227 w 127051"/>
              <a:gd name="connsiteY3" fmla="*/ 269055 h 381917"/>
              <a:gd name="connsiteX4" fmla="*/ 42427 w 127051"/>
              <a:gd name="connsiteY4" fmla="*/ 120889 h 381917"/>
              <a:gd name="connsiteX5" fmla="*/ 94 w 127051"/>
              <a:gd name="connsiteY5" fmla="*/ 239 h 38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051" h="381917">
                <a:moveTo>
                  <a:pt x="94" y="239"/>
                </a:moveTo>
                <a:cubicBezTo>
                  <a:pt x="-1317" y="5531"/>
                  <a:pt x="13147" y="89492"/>
                  <a:pt x="33961" y="152639"/>
                </a:cubicBezTo>
                <a:cubicBezTo>
                  <a:pt x="54775" y="215786"/>
                  <a:pt x="115099" y="359719"/>
                  <a:pt x="124977" y="379122"/>
                </a:cubicBezTo>
                <a:cubicBezTo>
                  <a:pt x="134855" y="398525"/>
                  <a:pt x="106985" y="312094"/>
                  <a:pt x="93227" y="269055"/>
                </a:cubicBezTo>
                <a:cubicBezTo>
                  <a:pt x="79469" y="226016"/>
                  <a:pt x="56891" y="163222"/>
                  <a:pt x="42427" y="120889"/>
                </a:cubicBezTo>
                <a:cubicBezTo>
                  <a:pt x="27963" y="78556"/>
                  <a:pt x="1505" y="-5053"/>
                  <a:pt x="94" y="2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126BC1EF-369A-47CF-B094-6DC4CB667964}"/>
              </a:ext>
            </a:extLst>
          </p:cNvPr>
          <p:cNvSpPr/>
          <p:nvPr/>
        </p:nvSpPr>
        <p:spPr>
          <a:xfrm>
            <a:off x="5471582" y="5977294"/>
            <a:ext cx="311197" cy="134407"/>
          </a:xfrm>
          <a:custGeom>
            <a:avLst/>
            <a:gdLst>
              <a:gd name="connsiteX0" fmla="*/ 1 w 311197"/>
              <a:gd name="connsiteY0" fmla="*/ 173 h 134407"/>
              <a:gd name="connsiteX1" fmla="*/ 74085 w 311197"/>
              <a:gd name="connsiteY1" fmla="*/ 127173 h 134407"/>
              <a:gd name="connsiteX2" fmla="*/ 131235 w 311197"/>
              <a:gd name="connsiteY2" fmla="*/ 118706 h 134407"/>
              <a:gd name="connsiteX3" fmla="*/ 311151 w 311197"/>
              <a:gd name="connsiteY3" fmla="*/ 118706 h 134407"/>
              <a:gd name="connsiteX4" fmla="*/ 148168 w 311197"/>
              <a:gd name="connsiteY4" fmla="*/ 108123 h 134407"/>
              <a:gd name="connsiteX5" fmla="*/ 71968 w 311197"/>
              <a:gd name="connsiteY5" fmla="*/ 99656 h 134407"/>
              <a:gd name="connsiteX6" fmla="*/ 1 w 311197"/>
              <a:gd name="connsiteY6" fmla="*/ 173 h 13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97" h="134407">
                <a:moveTo>
                  <a:pt x="1" y="173"/>
                </a:moveTo>
                <a:cubicBezTo>
                  <a:pt x="354" y="4759"/>
                  <a:pt x="52213" y="107418"/>
                  <a:pt x="74085" y="127173"/>
                </a:cubicBezTo>
                <a:cubicBezTo>
                  <a:pt x="95957" y="146928"/>
                  <a:pt x="91724" y="120117"/>
                  <a:pt x="131235" y="118706"/>
                </a:cubicBezTo>
                <a:cubicBezTo>
                  <a:pt x="170746" y="117295"/>
                  <a:pt x="308329" y="120470"/>
                  <a:pt x="311151" y="118706"/>
                </a:cubicBezTo>
                <a:cubicBezTo>
                  <a:pt x="313973" y="116942"/>
                  <a:pt x="188032" y="111298"/>
                  <a:pt x="148168" y="108123"/>
                </a:cubicBezTo>
                <a:cubicBezTo>
                  <a:pt x="108304" y="104948"/>
                  <a:pt x="97721" y="116237"/>
                  <a:pt x="71968" y="99656"/>
                </a:cubicBezTo>
                <a:cubicBezTo>
                  <a:pt x="46215" y="83075"/>
                  <a:pt x="-352" y="-4413"/>
                  <a:pt x="1" y="1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22E6B060-415F-434D-B3F4-3ED7CA0C08B8}"/>
              </a:ext>
            </a:extLst>
          </p:cNvPr>
          <p:cNvSpPr/>
          <p:nvPr/>
        </p:nvSpPr>
        <p:spPr>
          <a:xfrm>
            <a:off x="5163960" y="6201348"/>
            <a:ext cx="145783" cy="337229"/>
          </a:xfrm>
          <a:custGeom>
            <a:avLst/>
            <a:gdLst>
              <a:gd name="connsiteX0" fmla="*/ 2823 w 145783"/>
              <a:gd name="connsiteY0" fmla="*/ 485 h 337229"/>
              <a:gd name="connsiteX1" fmla="*/ 23990 w 145783"/>
              <a:gd name="connsiteY1" fmla="*/ 148652 h 337229"/>
              <a:gd name="connsiteX2" fmla="*/ 110773 w 145783"/>
              <a:gd name="connsiteY2" fmla="*/ 243902 h 337229"/>
              <a:gd name="connsiteX3" fmla="*/ 144640 w 145783"/>
              <a:gd name="connsiteY3" fmla="*/ 337035 h 337229"/>
              <a:gd name="connsiteX4" fmla="*/ 125590 w 145783"/>
              <a:gd name="connsiteY4" fmla="*/ 218502 h 337229"/>
              <a:gd name="connsiteX5" fmla="*/ 13407 w 145783"/>
              <a:gd name="connsiteY5" fmla="*/ 104202 h 337229"/>
              <a:gd name="connsiteX6" fmla="*/ 2823 w 145783"/>
              <a:gd name="connsiteY6" fmla="*/ 485 h 33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783" h="337229">
                <a:moveTo>
                  <a:pt x="2823" y="485"/>
                </a:moveTo>
                <a:cubicBezTo>
                  <a:pt x="4587" y="7893"/>
                  <a:pt x="5998" y="108083"/>
                  <a:pt x="23990" y="148652"/>
                </a:cubicBezTo>
                <a:cubicBezTo>
                  <a:pt x="41982" y="189221"/>
                  <a:pt x="90665" y="212505"/>
                  <a:pt x="110773" y="243902"/>
                </a:cubicBezTo>
                <a:cubicBezTo>
                  <a:pt x="130881" y="275299"/>
                  <a:pt x="142171" y="341268"/>
                  <a:pt x="144640" y="337035"/>
                </a:cubicBezTo>
                <a:cubicBezTo>
                  <a:pt x="147109" y="332802"/>
                  <a:pt x="147462" y="257307"/>
                  <a:pt x="125590" y="218502"/>
                </a:cubicBezTo>
                <a:cubicBezTo>
                  <a:pt x="103718" y="179697"/>
                  <a:pt x="33163" y="135952"/>
                  <a:pt x="13407" y="104202"/>
                </a:cubicBezTo>
                <a:cubicBezTo>
                  <a:pt x="-6349" y="72452"/>
                  <a:pt x="1059" y="-6923"/>
                  <a:pt x="2823" y="48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A21B4FEB-A01B-4EC1-9BD3-A9C3A482CF56}"/>
              </a:ext>
            </a:extLst>
          </p:cNvPr>
          <p:cNvSpPr/>
          <p:nvPr/>
        </p:nvSpPr>
        <p:spPr>
          <a:xfrm>
            <a:off x="5062882" y="6137856"/>
            <a:ext cx="238222" cy="369651"/>
          </a:xfrm>
          <a:custGeom>
            <a:avLst/>
            <a:gdLst>
              <a:gd name="connsiteX0" fmla="*/ 2301 w 238222"/>
              <a:gd name="connsiteY0" fmla="*/ 2594 h 369651"/>
              <a:gd name="connsiteX1" fmla="*/ 31935 w 238222"/>
              <a:gd name="connsiteY1" fmla="*/ 250244 h 369651"/>
              <a:gd name="connsiteX2" fmla="*/ 235135 w 238222"/>
              <a:gd name="connsiteY2" fmla="*/ 366661 h 369651"/>
              <a:gd name="connsiteX3" fmla="*/ 148351 w 238222"/>
              <a:gd name="connsiteY3" fmla="*/ 328561 h 369651"/>
              <a:gd name="connsiteX4" fmla="*/ 61568 w 238222"/>
              <a:gd name="connsiteY4" fmla="*/ 256594 h 369651"/>
              <a:gd name="connsiteX5" fmla="*/ 8651 w 238222"/>
              <a:gd name="connsiteY5" fmla="*/ 129594 h 369651"/>
              <a:gd name="connsiteX6" fmla="*/ 2301 w 238222"/>
              <a:gd name="connsiteY6" fmla="*/ 2594 h 36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222" h="369651">
                <a:moveTo>
                  <a:pt x="2301" y="2594"/>
                </a:moveTo>
                <a:cubicBezTo>
                  <a:pt x="6182" y="22702"/>
                  <a:pt x="-6871" y="189566"/>
                  <a:pt x="31935" y="250244"/>
                </a:cubicBezTo>
                <a:cubicBezTo>
                  <a:pt x="70741" y="310922"/>
                  <a:pt x="215732" y="353608"/>
                  <a:pt x="235135" y="366661"/>
                </a:cubicBezTo>
                <a:cubicBezTo>
                  <a:pt x="254538" y="379714"/>
                  <a:pt x="177279" y="346905"/>
                  <a:pt x="148351" y="328561"/>
                </a:cubicBezTo>
                <a:cubicBezTo>
                  <a:pt x="119423" y="310217"/>
                  <a:pt x="84851" y="289755"/>
                  <a:pt x="61568" y="256594"/>
                </a:cubicBezTo>
                <a:cubicBezTo>
                  <a:pt x="38285" y="223433"/>
                  <a:pt x="18529" y="174749"/>
                  <a:pt x="8651" y="129594"/>
                </a:cubicBezTo>
                <a:cubicBezTo>
                  <a:pt x="-1227" y="84439"/>
                  <a:pt x="-1580" y="-17514"/>
                  <a:pt x="2301" y="25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D004848E-D7EF-4755-A29B-9BEEEDD82F86}"/>
              </a:ext>
            </a:extLst>
          </p:cNvPr>
          <p:cNvSpPr/>
          <p:nvPr/>
        </p:nvSpPr>
        <p:spPr>
          <a:xfrm>
            <a:off x="4963583" y="5784593"/>
            <a:ext cx="38102" cy="390210"/>
          </a:xfrm>
          <a:custGeom>
            <a:avLst/>
            <a:gdLst>
              <a:gd name="connsiteX0" fmla="*/ 38100 w 38102"/>
              <a:gd name="connsiteY0" fmla="*/ 257 h 390210"/>
              <a:gd name="connsiteX1" fmla="*/ 0 w 38102"/>
              <a:gd name="connsiteY1" fmla="*/ 211924 h 390210"/>
              <a:gd name="connsiteX2" fmla="*/ 38100 w 38102"/>
              <a:gd name="connsiteY2" fmla="*/ 389724 h 390210"/>
              <a:gd name="connsiteX3" fmla="*/ 2117 w 38102"/>
              <a:gd name="connsiteY3" fmla="*/ 256374 h 390210"/>
              <a:gd name="connsiteX4" fmla="*/ 38100 w 38102"/>
              <a:gd name="connsiteY4" fmla="*/ 257 h 39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2" h="390210">
                <a:moveTo>
                  <a:pt x="38100" y="257"/>
                </a:moveTo>
                <a:cubicBezTo>
                  <a:pt x="37747" y="-7151"/>
                  <a:pt x="0" y="147013"/>
                  <a:pt x="0" y="211924"/>
                </a:cubicBezTo>
                <a:cubicBezTo>
                  <a:pt x="0" y="276835"/>
                  <a:pt x="37747" y="382316"/>
                  <a:pt x="38100" y="389724"/>
                </a:cubicBezTo>
                <a:cubicBezTo>
                  <a:pt x="38453" y="397132"/>
                  <a:pt x="-353" y="318463"/>
                  <a:pt x="2117" y="256374"/>
                </a:cubicBezTo>
                <a:cubicBezTo>
                  <a:pt x="4586" y="194285"/>
                  <a:pt x="38453" y="7665"/>
                  <a:pt x="38100" y="2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0DC79FBC-DC89-49F0-A5A4-64B4033D5615}"/>
              </a:ext>
            </a:extLst>
          </p:cNvPr>
          <p:cNvSpPr/>
          <p:nvPr/>
        </p:nvSpPr>
        <p:spPr>
          <a:xfrm>
            <a:off x="4739070" y="6006924"/>
            <a:ext cx="303712" cy="582964"/>
          </a:xfrm>
          <a:custGeom>
            <a:avLst/>
            <a:gdLst>
              <a:gd name="connsiteX0" fmla="*/ 147 w 303712"/>
              <a:gd name="connsiteY0" fmla="*/ 176 h 582964"/>
              <a:gd name="connsiteX1" fmla="*/ 129263 w 303712"/>
              <a:gd name="connsiteY1" fmla="*/ 127176 h 582964"/>
              <a:gd name="connsiteX2" fmla="*/ 300713 w 303712"/>
              <a:gd name="connsiteY2" fmla="*/ 575909 h 582964"/>
              <a:gd name="connsiteX3" fmla="*/ 228747 w 303712"/>
              <a:gd name="connsiteY3" fmla="*/ 381176 h 582964"/>
              <a:gd name="connsiteX4" fmla="*/ 105980 w 303712"/>
              <a:gd name="connsiteY4" fmla="*/ 106009 h 582964"/>
              <a:gd name="connsiteX5" fmla="*/ 147 w 303712"/>
              <a:gd name="connsiteY5" fmla="*/ 176 h 58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712" h="582964">
                <a:moveTo>
                  <a:pt x="147" y="176"/>
                </a:moveTo>
                <a:cubicBezTo>
                  <a:pt x="4027" y="3704"/>
                  <a:pt x="79169" y="31221"/>
                  <a:pt x="129263" y="127176"/>
                </a:cubicBezTo>
                <a:cubicBezTo>
                  <a:pt x="179357" y="223132"/>
                  <a:pt x="284132" y="533576"/>
                  <a:pt x="300713" y="575909"/>
                </a:cubicBezTo>
                <a:cubicBezTo>
                  <a:pt x="317294" y="618242"/>
                  <a:pt x="261202" y="459493"/>
                  <a:pt x="228747" y="381176"/>
                </a:cubicBezTo>
                <a:cubicBezTo>
                  <a:pt x="196292" y="302859"/>
                  <a:pt x="141963" y="165628"/>
                  <a:pt x="105980" y="106009"/>
                </a:cubicBezTo>
                <a:cubicBezTo>
                  <a:pt x="69997" y="46390"/>
                  <a:pt x="-3733" y="-3352"/>
                  <a:pt x="147" y="1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F300FB7A-14C5-476D-99EB-72E5F4292FCB}"/>
              </a:ext>
            </a:extLst>
          </p:cNvPr>
          <p:cNvSpPr/>
          <p:nvPr/>
        </p:nvSpPr>
        <p:spPr>
          <a:xfrm>
            <a:off x="5682100" y="5603070"/>
            <a:ext cx="81654" cy="377516"/>
          </a:xfrm>
          <a:custGeom>
            <a:avLst/>
            <a:gdLst>
              <a:gd name="connsiteX0" fmla="*/ 81583 w 81654"/>
              <a:gd name="connsiteY0" fmla="*/ 376513 h 377516"/>
              <a:gd name="connsiteX1" fmla="*/ 1150 w 81654"/>
              <a:gd name="connsiteY1" fmla="*/ 196597 h 377516"/>
              <a:gd name="connsiteX2" fmla="*/ 32900 w 81654"/>
              <a:gd name="connsiteY2" fmla="*/ 1863 h 377516"/>
              <a:gd name="connsiteX3" fmla="*/ 15967 w 81654"/>
              <a:gd name="connsiteY3" fmla="*/ 114047 h 377516"/>
              <a:gd name="connsiteX4" fmla="*/ 81583 w 81654"/>
              <a:gd name="connsiteY4" fmla="*/ 376513 h 3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54" h="377516">
                <a:moveTo>
                  <a:pt x="81583" y="376513"/>
                </a:moveTo>
                <a:cubicBezTo>
                  <a:pt x="79114" y="390271"/>
                  <a:pt x="9264" y="259038"/>
                  <a:pt x="1150" y="196597"/>
                </a:cubicBezTo>
                <a:cubicBezTo>
                  <a:pt x="-6964" y="134156"/>
                  <a:pt x="30431" y="15621"/>
                  <a:pt x="32900" y="1863"/>
                </a:cubicBezTo>
                <a:cubicBezTo>
                  <a:pt x="35369" y="-11895"/>
                  <a:pt x="10323" y="53016"/>
                  <a:pt x="15967" y="114047"/>
                </a:cubicBezTo>
                <a:cubicBezTo>
                  <a:pt x="21611" y="175078"/>
                  <a:pt x="84052" y="362755"/>
                  <a:pt x="81583" y="3765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0F191D65-AB60-4240-8138-F43AED13696F}"/>
              </a:ext>
            </a:extLst>
          </p:cNvPr>
          <p:cNvSpPr/>
          <p:nvPr/>
        </p:nvSpPr>
        <p:spPr>
          <a:xfrm>
            <a:off x="6219807" y="6100330"/>
            <a:ext cx="727349" cy="435084"/>
          </a:xfrm>
          <a:custGeom>
            <a:avLst/>
            <a:gdLst>
              <a:gd name="connsiteX0" fmla="*/ 727093 w 727349"/>
              <a:gd name="connsiteY0" fmla="*/ 2020 h 435084"/>
              <a:gd name="connsiteX1" fmla="*/ 374668 w 727349"/>
              <a:gd name="connsiteY1" fmla="*/ 268720 h 435084"/>
              <a:gd name="connsiteX2" fmla="*/ 244493 w 727349"/>
              <a:gd name="connsiteY2" fmla="*/ 363970 h 435084"/>
              <a:gd name="connsiteX3" fmla="*/ 18 w 727349"/>
              <a:gd name="connsiteY3" fmla="*/ 433820 h 435084"/>
              <a:gd name="connsiteX4" fmla="*/ 257193 w 727349"/>
              <a:gd name="connsiteY4" fmla="*/ 303645 h 435084"/>
              <a:gd name="connsiteX5" fmla="*/ 428643 w 727349"/>
              <a:gd name="connsiteY5" fmla="*/ 154420 h 435084"/>
              <a:gd name="connsiteX6" fmla="*/ 727093 w 727349"/>
              <a:gd name="connsiteY6" fmla="*/ 2020 h 43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349" h="435084">
                <a:moveTo>
                  <a:pt x="727093" y="2020"/>
                </a:moveTo>
                <a:cubicBezTo>
                  <a:pt x="718097" y="21070"/>
                  <a:pt x="374668" y="268720"/>
                  <a:pt x="374668" y="268720"/>
                </a:cubicBezTo>
                <a:cubicBezTo>
                  <a:pt x="294235" y="329045"/>
                  <a:pt x="306935" y="336453"/>
                  <a:pt x="244493" y="363970"/>
                </a:cubicBezTo>
                <a:cubicBezTo>
                  <a:pt x="182051" y="391487"/>
                  <a:pt x="-2099" y="443874"/>
                  <a:pt x="18" y="433820"/>
                </a:cubicBezTo>
                <a:cubicBezTo>
                  <a:pt x="2135" y="423766"/>
                  <a:pt x="185756" y="350212"/>
                  <a:pt x="257193" y="303645"/>
                </a:cubicBezTo>
                <a:cubicBezTo>
                  <a:pt x="328630" y="257078"/>
                  <a:pt x="351385" y="205220"/>
                  <a:pt x="428643" y="154420"/>
                </a:cubicBezTo>
                <a:cubicBezTo>
                  <a:pt x="505901" y="103620"/>
                  <a:pt x="736089" y="-17030"/>
                  <a:pt x="727093" y="20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61D79312-C7AF-4123-A801-82D853004F76}"/>
              </a:ext>
            </a:extLst>
          </p:cNvPr>
          <p:cNvSpPr/>
          <p:nvPr/>
        </p:nvSpPr>
        <p:spPr>
          <a:xfrm>
            <a:off x="330392" y="6841293"/>
            <a:ext cx="362314" cy="144461"/>
          </a:xfrm>
          <a:custGeom>
            <a:avLst/>
            <a:gdLst>
              <a:gd name="connsiteX0" fmla="*/ 361758 w 362314"/>
              <a:gd name="connsiteY0" fmla="*/ 143707 h 144461"/>
              <a:gd name="connsiteX1" fmla="*/ 155383 w 362314"/>
              <a:gd name="connsiteY1" fmla="*/ 832 h 144461"/>
              <a:gd name="connsiteX2" fmla="*/ 2983 w 362314"/>
              <a:gd name="connsiteY2" fmla="*/ 83382 h 144461"/>
              <a:gd name="connsiteX3" fmla="*/ 66483 w 362314"/>
              <a:gd name="connsiteY3" fmla="*/ 51632 h 144461"/>
              <a:gd name="connsiteX4" fmla="*/ 212533 w 362314"/>
              <a:gd name="connsiteY4" fmla="*/ 57982 h 144461"/>
              <a:gd name="connsiteX5" fmla="*/ 361758 w 362314"/>
              <a:gd name="connsiteY5" fmla="*/ 143707 h 14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314" h="144461">
                <a:moveTo>
                  <a:pt x="361758" y="143707"/>
                </a:moveTo>
                <a:cubicBezTo>
                  <a:pt x="352233" y="134182"/>
                  <a:pt x="215179" y="10886"/>
                  <a:pt x="155383" y="832"/>
                </a:cubicBezTo>
                <a:cubicBezTo>
                  <a:pt x="95587" y="-9222"/>
                  <a:pt x="17800" y="74915"/>
                  <a:pt x="2983" y="83382"/>
                </a:cubicBezTo>
                <a:cubicBezTo>
                  <a:pt x="-11834" y="91849"/>
                  <a:pt x="31558" y="55865"/>
                  <a:pt x="66483" y="51632"/>
                </a:cubicBezTo>
                <a:cubicBezTo>
                  <a:pt x="101408" y="47399"/>
                  <a:pt x="169141" y="46340"/>
                  <a:pt x="212533" y="57982"/>
                </a:cubicBezTo>
                <a:cubicBezTo>
                  <a:pt x="255925" y="69624"/>
                  <a:pt x="371283" y="153232"/>
                  <a:pt x="361758" y="1437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EA148188-51D1-4557-8BC4-F9F05CBADF00}"/>
              </a:ext>
            </a:extLst>
          </p:cNvPr>
          <p:cNvSpPr/>
          <p:nvPr/>
        </p:nvSpPr>
        <p:spPr>
          <a:xfrm>
            <a:off x="354460" y="6918316"/>
            <a:ext cx="122970" cy="1364537"/>
          </a:xfrm>
          <a:custGeom>
            <a:avLst/>
            <a:gdLst>
              <a:gd name="connsiteX0" fmla="*/ 4315 w 122970"/>
              <a:gd name="connsiteY0" fmla="*/ 9 h 1364537"/>
              <a:gd name="connsiteX1" fmla="*/ 10665 w 122970"/>
              <a:gd name="connsiteY1" fmla="*/ 746134 h 1364537"/>
              <a:gd name="connsiteX2" fmla="*/ 118615 w 122970"/>
              <a:gd name="connsiteY2" fmla="*/ 1352559 h 1364537"/>
              <a:gd name="connsiteX3" fmla="*/ 93215 w 122970"/>
              <a:gd name="connsiteY3" fmla="*/ 1117609 h 1364537"/>
              <a:gd name="connsiteX4" fmla="*/ 13840 w 122970"/>
              <a:gd name="connsiteY4" fmla="*/ 730259 h 1364537"/>
              <a:gd name="connsiteX5" fmla="*/ 4315 w 122970"/>
              <a:gd name="connsiteY5" fmla="*/ 9 h 136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970" h="1364537">
                <a:moveTo>
                  <a:pt x="4315" y="9"/>
                </a:moveTo>
                <a:cubicBezTo>
                  <a:pt x="3786" y="2655"/>
                  <a:pt x="-8385" y="520709"/>
                  <a:pt x="10665" y="746134"/>
                </a:cubicBezTo>
                <a:cubicBezTo>
                  <a:pt x="29715" y="971559"/>
                  <a:pt x="104857" y="1290647"/>
                  <a:pt x="118615" y="1352559"/>
                </a:cubicBezTo>
                <a:cubicBezTo>
                  <a:pt x="132373" y="1414471"/>
                  <a:pt x="110677" y="1221326"/>
                  <a:pt x="93215" y="1117609"/>
                </a:cubicBezTo>
                <a:cubicBezTo>
                  <a:pt x="75753" y="1013892"/>
                  <a:pt x="22307" y="914938"/>
                  <a:pt x="13840" y="730259"/>
                </a:cubicBezTo>
                <a:cubicBezTo>
                  <a:pt x="5373" y="545580"/>
                  <a:pt x="4844" y="-2637"/>
                  <a:pt x="4315" y="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3E416C4D-F68B-4005-8144-5593DBEDD912}"/>
              </a:ext>
            </a:extLst>
          </p:cNvPr>
          <p:cNvSpPr/>
          <p:nvPr/>
        </p:nvSpPr>
        <p:spPr>
          <a:xfrm>
            <a:off x="488932" y="8278103"/>
            <a:ext cx="173634" cy="786599"/>
          </a:xfrm>
          <a:custGeom>
            <a:avLst/>
            <a:gdLst>
              <a:gd name="connsiteX0" fmla="*/ 18 w 173634"/>
              <a:gd name="connsiteY0" fmla="*/ 180 h 786599"/>
              <a:gd name="connsiteX1" fmla="*/ 105851 w 173634"/>
              <a:gd name="connsiteY1" fmla="*/ 548397 h 786599"/>
              <a:gd name="connsiteX2" fmla="*/ 173585 w 173634"/>
              <a:gd name="connsiteY2" fmla="*/ 785464 h 786599"/>
              <a:gd name="connsiteX3" fmla="*/ 114318 w 173634"/>
              <a:gd name="connsiteY3" fmla="*/ 609780 h 786599"/>
              <a:gd name="connsiteX4" fmla="*/ 18 w 173634"/>
              <a:gd name="connsiteY4" fmla="*/ 180 h 78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34" h="786599">
                <a:moveTo>
                  <a:pt x="18" y="180"/>
                </a:moveTo>
                <a:cubicBezTo>
                  <a:pt x="-1393" y="-10050"/>
                  <a:pt x="76923" y="417516"/>
                  <a:pt x="105851" y="548397"/>
                </a:cubicBezTo>
                <a:cubicBezTo>
                  <a:pt x="134779" y="679278"/>
                  <a:pt x="172174" y="775234"/>
                  <a:pt x="173585" y="785464"/>
                </a:cubicBezTo>
                <a:cubicBezTo>
                  <a:pt x="174996" y="795694"/>
                  <a:pt x="146068" y="736780"/>
                  <a:pt x="114318" y="609780"/>
                </a:cubicBezTo>
                <a:cubicBezTo>
                  <a:pt x="82568" y="482780"/>
                  <a:pt x="1429" y="10410"/>
                  <a:pt x="18" y="1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8C033155-3E49-4E19-AB89-C9BD7CCAD69F}"/>
              </a:ext>
            </a:extLst>
          </p:cNvPr>
          <p:cNvSpPr/>
          <p:nvPr/>
        </p:nvSpPr>
        <p:spPr>
          <a:xfrm>
            <a:off x="514349" y="8217307"/>
            <a:ext cx="162818" cy="799036"/>
          </a:xfrm>
          <a:custGeom>
            <a:avLst/>
            <a:gdLst>
              <a:gd name="connsiteX0" fmla="*/ 1 w 162818"/>
              <a:gd name="connsiteY0" fmla="*/ 1710 h 799036"/>
              <a:gd name="connsiteX1" fmla="*/ 88901 w 162818"/>
              <a:gd name="connsiteY1" fmla="*/ 494893 h 799036"/>
              <a:gd name="connsiteX2" fmla="*/ 160868 w 162818"/>
              <a:gd name="connsiteY2" fmla="*/ 797576 h 799036"/>
              <a:gd name="connsiteX3" fmla="*/ 137584 w 162818"/>
              <a:gd name="connsiteY3" fmla="*/ 598610 h 799036"/>
              <a:gd name="connsiteX4" fmla="*/ 86784 w 162818"/>
              <a:gd name="connsiteY4" fmla="*/ 342493 h 799036"/>
              <a:gd name="connsiteX5" fmla="*/ 1 w 162818"/>
              <a:gd name="connsiteY5" fmla="*/ 1710 h 79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818" h="799036">
                <a:moveTo>
                  <a:pt x="1" y="1710"/>
                </a:moveTo>
                <a:cubicBezTo>
                  <a:pt x="354" y="27110"/>
                  <a:pt x="62090" y="362249"/>
                  <a:pt x="88901" y="494893"/>
                </a:cubicBezTo>
                <a:cubicBezTo>
                  <a:pt x="115712" y="627537"/>
                  <a:pt x="152754" y="780290"/>
                  <a:pt x="160868" y="797576"/>
                </a:cubicBezTo>
                <a:cubicBezTo>
                  <a:pt x="168982" y="814862"/>
                  <a:pt x="149931" y="674457"/>
                  <a:pt x="137584" y="598610"/>
                </a:cubicBezTo>
                <a:cubicBezTo>
                  <a:pt x="125237" y="522763"/>
                  <a:pt x="111478" y="444446"/>
                  <a:pt x="86784" y="342493"/>
                </a:cubicBezTo>
                <a:cubicBezTo>
                  <a:pt x="62090" y="240540"/>
                  <a:pt x="-352" y="-23690"/>
                  <a:pt x="1" y="17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E8954704-AC4B-4414-A71D-AE0573BA85ED}"/>
              </a:ext>
            </a:extLst>
          </p:cNvPr>
          <p:cNvSpPr/>
          <p:nvPr/>
        </p:nvSpPr>
        <p:spPr>
          <a:xfrm>
            <a:off x="666750" y="9072033"/>
            <a:ext cx="288236" cy="728294"/>
          </a:xfrm>
          <a:custGeom>
            <a:avLst/>
            <a:gdLst>
              <a:gd name="connsiteX0" fmla="*/ 0 w 288236"/>
              <a:gd name="connsiteY0" fmla="*/ 0 h 728294"/>
              <a:gd name="connsiteX1" fmla="*/ 146050 w 288236"/>
              <a:gd name="connsiteY1" fmla="*/ 385234 h 728294"/>
              <a:gd name="connsiteX2" fmla="*/ 222250 w 288236"/>
              <a:gd name="connsiteY2" fmla="*/ 539750 h 728294"/>
              <a:gd name="connsiteX3" fmla="*/ 287867 w 288236"/>
              <a:gd name="connsiteY3" fmla="*/ 728134 h 728294"/>
              <a:gd name="connsiteX4" fmla="*/ 245533 w 288236"/>
              <a:gd name="connsiteY4" fmla="*/ 569384 h 728294"/>
              <a:gd name="connsiteX5" fmla="*/ 175683 w 288236"/>
              <a:gd name="connsiteY5" fmla="*/ 408517 h 728294"/>
              <a:gd name="connsiteX6" fmla="*/ 0 w 288236"/>
              <a:gd name="connsiteY6" fmla="*/ 0 h 7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236" h="728294">
                <a:moveTo>
                  <a:pt x="0" y="0"/>
                </a:moveTo>
                <a:cubicBezTo>
                  <a:pt x="54504" y="147638"/>
                  <a:pt x="109008" y="295276"/>
                  <a:pt x="146050" y="385234"/>
                </a:cubicBezTo>
                <a:cubicBezTo>
                  <a:pt x="183092" y="475192"/>
                  <a:pt x="198614" y="482600"/>
                  <a:pt x="222250" y="539750"/>
                </a:cubicBezTo>
                <a:cubicBezTo>
                  <a:pt x="245886" y="596900"/>
                  <a:pt x="283987" y="723195"/>
                  <a:pt x="287867" y="728134"/>
                </a:cubicBezTo>
                <a:cubicBezTo>
                  <a:pt x="291748" y="733073"/>
                  <a:pt x="264230" y="622653"/>
                  <a:pt x="245533" y="569384"/>
                </a:cubicBezTo>
                <a:cubicBezTo>
                  <a:pt x="226836" y="516115"/>
                  <a:pt x="175683" y="408517"/>
                  <a:pt x="175683" y="40851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98A10241-6BB4-4FC9-A0B6-AB70D4704289}"/>
              </a:ext>
            </a:extLst>
          </p:cNvPr>
          <p:cNvSpPr/>
          <p:nvPr/>
        </p:nvSpPr>
        <p:spPr>
          <a:xfrm>
            <a:off x="949860" y="9791095"/>
            <a:ext cx="179218" cy="623758"/>
          </a:xfrm>
          <a:custGeom>
            <a:avLst/>
            <a:gdLst>
              <a:gd name="connsiteX0" fmla="*/ 523 w 179218"/>
              <a:gd name="connsiteY0" fmla="*/ 605 h 623758"/>
              <a:gd name="connsiteX1" fmla="*/ 76723 w 179218"/>
              <a:gd name="connsiteY1" fmla="*/ 315988 h 623758"/>
              <a:gd name="connsiteX2" fmla="*/ 102123 w 179218"/>
              <a:gd name="connsiteY2" fmla="*/ 487438 h 623758"/>
              <a:gd name="connsiteX3" fmla="*/ 178323 w 179218"/>
              <a:gd name="connsiteY3" fmla="*/ 622905 h 623758"/>
              <a:gd name="connsiteX4" fmla="*/ 142340 w 179218"/>
              <a:gd name="connsiteY4" fmla="*/ 538238 h 623758"/>
              <a:gd name="connsiteX5" fmla="*/ 119057 w 179218"/>
              <a:gd name="connsiteY5" fmla="*/ 402772 h 623758"/>
              <a:gd name="connsiteX6" fmla="*/ 523 w 179218"/>
              <a:gd name="connsiteY6" fmla="*/ 605 h 6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218" h="623758">
                <a:moveTo>
                  <a:pt x="523" y="605"/>
                </a:moveTo>
                <a:cubicBezTo>
                  <a:pt x="-6533" y="-13859"/>
                  <a:pt x="59790" y="234849"/>
                  <a:pt x="76723" y="315988"/>
                </a:cubicBezTo>
                <a:cubicBezTo>
                  <a:pt x="93656" y="397127"/>
                  <a:pt x="85190" y="436285"/>
                  <a:pt x="102123" y="487438"/>
                </a:cubicBezTo>
                <a:cubicBezTo>
                  <a:pt x="119056" y="538591"/>
                  <a:pt x="171620" y="614438"/>
                  <a:pt x="178323" y="622905"/>
                </a:cubicBezTo>
                <a:cubicBezTo>
                  <a:pt x="185026" y="631372"/>
                  <a:pt x="152218" y="574927"/>
                  <a:pt x="142340" y="538238"/>
                </a:cubicBezTo>
                <a:cubicBezTo>
                  <a:pt x="132462" y="501549"/>
                  <a:pt x="141635" y="487439"/>
                  <a:pt x="119057" y="402772"/>
                </a:cubicBezTo>
                <a:cubicBezTo>
                  <a:pt x="96479" y="318105"/>
                  <a:pt x="7579" y="15069"/>
                  <a:pt x="523" y="60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39CBC0F6-B5A2-4E28-8DA7-89BB300752E2}"/>
              </a:ext>
            </a:extLst>
          </p:cNvPr>
          <p:cNvSpPr/>
          <p:nvPr/>
        </p:nvSpPr>
        <p:spPr>
          <a:xfrm>
            <a:off x="941606" y="7256954"/>
            <a:ext cx="849248" cy="1050222"/>
          </a:xfrm>
          <a:custGeom>
            <a:avLst/>
            <a:gdLst>
              <a:gd name="connsiteX0" fmla="*/ 1369 w 849248"/>
              <a:gd name="connsiteY0" fmla="*/ 4271 h 1050222"/>
              <a:gd name="connsiteX1" fmla="*/ 325219 w 849248"/>
              <a:gd name="connsiteY1" fmla="*/ 458296 h 1050222"/>
              <a:gd name="connsiteX2" fmla="*/ 525244 w 849248"/>
              <a:gd name="connsiteY2" fmla="*/ 683721 h 1050222"/>
              <a:gd name="connsiteX3" fmla="*/ 849094 w 849248"/>
              <a:gd name="connsiteY3" fmla="*/ 1048846 h 1050222"/>
              <a:gd name="connsiteX4" fmla="*/ 566519 w 849248"/>
              <a:gd name="connsiteY4" fmla="*/ 804371 h 1050222"/>
              <a:gd name="connsiteX5" fmla="*/ 461744 w 849248"/>
              <a:gd name="connsiteY5" fmla="*/ 696421 h 1050222"/>
              <a:gd name="connsiteX6" fmla="*/ 290294 w 849248"/>
              <a:gd name="connsiteY6" fmla="*/ 448771 h 1050222"/>
              <a:gd name="connsiteX7" fmla="*/ 210919 w 849248"/>
              <a:gd name="connsiteY7" fmla="*/ 242396 h 1050222"/>
              <a:gd name="connsiteX8" fmla="*/ 1369 w 849248"/>
              <a:gd name="connsiteY8" fmla="*/ 4271 h 105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9248" h="1050222">
                <a:moveTo>
                  <a:pt x="1369" y="4271"/>
                </a:moveTo>
                <a:cubicBezTo>
                  <a:pt x="20419" y="40254"/>
                  <a:pt x="237907" y="345054"/>
                  <a:pt x="325219" y="458296"/>
                </a:cubicBezTo>
                <a:cubicBezTo>
                  <a:pt x="412531" y="571538"/>
                  <a:pt x="525244" y="683721"/>
                  <a:pt x="525244" y="683721"/>
                </a:cubicBezTo>
                <a:cubicBezTo>
                  <a:pt x="612557" y="782146"/>
                  <a:pt x="842215" y="1028738"/>
                  <a:pt x="849094" y="1048846"/>
                </a:cubicBezTo>
                <a:cubicBezTo>
                  <a:pt x="855973" y="1068954"/>
                  <a:pt x="631077" y="863108"/>
                  <a:pt x="566519" y="804371"/>
                </a:cubicBezTo>
                <a:cubicBezTo>
                  <a:pt x="501961" y="745634"/>
                  <a:pt x="507782" y="755688"/>
                  <a:pt x="461744" y="696421"/>
                </a:cubicBezTo>
                <a:cubicBezTo>
                  <a:pt x="415707" y="637154"/>
                  <a:pt x="332098" y="524442"/>
                  <a:pt x="290294" y="448771"/>
                </a:cubicBezTo>
                <a:cubicBezTo>
                  <a:pt x="248490" y="373100"/>
                  <a:pt x="254311" y="315421"/>
                  <a:pt x="210919" y="242396"/>
                </a:cubicBezTo>
                <a:cubicBezTo>
                  <a:pt x="167527" y="169371"/>
                  <a:pt x="-17681" y="-31712"/>
                  <a:pt x="1369" y="427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19760566-755C-46A5-8192-5BA3E9FAAA47}"/>
              </a:ext>
            </a:extLst>
          </p:cNvPr>
          <p:cNvSpPr/>
          <p:nvPr/>
        </p:nvSpPr>
        <p:spPr>
          <a:xfrm>
            <a:off x="1816011" y="9157849"/>
            <a:ext cx="134258" cy="768720"/>
          </a:xfrm>
          <a:custGeom>
            <a:avLst/>
            <a:gdLst>
              <a:gd name="connsiteX0" fmla="*/ 89 w 134258"/>
              <a:gd name="connsiteY0" fmla="*/ 2026 h 768720"/>
              <a:gd name="connsiteX1" fmla="*/ 114389 w 134258"/>
              <a:gd name="connsiteY1" fmla="*/ 370326 h 768720"/>
              <a:gd name="connsiteX2" fmla="*/ 133439 w 134258"/>
              <a:gd name="connsiteY2" fmla="*/ 722751 h 768720"/>
              <a:gd name="connsiteX3" fmla="*/ 104864 w 134258"/>
              <a:gd name="connsiteY3" fmla="*/ 757676 h 768720"/>
              <a:gd name="connsiteX4" fmla="*/ 104864 w 134258"/>
              <a:gd name="connsiteY4" fmla="*/ 659251 h 768720"/>
              <a:gd name="connsiteX5" fmla="*/ 104864 w 134258"/>
              <a:gd name="connsiteY5" fmla="*/ 433826 h 768720"/>
              <a:gd name="connsiteX6" fmla="*/ 95339 w 134258"/>
              <a:gd name="connsiteY6" fmla="*/ 230626 h 768720"/>
              <a:gd name="connsiteX7" fmla="*/ 89 w 134258"/>
              <a:gd name="connsiteY7" fmla="*/ 2026 h 76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258" h="768720">
                <a:moveTo>
                  <a:pt x="89" y="2026"/>
                </a:moveTo>
                <a:cubicBezTo>
                  <a:pt x="3264" y="25309"/>
                  <a:pt x="92164" y="250205"/>
                  <a:pt x="114389" y="370326"/>
                </a:cubicBezTo>
                <a:cubicBezTo>
                  <a:pt x="136614" y="490447"/>
                  <a:pt x="135026" y="658193"/>
                  <a:pt x="133439" y="722751"/>
                </a:cubicBezTo>
                <a:cubicBezTo>
                  <a:pt x="131852" y="787309"/>
                  <a:pt x="109627" y="768259"/>
                  <a:pt x="104864" y="757676"/>
                </a:cubicBezTo>
                <a:cubicBezTo>
                  <a:pt x="100102" y="747093"/>
                  <a:pt x="104864" y="659251"/>
                  <a:pt x="104864" y="659251"/>
                </a:cubicBezTo>
                <a:cubicBezTo>
                  <a:pt x="104864" y="605276"/>
                  <a:pt x="106452" y="505264"/>
                  <a:pt x="104864" y="433826"/>
                </a:cubicBezTo>
                <a:cubicBezTo>
                  <a:pt x="103277" y="362389"/>
                  <a:pt x="111214" y="298888"/>
                  <a:pt x="95339" y="230626"/>
                </a:cubicBezTo>
                <a:cubicBezTo>
                  <a:pt x="79464" y="162364"/>
                  <a:pt x="-3086" y="-21257"/>
                  <a:pt x="89" y="20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6F736545-6EBB-492D-8BE9-C43789425DC6}"/>
              </a:ext>
            </a:extLst>
          </p:cNvPr>
          <p:cNvSpPr/>
          <p:nvPr/>
        </p:nvSpPr>
        <p:spPr>
          <a:xfrm>
            <a:off x="1916095" y="9919842"/>
            <a:ext cx="171914" cy="123047"/>
          </a:xfrm>
          <a:custGeom>
            <a:avLst/>
            <a:gdLst>
              <a:gd name="connsiteX0" fmla="*/ 18 w 171914"/>
              <a:gd name="connsiteY0" fmla="*/ 446 h 123047"/>
              <a:gd name="connsiteX1" fmla="*/ 95268 w 171914"/>
              <a:gd name="connsiteY1" fmla="*/ 62358 h 123047"/>
              <a:gd name="connsiteX2" fmla="*/ 92093 w 171914"/>
              <a:gd name="connsiteY2" fmla="*/ 81408 h 123047"/>
              <a:gd name="connsiteX3" fmla="*/ 55580 w 171914"/>
              <a:gd name="connsiteY3" fmla="*/ 108396 h 123047"/>
              <a:gd name="connsiteX4" fmla="*/ 171468 w 171914"/>
              <a:gd name="connsiteY4" fmla="*/ 122683 h 123047"/>
              <a:gd name="connsiteX5" fmla="*/ 95268 w 171914"/>
              <a:gd name="connsiteY5" fmla="*/ 94108 h 123047"/>
              <a:gd name="connsiteX6" fmla="*/ 87330 w 171914"/>
              <a:gd name="connsiteY6" fmla="*/ 38546 h 123047"/>
              <a:gd name="connsiteX7" fmla="*/ 18 w 171914"/>
              <a:gd name="connsiteY7" fmla="*/ 446 h 12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914" h="123047">
                <a:moveTo>
                  <a:pt x="18" y="446"/>
                </a:moveTo>
                <a:cubicBezTo>
                  <a:pt x="1341" y="4415"/>
                  <a:pt x="79922" y="48864"/>
                  <a:pt x="95268" y="62358"/>
                </a:cubicBezTo>
                <a:cubicBezTo>
                  <a:pt x="110614" y="75852"/>
                  <a:pt x="98708" y="73735"/>
                  <a:pt x="92093" y="81408"/>
                </a:cubicBezTo>
                <a:cubicBezTo>
                  <a:pt x="85478" y="89081"/>
                  <a:pt x="42351" y="101517"/>
                  <a:pt x="55580" y="108396"/>
                </a:cubicBezTo>
                <a:cubicBezTo>
                  <a:pt x="68809" y="115275"/>
                  <a:pt x="164853" y="125064"/>
                  <a:pt x="171468" y="122683"/>
                </a:cubicBezTo>
                <a:cubicBezTo>
                  <a:pt x="178083" y="120302"/>
                  <a:pt x="109291" y="108131"/>
                  <a:pt x="95268" y="94108"/>
                </a:cubicBezTo>
                <a:cubicBezTo>
                  <a:pt x="81245" y="80085"/>
                  <a:pt x="104793" y="57331"/>
                  <a:pt x="87330" y="38546"/>
                </a:cubicBezTo>
                <a:cubicBezTo>
                  <a:pt x="69867" y="19761"/>
                  <a:pt x="-1305" y="-3523"/>
                  <a:pt x="18" y="4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3CE2CA60-DA81-4E75-BE65-2D104A642DF4}"/>
              </a:ext>
            </a:extLst>
          </p:cNvPr>
          <p:cNvSpPr/>
          <p:nvPr/>
        </p:nvSpPr>
        <p:spPr>
          <a:xfrm>
            <a:off x="2065315" y="10050463"/>
            <a:ext cx="19073" cy="95258"/>
          </a:xfrm>
          <a:custGeom>
            <a:avLst/>
            <a:gdLst>
              <a:gd name="connsiteX0" fmla="*/ 19073 w 19073"/>
              <a:gd name="connsiteY0" fmla="*/ 0 h 95258"/>
              <a:gd name="connsiteX1" fmla="*/ 23 w 19073"/>
              <a:gd name="connsiteY1" fmla="*/ 95250 h 95258"/>
              <a:gd name="connsiteX2" fmla="*/ 19073 w 19073"/>
              <a:gd name="connsiteY2" fmla="*/ 0 h 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73" h="95258">
                <a:moveTo>
                  <a:pt x="19073" y="0"/>
                </a:moveTo>
                <a:cubicBezTo>
                  <a:pt x="19073" y="0"/>
                  <a:pt x="-771" y="94192"/>
                  <a:pt x="23" y="95250"/>
                </a:cubicBezTo>
                <a:cubicBezTo>
                  <a:pt x="817" y="96308"/>
                  <a:pt x="19073" y="0"/>
                  <a:pt x="1907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0B0E802E-685B-4A60-84FC-7A1784A73954}"/>
              </a:ext>
            </a:extLst>
          </p:cNvPr>
          <p:cNvSpPr/>
          <p:nvPr/>
        </p:nvSpPr>
        <p:spPr>
          <a:xfrm>
            <a:off x="2064896" y="10050458"/>
            <a:ext cx="33144" cy="103026"/>
          </a:xfrm>
          <a:custGeom>
            <a:avLst/>
            <a:gdLst>
              <a:gd name="connsiteX0" fmla="*/ 22667 w 33144"/>
              <a:gd name="connsiteY0" fmla="*/ 5 h 103026"/>
              <a:gd name="connsiteX1" fmla="*/ 32192 w 33144"/>
              <a:gd name="connsiteY1" fmla="*/ 95255 h 103026"/>
              <a:gd name="connsiteX2" fmla="*/ 442 w 33144"/>
              <a:gd name="connsiteY2" fmla="*/ 90492 h 103026"/>
              <a:gd name="connsiteX3" fmla="*/ 22667 w 33144"/>
              <a:gd name="connsiteY3" fmla="*/ 5 h 10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4" h="103026">
                <a:moveTo>
                  <a:pt x="22667" y="5"/>
                </a:moveTo>
                <a:cubicBezTo>
                  <a:pt x="27959" y="799"/>
                  <a:pt x="35896" y="80174"/>
                  <a:pt x="32192" y="95255"/>
                </a:cubicBezTo>
                <a:cubicBezTo>
                  <a:pt x="28488" y="110336"/>
                  <a:pt x="4146" y="100546"/>
                  <a:pt x="442" y="90492"/>
                </a:cubicBezTo>
                <a:cubicBezTo>
                  <a:pt x="-3262" y="80438"/>
                  <a:pt x="17375" y="-789"/>
                  <a:pt x="22667" y="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010AD089-F379-453F-8572-2302B3232FE6}"/>
              </a:ext>
            </a:extLst>
          </p:cNvPr>
          <p:cNvSpPr/>
          <p:nvPr/>
        </p:nvSpPr>
        <p:spPr>
          <a:xfrm>
            <a:off x="2076398" y="10140597"/>
            <a:ext cx="216260" cy="245567"/>
          </a:xfrm>
          <a:custGeom>
            <a:avLst/>
            <a:gdLst>
              <a:gd name="connsiteX0" fmla="*/ 52 w 216260"/>
              <a:gd name="connsiteY0" fmla="*/ 353 h 245567"/>
              <a:gd name="connsiteX1" fmla="*/ 165152 w 216260"/>
              <a:gd name="connsiteY1" fmla="*/ 168628 h 245567"/>
              <a:gd name="connsiteX2" fmla="*/ 215952 w 216260"/>
              <a:gd name="connsiteY2" fmla="*/ 244828 h 245567"/>
              <a:gd name="connsiteX3" fmla="*/ 147690 w 216260"/>
              <a:gd name="connsiteY3" fmla="*/ 127353 h 245567"/>
              <a:gd name="connsiteX4" fmla="*/ 52 w 216260"/>
              <a:gd name="connsiteY4" fmla="*/ 353 h 24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60" h="245567">
                <a:moveTo>
                  <a:pt x="52" y="353"/>
                </a:moveTo>
                <a:cubicBezTo>
                  <a:pt x="2962" y="7232"/>
                  <a:pt x="129169" y="127882"/>
                  <a:pt x="165152" y="168628"/>
                </a:cubicBezTo>
                <a:cubicBezTo>
                  <a:pt x="201135" y="209374"/>
                  <a:pt x="218862" y="251707"/>
                  <a:pt x="215952" y="244828"/>
                </a:cubicBezTo>
                <a:cubicBezTo>
                  <a:pt x="213042" y="237949"/>
                  <a:pt x="179969" y="165982"/>
                  <a:pt x="147690" y="127353"/>
                </a:cubicBezTo>
                <a:cubicBezTo>
                  <a:pt x="115411" y="88724"/>
                  <a:pt x="-2858" y="-6526"/>
                  <a:pt x="52" y="3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131EAB17-8730-4C64-95C4-63ADA1D46C69}"/>
              </a:ext>
            </a:extLst>
          </p:cNvPr>
          <p:cNvSpPr/>
          <p:nvPr/>
        </p:nvSpPr>
        <p:spPr>
          <a:xfrm>
            <a:off x="2285152" y="10364951"/>
            <a:ext cx="371388" cy="302152"/>
          </a:xfrm>
          <a:custGeom>
            <a:avLst/>
            <a:gdLst>
              <a:gd name="connsiteX0" fmla="*/ 2436 w 371388"/>
              <a:gd name="connsiteY0" fmla="*/ 1424 h 302152"/>
              <a:gd name="connsiteX1" fmla="*/ 275486 w 371388"/>
              <a:gd name="connsiteY1" fmla="*/ 188749 h 302152"/>
              <a:gd name="connsiteX2" fmla="*/ 370736 w 371388"/>
              <a:gd name="connsiteY2" fmla="*/ 301462 h 302152"/>
              <a:gd name="connsiteX3" fmla="*/ 308823 w 371388"/>
              <a:gd name="connsiteY3" fmla="*/ 230024 h 302152"/>
              <a:gd name="connsiteX4" fmla="*/ 150073 w 371388"/>
              <a:gd name="connsiteY4" fmla="*/ 107787 h 302152"/>
              <a:gd name="connsiteX5" fmla="*/ 2436 w 371388"/>
              <a:gd name="connsiteY5" fmla="*/ 1424 h 30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388" h="302152">
                <a:moveTo>
                  <a:pt x="2436" y="1424"/>
                </a:moveTo>
                <a:cubicBezTo>
                  <a:pt x="23338" y="14918"/>
                  <a:pt x="214103" y="138743"/>
                  <a:pt x="275486" y="188749"/>
                </a:cubicBezTo>
                <a:cubicBezTo>
                  <a:pt x="336869" y="238755"/>
                  <a:pt x="365180" y="294583"/>
                  <a:pt x="370736" y="301462"/>
                </a:cubicBezTo>
                <a:cubicBezTo>
                  <a:pt x="376292" y="308341"/>
                  <a:pt x="345600" y="262303"/>
                  <a:pt x="308823" y="230024"/>
                </a:cubicBezTo>
                <a:cubicBezTo>
                  <a:pt x="272046" y="197745"/>
                  <a:pt x="199550" y="141654"/>
                  <a:pt x="150073" y="107787"/>
                </a:cubicBezTo>
                <a:cubicBezTo>
                  <a:pt x="100596" y="73920"/>
                  <a:pt x="-18466" y="-12070"/>
                  <a:pt x="2436" y="14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46585328-B8CF-494C-A1E3-FD3149D648F2}"/>
              </a:ext>
            </a:extLst>
          </p:cNvPr>
          <p:cNvSpPr/>
          <p:nvPr/>
        </p:nvSpPr>
        <p:spPr>
          <a:xfrm>
            <a:off x="2225638" y="10548935"/>
            <a:ext cx="333435" cy="64346"/>
          </a:xfrm>
          <a:custGeom>
            <a:avLst/>
            <a:gdLst>
              <a:gd name="connsiteX0" fmla="*/ 333412 w 333435"/>
              <a:gd name="connsiteY0" fmla="*/ 60328 h 64346"/>
              <a:gd name="connsiteX1" fmla="*/ 171487 w 333435"/>
              <a:gd name="connsiteY1" fmla="*/ 3 h 64346"/>
              <a:gd name="connsiteX2" fmla="*/ 6387 w 333435"/>
              <a:gd name="connsiteY2" fmla="*/ 63503 h 64346"/>
              <a:gd name="connsiteX3" fmla="*/ 46075 w 333435"/>
              <a:gd name="connsiteY3" fmla="*/ 34928 h 64346"/>
              <a:gd name="connsiteX4" fmla="*/ 160375 w 333435"/>
              <a:gd name="connsiteY4" fmla="*/ 12703 h 64346"/>
              <a:gd name="connsiteX5" fmla="*/ 333412 w 333435"/>
              <a:gd name="connsiteY5" fmla="*/ 60328 h 6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435" h="64346">
                <a:moveTo>
                  <a:pt x="333412" y="60328"/>
                </a:moveTo>
                <a:cubicBezTo>
                  <a:pt x="335264" y="58211"/>
                  <a:pt x="225991" y="-526"/>
                  <a:pt x="171487" y="3"/>
                </a:cubicBezTo>
                <a:cubicBezTo>
                  <a:pt x="116983" y="532"/>
                  <a:pt x="27289" y="57682"/>
                  <a:pt x="6387" y="63503"/>
                </a:cubicBezTo>
                <a:cubicBezTo>
                  <a:pt x="-14515" y="69324"/>
                  <a:pt x="20410" y="43395"/>
                  <a:pt x="46075" y="34928"/>
                </a:cubicBezTo>
                <a:cubicBezTo>
                  <a:pt x="71740" y="26461"/>
                  <a:pt x="114867" y="9528"/>
                  <a:pt x="160375" y="12703"/>
                </a:cubicBezTo>
                <a:cubicBezTo>
                  <a:pt x="205883" y="15878"/>
                  <a:pt x="331560" y="62445"/>
                  <a:pt x="333412" y="6032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BBDB8BCF-68AF-4C65-BD7D-AB9EEBA3270A}"/>
              </a:ext>
            </a:extLst>
          </p:cNvPr>
          <p:cNvSpPr/>
          <p:nvPr/>
        </p:nvSpPr>
        <p:spPr>
          <a:xfrm>
            <a:off x="1926724" y="10567956"/>
            <a:ext cx="383113" cy="741766"/>
          </a:xfrm>
          <a:custGeom>
            <a:avLst/>
            <a:gdLst>
              <a:gd name="connsiteX0" fmla="*/ 383089 w 383113"/>
              <a:gd name="connsiteY0" fmla="*/ 32 h 741766"/>
              <a:gd name="connsiteX1" fmla="*/ 184651 w 383113"/>
              <a:gd name="connsiteY1" fmla="*/ 85757 h 741766"/>
              <a:gd name="connsiteX2" fmla="*/ 62414 w 383113"/>
              <a:gd name="connsiteY2" fmla="*/ 290544 h 741766"/>
              <a:gd name="connsiteX3" fmla="*/ 13201 w 383113"/>
              <a:gd name="connsiteY3" fmla="*/ 400082 h 741766"/>
              <a:gd name="connsiteX4" fmla="*/ 8439 w 383113"/>
              <a:gd name="connsiteY4" fmla="*/ 527082 h 741766"/>
              <a:gd name="connsiteX5" fmla="*/ 116389 w 383113"/>
              <a:gd name="connsiteY5" fmla="*/ 701707 h 741766"/>
              <a:gd name="connsiteX6" fmla="*/ 222751 w 383113"/>
              <a:gd name="connsiteY6" fmla="*/ 741394 h 741766"/>
              <a:gd name="connsiteX7" fmla="*/ 143376 w 383113"/>
              <a:gd name="connsiteY7" fmla="*/ 689007 h 741766"/>
              <a:gd name="connsiteX8" fmla="*/ 71939 w 383113"/>
              <a:gd name="connsiteY8" fmla="*/ 592169 h 741766"/>
              <a:gd name="connsiteX9" fmla="*/ 41776 w 383113"/>
              <a:gd name="connsiteY9" fmla="*/ 449294 h 741766"/>
              <a:gd name="connsiteX10" fmla="*/ 59239 w 383113"/>
              <a:gd name="connsiteY10" fmla="*/ 317532 h 741766"/>
              <a:gd name="connsiteX11" fmla="*/ 197351 w 383113"/>
              <a:gd name="connsiteY11" fmla="*/ 93694 h 741766"/>
              <a:gd name="connsiteX12" fmla="*/ 383089 w 383113"/>
              <a:gd name="connsiteY12" fmla="*/ 32 h 7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3113" h="741766">
                <a:moveTo>
                  <a:pt x="383089" y="32"/>
                </a:moveTo>
                <a:cubicBezTo>
                  <a:pt x="380972" y="-1291"/>
                  <a:pt x="238097" y="37339"/>
                  <a:pt x="184651" y="85757"/>
                </a:cubicBezTo>
                <a:cubicBezTo>
                  <a:pt x="131205" y="134175"/>
                  <a:pt x="90989" y="238157"/>
                  <a:pt x="62414" y="290544"/>
                </a:cubicBezTo>
                <a:cubicBezTo>
                  <a:pt x="33839" y="342931"/>
                  <a:pt x="22197" y="360659"/>
                  <a:pt x="13201" y="400082"/>
                </a:cubicBezTo>
                <a:cubicBezTo>
                  <a:pt x="4205" y="439505"/>
                  <a:pt x="-8759" y="476811"/>
                  <a:pt x="8439" y="527082"/>
                </a:cubicBezTo>
                <a:cubicBezTo>
                  <a:pt x="25637" y="577353"/>
                  <a:pt x="80670" y="665988"/>
                  <a:pt x="116389" y="701707"/>
                </a:cubicBezTo>
                <a:cubicBezTo>
                  <a:pt x="152108" y="737426"/>
                  <a:pt x="218253" y="743511"/>
                  <a:pt x="222751" y="741394"/>
                </a:cubicBezTo>
                <a:cubicBezTo>
                  <a:pt x="227249" y="739277"/>
                  <a:pt x="168511" y="713878"/>
                  <a:pt x="143376" y="689007"/>
                </a:cubicBezTo>
                <a:cubicBezTo>
                  <a:pt x="118241" y="664136"/>
                  <a:pt x="88872" y="632121"/>
                  <a:pt x="71939" y="592169"/>
                </a:cubicBezTo>
                <a:cubicBezTo>
                  <a:pt x="55006" y="552217"/>
                  <a:pt x="43893" y="495067"/>
                  <a:pt x="41776" y="449294"/>
                </a:cubicBezTo>
                <a:cubicBezTo>
                  <a:pt x="39659" y="403521"/>
                  <a:pt x="33310" y="376799"/>
                  <a:pt x="59239" y="317532"/>
                </a:cubicBezTo>
                <a:cubicBezTo>
                  <a:pt x="85168" y="258265"/>
                  <a:pt x="144434" y="147934"/>
                  <a:pt x="197351" y="93694"/>
                </a:cubicBezTo>
                <a:cubicBezTo>
                  <a:pt x="250268" y="39454"/>
                  <a:pt x="385206" y="1355"/>
                  <a:pt x="383089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EFA38628-0FF1-4460-9E53-449DBD1CB854}"/>
              </a:ext>
            </a:extLst>
          </p:cNvPr>
          <p:cNvSpPr/>
          <p:nvPr/>
        </p:nvSpPr>
        <p:spPr>
          <a:xfrm>
            <a:off x="1095130" y="10402888"/>
            <a:ext cx="44808" cy="346494"/>
          </a:xfrm>
          <a:custGeom>
            <a:avLst/>
            <a:gdLst>
              <a:gd name="connsiteX0" fmla="*/ 27233 w 44808"/>
              <a:gd name="connsiteY0" fmla="*/ 0 h 346494"/>
              <a:gd name="connsiteX1" fmla="*/ 9770 w 44808"/>
              <a:gd name="connsiteY1" fmla="*/ 103187 h 346494"/>
              <a:gd name="connsiteX2" fmla="*/ 1833 w 44808"/>
              <a:gd name="connsiteY2" fmla="*/ 155575 h 346494"/>
              <a:gd name="connsiteX3" fmla="*/ 44695 w 44808"/>
              <a:gd name="connsiteY3" fmla="*/ 344487 h 346494"/>
              <a:gd name="connsiteX4" fmla="*/ 14533 w 44808"/>
              <a:gd name="connsiteY4" fmla="*/ 246062 h 346494"/>
              <a:gd name="connsiteX5" fmla="*/ 19295 w 44808"/>
              <a:gd name="connsiteY5" fmla="*/ 104775 h 346494"/>
              <a:gd name="connsiteX6" fmla="*/ 27233 w 44808"/>
              <a:gd name="connsiteY6" fmla="*/ 0 h 34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8" h="346494">
                <a:moveTo>
                  <a:pt x="27233" y="0"/>
                </a:moveTo>
                <a:cubicBezTo>
                  <a:pt x="25645" y="-265"/>
                  <a:pt x="14003" y="77258"/>
                  <a:pt x="9770" y="103187"/>
                </a:cubicBezTo>
                <a:cubicBezTo>
                  <a:pt x="5537" y="129116"/>
                  <a:pt x="-3988" y="115358"/>
                  <a:pt x="1833" y="155575"/>
                </a:cubicBezTo>
                <a:cubicBezTo>
                  <a:pt x="7654" y="195792"/>
                  <a:pt x="42578" y="329406"/>
                  <a:pt x="44695" y="344487"/>
                </a:cubicBezTo>
                <a:cubicBezTo>
                  <a:pt x="46812" y="359568"/>
                  <a:pt x="18766" y="286014"/>
                  <a:pt x="14533" y="246062"/>
                </a:cubicBezTo>
                <a:cubicBezTo>
                  <a:pt x="10300" y="206110"/>
                  <a:pt x="14003" y="142346"/>
                  <a:pt x="19295" y="104775"/>
                </a:cubicBezTo>
                <a:cubicBezTo>
                  <a:pt x="24587" y="67204"/>
                  <a:pt x="28821" y="265"/>
                  <a:pt x="272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2C33BF70-D822-4FCA-B8D1-920F7B4A356C}"/>
              </a:ext>
            </a:extLst>
          </p:cNvPr>
          <p:cNvSpPr/>
          <p:nvPr/>
        </p:nvSpPr>
        <p:spPr>
          <a:xfrm>
            <a:off x="1130110" y="10710863"/>
            <a:ext cx="310495" cy="195790"/>
          </a:xfrm>
          <a:custGeom>
            <a:avLst/>
            <a:gdLst>
              <a:gd name="connsiteX0" fmla="*/ 190 w 310495"/>
              <a:gd name="connsiteY0" fmla="*/ 38100 h 195790"/>
              <a:gd name="connsiteX1" fmla="*/ 124015 w 310495"/>
              <a:gd name="connsiteY1" fmla="*/ 20637 h 195790"/>
              <a:gd name="connsiteX2" fmla="*/ 174815 w 310495"/>
              <a:gd name="connsiteY2" fmla="*/ 119062 h 195790"/>
              <a:gd name="connsiteX3" fmla="*/ 309753 w 310495"/>
              <a:gd name="connsiteY3" fmla="*/ 195262 h 195790"/>
              <a:gd name="connsiteX4" fmla="*/ 225615 w 310495"/>
              <a:gd name="connsiteY4" fmla="*/ 149225 h 195790"/>
              <a:gd name="connsiteX5" fmla="*/ 151003 w 310495"/>
              <a:gd name="connsiteY5" fmla="*/ 80962 h 195790"/>
              <a:gd name="connsiteX6" fmla="*/ 136715 w 310495"/>
              <a:gd name="connsiteY6" fmla="*/ 19050 h 195790"/>
              <a:gd name="connsiteX7" fmla="*/ 97028 w 310495"/>
              <a:gd name="connsiteY7" fmla="*/ 0 h 195790"/>
              <a:gd name="connsiteX8" fmla="*/ 190 w 310495"/>
              <a:gd name="connsiteY8" fmla="*/ 38100 h 19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495" h="195790">
                <a:moveTo>
                  <a:pt x="190" y="38100"/>
                </a:moveTo>
                <a:cubicBezTo>
                  <a:pt x="4688" y="41539"/>
                  <a:pt x="94911" y="7143"/>
                  <a:pt x="124015" y="20637"/>
                </a:cubicBezTo>
                <a:cubicBezTo>
                  <a:pt x="153119" y="34131"/>
                  <a:pt x="143859" y="89958"/>
                  <a:pt x="174815" y="119062"/>
                </a:cubicBezTo>
                <a:cubicBezTo>
                  <a:pt x="205771" y="148166"/>
                  <a:pt x="301286" y="190235"/>
                  <a:pt x="309753" y="195262"/>
                </a:cubicBezTo>
                <a:cubicBezTo>
                  <a:pt x="318220" y="200289"/>
                  <a:pt x="252073" y="168275"/>
                  <a:pt x="225615" y="149225"/>
                </a:cubicBezTo>
                <a:cubicBezTo>
                  <a:pt x="199157" y="130175"/>
                  <a:pt x="165820" y="102658"/>
                  <a:pt x="151003" y="80962"/>
                </a:cubicBezTo>
                <a:cubicBezTo>
                  <a:pt x="136186" y="59266"/>
                  <a:pt x="145711" y="32544"/>
                  <a:pt x="136715" y="19050"/>
                </a:cubicBezTo>
                <a:cubicBezTo>
                  <a:pt x="127719" y="5556"/>
                  <a:pt x="121899" y="0"/>
                  <a:pt x="97028" y="0"/>
                </a:cubicBezTo>
                <a:cubicBezTo>
                  <a:pt x="72157" y="0"/>
                  <a:pt x="-4308" y="34661"/>
                  <a:pt x="190" y="381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67E26A38-D482-4F5A-9AEE-28BA7980A2F1}"/>
              </a:ext>
            </a:extLst>
          </p:cNvPr>
          <p:cNvSpPr/>
          <p:nvPr/>
        </p:nvSpPr>
        <p:spPr>
          <a:xfrm>
            <a:off x="1368424" y="10761484"/>
            <a:ext cx="754805" cy="550125"/>
          </a:xfrm>
          <a:custGeom>
            <a:avLst/>
            <a:gdLst>
              <a:gd name="connsiteX0" fmla="*/ 1 w 754805"/>
              <a:gd name="connsiteY0" fmla="*/ 179 h 550125"/>
              <a:gd name="connsiteX1" fmla="*/ 87314 w 754805"/>
              <a:gd name="connsiteY1" fmla="*/ 192266 h 550125"/>
              <a:gd name="connsiteX2" fmla="*/ 252414 w 754805"/>
              <a:gd name="connsiteY2" fmla="*/ 289104 h 550125"/>
              <a:gd name="connsiteX3" fmla="*/ 484189 w 754805"/>
              <a:gd name="connsiteY3" fmla="*/ 438329 h 550125"/>
              <a:gd name="connsiteX4" fmla="*/ 647701 w 754805"/>
              <a:gd name="connsiteY4" fmla="*/ 508179 h 550125"/>
              <a:gd name="connsiteX5" fmla="*/ 752476 w 754805"/>
              <a:gd name="connsiteY5" fmla="*/ 547866 h 550125"/>
              <a:gd name="connsiteX6" fmla="*/ 547689 w 754805"/>
              <a:gd name="connsiteY6" fmla="*/ 441504 h 550125"/>
              <a:gd name="connsiteX7" fmla="*/ 88901 w 754805"/>
              <a:gd name="connsiteY7" fmla="*/ 163691 h 550125"/>
              <a:gd name="connsiteX8" fmla="*/ 1 w 754805"/>
              <a:gd name="connsiteY8" fmla="*/ 179 h 5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805" h="550125">
                <a:moveTo>
                  <a:pt x="1" y="179"/>
                </a:moveTo>
                <a:cubicBezTo>
                  <a:pt x="-263" y="4941"/>
                  <a:pt x="45245" y="144112"/>
                  <a:pt x="87314" y="192266"/>
                </a:cubicBezTo>
                <a:cubicBezTo>
                  <a:pt x="129383" y="240420"/>
                  <a:pt x="186268" y="248094"/>
                  <a:pt x="252414" y="289104"/>
                </a:cubicBezTo>
                <a:cubicBezTo>
                  <a:pt x="318560" y="330114"/>
                  <a:pt x="418308" y="401817"/>
                  <a:pt x="484189" y="438329"/>
                </a:cubicBezTo>
                <a:cubicBezTo>
                  <a:pt x="550070" y="474841"/>
                  <a:pt x="602987" y="489923"/>
                  <a:pt x="647701" y="508179"/>
                </a:cubicBezTo>
                <a:cubicBezTo>
                  <a:pt x="692415" y="526435"/>
                  <a:pt x="769145" y="558978"/>
                  <a:pt x="752476" y="547866"/>
                </a:cubicBezTo>
                <a:cubicBezTo>
                  <a:pt x="735807" y="536754"/>
                  <a:pt x="658285" y="505533"/>
                  <a:pt x="547689" y="441504"/>
                </a:cubicBezTo>
                <a:cubicBezTo>
                  <a:pt x="437093" y="377475"/>
                  <a:pt x="180976" y="240949"/>
                  <a:pt x="88901" y="163691"/>
                </a:cubicBezTo>
                <a:cubicBezTo>
                  <a:pt x="-3174" y="86433"/>
                  <a:pt x="265" y="-4583"/>
                  <a:pt x="1" y="1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36919B03-6AA0-4CA1-8401-22F4193AB168}"/>
              </a:ext>
            </a:extLst>
          </p:cNvPr>
          <p:cNvSpPr/>
          <p:nvPr/>
        </p:nvSpPr>
        <p:spPr>
          <a:xfrm>
            <a:off x="4093822" y="3623880"/>
            <a:ext cx="234715" cy="316075"/>
          </a:xfrm>
          <a:custGeom>
            <a:avLst/>
            <a:gdLst>
              <a:gd name="connsiteX0" fmla="*/ 163853 w 234715"/>
              <a:gd name="connsiteY0" fmla="*/ 383 h 316075"/>
              <a:gd name="connsiteX1" fmla="*/ 214653 w 234715"/>
              <a:gd name="connsiteY1" fmla="*/ 125795 h 316075"/>
              <a:gd name="connsiteX2" fmla="*/ 233703 w 234715"/>
              <a:gd name="connsiteY2" fmla="*/ 270258 h 316075"/>
              <a:gd name="connsiteX3" fmla="*/ 227353 w 234715"/>
              <a:gd name="connsiteY3" fmla="*/ 268670 h 316075"/>
              <a:gd name="connsiteX4" fmla="*/ 187666 w 234715"/>
              <a:gd name="connsiteY4" fmla="*/ 267083 h 316075"/>
              <a:gd name="connsiteX5" fmla="*/ 3516 w 234715"/>
              <a:gd name="connsiteY5" fmla="*/ 314708 h 316075"/>
              <a:gd name="connsiteX6" fmla="*/ 70191 w 234715"/>
              <a:gd name="connsiteY6" fmla="*/ 300420 h 316075"/>
              <a:gd name="connsiteX7" fmla="*/ 114641 w 234715"/>
              <a:gd name="connsiteY7" fmla="*/ 271845 h 316075"/>
              <a:gd name="connsiteX8" fmla="*/ 163853 w 234715"/>
              <a:gd name="connsiteY8" fmla="*/ 167070 h 316075"/>
              <a:gd name="connsiteX9" fmla="*/ 163853 w 234715"/>
              <a:gd name="connsiteY9" fmla="*/ 383 h 31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715" h="316075">
                <a:moveTo>
                  <a:pt x="163853" y="383"/>
                </a:moveTo>
                <a:cubicBezTo>
                  <a:pt x="172320" y="-6496"/>
                  <a:pt x="203011" y="80816"/>
                  <a:pt x="214653" y="125795"/>
                </a:cubicBezTo>
                <a:cubicBezTo>
                  <a:pt x="226295" y="170774"/>
                  <a:pt x="233703" y="270258"/>
                  <a:pt x="233703" y="270258"/>
                </a:cubicBezTo>
                <a:cubicBezTo>
                  <a:pt x="235820" y="294071"/>
                  <a:pt x="235026" y="269199"/>
                  <a:pt x="227353" y="268670"/>
                </a:cubicBezTo>
                <a:cubicBezTo>
                  <a:pt x="219680" y="268141"/>
                  <a:pt x="224972" y="259410"/>
                  <a:pt x="187666" y="267083"/>
                </a:cubicBezTo>
                <a:cubicBezTo>
                  <a:pt x="150360" y="274756"/>
                  <a:pt x="23095" y="309152"/>
                  <a:pt x="3516" y="314708"/>
                </a:cubicBezTo>
                <a:cubicBezTo>
                  <a:pt x="-16063" y="320264"/>
                  <a:pt x="51670" y="307564"/>
                  <a:pt x="70191" y="300420"/>
                </a:cubicBezTo>
                <a:cubicBezTo>
                  <a:pt x="88712" y="293276"/>
                  <a:pt x="99031" y="294070"/>
                  <a:pt x="114641" y="271845"/>
                </a:cubicBezTo>
                <a:cubicBezTo>
                  <a:pt x="130251" y="249620"/>
                  <a:pt x="153270" y="209139"/>
                  <a:pt x="163853" y="167070"/>
                </a:cubicBezTo>
                <a:cubicBezTo>
                  <a:pt x="174436" y="125001"/>
                  <a:pt x="155386" y="7262"/>
                  <a:pt x="163853" y="383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041A9A01-FD36-4813-96A6-C3BFA41EAFBF}"/>
              </a:ext>
            </a:extLst>
          </p:cNvPr>
          <p:cNvSpPr/>
          <p:nvPr/>
        </p:nvSpPr>
        <p:spPr>
          <a:xfrm>
            <a:off x="4050155" y="4051298"/>
            <a:ext cx="312340" cy="525153"/>
          </a:xfrm>
          <a:custGeom>
            <a:avLst/>
            <a:gdLst>
              <a:gd name="connsiteX0" fmla="*/ 5908 w 312340"/>
              <a:gd name="connsiteY0" fmla="*/ 31752 h 525153"/>
              <a:gd name="connsiteX1" fmla="*/ 164658 w 312340"/>
              <a:gd name="connsiteY1" fmla="*/ 53977 h 525153"/>
              <a:gd name="connsiteX2" fmla="*/ 228158 w 312340"/>
              <a:gd name="connsiteY2" fmla="*/ 42865 h 525153"/>
              <a:gd name="connsiteX3" fmla="*/ 250383 w 312340"/>
              <a:gd name="connsiteY3" fmla="*/ 2 h 525153"/>
              <a:gd name="connsiteX4" fmla="*/ 250383 w 312340"/>
              <a:gd name="connsiteY4" fmla="*/ 41277 h 525153"/>
              <a:gd name="connsiteX5" fmla="*/ 285308 w 312340"/>
              <a:gd name="connsiteY5" fmla="*/ 128590 h 525153"/>
              <a:gd name="connsiteX6" fmla="*/ 312295 w 312340"/>
              <a:gd name="connsiteY6" fmla="*/ 195265 h 525153"/>
              <a:gd name="connsiteX7" fmla="*/ 278958 w 312340"/>
              <a:gd name="connsiteY7" fmla="*/ 287340 h 525153"/>
              <a:gd name="connsiteX8" fmla="*/ 237683 w 312340"/>
              <a:gd name="connsiteY8" fmla="*/ 403227 h 525153"/>
              <a:gd name="connsiteX9" fmla="*/ 234508 w 312340"/>
              <a:gd name="connsiteY9" fmla="*/ 523877 h 525153"/>
              <a:gd name="connsiteX10" fmla="*/ 228158 w 312340"/>
              <a:gd name="connsiteY10" fmla="*/ 469902 h 525153"/>
              <a:gd name="connsiteX11" fmla="*/ 210695 w 312340"/>
              <a:gd name="connsiteY11" fmla="*/ 366715 h 525153"/>
              <a:gd name="connsiteX12" fmla="*/ 102745 w 312340"/>
              <a:gd name="connsiteY12" fmla="*/ 257177 h 525153"/>
              <a:gd name="connsiteX13" fmla="*/ 134495 w 312340"/>
              <a:gd name="connsiteY13" fmla="*/ 223840 h 525153"/>
              <a:gd name="connsiteX14" fmla="*/ 186883 w 312340"/>
              <a:gd name="connsiteY14" fmla="*/ 122240 h 525153"/>
              <a:gd name="connsiteX15" fmla="*/ 175770 w 312340"/>
              <a:gd name="connsiteY15" fmla="*/ 144465 h 525153"/>
              <a:gd name="connsiteX16" fmla="*/ 72583 w 312340"/>
              <a:gd name="connsiteY16" fmla="*/ 122240 h 525153"/>
              <a:gd name="connsiteX17" fmla="*/ 36070 w 312340"/>
              <a:gd name="connsiteY17" fmla="*/ 98427 h 525153"/>
              <a:gd name="connsiteX18" fmla="*/ 5908 w 312340"/>
              <a:gd name="connsiteY18" fmla="*/ 31752 h 52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2340" h="525153">
                <a:moveTo>
                  <a:pt x="5908" y="31752"/>
                </a:moveTo>
                <a:cubicBezTo>
                  <a:pt x="27339" y="24344"/>
                  <a:pt x="127616" y="52125"/>
                  <a:pt x="164658" y="53977"/>
                </a:cubicBezTo>
                <a:cubicBezTo>
                  <a:pt x="201700" y="55829"/>
                  <a:pt x="213871" y="51861"/>
                  <a:pt x="228158" y="42865"/>
                </a:cubicBezTo>
                <a:cubicBezTo>
                  <a:pt x="242445" y="33869"/>
                  <a:pt x="246679" y="267"/>
                  <a:pt x="250383" y="2"/>
                </a:cubicBezTo>
                <a:cubicBezTo>
                  <a:pt x="254087" y="-263"/>
                  <a:pt x="244562" y="19846"/>
                  <a:pt x="250383" y="41277"/>
                </a:cubicBezTo>
                <a:cubicBezTo>
                  <a:pt x="256204" y="62708"/>
                  <a:pt x="274989" y="102925"/>
                  <a:pt x="285308" y="128590"/>
                </a:cubicBezTo>
                <a:cubicBezTo>
                  <a:pt x="295627" y="154255"/>
                  <a:pt x="313353" y="168807"/>
                  <a:pt x="312295" y="195265"/>
                </a:cubicBezTo>
                <a:cubicBezTo>
                  <a:pt x="311237" y="221723"/>
                  <a:pt x="278958" y="287340"/>
                  <a:pt x="278958" y="287340"/>
                </a:cubicBezTo>
                <a:cubicBezTo>
                  <a:pt x="266523" y="322000"/>
                  <a:pt x="245091" y="363804"/>
                  <a:pt x="237683" y="403227"/>
                </a:cubicBezTo>
                <a:cubicBezTo>
                  <a:pt x="230275" y="442650"/>
                  <a:pt x="236095" y="512765"/>
                  <a:pt x="234508" y="523877"/>
                </a:cubicBezTo>
                <a:cubicBezTo>
                  <a:pt x="232921" y="534989"/>
                  <a:pt x="228158" y="469902"/>
                  <a:pt x="228158" y="469902"/>
                </a:cubicBezTo>
                <a:cubicBezTo>
                  <a:pt x="224189" y="443708"/>
                  <a:pt x="231597" y="402169"/>
                  <a:pt x="210695" y="366715"/>
                </a:cubicBezTo>
                <a:cubicBezTo>
                  <a:pt x="189793" y="331261"/>
                  <a:pt x="115445" y="280990"/>
                  <a:pt x="102745" y="257177"/>
                </a:cubicBezTo>
                <a:cubicBezTo>
                  <a:pt x="90045" y="233365"/>
                  <a:pt x="120472" y="246329"/>
                  <a:pt x="134495" y="223840"/>
                </a:cubicBezTo>
                <a:cubicBezTo>
                  <a:pt x="148518" y="201351"/>
                  <a:pt x="180004" y="135469"/>
                  <a:pt x="186883" y="122240"/>
                </a:cubicBezTo>
                <a:cubicBezTo>
                  <a:pt x="193762" y="109011"/>
                  <a:pt x="194820" y="144465"/>
                  <a:pt x="175770" y="144465"/>
                </a:cubicBezTo>
                <a:cubicBezTo>
                  <a:pt x="156720" y="144465"/>
                  <a:pt x="95866" y="129913"/>
                  <a:pt x="72583" y="122240"/>
                </a:cubicBezTo>
                <a:cubicBezTo>
                  <a:pt x="49300" y="114567"/>
                  <a:pt x="44537" y="109275"/>
                  <a:pt x="36070" y="98427"/>
                </a:cubicBezTo>
                <a:cubicBezTo>
                  <a:pt x="27603" y="87579"/>
                  <a:pt x="-15523" y="39160"/>
                  <a:pt x="5908" y="31752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4B78154E-E671-4BCA-B393-018BB3D06922}"/>
              </a:ext>
            </a:extLst>
          </p:cNvPr>
          <p:cNvSpPr/>
          <p:nvPr/>
        </p:nvSpPr>
        <p:spPr>
          <a:xfrm>
            <a:off x="3743262" y="3871824"/>
            <a:ext cx="103442" cy="110153"/>
          </a:xfrm>
          <a:custGeom>
            <a:avLst/>
            <a:gdLst>
              <a:gd name="connsiteX0" fmla="*/ 63 w 103442"/>
              <a:gd name="connsiteY0" fmla="*/ 89 h 110153"/>
              <a:gd name="connsiteX1" fmla="*/ 84201 w 103442"/>
              <a:gd name="connsiteY1" fmla="*/ 36601 h 110153"/>
              <a:gd name="connsiteX2" fmla="*/ 103251 w 103442"/>
              <a:gd name="connsiteY2" fmla="*/ 109626 h 110153"/>
              <a:gd name="connsiteX3" fmla="*/ 77851 w 103442"/>
              <a:gd name="connsiteY3" fmla="*/ 68351 h 110153"/>
              <a:gd name="connsiteX4" fmla="*/ 69913 w 103442"/>
              <a:gd name="connsiteY4" fmla="*/ 46126 h 110153"/>
              <a:gd name="connsiteX5" fmla="*/ 63 w 103442"/>
              <a:gd name="connsiteY5" fmla="*/ 89 h 11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42" h="110153">
                <a:moveTo>
                  <a:pt x="63" y="89"/>
                </a:moveTo>
                <a:cubicBezTo>
                  <a:pt x="2444" y="-1498"/>
                  <a:pt x="67003" y="18345"/>
                  <a:pt x="84201" y="36601"/>
                </a:cubicBezTo>
                <a:cubicBezTo>
                  <a:pt x="101399" y="54857"/>
                  <a:pt x="104309" y="104335"/>
                  <a:pt x="103251" y="109626"/>
                </a:cubicBezTo>
                <a:cubicBezTo>
                  <a:pt x="102193" y="114917"/>
                  <a:pt x="83407" y="78934"/>
                  <a:pt x="77851" y="68351"/>
                </a:cubicBezTo>
                <a:cubicBezTo>
                  <a:pt x="72295" y="57768"/>
                  <a:pt x="77057" y="55651"/>
                  <a:pt x="69913" y="46126"/>
                </a:cubicBezTo>
                <a:cubicBezTo>
                  <a:pt x="62769" y="36601"/>
                  <a:pt x="-2318" y="1676"/>
                  <a:pt x="63" y="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BC3499FC-2220-45F8-9ACC-225EE2BE4C90}"/>
              </a:ext>
            </a:extLst>
          </p:cNvPr>
          <p:cNvSpPr/>
          <p:nvPr/>
        </p:nvSpPr>
        <p:spPr>
          <a:xfrm>
            <a:off x="3879209" y="3819522"/>
            <a:ext cx="22955" cy="115902"/>
          </a:xfrm>
          <a:custGeom>
            <a:avLst/>
            <a:gdLst>
              <a:gd name="connsiteX0" fmla="*/ 11754 w 22955"/>
              <a:gd name="connsiteY0" fmla="*/ 3 h 115902"/>
              <a:gd name="connsiteX1" fmla="*/ 8579 w 22955"/>
              <a:gd name="connsiteY1" fmla="*/ 80966 h 115902"/>
              <a:gd name="connsiteX2" fmla="*/ 22866 w 22955"/>
              <a:gd name="connsiteY2" fmla="*/ 115891 h 115902"/>
              <a:gd name="connsiteX3" fmla="*/ 641 w 22955"/>
              <a:gd name="connsiteY3" fmla="*/ 84141 h 115902"/>
              <a:gd name="connsiteX4" fmla="*/ 11754 w 22955"/>
              <a:gd name="connsiteY4" fmla="*/ 3 h 1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55" h="115902">
                <a:moveTo>
                  <a:pt x="11754" y="3"/>
                </a:moveTo>
                <a:cubicBezTo>
                  <a:pt x="13077" y="-526"/>
                  <a:pt x="6727" y="61651"/>
                  <a:pt x="8579" y="80966"/>
                </a:cubicBezTo>
                <a:cubicBezTo>
                  <a:pt x="10431" y="100281"/>
                  <a:pt x="24189" y="115362"/>
                  <a:pt x="22866" y="115891"/>
                </a:cubicBezTo>
                <a:cubicBezTo>
                  <a:pt x="21543" y="116420"/>
                  <a:pt x="4345" y="98428"/>
                  <a:pt x="641" y="84141"/>
                </a:cubicBezTo>
                <a:cubicBezTo>
                  <a:pt x="-3063" y="69854"/>
                  <a:pt x="10431" y="532"/>
                  <a:pt x="11754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54F8D946-8F22-4CBD-BBAD-B7FD19D405FF}"/>
              </a:ext>
            </a:extLst>
          </p:cNvPr>
          <p:cNvSpPr/>
          <p:nvPr/>
        </p:nvSpPr>
        <p:spPr>
          <a:xfrm>
            <a:off x="3989014" y="3881301"/>
            <a:ext cx="27483" cy="125729"/>
          </a:xfrm>
          <a:custGeom>
            <a:avLst/>
            <a:gdLst>
              <a:gd name="connsiteX0" fmla="*/ 11486 w 27483"/>
              <a:gd name="connsiteY0" fmla="*/ 137 h 125729"/>
              <a:gd name="connsiteX1" fmla="*/ 374 w 27483"/>
              <a:gd name="connsiteY1" fmla="*/ 62049 h 125729"/>
              <a:gd name="connsiteX2" fmla="*/ 27361 w 27483"/>
              <a:gd name="connsiteY2" fmla="*/ 125549 h 125729"/>
              <a:gd name="connsiteX3" fmla="*/ 9899 w 27483"/>
              <a:gd name="connsiteY3" fmla="*/ 79512 h 125729"/>
              <a:gd name="connsiteX4" fmla="*/ 11486 w 27483"/>
              <a:gd name="connsiteY4" fmla="*/ 137 h 12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3" h="125729">
                <a:moveTo>
                  <a:pt x="11486" y="137"/>
                </a:moveTo>
                <a:cubicBezTo>
                  <a:pt x="9899" y="-2773"/>
                  <a:pt x="-2272" y="41147"/>
                  <a:pt x="374" y="62049"/>
                </a:cubicBezTo>
                <a:cubicBezTo>
                  <a:pt x="3020" y="82951"/>
                  <a:pt x="25774" y="122639"/>
                  <a:pt x="27361" y="125549"/>
                </a:cubicBezTo>
                <a:cubicBezTo>
                  <a:pt x="28948" y="128459"/>
                  <a:pt x="14661" y="95387"/>
                  <a:pt x="9899" y="79512"/>
                </a:cubicBezTo>
                <a:cubicBezTo>
                  <a:pt x="5137" y="63637"/>
                  <a:pt x="13073" y="3047"/>
                  <a:pt x="11486" y="13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2D10198F-6C48-47C9-B94D-1705228BA3E4}"/>
              </a:ext>
            </a:extLst>
          </p:cNvPr>
          <p:cNvSpPr/>
          <p:nvPr/>
        </p:nvSpPr>
        <p:spPr>
          <a:xfrm>
            <a:off x="3623167" y="3976637"/>
            <a:ext cx="271231" cy="740958"/>
          </a:xfrm>
          <a:custGeom>
            <a:avLst/>
            <a:gdLst>
              <a:gd name="connsiteX0" fmla="*/ 102696 w 271231"/>
              <a:gd name="connsiteY0" fmla="*/ 9576 h 740958"/>
              <a:gd name="connsiteX1" fmla="*/ 159846 w 271231"/>
              <a:gd name="connsiteY1" fmla="*/ 60376 h 740958"/>
              <a:gd name="connsiteX2" fmla="*/ 221758 w 271231"/>
              <a:gd name="connsiteY2" fmla="*/ 131813 h 740958"/>
              <a:gd name="connsiteX3" fmla="*/ 270971 w 271231"/>
              <a:gd name="connsiteY3" fmla="*/ 235001 h 740958"/>
              <a:gd name="connsiteX4" fmla="*/ 237633 w 271231"/>
              <a:gd name="connsiteY4" fmla="*/ 255638 h 740958"/>
              <a:gd name="connsiteX5" fmla="*/ 163021 w 271231"/>
              <a:gd name="connsiteY5" fmla="*/ 358826 h 740958"/>
              <a:gd name="connsiteX6" fmla="*/ 169371 w 271231"/>
              <a:gd name="connsiteY6" fmla="*/ 490588 h 740958"/>
              <a:gd name="connsiteX7" fmla="*/ 99521 w 271231"/>
              <a:gd name="connsiteY7" fmla="*/ 469951 h 740958"/>
              <a:gd name="connsiteX8" fmla="*/ 74121 w 271231"/>
              <a:gd name="connsiteY8" fmla="*/ 474713 h 740958"/>
              <a:gd name="connsiteX9" fmla="*/ 37608 w 271231"/>
              <a:gd name="connsiteY9" fmla="*/ 554088 h 740958"/>
              <a:gd name="connsiteX10" fmla="*/ 164608 w 271231"/>
              <a:gd name="connsiteY10" fmla="*/ 728713 h 740958"/>
              <a:gd name="connsiteX11" fmla="*/ 224933 w 271231"/>
              <a:gd name="connsiteY11" fmla="*/ 723951 h 740958"/>
              <a:gd name="connsiteX12" fmla="*/ 110633 w 271231"/>
              <a:gd name="connsiteY12" fmla="*/ 704901 h 740958"/>
              <a:gd name="connsiteX13" fmla="*/ 1096 w 271231"/>
              <a:gd name="connsiteY13" fmla="*/ 619176 h 740958"/>
              <a:gd name="connsiteX14" fmla="*/ 55071 w 271231"/>
              <a:gd name="connsiteY14" fmla="*/ 463601 h 740958"/>
              <a:gd name="connsiteX15" fmla="*/ 67771 w 271231"/>
              <a:gd name="connsiteY15" fmla="*/ 419151 h 740958"/>
              <a:gd name="connsiteX16" fmla="*/ 66183 w 271231"/>
              <a:gd name="connsiteY16" fmla="*/ 261988 h 740958"/>
              <a:gd name="connsiteX17" fmla="*/ 102696 w 271231"/>
              <a:gd name="connsiteY17" fmla="*/ 9576 h 74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1231" h="740958">
                <a:moveTo>
                  <a:pt x="102696" y="9576"/>
                </a:moveTo>
                <a:cubicBezTo>
                  <a:pt x="118306" y="-24026"/>
                  <a:pt x="140002" y="40003"/>
                  <a:pt x="159846" y="60376"/>
                </a:cubicBezTo>
                <a:cubicBezTo>
                  <a:pt x="179690" y="80749"/>
                  <a:pt x="203237" y="102709"/>
                  <a:pt x="221758" y="131813"/>
                </a:cubicBezTo>
                <a:cubicBezTo>
                  <a:pt x="240279" y="160917"/>
                  <a:pt x="268325" y="214364"/>
                  <a:pt x="270971" y="235001"/>
                </a:cubicBezTo>
                <a:cubicBezTo>
                  <a:pt x="273617" y="255638"/>
                  <a:pt x="255625" y="235001"/>
                  <a:pt x="237633" y="255638"/>
                </a:cubicBezTo>
                <a:cubicBezTo>
                  <a:pt x="219641" y="276276"/>
                  <a:pt x="174398" y="319668"/>
                  <a:pt x="163021" y="358826"/>
                </a:cubicBezTo>
                <a:cubicBezTo>
                  <a:pt x="151644" y="397984"/>
                  <a:pt x="179954" y="472067"/>
                  <a:pt x="169371" y="490588"/>
                </a:cubicBezTo>
                <a:cubicBezTo>
                  <a:pt x="158788" y="509109"/>
                  <a:pt x="115396" y="472597"/>
                  <a:pt x="99521" y="469951"/>
                </a:cubicBezTo>
                <a:cubicBezTo>
                  <a:pt x="83646" y="467305"/>
                  <a:pt x="84440" y="460690"/>
                  <a:pt x="74121" y="474713"/>
                </a:cubicBezTo>
                <a:cubicBezTo>
                  <a:pt x="63802" y="488736"/>
                  <a:pt x="22527" y="511755"/>
                  <a:pt x="37608" y="554088"/>
                </a:cubicBezTo>
                <a:cubicBezTo>
                  <a:pt x="52689" y="596421"/>
                  <a:pt x="133387" y="700403"/>
                  <a:pt x="164608" y="728713"/>
                </a:cubicBezTo>
                <a:cubicBezTo>
                  <a:pt x="195829" y="757024"/>
                  <a:pt x="233929" y="727920"/>
                  <a:pt x="224933" y="723951"/>
                </a:cubicBezTo>
                <a:cubicBezTo>
                  <a:pt x="215937" y="719982"/>
                  <a:pt x="147939" y="722364"/>
                  <a:pt x="110633" y="704901"/>
                </a:cubicBezTo>
                <a:cubicBezTo>
                  <a:pt x="73327" y="687438"/>
                  <a:pt x="10356" y="659393"/>
                  <a:pt x="1096" y="619176"/>
                </a:cubicBezTo>
                <a:cubicBezTo>
                  <a:pt x="-8164" y="578959"/>
                  <a:pt x="43959" y="496938"/>
                  <a:pt x="55071" y="463601"/>
                </a:cubicBezTo>
                <a:cubicBezTo>
                  <a:pt x="66183" y="430264"/>
                  <a:pt x="65919" y="452753"/>
                  <a:pt x="67771" y="419151"/>
                </a:cubicBezTo>
                <a:cubicBezTo>
                  <a:pt x="69623" y="385549"/>
                  <a:pt x="60098" y="326282"/>
                  <a:pt x="66183" y="261988"/>
                </a:cubicBezTo>
                <a:cubicBezTo>
                  <a:pt x="72268" y="197694"/>
                  <a:pt x="87086" y="43178"/>
                  <a:pt x="102696" y="9576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5950DFD6-7816-427D-8DD7-15C10471064F}"/>
              </a:ext>
            </a:extLst>
          </p:cNvPr>
          <p:cNvSpPr/>
          <p:nvPr/>
        </p:nvSpPr>
        <p:spPr>
          <a:xfrm>
            <a:off x="3364846" y="4088519"/>
            <a:ext cx="277759" cy="121533"/>
          </a:xfrm>
          <a:custGeom>
            <a:avLst/>
            <a:gdLst>
              <a:gd name="connsiteX0" fmla="*/ 654 w 277759"/>
              <a:gd name="connsiteY0" fmla="*/ 13581 h 121533"/>
              <a:gd name="connsiteX1" fmla="*/ 121304 w 277759"/>
              <a:gd name="connsiteY1" fmla="*/ 18344 h 121533"/>
              <a:gd name="connsiteX2" fmla="*/ 268942 w 277759"/>
              <a:gd name="connsiteY2" fmla="*/ 881 h 121533"/>
              <a:gd name="connsiteX3" fmla="*/ 253067 w 277759"/>
              <a:gd name="connsiteY3" fmla="*/ 11994 h 121533"/>
              <a:gd name="connsiteX4" fmla="*/ 187979 w 277759"/>
              <a:gd name="connsiteY4" fmla="*/ 89781 h 121533"/>
              <a:gd name="connsiteX5" fmla="*/ 114954 w 277759"/>
              <a:gd name="connsiteY5" fmla="*/ 121531 h 121533"/>
              <a:gd name="connsiteX6" fmla="*/ 72092 w 277759"/>
              <a:gd name="connsiteY6" fmla="*/ 91369 h 121533"/>
              <a:gd name="connsiteX7" fmla="*/ 72092 w 277759"/>
              <a:gd name="connsiteY7" fmla="*/ 75494 h 121533"/>
              <a:gd name="connsiteX8" fmla="*/ 654 w 277759"/>
              <a:gd name="connsiteY8" fmla="*/ 13581 h 12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759" h="121533">
                <a:moveTo>
                  <a:pt x="654" y="13581"/>
                </a:moveTo>
                <a:cubicBezTo>
                  <a:pt x="8856" y="4056"/>
                  <a:pt x="76589" y="20461"/>
                  <a:pt x="121304" y="18344"/>
                </a:cubicBezTo>
                <a:cubicBezTo>
                  <a:pt x="166019" y="16227"/>
                  <a:pt x="246982" y="1939"/>
                  <a:pt x="268942" y="881"/>
                </a:cubicBezTo>
                <a:cubicBezTo>
                  <a:pt x="290902" y="-177"/>
                  <a:pt x="266561" y="-2823"/>
                  <a:pt x="253067" y="11994"/>
                </a:cubicBezTo>
                <a:cubicBezTo>
                  <a:pt x="239573" y="26811"/>
                  <a:pt x="210998" y="71525"/>
                  <a:pt x="187979" y="89781"/>
                </a:cubicBezTo>
                <a:cubicBezTo>
                  <a:pt x="164960" y="108037"/>
                  <a:pt x="134268" y="121266"/>
                  <a:pt x="114954" y="121531"/>
                </a:cubicBezTo>
                <a:cubicBezTo>
                  <a:pt x="95640" y="121796"/>
                  <a:pt x="79236" y="99042"/>
                  <a:pt x="72092" y="91369"/>
                </a:cubicBezTo>
                <a:cubicBezTo>
                  <a:pt x="64948" y="83696"/>
                  <a:pt x="80294" y="86607"/>
                  <a:pt x="72092" y="75494"/>
                </a:cubicBezTo>
                <a:cubicBezTo>
                  <a:pt x="63890" y="64382"/>
                  <a:pt x="-7548" y="23106"/>
                  <a:pt x="654" y="13581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92DFC650-9805-416E-A39D-0713B202B0C6}"/>
              </a:ext>
            </a:extLst>
          </p:cNvPr>
          <p:cNvSpPr/>
          <p:nvPr/>
        </p:nvSpPr>
        <p:spPr>
          <a:xfrm>
            <a:off x="3736641" y="2977958"/>
            <a:ext cx="576331" cy="663267"/>
          </a:xfrm>
          <a:custGeom>
            <a:avLst/>
            <a:gdLst>
              <a:gd name="connsiteX0" fmla="*/ 3509 w 576331"/>
              <a:gd name="connsiteY0" fmla="*/ 90680 h 663267"/>
              <a:gd name="connsiteX1" fmla="*/ 230522 w 576331"/>
              <a:gd name="connsiteY1" fmla="*/ 73217 h 663267"/>
              <a:gd name="connsiteX2" fmla="*/ 351172 w 576331"/>
              <a:gd name="connsiteY2" fmla="*/ 284355 h 663267"/>
              <a:gd name="connsiteX3" fmla="*/ 394034 w 576331"/>
              <a:gd name="connsiteY3" fmla="*/ 468505 h 663267"/>
              <a:gd name="connsiteX4" fmla="*/ 571834 w 576331"/>
              <a:gd name="connsiteY4" fmla="*/ 662180 h 663267"/>
              <a:gd name="connsiteX5" fmla="*/ 514684 w 576331"/>
              <a:gd name="connsiteY5" fmla="*/ 528830 h 663267"/>
              <a:gd name="connsiteX6" fmla="*/ 422609 w 576331"/>
              <a:gd name="connsiteY6" fmla="*/ 166880 h 663267"/>
              <a:gd name="connsiteX7" fmla="*/ 151147 w 576331"/>
              <a:gd name="connsiteY7" fmla="*/ 16067 h 663267"/>
              <a:gd name="connsiteX8" fmla="*/ 95584 w 576331"/>
              <a:gd name="connsiteY8" fmla="*/ 11305 h 663267"/>
              <a:gd name="connsiteX9" fmla="*/ 3509 w 576331"/>
              <a:gd name="connsiteY9" fmla="*/ 90680 h 66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331" h="663267">
                <a:moveTo>
                  <a:pt x="3509" y="90680"/>
                </a:moveTo>
                <a:cubicBezTo>
                  <a:pt x="25999" y="100999"/>
                  <a:pt x="172578" y="40938"/>
                  <a:pt x="230522" y="73217"/>
                </a:cubicBezTo>
                <a:cubicBezTo>
                  <a:pt x="288466" y="105496"/>
                  <a:pt x="323920" y="218474"/>
                  <a:pt x="351172" y="284355"/>
                </a:cubicBezTo>
                <a:cubicBezTo>
                  <a:pt x="378424" y="350236"/>
                  <a:pt x="357257" y="405534"/>
                  <a:pt x="394034" y="468505"/>
                </a:cubicBezTo>
                <a:cubicBezTo>
                  <a:pt x="430811" y="531476"/>
                  <a:pt x="551726" y="652126"/>
                  <a:pt x="571834" y="662180"/>
                </a:cubicBezTo>
                <a:cubicBezTo>
                  <a:pt x="591942" y="672234"/>
                  <a:pt x="539555" y="611380"/>
                  <a:pt x="514684" y="528830"/>
                </a:cubicBezTo>
                <a:cubicBezTo>
                  <a:pt x="489813" y="446280"/>
                  <a:pt x="483198" y="252340"/>
                  <a:pt x="422609" y="166880"/>
                </a:cubicBezTo>
                <a:cubicBezTo>
                  <a:pt x="362020" y="81420"/>
                  <a:pt x="205651" y="41996"/>
                  <a:pt x="151147" y="16067"/>
                </a:cubicBezTo>
                <a:cubicBezTo>
                  <a:pt x="96643" y="-9862"/>
                  <a:pt x="118074" y="986"/>
                  <a:pt x="95584" y="11305"/>
                </a:cubicBezTo>
                <a:cubicBezTo>
                  <a:pt x="73094" y="21624"/>
                  <a:pt x="-18981" y="80361"/>
                  <a:pt x="3509" y="9068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5876791F-8C25-4D85-BE98-AC3AC3D333E6}"/>
              </a:ext>
            </a:extLst>
          </p:cNvPr>
          <p:cNvSpPr/>
          <p:nvPr/>
        </p:nvSpPr>
        <p:spPr>
          <a:xfrm>
            <a:off x="3238438" y="2973594"/>
            <a:ext cx="527112" cy="746701"/>
          </a:xfrm>
          <a:custGeom>
            <a:avLst/>
            <a:gdLst>
              <a:gd name="connsiteX0" fmla="*/ 527112 w 527112"/>
              <a:gd name="connsiteY0" fmla="*/ 82344 h 746701"/>
              <a:gd name="connsiteX1" fmla="*/ 374712 w 527112"/>
              <a:gd name="connsiteY1" fmla="*/ 9319 h 746701"/>
              <a:gd name="connsiteX2" fmla="*/ 249300 w 527112"/>
              <a:gd name="connsiteY2" fmla="*/ 299831 h 746701"/>
              <a:gd name="connsiteX3" fmla="*/ 220725 w 527112"/>
              <a:gd name="connsiteY3" fmla="*/ 426831 h 746701"/>
              <a:gd name="connsiteX4" fmla="*/ 311212 w 527112"/>
              <a:gd name="connsiteY4" fmla="*/ 58531 h 746701"/>
              <a:gd name="connsiteX5" fmla="*/ 139762 w 527112"/>
              <a:gd name="connsiteY5" fmla="*/ 223631 h 746701"/>
              <a:gd name="connsiteX6" fmla="*/ 50862 w 527112"/>
              <a:gd name="connsiteY6" fmla="*/ 612569 h 746701"/>
              <a:gd name="connsiteX7" fmla="*/ 62 w 527112"/>
              <a:gd name="connsiteY7" fmla="*/ 744331 h 746701"/>
              <a:gd name="connsiteX8" fmla="*/ 60387 w 527112"/>
              <a:gd name="connsiteY8" fmla="*/ 696706 h 746701"/>
              <a:gd name="connsiteX9" fmla="*/ 366775 w 527112"/>
              <a:gd name="connsiteY9" fmla="*/ 688769 h 746701"/>
              <a:gd name="connsiteX10" fmla="*/ 339787 w 527112"/>
              <a:gd name="connsiteY10" fmla="*/ 609394 h 746701"/>
              <a:gd name="connsiteX11" fmla="*/ 320737 w 527112"/>
              <a:gd name="connsiteY11" fmla="*/ 361744 h 746701"/>
              <a:gd name="connsiteX12" fmla="*/ 376300 w 527112"/>
              <a:gd name="connsiteY12" fmla="*/ 190294 h 746701"/>
              <a:gd name="connsiteX13" fmla="*/ 527112 w 527112"/>
              <a:gd name="connsiteY13" fmla="*/ 82344 h 74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7112" h="746701">
                <a:moveTo>
                  <a:pt x="527112" y="82344"/>
                </a:moveTo>
                <a:cubicBezTo>
                  <a:pt x="526847" y="52182"/>
                  <a:pt x="421014" y="-26929"/>
                  <a:pt x="374712" y="9319"/>
                </a:cubicBezTo>
                <a:cubicBezTo>
                  <a:pt x="328410" y="45567"/>
                  <a:pt x="274964" y="230246"/>
                  <a:pt x="249300" y="299831"/>
                </a:cubicBezTo>
                <a:cubicBezTo>
                  <a:pt x="223636" y="369416"/>
                  <a:pt x="210406" y="467048"/>
                  <a:pt x="220725" y="426831"/>
                </a:cubicBezTo>
                <a:cubicBezTo>
                  <a:pt x="231044" y="386614"/>
                  <a:pt x="324706" y="92398"/>
                  <a:pt x="311212" y="58531"/>
                </a:cubicBezTo>
                <a:cubicBezTo>
                  <a:pt x="297718" y="24664"/>
                  <a:pt x="183154" y="131292"/>
                  <a:pt x="139762" y="223631"/>
                </a:cubicBezTo>
                <a:cubicBezTo>
                  <a:pt x="96370" y="315970"/>
                  <a:pt x="74145" y="525786"/>
                  <a:pt x="50862" y="612569"/>
                </a:cubicBezTo>
                <a:cubicBezTo>
                  <a:pt x="27579" y="699352"/>
                  <a:pt x="-1525" y="730308"/>
                  <a:pt x="62" y="744331"/>
                </a:cubicBezTo>
                <a:cubicBezTo>
                  <a:pt x="1649" y="758354"/>
                  <a:pt x="-732" y="705966"/>
                  <a:pt x="60387" y="696706"/>
                </a:cubicBezTo>
                <a:cubicBezTo>
                  <a:pt x="121506" y="687446"/>
                  <a:pt x="320208" y="703321"/>
                  <a:pt x="366775" y="688769"/>
                </a:cubicBezTo>
                <a:cubicBezTo>
                  <a:pt x="413342" y="674217"/>
                  <a:pt x="347460" y="663898"/>
                  <a:pt x="339787" y="609394"/>
                </a:cubicBezTo>
                <a:cubicBezTo>
                  <a:pt x="332114" y="554890"/>
                  <a:pt x="314651" y="431594"/>
                  <a:pt x="320737" y="361744"/>
                </a:cubicBezTo>
                <a:cubicBezTo>
                  <a:pt x="326822" y="291894"/>
                  <a:pt x="343756" y="233157"/>
                  <a:pt x="376300" y="190294"/>
                </a:cubicBezTo>
                <a:cubicBezTo>
                  <a:pt x="408844" y="147431"/>
                  <a:pt x="527377" y="112506"/>
                  <a:pt x="527112" y="82344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E79CD3C3-11A5-4E01-AF6C-514AA35A5B5B}"/>
              </a:ext>
            </a:extLst>
          </p:cNvPr>
          <p:cNvSpPr/>
          <p:nvPr/>
        </p:nvSpPr>
        <p:spPr>
          <a:xfrm>
            <a:off x="2833965" y="3894521"/>
            <a:ext cx="489888" cy="970846"/>
          </a:xfrm>
          <a:custGeom>
            <a:avLst/>
            <a:gdLst>
              <a:gd name="connsiteX0" fmla="*/ 235202 w 489888"/>
              <a:gd name="connsiteY0" fmla="*/ 2262 h 970846"/>
              <a:gd name="connsiteX1" fmla="*/ 203452 w 489888"/>
              <a:gd name="connsiteY1" fmla="*/ 400196 h 970846"/>
              <a:gd name="connsiteX2" fmla="*/ 292352 w 489888"/>
              <a:gd name="connsiteY2" fmla="*/ 656312 h 970846"/>
              <a:gd name="connsiteX3" fmla="*/ 484968 w 489888"/>
              <a:gd name="connsiteY3" fmla="*/ 961112 h 970846"/>
              <a:gd name="connsiteX4" fmla="*/ 398185 w 489888"/>
              <a:gd name="connsiteY4" fmla="*/ 882796 h 970846"/>
              <a:gd name="connsiteX5" fmla="*/ 38352 w 489888"/>
              <a:gd name="connsiteY5" fmla="*/ 755796 h 970846"/>
              <a:gd name="connsiteX6" fmla="*/ 12952 w 489888"/>
              <a:gd name="connsiteY6" fmla="*/ 514496 h 970846"/>
              <a:gd name="connsiteX7" fmla="*/ 61635 w 489888"/>
              <a:gd name="connsiteY7" fmla="*/ 249912 h 970846"/>
              <a:gd name="connsiteX8" fmla="*/ 235202 w 489888"/>
              <a:gd name="connsiteY8" fmla="*/ 2262 h 97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888" h="970846">
                <a:moveTo>
                  <a:pt x="235202" y="2262"/>
                </a:moveTo>
                <a:cubicBezTo>
                  <a:pt x="258838" y="27309"/>
                  <a:pt x="193927" y="291188"/>
                  <a:pt x="203452" y="400196"/>
                </a:cubicBezTo>
                <a:cubicBezTo>
                  <a:pt x="212977" y="509204"/>
                  <a:pt x="245433" y="562826"/>
                  <a:pt x="292352" y="656312"/>
                </a:cubicBezTo>
                <a:cubicBezTo>
                  <a:pt x="339271" y="749798"/>
                  <a:pt x="467329" y="923365"/>
                  <a:pt x="484968" y="961112"/>
                </a:cubicBezTo>
                <a:cubicBezTo>
                  <a:pt x="502607" y="998859"/>
                  <a:pt x="472621" y="917015"/>
                  <a:pt x="398185" y="882796"/>
                </a:cubicBezTo>
                <a:cubicBezTo>
                  <a:pt x="323749" y="848577"/>
                  <a:pt x="102557" y="817179"/>
                  <a:pt x="38352" y="755796"/>
                </a:cubicBezTo>
                <a:cubicBezTo>
                  <a:pt x="-25854" y="694413"/>
                  <a:pt x="9071" y="598810"/>
                  <a:pt x="12952" y="514496"/>
                </a:cubicBezTo>
                <a:cubicBezTo>
                  <a:pt x="16832" y="430182"/>
                  <a:pt x="25299" y="333168"/>
                  <a:pt x="61635" y="249912"/>
                </a:cubicBezTo>
                <a:cubicBezTo>
                  <a:pt x="97971" y="166656"/>
                  <a:pt x="211566" y="-22785"/>
                  <a:pt x="235202" y="2262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B0A1B6CF-E834-4366-A0E9-38DB8F89AC83}"/>
              </a:ext>
            </a:extLst>
          </p:cNvPr>
          <p:cNvSpPr/>
          <p:nvPr/>
        </p:nvSpPr>
        <p:spPr>
          <a:xfrm>
            <a:off x="3455671" y="5243008"/>
            <a:ext cx="633650" cy="302243"/>
          </a:xfrm>
          <a:custGeom>
            <a:avLst/>
            <a:gdLst>
              <a:gd name="connsiteX0" fmla="*/ 625262 w 633650"/>
              <a:gd name="connsiteY0" fmla="*/ 2092 h 302243"/>
              <a:gd name="connsiteX1" fmla="*/ 576579 w 633650"/>
              <a:gd name="connsiteY1" fmla="*/ 59242 h 302243"/>
              <a:gd name="connsiteX2" fmla="*/ 424179 w 633650"/>
              <a:gd name="connsiteY2" fmla="*/ 247625 h 302243"/>
              <a:gd name="connsiteX3" fmla="*/ 311996 w 633650"/>
              <a:gd name="connsiteY3" fmla="*/ 300542 h 302243"/>
              <a:gd name="connsiteX4" fmla="*/ 218862 w 633650"/>
              <a:gd name="connsiteY4" fmla="*/ 279375 h 302243"/>
              <a:gd name="connsiteX5" fmla="*/ 2962 w 633650"/>
              <a:gd name="connsiteY5" fmla="*/ 184125 h 302243"/>
              <a:gd name="connsiteX6" fmla="*/ 100329 w 633650"/>
              <a:gd name="connsiteY6" fmla="*/ 201059 h 302243"/>
              <a:gd name="connsiteX7" fmla="*/ 199812 w 633650"/>
              <a:gd name="connsiteY7" fmla="*/ 188359 h 302243"/>
              <a:gd name="connsiteX8" fmla="*/ 322579 w 633650"/>
              <a:gd name="connsiteY8" fmla="*/ 137559 h 302243"/>
              <a:gd name="connsiteX9" fmla="*/ 417829 w 633650"/>
              <a:gd name="connsiteY9" fmla="*/ 118509 h 302243"/>
              <a:gd name="connsiteX10" fmla="*/ 625262 w 633650"/>
              <a:gd name="connsiteY10" fmla="*/ 2092 h 30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650" h="302243">
                <a:moveTo>
                  <a:pt x="625262" y="2092"/>
                </a:moveTo>
                <a:cubicBezTo>
                  <a:pt x="651720" y="-7786"/>
                  <a:pt x="610093" y="18320"/>
                  <a:pt x="576579" y="59242"/>
                </a:cubicBezTo>
                <a:cubicBezTo>
                  <a:pt x="543065" y="100164"/>
                  <a:pt x="468276" y="207408"/>
                  <a:pt x="424179" y="247625"/>
                </a:cubicBezTo>
                <a:cubicBezTo>
                  <a:pt x="380082" y="287842"/>
                  <a:pt x="346215" y="295250"/>
                  <a:pt x="311996" y="300542"/>
                </a:cubicBezTo>
                <a:cubicBezTo>
                  <a:pt x="277777" y="305834"/>
                  <a:pt x="270368" y="298778"/>
                  <a:pt x="218862" y="279375"/>
                </a:cubicBezTo>
                <a:cubicBezTo>
                  <a:pt x="167356" y="259972"/>
                  <a:pt x="22717" y="197178"/>
                  <a:pt x="2962" y="184125"/>
                </a:cubicBezTo>
                <a:cubicBezTo>
                  <a:pt x="-16794" y="171072"/>
                  <a:pt x="67521" y="200353"/>
                  <a:pt x="100329" y="201059"/>
                </a:cubicBezTo>
                <a:cubicBezTo>
                  <a:pt x="133137" y="201765"/>
                  <a:pt x="162770" y="198942"/>
                  <a:pt x="199812" y="188359"/>
                </a:cubicBezTo>
                <a:cubicBezTo>
                  <a:pt x="236854" y="177776"/>
                  <a:pt x="286243" y="149201"/>
                  <a:pt x="322579" y="137559"/>
                </a:cubicBezTo>
                <a:cubicBezTo>
                  <a:pt x="358915" y="125917"/>
                  <a:pt x="368087" y="138617"/>
                  <a:pt x="417829" y="118509"/>
                </a:cubicBezTo>
                <a:cubicBezTo>
                  <a:pt x="467571" y="98401"/>
                  <a:pt x="598804" y="11970"/>
                  <a:pt x="625262" y="2092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7525D519-AC29-478C-BA4C-8D6F14483B95}"/>
              </a:ext>
            </a:extLst>
          </p:cNvPr>
          <p:cNvSpPr/>
          <p:nvPr/>
        </p:nvSpPr>
        <p:spPr>
          <a:xfrm>
            <a:off x="2741970" y="5414104"/>
            <a:ext cx="974973" cy="376781"/>
          </a:xfrm>
          <a:custGeom>
            <a:avLst/>
            <a:gdLst>
              <a:gd name="connsiteX0" fmla="*/ 968547 w 974973"/>
              <a:gd name="connsiteY0" fmla="*/ 150613 h 376781"/>
              <a:gd name="connsiteX1" fmla="*/ 481713 w 974973"/>
              <a:gd name="connsiteY1" fmla="*/ 329 h 376781"/>
              <a:gd name="connsiteX2" fmla="*/ 445730 w 974973"/>
              <a:gd name="connsiteY2" fmla="*/ 114629 h 376781"/>
              <a:gd name="connsiteX3" fmla="*/ 297563 w 974973"/>
              <a:gd name="connsiteY3" fmla="*/ 258563 h 376781"/>
              <a:gd name="connsiteX4" fmla="*/ 9697 w 974973"/>
              <a:gd name="connsiteY4" fmla="*/ 368629 h 376781"/>
              <a:gd name="connsiteX5" fmla="*/ 62613 w 974973"/>
              <a:gd name="connsiteY5" fmla="*/ 368629 h 376781"/>
              <a:gd name="connsiteX6" fmla="*/ 557913 w 974973"/>
              <a:gd name="connsiteY6" fmla="*/ 317829 h 376781"/>
              <a:gd name="connsiteX7" fmla="*/ 746297 w 974973"/>
              <a:gd name="connsiteY7" fmla="*/ 222579 h 376781"/>
              <a:gd name="connsiteX8" fmla="*/ 968547 w 974973"/>
              <a:gd name="connsiteY8" fmla="*/ 150613 h 37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4973" h="376781">
                <a:moveTo>
                  <a:pt x="968547" y="150613"/>
                </a:moveTo>
                <a:cubicBezTo>
                  <a:pt x="924450" y="113571"/>
                  <a:pt x="568849" y="6326"/>
                  <a:pt x="481713" y="329"/>
                </a:cubicBezTo>
                <a:cubicBezTo>
                  <a:pt x="394577" y="-5668"/>
                  <a:pt x="476422" y="71590"/>
                  <a:pt x="445730" y="114629"/>
                </a:cubicBezTo>
                <a:cubicBezTo>
                  <a:pt x="415038" y="157668"/>
                  <a:pt x="370235" y="216230"/>
                  <a:pt x="297563" y="258563"/>
                </a:cubicBezTo>
                <a:cubicBezTo>
                  <a:pt x="224891" y="300896"/>
                  <a:pt x="48855" y="350285"/>
                  <a:pt x="9697" y="368629"/>
                </a:cubicBezTo>
                <a:cubicBezTo>
                  <a:pt x="-29461" y="386973"/>
                  <a:pt x="62613" y="368629"/>
                  <a:pt x="62613" y="368629"/>
                </a:cubicBezTo>
                <a:cubicBezTo>
                  <a:pt x="153982" y="360162"/>
                  <a:pt x="443966" y="342171"/>
                  <a:pt x="557913" y="317829"/>
                </a:cubicBezTo>
                <a:cubicBezTo>
                  <a:pt x="671860" y="293487"/>
                  <a:pt x="674683" y="252918"/>
                  <a:pt x="746297" y="222579"/>
                </a:cubicBezTo>
                <a:cubicBezTo>
                  <a:pt x="817911" y="192240"/>
                  <a:pt x="1012644" y="187655"/>
                  <a:pt x="968547" y="150613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4DE362CA-9F97-4B88-BABD-FA4496E8B410}"/>
              </a:ext>
            </a:extLst>
          </p:cNvPr>
          <p:cNvSpPr/>
          <p:nvPr/>
        </p:nvSpPr>
        <p:spPr>
          <a:xfrm>
            <a:off x="2211859" y="4613888"/>
            <a:ext cx="434011" cy="406228"/>
          </a:xfrm>
          <a:custGeom>
            <a:avLst/>
            <a:gdLst>
              <a:gd name="connsiteX0" fmla="*/ 58 w 434011"/>
              <a:gd name="connsiteY0" fmla="*/ 53362 h 406228"/>
              <a:gd name="connsiteX1" fmla="*/ 154574 w 434011"/>
              <a:gd name="connsiteY1" fmla="*/ 59712 h 406228"/>
              <a:gd name="connsiteX2" fmla="*/ 215958 w 434011"/>
              <a:gd name="connsiteY2" fmla="*/ 445 h 406228"/>
              <a:gd name="connsiteX3" fmla="*/ 294274 w 434011"/>
              <a:gd name="connsiteY3" fmla="*/ 95695 h 406228"/>
              <a:gd name="connsiteX4" fmla="*/ 326024 w 434011"/>
              <a:gd name="connsiteY4" fmla="*/ 184595 h 406228"/>
              <a:gd name="connsiteX5" fmla="*/ 328141 w 434011"/>
              <a:gd name="connsiteY5" fmla="*/ 233279 h 406228"/>
              <a:gd name="connsiteX6" fmla="*/ 433974 w 434011"/>
              <a:gd name="connsiteY6" fmla="*/ 402612 h 406228"/>
              <a:gd name="connsiteX7" fmla="*/ 338724 w 434011"/>
              <a:gd name="connsiteY7" fmla="*/ 332762 h 406228"/>
              <a:gd name="connsiteX8" fmla="*/ 213841 w 434011"/>
              <a:gd name="connsiteY8" fmla="*/ 144379 h 406228"/>
              <a:gd name="connsiteX9" fmla="*/ 137641 w 434011"/>
              <a:gd name="connsiteY9" fmla="*/ 121095 h 406228"/>
              <a:gd name="connsiteX10" fmla="*/ 58 w 434011"/>
              <a:gd name="connsiteY10" fmla="*/ 53362 h 40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4011" h="406228">
                <a:moveTo>
                  <a:pt x="58" y="53362"/>
                </a:moveTo>
                <a:cubicBezTo>
                  <a:pt x="2880" y="43132"/>
                  <a:pt x="118591" y="68532"/>
                  <a:pt x="154574" y="59712"/>
                </a:cubicBezTo>
                <a:cubicBezTo>
                  <a:pt x="190557" y="50892"/>
                  <a:pt x="192675" y="-5552"/>
                  <a:pt x="215958" y="445"/>
                </a:cubicBezTo>
                <a:cubicBezTo>
                  <a:pt x="239241" y="6442"/>
                  <a:pt x="275930" y="65003"/>
                  <a:pt x="294274" y="95695"/>
                </a:cubicBezTo>
                <a:cubicBezTo>
                  <a:pt x="312618" y="126387"/>
                  <a:pt x="320380" y="161664"/>
                  <a:pt x="326024" y="184595"/>
                </a:cubicBezTo>
                <a:cubicBezTo>
                  <a:pt x="331668" y="207526"/>
                  <a:pt x="310149" y="196943"/>
                  <a:pt x="328141" y="233279"/>
                </a:cubicBezTo>
                <a:cubicBezTo>
                  <a:pt x="346133" y="269615"/>
                  <a:pt x="432210" y="386032"/>
                  <a:pt x="433974" y="402612"/>
                </a:cubicBezTo>
                <a:cubicBezTo>
                  <a:pt x="435738" y="419192"/>
                  <a:pt x="375413" y="375801"/>
                  <a:pt x="338724" y="332762"/>
                </a:cubicBezTo>
                <a:cubicBezTo>
                  <a:pt x="302035" y="289723"/>
                  <a:pt x="247355" y="179657"/>
                  <a:pt x="213841" y="144379"/>
                </a:cubicBezTo>
                <a:cubicBezTo>
                  <a:pt x="180327" y="109101"/>
                  <a:pt x="178211" y="132031"/>
                  <a:pt x="137641" y="121095"/>
                </a:cubicBezTo>
                <a:cubicBezTo>
                  <a:pt x="97072" y="110159"/>
                  <a:pt x="-2764" y="63592"/>
                  <a:pt x="58" y="53362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271CF7C7-6B2C-4039-85E4-F97B67A69893}"/>
              </a:ext>
            </a:extLst>
          </p:cNvPr>
          <p:cNvSpPr/>
          <p:nvPr/>
        </p:nvSpPr>
        <p:spPr>
          <a:xfrm>
            <a:off x="2269832" y="4768544"/>
            <a:ext cx="764412" cy="1037320"/>
          </a:xfrm>
          <a:custGeom>
            <a:avLst/>
            <a:gdLst>
              <a:gd name="connsiteX0" fmla="*/ 79668 w 764412"/>
              <a:gd name="connsiteY0" fmla="*/ 25706 h 1037320"/>
              <a:gd name="connsiteX1" fmla="*/ 134701 w 764412"/>
              <a:gd name="connsiteY1" fmla="*/ 427873 h 1037320"/>
              <a:gd name="connsiteX2" fmla="*/ 24635 w 764412"/>
              <a:gd name="connsiteY2" fmla="*/ 952806 h 1037320"/>
              <a:gd name="connsiteX3" fmla="*/ 33101 w 764412"/>
              <a:gd name="connsiteY3" fmla="*/ 935873 h 1037320"/>
              <a:gd name="connsiteX4" fmla="*/ 373885 w 764412"/>
              <a:gd name="connsiteY4" fmla="*/ 1029006 h 1037320"/>
              <a:gd name="connsiteX5" fmla="*/ 509351 w 764412"/>
              <a:gd name="connsiteY5" fmla="*/ 1018423 h 1037320"/>
              <a:gd name="connsiteX6" fmla="*/ 746418 w 764412"/>
              <a:gd name="connsiteY6" fmla="*/ 902006 h 1037320"/>
              <a:gd name="connsiteX7" fmla="*/ 729485 w 764412"/>
              <a:gd name="connsiteY7" fmla="*/ 813106 h 1037320"/>
              <a:gd name="connsiteX8" fmla="*/ 583435 w 764412"/>
              <a:gd name="connsiteY8" fmla="*/ 510423 h 1037320"/>
              <a:gd name="connsiteX9" fmla="*/ 371768 w 764412"/>
              <a:gd name="connsiteY9" fmla="*/ 279706 h 1037320"/>
              <a:gd name="connsiteX10" fmla="*/ 272285 w 764412"/>
              <a:gd name="connsiteY10" fmla="*/ 70156 h 1037320"/>
              <a:gd name="connsiteX11" fmla="*/ 79668 w 764412"/>
              <a:gd name="connsiteY11" fmla="*/ 25706 h 103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412" h="1037320">
                <a:moveTo>
                  <a:pt x="79668" y="25706"/>
                </a:moveTo>
                <a:cubicBezTo>
                  <a:pt x="56737" y="85326"/>
                  <a:pt x="143873" y="273356"/>
                  <a:pt x="134701" y="427873"/>
                </a:cubicBezTo>
                <a:cubicBezTo>
                  <a:pt x="125529" y="582390"/>
                  <a:pt x="41568" y="868139"/>
                  <a:pt x="24635" y="952806"/>
                </a:cubicBezTo>
                <a:cubicBezTo>
                  <a:pt x="7702" y="1037473"/>
                  <a:pt x="-25107" y="923173"/>
                  <a:pt x="33101" y="935873"/>
                </a:cubicBezTo>
                <a:cubicBezTo>
                  <a:pt x="91309" y="948573"/>
                  <a:pt x="294510" y="1015248"/>
                  <a:pt x="373885" y="1029006"/>
                </a:cubicBezTo>
                <a:cubicBezTo>
                  <a:pt x="453260" y="1042764"/>
                  <a:pt x="447262" y="1039590"/>
                  <a:pt x="509351" y="1018423"/>
                </a:cubicBezTo>
                <a:cubicBezTo>
                  <a:pt x="571440" y="997256"/>
                  <a:pt x="709729" y="936226"/>
                  <a:pt x="746418" y="902006"/>
                </a:cubicBezTo>
                <a:cubicBezTo>
                  <a:pt x="783107" y="867786"/>
                  <a:pt x="756649" y="878370"/>
                  <a:pt x="729485" y="813106"/>
                </a:cubicBezTo>
                <a:cubicBezTo>
                  <a:pt x="702321" y="747842"/>
                  <a:pt x="643054" y="599323"/>
                  <a:pt x="583435" y="510423"/>
                </a:cubicBezTo>
                <a:cubicBezTo>
                  <a:pt x="523816" y="421523"/>
                  <a:pt x="423626" y="353084"/>
                  <a:pt x="371768" y="279706"/>
                </a:cubicBezTo>
                <a:cubicBezTo>
                  <a:pt x="319910" y="206328"/>
                  <a:pt x="320615" y="117781"/>
                  <a:pt x="272285" y="70156"/>
                </a:cubicBezTo>
                <a:cubicBezTo>
                  <a:pt x="223955" y="22531"/>
                  <a:pt x="102599" y="-33914"/>
                  <a:pt x="79668" y="25706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80BFBA23-6ADE-4BFA-850F-2EE502A251C0}"/>
              </a:ext>
            </a:extLst>
          </p:cNvPr>
          <p:cNvSpPr/>
          <p:nvPr/>
        </p:nvSpPr>
        <p:spPr>
          <a:xfrm>
            <a:off x="850899" y="6496055"/>
            <a:ext cx="539020" cy="543392"/>
          </a:xfrm>
          <a:custGeom>
            <a:avLst/>
            <a:gdLst>
              <a:gd name="connsiteX0" fmla="*/ 537634 w 539020"/>
              <a:gd name="connsiteY0" fmla="*/ 2112 h 543392"/>
              <a:gd name="connsiteX1" fmla="*/ 198968 w 539020"/>
              <a:gd name="connsiteY1" fmla="*/ 243412 h 543392"/>
              <a:gd name="connsiteX2" fmla="*/ 25401 w 539020"/>
              <a:gd name="connsiteY2" fmla="*/ 539745 h 543392"/>
              <a:gd name="connsiteX3" fmla="*/ 59268 w 539020"/>
              <a:gd name="connsiteY3" fmla="*/ 383112 h 543392"/>
              <a:gd name="connsiteX4" fmla="*/ 537634 w 539020"/>
              <a:gd name="connsiteY4" fmla="*/ 2112 h 54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020" h="543392">
                <a:moveTo>
                  <a:pt x="537634" y="2112"/>
                </a:moveTo>
                <a:cubicBezTo>
                  <a:pt x="560917" y="-21171"/>
                  <a:pt x="284340" y="153807"/>
                  <a:pt x="198968" y="243412"/>
                </a:cubicBezTo>
                <a:cubicBezTo>
                  <a:pt x="113596" y="333017"/>
                  <a:pt x="48684" y="516462"/>
                  <a:pt x="25401" y="539745"/>
                </a:cubicBezTo>
                <a:cubicBezTo>
                  <a:pt x="2118" y="563028"/>
                  <a:pt x="-30337" y="470601"/>
                  <a:pt x="59268" y="383112"/>
                </a:cubicBezTo>
                <a:cubicBezTo>
                  <a:pt x="148873" y="295623"/>
                  <a:pt x="514351" y="25395"/>
                  <a:pt x="537634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25005D23-980F-479B-B3A3-9399A652376F}"/>
              </a:ext>
            </a:extLst>
          </p:cNvPr>
          <p:cNvSpPr/>
          <p:nvPr/>
        </p:nvSpPr>
        <p:spPr>
          <a:xfrm>
            <a:off x="1020142" y="6850719"/>
            <a:ext cx="476213" cy="959891"/>
          </a:xfrm>
          <a:custGeom>
            <a:avLst/>
            <a:gdLst>
              <a:gd name="connsiteX0" fmla="*/ 91 w 476213"/>
              <a:gd name="connsiteY0" fmla="*/ 41148 h 959891"/>
              <a:gd name="connsiteX1" fmla="*/ 245625 w 476213"/>
              <a:gd name="connsiteY1" fmla="*/ 11514 h 959891"/>
              <a:gd name="connsiteX2" fmla="*/ 321825 w 476213"/>
              <a:gd name="connsiteY2" fmla="*/ 257048 h 959891"/>
              <a:gd name="connsiteX3" fmla="*/ 440358 w 476213"/>
              <a:gd name="connsiteY3" fmla="*/ 604181 h 959891"/>
              <a:gd name="connsiteX4" fmla="*/ 423425 w 476213"/>
              <a:gd name="connsiteY4" fmla="*/ 959781 h 959891"/>
              <a:gd name="connsiteX5" fmla="*/ 474225 w 476213"/>
              <a:gd name="connsiteY5" fmla="*/ 638048 h 959891"/>
              <a:gd name="connsiteX6" fmla="*/ 342991 w 476213"/>
              <a:gd name="connsiteY6" fmla="*/ 265514 h 959891"/>
              <a:gd name="connsiteX7" fmla="*/ 275258 w 476213"/>
              <a:gd name="connsiteY7" fmla="*/ 49614 h 959891"/>
              <a:gd name="connsiteX8" fmla="*/ 91 w 476213"/>
              <a:gd name="connsiteY8" fmla="*/ 41148 h 95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13" h="959891">
                <a:moveTo>
                  <a:pt x="91" y="41148"/>
                </a:moveTo>
                <a:cubicBezTo>
                  <a:pt x="-4848" y="34798"/>
                  <a:pt x="192003" y="-24469"/>
                  <a:pt x="245625" y="11514"/>
                </a:cubicBezTo>
                <a:cubicBezTo>
                  <a:pt x="299247" y="47497"/>
                  <a:pt x="289370" y="158270"/>
                  <a:pt x="321825" y="257048"/>
                </a:cubicBezTo>
                <a:cubicBezTo>
                  <a:pt x="354281" y="355826"/>
                  <a:pt x="423425" y="487059"/>
                  <a:pt x="440358" y="604181"/>
                </a:cubicBezTo>
                <a:cubicBezTo>
                  <a:pt x="457291" y="721303"/>
                  <a:pt x="417781" y="954137"/>
                  <a:pt x="423425" y="959781"/>
                </a:cubicBezTo>
                <a:cubicBezTo>
                  <a:pt x="429069" y="965425"/>
                  <a:pt x="487631" y="753759"/>
                  <a:pt x="474225" y="638048"/>
                </a:cubicBezTo>
                <a:cubicBezTo>
                  <a:pt x="460819" y="522337"/>
                  <a:pt x="376152" y="363586"/>
                  <a:pt x="342991" y="265514"/>
                </a:cubicBezTo>
                <a:cubicBezTo>
                  <a:pt x="309830" y="167442"/>
                  <a:pt x="328175" y="85597"/>
                  <a:pt x="275258" y="49614"/>
                </a:cubicBezTo>
                <a:cubicBezTo>
                  <a:pt x="222341" y="13631"/>
                  <a:pt x="5030" y="47498"/>
                  <a:pt x="91" y="411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38CC3D0C-CAD6-499C-9492-3807D3B71F72}"/>
              </a:ext>
            </a:extLst>
          </p:cNvPr>
          <p:cNvSpPr/>
          <p:nvPr/>
        </p:nvSpPr>
        <p:spPr>
          <a:xfrm>
            <a:off x="1337606" y="6841039"/>
            <a:ext cx="290799" cy="1004168"/>
          </a:xfrm>
          <a:custGeom>
            <a:avLst/>
            <a:gdLst>
              <a:gd name="connsiteX0" fmla="*/ 127 w 290799"/>
              <a:gd name="connsiteY0" fmla="*/ 28 h 1004168"/>
              <a:gd name="connsiteX1" fmla="*/ 224494 w 290799"/>
              <a:gd name="connsiteY1" fmla="*/ 448761 h 1004168"/>
              <a:gd name="connsiteX2" fmla="*/ 279527 w 290799"/>
              <a:gd name="connsiteY2" fmla="*/ 740861 h 1004168"/>
              <a:gd name="connsiteX3" fmla="*/ 211794 w 290799"/>
              <a:gd name="connsiteY3" fmla="*/ 1003328 h 1004168"/>
              <a:gd name="connsiteX4" fmla="*/ 283761 w 290799"/>
              <a:gd name="connsiteY4" fmla="*/ 651961 h 1004168"/>
              <a:gd name="connsiteX5" fmla="*/ 258361 w 290799"/>
              <a:gd name="connsiteY5" fmla="*/ 469928 h 1004168"/>
              <a:gd name="connsiteX6" fmla="*/ 127 w 290799"/>
              <a:gd name="connsiteY6" fmla="*/ 28 h 100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799" h="1004168">
                <a:moveTo>
                  <a:pt x="127" y="28"/>
                </a:moveTo>
                <a:cubicBezTo>
                  <a:pt x="-5518" y="-3500"/>
                  <a:pt x="177927" y="325289"/>
                  <a:pt x="224494" y="448761"/>
                </a:cubicBezTo>
                <a:cubicBezTo>
                  <a:pt x="271061" y="572233"/>
                  <a:pt x="281644" y="648433"/>
                  <a:pt x="279527" y="740861"/>
                </a:cubicBezTo>
                <a:cubicBezTo>
                  <a:pt x="277410" y="833289"/>
                  <a:pt x="211088" y="1018145"/>
                  <a:pt x="211794" y="1003328"/>
                </a:cubicBezTo>
                <a:cubicBezTo>
                  <a:pt x="212500" y="988511"/>
                  <a:pt x="276000" y="740861"/>
                  <a:pt x="283761" y="651961"/>
                </a:cubicBezTo>
                <a:cubicBezTo>
                  <a:pt x="291522" y="563061"/>
                  <a:pt x="302105" y="573645"/>
                  <a:pt x="258361" y="469928"/>
                </a:cubicBezTo>
                <a:cubicBezTo>
                  <a:pt x="214617" y="366211"/>
                  <a:pt x="5772" y="3556"/>
                  <a:pt x="127" y="2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953D1AD3-AE3D-4A3F-A74A-9E6C6DB5F6A9}"/>
              </a:ext>
            </a:extLst>
          </p:cNvPr>
          <p:cNvSpPr/>
          <p:nvPr/>
        </p:nvSpPr>
        <p:spPr>
          <a:xfrm>
            <a:off x="1755504" y="7558393"/>
            <a:ext cx="98696" cy="307142"/>
          </a:xfrm>
          <a:custGeom>
            <a:avLst/>
            <a:gdLst>
              <a:gd name="connsiteX0" fmla="*/ 1329 w 98696"/>
              <a:gd name="connsiteY0" fmla="*/ 2340 h 307142"/>
              <a:gd name="connsiteX1" fmla="*/ 98696 w 98696"/>
              <a:gd name="connsiteY1" fmla="*/ 125107 h 307142"/>
              <a:gd name="connsiteX2" fmla="*/ 1329 w 98696"/>
              <a:gd name="connsiteY2" fmla="*/ 307140 h 307142"/>
              <a:gd name="connsiteX3" fmla="*/ 43663 w 98696"/>
              <a:gd name="connsiteY3" fmla="*/ 120874 h 307142"/>
              <a:gd name="connsiteX4" fmla="*/ 64829 w 98696"/>
              <a:gd name="connsiteY4" fmla="*/ 48907 h 307142"/>
              <a:gd name="connsiteX5" fmla="*/ 1329 w 98696"/>
              <a:gd name="connsiteY5" fmla="*/ 2340 h 30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696" h="307142">
                <a:moveTo>
                  <a:pt x="1329" y="2340"/>
                </a:moveTo>
                <a:cubicBezTo>
                  <a:pt x="6973" y="15040"/>
                  <a:pt x="98696" y="74307"/>
                  <a:pt x="98696" y="125107"/>
                </a:cubicBezTo>
                <a:cubicBezTo>
                  <a:pt x="98696" y="175907"/>
                  <a:pt x="10501" y="307845"/>
                  <a:pt x="1329" y="307140"/>
                </a:cubicBezTo>
                <a:cubicBezTo>
                  <a:pt x="-7843" y="306435"/>
                  <a:pt x="33080" y="163913"/>
                  <a:pt x="43663" y="120874"/>
                </a:cubicBezTo>
                <a:cubicBezTo>
                  <a:pt x="54246" y="77835"/>
                  <a:pt x="70473" y="65840"/>
                  <a:pt x="64829" y="48907"/>
                </a:cubicBezTo>
                <a:cubicBezTo>
                  <a:pt x="59185" y="31974"/>
                  <a:pt x="-4315" y="-10360"/>
                  <a:pt x="1329" y="23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800F96F1-D757-4EF2-A25F-BA6853869522}"/>
              </a:ext>
            </a:extLst>
          </p:cNvPr>
          <p:cNvSpPr/>
          <p:nvPr/>
        </p:nvSpPr>
        <p:spPr>
          <a:xfrm>
            <a:off x="827011" y="7197759"/>
            <a:ext cx="817566" cy="1286867"/>
          </a:xfrm>
          <a:custGeom>
            <a:avLst/>
            <a:gdLst>
              <a:gd name="connsiteX0" fmla="*/ 11189 w 817566"/>
              <a:gd name="connsiteY0" fmla="*/ 20074 h 1286867"/>
              <a:gd name="connsiteX1" fmla="*/ 696989 w 817566"/>
              <a:gd name="connsiteY1" fmla="*/ 1048774 h 1286867"/>
              <a:gd name="connsiteX2" fmla="*/ 811289 w 817566"/>
              <a:gd name="connsiteY2" fmla="*/ 1281608 h 1286867"/>
              <a:gd name="connsiteX3" fmla="*/ 620789 w 817566"/>
              <a:gd name="connsiteY3" fmla="*/ 913308 h 1286867"/>
              <a:gd name="connsiteX4" fmla="*/ 294822 w 817566"/>
              <a:gd name="connsiteY4" fmla="*/ 409541 h 1286867"/>
              <a:gd name="connsiteX5" fmla="*/ 11189 w 817566"/>
              <a:gd name="connsiteY5" fmla="*/ 20074 h 128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566" h="1286867">
                <a:moveTo>
                  <a:pt x="11189" y="20074"/>
                </a:moveTo>
                <a:cubicBezTo>
                  <a:pt x="78217" y="126613"/>
                  <a:pt x="563639" y="838518"/>
                  <a:pt x="696989" y="1048774"/>
                </a:cubicBezTo>
                <a:cubicBezTo>
                  <a:pt x="830339" y="1259030"/>
                  <a:pt x="823989" y="1304186"/>
                  <a:pt x="811289" y="1281608"/>
                </a:cubicBezTo>
                <a:cubicBezTo>
                  <a:pt x="798589" y="1259030"/>
                  <a:pt x="706867" y="1058653"/>
                  <a:pt x="620789" y="913308"/>
                </a:cubicBezTo>
                <a:cubicBezTo>
                  <a:pt x="534711" y="767964"/>
                  <a:pt x="393600" y="560530"/>
                  <a:pt x="294822" y="409541"/>
                </a:cubicBezTo>
                <a:cubicBezTo>
                  <a:pt x="196044" y="258552"/>
                  <a:pt x="-55839" y="-86465"/>
                  <a:pt x="11189" y="200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DA6E7E3E-270A-457B-ACD8-D49F334D8E23}"/>
              </a:ext>
            </a:extLst>
          </p:cNvPr>
          <p:cNvSpPr/>
          <p:nvPr/>
        </p:nvSpPr>
        <p:spPr>
          <a:xfrm>
            <a:off x="1617026" y="8302628"/>
            <a:ext cx="202104" cy="711816"/>
          </a:xfrm>
          <a:custGeom>
            <a:avLst/>
            <a:gdLst>
              <a:gd name="connsiteX0" fmla="*/ 194841 w 202104"/>
              <a:gd name="connsiteY0" fmla="*/ 20105 h 711816"/>
              <a:gd name="connsiteX1" fmla="*/ 173674 w 202104"/>
              <a:gd name="connsiteY1" fmla="*/ 320672 h 711816"/>
              <a:gd name="connsiteX2" fmla="*/ 169441 w 202104"/>
              <a:gd name="connsiteY2" fmla="*/ 460372 h 711816"/>
              <a:gd name="connsiteX3" fmla="*/ 199074 w 202104"/>
              <a:gd name="connsiteY3" fmla="*/ 710139 h 711816"/>
              <a:gd name="connsiteX4" fmla="*/ 84774 w 202104"/>
              <a:gd name="connsiteY4" fmla="*/ 561972 h 711816"/>
              <a:gd name="connsiteX5" fmla="*/ 107 w 202104"/>
              <a:gd name="connsiteY5" fmla="*/ 413805 h 711816"/>
              <a:gd name="connsiteX6" fmla="*/ 67841 w 202104"/>
              <a:gd name="connsiteY6" fmla="*/ 363005 h 711816"/>
              <a:gd name="connsiteX7" fmla="*/ 101707 w 202104"/>
              <a:gd name="connsiteY7" fmla="*/ 210605 h 711816"/>
              <a:gd name="connsiteX8" fmla="*/ 110174 w 202104"/>
              <a:gd name="connsiteY8" fmla="*/ 49739 h 711816"/>
              <a:gd name="connsiteX9" fmla="*/ 194841 w 202104"/>
              <a:gd name="connsiteY9" fmla="*/ 20105 h 71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104" h="711816">
                <a:moveTo>
                  <a:pt x="194841" y="20105"/>
                </a:moveTo>
                <a:cubicBezTo>
                  <a:pt x="205424" y="65260"/>
                  <a:pt x="177907" y="247294"/>
                  <a:pt x="173674" y="320672"/>
                </a:cubicBezTo>
                <a:cubicBezTo>
                  <a:pt x="169441" y="394050"/>
                  <a:pt x="165208" y="395461"/>
                  <a:pt x="169441" y="460372"/>
                </a:cubicBezTo>
                <a:cubicBezTo>
                  <a:pt x="173674" y="525283"/>
                  <a:pt x="213185" y="693206"/>
                  <a:pt x="199074" y="710139"/>
                </a:cubicBezTo>
                <a:cubicBezTo>
                  <a:pt x="184963" y="727072"/>
                  <a:pt x="117935" y="611361"/>
                  <a:pt x="84774" y="561972"/>
                </a:cubicBezTo>
                <a:cubicBezTo>
                  <a:pt x="51613" y="512583"/>
                  <a:pt x="2929" y="446966"/>
                  <a:pt x="107" y="413805"/>
                </a:cubicBezTo>
                <a:cubicBezTo>
                  <a:pt x="-2715" y="380644"/>
                  <a:pt x="50908" y="396872"/>
                  <a:pt x="67841" y="363005"/>
                </a:cubicBezTo>
                <a:cubicBezTo>
                  <a:pt x="84774" y="329138"/>
                  <a:pt x="94652" y="262816"/>
                  <a:pt x="101707" y="210605"/>
                </a:cubicBezTo>
                <a:cubicBezTo>
                  <a:pt x="108762" y="158394"/>
                  <a:pt x="100296" y="84311"/>
                  <a:pt x="110174" y="49739"/>
                </a:cubicBezTo>
                <a:cubicBezTo>
                  <a:pt x="120052" y="15167"/>
                  <a:pt x="184258" y="-25050"/>
                  <a:pt x="194841" y="2010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C91F5B54-F4B2-4EF3-B767-043EEA87EA8B}"/>
              </a:ext>
            </a:extLst>
          </p:cNvPr>
          <p:cNvSpPr/>
          <p:nvPr/>
        </p:nvSpPr>
        <p:spPr>
          <a:xfrm>
            <a:off x="788137" y="7172257"/>
            <a:ext cx="744045" cy="1408801"/>
          </a:xfrm>
          <a:custGeom>
            <a:avLst/>
            <a:gdLst>
              <a:gd name="connsiteX0" fmla="*/ 50063 w 744045"/>
              <a:gd name="connsiteY0" fmla="*/ 75210 h 1408801"/>
              <a:gd name="connsiteX1" fmla="*/ 54296 w 744045"/>
              <a:gd name="connsiteY1" fmla="*/ 126010 h 1408801"/>
              <a:gd name="connsiteX2" fmla="*/ 464930 w 744045"/>
              <a:gd name="connsiteY2" fmla="*/ 900710 h 1408801"/>
              <a:gd name="connsiteX3" fmla="*/ 740096 w 744045"/>
              <a:gd name="connsiteY3" fmla="*/ 1404476 h 1408801"/>
              <a:gd name="connsiteX4" fmla="*/ 617330 w 744045"/>
              <a:gd name="connsiteY4" fmla="*/ 1129310 h 1408801"/>
              <a:gd name="connsiteX5" fmla="*/ 473396 w 744045"/>
              <a:gd name="connsiteY5" fmla="*/ 866843 h 1408801"/>
              <a:gd name="connsiteX6" fmla="*/ 50063 w 744045"/>
              <a:gd name="connsiteY6" fmla="*/ 75210 h 140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045" h="1408801">
                <a:moveTo>
                  <a:pt x="50063" y="75210"/>
                </a:moveTo>
                <a:cubicBezTo>
                  <a:pt x="-19787" y="-48262"/>
                  <a:pt x="-14849" y="-11573"/>
                  <a:pt x="54296" y="126010"/>
                </a:cubicBezTo>
                <a:cubicBezTo>
                  <a:pt x="123441" y="263593"/>
                  <a:pt x="350630" y="687632"/>
                  <a:pt x="464930" y="900710"/>
                </a:cubicBezTo>
                <a:cubicBezTo>
                  <a:pt x="579230" y="1113788"/>
                  <a:pt x="714696" y="1366376"/>
                  <a:pt x="740096" y="1404476"/>
                </a:cubicBezTo>
                <a:cubicBezTo>
                  <a:pt x="765496" y="1442576"/>
                  <a:pt x="661780" y="1218916"/>
                  <a:pt x="617330" y="1129310"/>
                </a:cubicBezTo>
                <a:cubicBezTo>
                  <a:pt x="572880" y="1039705"/>
                  <a:pt x="569352" y="1046760"/>
                  <a:pt x="473396" y="866843"/>
                </a:cubicBezTo>
                <a:cubicBezTo>
                  <a:pt x="377440" y="686926"/>
                  <a:pt x="119913" y="198682"/>
                  <a:pt x="50063" y="752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D24153CD-FD9B-4F4B-8C36-7AF2639DE1D3}"/>
              </a:ext>
            </a:extLst>
          </p:cNvPr>
          <p:cNvSpPr/>
          <p:nvPr/>
        </p:nvSpPr>
        <p:spPr>
          <a:xfrm>
            <a:off x="822654" y="7500691"/>
            <a:ext cx="595515" cy="1025314"/>
          </a:xfrm>
          <a:custGeom>
            <a:avLst/>
            <a:gdLst>
              <a:gd name="connsiteX0" fmla="*/ 15546 w 595515"/>
              <a:gd name="connsiteY0" fmla="*/ 34642 h 1025314"/>
              <a:gd name="connsiteX1" fmla="*/ 451579 w 595515"/>
              <a:gd name="connsiteY1" fmla="*/ 783942 h 1025314"/>
              <a:gd name="connsiteX2" fmla="*/ 595513 w 595515"/>
              <a:gd name="connsiteY2" fmla="*/ 1025242 h 1025314"/>
              <a:gd name="connsiteX3" fmla="*/ 455813 w 595515"/>
              <a:gd name="connsiteY3" fmla="*/ 767009 h 1025314"/>
              <a:gd name="connsiteX4" fmla="*/ 129846 w 595515"/>
              <a:gd name="connsiteY4" fmla="*/ 187042 h 1025314"/>
              <a:gd name="connsiteX5" fmla="*/ 15546 w 595515"/>
              <a:gd name="connsiteY5" fmla="*/ 34642 h 102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515" h="1025314">
                <a:moveTo>
                  <a:pt x="15546" y="34642"/>
                </a:moveTo>
                <a:cubicBezTo>
                  <a:pt x="69168" y="134125"/>
                  <a:pt x="354918" y="618842"/>
                  <a:pt x="451579" y="783942"/>
                </a:cubicBezTo>
                <a:cubicBezTo>
                  <a:pt x="548240" y="949042"/>
                  <a:pt x="594807" y="1028064"/>
                  <a:pt x="595513" y="1025242"/>
                </a:cubicBezTo>
                <a:cubicBezTo>
                  <a:pt x="596219" y="1022420"/>
                  <a:pt x="455813" y="767009"/>
                  <a:pt x="455813" y="767009"/>
                </a:cubicBezTo>
                <a:cubicBezTo>
                  <a:pt x="378202" y="627309"/>
                  <a:pt x="201107" y="304164"/>
                  <a:pt x="129846" y="187042"/>
                </a:cubicBezTo>
                <a:cubicBezTo>
                  <a:pt x="58585" y="69920"/>
                  <a:pt x="-38076" y="-64841"/>
                  <a:pt x="15546" y="346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72DE36C8-1962-4CE5-A62E-2CAA97934BBD}"/>
              </a:ext>
            </a:extLst>
          </p:cNvPr>
          <p:cNvSpPr/>
          <p:nvPr/>
        </p:nvSpPr>
        <p:spPr>
          <a:xfrm>
            <a:off x="765174" y="7565330"/>
            <a:ext cx="721031" cy="1146885"/>
          </a:xfrm>
          <a:custGeom>
            <a:avLst/>
            <a:gdLst>
              <a:gd name="connsiteX0" fmla="*/ 22226 w 721031"/>
              <a:gd name="connsiteY0" fmla="*/ 29270 h 1146885"/>
              <a:gd name="connsiteX1" fmla="*/ 47626 w 721031"/>
              <a:gd name="connsiteY1" fmla="*/ 97003 h 1146885"/>
              <a:gd name="connsiteX2" fmla="*/ 449793 w 721031"/>
              <a:gd name="connsiteY2" fmla="*/ 778570 h 1146885"/>
              <a:gd name="connsiteX3" fmla="*/ 720726 w 721031"/>
              <a:gd name="connsiteY3" fmla="*/ 1146870 h 1146885"/>
              <a:gd name="connsiteX4" fmla="*/ 496359 w 721031"/>
              <a:gd name="connsiteY4" fmla="*/ 791270 h 1146885"/>
              <a:gd name="connsiteX5" fmla="*/ 178859 w 721031"/>
              <a:gd name="connsiteY5" fmla="*/ 334070 h 1146885"/>
              <a:gd name="connsiteX6" fmla="*/ 22226 w 721031"/>
              <a:gd name="connsiteY6" fmla="*/ 29270 h 114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1031" h="1146885">
                <a:moveTo>
                  <a:pt x="22226" y="29270"/>
                </a:moveTo>
                <a:cubicBezTo>
                  <a:pt x="354" y="-10241"/>
                  <a:pt x="-23635" y="-27880"/>
                  <a:pt x="47626" y="97003"/>
                </a:cubicBezTo>
                <a:cubicBezTo>
                  <a:pt x="118887" y="221886"/>
                  <a:pt x="337610" y="603592"/>
                  <a:pt x="449793" y="778570"/>
                </a:cubicBezTo>
                <a:cubicBezTo>
                  <a:pt x="561976" y="953548"/>
                  <a:pt x="712965" y="1144753"/>
                  <a:pt x="720726" y="1146870"/>
                </a:cubicBezTo>
                <a:cubicBezTo>
                  <a:pt x="728487" y="1148987"/>
                  <a:pt x="586670" y="926737"/>
                  <a:pt x="496359" y="791270"/>
                </a:cubicBezTo>
                <a:cubicBezTo>
                  <a:pt x="406048" y="655803"/>
                  <a:pt x="259998" y="460365"/>
                  <a:pt x="178859" y="334070"/>
                </a:cubicBezTo>
                <a:cubicBezTo>
                  <a:pt x="97720" y="207776"/>
                  <a:pt x="44098" y="68781"/>
                  <a:pt x="22226" y="292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387B6939-8A73-4F6F-BBDC-00C3546EC00C}"/>
              </a:ext>
            </a:extLst>
          </p:cNvPr>
          <p:cNvSpPr/>
          <p:nvPr/>
        </p:nvSpPr>
        <p:spPr>
          <a:xfrm>
            <a:off x="638954" y="7572402"/>
            <a:ext cx="335236" cy="1005238"/>
          </a:xfrm>
          <a:custGeom>
            <a:avLst/>
            <a:gdLst>
              <a:gd name="connsiteX0" fmla="*/ 279 w 335236"/>
              <a:gd name="connsiteY0" fmla="*/ 1031 h 1005238"/>
              <a:gd name="connsiteX1" fmla="*/ 220413 w 335236"/>
              <a:gd name="connsiteY1" fmla="*/ 830765 h 1005238"/>
              <a:gd name="connsiteX2" fmla="*/ 334713 w 335236"/>
              <a:gd name="connsiteY2" fmla="*/ 995865 h 1005238"/>
              <a:gd name="connsiteX3" fmla="*/ 178079 w 335236"/>
              <a:gd name="connsiteY3" fmla="*/ 665665 h 1005238"/>
              <a:gd name="connsiteX4" fmla="*/ 279 w 335236"/>
              <a:gd name="connsiteY4" fmla="*/ 1031 h 100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36" h="1005238">
                <a:moveTo>
                  <a:pt x="279" y="1031"/>
                </a:moveTo>
                <a:cubicBezTo>
                  <a:pt x="7335" y="28548"/>
                  <a:pt x="164674" y="664959"/>
                  <a:pt x="220413" y="830765"/>
                </a:cubicBezTo>
                <a:cubicBezTo>
                  <a:pt x="276152" y="996571"/>
                  <a:pt x="341769" y="1023382"/>
                  <a:pt x="334713" y="995865"/>
                </a:cubicBezTo>
                <a:cubicBezTo>
                  <a:pt x="327657" y="968348"/>
                  <a:pt x="234524" y="827237"/>
                  <a:pt x="178079" y="665665"/>
                </a:cubicBezTo>
                <a:cubicBezTo>
                  <a:pt x="121635" y="504093"/>
                  <a:pt x="-6777" y="-26486"/>
                  <a:pt x="279" y="10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251E64C1-C31A-40A5-B45E-F8465E264159}"/>
              </a:ext>
            </a:extLst>
          </p:cNvPr>
          <p:cNvSpPr/>
          <p:nvPr/>
        </p:nvSpPr>
        <p:spPr>
          <a:xfrm>
            <a:off x="882769" y="7968081"/>
            <a:ext cx="468272" cy="1112728"/>
          </a:xfrm>
          <a:custGeom>
            <a:avLst/>
            <a:gdLst>
              <a:gd name="connsiteX0" fmla="*/ 1998 w 468272"/>
              <a:gd name="connsiteY0" fmla="*/ 7519 h 1112728"/>
              <a:gd name="connsiteX1" fmla="*/ 349131 w 468272"/>
              <a:gd name="connsiteY1" fmla="*/ 854186 h 1112728"/>
              <a:gd name="connsiteX2" fmla="*/ 467664 w 468272"/>
              <a:gd name="connsiteY2" fmla="*/ 1112419 h 1112728"/>
              <a:gd name="connsiteX3" fmla="*/ 387231 w 468272"/>
              <a:gd name="connsiteY3" fmla="*/ 896519 h 1112728"/>
              <a:gd name="connsiteX4" fmla="*/ 213664 w 468272"/>
              <a:gd name="connsiteY4" fmla="*/ 464719 h 1112728"/>
              <a:gd name="connsiteX5" fmla="*/ 1998 w 468272"/>
              <a:gd name="connsiteY5" fmla="*/ 7519 h 111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272" h="1112728">
                <a:moveTo>
                  <a:pt x="1998" y="7519"/>
                </a:moveTo>
                <a:cubicBezTo>
                  <a:pt x="24576" y="72430"/>
                  <a:pt x="271520" y="670036"/>
                  <a:pt x="349131" y="854186"/>
                </a:cubicBezTo>
                <a:cubicBezTo>
                  <a:pt x="426742" y="1038336"/>
                  <a:pt x="461314" y="1105364"/>
                  <a:pt x="467664" y="1112419"/>
                </a:cubicBezTo>
                <a:cubicBezTo>
                  <a:pt x="474014" y="1119474"/>
                  <a:pt x="429564" y="1004469"/>
                  <a:pt x="387231" y="896519"/>
                </a:cubicBezTo>
                <a:cubicBezTo>
                  <a:pt x="344898" y="788569"/>
                  <a:pt x="272931" y="614297"/>
                  <a:pt x="213664" y="464719"/>
                </a:cubicBezTo>
                <a:cubicBezTo>
                  <a:pt x="154397" y="315141"/>
                  <a:pt x="-20580" y="-57392"/>
                  <a:pt x="1998" y="75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D791CCCB-54F0-4CF6-ADED-39DB6D7A325D}"/>
              </a:ext>
            </a:extLst>
          </p:cNvPr>
          <p:cNvSpPr/>
          <p:nvPr/>
        </p:nvSpPr>
        <p:spPr>
          <a:xfrm>
            <a:off x="1377632" y="9102002"/>
            <a:ext cx="486326" cy="515472"/>
          </a:xfrm>
          <a:custGeom>
            <a:avLst/>
            <a:gdLst>
              <a:gd name="connsiteX0" fmla="*/ 2435 w 486326"/>
              <a:gd name="connsiteY0" fmla="*/ 3898 h 515472"/>
              <a:gd name="connsiteX1" fmla="*/ 476568 w 486326"/>
              <a:gd name="connsiteY1" fmla="*/ 507665 h 515472"/>
              <a:gd name="connsiteX2" fmla="*/ 298768 w 486326"/>
              <a:gd name="connsiteY2" fmla="*/ 287531 h 515472"/>
              <a:gd name="connsiteX3" fmla="*/ 2435 w 486326"/>
              <a:gd name="connsiteY3" fmla="*/ 3898 h 51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326" h="515472">
                <a:moveTo>
                  <a:pt x="2435" y="3898"/>
                </a:moveTo>
                <a:cubicBezTo>
                  <a:pt x="32068" y="40587"/>
                  <a:pt x="427179" y="460393"/>
                  <a:pt x="476568" y="507665"/>
                </a:cubicBezTo>
                <a:cubicBezTo>
                  <a:pt x="525957" y="554937"/>
                  <a:pt x="375674" y="375726"/>
                  <a:pt x="298768" y="287531"/>
                </a:cubicBezTo>
                <a:cubicBezTo>
                  <a:pt x="221862" y="199336"/>
                  <a:pt x="-27198" y="-32791"/>
                  <a:pt x="2435" y="389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455935C5-B36A-4E6F-8DC2-A21421B08319}"/>
              </a:ext>
            </a:extLst>
          </p:cNvPr>
          <p:cNvSpPr/>
          <p:nvPr/>
        </p:nvSpPr>
        <p:spPr>
          <a:xfrm>
            <a:off x="1706154" y="9694707"/>
            <a:ext cx="173095" cy="222675"/>
          </a:xfrm>
          <a:custGeom>
            <a:avLst/>
            <a:gdLst>
              <a:gd name="connsiteX0" fmla="*/ 1996 w 173095"/>
              <a:gd name="connsiteY0" fmla="*/ 222406 h 222675"/>
              <a:gd name="connsiteX1" fmla="*/ 11521 w 173095"/>
              <a:gd name="connsiteY1" fmla="*/ 77943 h 222675"/>
              <a:gd name="connsiteX2" fmla="*/ 103596 w 173095"/>
              <a:gd name="connsiteY2" fmla="*/ 19206 h 222675"/>
              <a:gd name="connsiteX3" fmla="*/ 130584 w 173095"/>
              <a:gd name="connsiteY3" fmla="*/ 36668 h 222675"/>
              <a:gd name="connsiteX4" fmla="*/ 171859 w 173095"/>
              <a:gd name="connsiteY4" fmla="*/ 130331 h 222675"/>
              <a:gd name="connsiteX5" fmla="*/ 157571 w 173095"/>
              <a:gd name="connsiteY5" fmla="*/ 46193 h 222675"/>
              <a:gd name="connsiteX6" fmla="*/ 109946 w 173095"/>
              <a:gd name="connsiteY6" fmla="*/ 156 h 222675"/>
              <a:gd name="connsiteX7" fmla="*/ 13109 w 173095"/>
              <a:gd name="connsiteY7" fmla="*/ 38256 h 222675"/>
              <a:gd name="connsiteX8" fmla="*/ 1996 w 173095"/>
              <a:gd name="connsiteY8" fmla="*/ 222406 h 22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095" h="222675">
                <a:moveTo>
                  <a:pt x="1996" y="222406"/>
                </a:moveTo>
                <a:cubicBezTo>
                  <a:pt x="1731" y="229021"/>
                  <a:pt x="-5412" y="111810"/>
                  <a:pt x="11521" y="77943"/>
                </a:cubicBezTo>
                <a:cubicBezTo>
                  <a:pt x="28454" y="44076"/>
                  <a:pt x="83752" y="26085"/>
                  <a:pt x="103596" y="19206"/>
                </a:cubicBezTo>
                <a:cubicBezTo>
                  <a:pt x="123440" y="12327"/>
                  <a:pt x="119207" y="18147"/>
                  <a:pt x="130584" y="36668"/>
                </a:cubicBezTo>
                <a:cubicBezTo>
                  <a:pt x="141961" y="55189"/>
                  <a:pt x="167361" y="128744"/>
                  <a:pt x="171859" y="130331"/>
                </a:cubicBezTo>
                <a:cubicBezTo>
                  <a:pt x="176357" y="131918"/>
                  <a:pt x="167890" y="67889"/>
                  <a:pt x="157571" y="46193"/>
                </a:cubicBezTo>
                <a:cubicBezTo>
                  <a:pt x="147252" y="24497"/>
                  <a:pt x="134023" y="1479"/>
                  <a:pt x="109946" y="156"/>
                </a:cubicBezTo>
                <a:cubicBezTo>
                  <a:pt x="85869" y="-1167"/>
                  <a:pt x="33482" y="5448"/>
                  <a:pt x="13109" y="38256"/>
                </a:cubicBezTo>
                <a:cubicBezTo>
                  <a:pt x="-7264" y="71064"/>
                  <a:pt x="2261" y="215791"/>
                  <a:pt x="1996" y="2224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1A252CCA-EB44-4762-8601-5CE264301690}"/>
              </a:ext>
            </a:extLst>
          </p:cNvPr>
          <p:cNvSpPr/>
          <p:nvPr/>
        </p:nvSpPr>
        <p:spPr>
          <a:xfrm>
            <a:off x="1811170" y="9723437"/>
            <a:ext cx="106929" cy="229317"/>
          </a:xfrm>
          <a:custGeom>
            <a:avLst/>
            <a:gdLst>
              <a:gd name="connsiteX0" fmla="*/ 168 w 106929"/>
              <a:gd name="connsiteY0" fmla="*/ 1 h 229317"/>
              <a:gd name="connsiteX1" fmla="*/ 46205 w 106929"/>
              <a:gd name="connsiteY1" fmla="*/ 76201 h 229317"/>
              <a:gd name="connsiteX2" fmla="*/ 62080 w 106929"/>
              <a:gd name="connsiteY2" fmla="*/ 160338 h 229317"/>
              <a:gd name="connsiteX3" fmla="*/ 106530 w 106929"/>
              <a:gd name="connsiteY3" fmla="*/ 227013 h 229317"/>
              <a:gd name="connsiteX4" fmla="*/ 33505 w 106929"/>
              <a:gd name="connsiteY4" fmla="*/ 74613 h 229317"/>
              <a:gd name="connsiteX5" fmla="*/ 168 w 106929"/>
              <a:gd name="connsiteY5" fmla="*/ 1 h 22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29" h="229317">
                <a:moveTo>
                  <a:pt x="168" y="1"/>
                </a:moveTo>
                <a:cubicBezTo>
                  <a:pt x="2285" y="266"/>
                  <a:pt x="35886" y="49478"/>
                  <a:pt x="46205" y="76201"/>
                </a:cubicBezTo>
                <a:cubicBezTo>
                  <a:pt x="56524" y="102924"/>
                  <a:pt x="52026" y="135203"/>
                  <a:pt x="62080" y="160338"/>
                </a:cubicBezTo>
                <a:cubicBezTo>
                  <a:pt x="72134" y="185473"/>
                  <a:pt x="111293" y="241301"/>
                  <a:pt x="106530" y="227013"/>
                </a:cubicBezTo>
                <a:cubicBezTo>
                  <a:pt x="101767" y="212725"/>
                  <a:pt x="50703" y="111125"/>
                  <a:pt x="33505" y="74613"/>
                </a:cubicBezTo>
                <a:cubicBezTo>
                  <a:pt x="16307" y="38101"/>
                  <a:pt x="-1949" y="-264"/>
                  <a:pt x="16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8BDAC7CF-EF90-4A79-B5AF-B116BC1D2564}"/>
              </a:ext>
            </a:extLst>
          </p:cNvPr>
          <p:cNvSpPr/>
          <p:nvPr/>
        </p:nvSpPr>
        <p:spPr>
          <a:xfrm>
            <a:off x="1146844" y="10237339"/>
            <a:ext cx="373230" cy="354528"/>
          </a:xfrm>
          <a:custGeom>
            <a:avLst/>
            <a:gdLst>
              <a:gd name="connsiteX0" fmla="*/ 2506 w 373230"/>
              <a:gd name="connsiteY0" fmla="*/ 348111 h 354528"/>
              <a:gd name="connsiteX1" fmla="*/ 26319 w 373230"/>
              <a:gd name="connsiteY1" fmla="*/ 303661 h 354528"/>
              <a:gd name="connsiteX2" fmla="*/ 116806 w 373230"/>
              <a:gd name="connsiteY2" fmla="*/ 167136 h 354528"/>
              <a:gd name="connsiteX3" fmla="*/ 372394 w 373230"/>
              <a:gd name="connsiteY3" fmla="*/ 2036 h 354528"/>
              <a:gd name="connsiteX4" fmla="*/ 194594 w 373230"/>
              <a:gd name="connsiteY4" fmla="*/ 81411 h 354528"/>
              <a:gd name="connsiteX5" fmla="*/ 75531 w 373230"/>
              <a:gd name="connsiteY5" fmla="*/ 176661 h 354528"/>
              <a:gd name="connsiteX6" fmla="*/ 2506 w 373230"/>
              <a:gd name="connsiteY6" fmla="*/ 348111 h 35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30" h="354528">
                <a:moveTo>
                  <a:pt x="2506" y="348111"/>
                </a:moveTo>
                <a:cubicBezTo>
                  <a:pt x="-5696" y="369278"/>
                  <a:pt x="7269" y="333823"/>
                  <a:pt x="26319" y="303661"/>
                </a:cubicBezTo>
                <a:cubicBezTo>
                  <a:pt x="45369" y="273498"/>
                  <a:pt x="59127" y="217407"/>
                  <a:pt x="116806" y="167136"/>
                </a:cubicBezTo>
                <a:cubicBezTo>
                  <a:pt x="174485" y="116865"/>
                  <a:pt x="359429" y="16323"/>
                  <a:pt x="372394" y="2036"/>
                </a:cubicBezTo>
                <a:cubicBezTo>
                  <a:pt x="385359" y="-12251"/>
                  <a:pt x="244071" y="52307"/>
                  <a:pt x="194594" y="81411"/>
                </a:cubicBezTo>
                <a:cubicBezTo>
                  <a:pt x="145117" y="110515"/>
                  <a:pt x="107810" y="132740"/>
                  <a:pt x="75531" y="176661"/>
                </a:cubicBezTo>
                <a:cubicBezTo>
                  <a:pt x="43252" y="220582"/>
                  <a:pt x="10708" y="326944"/>
                  <a:pt x="2506" y="3481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ADD4F48A-ECC3-4A3D-9859-FE9F9980D25C}"/>
              </a:ext>
            </a:extLst>
          </p:cNvPr>
          <p:cNvSpPr/>
          <p:nvPr/>
        </p:nvSpPr>
        <p:spPr>
          <a:xfrm>
            <a:off x="1598581" y="10001225"/>
            <a:ext cx="377982" cy="182592"/>
          </a:xfrm>
          <a:custGeom>
            <a:avLst/>
            <a:gdLst>
              <a:gd name="connsiteX0" fmla="*/ 32 w 377982"/>
              <a:gd name="connsiteY0" fmla="*/ 182588 h 182592"/>
              <a:gd name="connsiteX1" fmla="*/ 269907 w 377982"/>
              <a:gd name="connsiteY1" fmla="*/ 49238 h 182592"/>
              <a:gd name="connsiteX2" fmla="*/ 377857 w 377982"/>
              <a:gd name="connsiteY2" fmla="*/ 25 h 182592"/>
              <a:gd name="connsiteX3" fmla="*/ 252444 w 377982"/>
              <a:gd name="connsiteY3" fmla="*/ 44475 h 182592"/>
              <a:gd name="connsiteX4" fmla="*/ 32 w 377982"/>
              <a:gd name="connsiteY4" fmla="*/ 182588 h 18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982" h="182592">
                <a:moveTo>
                  <a:pt x="32" y="182588"/>
                </a:moveTo>
                <a:cubicBezTo>
                  <a:pt x="2942" y="183382"/>
                  <a:pt x="206936" y="79665"/>
                  <a:pt x="269907" y="49238"/>
                </a:cubicBezTo>
                <a:cubicBezTo>
                  <a:pt x="332878" y="18811"/>
                  <a:pt x="380767" y="819"/>
                  <a:pt x="377857" y="25"/>
                </a:cubicBezTo>
                <a:cubicBezTo>
                  <a:pt x="374947" y="-769"/>
                  <a:pt x="311711" y="16958"/>
                  <a:pt x="252444" y="44475"/>
                </a:cubicBezTo>
                <a:cubicBezTo>
                  <a:pt x="193177" y="71992"/>
                  <a:pt x="-2878" y="181794"/>
                  <a:pt x="32" y="1825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F411B4AE-EE54-40F3-98D2-80BEE5676568}"/>
              </a:ext>
            </a:extLst>
          </p:cNvPr>
          <p:cNvSpPr/>
          <p:nvPr/>
        </p:nvSpPr>
        <p:spPr>
          <a:xfrm>
            <a:off x="1626756" y="10037586"/>
            <a:ext cx="344407" cy="205581"/>
          </a:xfrm>
          <a:custGeom>
            <a:avLst/>
            <a:gdLst>
              <a:gd name="connsiteX0" fmla="*/ 3607 w 344407"/>
              <a:gd name="connsiteY0" fmla="*/ 204964 h 205581"/>
              <a:gd name="connsiteX1" fmla="*/ 114732 w 344407"/>
              <a:gd name="connsiteY1" fmla="*/ 100189 h 205581"/>
              <a:gd name="connsiteX2" fmla="*/ 343332 w 344407"/>
              <a:gd name="connsiteY2" fmla="*/ 1764 h 205581"/>
              <a:gd name="connsiteX3" fmla="*/ 194107 w 344407"/>
              <a:gd name="connsiteY3" fmla="*/ 44627 h 205581"/>
              <a:gd name="connsiteX4" fmla="*/ 41707 w 344407"/>
              <a:gd name="connsiteY4" fmla="*/ 139877 h 205581"/>
              <a:gd name="connsiteX5" fmla="*/ 3607 w 344407"/>
              <a:gd name="connsiteY5" fmla="*/ 204964 h 20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407" h="205581">
                <a:moveTo>
                  <a:pt x="3607" y="204964"/>
                </a:moveTo>
                <a:cubicBezTo>
                  <a:pt x="15778" y="198349"/>
                  <a:pt x="58111" y="134056"/>
                  <a:pt x="114732" y="100189"/>
                </a:cubicBezTo>
                <a:cubicBezTo>
                  <a:pt x="171353" y="66322"/>
                  <a:pt x="330103" y="11024"/>
                  <a:pt x="343332" y="1764"/>
                </a:cubicBezTo>
                <a:cubicBezTo>
                  <a:pt x="356561" y="-7496"/>
                  <a:pt x="244378" y="21608"/>
                  <a:pt x="194107" y="44627"/>
                </a:cubicBezTo>
                <a:cubicBezTo>
                  <a:pt x="143836" y="67646"/>
                  <a:pt x="71870" y="116329"/>
                  <a:pt x="41707" y="139877"/>
                </a:cubicBezTo>
                <a:cubicBezTo>
                  <a:pt x="11545" y="163425"/>
                  <a:pt x="-8564" y="211579"/>
                  <a:pt x="3607" y="2049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8365617D-23D6-47C1-9D79-97C45E98F364}"/>
              </a:ext>
            </a:extLst>
          </p:cNvPr>
          <p:cNvSpPr/>
          <p:nvPr/>
        </p:nvSpPr>
        <p:spPr>
          <a:xfrm>
            <a:off x="1677660" y="10156825"/>
            <a:ext cx="405457" cy="98425"/>
          </a:xfrm>
          <a:custGeom>
            <a:avLst/>
            <a:gdLst>
              <a:gd name="connsiteX0" fmla="*/ 328 w 405457"/>
              <a:gd name="connsiteY0" fmla="*/ 98425 h 98425"/>
              <a:gd name="connsiteX1" fmla="*/ 220990 w 405457"/>
              <a:gd name="connsiteY1" fmla="*/ 25400 h 98425"/>
              <a:gd name="connsiteX2" fmla="*/ 405140 w 405457"/>
              <a:gd name="connsiteY2" fmla="*/ 0 h 98425"/>
              <a:gd name="connsiteX3" fmla="*/ 176540 w 405457"/>
              <a:gd name="connsiteY3" fmla="*/ 25400 h 98425"/>
              <a:gd name="connsiteX4" fmla="*/ 328 w 405457"/>
              <a:gd name="connsiteY4" fmla="*/ 98425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457" h="98425">
                <a:moveTo>
                  <a:pt x="328" y="98425"/>
                </a:moveTo>
                <a:cubicBezTo>
                  <a:pt x="7736" y="98425"/>
                  <a:pt x="153521" y="41804"/>
                  <a:pt x="220990" y="25400"/>
                </a:cubicBezTo>
                <a:cubicBezTo>
                  <a:pt x="288459" y="8996"/>
                  <a:pt x="412548" y="0"/>
                  <a:pt x="405140" y="0"/>
                </a:cubicBezTo>
                <a:cubicBezTo>
                  <a:pt x="397732" y="0"/>
                  <a:pt x="240569" y="11642"/>
                  <a:pt x="176540" y="25400"/>
                </a:cubicBezTo>
                <a:cubicBezTo>
                  <a:pt x="112511" y="39158"/>
                  <a:pt x="-7080" y="98425"/>
                  <a:pt x="328" y="984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5A0AF6CA-B559-4CA1-844F-8D03A5951AE9}"/>
              </a:ext>
            </a:extLst>
          </p:cNvPr>
          <p:cNvSpPr/>
          <p:nvPr/>
        </p:nvSpPr>
        <p:spPr>
          <a:xfrm>
            <a:off x="1650692" y="10129597"/>
            <a:ext cx="409883" cy="109779"/>
          </a:xfrm>
          <a:custGeom>
            <a:avLst/>
            <a:gdLst>
              <a:gd name="connsiteX0" fmla="*/ 308 w 409883"/>
              <a:gd name="connsiteY0" fmla="*/ 109778 h 109779"/>
              <a:gd name="connsiteX1" fmla="*/ 166996 w 409883"/>
              <a:gd name="connsiteY1" fmla="*/ 41516 h 109779"/>
              <a:gd name="connsiteX2" fmla="*/ 340033 w 409883"/>
              <a:gd name="connsiteY2" fmla="*/ 3416 h 109779"/>
              <a:gd name="connsiteX3" fmla="*/ 409883 w 409883"/>
              <a:gd name="connsiteY3" fmla="*/ 1828 h 109779"/>
              <a:gd name="connsiteX4" fmla="*/ 251133 w 409883"/>
              <a:gd name="connsiteY4" fmla="*/ 6591 h 109779"/>
              <a:gd name="connsiteX5" fmla="*/ 128896 w 409883"/>
              <a:gd name="connsiteY5" fmla="*/ 39928 h 109779"/>
              <a:gd name="connsiteX6" fmla="*/ 308 w 409883"/>
              <a:gd name="connsiteY6" fmla="*/ 109778 h 10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883" h="109779">
                <a:moveTo>
                  <a:pt x="308" y="109778"/>
                </a:moveTo>
                <a:cubicBezTo>
                  <a:pt x="6658" y="110043"/>
                  <a:pt x="110375" y="59243"/>
                  <a:pt x="166996" y="41516"/>
                </a:cubicBezTo>
                <a:cubicBezTo>
                  <a:pt x="223617" y="23789"/>
                  <a:pt x="299552" y="10031"/>
                  <a:pt x="340033" y="3416"/>
                </a:cubicBezTo>
                <a:cubicBezTo>
                  <a:pt x="380514" y="-3199"/>
                  <a:pt x="409883" y="1828"/>
                  <a:pt x="409883" y="1828"/>
                </a:cubicBezTo>
                <a:cubicBezTo>
                  <a:pt x="395066" y="2357"/>
                  <a:pt x="297964" y="241"/>
                  <a:pt x="251133" y="6591"/>
                </a:cubicBezTo>
                <a:cubicBezTo>
                  <a:pt x="204302" y="12941"/>
                  <a:pt x="170435" y="24582"/>
                  <a:pt x="128896" y="39928"/>
                </a:cubicBezTo>
                <a:cubicBezTo>
                  <a:pt x="87357" y="55274"/>
                  <a:pt x="-6042" y="109513"/>
                  <a:pt x="308" y="1097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41556D41-E592-4009-90F7-AF40D3AB78B2}"/>
              </a:ext>
            </a:extLst>
          </p:cNvPr>
          <p:cNvSpPr/>
          <p:nvPr/>
        </p:nvSpPr>
        <p:spPr>
          <a:xfrm>
            <a:off x="1469130" y="10249597"/>
            <a:ext cx="167585" cy="116342"/>
          </a:xfrm>
          <a:custGeom>
            <a:avLst/>
            <a:gdLst>
              <a:gd name="connsiteX0" fmla="*/ 167583 w 167585"/>
              <a:gd name="connsiteY0" fmla="*/ 4066 h 116342"/>
              <a:gd name="connsiteX1" fmla="*/ 48520 w 167585"/>
              <a:gd name="connsiteY1" fmla="*/ 85028 h 116342"/>
              <a:gd name="connsiteX2" fmla="*/ 895 w 167585"/>
              <a:gd name="connsiteY2" fmla="*/ 112016 h 116342"/>
              <a:gd name="connsiteX3" fmla="*/ 85033 w 167585"/>
              <a:gd name="connsiteY3" fmla="*/ 891 h 116342"/>
              <a:gd name="connsiteX4" fmla="*/ 53283 w 167585"/>
              <a:gd name="connsiteY4" fmla="*/ 61216 h 116342"/>
              <a:gd name="connsiteX5" fmla="*/ 45345 w 167585"/>
              <a:gd name="connsiteY5" fmla="*/ 88203 h 116342"/>
              <a:gd name="connsiteX6" fmla="*/ 167583 w 167585"/>
              <a:gd name="connsiteY6" fmla="*/ 4066 h 11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585" h="116342">
                <a:moveTo>
                  <a:pt x="167583" y="4066"/>
                </a:moveTo>
                <a:cubicBezTo>
                  <a:pt x="168112" y="3537"/>
                  <a:pt x="76301" y="67036"/>
                  <a:pt x="48520" y="85028"/>
                </a:cubicBezTo>
                <a:cubicBezTo>
                  <a:pt x="20739" y="103020"/>
                  <a:pt x="-5190" y="126039"/>
                  <a:pt x="895" y="112016"/>
                </a:cubicBezTo>
                <a:cubicBezTo>
                  <a:pt x="6980" y="97993"/>
                  <a:pt x="76302" y="9358"/>
                  <a:pt x="85033" y="891"/>
                </a:cubicBezTo>
                <a:cubicBezTo>
                  <a:pt x="93764" y="-7576"/>
                  <a:pt x="59898" y="46664"/>
                  <a:pt x="53283" y="61216"/>
                </a:cubicBezTo>
                <a:cubicBezTo>
                  <a:pt x="46668" y="75768"/>
                  <a:pt x="28941" y="97464"/>
                  <a:pt x="45345" y="88203"/>
                </a:cubicBezTo>
                <a:cubicBezTo>
                  <a:pt x="61749" y="78943"/>
                  <a:pt x="167054" y="4595"/>
                  <a:pt x="167583" y="40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: 図形 1383">
            <a:extLst>
              <a:ext uri="{FF2B5EF4-FFF2-40B4-BE49-F238E27FC236}">
                <a16:creationId xmlns:a16="http://schemas.microsoft.com/office/drawing/2014/main" id="{B55544BE-BA02-49D3-93FA-85AFCD00C6BE}"/>
              </a:ext>
            </a:extLst>
          </p:cNvPr>
          <p:cNvSpPr/>
          <p:nvPr/>
        </p:nvSpPr>
        <p:spPr>
          <a:xfrm>
            <a:off x="1479530" y="10266548"/>
            <a:ext cx="162789" cy="92484"/>
          </a:xfrm>
          <a:custGeom>
            <a:avLst/>
            <a:gdLst>
              <a:gd name="connsiteX0" fmla="*/ 3195 w 162789"/>
              <a:gd name="connsiteY0" fmla="*/ 91890 h 92484"/>
              <a:gd name="connsiteX1" fmla="*/ 161945 w 162789"/>
              <a:gd name="connsiteY1" fmla="*/ 1402 h 92484"/>
              <a:gd name="connsiteX2" fmla="*/ 63520 w 162789"/>
              <a:gd name="connsiteY2" fmla="*/ 39502 h 92484"/>
              <a:gd name="connsiteX3" fmla="*/ 3195 w 162789"/>
              <a:gd name="connsiteY3" fmla="*/ 91890 h 9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789" h="92484">
                <a:moveTo>
                  <a:pt x="3195" y="91890"/>
                </a:moveTo>
                <a:cubicBezTo>
                  <a:pt x="19599" y="85540"/>
                  <a:pt x="151891" y="10133"/>
                  <a:pt x="161945" y="1402"/>
                </a:cubicBezTo>
                <a:cubicBezTo>
                  <a:pt x="171999" y="-7329"/>
                  <a:pt x="89449" y="27067"/>
                  <a:pt x="63520" y="39502"/>
                </a:cubicBezTo>
                <a:cubicBezTo>
                  <a:pt x="37591" y="51937"/>
                  <a:pt x="-13209" y="98240"/>
                  <a:pt x="3195" y="918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: 図形 1384">
            <a:extLst>
              <a:ext uri="{FF2B5EF4-FFF2-40B4-BE49-F238E27FC236}">
                <a16:creationId xmlns:a16="http://schemas.microsoft.com/office/drawing/2014/main" id="{3288114B-E675-4A14-8DAF-6BBCE58CC937}"/>
              </a:ext>
            </a:extLst>
          </p:cNvPr>
          <p:cNvSpPr/>
          <p:nvPr/>
        </p:nvSpPr>
        <p:spPr>
          <a:xfrm>
            <a:off x="1425736" y="10271056"/>
            <a:ext cx="87205" cy="114515"/>
          </a:xfrm>
          <a:custGeom>
            <a:avLst/>
            <a:gdLst>
              <a:gd name="connsiteX0" fmla="*/ 87152 w 87205"/>
              <a:gd name="connsiteY0" fmla="*/ 69 h 114515"/>
              <a:gd name="connsiteX1" fmla="*/ 15714 w 87205"/>
              <a:gd name="connsiteY1" fmla="*/ 76269 h 114515"/>
              <a:gd name="connsiteX2" fmla="*/ 14127 w 87205"/>
              <a:gd name="connsiteY2" fmla="*/ 114369 h 114515"/>
              <a:gd name="connsiteX3" fmla="*/ 3014 w 87205"/>
              <a:gd name="connsiteY3" fmla="*/ 63569 h 114515"/>
              <a:gd name="connsiteX4" fmla="*/ 87152 w 87205"/>
              <a:gd name="connsiteY4" fmla="*/ 69 h 11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5" h="114515">
                <a:moveTo>
                  <a:pt x="87152" y="69"/>
                </a:moveTo>
                <a:cubicBezTo>
                  <a:pt x="89269" y="2186"/>
                  <a:pt x="27885" y="57219"/>
                  <a:pt x="15714" y="76269"/>
                </a:cubicBezTo>
                <a:cubicBezTo>
                  <a:pt x="3543" y="95319"/>
                  <a:pt x="16244" y="116486"/>
                  <a:pt x="14127" y="114369"/>
                </a:cubicBezTo>
                <a:cubicBezTo>
                  <a:pt x="12010" y="112252"/>
                  <a:pt x="-7305" y="82354"/>
                  <a:pt x="3014" y="63569"/>
                </a:cubicBezTo>
                <a:cubicBezTo>
                  <a:pt x="13333" y="44784"/>
                  <a:pt x="85035" y="-2048"/>
                  <a:pt x="87152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: 図形 1385">
            <a:extLst>
              <a:ext uri="{FF2B5EF4-FFF2-40B4-BE49-F238E27FC236}">
                <a16:creationId xmlns:a16="http://schemas.microsoft.com/office/drawing/2014/main" id="{F861E632-E5D1-4308-97E5-748370390EF8}"/>
              </a:ext>
            </a:extLst>
          </p:cNvPr>
          <p:cNvSpPr/>
          <p:nvPr/>
        </p:nvSpPr>
        <p:spPr>
          <a:xfrm>
            <a:off x="1170396" y="10360381"/>
            <a:ext cx="193564" cy="349971"/>
          </a:xfrm>
          <a:custGeom>
            <a:avLst/>
            <a:gdLst>
              <a:gd name="connsiteX0" fmla="*/ 193267 w 193564"/>
              <a:gd name="connsiteY0" fmla="*/ 1232 h 349971"/>
              <a:gd name="connsiteX1" fmla="*/ 15467 w 193564"/>
              <a:gd name="connsiteY1" fmla="*/ 255232 h 349971"/>
              <a:gd name="connsiteX2" fmla="*/ 13879 w 193564"/>
              <a:gd name="connsiteY2" fmla="*/ 347307 h 349971"/>
              <a:gd name="connsiteX3" fmla="*/ 56742 w 193564"/>
              <a:gd name="connsiteY3" fmla="*/ 166332 h 349971"/>
              <a:gd name="connsiteX4" fmla="*/ 193267 w 193564"/>
              <a:gd name="connsiteY4" fmla="*/ 1232 h 34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64" h="349971">
                <a:moveTo>
                  <a:pt x="193267" y="1232"/>
                </a:moveTo>
                <a:cubicBezTo>
                  <a:pt x="186388" y="16049"/>
                  <a:pt x="45365" y="197553"/>
                  <a:pt x="15467" y="255232"/>
                </a:cubicBezTo>
                <a:cubicBezTo>
                  <a:pt x="-14431" y="312911"/>
                  <a:pt x="7000" y="362124"/>
                  <a:pt x="13879" y="347307"/>
                </a:cubicBezTo>
                <a:cubicBezTo>
                  <a:pt x="20758" y="332490"/>
                  <a:pt x="27902" y="223746"/>
                  <a:pt x="56742" y="166332"/>
                </a:cubicBezTo>
                <a:cubicBezTo>
                  <a:pt x="85582" y="108918"/>
                  <a:pt x="200146" y="-13585"/>
                  <a:pt x="193267" y="12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: 図形 1386">
            <a:extLst>
              <a:ext uri="{FF2B5EF4-FFF2-40B4-BE49-F238E27FC236}">
                <a16:creationId xmlns:a16="http://schemas.microsoft.com/office/drawing/2014/main" id="{05A40259-41E1-4220-B560-A3431E165A3E}"/>
              </a:ext>
            </a:extLst>
          </p:cNvPr>
          <p:cNvSpPr/>
          <p:nvPr/>
        </p:nvSpPr>
        <p:spPr>
          <a:xfrm>
            <a:off x="1280815" y="10370904"/>
            <a:ext cx="93012" cy="379767"/>
          </a:xfrm>
          <a:custGeom>
            <a:avLst/>
            <a:gdLst>
              <a:gd name="connsiteX0" fmla="*/ 92373 w 93012"/>
              <a:gd name="connsiteY0" fmla="*/ 1821 h 379767"/>
              <a:gd name="connsiteX1" fmla="*/ 60623 w 93012"/>
              <a:gd name="connsiteY1" fmla="*/ 139934 h 379767"/>
              <a:gd name="connsiteX2" fmla="*/ 6648 w 93012"/>
              <a:gd name="connsiteY2" fmla="*/ 236771 h 379767"/>
              <a:gd name="connsiteX3" fmla="*/ 5060 w 93012"/>
              <a:gd name="connsiteY3" fmla="*/ 379646 h 379767"/>
              <a:gd name="connsiteX4" fmla="*/ 44748 w 93012"/>
              <a:gd name="connsiteY4" fmla="*/ 211371 h 379767"/>
              <a:gd name="connsiteX5" fmla="*/ 78085 w 93012"/>
              <a:gd name="connsiteY5" fmla="*/ 71671 h 379767"/>
              <a:gd name="connsiteX6" fmla="*/ 92373 w 93012"/>
              <a:gd name="connsiteY6" fmla="*/ 1821 h 37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12" h="379767">
                <a:moveTo>
                  <a:pt x="92373" y="1821"/>
                </a:moveTo>
                <a:cubicBezTo>
                  <a:pt x="89463" y="13198"/>
                  <a:pt x="74910" y="100776"/>
                  <a:pt x="60623" y="139934"/>
                </a:cubicBezTo>
                <a:cubicBezTo>
                  <a:pt x="46336" y="179092"/>
                  <a:pt x="15908" y="196819"/>
                  <a:pt x="6648" y="236771"/>
                </a:cubicBezTo>
                <a:cubicBezTo>
                  <a:pt x="-2612" y="276723"/>
                  <a:pt x="-1290" y="383879"/>
                  <a:pt x="5060" y="379646"/>
                </a:cubicBezTo>
                <a:cubicBezTo>
                  <a:pt x="11410" y="375413"/>
                  <a:pt x="32577" y="262700"/>
                  <a:pt x="44748" y="211371"/>
                </a:cubicBezTo>
                <a:cubicBezTo>
                  <a:pt x="56919" y="160042"/>
                  <a:pt x="68296" y="108713"/>
                  <a:pt x="78085" y="71671"/>
                </a:cubicBezTo>
                <a:cubicBezTo>
                  <a:pt x="87874" y="34629"/>
                  <a:pt x="95283" y="-9556"/>
                  <a:pt x="92373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: 図形 1387">
            <a:extLst>
              <a:ext uri="{FF2B5EF4-FFF2-40B4-BE49-F238E27FC236}">
                <a16:creationId xmlns:a16="http://schemas.microsoft.com/office/drawing/2014/main" id="{0D89E4D6-841B-40B7-9973-AF9605CF7728}"/>
              </a:ext>
            </a:extLst>
          </p:cNvPr>
          <p:cNvSpPr/>
          <p:nvPr/>
        </p:nvSpPr>
        <p:spPr>
          <a:xfrm>
            <a:off x="1330593" y="10362082"/>
            <a:ext cx="57045" cy="171490"/>
          </a:xfrm>
          <a:custGeom>
            <a:avLst/>
            <a:gdLst>
              <a:gd name="connsiteX0" fmla="*/ 55295 w 57045"/>
              <a:gd name="connsiteY0" fmla="*/ 1118 h 171490"/>
              <a:gd name="connsiteX1" fmla="*/ 15607 w 57045"/>
              <a:gd name="connsiteY1" fmla="*/ 139231 h 171490"/>
              <a:gd name="connsiteX2" fmla="*/ 1320 w 57045"/>
              <a:gd name="connsiteY2" fmla="*/ 167806 h 171490"/>
              <a:gd name="connsiteX3" fmla="*/ 45770 w 57045"/>
              <a:gd name="connsiteY3" fmla="*/ 78906 h 171490"/>
              <a:gd name="connsiteX4" fmla="*/ 55295 w 57045"/>
              <a:gd name="connsiteY4" fmla="*/ 1118 h 17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45" h="171490">
                <a:moveTo>
                  <a:pt x="55295" y="1118"/>
                </a:moveTo>
                <a:cubicBezTo>
                  <a:pt x="50268" y="11172"/>
                  <a:pt x="24603" y="111450"/>
                  <a:pt x="15607" y="139231"/>
                </a:cubicBezTo>
                <a:cubicBezTo>
                  <a:pt x="6611" y="167012"/>
                  <a:pt x="-3707" y="177860"/>
                  <a:pt x="1320" y="167806"/>
                </a:cubicBezTo>
                <a:cubicBezTo>
                  <a:pt x="6347" y="157752"/>
                  <a:pt x="37833" y="106422"/>
                  <a:pt x="45770" y="78906"/>
                </a:cubicBezTo>
                <a:cubicBezTo>
                  <a:pt x="53707" y="51390"/>
                  <a:pt x="60322" y="-8936"/>
                  <a:pt x="55295" y="11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: 図形 1388">
            <a:extLst>
              <a:ext uri="{FF2B5EF4-FFF2-40B4-BE49-F238E27FC236}">
                <a16:creationId xmlns:a16="http://schemas.microsoft.com/office/drawing/2014/main" id="{0F756071-5CBA-4B28-956B-2E66BE7C9FCE}"/>
              </a:ext>
            </a:extLst>
          </p:cNvPr>
          <p:cNvSpPr/>
          <p:nvPr/>
        </p:nvSpPr>
        <p:spPr>
          <a:xfrm>
            <a:off x="1234761" y="10466661"/>
            <a:ext cx="110933" cy="247815"/>
          </a:xfrm>
          <a:custGeom>
            <a:avLst/>
            <a:gdLst>
              <a:gd name="connsiteX0" fmla="*/ 109852 w 110933"/>
              <a:gd name="connsiteY0" fmla="*/ 1314 h 247815"/>
              <a:gd name="connsiteX1" fmla="*/ 16189 w 110933"/>
              <a:gd name="connsiteY1" fmla="*/ 104502 h 247815"/>
              <a:gd name="connsiteX2" fmla="*/ 314 w 110933"/>
              <a:gd name="connsiteY2" fmla="*/ 247377 h 247815"/>
              <a:gd name="connsiteX3" fmla="*/ 19364 w 110933"/>
              <a:gd name="connsiteY3" fmla="*/ 145777 h 247815"/>
              <a:gd name="connsiteX4" fmla="*/ 65402 w 110933"/>
              <a:gd name="connsiteY4" fmla="*/ 52114 h 247815"/>
              <a:gd name="connsiteX5" fmla="*/ 109852 w 110933"/>
              <a:gd name="connsiteY5" fmla="*/ 1314 h 24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33" h="247815">
                <a:moveTo>
                  <a:pt x="109852" y="1314"/>
                </a:moveTo>
                <a:cubicBezTo>
                  <a:pt x="101650" y="10045"/>
                  <a:pt x="34445" y="63492"/>
                  <a:pt x="16189" y="104502"/>
                </a:cubicBezTo>
                <a:cubicBezTo>
                  <a:pt x="-2067" y="145512"/>
                  <a:pt x="-215" y="240498"/>
                  <a:pt x="314" y="247377"/>
                </a:cubicBezTo>
                <a:cubicBezTo>
                  <a:pt x="843" y="254256"/>
                  <a:pt x="8516" y="178321"/>
                  <a:pt x="19364" y="145777"/>
                </a:cubicBezTo>
                <a:cubicBezTo>
                  <a:pt x="30212" y="113233"/>
                  <a:pt x="53496" y="74868"/>
                  <a:pt x="65402" y="52114"/>
                </a:cubicBezTo>
                <a:cubicBezTo>
                  <a:pt x="77308" y="29360"/>
                  <a:pt x="118054" y="-7417"/>
                  <a:pt x="109852" y="13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: 図形 1389">
            <a:extLst>
              <a:ext uri="{FF2B5EF4-FFF2-40B4-BE49-F238E27FC236}">
                <a16:creationId xmlns:a16="http://schemas.microsoft.com/office/drawing/2014/main" id="{E03DEC40-F54D-4FBB-AC35-1DB9D263D636}"/>
              </a:ext>
            </a:extLst>
          </p:cNvPr>
          <p:cNvSpPr/>
          <p:nvPr/>
        </p:nvSpPr>
        <p:spPr>
          <a:xfrm>
            <a:off x="1451476" y="10402842"/>
            <a:ext cx="156820" cy="270004"/>
          </a:xfrm>
          <a:custGeom>
            <a:avLst/>
            <a:gdLst>
              <a:gd name="connsiteX0" fmla="*/ 156662 w 156820"/>
              <a:gd name="connsiteY0" fmla="*/ 46 h 270004"/>
              <a:gd name="connsiteX1" fmla="*/ 18549 w 156820"/>
              <a:gd name="connsiteY1" fmla="*/ 166733 h 270004"/>
              <a:gd name="connsiteX2" fmla="*/ 4262 w 156820"/>
              <a:gd name="connsiteY2" fmla="*/ 269921 h 270004"/>
              <a:gd name="connsiteX3" fmla="*/ 45537 w 156820"/>
              <a:gd name="connsiteY3" fmla="*/ 150858 h 270004"/>
              <a:gd name="connsiteX4" fmla="*/ 156662 w 156820"/>
              <a:gd name="connsiteY4" fmla="*/ 46 h 27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20" h="270004">
                <a:moveTo>
                  <a:pt x="156662" y="46"/>
                </a:moveTo>
                <a:cubicBezTo>
                  <a:pt x="152164" y="2692"/>
                  <a:pt x="43949" y="121754"/>
                  <a:pt x="18549" y="166733"/>
                </a:cubicBezTo>
                <a:cubicBezTo>
                  <a:pt x="-6851" y="211712"/>
                  <a:pt x="-236" y="272567"/>
                  <a:pt x="4262" y="269921"/>
                </a:cubicBezTo>
                <a:cubicBezTo>
                  <a:pt x="8760" y="267275"/>
                  <a:pt x="22518" y="193191"/>
                  <a:pt x="45537" y="150858"/>
                </a:cubicBezTo>
                <a:cubicBezTo>
                  <a:pt x="68556" y="108525"/>
                  <a:pt x="161160" y="-2600"/>
                  <a:pt x="156662" y="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: 図形 1390">
            <a:extLst>
              <a:ext uri="{FF2B5EF4-FFF2-40B4-BE49-F238E27FC236}">
                <a16:creationId xmlns:a16="http://schemas.microsoft.com/office/drawing/2014/main" id="{AE392850-E456-4ADE-AA13-2C83EC081DCC}"/>
              </a:ext>
            </a:extLst>
          </p:cNvPr>
          <p:cNvSpPr/>
          <p:nvPr/>
        </p:nvSpPr>
        <p:spPr>
          <a:xfrm>
            <a:off x="1381098" y="10310038"/>
            <a:ext cx="242201" cy="275453"/>
          </a:xfrm>
          <a:custGeom>
            <a:avLst/>
            <a:gdLst>
              <a:gd name="connsiteX0" fmla="*/ 241327 w 242201"/>
              <a:gd name="connsiteY0" fmla="*/ 2362 h 275453"/>
              <a:gd name="connsiteX1" fmla="*/ 44477 w 242201"/>
              <a:gd name="connsiteY1" fmla="*/ 173812 h 275453"/>
              <a:gd name="connsiteX2" fmla="*/ 6377 w 242201"/>
              <a:gd name="connsiteY2" fmla="*/ 275412 h 275453"/>
              <a:gd name="connsiteX3" fmla="*/ 11140 w 242201"/>
              <a:gd name="connsiteY3" fmla="*/ 184925 h 275453"/>
              <a:gd name="connsiteX4" fmla="*/ 112740 w 242201"/>
              <a:gd name="connsiteY4" fmla="*/ 81737 h 275453"/>
              <a:gd name="connsiteX5" fmla="*/ 241327 w 242201"/>
              <a:gd name="connsiteY5" fmla="*/ 2362 h 27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201" h="275453">
                <a:moveTo>
                  <a:pt x="241327" y="2362"/>
                </a:moveTo>
                <a:cubicBezTo>
                  <a:pt x="229950" y="17708"/>
                  <a:pt x="83635" y="128304"/>
                  <a:pt x="44477" y="173812"/>
                </a:cubicBezTo>
                <a:cubicBezTo>
                  <a:pt x="5319" y="219320"/>
                  <a:pt x="11933" y="273560"/>
                  <a:pt x="6377" y="275412"/>
                </a:cubicBezTo>
                <a:cubicBezTo>
                  <a:pt x="821" y="277264"/>
                  <a:pt x="-6587" y="217204"/>
                  <a:pt x="11140" y="184925"/>
                </a:cubicBezTo>
                <a:cubicBezTo>
                  <a:pt x="28867" y="152646"/>
                  <a:pt x="75434" y="113222"/>
                  <a:pt x="112740" y="81737"/>
                </a:cubicBezTo>
                <a:cubicBezTo>
                  <a:pt x="150046" y="50252"/>
                  <a:pt x="252704" y="-12984"/>
                  <a:pt x="241327" y="236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: 図形 1391">
            <a:extLst>
              <a:ext uri="{FF2B5EF4-FFF2-40B4-BE49-F238E27FC236}">
                <a16:creationId xmlns:a16="http://schemas.microsoft.com/office/drawing/2014/main" id="{6ED1A17C-E030-423C-ABE2-617DD2E2D968}"/>
              </a:ext>
            </a:extLst>
          </p:cNvPr>
          <p:cNvSpPr/>
          <p:nvPr/>
        </p:nvSpPr>
        <p:spPr>
          <a:xfrm>
            <a:off x="1332430" y="10679634"/>
            <a:ext cx="46776" cy="208916"/>
          </a:xfrm>
          <a:custGeom>
            <a:avLst/>
            <a:gdLst>
              <a:gd name="connsiteX0" fmla="*/ 15358 w 46776"/>
              <a:gd name="connsiteY0" fmla="*/ 1066 h 208916"/>
              <a:gd name="connsiteX1" fmla="*/ 1070 w 46776"/>
              <a:gd name="connsiteY1" fmla="*/ 67741 h 208916"/>
              <a:gd name="connsiteX2" fmla="*/ 45520 w 46776"/>
              <a:gd name="connsiteY2" fmla="*/ 205854 h 208916"/>
              <a:gd name="connsiteX3" fmla="*/ 34408 w 46776"/>
              <a:gd name="connsiteY3" fmla="*/ 159816 h 208916"/>
              <a:gd name="connsiteX4" fmla="*/ 32820 w 46776"/>
              <a:gd name="connsiteY4" fmla="*/ 116954 h 208916"/>
              <a:gd name="connsiteX5" fmla="*/ 15358 w 46776"/>
              <a:gd name="connsiteY5" fmla="*/ 1066 h 20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76" h="208916">
                <a:moveTo>
                  <a:pt x="15358" y="1066"/>
                </a:moveTo>
                <a:cubicBezTo>
                  <a:pt x="10066" y="-7136"/>
                  <a:pt x="-3957" y="33610"/>
                  <a:pt x="1070" y="67741"/>
                </a:cubicBezTo>
                <a:cubicBezTo>
                  <a:pt x="6097" y="101872"/>
                  <a:pt x="39964" y="190508"/>
                  <a:pt x="45520" y="205854"/>
                </a:cubicBezTo>
                <a:cubicBezTo>
                  <a:pt x="51076" y="221200"/>
                  <a:pt x="36525" y="174633"/>
                  <a:pt x="34408" y="159816"/>
                </a:cubicBezTo>
                <a:cubicBezTo>
                  <a:pt x="32291" y="144999"/>
                  <a:pt x="35995" y="140502"/>
                  <a:pt x="32820" y="116954"/>
                </a:cubicBezTo>
                <a:cubicBezTo>
                  <a:pt x="29645" y="93406"/>
                  <a:pt x="20650" y="9268"/>
                  <a:pt x="15358" y="10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: 図形 1392">
            <a:extLst>
              <a:ext uri="{FF2B5EF4-FFF2-40B4-BE49-F238E27FC236}">
                <a16:creationId xmlns:a16="http://schemas.microsoft.com/office/drawing/2014/main" id="{A146C440-8EDE-4962-90B1-EFC40C6B8ADA}"/>
              </a:ext>
            </a:extLst>
          </p:cNvPr>
          <p:cNvSpPr/>
          <p:nvPr/>
        </p:nvSpPr>
        <p:spPr>
          <a:xfrm>
            <a:off x="1738397" y="10273431"/>
            <a:ext cx="138052" cy="183693"/>
          </a:xfrm>
          <a:custGeom>
            <a:avLst/>
            <a:gdLst>
              <a:gd name="connsiteX0" fmla="*/ 138028 w 138052"/>
              <a:gd name="connsiteY0" fmla="*/ 869 h 183693"/>
              <a:gd name="connsiteX1" fmla="*/ 30078 w 138052"/>
              <a:gd name="connsiteY1" fmla="*/ 73894 h 183693"/>
              <a:gd name="connsiteX2" fmla="*/ 3091 w 138052"/>
              <a:gd name="connsiteY2" fmla="*/ 183432 h 183693"/>
              <a:gd name="connsiteX3" fmla="*/ 4678 w 138052"/>
              <a:gd name="connsiteY3" fmla="*/ 102469 h 183693"/>
              <a:gd name="connsiteX4" fmla="*/ 39603 w 138052"/>
              <a:gd name="connsiteY4" fmla="*/ 38969 h 183693"/>
              <a:gd name="connsiteX5" fmla="*/ 138028 w 138052"/>
              <a:gd name="connsiteY5" fmla="*/ 869 h 18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052" h="183693">
                <a:moveTo>
                  <a:pt x="138028" y="869"/>
                </a:moveTo>
                <a:cubicBezTo>
                  <a:pt x="136440" y="6690"/>
                  <a:pt x="52567" y="43467"/>
                  <a:pt x="30078" y="73894"/>
                </a:cubicBezTo>
                <a:cubicBezTo>
                  <a:pt x="7589" y="104321"/>
                  <a:pt x="7324" y="178670"/>
                  <a:pt x="3091" y="183432"/>
                </a:cubicBezTo>
                <a:cubicBezTo>
                  <a:pt x="-1142" y="188194"/>
                  <a:pt x="-1407" y="126546"/>
                  <a:pt x="4678" y="102469"/>
                </a:cubicBezTo>
                <a:cubicBezTo>
                  <a:pt x="10763" y="78392"/>
                  <a:pt x="14467" y="58284"/>
                  <a:pt x="39603" y="38969"/>
                </a:cubicBezTo>
                <a:cubicBezTo>
                  <a:pt x="64738" y="19655"/>
                  <a:pt x="139616" y="-4952"/>
                  <a:pt x="138028" y="8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: 図形 1393">
            <a:extLst>
              <a:ext uri="{FF2B5EF4-FFF2-40B4-BE49-F238E27FC236}">
                <a16:creationId xmlns:a16="http://schemas.microsoft.com/office/drawing/2014/main" id="{72CEDB1C-73BB-420B-8227-485E72C07D76}"/>
              </a:ext>
            </a:extLst>
          </p:cNvPr>
          <p:cNvSpPr/>
          <p:nvPr/>
        </p:nvSpPr>
        <p:spPr>
          <a:xfrm>
            <a:off x="1906627" y="10390316"/>
            <a:ext cx="206958" cy="82430"/>
          </a:xfrm>
          <a:custGeom>
            <a:avLst/>
            <a:gdLst>
              <a:gd name="connsiteX0" fmla="*/ 1548 w 206958"/>
              <a:gd name="connsiteY0" fmla="*/ 82422 h 82430"/>
              <a:gd name="connsiteX1" fmla="*/ 146011 w 206958"/>
              <a:gd name="connsiteY1" fmla="*/ 9397 h 82430"/>
              <a:gd name="connsiteX2" fmla="*/ 204748 w 206958"/>
              <a:gd name="connsiteY2" fmla="*/ 1459 h 82430"/>
              <a:gd name="connsiteX3" fmla="*/ 76161 w 206958"/>
              <a:gd name="connsiteY3" fmla="*/ 14159 h 82430"/>
              <a:gd name="connsiteX4" fmla="*/ 1548 w 206958"/>
              <a:gd name="connsiteY4" fmla="*/ 82422 h 8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58" h="82430">
                <a:moveTo>
                  <a:pt x="1548" y="82422"/>
                </a:moveTo>
                <a:cubicBezTo>
                  <a:pt x="13190" y="81628"/>
                  <a:pt x="112144" y="22891"/>
                  <a:pt x="146011" y="9397"/>
                </a:cubicBezTo>
                <a:cubicBezTo>
                  <a:pt x="179878" y="-4097"/>
                  <a:pt x="216390" y="665"/>
                  <a:pt x="204748" y="1459"/>
                </a:cubicBezTo>
                <a:cubicBezTo>
                  <a:pt x="193106" y="2253"/>
                  <a:pt x="105530" y="3576"/>
                  <a:pt x="76161" y="14159"/>
                </a:cubicBezTo>
                <a:cubicBezTo>
                  <a:pt x="46792" y="24742"/>
                  <a:pt x="-10094" y="83216"/>
                  <a:pt x="1548" y="824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: 図形 1394">
            <a:extLst>
              <a:ext uri="{FF2B5EF4-FFF2-40B4-BE49-F238E27FC236}">
                <a16:creationId xmlns:a16="http://schemas.microsoft.com/office/drawing/2014/main" id="{6723AC24-B6BC-4468-AFC2-092E18680A77}"/>
              </a:ext>
            </a:extLst>
          </p:cNvPr>
          <p:cNvSpPr/>
          <p:nvPr/>
        </p:nvSpPr>
        <p:spPr>
          <a:xfrm>
            <a:off x="1880239" y="10251442"/>
            <a:ext cx="311156" cy="166858"/>
          </a:xfrm>
          <a:custGeom>
            <a:avLst/>
            <a:gdLst>
              <a:gd name="connsiteX0" fmla="*/ 310511 w 311156"/>
              <a:gd name="connsiteY0" fmla="*/ 2221 h 166858"/>
              <a:gd name="connsiteX1" fmla="*/ 158111 w 311156"/>
              <a:gd name="connsiteY1" fmla="*/ 46671 h 166858"/>
              <a:gd name="connsiteX2" fmla="*/ 2536 w 311156"/>
              <a:gd name="connsiteY2" fmla="*/ 165733 h 166858"/>
              <a:gd name="connsiteX3" fmla="*/ 67624 w 311156"/>
              <a:gd name="connsiteY3" fmla="*/ 102233 h 166858"/>
              <a:gd name="connsiteX4" fmla="*/ 146999 w 311156"/>
              <a:gd name="connsiteY4" fmla="*/ 30796 h 166858"/>
              <a:gd name="connsiteX5" fmla="*/ 210499 w 311156"/>
              <a:gd name="connsiteY5" fmla="*/ 10158 h 166858"/>
              <a:gd name="connsiteX6" fmla="*/ 310511 w 311156"/>
              <a:gd name="connsiteY6" fmla="*/ 2221 h 16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6" h="166858">
                <a:moveTo>
                  <a:pt x="310511" y="2221"/>
                </a:moveTo>
                <a:cubicBezTo>
                  <a:pt x="301780" y="8306"/>
                  <a:pt x="209440" y="19419"/>
                  <a:pt x="158111" y="46671"/>
                </a:cubicBezTo>
                <a:cubicBezTo>
                  <a:pt x="106782" y="73923"/>
                  <a:pt x="17617" y="156473"/>
                  <a:pt x="2536" y="165733"/>
                </a:cubicBezTo>
                <a:cubicBezTo>
                  <a:pt x="-12545" y="174993"/>
                  <a:pt x="43547" y="124722"/>
                  <a:pt x="67624" y="102233"/>
                </a:cubicBezTo>
                <a:cubicBezTo>
                  <a:pt x="91701" y="79744"/>
                  <a:pt x="123187" y="46142"/>
                  <a:pt x="146999" y="30796"/>
                </a:cubicBezTo>
                <a:cubicBezTo>
                  <a:pt x="170811" y="15450"/>
                  <a:pt x="184041" y="16508"/>
                  <a:pt x="210499" y="10158"/>
                </a:cubicBezTo>
                <a:cubicBezTo>
                  <a:pt x="236957" y="3808"/>
                  <a:pt x="319242" y="-3864"/>
                  <a:pt x="310511" y="22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: 図形 1395">
            <a:extLst>
              <a:ext uri="{FF2B5EF4-FFF2-40B4-BE49-F238E27FC236}">
                <a16:creationId xmlns:a16="http://schemas.microsoft.com/office/drawing/2014/main" id="{0BC63EE1-F417-48FA-A8FC-596566FB490D}"/>
              </a:ext>
            </a:extLst>
          </p:cNvPr>
          <p:cNvSpPr/>
          <p:nvPr/>
        </p:nvSpPr>
        <p:spPr>
          <a:xfrm>
            <a:off x="1824960" y="9148930"/>
            <a:ext cx="843329" cy="1048415"/>
          </a:xfrm>
          <a:custGeom>
            <a:avLst/>
            <a:gdLst>
              <a:gd name="connsiteX0" fmla="*/ 665 w 843329"/>
              <a:gd name="connsiteY0" fmla="*/ 1420 h 1048415"/>
              <a:gd name="connsiteX1" fmla="*/ 419765 w 843329"/>
              <a:gd name="connsiteY1" fmla="*/ 595145 h 1048415"/>
              <a:gd name="connsiteX2" fmla="*/ 753140 w 843329"/>
              <a:gd name="connsiteY2" fmla="*/ 995195 h 1048415"/>
              <a:gd name="connsiteX3" fmla="*/ 829340 w 843329"/>
              <a:gd name="connsiteY3" fmla="*/ 1020595 h 1048415"/>
              <a:gd name="connsiteX4" fmla="*/ 521365 w 843329"/>
              <a:gd name="connsiteY4" fmla="*/ 776120 h 1048415"/>
              <a:gd name="connsiteX5" fmla="*/ 665 w 843329"/>
              <a:gd name="connsiteY5" fmla="*/ 1420 h 104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329" h="1048415">
                <a:moveTo>
                  <a:pt x="665" y="1420"/>
                </a:moveTo>
                <a:cubicBezTo>
                  <a:pt x="-16268" y="-28742"/>
                  <a:pt x="294353" y="429516"/>
                  <a:pt x="419765" y="595145"/>
                </a:cubicBezTo>
                <a:cubicBezTo>
                  <a:pt x="545177" y="760774"/>
                  <a:pt x="684878" y="924287"/>
                  <a:pt x="753140" y="995195"/>
                </a:cubicBezTo>
                <a:cubicBezTo>
                  <a:pt x="821402" y="1066103"/>
                  <a:pt x="867969" y="1057107"/>
                  <a:pt x="829340" y="1020595"/>
                </a:cubicBezTo>
                <a:cubicBezTo>
                  <a:pt x="790711" y="984083"/>
                  <a:pt x="657361" y="948099"/>
                  <a:pt x="521365" y="776120"/>
                </a:cubicBezTo>
                <a:cubicBezTo>
                  <a:pt x="385369" y="604141"/>
                  <a:pt x="17598" y="31582"/>
                  <a:pt x="665" y="14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: 図形 1396">
            <a:extLst>
              <a:ext uri="{FF2B5EF4-FFF2-40B4-BE49-F238E27FC236}">
                <a16:creationId xmlns:a16="http://schemas.microsoft.com/office/drawing/2014/main" id="{6EE39BDE-7109-4CDD-96B6-F74F803AEADB}"/>
              </a:ext>
            </a:extLst>
          </p:cNvPr>
          <p:cNvSpPr/>
          <p:nvPr/>
        </p:nvSpPr>
        <p:spPr>
          <a:xfrm>
            <a:off x="1955773" y="9359883"/>
            <a:ext cx="403324" cy="774816"/>
          </a:xfrm>
          <a:custGeom>
            <a:avLst/>
            <a:gdLst>
              <a:gd name="connsiteX0" fmla="*/ 27 w 403324"/>
              <a:gd name="connsiteY0" fmla="*/ 17 h 774816"/>
              <a:gd name="connsiteX1" fmla="*/ 250852 w 403324"/>
              <a:gd name="connsiteY1" fmla="*/ 549292 h 774816"/>
              <a:gd name="connsiteX2" fmla="*/ 403252 w 403324"/>
              <a:gd name="connsiteY2" fmla="*/ 774717 h 774816"/>
              <a:gd name="connsiteX3" fmla="*/ 266727 w 403324"/>
              <a:gd name="connsiteY3" fmla="*/ 568342 h 774816"/>
              <a:gd name="connsiteX4" fmla="*/ 27 w 403324"/>
              <a:gd name="connsiteY4" fmla="*/ 17 h 77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324" h="774816">
                <a:moveTo>
                  <a:pt x="27" y="17"/>
                </a:moveTo>
                <a:cubicBezTo>
                  <a:pt x="-2619" y="-3158"/>
                  <a:pt x="183648" y="420175"/>
                  <a:pt x="250852" y="549292"/>
                </a:cubicBezTo>
                <a:cubicBezTo>
                  <a:pt x="318056" y="678409"/>
                  <a:pt x="400606" y="771542"/>
                  <a:pt x="403252" y="774717"/>
                </a:cubicBezTo>
                <a:cubicBezTo>
                  <a:pt x="405898" y="777892"/>
                  <a:pt x="336048" y="704867"/>
                  <a:pt x="266727" y="568342"/>
                </a:cubicBezTo>
                <a:cubicBezTo>
                  <a:pt x="197406" y="431817"/>
                  <a:pt x="2673" y="3192"/>
                  <a:pt x="27" y="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: 図形 1397">
            <a:extLst>
              <a:ext uri="{FF2B5EF4-FFF2-40B4-BE49-F238E27FC236}">
                <a16:creationId xmlns:a16="http://schemas.microsoft.com/office/drawing/2014/main" id="{E00ABB8E-0515-4ED4-BD83-848E5C5D9D02}"/>
              </a:ext>
            </a:extLst>
          </p:cNvPr>
          <p:cNvSpPr/>
          <p:nvPr/>
        </p:nvSpPr>
        <p:spPr>
          <a:xfrm>
            <a:off x="2311401" y="9843864"/>
            <a:ext cx="330009" cy="413289"/>
          </a:xfrm>
          <a:custGeom>
            <a:avLst/>
            <a:gdLst>
              <a:gd name="connsiteX0" fmla="*/ 327024 w 330009"/>
              <a:gd name="connsiteY0" fmla="*/ 411386 h 413289"/>
              <a:gd name="connsiteX1" fmla="*/ 44449 w 330009"/>
              <a:gd name="connsiteY1" fmla="*/ 268511 h 413289"/>
              <a:gd name="connsiteX2" fmla="*/ 6349 w 330009"/>
              <a:gd name="connsiteY2" fmla="*/ 1811 h 413289"/>
              <a:gd name="connsiteX3" fmla="*/ 19049 w 330009"/>
              <a:gd name="connsiteY3" fmla="*/ 160561 h 413289"/>
              <a:gd name="connsiteX4" fmla="*/ 184149 w 330009"/>
              <a:gd name="connsiteY4" fmla="*/ 338361 h 413289"/>
              <a:gd name="connsiteX5" fmla="*/ 327024 w 330009"/>
              <a:gd name="connsiteY5" fmla="*/ 411386 h 41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009" h="413289">
                <a:moveTo>
                  <a:pt x="327024" y="411386"/>
                </a:moveTo>
                <a:cubicBezTo>
                  <a:pt x="303741" y="399744"/>
                  <a:pt x="97895" y="336773"/>
                  <a:pt x="44449" y="268511"/>
                </a:cubicBezTo>
                <a:cubicBezTo>
                  <a:pt x="-8997" y="200249"/>
                  <a:pt x="10582" y="19803"/>
                  <a:pt x="6349" y="1811"/>
                </a:cubicBezTo>
                <a:cubicBezTo>
                  <a:pt x="2116" y="-16181"/>
                  <a:pt x="-10584" y="104469"/>
                  <a:pt x="19049" y="160561"/>
                </a:cubicBezTo>
                <a:cubicBezTo>
                  <a:pt x="48682" y="216653"/>
                  <a:pt x="137053" y="297615"/>
                  <a:pt x="184149" y="338361"/>
                </a:cubicBezTo>
                <a:cubicBezTo>
                  <a:pt x="231245" y="379107"/>
                  <a:pt x="350307" y="423028"/>
                  <a:pt x="327024" y="4113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: 図形 1398">
            <a:extLst>
              <a:ext uri="{FF2B5EF4-FFF2-40B4-BE49-F238E27FC236}">
                <a16:creationId xmlns:a16="http://schemas.microsoft.com/office/drawing/2014/main" id="{D6C65DE7-1FCC-42BF-9790-FA5604E83135}"/>
              </a:ext>
            </a:extLst>
          </p:cNvPr>
          <p:cNvSpPr/>
          <p:nvPr/>
        </p:nvSpPr>
        <p:spPr>
          <a:xfrm>
            <a:off x="2534656" y="10093243"/>
            <a:ext cx="363639" cy="171581"/>
          </a:xfrm>
          <a:custGeom>
            <a:avLst/>
            <a:gdLst>
              <a:gd name="connsiteX0" fmla="*/ 360944 w 363639"/>
              <a:gd name="connsiteY0" fmla="*/ 82 h 171581"/>
              <a:gd name="connsiteX1" fmla="*/ 5344 w 363639"/>
              <a:gd name="connsiteY1" fmla="*/ 162007 h 171581"/>
              <a:gd name="connsiteX2" fmla="*/ 160919 w 363639"/>
              <a:gd name="connsiteY2" fmla="*/ 139782 h 171581"/>
              <a:gd name="connsiteX3" fmla="*/ 360944 w 363639"/>
              <a:gd name="connsiteY3" fmla="*/ 82 h 17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39" h="171581">
                <a:moveTo>
                  <a:pt x="360944" y="82"/>
                </a:moveTo>
                <a:cubicBezTo>
                  <a:pt x="335015" y="3786"/>
                  <a:pt x="38681" y="138724"/>
                  <a:pt x="5344" y="162007"/>
                </a:cubicBezTo>
                <a:cubicBezTo>
                  <a:pt x="-27993" y="185290"/>
                  <a:pt x="103240" y="161478"/>
                  <a:pt x="160919" y="139782"/>
                </a:cubicBezTo>
                <a:cubicBezTo>
                  <a:pt x="218598" y="118086"/>
                  <a:pt x="386873" y="-3622"/>
                  <a:pt x="360944" y="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: 図形 1399">
            <a:extLst>
              <a:ext uri="{FF2B5EF4-FFF2-40B4-BE49-F238E27FC236}">
                <a16:creationId xmlns:a16="http://schemas.microsoft.com/office/drawing/2014/main" id="{8F791006-3468-4414-8B04-6D59BF85616C}"/>
              </a:ext>
            </a:extLst>
          </p:cNvPr>
          <p:cNvSpPr/>
          <p:nvPr/>
        </p:nvSpPr>
        <p:spPr>
          <a:xfrm>
            <a:off x="2554835" y="10254819"/>
            <a:ext cx="717513" cy="486255"/>
          </a:xfrm>
          <a:custGeom>
            <a:avLst/>
            <a:gdLst>
              <a:gd name="connsiteX0" fmla="*/ 1040 w 717513"/>
              <a:gd name="connsiteY0" fmla="*/ 431 h 486255"/>
              <a:gd name="connsiteX1" fmla="*/ 77240 w 717513"/>
              <a:gd name="connsiteY1" fmla="*/ 384606 h 486255"/>
              <a:gd name="connsiteX2" fmla="*/ 274090 w 717513"/>
              <a:gd name="connsiteY2" fmla="*/ 486206 h 486255"/>
              <a:gd name="connsiteX3" fmla="*/ 480465 w 717513"/>
              <a:gd name="connsiteY3" fmla="*/ 397306 h 486255"/>
              <a:gd name="connsiteX4" fmla="*/ 715415 w 717513"/>
              <a:gd name="connsiteY4" fmla="*/ 340156 h 486255"/>
              <a:gd name="connsiteX5" fmla="*/ 337590 w 717513"/>
              <a:gd name="connsiteY5" fmla="*/ 438581 h 486255"/>
              <a:gd name="connsiteX6" fmla="*/ 216940 w 717513"/>
              <a:gd name="connsiteY6" fmla="*/ 460806 h 486255"/>
              <a:gd name="connsiteX7" fmla="*/ 124865 w 717513"/>
              <a:gd name="connsiteY7" fmla="*/ 311581 h 486255"/>
              <a:gd name="connsiteX8" fmla="*/ 1040 w 717513"/>
              <a:gd name="connsiteY8" fmla="*/ 431 h 48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7513" h="486255">
                <a:moveTo>
                  <a:pt x="1040" y="431"/>
                </a:moveTo>
                <a:cubicBezTo>
                  <a:pt x="-6897" y="12602"/>
                  <a:pt x="31732" y="303644"/>
                  <a:pt x="77240" y="384606"/>
                </a:cubicBezTo>
                <a:cubicBezTo>
                  <a:pt x="122748" y="465568"/>
                  <a:pt x="206886" y="484089"/>
                  <a:pt x="274090" y="486206"/>
                </a:cubicBezTo>
                <a:cubicBezTo>
                  <a:pt x="341294" y="488323"/>
                  <a:pt x="406911" y="421648"/>
                  <a:pt x="480465" y="397306"/>
                </a:cubicBezTo>
                <a:cubicBezTo>
                  <a:pt x="554019" y="372964"/>
                  <a:pt x="739227" y="333277"/>
                  <a:pt x="715415" y="340156"/>
                </a:cubicBezTo>
                <a:cubicBezTo>
                  <a:pt x="691603" y="347035"/>
                  <a:pt x="420669" y="418473"/>
                  <a:pt x="337590" y="438581"/>
                </a:cubicBezTo>
                <a:cubicBezTo>
                  <a:pt x="254511" y="458689"/>
                  <a:pt x="252394" y="481973"/>
                  <a:pt x="216940" y="460806"/>
                </a:cubicBezTo>
                <a:cubicBezTo>
                  <a:pt x="181486" y="439639"/>
                  <a:pt x="158203" y="386194"/>
                  <a:pt x="124865" y="311581"/>
                </a:cubicBezTo>
                <a:cubicBezTo>
                  <a:pt x="91528" y="236969"/>
                  <a:pt x="8977" y="-11740"/>
                  <a:pt x="1040" y="4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: 図形 1400">
            <a:extLst>
              <a:ext uri="{FF2B5EF4-FFF2-40B4-BE49-F238E27FC236}">
                <a16:creationId xmlns:a16="http://schemas.microsoft.com/office/drawing/2014/main" id="{E33D5E21-B046-46DB-ABAE-CA6685925EDA}"/>
              </a:ext>
            </a:extLst>
          </p:cNvPr>
          <p:cNvSpPr/>
          <p:nvPr/>
        </p:nvSpPr>
        <p:spPr>
          <a:xfrm>
            <a:off x="2567583" y="10626128"/>
            <a:ext cx="558687" cy="249863"/>
          </a:xfrm>
          <a:custGeom>
            <a:avLst/>
            <a:gdLst>
              <a:gd name="connsiteX0" fmla="*/ 4167 w 558687"/>
              <a:gd name="connsiteY0" fmla="*/ 597 h 249863"/>
              <a:gd name="connsiteX1" fmla="*/ 550267 w 558687"/>
              <a:gd name="connsiteY1" fmla="*/ 241897 h 249863"/>
              <a:gd name="connsiteX2" fmla="*/ 312142 w 558687"/>
              <a:gd name="connsiteY2" fmla="*/ 175222 h 249863"/>
              <a:gd name="connsiteX3" fmla="*/ 4167 w 558687"/>
              <a:gd name="connsiteY3" fmla="*/ 597 h 24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687" h="249863">
                <a:moveTo>
                  <a:pt x="4167" y="597"/>
                </a:moveTo>
                <a:cubicBezTo>
                  <a:pt x="43855" y="11710"/>
                  <a:pt x="498938" y="212793"/>
                  <a:pt x="550267" y="241897"/>
                </a:cubicBezTo>
                <a:cubicBezTo>
                  <a:pt x="601596" y="271001"/>
                  <a:pt x="405275" y="213851"/>
                  <a:pt x="312142" y="175222"/>
                </a:cubicBezTo>
                <a:cubicBezTo>
                  <a:pt x="219009" y="136593"/>
                  <a:pt x="-35521" y="-10516"/>
                  <a:pt x="4167" y="5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: 図形 1401">
            <a:extLst>
              <a:ext uri="{FF2B5EF4-FFF2-40B4-BE49-F238E27FC236}">
                <a16:creationId xmlns:a16="http://schemas.microsoft.com/office/drawing/2014/main" id="{D6EC7157-3932-41B6-9CAC-1B15421A0DE5}"/>
              </a:ext>
            </a:extLst>
          </p:cNvPr>
          <p:cNvSpPr/>
          <p:nvPr/>
        </p:nvSpPr>
        <p:spPr>
          <a:xfrm>
            <a:off x="2685886" y="9283579"/>
            <a:ext cx="187677" cy="735897"/>
          </a:xfrm>
          <a:custGeom>
            <a:avLst/>
            <a:gdLst>
              <a:gd name="connsiteX0" fmla="*/ 164 w 187677"/>
              <a:gd name="connsiteY0" fmla="*/ 121 h 735897"/>
              <a:gd name="connsiteX1" fmla="*/ 117639 w 187677"/>
              <a:gd name="connsiteY1" fmla="*/ 279521 h 735897"/>
              <a:gd name="connsiteX2" fmla="*/ 133514 w 187677"/>
              <a:gd name="connsiteY2" fmla="*/ 428746 h 735897"/>
              <a:gd name="connsiteX3" fmla="*/ 187489 w 187677"/>
              <a:gd name="connsiteY3" fmla="*/ 733546 h 735897"/>
              <a:gd name="connsiteX4" fmla="*/ 146214 w 187677"/>
              <a:gd name="connsiteY4" fmla="*/ 250946 h 735897"/>
              <a:gd name="connsiteX5" fmla="*/ 164 w 187677"/>
              <a:gd name="connsiteY5" fmla="*/ 121 h 73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677" h="735897">
                <a:moveTo>
                  <a:pt x="164" y="121"/>
                </a:moveTo>
                <a:cubicBezTo>
                  <a:pt x="-4598" y="4883"/>
                  <a:pt x="95414" y="208084"/>
                  <a:pt x="117639" y="279521"/>
                </a:cubicBezTo>
                <a:cubicBezTo>
                  <a:pt x="139864" y="350959"/>
                  <a:pt x="121872" y="353075"/>
                  <a:pt x="133514" y="428746"/>
                </a:cubicBezTo>
                <a:cubicBezTo>
                  <a:pt x="145156" y="504417"/>
                  <a:pt x="185372" y="763179"/>
                  <a:pt x="187489" y="733546"/>
                </a:cubicBezTo>
                <a:cubicBezTo>
                  <a:pt x="189606" y="703913"/>
                  <a:pt x="173731" y="370009"/>
                  <a:pt x="146214" y="250946"/>
                </a:cubicBezTo>
                <a:cubicBezTo>
                  <a:pt x="118697" y="131884"/>
                  <a:pt x="4926" y="-4641"/>
                  <a:pt x="164" y="1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: 図形 1402">
            <a:extLst>
              <a:ext uri="{FF2B5EF4-FFF2-40B4-BE49-F238E27FC236}">
                <a16:creationId xmlns:a16="http://schemas.microsoft.com/office/drawing/2014/main" id="{90BA25F2-5D0C-4880-8B20-6F3D7D40B53A}"/>
              </a:ext>
            </a:extLst>
          </p:cNvPr>
          <p:cNvSpPr/>
          <p:nvPr/>
        </p:nvSpPr>
        <p:spPr>
          <a:xfrm>
            <a:off x="2653827" y="9318523"/>
            <a:ext cx="194527" cy="779288"/>
          </a:xfrm>
          <a:custGeom>
            <a:avLst/>
            <a:gdLst>
              <a:gd name="connsiteX0" fmla="*/ 473 w 194527"/>
              <a:gd name="connsiteY0" fmla="*/ 102 h 779288"/>
              <a:gd name="connsiteX1" fmla="*/ 114773 w 194527"/>
              <a:gd name="connsiteY1" fmla="*/ 250927 h 779288"/>
              <a:gd name="connsiteX2" fmla="*/ 152873 w 194527"/>
              <a:gd name="connsiteY2" fmla="*/ 504927 h 779288"/>
              <a:gd name="connsiteX3" fmla="*/ 194148 w 194527"/>
              <a:gd name="connsiteY3" fmla="*/ 777977 h 779288"/>
              <a:gd name="connsiteX4" fmla="*/ 127473 w 194527"/>
              <a:gd name="connsiteY4" fmla="*/ 387452 h 779288"/>
              <a:gd name="connsiteX5" fmla="*/ 76673 w 194527"/>
              <a:gd name="connsiteY5" fmla="*/ 222352 h 779288"/>
              <a:gd name="connsiteX6" fmla="*/ 473 w 194527"/>
              <a:gd name="connsiteY6" fmla="*/ 102 h 77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527" h="779288">
                <a:moveTo>
                  <a:pt x="473" y="102"/>
                </a:moveTo>
                <a:cubicBezTo>
                  <a:pt x="6823" y="4864"/>
                  <a:pt x="89373" y="166790"/>
                  <a:pt x="114773" y="250927"/>
                </a:cubicBezTo>
                <a:cubicBezTo>
                  <a:pt x="140173" y="335065"/>
                  <a:pt x="139644" y="417085"/>
                  <a:pt x="152873" y="504927"/>
                </a:cubicBezTo>
                <a:cubicBezTo>
                  <a:pt x="166102" y="592769"/>
                  <a:pt x="198381" y="797556"/>
                  <a:pt x="194148" y="777977"/>
                </a:cubicBezTo>
                <a:cubicBezTo>
                  <a:pt x="189915" y="758398"/>
                  <a:pt x="147052" y="480056"/>
                  <a:pt x="127473" y="387452"/>
                </a:cubicBezTo>
                <a:cubicBezTo>
                  <a:pt x="107894" y="294848"/>
                  <a:pt x="99956" y="286381"/>
                  <a:pt x="76673" y="222352"/>
                </a:cubicBezTo>
                <a:cubicBezTo>
                  <a:pt x="53390" y="158323"/>
                  <a:pt x="-5877" y="-4660"/>
                  <a:pt x="473" y="10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: 図形 1403">
            <a:extLst>
              <a:ext uri="{FF2B5EF4-FFF2-40B4-BE49-F238E27FC236}">
                <a16:creationId xmlns:a16="http://schemas.microsoft.com/office/drawing/2014/main" id="{83A11B91-C934-4575-A969-A28FB7A67089}"/>
              </a:ext>
            </a:extLst>
          </p:cNvPr>
          <p:cNvSpPr/>
          <p:nvPr/>
        </p:nvSpPr>
        <p:spPr>
          <a:xfrm>
            <a:off x="2280158" y="9385114"/>
            <a:ext cx="234607" cy="378514"/>
          </a:xfrm>
          <a:custGeom>
            <a:avLst/>
            <a:gdLst>
              <a:gd name="connsiteX0" fmla="*/ 234442 w 234607"/>
              <a:gd name="connsiteY0" fmla="*/ 186 h 378514"/>
              <a:gd name="connsiteX1" fmla="*/ 43942 w 234607"/>
              <a:gd name="connsiteY1" fmla="*/ 139886 h 378514"/>
              <a:gd name="connsiteX2" fmla="*/ 18542 w 234607"/>
              <a:gd name="connsiteY2" fmla="*/ 378011 h 378514"/>
              <a:gd name="connsiteX3" fmla="*/ 2667 w 234607"/>
              <a:gd name="connsiteY3" fmla="*/ 200211 h 378514"/>
              <a:gd name="connsiteX4" fmla="*/ 75692 w 234607"/>
              <a:gd name="connsiteY4" fmla="*/ 111311 h 378514"/>
              <a:gd name="connsiteX5" fmla="*/ 234442 w 234607"/>
              <a:gd name="connsiteY5" fmla="*/ 186 h 37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607" h="378514">
                <a:moveTo>
                  <a:pt x="234442" y="186"/>
                </a:moveTo>
                <a:cubicBezTo>
                  <a:pt x="229150" y="4949"/>
                  <a:pt x="79925" y="76915"/>
                  <a:pt x="43942" y="139886"/>
                </a:cubicBezTo>
                <a:cubicBezTo>
                  <a:pt x="7959" y="202857"/>
                  <a:pt x="25421" y="367957"/>
                  <a:pt x="18542" y="378011"/>
                </a:cubicBezTo>
                <a:cubicBezTo>
                  <a:pt x="11663" y="388065"/>
                  <a:pt x="-6858" y="244661"/>
                  <a:pt x="2667" y="200211"/>
                </a:cubicBezTo>
                <a:cubicBezTo>
                  <a:pt x="12192" y="155761"/>
                  <a:pt x="34946" y="139357"/>
                  <a:pt x="75692" y="111311"/>
                </a:cubicBezTo>
                <a:cubicBezTo>
                  <a:pt x="116438" y="83265"/>
                  <a:pt x="239734" y="-4577"/>
                  <a:pt x="234442" y="1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: 図形 1404">
            <a:extLst>
              <a:ext uri="{FF2B5EF4-FFF2-40B4-BE49-F238E27FC236}">
                <a16:creationId xmlns:a16="http://schemas.microsoft.com/office/drawing/2014/main" id="{805C2C42-2A07-4A96-B36F-58A718CB8221}"/>
              </a:ext>
            </a:extLst>
          </p:cNvPr>
          <p:cNvSpPr/>
          <p:nvPr/>
        </p:nvSpPr>
        <p:spPr>
          <a:xfrm>
            <a:off x="3031470" y="9073464"/>
            <a:ext cx="258187" cy="648567"/>
          </a:xfrm>
          <a:custGeom>
            <a:avLst/>
            <a:gdLst>
              <a:gd name="connsiteX0" fmla="*/ 134005 w 258187"/>
              <a:gd name="connsiteY0" fmla="*/ 686 h 648567"/>
              <a:gd name="connsiteX1" fmla="*/ 257830 w 258187"/>
              <a:gd name="connsiteY1" fmla="*/ 181661 h 648567"/>
              <a:gd name="connsiteX2" fmla="*/ 165755 w 258187"/>
              <a:gd name="connsiteY2" fmla="*/ 289611 h 648567"/>
              <a:gd name="connsiteX3" fmla="*/ 655 w 258187"/>
              <a:gd name="connsiteY3" fmla="*/ 648386 h 648567"/>
              <a:gd name="connsiteX4" fmla="*/ 232430 w 258187"/>
              <a:gd name="connsiteY4" fmla="*/ 238811 h 648567"/>
              <a:gd name="connsiteX5" fmla="*/ 200680 w 258187"/>
              <a:gd name="connsiteY5" fmla="*/ 124511 h 648567"/>
              <a:gd name="connsiteX6" fmla="*/ 134005 w 258187"/>
              <a:gd name="connsiteY6" fmla="*/ 686 h 64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187" h="648567">
                <a:moveTo>
                  <a:pt x="134005" y="686"/>
                </a:moveTo>
                <a:cubicBezTo>
                  <a:pt x="143530" y="10211"/>
                  <a:pt x="252538" y="133507"/>
                  <a:pt x="257830" y="181661"/>
                </a:cubicBezTo>
                <a:cubicBezTo>
                  <a:pt x="263122" y="229815"/>
                  <a:pt x="208617" y="211824"/>
                  <a:pt x="165755" y="289611"/>
                </a:cubicBezTo>
                <a:cubicBezTo>
                  <a:pt x="122893" y="367398"/>
                  <a:pt x="-10457" y="656853"/>
                  <a:pt x="655" y="648386"/>
                </a:cubicBezTo>
                <a:cubicBezTo>
                  <a:pt x="11767" y="639919"/>
                  <a:pt x="199093" y="326124"/>
                  <a:pt x="232430" y="238811"/>
                </a:cubicBezTo>
                <a:cubicBezTo>
                  <a:pt x="265768" y="151499"/>
                  <a:pt x="214438" y="165786"/>
                  <a:pt x="200680" y="124511"/>
                </a:cubicBezTo>
                <a:cubicBezTo>
                  <a:pt x="186922" y="83236"/>
                  <a:pt x="124480" y="-8839"/>
                  <a:pt x="134005" y="6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: 図形 1405">
            <a:extLst>
              <a:ext uri="{FF2B5EF4-FFF2-40B4-BE49-F238E27FC236}">
                <a16:creationId xmlns:a16="http://schemas.microsoft.com/office/drawing/2014/main" id="{F34B3345-6B7C-4537-A5C7-CCC60690457A}"/>
              </a:ext>
            </a:extLst>
          </p:cNvPr>
          <p:cNvSpPr/>
          <p:nvPr/>
        </p:nvSpPr>
        <p:spPr>
          <a:xfrm>
            <a:off x="2833023" y="9296547"/>
            <a:ext cx="347569" cy="408004"/>
          </a:xfrm>
          <a:custGeom>
            <a:avLst/>
            <a:gdLst>
              <a:gd name="connsiteX0" fmla="*/ 338802 w 347569"/>
              <a:gd name="connsiteY0" fmla="*/ 22078 h 408004"/>
              <a:gd name="connsiteX1" fmla="*/ 288002 w 347569"/>
              <a:gd name="connsiteY1" fmla="*/ 50653 h 408004"/>
              <a:gd name="connsiteX2" fmla="*/ 2252 w 347569"/>
              <a:gd name="connsiteY2" fmla="*/ 403078 h 408004"/>
              <a:gd name="connsiteX3" fmla="*/ 164177 w 347569"/>
              <a:gd name="connsiteY3" fmla="*/ 241153 h 408004"/>
              <a:gd name="connsiteX4" fmla="*/ 338802 w 347569"/>
              <a:gd name="connsiteY4" fmla="*/ 22078 h 4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569" h="408004">
                <a:moveTo>
                  <a:pt x="338802" y="22078"/>
                </a:moveTo>
                <a:cubicBezTo>
                  <a:pt x="359439" y="-9672"/>
                  <a:pt x="344094" y="-12847"/>
                  <a:pt x="288002" y="50653"/>
                </a:cubicBezTo>
                <a:cubicBezTo>
                  <a:pt x="231910" y="114153"/>
                  <a:pt x="22889" y="371328"/>
                  <a:pt x="2252" y="403078"/>
                </a:cubicBezTo>
                <a:cubicBezTo>
                  <a:pt x="-18385" y="434828"/>
                  <a:pt x="108085" y="305182"/>
                  <a:pt x="164177" y="241153"/>
                </a:cubicBezTo>
                <a:cubicBezTo>
                  <a:pt x="220269" y="177124"/>
                  <a:pt x="318165" y="53828"/>
                  <a:pt x="338802" y="220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: 図形 1406">
            <a:extLst>
              <a:ext uri="{FF2B5EF4-FFF2-40B4-BE49-F238E27FC236}">
                <a16:creationId xmlns:a16="http://schemas.microsoft.com/office/drawing/2014/main" id="{1791F6D6-54E4-4066-BFBC-0CC959E77256}"/>
              </a:ext>
            </a:extLst>
          </p:cNvPr>
          <p:cNvSpPr/>
          <p:nvPr/>
        </p:nvSpPr>
        <p:spPr>
          <a:xfrm>
            <a:off x="2541734" y="9594807"/>
            <a:ext cx="188812" cy="465234"/>
          </a:xfrm>
          <a:custGeom>
            <a:avLst/>
            <a:gdLst>
              <a:gd name="connsiteX0" fmla="*/ 188766 w 188812"/>
              <a:gd name="connsiteY0" fmla="*/ 43 h 465234"/>
              <a:gd name="connsiteX1" fmla="*/ 49066 w 188812"/>
              <a:gd name="connsiteY1" fmla="*/ 266743 h 465234"/>
              <a:gd name="connsiteX2" fmla="*/ 4616 w 188812"/>
              <a:gd name="connsiteY2" fmla="*/ 342943 h 465234"/>
              <a:gd name="connsiteX3" fmla="*/ 4616 w 188812"/>
              <a:gd name="connsiteY3" fmla="*/ 463593 h 465234"/>
              <a:gd name="connsiteX4" fmla="*/ 33191 w 188812"/>
              <a:gd name="connsiteY4" fmla="*/ 247693 h 465234"/>
              <a:gd name="connsiteX5" fmla="*/ 188766 w 188812"/>
              <a:gd name="connsiteY5" fmla="*/ 43 h 46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812" h="465234">
                <a:moveTo>
                  <a:pt x="188766" y="43"/>
                </a:moveTo>
                <a:cubicBezTo>
                  <a:pt x="191412" y="3218"/>
                  <a:pt x="79758" y="209593"/>
                  <a:pt x="49066" y="266743"/>
                </a:cubicBezTo>
                <a:cubicBezTo>
                  <a:pt x="18374" y="323893"/>
                  <a:pt x="12024" y="310135"/>
                  <a:pt x="4616" y="342943"/>
                </a:cubicBezTo>
                <a:cubicBezTo>
                  <a:pt x="-2792" y="375751"/>
                  <a:pt x="-146" y="479468"/>
                  <a:pt x="4616" y="463593"/>
                </a:cubicBezTo>
                <a:cubicBezTo>
                  <a:pt x="9378" y="447718"/>
                  <a:pt x="6733" y="327068"/>
                  <a:pt x="33191" y="247693"/>
                </a:cubicBezTo>
                <a:cubicBezTo>
                  <a:pt x="59649" y="168318"/>
                  <a:pt x="186120" y="-3132"/>
                  <a:pt x="188766" y="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: 図形 1407">
            <a:extLst>
              <a:ext uri="{FF2B5EF4-FFF2-40B4-BE49-F238E27FC236}">
                <a16:creationId xmlns:a16="http://schemas.microsoft.com/office/drawing/2014/main" id="{9302B0A8-F07D-4550-AC0A-B22365DE33FC}"/>
              </a:ext>
            </a:extLst>
          </p:cNvPr>
          <p:cNvSpPr/>
          <p:nvPr/>
        </p:nvSpPr>
        <p:spPr>
          <a:xfrm>
            <a:off x="2328593" y="9387063"/>
            <a:ext cx="231092" cy="313493"/>
          </a:xfrm>
          <a:custGeom>
            <a:avLst/>
            <a:gdLst>
              <a:gd name="connsiteX0" fmla="*/ 217757 w 231092"/>
              <a:gd name="connsiteY0" fmla="*/ 4587 h 313493"/>
              <a:gd name="connsiteX1" fmla="*/ 186007 w 231092"/>
              <a:gd name="connsiteY1" fmla="*/ 45862 h 313493"/>
              <a:gd name="connsiteX2" fmla="*/ 112982 w 231092"/>
              <a:gd name="connsiteY2" fmla="*/ 236362 h 313493"/>
              <a:gd name="connsiteX3" fmla="*/ 1857 w 231092"/>
              <a:gd name="connsiteY3" fmla="*/ 309387 h 313493"/>
              <a:gd name="connsiteX4" fmla="*/ 211407 w 231092"/>
              <a:gd name="connsiteY4" fmla="*/ 125237 h 313493"/>
              <a:gd name="connsiteX5" fmla="*/ 217757 w 231092"/>
              <a:gd name="connsiteY5" fmla="*/ 4587 h 31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092" h="313493">
                <a:moveTo>
                  <a:pt x="217757" y="4587"/>
                </a:moveTo>
                <a:cubicBezTo>
                  <a:pt x="213524" y="-8642"/>
                  <a:pt x="203469" y="7233"/>
                  <a:pt x="186007" y="45862"/>
                </a:cubicBezTo>
                <a:cubicBezTo>
                  <a:pt x="168545" y="84491"/>
                  <a:pt x="143674" y="192441"/>
                  <a:pt x="112982" y="236362"/>
                </a:cubicBezTo>
                <a:cubicBezTo>
                  <a:pt x="82290" y="280283"/>
                  <a:pt x="-14547" y="327908"/>
                  <a:pt x="1857" y="309387"/>
                </a:cubicBezTo>
                <a:cubicBezTo>
                  <a:pt x="18261" y="290866"/>
                  <a:pt x="173836" y="173920"/>
                  <a:pt x="211407" y="125237"/>
                </a:cubicBezTo>
                <a:cubicBezTo>
                  <a:pt x="248978" y="76554"/>
                  <a:pt x="221990" y="17816"/>
                  <a:pt x="217757" y="458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: 図形 1408">
            <a:extLst>
              <a:ext uri="{FF2B5EF4-FFF2-40B4-BE49-F238E27FC236}">
                <a16:creationId xmlns:a16="http://schemas.microsoft.com/office/drawing/2014/main" id="{5C45CA26-EA4F-4974-BB09-0D84AFE35EAA}"/>
              </a:ext>
            </a:extLst>
          </p:cNvPr>
          <p:cNvSpPr/>
          <p:nvPr/>
        </p:nvSpPr>
        <p:spPr>
          <a:xfrm>
            <a:off x="2848651" y="8778983"/>
            <a:ext cx="1420010" cy="984452"/>
          </a:xfrm>
          <a:custGeom>
            <a:avLst/>
            <a:gdLst>
              <a:gd name="connsiteX0" fmla="*/ 8849 w 1420010"/>
              <a:gd name="connsiteY0" fmla="*/ 919584 h 984452"/>
              <a:gd name="connsiteX1" fmla="*/ 161249 w 1420010"/>
              <a:gd name="connsiteY1" fmla="*/ 983084 h 984452"/>
              <a:gd name="connsiteX2" fmla="*/ 461816 w 1420010"/>
              <a:gd name="connsiteY2" fmla="*/ 856084 h 984452"/>
              <a:gd name="connsiteX3" fmla="*/ 711582 w 1420010"/>
              <a:gd name="connsiteY3" fmla="*/ 513184 h 984452"/>
              <a:gd name="connsiteX4" fmla="*/ 1257682 w 1420010"/>
              <a:gd name="connsiteY4" fmla="*/ 144884 h 984452"/>
              <a:gd name="connsiteX5" fmla="*/ 1414316 w 1420010"/>
              <a:gd name="connsiteY5" fmla="*/ 950 h 984452"/>
              <a:gd name="connsiteX6" fmla="*/ 1101049 w 1420010"/>
              <a:gd name="connsiteY6" fmla="*/ 204150 h 984452"/>
              <a:gd name="connsiteX7" fmla="*/ 745449 w 1420010"/>
              <a:gd name="connsiteY7" fmla="*/ 428517 h 984452"/>
              <a:gd name="connsiteX8" fmla="*/ 516849 w 1420010"/>
              <a:gd name="connsiteY8" fmla="*/ 750250 h 984452"/>
              <a:gd name="connsiteX9" fmla="*/ 415249 w 1420010"/>
              <a:gd name="connsiteY9" fmla="*/ 860317 h 984452"/>
              <a:gd name="connsiteX10" fmla="*/ 8849 w 1420010"/>
              <a:gd name="connsiteY10" fmla="*/ 919584 h 98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0010" h="984452">
                <a:moveTo>
                  <a:pt x="8849" y="919584"/>
                </a:moveTo>
                <a:cubicBezTo>
                  <a:pt x="-33484" y="940045"/>
                  <a:pt x="85755" y="993667"/>
                  <a:pt x="161249" y="983084"/>
                </a:cubicBezTo>
                <a:cubicBezTo>
                  <a:pt x="236743" y="972501"/>
                  <a:pt x="370094" y="934401"/>
                  <a:pt x="461816" y="856084"/>
                </a:cubicBezTo>
                <a:cubicBezTo>
                  <a:pt x="553538" y="777767"/>
                  <a:pt x="578938" y="631717"/>
                  <a:pt x="711582" y="513184"/>
                </a:cubicBezTo>
                <a:cubicBezTo>
                  <a:pt x="844226" y="394651"/>
                  <a:pt x="1140560" y="230256"/>
                  <a:pt x="1257682" y="144884"/>
                </a:cubicBezTo>
                <a:cubicBezTo>
                  <a:pt x="1374804" y="59512"/>
                  <a:pt x="1440422" y="-8928"/>
                  <a:pt x="1414316" y="950"/>
                </a:cubicBezTo>
                <a:cubicBezTo>
                  <a:pt x="1388211" y="10828"/>
                  <a:pt x="1212527" y="132889"/>
                  <a:pt x="1101049" y="204150"/>
                </a:cubicBezTo>
                <a:cubicBezTo>
                  <a:pt x="989571" y="275411"/>
                  <a:pt x="842816" y="337500"/>
                  <a:pt x="745449" y="428517"/>
                </a:cubicBezTo>
                <a:cubicBezTo>
                  <a:pt x="648082" y="519534"/>
                  <a:pt x="571882" y="678283"/>
                  <a:pt x="516849" y="750250"/>
                </a:cubicBezTo>
                <a:cubicBezTo>
                  <a:pt x="461816" y="822217"/>
                  <a:pt x="498504" y="831389"/>
                  <a:pt x="415249" y="860317"/>
                </a:cubicBezTo>
                <a:cubicBezTo>
                  <a:pt x="331994" y="889245"/>
                  <a:pt x="51182" y="899123"/>
                  <a:pt x="8849" y="9195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: 図形 1409">
            <a:extLst>
              <a:ext uri="{FF2B5EF4-FFF2-40B4-BE49-F238E27FC236}">
                <a16:creationId xmlns:a16="http://schemas.microsoft.com/office/drawing/2014/main" id="{AB15D2C1-B55A-4400-870A-836CBCDE2E4B}"/>
              </a:ext>
            </a:extLst>
          </p:cNvPr>
          <p:cNvSpPr/>
          <p:nvPr/>
        </p:nvSpPr>
        <p:spPr>
          <a:xfrm>
            <a:off x="3956103" y="8228561"/>
            <a:ext cx="520484" cy="418473"/>
          </a:xfrm>
          <a:custGeom>
            <a:avLst/>
            <a:gdLst>
              <a:gd name="connsiteX0" fmla="*/ 510064 w 520484"/>
              <a:gd name="connsiteY0" fmla="*/ 17972 h 418473"/>
              <a:gd name="connsiteX1" fmla="*/ 467730 w 520484"/>
              <a:gd name="connsiteY1" fmla="*/ 47606 h 418473"/>
              <a:gd name="connsiteX2" fmla="*/ 205264 w 520484"/>
              <a:gd name="connsiteY2" fmla="*/ 322772 h 418473"/>
              <a:gd name="connsiteX3" fmla="*/ 2064 w 520484"/>
              <a:gd name="connsiteY3" fmla="*/ 415906 h 418473"/>
              <a:gd name="connsiteX4" fmla="*/ 332264 w 520484"/>
              <a:gd name="connsiteY4" fmla="*/ 238106 h 418473"/>
              <a:gd name="connsiteX5" fmla="*/ 510064 w 520484"/>
              <a:gd name="connsiteY5" fmla="*/ 17972 h 41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484" h="418473">
                <a:moveTo>
                  <a:pt x="510064" y="17972"/>
                </a:moveTo>
                <a:cubicBezTo>
                  <a:pt x="532642" y="-13778"/>
                  <a:pt x="518530" y="-3194"/>
                  <a:pt x="467730" y="47606"/>
                </a:cubicBezTo>
                <a:cubicBezTo>
                  <a:pt x="416930" y="98406"/>
                  <a:pt x="282875" y="261389"/>
                  <a:pt x="205264" y="322772"/>
                </a:cubicBezTo>
                <a:cubicBezTo>
                  <a:pt x="127653" y="384155"/>
                  <a:pt x="-19103" y="430017"/>
                  <a:pt x="2064" y="415906"/>
                </a:cubicBezTo>
                <a:cubicBezTo>
                  <a:pt x="23231" y="401795"/>
                  <a:pt x="248303" y="306545"/>
                  <a:pt x="332264" y="238106"/>
                </a:cubicBezTo>
                <a:cubicBezTo>
                  <a:pt x="416225" y="169667"/>
                  <a:pt x="487486" y="49722"/>
                  <a:pt x="510064" y="179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: 図形 1410">
            <a:extLst>
              <a:ext uri="{FF2B5EF4-FFF2-40B4-BE49-F238E27FC236}">
                <a16:creationId xmlns:a16="http://schemas.microsoft.com/office/drawing/2014/main" id="{BD06CAF2-242C-41F4-9493-0EB79072D898}"/>
              </a:ext>
            </a:extLst>
          </p:cNvPr>
          <p:cNvSpPr/>
          <p:nvPr/>
        </p:nvSpPr>
        <p:spPr>
          <a:xfrm>
            <a:off x="2788596" y="9033179"/>
            <a:ext cx="318359" cy="541737"/>
          </a:xfrm>
          <a:custGeom>
            <a:avLst/>
            <a:gdLst>
              <a:gd name="connsiteX0" fmla="*/ 1171 w 318359"/>
              <a:gd name="connsiteY0" fmla="*/ 538388 h 541737"/>
              <a:gd name="connsiteX1" fmla="*/ 310204 w 318359"/>
              <a:gd name="connsiteY1" fmla="*/ 9221 h 541737"/>
              <a:gd name="connsiteX2" fmla="*/ 208604 w 318359"/>
              <a:gd name="connsiteY2" fmla="*/ 225121 h 541737"/>
              <a:gd name="connsiteX3" fmla="*/ 1171 w 318359"/>
              <a:gd name="connsiteY3" fmla="*/ 538388 h 54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359" h="541737">
                <a:moveTo>
                  <a:pt x="1171" y="538388"/>
                </a:moveTo>
                <a:cubicBezTo>
                  <a:pt x="18104" y="502405"/>
                  <a:pt x="275632" y="61432"/>
                  <a:pt x="310204" y="9221"/>
                </a:cubicBezTo>
                <a:cubicBezTo>
                  <a:pt x="344776" y="-42990"/>
                  <a:pt x="261521" y="139749"/>
                  <a:pt x="208604" y="225121"/>
                </a:cubicBezTo>
                <a:cubicBezTo>
                  <a:pt x="155687" y="310493"/>
                  <a:pt x="-15762" y="574371"/>
                  <a:pt x="1171" y="5383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: 図形 1411">
            <a:extLst>
              <a:ext uri="{FF2B5EF4-FFF2-40B4-BE49-F238E27FC236}">
                <a16:creationId xmlns:a16="http://schemas.microsoft.com/office/drawing/2014/main" id="{BA4B5803-1484-4B18-9665-6E99E0A116FA}"/>
              </a:ext>
            </a:extLst>
          </p:cNvPr>
          <p:cNvSpPr/>
          <p:nvPr/>
        </p:nvSpPr>
        <p:spPr>
          <a:xfrm>
            <a:off x="3489620" y="8861406"/>
            <a:ext cx="1018409" cy="948384"/>
          </a:xfrm>
          <a:custGeom>
            <a:avLst/>
            <a:gdLst>
              <a:gd name="connsiteX0" fmla="*/ 1014647 w 1018409"/>
              <a:gd name="connsiteY0" fmla="*/ 3194 h 948384"/>
              <a:gd name="connsiteX1" fmla="*/ 426213 w 1018409"/>
              <a:gd name="connsiteY1" fmla="*/ 363027 h 948384"/>
              <a:gd name="connsiteX2" fmla="*/ 125647 w 1018409"/>
              <a:gd name="connsiteY2" fmla="*/ 646661 h 948384"/>
              <a:gd name="connsiteX3" fmla="*/ 2880 w 1018409"/>
              <a:gd name="connsiteY3" fmla="*/ 947227 h 948384"/>
              <a:gd name="connsiteX4" fmla="*/ 45213 w 1018409"/>
              <a:gd name="connsiteY4" fmla="*/ 744027 h 948384"/>
              <a:gd name="connsiteX5" fmla="*/ 117180 w 1018409"/>
              <a:gd name="connsiteY5" fmla="*/ 583161 h 948384"/>
              <a:gd name="connsiteX6" fmla="*/ 1014647 w 1018409"/>
              <a:gd name="connsiteY6" fmla="*/ 3194 h 94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409" h="948384">
                <a:moveTo>
                  <a:pt x="1014647" y="3194"/>
                </a:moveTo>
                <a:cubicBezTo>
                  <a:pt x="1066153" y="-33495"/>
                  <a:pt x="574380" y="255783"/>
                  <a:pt x="426213" y="363027"/>
                </a:cubicBezTo>
                <a:cubicBezTo>
                  <a:pt x="278046" y="470271"/>
                  <a:pt x="196202" y="549294"/>
                  <a:pt x="125647" y="646661"/>
                </a:cubicBezTo>
                <a:cubicBezTo>
                  <a:pt x="55092" y="744028"/>
                  <a:pt x="16286" y="930999"/>
                  <a:pt x="2880" y="947227"/>
                </a:cubicBezTo>
                <a:cubicBezTo>
                  <a:pt x="-10526" y="963455"/>
                  <a:pt x="26163" y="804705"/>
                  <a:pt x="45213" y="744027"/>
                </a:cubicBezTo>
                <a:cubicBezTo>
                  <a:pt x="64263" y="683349"/>
                  <a:pt x="-47215" y="708750"/>
                  <a:pt x="117180" y="583161"/>
                </a:cubicBezTo>
                <a:cubicBezTo>
                  <a:pt x="281575" y="457572"/>
                  <a:pt x="963141" y="39883"/>
                  <a:pt x="1014647" y="31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: 図形 1412">
            <a:extLst>
              <a:ext uri="{FF2B5EF4-FFF2-40B4-BE49-F238E27FC236}">
                <a16:creationId xmlns:a16="http://schemas.microsoft.com/office/drawing/2014/main" id="{67AAC62A-E136-4925-96DE-D2E0D5878DEA}"/>
              </a:ext>
            </a:extLst>
          </p:cNvPr>
          <p:cNvSpPr/>
          <p:nvPr/>
        </p:nvSpPr>
        <p:spPr>
          <a:xfrm>
            <a:off x="3387738" y="8263877"/>
            <a:ext cx="930358" cy="457218"/>
          </a:xfrm>
          <a:custGeom>
            <a:avLst/>
            <a:gdLst>
              <a:gd name="connsiteX0" fmla="*/ 7395 w 930358"/>
              <a:gd name="connsiteY0" fmla="*/ 452556 h 457218"/>
              <a:gd name="connsiteX1" fmla="*/ 405329 w 930358"/>
              <a:gd name="connsiteY1" fmla="*/ 245123 h 457218"/>
              <a:gd name="connsiteX2" fmla="*/ 786329 w 930358"/>
              <a:gd name="connsiteY2" fmla="*/ 41923 h 457218"/>
              <a:gd name="connsiteX3" fmla="*/ 930262 w 930358"/>
              <a:gd name="connsiteY3" fmla="*/ 29223 h 457218"/>
              <a:gd name="connsiteX4" fmla="*/ 769395 w 930358"/>
              <a:gd name="connsiteY4" fmla="*/ 33456 h 457218"/>
              <a:gd name="connsiteX5" fmla="*/ 7395 w 930358"/>
              <a:gd name="connsiteY5" fmla="*/ 452556 h 45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358" h="457218">
                <a:moveTo>
                  <a:pt x="7395" y="452556"/>
                </a:moveTo>
                <a:cubicBezTo>
                  <a:pt x="-53282" y="487834"/>
                  <a:pt x="275507" y="313562"/>
                  <a:pt x="405329" y="245123"/>
                </a:cubicBezTo>
                <a:cubicBezTo>
                  <a:pt x="535151" y="176684"/>
                  <a:pt x="698840" y="77906"/>
                  <a:pt x="786329" y="41923"/>
                </a:cubicBezTo>
                <a:cubicBezTo>
                  <a:pt x="873818" y="5940"/>
                  <a:pt x="933084" y="30634"/>
                  <a:pt x="930262" y="29223"/>
                </a:cubicBezTo>
                <a:cubicBezTo>
                  <a:pt x="927440" y="27812"/>
                  <a:pt x="918973" y="-38511"/>
                  <a:pt x="769395" y="33456"/>
                </a:cubicBezTo>
                <a:cubicBezTo>
                  <a:pt x="619817" y="105423"/>
                  <a:pt x="68072" y="417278"/>
                  <a:pt x="7395" y="4525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: 図形 1413">
            <a:extLst>
              <a:ext uri="{FF2B5EF4-FFF2-40B4-BE49-F238E27FC236}">
                <a16:creationId xmlns:a16="http://schemas.microsoft.com/office/drawing/2014/main" id="{D1881170-A2C9-43FF-9B9C-13AAD8ABDDD1}"/>
              </a:ext>
            </a:extLst>
          </p:cNvPr>
          <p:cNvSpPr/>
          <p:nvPr/>
        </p:nvSpPr>
        <p:spPr>
          <a:xfrm>
            <a:off x="2988714" y="8504359"/>
            <a:ext cx="496253" cy="263277"/>
          </a:xfrm>
          <a:custGeom>
            <a:avLst/>
            <a:gdLst>
              <a:gd name="connsiteX0" fmla="*/ 19 w 496253"/>
              <a:gd name="connsiteY0" fmla="*/ 408 h 263277"/>
              <a:gd name="connsiteX1" fmla="*/ 228619 w 496253"/>
              <a:gd name="connsiteY1" fmla="*/ 173974 h 263277"/>
              <a:gd name="connsiteX2" fmla="*/ 495319 w 496253"/>
              <a:gd name="connsiteY2" fmla="*/ 262874 h 263277"/>
              <a:gd name="connsiteX3" fmla="*/ 313286 w 496253"/>
              <a:gd name="connsiteY3" fmla="*/ 203608 h 263277"/>
              <a:gd name="connsiteX4" fmla="*/ 215919 w 496253"/>
              <a:gd name="connsiteY4" fmla="*/ 127408 h 263277"/>
              <a:gd name="connsiteX5" fmla="*/ 19 w 496253"/>
              <a:gd name="connsiteY5" fmla="*/ 408 h 26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253" h="263277">
                <a:moveTo>
                  <a:pt x="19" y="408"/>
                </a:moveTo>
                <a:cubicBezTo>
                  <a:pt x="2136" y="8169"/>
                  <a:pt x="146069" y="130230"/>
                  <a:pt x="228619" y="173974"/>
                </a:cubicBezTo>
                <a:cubicBezTo>
                  <a:pt x="311169" y="217718"/>
                  <a:pt x="481208" y="257935"/>
                  <a:pt x="495319" y="262874"/>
                </a:cubicBezTo>
                <a:cubicBezTo>
                  <a:pt x="509430" y="267813"/>
                  <a:pt x="359853" y="226186"/>
                  <a:pt x="313286" y="203608"/>
                </a:cubicBezTo>
                <a:cubicBezTo>
                  <a:pt x="266719" y="181030"/>
                  <a:pt x="266719" y="157041"/>
                  <a:pt x="215919" y="127408"/>
                </a:cubicBezTo>
                <a:cubicBezTo>
                  <a:pt x="165119" y="97775"/>
                  <a:pt x="-2098" y="-7353"/>
                  <a:pt x="19" y="4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: 図形 1415">
            <a:extLst>
              <a:ext uri="{FF2B5EF4-FFF2-40B4-BE49-F238E27FC236}">
                <a16:creationId xmlns:a16="http://schemas.microsoft.com/office/drawing/2014/main" id="{8A70471A-9245-4E5E-83A5-A7FAC9F0C0C9}"/>
              </a:ext>
            </a:extLst>
          </p:cNvPr>
          <p:cNvSpPr/>
          <p:nvPr/>
        </p:nvSpPr>
        <p:spPr>
          <a:xfrm>
            <a:off x="4649455" y="6023963"/>
            <a:ext cx="366237" cy="674066"/>
          </a:xfrm>
          <a:custGeom>
            <a:avLst/>
            <a:gdLst>
              <a:gd name="connsiteX0" fmla="*/ 15678 w 366237"/>
              <a:gd name="connsiteY0" fmla="*/ 70 h 674066"/>
              <a:gd name="connsiteX1" fmla="*/ 11445 w 366237"/>
              <a:gd name="connsiteY1" fmla="*/ 224437 h 674066"/>
              <a:gd name="connsiteX2" fmla="*/ 168078 w 366237"/>
              <a:gd name="connsiteY2" fmla="*/ 368370 h 674066"/>
              <a:gd name="connsiteX3" fmla="*/ 362812 w 366237"/>
              <a:gd name="connsiteY3" fmla="*/ 673170 h 674066"/>
              <a:gd name="connsiteX4" fmla="*/ 273912 w 366237"/>
              <a:gd name="connsiteY4" fmla="*/ 453037 h 674066"/>
              <a:gd name="connsiteX5" fmla="*/ 45312 w 366237"/>
              <a:gd name="connsiteY5" fmla="*/ 203270 h 674066"/>
              <a:gd name="connsiteX6" fmla="*/ 15678 w 366237"/>
              <a:gd name="connsiteY6" fmla="*/ 70 h 67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237" h="674066">
                <a:moveTo>
                  <a:pt x="15678" y="70"/>
                </a:moveTo>
                <a:cubicBezTo>
                  <a:pt x="10033" y="3598"/>
                  <a:pt x="-13955" y="163054"/>
                  <a:pt x="11445" y="224437"/>
                </a:cubicBezTo>
                <a:cubicBezTo>
                  <a:pt x="36845" y="285820"/>
                  <a:pt x="109517" y="293581"/>
                  <a:pt x="168078" y="368370"/>
                </a:cubicBezTo>
                <a:cubicBezTo>
                  <a:pt x="226639" y="443159"/>
                  <a:pt x="345173" y="659059"/>
                  <a:pt x="362812" y="673170"/>
                </a:cubicBezTo>
                <a:cubicBezTo>
                  <a:pt x="380451" y="687281"/>
                  <a:pt x="326829" y="531354"/>
                  <a:pt x="273912" y="453037"/>
                </a:cubicBezTo>
                <a:cubicBezTo>
                  <a:pt x="220995" y="374720"/>
                  <a:pt x="87645" y="280175"/>
                  <a:pt x="45312" y="203270"/>
                </a:cubicBezTo>
                <a:cubicBezTo>
                  <a:pt x="2979" y="126365"/>
                  <a:pt x="21323" y="-3458"/>
                  <a:pt x="15678" y="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: 図形 1416">
            <a:extLst>
              <a:ext uri="{FF2B5EF4-FFF2-40B4-BE49-F238E27FC236}">
                <a16:creationId xmlns:a16="http://schemas.microsoft.com/office/drawing/2014/main" id="{4C0E7754-370C-4D3B-A3DF-326FFE283450}"/>
              </a:ext>
            </a:extLst>
          </p:cNvPr>
          <p:cNvSpPr/>
          <p:nvPr/>
        </p:nvSpPr>
        <p:spPr>
          <a:xfrm>
            <a:off x="4567744" y="6192660"/>
            <a:ext cx="372590" cy="472102"/>
          </a:xfrm>
          <a:custGeom>
            <a:avLst/>
            <a:gdLst>
              <a:gd name="connsiteX0" fmla="*/ 23 w 372590"/>
              <a:gd name="connsiteY0" fmla="*/ 707 h 472102"/>
              <a:gd name="connsiteX1" fmla="*/ 215923 w 372590"/>
              <a:gd name="connsiteY1" fmla="*/ 326673 h 472102"/>
              <a:gd name="connsiteX2" fmla="*/ 372556 w 372590"/>
              <a:gd name="connsiteY2" fmla="*/ 470607 h 472102"/>
              <a:gd name="connsiteX3" fmla="*/ 203223 w 372590"/>
              <a:gd name="connsiteY3" fmla="*/ 246240 h 472102"/>
              <a:gd name="connsiteX4" fmla="*/ 23 w 372590"/>
              <a:gd name="connsiteY4" fmla="*/ 707 h 47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590" h="472102">
                <a:moveTo>
                  <a:pt x="23" y="707"/>
                </a:moveTo>
                <a:cubicBezTo>
                  <a:pt x="2140" y="14113"/>
                  <a:pt x="153834" y="248356"/>
                  <a:pt x="215923" y="326673"/>
                </a:cubicBezTo>
                <a:cubicBezTo>
                  <a:pt x="278012" y="404990"/>
                  <a:pt x="374673" y="484013"/>
                  <a:pt x="372556" y="470607"/>
                </a:cubicBezTo>
                <a:cubicBezTo>
                  <a:pt x="370439" y="457202"/>
                  <a:pt x="268134" y="324556"/>
                  <a:pt x="203223" y="246240"/>
                </a:cubicBezTo>
                <a:cubicBezTo>
                  <a:pt x="138312" y="167924"/>
                  <a:pt x="-2094" y="-12699"/>
                  <a:pt x="23" y="7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: 図形 1417">
            <a:extLst>
              <a:ext uri="{FF2B5EF4-FFF2-40B4-BE49-F238E27FC236}">
                <a16:creationId xmlns:a16="http://schemas.microsoft.com/office/drawing/2014/main" id="{FA5ACD74-2D8D-48BF-A07A-561E68475350}"/>
              </a:ext>
            </a:extLst>
          </p:cNvPr>
          <p:cNvSpPr/>
          <p:nvPr/>
        </p:nvSpPr>
        <p:spPr>
          <a:xfrm>
            <a:off x="3306118" y="6751580"/>
            <a:ext cx="395504" cy="889766"/>
          </a:xfrm>
          <a:custGeom>
            <a:avLst/>
            <a:gdLst>
              <a:gd name="connsiteX0" fmla="*/ 115 w 395504"/>
              <a:gd name="connsiteY0" fmla="*/ 587 h 889766"/>
              <a:gd name="connsiteX1" fmla="*/ 232949 w 395504"/>
              <a:gd name="connsiteY1" fmla="*/ 559387 h 889766"/>
              <a:gd name="connsiteX2" fmla="*/ 389582 w 395504"/>
              <a:gd name="connsiteY2" fmla="*/ 885353 h 889766"/>
              <a:gd name="connsiteX3" fmla="*/ 347249 w 395504"/>
              <a:gd name="connsiteY3" fmla="*/ 728720 h 889766"/>
              <a:gd name="connsiteX4" fmla="*/ 203315 w 395504"/>
              <a:gd name="connsiteY4" fmla="*/ 457787 h 889766"/>
              <a:gd name="connsiteX5" fmla="*/ 115 w 395504"/>
              <a:gd name="connsiteY5" fmla="*/ 587 h 88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504" h="889766">
                <a:moveTo>
                  <a:pt x="115" y="587"/>
                </a:moveTo>
                <a:cubicBezTo>
                  <a:pt x="5054" y="17520"/>
                  <a:pt x="168038" y="411926"/>
                  <a:pt x="232949" y="559387"/>
                </a:cubicBezTo>
                <a:cubicBezTo>
                  <a:pt x="297860" y="706848"/>
                  <a:pt x="370532" y="857131"/>
                  <a:pt x="389582" y="885353"/>
                </a:cubicBezTo>
                <a:cubicBezTo>
                  <a:pt x="408632" y="913575"/>
                  <a:pt x="378293" y="799981"/>
                  <a:pt x="347249" y="728720"/>
                </a:cubicBezTo>
                <a:cubicBezTo>
                  <a:pt x="316205" y="657459"/>
                  <a:pt x="256937" y="578437"/>
                  <a:pt x="203315" y="457787"/>
                </a:cubicBezTo>
                <a:cubicBezTo>
                  <a:pt x="149693" y="337137"/>
                  <a:pt x="-4824" y="-16346"/>
                  <a:pt x="115" y="58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: 図形 1418">
            <a:extLst>
              <a:ext uri="{FF2B5EF4-FFF2-40B4-BE49-F238E27FC236}">
                <a16:creationId xmlns:a16="http://schemas.microsoft.com/office/drawing/2014/main" id="{1631AFF9-1A7B-4356-8298-41B3EFCD7E89}"/>
              </a:ext>
            </a:extLst>
          </p:cNvPr>
          <p:cNvSpPr/>
          <p:nvPr/>
        </p:nvSpPr>
        <p:spPr>
          <a:xfrm>
            <a:off x="3734224" y="7665848"/>
            <a:ext cx="631074" cy="645101"/>
          </a:xfrm>
          <a:custGeom>
            <a:avLst/>
            <a:gdLst>
              <a:gd name="connsiteX0" fmla="*/ 8043 w 631074"/>
              <a:gd name="connsiteY0" fmla="*/ 13419 h 645101"/>
              <a:gd name="connsiteX1" fmla="*/ 541443 w 631074"/>
              <a:gd name="connsiteY1" fmla="*/ 567985 h 645101"/>
              <a:gd name="connsiteX2" fmla="*/ 630343 w 631074"/>
              <a:gd name="connsiteY2" fmla="*/ 635719 h 645101"/>
              <a:gd name="connsiteX3" fmla="*/ 541443 w 631074"/>
              <a:gd name="connsiteY3" fmla="*/ 521419 h 645101"/>
              <a:gd name="connsiteX4" fmla="*/ 240876 w 631074"/>
              <a:gd name="connsiteY4" fmla="*/ 199685 h 645101"/>
              <a:gd name="connsiteX5" fmla="*/ 8043 w 631074"/>
              <a:gd name="connsiteY5" fmla="*/ 13419 h 64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074" h="645101">
                <a:moveTo>
                  <a:pt x="8043" y="13419"/>
                </a:moveTo>
                <a:cubicBezTo>
                  <a:pt x="58137" y="74802"/>
                  <a:pt x="437726" y="464268"/>
                  <a:pt x="541443" y="567985"/>
                </a:cubicBezTo>
                <a:cubicBezTo>
                  <a:pt x="645160" y="671702"/>
                  <a:pt x="630343" y="643480"/>
                  <a:pt x="630343" y="635719"/>
                </a:cubicBezTo>
                <a:cubicBezTo>
                  <a:pt x="630343" y="627958"/>
                  <a:pt x="606354" y="594091"/>
                  <a:pt x="541443" y="521419"/>
                </a:cubicBezTo>
                <a:cubicBezTo>
                  <a:pt x="476532" y="448747"/>
                  <a:pt x="326954" y="282941"/>
                  <a:pt x="240876" y="199685"/>
                </a:cubicBezTo>
                <a:cubicBezTo>
                  <a:pt x="154798" y="116429"/>
                  <a:pt x="-42051" y="-47964"/>
                  <a:pt x="8043" y="134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: 図形 1419">
            <a:extLst>
              <a:ext uri="{FF2B5EF4-FFF2-40B4-BE49-F238E27FC236}">
                <a16:creationId xmlns:a16="http://schemas.microsoft.com/office/drawing/2014/main" id="{0A7338FF-6FC4-4AB9-BF99-00C9BC013129}"/>
              </a:ext>
            </a:extLst>
          </p:cNvPr>
          <p:cNvSpPr/>
          <p:nvPr/>
        </p:nvSpPr>
        <p:spPr>
          <a:xfrm>
            <a:off x="4401586" y="8320821"/>
            <a:ext cx="780322" cy="565238"/>
          </a:xfrm>
          <a:custGeom>
            <a:avLst/>
            <a:gdLst>
              <a:gd name="connsiteX0" fmla="*/ 1081 w 780322"/>
              <a:gd name="connsiteY0" fmla="*/ 1912 h 565238"/>
              <a:gd name="connsiteX1" fmla="*/ 399014 w 780322"/>
              <a:gd name="connsiteY1" fmla="*/ 357512 h 565238"/>
              <a:gd name="connsiteX2" fmla="*/ 509081 w 780322"/>
              <a:gd name="connsiteY2" fmla="*/ 425246 h 565238"/>
              <a:gd name="connsiteX3" fmla="*/ 775781 w 780322"/>
              <a:gd name="connsiteY3" fmla="*/ 564946 h 565238"/>
              <a:gd name="connsiteX4" fmla="*/ 648781 w 780322"/>
              <a:gd name="connsiteY4" fmla="*/ 454879 h 565238"/>
              <a:gd name="connsiteX5" fmla="*/ 293181 w 780322"/>
              <a:gd name="connsiteY5" fmla="*/ 226279 h 565238"/>
              <a:gd name="connsiteX6" fmla="*/ 1081 w 780322"/>
              <a:gd name="connsiteY6" fmla="*/ 1912 h 56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322" h="565238">
                <a:moveTo>
                  <a:pt x="1081" y="1912"/>
                </a:moveTo>
                <a:cubicBezTo>
                  <a:pt x="18720" y="23784"/>
                  <a:pt x="314347" y="286956"/>
                  <a:pt x="399014" y="357512"/>
                </a:cubicBezTo>
                <a:cubicBezTo>
                  <a:pt x="483681" y="428068"/>
                  <a:pt x="446287" y="390674"/>
                  <a:pt x="509081" y="425246"/>
                </a:cubicBezTo>
                <a:cubicBezTo>
                  <a:pt x="571875" y="459818"/>
                  <a:pt x="752498" y="560007"/>
                  <a:pt x="775781" y="564946"/>
                </a:cubicBezTo>
                <a:cubicBezTo>
                  <a:pt x="799064" y="569885"/>
                  <a:pt x="729214" y="511324"/>
                  <a:pt x="648781" y="454879"/>
                </a:cubicBezTo>
                <a:cubicBezTo>
                  <a:pt x="568348" y="398435"/>
                  <a:pt x="400426" y="301068"/>
                  <a:pt x="293181" y="226279"/>
                </a:cubicBezTo>
                <a:cubicBezTo>
                  <a:pt x="185937" y="151490"/>
                  <a:pt x="-16558" y="-19960"/>
                  <a:pt x="1081" y="19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: 図形 1420">
            <a:extLst>
              <a:ext uri="{FF2B5EF4-FFF2-40B4-BE49-F238E27FC236}">
                <a16:creationId xmlns:a16="http://schemas.microsoft.com/office/drawing/2014/main" id="{330FE0EA-3903-4D29-B151-008F685EB566}"/>
              </a:ext>
            </a:extLst>
          </p:cNvPr>
          <p:cNvSpPr/>
          <p:nvPr/>
        </p:nvSpPr>
        <p:spPr>
          <a:xfrm>
            <a:off x="3303763" y="6720227"/>
            <a:ext cx="386476" cy="990462"/>
          </a:xfrm>
          <a:custGeom>
            <a:avLst/>
            <a:gdLst>
              <a:gd name="connsiteX0" fmla="*/ 10937 w 386476"/>
              <a:gd name="connsiteY0" fmla="*/ 2306 h 990462"/>
              <a:gd name="connsiteX1" fmla="*/ 32104 w 386476"/>
              <a:gd name="connsiteY1" fmla="*/ 235140 h 990462"/>
              <a:gd name="connsiteX2" fmla="*/ 366537 w 386476"/>
              <a:gd name="connsiteY2" fmla="*/ 950573 h 990462"/>
              <a:gd name="connsiteX3" fmla="*/ 324204 w 386476"/>
              <a:gd name="connsiteY3" fmla="*/ 844740 h 990462"/>
              <a:gd name="connsiteX4" fmla="*/ 125237 w 386476"/>
              <a:gd name="connsiteY4" fmla="*/ 387540 h 990462"/>
              <a:gd name="connsiteX5" fmla="*/ 10937 w 386476"/>
              <a:gd name="connsiteY5" fmla="*/ 129306 h 990462"/>
              <a:gd name="connsiteX6" fmla="*/ 10937 w 386476"/>
              <a:gd name="connsiteY6" fmla="*/ 2306 h 99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476" h="990462">
                <a:moveTo>
                  <a:pt x="10937" y="2306"/>
                </a:moveTo>
                <a:cubicBezTo>
                  <a:pt x="14465" y="19945"/>
                  <a:pt x="-27163" y="77096"/>
                  <a:pt x="32104" y="235140"/>
                </a:cubicBezTo>
                <a:cubicBezTo>
                  <a:pt x="91371" y="393184"/>
                  <a:pt x="317854" y="848973"/>
                  <a:pt x="366537" y="950573"/>
                </a:cubicBezTo>
                <a:cubicBezTo>
                  <a:pt x="415220" y="1052173"/>
                  <a:pt x="364421" y="938579"/>
                  <a:pt x="324204" y="844740"/>
                </a:cubicBezTo>
                <a:cubicBezTo>
                  <a:pt x="283987" y="750901"/>
                  <a:pt x="177448" y="506779"/>
                  <a:pt x="125237" y="387540"/>
                </a:cubicBezTo>
                <a:cubicBezTo>
                  <a:pt x="73026" y="268301"/>
                  <a:pt x="29987" y="186456"/>
                  <a:pt x="10937" y="129306"/>
                </a:cubicBezTo>
                <a:cubicBezTo>
                  <a:pt x="-8113" y="72156"/>
                  <a:pt x="7409" y="-15333"/>
                  <a:pt x="10937" y="23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: 図形 1421">
            <a:extLst>
              <a:ext uri="{FF2B5EF4-FFF2-40B4-BE49-F238E27FC236}">
                <a16:creationId xmlns:a16="http://schemas.microsoft.com/office/drawing/2014/main" id="{D5FDCA22-5E3B-47EC-9096-A739680585F3}"/>
              </a:ext>
            </a:extLst>
          </p:cNvPr>
          <p:cNvSpPr/>
          <p:nvPr/>
        </p:nvSpPr>
        <p:spPr>
          <a:xfrm>
            <a:off x="3674236" y="7708815"/>
            <a:ext cx="636016" cy="609890"/>
          </a:xfrm>
          <a:custGeom>
            <a:avLst/>
            <a:gdLst>
              <a:gd name="connsiteX0" fmla="*/ 297 w 636016"/>
              <a:gd name="connsiteY0" fmla="*/ 85 h 609890"/>
              <a:gd name="connsiteX1" fmla="*/ 432097 w 636016"/>
              <a:gd name="connsiteY1" fmla="*/ 402252 h 609890"/>
              <a:gd name="connsiteX2" fmla="*/ 635297 w 636016"/>
              <a:gd name="connsiteY2" fmla="*/ 609685 h 609890"/>
              <a:gd name="connsiteX3" fmla="*/ 368597 w 636016"/>
              <a:gd name="connsiteY3" fmla="*/ 368385 h 609890"/>
              <a:gd name="connsiteX4" fmla="*/ 297 w 636016"/>
              <a:gd name="connsiteY4" fmla="*/ 85 h 60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016" h="609890">
                <a:moveTo>
                  <a:pt x="297" y="85"/>
                </a:moveTo>
                <a:cubicBezTo>
                  <a:pt x="10880" y="5729"/>
                  <a:pt x="326264" y="300652"/>
                  <a:pt x="432097" y="402252"/>
                </a:cubicBezTo>
                <a:cubicBezTo>
                  <a:pt x="537930" y="503852"/>
                  <a:pt x="645880" y="615329"/>
                  <a:pt x="635297" y="609685"/>
                </a:cubicBezTo>
                <a:cubicBezTo>
                  <a:pt x="624714" y="604041"/>
                  <a:pt x="473019" y="466457"/>
                  <a:pt x="368597" y="368385"/>
                </a:cubicBezTo>
                <a:cubicBezTo>
                  <a:pt x="264175" y="270313"/>
                  <a:pt x="-10286" y="-5559"/>
                  <a:pt x="297" y="8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: 図形 1422">
            <a:extLst>
              <a:ext uri="{FF2B5EF4-FFF2-40B4-BE49-F238E27FC236}">
                <a16:creationId xmlns:a16="http://schemas.microsoft.com/office/drawing/2014/main" id="{36BF05C0-0DC9-4143-99AB-0B9C2EC55AC1}"/>
              </a:ext>
            </a:extLst>
          </p:cNvPr>
          <p:cNvSpPr/>
          <p:nvPr/>
        </p:nvSpPr>
        <p:spPr>
          <a:xfrm>
            <a:off x="4337603" y="8336818"/>
            <a:ext cx="884972" cy="643795"/>
          </a:xfrm>
          <a:custGeom>
            <a:avLst/>
            <a:gdLst>
              <a:gd name="connsiteX0" fmla="*/ 1564 w 884972"/>
              <a:gd name="connsiteY0" fmla="*/ 2849 h 643795"/>
              <a:gd name="connsiteX1" fmla="*/ 496864 w 884972"/>
              <a:gd name="connsiteY1" fmla="*/ 426182 h 643795"/>
              <a:gd name="connsiteX2" fmla="*/ 687364 w 884972"/>
              <a:gd name="connsiteY2" fmla="*/ 587049 h 643795"/>
              <a:gd name="connsiteX3" fmla="*/ 873630 w 884972"/>
              <a:gd name="connsiteY3" fmla="*/ 642082 h 643795"/>
              <a:gd name="connsiteX4" fmla="*/ 835530 w 884972"/>
              <a:gd name="connsiteY4" fmla="*/ 616682 h 643795"/>
              <a:gd name="connsiteX5" fmla="*/ 598464 w 884972"/>
              <a:gd name="connsiteY5" fmla="*/ 489682 h 643795"/>
              <a:gd name="connsiteX6" fmla="*/ 348697 w 884972"/>
              <a:gd name="connsiteY6" fmla="*/ 252615 h 643795"/>
              <a:gd name="connsiteX7" fmla="*/ 1564 w 884972"/>
              <a:gd name="connsiteY7" fmla="*/ 2849 h 64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4972" h="643795">
                <a:moveTo>
                  <a:pt x="1564" y="2849"/>
                </a:moveTo>
                <a:cubicBezTo>
                  <a:pt x="26259" y="31777"/>
                  <a:pt x="496864" y="426182"/>
                  <a:pt x="496864" y="426182"/>
                </a:cubicBezTo>
                <a:cubicBezTo>
                  <a:pt x="611164" y="523549"/>
                  <a:pt x="624570" y="551066"/>
                  <a:pt x="687364" y="587049"/>
                </a:cubicBezTo>
                <a:cubicBezTo>
                  <a:pt x="750158" y="623032"/>
                  <a:pt x="848936" y="637143"/>
                  <a:pt x="873630" y="642082"/>
                </a:cubicBezTo>
                <a:cubicBezTo>
                  <a:pt x="898324" y="647021"/>
                  <a:pt x="881391" y="642082"/>
                  <a:pt x="835530" y="616682"/>
                </a:cubicBezTo>
                <a:cubicBezTo>
                  <a:pt x="789669" y="591282"/>
                  <a:pt x="679603" y="550360"/>
                  <a:pt x="598464" y="489682"/>
                </a:cubicBezTo>
                <a:cubicBezTo>
                  <a:pt x="517325" y="429004"/>
                  <a:pt x="446064" y="332343"/>
                  <a:pt x="348697" y="252615"/>
                </a:cubicBezTo>
                <a:cubicBezTo>
                  <a:pt x="251330" y="172887"/>
                  <a:pt x="-23131" y="-26079"/>
                  <a:pt x="1564" y="28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: 図形 1423">
            <a:extLst>
              <a:ext uri="{FF2B5EF4-FFF2-40B4-BE49-F238E27FC236}">
                <a16:creationId xmlns:a16="http://schemas.microsoft.com/office/drawing/2014/main" id="{81BAEF7C-6F80-47CD-92EA-F08B4C9A0B66}"/>
              </a:ext>
            </a:extLst>
          </p:cNvPr>
          <p:cNvSpPr/>
          <p:nvPr/>
        </p:nvSpPr>
        <p:spPr>
          <a:xfrm>
            <a:off x="4086917" y="4699772"/>
            <a:ext cx="50368" cy="61275"/>
          </a:xfrm>
          <a:custGeom>
            <a:avLst/>
            <a:gdLst>
              <a:gd name="connsiteX0" fmla="*/ 50108 w 50368"/>
              <a:gd name="connsiteY0" fmla="*/ 61141 h 61275"/>
              <a:gd name="connsiteX1" fmla="*/ 896 w 50368"/>
              <a:gd name="connsiteY1" fmla="*/ 16691 h 61275"/>
              <a:gd name="connsiteX2" fmla="*/ 19946 w 50368"/>
              <a:gd name="connsiteY2" fmla="*/ 816 h 61275"/>
              <a:gd name="connsiteX3" fmla="*/ 50108 w 50368"/>
              <a:gd name="connsiteY3" fmla="*/ 61141 h 6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68" h="61275">
                <a:moveTo>
                  <a:pt x="50108" y="61141"/>
                </a:moveTo>
                <a:cubicBezTo>
                  <a:pt x="46933" y="63787"/>
                  <a:pt x="5923" y="26745"/>
                  <a:pt x="896" y="16691"/>
                </a:cubicBezTo>
                <a:cubicBezTo>
                  <a:pt x="-4131" y="6637"/>
                  <a:pt x="13332" y="-2888"/>
                  <a:pt x="19946" y="816"/>
                </a:cubicBezTo>
                <a:cubicBezTo>
                  <a:pt x="26560" y="4520"/>
                  <a:pt x="53283" y="58495"/>
                  <a:pt x="50108" y="61141"/>
                </a:cubicBez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: 図形 1424">
            <a:extLst>
              <a:ext uri="{FF2B5EF4-FFF2-40B4-BE49-F238E27FC236}">
                <a16:creationId xmlns:a16="http://schemas.microsoft.com/office/drawing/2014/main" id="{CECB7273-1E4B-45F2-90CF-9A80BB33E92D}"/>
              </a:ext>
            </a:extLst>
          </p:cNvPr>
          <p:cNvSpPr/>
          <p:nvPr/>
        </p:nvSpPr>
        <p:spPr>
          <a:xfrm>
            <a:off x="2384359" y="4812523"/>
            <a:ext cx="388160" cy="767625"/>
          </a:xfrm>
          <a:custGeom>
            <a:avLst/>
            <a:gdLst>
              <a:gd name="connsiteX0" fmla="*/ 66 w 388160"/>
              <a:gd name="connsiteY0" fmla="*/ 777 h 767625"/>
              <a:gd name="connsiteX1" fmla="*/ 161991 w 388160"/>
              <a:gd name="connsiteY1" fmla="*/ 210327 h 767625"/>
              <a:gd name="connsiteX2" fmla="*/ 228666 w 388160"/>
              <a:gd name="connsiteY2" fmla="*/ 423052 h 767625"/>
              <a:gd name="connsiteX3" fmla="*/ 381066 w 388160"/>
              <a:gd name="connsiteY3" fmla="*/ 759602 h 767625"/>
              <a:gd name="connsiteX4" fmla="*/ 349316 w 388160"/>
              <a:gd name="connsiteY4" fmla="*/ 635777 h 767625"/>
              <a:gd name="connsiteX5" fmla="*/ 228666 w 388160"/>
              <a:gd name="connsiteY5" fmla="*/ 340502 h 767625"/>
              <a:gd name="connsiteX6" fmla="*/ 142941 w 388160"/>
              <a:gd name="connsiteY6" fmla="*/ 146827 h 767625"/>
              <a:gd name="connsiteX7" fmla="*/ 66 w 388160"/>
              <a:gd name="connsiteY7" fmla="*/ 777 h 76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160" h="767625">
                <a:moveTo>
                  <a:pt x="66" y="777"/>
                </a:moveTo>
                <a:cubicBezTo>
                  <a:pt x="3241" y="11360"/>
                  <a:pt x="123891" y="139948"/>
                  <a:pt x="161991" y="210327"/>
                </a:cubicBezTo>
                <a:cubicBezTo>
                  <a:pt x="200091" y="280706"/>
                  <a:pt x="192154" y="331506"/>
                  <a:pt x="228666" y="423052"/>
                </a:cubicBezTo>
                <a:cubicBezTo>
                  <a:pt x="265178" y="514598"/>
                  <a:pt x="360958" y="724148"/>
                  <a:pt x="381066" y="759602"/>
                </a:cubicBezTo>
                <a:cubicBezTo>
                  <a:pt x="401174" y="795056"/>
                  <a:pt x="374716" y="705627"/>
                  <a:pt x="349316" y="635777"/>
                </a:cubicBezTo>
                <a:cubicBezTo>
                  <a:pt x="323916" y="565927"/>
                  <a:pt x="263062" y="421994"/>
                  <a:pt x="228666" y="340502"/>
                </a:cubicBezTo>
                <a:cubicBezTo>
                  <a:pt x="194270" y="259010"/>
                  <a:pt x="176808" y="203448"/>
                  <a:pt x="142941" y="146827"/>
                </a:cubicBezTo>
                <a:cubicBezTo>
                  <a:pt x="109074" y="90206"/>
                  <a:pt x="-3109" y="-9806"/>
                  <a:pt x="66" y="7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: 図形 1425">
            <a:extLst>
              <a:ext uri="{FF2B5EF4-FFF2-40B4-BE49-F238E27FC236}">
                <a16:creationId xmlns:a16="http://schemas.microsoft.com/office/drawing/2014/main" id="{2BA4F277-30FE-4AEE-853C-F64956094978}"/>
              </a:ext>
            </a:extLst>
          </p:cNvPr>
          <p:cNvSpPr/>
          <p:nvPr/>
        </p:nvSpPr>
        <p:spPr>
          <a:xfrm>
            <a:off x="2952378" y="5494117"/>
            <a:ext cx="293329" cy="229426"/>
          </a:xfrm>
          <a:custGeom>
            <a:avLst/>
            <a:gdLst>
              <a:gd name="connsiteX0" fmla="*/ 372 w 293329"/>
              <a:gd name="connsiteY0" fmla="*/ 227233 h 229426"/>
              <a:gd name="connsiteX1" fmla="*/ 162297 w 293329"/>
              <a:gd name="connsiteY1" fmla="*/ 157383 h 229426"/>
              <a:gd name="connsiteX2" fmla="*/ 292472 w 293329"/>
              <a:gd name="connsiteY2" fmla="*/ 1808 h 229426"/>
              <a:gd name="connsiteX3" fmla="*/ 209922 w 293329"/>
              <a:gd name="connsiteY3" fmla="*/ 81183 h 229426"/>
              <a:gd name="connsiteX4" fmla="*/ 372 w 293329"/>
              <a:gd name="connsiteY4" fmla="*/ 227233 h 22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329" h="229426">
                <a:moveTo>
                  <a:pt x="372" y="227233"/>
                </a:moveTo>
                <a:cubicBezTo>
                  <a:pt x="-7565" y="239933"/>
                  <a:pt x="113614" y="194954"/>
                  <a:pt x="162297" y="157383"/>
                </a:cubicBezTo>
                <a:cubicBezTo>
                  <a:pt x="210980" y="119812"/>
                  <a:pt x="284535" y="14508"/>
                  <a:pt x="292472" y="1808"/>
                </a:cubicBezTo>
                <a:cubicBezTo>
                  <a:pt x="300409" y="-10892"/>
                  <a:pt x="251726" y="46258"/>
                  <a:pt x="209922" y="81183"/>
                </a:cubicBezTo>
                <a:cubicBezTo>
                  <a:pt x="168118" y="116108"/>
                  <a:pt x="8309" y="214533"/>
                  <a:pt x="372" y="2272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: 図形 448">
            <a:extLst>
              <a:ext uri="{FF2B5EF4-FFF2-40B4-BE49-F238E27FC236}">
                <a16:creationId xmlns:a16="http://schemas.microsoft.com/office/drawing/2014/main" id="{50A6104A-C9BC-4D0F-BF95-782CACBA1200}"/>
              </a:ext>
            </a:extLst>
          </p:cNvPr>
          <p:cNvSpPr/>
          <p:nvPr/>
        </p:nvSpPr>
        <p:spPr>
          <a:xfrm>
            <a:off x="4759311" y="1512288"/>
            <a:ext cx="229109" cy="477804"/>
          </a:xfrm>
          <a:custGeom>
            <a:avLst/>
            <a:gdLst>
              <a:gd name="connsiteX0" fmla="*/ 198452 w 229109"/>
              <a:gd name="connsiteY0" fmla="*/ 600 h 477804"/>
              <a:gd name="connsiteX1" fmla="*/ 227027 w 229109"/>
              <a:gd name="connsiteY1" fmla="*/ 192687 h 477804"/>
              <a:gd name="connsiteX2" fmla="*/ 130189 w 229109"/>
              <a:gd name="connsiteY2" fmla="*/ 416525 h 477804"/>
              <a:gd name="connsiteX3" fmla="*/ 14 w 229109"/>
              <a:gd name="connsiteY3" fmla="*/ 476850 h 477804"/>
              <a:gd name="connsiteX4" fmla="*/ 122252 w 229109"/>
              <a:gd name="connsiteY4" fmla="*/ 383187 h 477804"/>
              <a:gd name="connsiteX5" fmla="*/ 220677 w 229109"/>
              <a:gd name="connsiteY5" fmla="*/ 140300 h 477804"/>
              <a:gd name="connsiteX6" fmla="*/ 198452 w 229109"/>
              <a:gd name="connsiteY6" fmla="*/ 600 h 47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109" h="477804">
                <a:moveTo>
                  <a:pt x="198452" y="600"/>
                </a:moveTo>
                <a:cubicBezTo>
                  <a:pt x="199510" y="9331"/>
                  <a:pt x="238404" y="123366"/>
                  <a:pt x="227027" y="192687"/>
                </a:cubicBezTo>
                <a:cubicBezTo>
                  <a:pt x="215650" y="262008"/>
                  <a:pt x="168025" y="369164"/>
                  <a:pt x="130189" y="416525"/>
                </a:cubicBezTo>
                <a:cubicBezTo>
                  <a:pt x="92353" y="463886"/>
                  <a:pt x="1337" y="482406"/>
                  <a:pt x="14" y="476850"/>
                </a:cubicBezTo>
                <a:cubicBezTo>
                  <a:pt x="-1309" y="471294"/>
                  <a:pt x="85475" y="439279"/>
                  <a:pt x="122252" y="383187"/>
                </a:cubicBezTo>
                <a:cubicBezTo>
                  <a:pt x="159029" y="327095"/>
                  <a:pt x="206919" y="200360"/>
                  <a:pt x="220677" y="140300"/>
                </a:cubicBezTo>
                <a:cubicBezTo>
                  <a:pt x="234435" y="80240"/>
                  <a:pt x="197394" y="-8131"/>
                  <a:pt x="198452" y="6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: 図形 449">
            <a:extLst>
              <a:ext uri="{FF2B5EF4-FFF2-40B4-BE49-F238E27FC236}">
                <a16:creationId xmlns:a16="http://schemas.microsoft.com/office/drawing/2014/main" id="{DB4B9E62-B408-4060-BF0F-429ECB8D8840}"/>
              </a:ext>
            </a:extLst>
          </p:cNvPr>
          <p:cNvSpPr/>
          <p:nvPr/>
        </p:nvSpPr>
        <p:spPr>
          <a:xfrm>
            <a:off x="4707483" y="1485667"/>
            <a:ext cx="259850" cy="653911"/>
          </a:xfrm>
          <a:custGeom>
            <a:avLst/>
            <a:gdLst>
              <a:gd name="connsiteX0" fmla="*/ 253455 w 259850"/>
              <a:gd name="connsiteY0" fmla="*/ 8171 h 653911"/>
              <a:gd name="connsiteX1" fmla="*/ 1042 w 259850"/>
              <a:gd name="connsiteY1" fmla="*/ 647933 h 653911"/>
              <a:gd name="connsiteX2" fmla="*/ 167730 w 259850"/>
              <a:gd name="connsiteY2" fmla="*/ 309796 h 653911"/>
              <a:gd name="connsiteX3" fmla="*/ 253455 w 259850"/>
              <a:gd name="connsiteY3" fmla="*/ 8171 h 6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50" h="653911">
                <a:moveTo>
                  <a:pt x="253455" y="8171"/>
                </a:moveTo>
                <a:cubicBezTo>
                  <a:pt x="225674" y="64527"/>
                  <a:pt x="15329" y="597662"/>
                  <a:pt x="1042" y="647933"/>
                </a:cubicBezTo>
                <a:cubicBezTo>
                  <a:pt x="-13245" y="698204"/>
                  <a:pt x="123280" y="418010"/>
                  <a:pt x="167730" y="309796"/>
                </a:cubicBezTo>
                <a:cubicBezTo>
                  <a:pt x="212180" y="201582"/>
                  <a:pt x="281236" y="-48185"/>
                  <a:pt x="253455" y="817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: 図形 450">
            <a:extLst>
              <a:ext uri="{FF2B5EF4-FFF2-40B4-BE49-F238E27FC236}">
                <a16:creationId xmlns:a16="http://schemas.microsoft.com/office/drawing/2014/main" id="{D2919A11-5236-4FF1-89CA-F03D477049C6}"/>
              </a:ext>
            </a:extLst>
          </p:cNvPr>
          <p:cNvSpPr/>
          <p:nvPr/>
        </p:nvSpPr>
        <p:spPr>
          <a:xfrm>
            <a:off x="4634754" y="2128376"/>
            <a:ext cx="75359" cy="280031"/>
          </a:xfrm>
          <a:custGeom>
            <a:avLst/>
            <a:gdLst>
              <a:gd name="connsiteX0" fmla="*/ 75359 w 75359"/>
              <a:gd name="connsiteY0" fmla="*/ 462 h 280031"/>
              <a:gd name="connsiteX1" fmla="*/ 3921 w 75359"/>
              <a:gd name="connsiteY1" fmla="*/ 214774 h 280031"/>
              <a:gd name="connsiteX2" fmla="*/ 18209 w 75359"/>
              <a:gd name="connsiteY2" fmla="*/ 278274 h 280031"/>
              <a:gd name="connsiteX3" fmla="*/ 2334 w 75359"/>
              <a:gd name="connsiteY3" fmla="*/ 160799 h 280031"/>
              <a:gd name="connsiteX4" fmla="*/ 75359 w 75359"/>
              <a:gd name="connsiteY4" fmla="*/ 462 h 28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59" h="280031">
                <a:moveTo>
                  <a:pt x="75359" y="462"/>
                </a:moveTo>
                <a:cubicBezTo>
                  <a:pt x="75623" y="9458"/>
                  <a:pt x="13446" y="168472"/>
                  <a:pt x="3921" y="214774"/>
                </a:cubicBezTo>
                <a:cubicBezTo>
                  <a:pt x="-5604" y="261076"/>
                  <a:pt x="18473" y="287270"/>
                  <a:pt x="18209" y="278274"/>
                </a:cubicBezTo>
                <a:cubicBezTo>
                  <a:pt x="17945" y="269278"/>
                  <a:pt x="-7720" y="205513"/>
                  <a:pt x="2334" y="160799"/>
                </a:cubicBezTo>
                <a:cubicBezTo>
                  <a:pt x="12388" y="116085"/>
                  <a:pt x="75095" y="-8534"/>
                  <a:pt x="75359" y="46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: 図形 451">
            <a:extLst>
              <a:ext uri="{FF2B5EF4-FFF2-40B4-BE49-F238E27FC236}">
                <a16:creationId xmlns:a16="http://schemas.microsoft.com/office/drawing/2014/main" id="{AD816E39-6719-4D6F-BB45-0D6391DF4457}"/>
              </a:ext>
            </a:extLst>
          </p:cNvPr>
          <p:cNvSpPr/>
          <p:nvPr/>
        </p:nvSpPr>
        <p:spPr>
          <a:xfrm>
            <a:off x="4560777" y="2385582"/>
            <a:ext cx="101776" cy="106461"/>
          </a:xfrm>
          <a:custGeom>
            <a:avLst/>
            <a:gdLst>
              <a:gd name="connsiteX0" fmla="*/ 81073 w 101776"/>
              <a:gd name="connsiteY0" fmla="*/ 431 h 106461"/>
              <a:gd name="connsiteX1" fmla="*/ 111 w 101776"/>
              <a:gd name="connsiteY1" fmla="*/ 90918 h 106461"/>
              <a:gd name="connsiteX2" fmla="*/ 101711 w 101776"/>
              <a:gd name="connsiteY2" fmla="*/ 103618 h 106461"/>
              <a:gd name="connsiteX3" fmla="*/ 15986 w 101776"/>
              <a:gd name="connsiteY3" fmla="*/ 102031 h 106461"/>
              <a:gd name="connsiteX4" fmla="*/ 42973 w 101776"/>
              <a:gd name="connsiteY4" fmla="*/ 57581 h 106461"/>
              <a:gd name="connsiteX5" fmla="*/ 81073 w 101776"/>
              <a:gd name="connsiteY5" fmla="*/ 431 h 10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76" h="106461">
                <a:moveTo>
                  <a:pt x="81073" y="431"/>
                </a:moveTo>
                <a:cubicBezTo>
                  <a:pt x="73929" y="5987"/>
                  <a:pt x="-3329" y="73720"/>
                  <a:pt x="111" y="90918"/>
                </a:cubicBezTo>
                <a:cubicBezTo>
                  <a:pt x="3551" y="108116"/>
                  <a:pt x="99065" y="101766"/>
                  <a:pt x="101711" y="103618"/>
                </a:cubicBezTo>
                <a:cubicBezTo>
                  <a:pt x="104357" y="105470"/>
                  <a:pt x="25776" y="109704"/>
                  <a:pt x="15986" y="102031"/>
                </a:cubicBezTo>
                <a:cubicBezTo>
                  <a:pt x="6196" y="94358"/>
                  <a:pt x="33183" y="70546"/>
                  <a:pt x="42973" y="57581"/>
                </a:cubicBezTo>
                <a:cubicBezTo>
                  <a:pt x="52762" y="44616"/>
                  <a:pt x="88217" y="-5125"/>
                  <a:pt x="81073" y="4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: 図形 452">
            <a:extLst>
              <a:ext uri="{FF2B5EF4-FFF2-40B4-BE49-F238E27FC236}">
                <a16:creationId xmlns:a16="http://schemas.microsoft.com/office/drawing/2014/main" id="{830A667E-0952-4CAA-97CC-163B27A08E19}"/>
              </a:ext>
            </a:extLst>
          </p:cNvPr>
          <p:cNvSpPr/>
          <p:nvPr/>
        </p:nvSpPr>
        <p:spPr>
          <a:xfrm>
            <a:off x="4378104" y="2506572"/>
            <a:ext cx="186433" cy="353305"/>
          </a:xfrm>
          <a:custGeom>
            <a:avLst/>
            <a:gdLst>
              <a:gd name="connsiteX0" fmla="*/ 185959 w 186433"/>
              <a:gd name="connsiteY0" fmla="*/ 91 h 353305"/>
              <a:gd name="connsiteX1" fmla="*/ 116109 w 186433"/>
              <a:gd name="connsiteY1" fmla="*/ 173128 h 353305"/>
              <a:gd name="connsiteX2" fmla="*/ 133571 w 186433"/>
              <a:gd name="connsiteY2" fmla="*/ 236628 h 353305"/>
              <a:gd name="connsiteX3" fmla="*/ 108171 w 186433"/>
              <a:gd name="connsiteY3" fmla="*/ 260441 h 353305"/>
              <a:gd name="connsiteX4" fmla="*/ 221 w 186433"/>
              <a:gd name="connsiteY4" fmla="*/ 350928 h 353305"/>
              <a:gd name="connsiteX5" fmla="*/ 139921 w 186433"/>
              <a:gd name="connsiteY5" fmla="*/ 152491 h 353305"/>
              <a:gd name="connsiteX6" fmla="*/ 185959 w 186433"/>
              <a:gd name="connsiteY6" fmla="*/ 91 h 35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433" h="353305">
                <a:moveTo>
                  <a:pt x="185959" y="91"/>
                </a:moveTo>
                <a:cubicBezTo>
                  <a:pt x="181990" y="3530"/>
                  <a:pt x="124840" y="133705"/>
                  <a:pt x="116109" y="173128"/>
                </a:cubicBezTo>
                <a:cubicBezTo>
                  <a:pt x="107378" y="212551"/>
                  <a:pt x="134894" y="222076"/>
                  <a:pt x="133571" y="236628"/>
                </a:cubicBezTo>
                <a:cubicBezTo>
                  <a:pt x="132248" y="251180"/>
                  <a:pt x="130396" y="241391"/>
                  <a:pt x="108171" y="260441"/>
                </a:cubicBezTo>
                <a:cubicBezTo>
                  <a:pt x="85946" y="279491"/>
                  <a:pt x="-5071" y="368920"/>
                  <a:pt x="221" y="350928"/>
                </a:cubicBezTo>
                <a:cubicBezTo>
                  <a:pt x="5513" y="332936"/>
                  <a:pt x="111346" y="214139"/>
                  <a:pt x="139921" y="152491"/>
                </a:cubicBezTo>
                <a:cubicBezTo>
                  <a:pt x="168496" y="90843"/>
                  <a:pt x="189928" y="-3348"/>
                  <a:pt x="185959" y="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: 図形 453">
            <a:extLst>
              <a:ext uri="{FF2B5EF4-FFF2-40B4-BE49-F238E27FC236}">
                <a16:creationId xmlns:a16="http://schemas.microsoft.com/office/drawing/2014/main" id="{488CA25D-8B1F-437E-A973-A2710EA22D5D}"/>
              </a:ext>
            </a:extLst>
          </p:cNvPr>
          <p:cNvSpPr/>
          <p:nvPr/>
        </p:nvSpPr>
        <p:spPr>
          <a:xfrm>
            <a:off x="4383040" y="2713423"/>
            <a:ext cx="142434" cy="221738"/>
          </a:xfrm>
          <a:custGeom>
            <a:avLst/>
            <a:gdLst>
              <a:gd name="connsiteX0" fmla="*/ 115935 w 142434"/>
              <a:gd name="connsiteY0" fmla="*/ 1202 h 221738"/>
              <a:gd name="connsiteX1" fmla="*/ 141335 w 142434"/>
              <a:gd name="connsiteY1" fmla="*/ 113915 h 221738"/>
              <a:gd name="connsiteX2" fmla="*/ 73073 w 142434"/>
              <a:gd name="connsiteY2" fmla="*/ 220277 h 221738"/>
              <a:gd name="connsiteX3" fmla="*/ 48 w 142434"/>
              <a:gd name="connsiteY3" fmla="*/ 177415 h 221738"/>
              <a:gd name="connsiteX4" fmla="*/ 84185 w 142434"/>
              <a:gd name="connsiteY4" fmla="*/ 201227 h 221738"/>
              <a:gd name="connsiteX5" fmla="*/ 123873 w 142434"/>
              <a:gd name="connsiteY5" fmla="*/ 120265 h 221738"/>
              <a:gd name="connsiteX6" fmla="*/ 125460 w 142434"/>
              <a:gd name="connsiteY6" fmla="*/ 56765 h 221738"/>
              <a:gd name="connsiteX7" fmla="*/ 115935 w 142434"/>
              <a:gd name="connsiteY7" fmla="*/ 1202 h 22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434" h="221738">
                <a:moveTo>
                  <a:pt x="115935" y="1202"/>
                </a:moveTo>
                <a:cubicBezTo>
                  <a:pt x="118581" y="10727"/>
                  <a:pt x="148479" y="77403"/>
                  <a:pt x="141335" y="113915"/>
                </a:cubicBezTo>
                <a:cubicBezTo>
                  <a:pt x="134191" y="150428"/>
                  <a:pt x="96621" y="209694"/>
                  <a:pt x="73073" y="220277"/>
                </a:cubicBezTo>
                <a:cubicBezTo>
                  <a:pt x="49525" y="230860"/>
                  <a:pt x="-1804" y="180590"/>
                  <a:pt x="48" y="177415"/>
                </a:cubicBezTo>
                <a:cubicBezTo>
                  <a:pt x="1900" y="174240"/>
                  <a:pt x="63548" y="210752"/>
                  <a:pt x="84185" y="201227"/>
                </a:cubicBezTo>
                <a:cubicBezTo>
                  <a:pt x="104822" y="191702"/>
                  <a:pt x="116994" y="144342"/>
                  <a:pt x="123873" y="120265"/>
                </a:cubicBezTo>
                <a:cubicBezTo>
                  <a:pt x="130752" y="96188"/>
                  <a:pt x="125460" y="72111"/>
                  <a:pt x="125460" y="56765"/>
                </a:cubicBezTo>
                <a:cubicBezTo>
                  <a:pt x="125460" y="41419"/>
                  <a:pt x="113289" y="-8323"/>
                  <a:pt x="115935" y="120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: 図形 454">
            <a:extLst>
              <a:ext uri="{FF2B5EF4-FFF2-40B4-BE49-F238E27FC236}">
                <a16:creationId xmlns:a16="http://schemas.microsoft.com/office/drawing/2014/main" id="{75BBB436-69DD-4B87-8A46-72B53E4259C6}"/>
              </a:ext>
            </a:extLst>
          </p:cNvPr>
          <p:cNvSpPr/>
          <p:nvPr/>
        </p:nvSpPr>
        <p:spPr>
          <a:xfrm>
            <a:off x="4402136" y="2722525"/>
            <a:ext cx="185661" cy="241141"/>
          </a:xfrm>
          <a:custGeom>
            <a:avLst/>
            <a:gdLst>
              <a:gd name="connsiteX0" fmla="*/ 153989 w 185661"/>
              <a:gd name="connsiteY0" fmla="*/ 38 h 241141"/>
              <a:gd name="connsiteX1" fmla="*/ 184152 w 185661"/>
              <a:gd name="connsiteY1" fmla="*/ 92113 h 241141"/>
              <a:gd name="connsiteX2" fmla="*/ 98427 w 185661"/>
              <a:gd name="connsiteY2" fmla="*/ 223875 h 241141"/>
              <a:gd name="connsiteX3" fmla="*/ 88902 w 185661"/>
              <a:gd name="connsiteY3" fmla="*/ 239750 h 241141"/>
              <a:gd name="connsiteX4" fmla="*/ 2 w 185661"/>
              <a:gd name="connsiteY4" fmla="*/ 225463 h 241141"/>
              <a:gd name="connsiteX5" fmla="*/ 92077 w 185661"/>
              <a:gd name="connsiteY5" fmla="*/ 217525 h 241141"/>
              <a:gd name="connsiteX6" fmla="*/ 165102 w 185661"/>
              <a:gd name="connsiteY6" fmla="*/ 82588 h 241141"/>
              <a:gd name="connsiteX7" fmla="*/ 153989 w 185661"/>
              <a:gd name="connsiteY7" fmla="*/ 38 h 24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661" h="241141">
                <a:moveTo>
                  <a:pt x="153989" y="38"/>
                </a:moveTo>
                <a:cubicBezTo>
                  <a:pt x="157164" y="1625"/>
                  <a:pt x="193412" y="54807"/>
                  <a:pt x="184152" y="92113"/>
                </a:cubicBezTo>
                <a:cubicBezTo>
                  <a:pt x="174892" y="129419"/>
                  <a:pt x="114302" y="199269"/>
                  <a:pt x="98427" y="223875"/>
                </a:cubicBezTo>
                <a:cubicBezTo>
                  <a:pt x="82552" y="248481"/>
                  <a:pt x="105306" y="239485"/>
                  <a:pt x="88902" y="239750"/>
                </a:cubicBezTo>
                <a:cubicBezTo>
                  <a:pt x="72498" y="240015"/>
                  <a:pt x="-527" y="229167"/>
                  <a:pt x="2" y="225463"/>
                </a:cubicBezTo>
                <a:cubicBezTo>
                  <a:pt x="531" y="221759"/>
                  <a:pt x="64560" y="241337"/>
                  <a:pt x="92077" y="217525"/>
                </a:cubicBezTo>
                <a:cubicBezTo>
                  <a:pt x="119594" y="193713"/>
                  <a:pt x="154519" y="118307"/>
                  <a:pt x="165102" y="82588"/>
                </a:cubicBezTo>
                <a:cubicBezTo>
                  <a:pt x="175685" y="46869"/>
                  <a:pt x="150814" y="-1549"/>
                  <a:pt x="153989" y="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: 図形 455">
            <a:extLst>
              <a:ext uri="{FF2B5EF4-FFF2-40B4-BE49-F238E27FC236}">
                <a16:creationId xmlns:a16="http://schemas.microsoft.com/office/drawing/2014/main" id="{26679111-92D6-4EA5-9309-0207F504C4D6}"/>
              </a:ext>
            </a:extLst>
          </p:cNvPr>
          <p:cNvSpPr/>
          <p:nvPr/>
        </p:nvSpPr>
        <p:spPr>
          <a:xfrm>
            <a:off x="4609863" y="2561718"/>
            <a:ext cx="305255" cy="96309"/>
          </a:xfrm>
          <a:custGeom>
            <a:avLst/>
            <a:gdLst>
              <a:gd name="connsiteX0" fmla="*/ 17700 w 305255"/>
              <a:gd name="connsiteY0" fmla="*/ 94170 h 96309"/>
              <a:gd name="connsiteX1" fmla="*/ 305037 w 305255"/>
              <a:gd name="connsiteY1" fmla="*/ 507 h 96309"/>
              <a:gd name="connsiteX2" fmla="*/ 63737 w 305255"/>
              <a:gd name="connsiteY2" fmla="*/ 59245 h 96309"/>
              <a:gd name="connsiteX3" fmla="*/ 17700 w 305255"/>
              <a:gd name="connsiteY3" fmla="*/ 94170 h 9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255" h="96309">
                <a:moveTo>
                  <a:pt x="17700" y="94170"/>
                </a:moveTo>
                <a:cubicBezTo>
                  <a:pt x="57917" y="84380"/>
                  <a:pt x="297364" y="6328"/>
                  <a:pt x="305037" y="507"/>
                </a:cubicBezTo>
                <a:cubicBezTo>
                  <a:pt x="312710" y="-5314"/>
                  <a:pt x="116125" y="40459"/>
                  <a:pt x="63737" y="59245"/>
                </a:cubicBezTo>
                <a:cubicBezTo>
                  <a:pt x="11349" y="78030"/>
                  <a:pt x="-22517" y="103960"/>
                  <a:pt x="17700" y="941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: 図形 456">
            <a:extLst>
              <a:ext uri="{FF2B5EF4-FFF2-40B4-BE49-F238E27FC236}">
                <a16:creationId xmlns:a16="http://schemas.microsoft.com/office/drawing/2014/main" id="{8A15067A-4A6E-4438-9929-BB3BC068A943}"/>
              </a:ext>
            </a:extLst>
          </p:cNvPr>
          <p:cNvSpPr/>
          <p:nvPr/>
        </p:nvSpPr>
        <p:spPr>
          <a:xfrm>
            <a:off x="4580429" y="2532059"/>
            <a:ext cx="150370" cy="238535"/>
          </a:xfrm>
          <a:custGeom>
            <a:avLst/>
            <a:gdLst>
              <a:gd name="connsiteX0" fmla="*/ 45546 w 150370"/>
              <a:gd name="connsiteY0" fmla="*/ 238129 h 238535"/>
              <a:gd name="connsiteX1" fmla="*/ 31259 w 150370"/>
              <a:gd name="connsiteY1" fmla="*/ 71441 h 238535"/>
              <a:gd name="connsiteX2" fmla="*/ 150321 w 150370"/>
              <a:gd name="connsiteY2" fmla="*/ 4 h 238535"/>
              <a:gd name="connsiteX3" fmla="*/ 15384 w 150370"/>
              <a:gd name="connsiteY3" fmla="*/ 68266 h 238535"/>
              <a:gd name="connsiteX4" fmla="*/ 7446 w 150370"/>
              <a:gd name="connsiteY4" fmla="*/ 115891 h 238535"/>
              <a:gd name="connsiteX5" fmla="*/ 45546 w 150370"/>
              <a:gd name="connsiteY5" fmla="*/ 238129 h 23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370" h="238535">
                <a:moveTo>
                  <a:pt x="45546" y="238129"/>
                </a:moveTo>
                <a:cubicBezTo>
                  <a:pt x="49515" y="230721"/>
                  <a:pt x="13796" y="111128"/>
                  <a:pt x="31259" y="71441"/>
                </a:cubicBezTo>
                <a:cubicBezTo>
                  <a:pt x="48722" y="31753"/>
                  <a:pt x="152967" y="533"/>
                  <a:pt x="150321" y="4"/>
                </a:cubicBezTo>
                <a:cubicBezTo>
                  <a:pt x="147675" y="-525"/>
                  <a:pt x="39196" y="48952"/>
                  <a:pt x="15384" y="68266"/>
                </a:cubicBezTo>
                <a:cubicBezTo>
                  <a:pt x="-8428" y="87580"/>
                  <a:pt x="831" y="82024"/>
                  <a:pt x="7446" y="115891"/>
                </a:cubicBezTo>
                <a:cubicBezTo>
                  <a:pt x="14060" y="149758"/>
                  <a:pt x="41577" y="245537"/>
                  <a:pt x="45546" y="2381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: 図形 457">
            <a:extLst>
              <a:ext uri="{FF2B5EF4-FFF2-40B4-BE49-F238E27FC236}">
                <a16:creationId xmlns:a16="http://schemas.microsoft.com/office/drawing/2014/main" id="{7D0A2BCE-AAD8-43C4-83BE-FFA7C60CB82E}"/>
              </a:ext>
            </a:extLst>
          </p:cNvPr>
          <p:cNvSpPr/>
          <p:nvPr/>
        </p:nvSpPr>
        <p:spPr>
          <a:xfrm>
            <a:off x="4697051" y="2192257"/>
            <a:ext cx="308196" cy="455949"/>
          </a:xfrm>
          <a:custGeom>
            <a:avLst/>
            <a:gdLst>
              <a:gd name="connsiteX0" fmla="*/ 362 w 308196"/>
              <a:gd name="connsiteY0" fmla="*/ 81 h 455949"/>
              <a:gd name="connsiteX1" fmla="*/ 63862 w 308196"/>
              <a:gd name="connsiteY1" fmla="*/ 77868 h 455949"/>
              <a:gd name="connsiteX2" fmla="*/ 230549 w 308196"/>
              <a:gd name="connsiteY2" fmla="*/ 27068 h 455949"/>
              <a:gd name="connsiteX3" fmla="*/ 128949 w 308196"/>
              <a:gd name="connsiteY3" fmla="*/ 179468 h 455949"/>
              <a:gd name="connsiteX4" fmla="*/ 103549 w 308196"/>
              <a:gd name="connsiteY4" fmla="*/ 260431 h 455949"/>
              <a:gd name="connsiteX5" fmla="*/ 173399 w 308196"/>
              <a:gd name="connsiteY5" fmla="*/ 325518 h 455949"/>
              <a:gd name="connsiteX6" fmla="*/ 306749 w 308196"/>
              <a:gd name="connsiteY6" fmla="*/ 455693 h 455949"/>
              <a:gd name="connsiteX7" fmla="*/ 79737 w 308196"/>
              <a:gd name="connsiteY7" fmla="*/ 289006 h 455949"/>
              <a:gd name="connsiteX8" fmla="*/ 71799 w 308196"/>
              <a:gd name="connsiteY8" fmla="*/ 239793 h 455949"/>
              <a:gd name="connsiteX9" fmla="*/ 198799 w 308196"/>
              <a:gd name="connsiteY9" fmla="*/ 50881 h 455949"/>
              <a:gd name="connsiteX10" fmla="*/ 87674 w 308196"/>
              <a:gd name="connsiteY10" fmla="*/ 95331 h 455949"/>
              <a:gd name="connsiteX11" fmla="*/ 362 w 308196"/>
              <a:gd name="connsiteY11" fmla="*/ 81 h 45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196" h="455949">
                <a:moveTo>
                  <a:pt x="362" y="81"/>
                </a:moveTo>
                <a:cubicBezTo>
                  <a:pt x="-3607" y="-2830"/>
                  <a:pt x="25498" y="73370"/>
                  <a:pt x="63862" y="77868"/>
                </a:cubicBezTo>
                <a:cubicBezTo>
                  <a:pt x="102226" y="82366"/>
                  <a:pt x="219701" y="10135"/>
                  <a:pt x="230549" y="27068"/>
                </a:cubicBezTo>
                <a:cubicBezTo>
                  <a:pt x="241397" y="44001"/>
                  <a:pt x="150116" y="140574"/>
                  <a:pt x="128949" y="179468"/>
                </a:cubicBezTo>
                <a:cubicBezTo>
                  <a:pt x="107782" y="218362"/>
                  <a:pt x="96141" y="236089"/>
                  <a:pt x="103549" y="260431"/>
                </a:cubicBezTo>
                <a:cubicBezTo>
                  <a:pt x="110957" y="284773"/>
                  <a:pt x="139532" y="292974"/>
                  <a:pt x="173399" y="325518"/>
                </a:cubicBezTo>
                <a:cubicBezTo>
                  <a:pt x="207266" y="358062"/>
                  <a:pt x="322359" y="461778"/>
                  <a:pt x="306749" y="455693"/>
                </a:cubicBezTo>
                <a:cubicBezTo>
                  <a:pt x="291139" y="449608"/>
                  <a:pt x="118895" y="324989"/>
                  <a:pt x="79737" y="289006"/>
                </a:cubicBezTo>
                <a:cubicBezTo>
                  <a:pt x="40579" y="253023"/>
                  <a:pt x="51955" y="279480"/>
                  <a:pt x="71799" y="239793"/>
                </a:cubicBezTo>
                <a:cubicBezTo>
                  <a:pt x="91643" y="200106"/>
                  <a:pt x="196153" y="74958"/>
                  <a:pt x="198799" y="50881"/>
                </a:cubicBezTo>
                <a:cubicBezTo>
                  <a:pt x="201445" y="26804"/>
                  <a:pt x="123128" y="98506"/>
                  <a:pt x="87674" y="95331"/>
                </a:cubicBezTo>
                <a:cubicBezTo>
                  <a:pt x="52220" y="92156"/>
                  <a:pt x="4331" y="2992"/>
                  <a:pt x="362" y="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: 図形 458">
            <a:extLst>
              <a:ext uri="{FF2B5EF4-FFF2-40B4-BE49-F238E27FC236}">
                <a16:creationId xmlns:a16="http://schemas.microsoft.com/office/drawing/2014/main" id="{19C4C3A1-F90F-44DB-BB02-ED4AD217D3DF}"/>
              </a:ext>
            </a:extLst>
          </p:cNvPr>
          <p:cNvSpPr/>
          <p:nvPr/>
        </p:nvSpPr>
        <p:spPr>
          <a:xfrm>
            <a:off x="5065118" y="1506393"/>
            <a:ext cx="302220" cy="506464"/>
          </a:xfrm>
          <a:custGeom>
            <a:avLst/>
            <a:gdLst>
              <a:gd name="connsiteX0" fmla="*/ 302220 w 302220"/>
              <a:gd name="connsiteY0" fmla="*/ 145 h 506464"/>
              <a:gd name="connsiteX1" fmla="*/ 76795 w 302220"/>
              <a:gd name="connsiteY1" fmla="*/ 266845 h 506464"/>
              <a:gd name="connsiteX2" fmla="*/ 8532 w 302220"/>
              <a:gd name="connsiteY2" fmla="*/ 503382 h 506464"/>
              <a:gd name="connsiteX3" fmla="*/ 8532 w 302220"/>
              <a:gd name="connsiteY3" fmla="*/ 390670 h 506464"/>
              <a:gd name="connsiteX4" fmla="*/ 76795 w 302220"/>
              <a:gd name="connsiteY4" fmla="*/ 231920 h 506464"/>
              <a:gd name="connsiteX5" fmla="*/ 302220 w 302220"/>
              <a:gd name="connsiteY5" fmla="*/ 145 h 50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220" h="506464">
                <a:moveTo>
                  <a:pt x="302220" y="145"/>
                </a:moveTo>
                <a:cubicBezTo>
                  <a:pt x="302220" y="5966"/>
                  <a:pt x="125743" y="182972"/>
                  <a:pt x="76795" y="266845"/>
                </a:cubicBezTo>
                <a:cubicBezTo>
                  <a:pt x="27847" y="350718"/>
                  <a:pt x="19909" y="482745"/>
                  <a:pt x="8532" y="503382"/>
                </a:cubicBezTo>
                <a:cubicBezTo>
                  <a:pt x="-2845" y="524020"/>
                  <a:pt x="-2845" y="435914"/>
                  <a:pt x="8532" y="390670"/>
                </a:cubicBezTo>
                <a:cubicBezTo>
                  <a:pt x="19909" y="345426"/>
                  <a:pt x="28905" y="299653"/>
                  <a:pt x="76795" y="231920"/>
                </a:cubicBezTo>
                <a:cubicBezTo>
                  <a:pt x="124685" y="164187"/>
                  <a:pt x="302220" y="-5676"/>
                  <a:pt x="302220" y="1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: 図形 459">
            <a:extLst>
              <a:ext uri="{FF2B5EF4-FFF2-40B4-BE49-F238E27FC236}">
                <a16:creationId xmlns:a16="http://schemas.microsoft.com/office/drawing/2014/main" id="{827C7A92-EAA4-4775-AD97-60616164DCE5}"/>
              </a:ext>
            </a:extLst>
          </p:cNvPr>
          <p:cNvSpPr/>
          <p:nvPr/>
        </p:nvSpPr>
        <p:spPr>
          <a:xfrm>
            <a:off x="4794061" y="1991874"/>
            <a:ext cx="270238" cy="265111"/>
          </a:xfrm>
          <a:custGeom>
            <a:avLst/>
            <a:gdLst>
              <a:gd name="connsiteX0" fmla="*/ 270064 w 270238"/>
              <a:gd name="connsiteY0" fmla="*/ 439 h 265111"/>
              <a:gd name="connsiteX1" fmla="*/ 146239 w 270238"/>
              <a:gd name="connsiteY1" fmla="*/ 144901 h 265111"/>
              <a:gd name="connsiteX2" fmla="*/ 189 w 270238"/>
              <a:gd name="connsiteY2" fmla="*/ 263964 h 265111"/>
              <a:gd name="connsiteX3" fmla="*/ 119252 w 270238"/>
              <a:gd name="connsiteY3" fmla="*/ 194114 h 265111"/>
              <a:gd name="connsiteX4" fmla="*/ 270064 w 270238"/>
              <a:gd name="connsiteY4" fmla="*/ 439 h 26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238" h="265111">
                <a:moveTo>
                  <a:pt x="270064" y="439"/>
                </a:moveTo>
                <a:cubicBezTo>
                  <a:pt x="274562" y="-7763"/>
                  <a:pt x="191218" y="100980"/>
                  <a:pt x="146239" y="144901"/>
                </a:cubicBezTo>
                <a:cubicBezTo>
                  <a:pt x="101260" y="188822"/>
                  <a:pt x="4687" y="255762"/>
                  <a:pt x="189" y="263964"/>
                </a:cubicBezTo>
                <a:cubicBezTo>
                  <a:pt x="-4309" y="272166"/>
                  <a:pt x="72156" y="235124"/>
                  <a:pt x="119252" y="194114"/>
                </a:cubicBezTo>
                <a:cubicBezTo>
                  <a:pt x="166348" y="153104"/>
                  <a:pt x="265566" y="8641"/>
                  <a:pt x="270064" y="4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: 図形 460">
            <a:extLst>
              <a:ext uri="{FF2B5EF4-FFF2-40B4-BE49-F238E27FC236}">
                <a16:creationId xmlns:a16="http://schemas.microsoft.com/office/drawing/2014/main" id="{915ABAB4-3AFC-4D14-B663-E75BA05382D4}"/>
              </a:ext>
            </a:extLst>
          </p:cNvPr>
          <p:cNvSpPr/>
          <p:nvPr/>
        </p:nvSpPr>
        <p:spPr>
          <a:xfrm>
            <a:off x="5236134" y="2053167"/>
            <a:ext cx="3512288" cy="499746"/>
          </a:xfrm>
          <a:custGeom>
            <a:avLst/>
            <a:gdLst>
              <a:gd name="connsiteX0" fmla="*/ 135966 w 3512288"/>
              <a:gd name="connsiteY0" fmla="*/ 0 h 499746"/>
              <a:gd name="connsiteX1" fmla="*/ 203699 w 3512288"/>
              <a:gd name="connsiteY1" fmla="*/ 12700 h 499746"/>
              <a:gd name="connsiteX2" fmla="*/ 1918199 w 3512288"/>
              <a:gd name="connsiteY2" fmla="*/ 325966 h 499746"/>
              <a:gd name="connsiteX3" fmla="*/ 3031566 w 3512288"/>
              <a:gd name="connsiteY3" fmla="*/ 486833 h 499746"/>
              <a:gd name="connsiteX4" fmla="*/ 3509933 w 3512288"/>
              <a:gd name="connsiteY4" fmla="*/ 486833 h 499746"/>
              <a:gd name="connsiteX5" fmla="*/ 2857999 w 3512288"/>
              <a:gd name="connsiteY5" fmla="*/ 461433 h 499746"/>
              <a:gd name="connsiteX6" fmla="*/ 1088466 w 3512288"/>
              <a:gd name="connsiteY6" fmla="*/ 135466 h 499746"/>
              <a:gd name="connsiteX7" fmla="*/ 85166 w 3512288"/>
              <a:gd name="connsiteY7" fmla="*/ 16933 h 499746"/>
              <a:gd name="connsiteX8" fmla="*/ 135966 w 3512288"/>
              <a:gd name="connsiteY8" fmla="*/ 0 h 49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2288" h="499746">
                <a:moveTo>
                  <a:pt x="135966" y="0"/>
                </a:moveTo>
                <a:lnTo>
                  <a:pt x="203699" y="12700"/>
                </a:lnTo>
                <a:lnTo>
                  <a:pt x="1918199" y="325966"/>
                </a:lnTo>
                <a:cubicBezTo>
                  <a:pt x="2389510" y="404988"/>
                  <a:pt x="2766277" y="460022"/>
                  <a:pt x="3031566" y="486833"/>
                </a:cubicBezTo>
                <a:cubicBezTo>
                  <a:pt x="3296855" y="513644"/>
                  <a:pt x="3538861" y="491066"/>
                  <a:pt x="3509933" y="486833"/>
                </a:cubicBezTo>
                <a:cubicBezTo>
                  <a:pt x="3481005" y="482600"/>
                  <a:pt x="3261577" y="519994"/>
                  <a:pt x="2857999" y="461433"/>
                </a:cubicBezTo>
                <a:cubicBezTo>
                  <a:pt x="2454421" y="402872"/>
                  <a:pt x="1550605" y="209549"/>
                  <a:pt x="1088466" y="135466"/>
                </a:cubicBezTo>
                <a:cubicBezTo>
                  <a:pt x="626327" y="61383"/>
                  <a:pt x="246738" y="38100"/>
                  <a:pt x="85166" y="16933"/>
                </a:cubicBezTo>
                <a:cubicBezTo>
                  <a:pt x="-76406" y="-4234"/>
                  <a:pt x="21313" y="2116"/>
                  <a:pt x="13596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: 図形 461">
            <a:extLst>
              <a:ext uri="{FF2B5EF4-FFF2-40B4-BE49-F238E27FC236}">
                <a16:creationId xmlns:a16="http://schemas.microsoft.com/office/drawing/2014/main" id="{A66274DC-2065-4FE7-AAAD-8F6F607A1E0B}"/>
              </a:ext>
            </a:extLst>
          </p:cNvPr>
          <p:cNvSpPr/>
          <p:nvPr/>
        </p:nvSpPr>
        <p:spPr>
          <a:xfrm>
            <a:off x="5147307" y="2070336"/>
            <a:ext cx="3556426" cy="486597"/>
          </a:xfrm>
          <a:custGeom>
            <a:avLst/>
            <a:gdLst>
              <a:gd name="connsiteX0" fmla="*/ 173993 w 3556426"/>
              <a:gd name="connsiteY0" fmla="*/ 33631 h 486597"/>
              <a:gd name="connsiteX1" fmla="*/ 1697993 w 3556426"/>
              <a:gd name="connsiteY1" fmla="*/ 325731 h 486597"/>
              <a:gd name="connsiteX2" fmla="*/ 2434593 w 3556426"/>
              <a:gd name="connsiteY2" fmla="*/ 389231 h 486597"/>
              <a:gd name="connsiteX3" fmla="*/ 3556426 w 3556426"/>
              <a:gd name="connsiteY3" fmla="*/ 486597 h 486597"/>
              <a:gd name="connsiteX4" fmla="*/ 1930826 w 3556426"/>
              <a:gd name="connsiteY4" fmla="*/ 355364 h 486597"/>
              <a:gd name="connsiteX5" fmla="*/ 935993 w 3556426"/>
              <a:gd name="connsiteY5" fmla="*/ 194497 h 486597"/>
              <a:gd name="connsiteX6" fmla="*/ 118960 w 3556426"/>
              <a:gd name="connsiteY6" fmla="*/ 25164 h 486597"/>
              <a:gd name="connsiteX7" fmla="*/ 173993 w 3556426"/>
              <a:gd name="connsiteY7" fmla="*/ 33631 h 48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6426" h="486597">
                <a:moveTo>
                  <a:pt x="173993" y="33631"/>
                </a:moveTo>
                <a:cubicBezTo>
                  <a:pt x="437165" y="83725"/>
                  <a:pt x="1321226" y="266464"/>
                  <a:pt x="1697993" y="325731"/>
                </a:cubicBezTo>
                <a:cubicBezTo>
                  <a:pt x="2074760" y="384998"/>
                  <a:pt x="2434593" y="389231"/>
                  <a:pt x="2434593" y="389231"/>
                </a:cubicBezTo>
                <a:lnTo>
                  <a:pt x="3556426" y="486597"/>
                </a:lnTo>
                <a:cubicBezTo>
                  <a:pt x="3472465" y="480952"/>
                  <a:pt x="2367565" y="404047"/>
                  <a:pt x="1930826" y="355364"/>
                </a:cubicBezTo>
                <a:cubicBezTo>
                  <a:pt x="1494087" y="306681"/>
                  <a:pt x="1237971" y="249530"/>
                  <a:pt x="935993" y="194497"/>
                </a:cubicBezTo>
                <a:cubicBezTo>
                  <a:pt x="634015" y="139464"/>
                  <a:pt x="245960" y="53386"/>
                  <a:pt x="118960" y="25164"/>
                </a:cubicBezTo>
                <a:cubicBezTo>
                  <a:pt x="-8040" y="-3058"/>
                  <a:pt x="-89179" y="-16463"/>
                  <a:pt x="173993" y="336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: 図形 462">
            <a:extLst>
              <a:ext uri="{FF2B5EF4-FFF2-40B4-BE49-F238E27FC236}">
                <a16:creationId xmlns:a16="http://schemas.microsoft.com/office/drawing/2014/main" id="{96FC77E1-1430-47E7-8EEC-7E5C07E99394}"/>
              </a:ext>
            </a:extLst>
          </p:cNvPr>
          <p:cNvSpPr/>
          <p:nvPr/>
        </p:nvSpPr>
        <p:spPr>
          <a:xfrm>
            <a:off x="5299193" y="2101158"/>
            <a:ext cx="1322557" cy="964827"/>
          </a:xfrm>
          <a:custGeom>
            <a:avLst/>
            <a:gdLst>
              <a:gd name="connsiteX0" fmla="*/ 17874 w 1322557"/>
              <a:gd name="connsiteY0" fmla="*/ 15509 h 964827"/>
              <a:gd name="connsiteX1" fmla="*/ 72907 w 1322557"/>
              <a:gd name="connsiteY1" fmla="*/ 45142 h 964827"/>
              <a:gd name="connsiteX2" fmla="*/ 1084674 w 1322557"/>
              <a:gd name="connsiteY2" fmla="*/ 764809 h 964827"/>
              <a:gd name="connsiteX3" fmla="*/ 1321740 w 1322557"/>
              <a:gd name="connsiteY3" fmla="*/ 963775 h 964827"/>
              <a:gd name="connsiteX4" fmla="*/ 1139707 w 1322557"/>
              <a:gd name="connsiteY4" fmla="*/ 824075 h 964827"/>
              <a:gd name="connsiteX5" fmla="*/ 585140 w 1322557"/>
              <a:gd name="connsiteY5" fmla="*/ 430375 h 964827"/>
              <a:gd name="connsiteX6" fmla="*/ 17874 w 1322557"/>
              <a:gd name="connsiteY6" fmla="*/ 15509 h 96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2557" h="964827">
                <a:moveTo>
                  <a:pt x="17874" y="15509"/>
                </a:moveTo>
                <a:cubicBezTo>
                  <a:pt x="-43510" y="-32116"/>
                  <a:pt x="72907" y="45142"/>
                  <a:pt x="72907" y="45142"/>
                </a:cubicBezTo>
                <a:lnTo>
                  <a:pt x="1084674" y="764809"/>
                </a:lnTo>
                <a:cubicBezTo>
                  <a:pt x="1292813" y="917914"/>
                  <a:pt x="1312568" y="953897"/>
                  <a:pt x="1321740" y="963775"/>
                </a:cubicBezTo>
                <a:cubicBezTo>
                  <a:pt x="1330912" y="973653"/>
                  <a:pt x="1262474" y="912975"/>
                  <a:pt x="1139707" y="824075"/>
                </a:cubicBezTo>
                <a:cubicBezTo>
                  <a:pt x="1016940" y="735175"/>
                  <a:pt x="765762" y="563019"/>
                  <a:pt x="585140" y="430375"/>
                </a:cubicBezTo>
                <a:cubicBezTo>
                  <a:pt x="404518" y="297731"/>
                  <a:pt x="230246" y="162970"/>
                  <a:pt x="17874" y="1550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: 図形 463">
            <a:extLst>
              <a:ext uri="{FF2B5EF4-FFF2-40B4-BE49-F238E27FC236}">
                <a16:creationId xmlns:a16="http://schemas.microsoft.com/office/drawing/2014/main" id="{B2B024EA-5240-4AA2-B5AB-F00CD03E315C}"/>
              </a:ext>
            </a:extLst>
          </p:cNvPr>
          <p:cNvSpPr/>
          <p:nvPr/>
        </p:nvSpPr>
        <p:spPr>
          <a:xfrm>
            <a:off x="6648604" y="2406123"/>
            <a:ext cx="833783" cy="647434"/>
          </a:xfrm>
          <a:custGeom>
            <a:avLst/>
            <a:gdLst>
              <a:gd name="connsiteX0" fmla="*/ 1963 w 833783"/>
              <a:gd name="connsiteY0" fmla="*/ 2644 h 647434"/>
              <a:gd name="connsiteX1" fmla="*/ 789363 w 833783"/>
              <a:gd name="connsiteY1" fmla="*/ 616477 h 647434"/>
              <a:gd name="connsiteX2" fmla="*/ 717396 w 833783"/>
              <a:gd name="connsiteY2" fmla="*/ 540277 h 647434"/>
              <a:gd name="connsiteX3" fmla="*/ 569229 w 833783"/>
              <a:gd name="connsiteY3" fmla="*/ 400577 h 647434"/>
              <a:gd name="connsiteX4" fmla="*/ 1963 w 833783"/>
              <a:gd name="connsiteY4" fmla="*/ 2644 h 6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783" h="647434">
                <a:moveTo>
                  <a:pt x="1963" y="2644"/>
                </a:moveTo>
                <a:cubicBezTo>
                  <a:pt x="38652" y="38627"/>
                  <a:pt x="670124" y="526871"/>
                  <a:pt x="789363" y="616477"/>
                </a:cubicBezTo>
                <a:cubicBezTo>
                  <a:pt x="908602" y="706083"/>
                  <a:pt x="754085" y="576260"/>
                  <a:pt x="717396" y="540277"/>
                </a:cubicBezTo>
                <a:cubicBezTo>
                  <a:pt x="680707" y="504294"/>
                  <a:pt x="684940" y="493005"/>
                  <a:pt x="569229" y="400577"/>
                </a:cubicBezTo>
                <a:cubicBezTo>
                  <a:pt x="453518" y="308149"/>
                  <a:pt x="-34726" y="-33339"/>
                  <a:pt x="1963" y="264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: 図形 464">
            <a:extLst>
              <a:ext uri="{FF2B5EF4-FFF2-40B4-BE49-F238E27FC236}">
                <a16:creationId xmlns:a16="http://schemas.microsoft.com/office/drawing/2014/main" id="{97525DB9-1C44-4EE8-8CAF-DF5F20C700C6}"/>
              </a:ext>
            </a:extLst>
          </p:cNvPr>
          <p:cNvSpPr/>
          <p:nvPr/>
        </p:nvSpPr>
        <p:spPr>
          <a:xfrm>
            <a:off x="6757224" y="2415837"/>
            <a:ext cx="747737" cy="538977"/>
          </a:xfrm>
          <a:custGeom>
            <a:avLst/>
            <a:gdLst>
              <a:gd name="connsiteX0" fmla="*/ 3409 w 747737"/>
              <a:gd name="connsiteY0" fmla="*/ 1396 h 538977"/>
              <a:gd name="connsiteX1" fmla="*/ 731543 w 747737"/>
              <a:gd name="connsiteY1" fmla="*/ 522096 h 538977"/>
              <a:gd name="connsiteX2" fmla="*/ 469076 w 747737"/>
              <a:gd name="connsiteY2" fmla="*/ 373930 h 538977"/>
              <a:gd name="connsiteX3" fmla="*/ 3409 w 747737"/>
              <a:gd name="connsiteY3" fmla="*/ 1396 h 53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737" h="538977">
                <a:moveTo>
                  <a:pt x="3409" y="1396"/>
                </a:moveTo>
                <a:cubicBezTo>
                  <a:pt x="47153" y="26090"/>
                  <a:pt x="653932" y="460007"/>
                  <a:pt x="731543" y="522096"/>
                </a:cubicBezTo>
                <a:cubicBezTo>
                  <a:pt x="809154" y="584185"/>
                  <a:pt x="589021" y="461419"/>
                  <a:pt x="469076" y="373930"/>
                </a:cubicBezTo>
                <a:cubicBezTo>
                  <a:pt x="349132" y="286441"/>
                  <a:pt x="-40335" y="-23298"/>
                  <a:pt x="3409" y="139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: 図形 465">
            <a:extLst>
              <a:ext uri="{FF2B5EF4-FFF2-40B4-BE49-F238E27FC236}">
                <a16:creationId xmlns:a16="http://schemas.microsoft.com/office/drawing/2014/main" id="{668CA7F1-DAF5-462E-97E7-30D30CE9B357}"/>
              </a:ext>
            </a:extLst>
          </p:cNvPr>
          <p:cNvSpPr/>
          <p:nvPr/>
        </p:nvSpPr>
        <p:spPr>
          <a:xfrm>
            <a:off x="7496737" y="2861576"/>
            <a:ext cx="821186" cy="199160"/>
          </a:xfrm>
          <a:custGeom>
            <a:avLst/>
            <a:gdLst>
              <a:gd name="connsiteX0" fmla="*/ 496 w 821186"/>
              <a:gd name="connsiteY0" fmla="*/ 199124 h 199160"/>
              <a:gd name="connsiteX1" fmla="*/ 169830 w 821186"/>
              <a:gd name="connsiteY1" fmla="*/ 8624 h 199160"/>
              <a:gd name="connsiteX2" fmla="*/ 457696 w 821186"/>
              <a:gd name="connsiteY2" fmla="*/ 38257 h 199160"/>
              <a:gd name="connsiteX3" fmla="*/ 817530 w 821186"/>
              <a:gd name="connsiteY3" fmla="*/ 89057 h 199160"/>
              <a:gd name="connsiteX4" fmla="*/ 220630 w 821186"/>
              <a:gd name="connsiteY4" fmla="*/ 25557 h 199160"/>
              <a:gd name="connsiteX5" fmla="*/ 496 w 821186"/>
              <a:gd name="connsiteY5" fmla="*/ 199124 h 1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1186" h="199160">
                <a:moveTo>
                  <a:pt x="496" y="199124"/>
                </a:moveTo>
                <a:cubicBezTo>
                  <a:pt x="-7971" y="196302"/>
                  <a:pt x="93630" y="35435"/>
                  <a:pt x="169830" y="8624"/>
                </a:cubicBezTo>
                <a:cubicBezTo>
                  <a:pt x="246030" y="-18187"/>
                  <a:pt x="349746" y="24851"/>
                  <a:pt x="457696" y="38257"/>
                </a:cubicBezTo>
                <a:cubicBezTo>
                  <a:pt x="565646" y="51662"/>
                  <a:pt x="857041" y="91174"/>
                  <a:pt x="817530" y="89057"/>
                </a:cubicBezTo>
                <a:cubicBezTo>
                  <a:pt x="778019" y="86940"/>
                  <a:pt x="358213" y="12857"/>
                  <a:pt x="220630" y="25557"/>
                </a:cubicBezTo>
                <a:cubicBezTo>
                  <a:pt x="83047" y="38257"/>
                  <a:pt x="8963" y="201946"/>
                  <a:pt x="496" y="1991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: 図形 466">
            <a:extLst>
              <a:ext uri="{FF2B5EF4-FFF2-40B4-BE49-F238E27FC236}">
                <a16:creationId xmlns:a16="http://schemas.microsoft.com/office/drawing/2014/main" id="{3BB5A741-5502-44A5-BE29-829A8ADE1C4C}"/>
              </a:ext>
            </a:extLst>
          </p:cNvPr>
          <p:cNvSpPr/>
          <p:nvPr/>
        </p:nvSpPr>
        <p:spPr>
          <a:xfrm>
            <a:off x="8275475" y="2573863"/>
            <a:ext cx="466488" cy="368142"/>
          </a:xfrm>
          <a:custGeom>
            <a:avLst/>
            <a:gdLst>
              <a:gd name="connsiteX0" fmla="*/ 466358 w 466488"/>
              <a:gd name="connsiteY0" fmla="*/ 4 h 368142"/>
              <a:gd name="connsiteX1" fmla="*/ 170025 w 466488"/>
              <a:gd name="connsiteY1" fmla="*/ 135470 h 368142"/>
              <a:gd name="connsiteX2" fmla="*/ 13392 w 466488"/>
              <a:gd name="connsiteY2" fmla="*/ 364070 h 368142"/>
              <a:gd name="connsiteX3" fmla="*/ 21858 w 466488"/>
              <a:gd name="connsiteY3" fmla="*/ 270937 h 368142"/>
              <a:gd name="connsiteX4" fmla="*/ 131925 w 466488"/>
              <a:gd name="connsiteY4" fmla="*/ 131237 h 368142"/>
              <a:gd name="connsiteX5" fmla="*/ 466358 w 466488"/>
              <a:gd name="connsiteY5" fmla="*/ 4 h 36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488" h="368142">
                <a:moveTo>
                  <a:pt x="466358" y="4"/>
                </a:moveTo>
                <a:cubicBezTo>
                  <a:pt x="472708" y="709"/>
                  <a:pt x="245519" y="74792"/>
                  <a:pt x="170025" y="135470"/>
                </a:cubicBezTo>
                <a:cubicBezTo>
                  <a:pt x="94531" y="196148"/>
                  <a:pt x="38087" y="341492"/>
                  <a:pt x="13392" y="364070"/>
                </a:cubicBezTo>
                <a:cubicBezTo>
                  <a:pt x="-11303" y="386648"/>
                  <a:pt x="2102" y="309743"/>
                  <a:pt x="21858" y="270937"/>
                </a:cubicBezTo>
                <a:cubicBezTo>
                  <a:pt x="41613" y="232132"/>
                  <a:pt x="56431" y="180626"/>
                  <a:pt x="131925" y="131237"/>
                </a:cubicBezTo>
                <a:cubicBezTo>
                  <a:pt x="207419" y="81848"/>
                  <a:pt x="460008" y="-701"/>
                  <a:pt x="466358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: 図形 467">
            <a:extLst>
              <a:ext uri="{FF2B5EF4-FFF2-40B4-BE49-F238E27FC236}">
                <a16:creationId xmlns:a16="http://schemas.microsoft.com/office/drawing/2014/main" id="{34DABE46-7550-4188-AFB8-4E74B69C1DA2}"/>
              </a:ext>
            </a:extLst>
          </p:cNvPr>
          <p:cNvSpPr/>
          <p:nvPr/>
        </p:nvSpPr>
        <p:spPr>
          <a:xfrm>
            <a:off x="6615077" y="3102379"/>
            <a:ext cx="2083188" cy="398335"/>
          </a:xfrm>
          <a:custGeom>
            <a:avLst/>
            <a:gdLst>
              <a:gd name="connsiteX0" fmla="*/ 10090 w 2083188"/>
              <a:gd name="connsiteY0" fmla="*/ 654 h 398335"/>
              <a:gd name="connsiteX1" fmla="*/ 1347823 w 2083188"/>
              <a:gd name="connsiteY1" fmla="*/ 326621 h 398335"/>
              <a:gd name="connsiteX2" fmla="*/ 2075956 w 2083188"/>
              <a:gd name="connsiteY2" fmla="*/ 390121 h 398335"/>
              <a:gd name="connsiteX3" fmla="*/ 1665323 w 2083188"/>
              <a:gd name="connsiteY3" fmla="*/ 381654 h 398335"/>
              <a:gd name="connsiteX4" fmla="*/ 780556 w 2083188"/>
              <a:gd name="connsiteY4" fmla="*/ 246188 h 398335"/>
              <a:gd name="connsiteX5" fmla="*/ 10090 w 2083188"/>
              <a:gd name="connsiteY5" fmla="*/ 654 h 39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188" h="398335">
                <a:moveTo>
                  <a:pt x="10090" y="654"/>
                </a:moveTo>
                <a:cubicBezTo>
                  <a:pt x="104634" y="14059"/>
                  <a:pt x="1003512" y="261710"/>
                  <a:pt x="1347823" y="326621"/>
                </a:cubicBezTo>
                <a:cubicBezTo>
                  <a:pt x="1692134" y="391532"/>
                  <a:pt x="2023039" y="380949"/>
                  <a:pt x="2075956" y="390121"/>
                </a:cubicBezTo>
                <a:cubicBezTo>
                  <a:pt x="2128873" y="399293"/>
                  <a:pt x="1881223" y="405643"/>
                  <a:pt x="1665323" y="381654"/>
                </a:cubicBezTo>
                <a:cubicBezTo>
                  <a:pt x="1449423" y="357665"/>
                  <a:pt x="1051489" y="308982"/>
                  <a:pt x="780556" y="246188"/>
                </a:cubicBezTo>
                <a:cubicBezTo>
                  <a:pt x="509623" y="183394"/>
                  <a:pt x="-84454" y="-12751"/>
                  <a:pt x="10090" y="6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: 図形 468">
            <a:extLst>
              <a:ext uri="{FF2B5EF4-FFF2-40B4-BE49-F238E27FC236}">
                <a16:creationId xmlns:a16="http://schemas.microsoft.com/office/drawing/2014/main" id="{C8B15E2D-7639-4C29-B456-B0AE295B3A79}"/>
              </a:ext>
            </a:extLst>
          </p:cNvPr>
          <p:cNvSpPr/>
          <p:nvPr/>
        </p:nvSpPr>
        <p:spPr>
          <a:xfrm>
            <a:off x="6620933" y="3041799"/>
            <a:ext cx="2440299" cy="440897"/>
          </a:xfrm>
          <a:custGeom>
            <a:avLst/>
            <a:gdLst>
              <a:gd name="connsiteX0" fmla="*/ 0 w 2440299"/>
              <a:gd name="connsiteY0" fmla="*/ 27368 h 440897"/>
              <a:gd name="connsiteX1" fmla="*/ 249767 w 2440299"/>
              <a:gd name="connsiteY1" fmla="*/ 1968 h 440897"/>
              <a:gd name="connsiteX2" fmla="*/ 554567 w 2440299"/>
              <a:gd name="connsiteY2" fmla="*/ 73934 h 440897"/>
              <a:gd name="connsiteX3" fmla="*/ 2015067 w 2440299"/>
              <a:gd name="connsiteY3" fmla="*/ 421068 h 440897"/>
              <a:gd name="connsiteX4" fmla="*/ 2438400 w 2440299"/>
              <a:gd name="connsiteY4" fmla="*/ 395668 h 440897"/>
              <a:gd name="connsiteX5" fmla="*/ 2120900 w 2440299"/>
              <a:gd name="connsiteY5" fmla="*/ 374501 h 440897"/>
              <a:gd name="connsiteX6" fmla="*/ 1058334 w 2440299"/>
              <a:gd name="connsiteY6" fmla="*/ 196701 h 440897"/>
              <a:gd name="connsiteX7" fmla="*/ 0 w 2440299"/>
              <a:gd name="connsiteY7" fmla="*/ 27368 h 44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0299" h="440897">
                <a:moveTo>
                  <a:pt x="0" y="27368"/>
                </a:moveTo>
                <a:cubicBezTo>
                  <a:pt x="78669" y="10787"/>
                  <a:pt x="157339" y="-5793"/>
                  <a:pt x="249767" y="1968"/>
                </a:cubicBezTo>
                <a:cubicBezTo>
                  <a:pt x="342195" y="9729"/>
                  <a:pt x="554567" y="73934"/>
                  <a:pt x="554567" y="73934"/>
                </a:cubicBezTo>
                <a:cubicBezTo>
                  <a:pt x="848784" y="143784"/>
                  <a:pt x="1701095" y="367446"/>
                  <a:pt x="2015067" y="421068"/>
                </a:cubicBezTo>
                <a:cubicBezTo>
                  <a:pt x="2329039" y="474690"/>
                  <a:pt x="2420761" y="403429"/>
                  <a:pt x="2438400" y="395668"/>
                </a:cubicBezTo>
                <a:cubicBezTo>
                  <a:pt x="2456039" y="387907"/>
                  <a:pt x="2350911" y="407662"/>
                  <a:pt x="2120900" y="374501"/>
                </a:cubicBezTo>
                <a:cubicBezTo>
                  <a:pt x="1890889" y="341340"/>
                  <a:pt x="1058334" y="196701"/>
                  <a:pt x="1058334" y="196701"/>
                </a:cubicBezTo>
                <a:lnTo>
                  <a:pt x="0" y="273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: 図形 469">
            <a:extLst>
              <a:ext uri="{FF2B5EF4-FFF2-40B4-BE49-F238E27FC236}">
                <a16:creationId xmlns:a16="http://schemas.microsoft.com/office/drawing/2014/main" id="{0E716AEC-C060-4072-A52F-40137BE7B61B}"/>
              </a:ext>
            </a:extLst>
          </p:cNvPr>
          <p:cNvSpPr/>
          <p:nvPr/>
        </p:nvSpPr>
        <p:spPr>
          <a:xfrm>
            <a:off x="7691455" y="3534928"/>
            <a:ext cx="1004167" cy="199005"/>
          </a:xfrm>
          <a:custGeom>
            <a:avLst/>
            <a:gdLst>
              <a:gd name="connsiteX0" fmla="*/ 512 w 1004167"/>
              <a:gd name="connsiteY0" fmla="*/ 198872 h 199005"/>
              <a:gd name="connsiteX1" fmla="*/ 258745 w 1004167"/>
              <a:gd name="connsiteY1" fmla="*/ 12605 h 199005"/>
              <a:gd name="connsiteX2" fmla="*/ 491578 w 1004167"/>
              <a:gd name="connsiteY2" fmla="*/ 16839 h 199005"/>
              <a:gd name="connsiteX3" fmla="*/ 669378 w 1004167"/>
              <a:gd name="connsiteY3" fmla="*/ 16839 h 199005"/>
              <a:gd name="connsiteX4" fmla="*/ 1003812 w 1004167"/>
              <a:gd name="connsiteY4" fmla="*/ 4139 h 199005"/>
              <a:gd name="connsiteX5" fmla="*/ 601645 w 1004167"/>
              <a:gd name="connsiteY5" fmla="*/ 16839 h 199005"/>
              <a:gd name="connsiteX6" fmla="*/ 203712 w 1004167"/>
              <a:gd name="connsiteY6" fmla="*/ 42239 h 199005"/>
              <a:gd name="connsiteX7" fmla="*/ 512 w 1004167"/>
              <a:gd name="connsiteY7" fmla="*/ 198872 h 19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167" h="199005">
                <a:moveTo>
                  <a:pt x="512" y="198872"/>
                </a:moveTo>
                <a:cubicBezTo>
                  <a:pt x="9684" y="193933"/>
                  <a:pt x="176901" y="42944"/>
                  <a:pt x="258745" y="12605"/>
                </a:cubicBezTo>
                <a:cubicBezTo>
                  <a:pt x="340589" y="-17734"/>
                  <a:pt x="423139" y="16133"/>
                  <a:pt x="491578" y="16839"/>
                </a:cubicBezTo>
                <a:cubicBezTo>
                  <a:pt x="560017" y="17545"/>
                  <a:pt x="584006" y="18956"/>
                  <a:pt x="669378" y="16839"/>
                </a:cubicBezTo>
                <a:cubicBezTo>
                  <a:pt x="754750" y="14722"/>
                  <a:pt x="1015101" y="4139"/>
                  <a:pt x="1003812" y="4139"/>
                </a:cubicBezTo>
                <a:cubicBezTo>
                  <a:pt x="992523" y="4139"/>
                  <a:pt x="734995" y="10489"/>
                  <a:pt x="601645" y="16839"/>
                </a:cubicBezTo>
                <a:cubicBezTo>
                  <a:pt x="468295" y="23189"/>
                  <a:pt x="300373" y="14722"/>
                  <a:pt x="203712" y="42239"/>
                </a:cubicBezTo>
                <a:cubicBezTo>
                  <a:pt x="107051" y="69756"/>
                  <a:pt x="-8660" y="203811"/>
                  <a:pt x="512" y="1988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: 図形 470">
            <a:extLst>
              <a:ext uri="{FF2B5EF4-FFF2-40B4-BE49-F238E27FC236}">
                <a16:creationId xmlns:a16="http://schemas.microsoft.com/office/drawing/2014/main" id="{38039918-B26C-4E7D-829A-77ECE96079C4}"/>
              </a:ext>
            </a:extLst>
          </p:cNvPr>
          <p:cNvSpPr/>
          <p:nvPr/>
        </p:nvSpPr>
        <p:spPr>
          <a:xfrm>
            <a:off x="7649633" y="3512176"/>
            <a:ext cx="990600" cy="111575"/>
          </a:xfrm>
          <a:custGeom>
            <a:avLst/>
            <a:gdLst>
              <a:gd name="connsiteX0" fmla="*/ 0 w 990600"/>
              <a:gd name="connsiteY0" fmla="*/ 111557 h 111575"/>
              <a:gd name="connsiteX1" fmla="*/ 440267 w 990600"/>
              <a:gd name="connsiteY1" fmla="*/ 5724 h 111575"/>
              <a:gd name="connsiteX2" fmla="*/ 990600 w 990600"/>
              <a:gd name="connsiteY2" fmla="*/ 14191 h 111575"/>
              <a:gd name="connsiteX3" fmla="*/ 440267 w 990600"/>
              <a:gd name="connsiteY3" fmla="*/ 14191 h 111575"/>
              <a:gd name="connsiteX4" fmla="*/ 0 w 990600"/>
              <a:gd name="connsiteY4" fmla="*/ 111557 h 1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111575">
                <a:moveTo>
                  <a:pt x="0" y="111557"/>
                </a:moveTo>
                <a:cubicBezTo>
                  <a:pt x="0" y="110146"/>
                  <a:pt x="275167" y="21952"/>
                  <a:pt x="440267" y="5724"/>
                </a:cubicBezTo>
                <a:cubicBezTo>
                  <a:pt x="605367" y="-10504"/>
                  <a:pt x="990600" y="12780"/>
                  <a:pt x="990600" y="14191"/>
                </a:cubicBezTo>
                <a:cubicBezTo>
                  <a:pt x="990600" y="15602"/>
                  <a:pt x="602545" y="-4153"/>
                  <a:pt x="440267" y="14191"/>
                </a:cubicBezTo>
                <a:cubicBezTo>
                  <a:pt x="277989" y="32535"/>
                  <a:pt x="0" y="112968"/>
                  <a:pt x="0" y="1115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: 図形 471">
            <a:extLst>
              <a:ext uri="{FF2B5EF4-FFF2-40B4-BE49-F238E27FC236}">
                <a16:creationId xmlns:a16="http://schemas.microsoft.com/office/drawing/2014/main" id="{31E6386F-C2BC-4F71-8E95-CDBDADC69DF4}"/>
              </a:ext>
            </a:extLst>
          </p:cNvPr>
          <p:cNvSpPr/>
          <p:nvPr/>
        </p:nvSpPr>
        <p:spPr>
          <a:xfrm>
            <a:off x="8563975" y="3568561"/>
            <a:ext cx="267275" cy="296547"/>
          </a:xfrm>
          <a:custGeom>
            <a:avLst/>
            <a:gdLst>
              <a:gd name="connsiteX0" fmla="*/ 58 w 267275"/>
              <a:gd name="connsiteY0" fmla="*/ 139 h 296547"/>
              <a:gd name="connsiteX1" fmla="*/ 211725 w 267275"/>
              <a:gd name="connsiteY1" fmla="*/ 110206 h 296547"/>
              <a:gd name="connsiteX2" fmla="*/ 266758 w 267275"/>
              <a:gd name="connsiteY2" fmla="*/ 296472 h 296547"/>
              <a:gd name="connsiteX3" fmla="*/ 190558 w 267275"/>
              <a:gd name="connsiteY3" fmla="*/ 131372 h 296547"/>
              <a:gd name="connsiteX4" fmla="*/ 58 w 267275"/>
              <a:gd name="connsiteY4" fmla="*/ 139 h 29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75" h="296547">
                <a:moveTo>
                  <a:pt x="58" y="139"/>
                </a:moveTo>
                <a:cubicBezTo>
                  <a:pt x="3586" y="-3389"/>
                  <a:pt x="167275" y="60817"/>
                  <a:pt x="211725" y="110206"/>
                </a:cubicBezTo>
                <a:cubicBezTo>
                  <a:pt x="256175" y="159595"/>
                  <a:pt x="270286" y="292944"/>
                  <a:pt x="266758" y="296472"/>
                </a:cubicBezTo>
                <a:cubicBezTo>
                  <a:pt x="263230" y="300000"/>
                  <a:pt x="228658" y="179350"/>
                  <a:pt x="190558" y="131372"/>
                </a:cubicBezTo>
                <a:cubicBezTo>
                  <a:pt x="152458" y="83394"/>
                  <a:pt x="-3470" y="3667"/>
                  <a:pt x="58" y="1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: 図形 472">
            <a:extLst>
              <a:ext uri="{FF2B5EF4-FFF2-40B4-BE49-F238E27FC236}">
                <a16:creationId xmlns:a16="http://schemas.microsoft.com/office/drawing/2014/main" id="{63374BFF-1D96-4E90-A8AF-E7CA20E92F3B}"/>
              </a:ext>
            </a:extLst>
          </p:cNvPr>
          <p:cNvSpPr/>
          <p:nvPr/>
        </p:nvSpPr>
        <p:spPr>
          <a:xfrm>
            <a:off x="8695257" y="3496674"/>
            <a:ext cx="258297" cy="398367"/>
          </a:xfrm>
          <a:custGeom>
            <a:avLst/>
            <a:gdLst>
              <a:gd name="connsiteX0" fmla="*/ 10 w 258297"/>
              <a:gd name="connsiteY0" fmla="*/ 59 h 398367"/>
              <a:gd name="connsiteX1" fmla="*/ 190510 w 258297"/>
              <a:gd name="connsiteY1" fmla="*/ 283693 h 398367"/>
              <a:gd name="connsiteX2" fmla="*/ 258243 w 258297"/>
              <a:gd name="connsiteY2" fmla="*/ 397993 h 398367"/>
              <a:gd name="connsiteX3" fmla="*/ 182043 w 258297"/>
              <a:gd name="connsiteY3" fmla="*/ 309093 h 398367"/>
              <a:gd name="connsiteX4" fmla="*/ 10 w 258297"/>
              <a:gd name="connsiteY4" fmla="*/ 59 h 39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297" h="398367">
                <a:moveTo>
                  <a:pt x="10" y="59"/>
                </a:moveTo>
                <a:cubicBezTo>
                  <a:pt x="1421" y="-4174"/>
                  <a:pt x="147471" y="217371"/>
                  <a:pt x="190510" y="283693"/>
                </a:cubicBezTo>
                <a:cubicBezTo>
                  <a:pt x="233549" y="350015"/>
                  <a:pt x="259654" y="393760"/>
                  <a:pt x="258243" y="397993"/>
                </a:cubicBezTo>
                <a:cubicBezTo>
                  <a:pt x="256832" y="402226"/>
                  <a:pt x="223671" y="370476"/>
                  <a:pt x="182043" y="309093"/>
                </a:cubicBezTo>
                <a:cubicBezTo>
                  <a:pt x="140415" y="247710"/>
                  <a:pt x="-1401" y="4292"/>
                  <a:pt x="10" y="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: 図形 473">
            <a:extLst>
              <a:ext uri="{FF2B5EF4-FFF2-40B4-BE49-F238E27FC236}">
                <a16:creationId xmlns:a16="http://schemas.microsoft.com/office/drawing/2014/main" id="{C1531B65-D6DD-4581-857D-7390B1244C5C}"/>
              </a:ext>
            </a:extLst>
          </p:cNvPr>
          <p:cNvSpPr/>
          <p:nvPr/>
        </p:nvSpPr>
        <p:spPr>
          <a:xfrm>
            <a:off x="7668911" y="3749520"/>
            <a:ext cx="1199922" cy="354057"/>
          </a:xfrm>
          <a:custGeom>
            <a:avLst/>
            <a:gdLst>
              <a:gd name="connsiteX0" fmla="*/ 35756 w 1199922"/>
              <a:gd name="connsiteY0" fmla="*/ 13913 h 354057"/>
              <a:gd name="connsiteX1" fmla="*/ 90789 w 1199922"/>
              <a:gd name="connsiteY1" fmla="*/ 43547 h 354057"/>
              <a:gd name="connsiteX2" fmla="*/ 691922 w 1199922"/>
              <a:gd name="connsiteY2" fmla="*/ 335647 h 354057"/>
              <a:gd name="connsiteX3" fmla="*/ 801989 w 1199922"/>
              <a:gd name="connsiteY3" fmla="*/ 314480 h 354057"/>
              <a:gd name="connsiteX4" fmla="*/ 958622 w 1199922"/>
              <a:gd name="connsiteY4" fmla="*/ 238280 h 354057"/>
              <a:gd name="connsiteX5" fmla="*/ 1199922 w 1199922"/>
              <a:gd name="connsiteY5" fmla="*/ 140913 h 354057"/>
              <a:gd name="connsiteX6" fmla="*/ 763889 w 1199922"/>
              <a:gd name="connsiteY6" fmla="*/ 314480 h 354057"/>
              <a:gd name="connsiteX7" fmla="*/ 721556 w 1199922"/>
              <a:gd name="connsiteY7" fmla="*/ 306013 h 354057"/>
              <a:gd name="connsiteX8" fmla="*/ 35756 w 1199922"/>
              <a:gd name="connsiteY8" fmla="*/ 13913 h 3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922" h="354057">
                <a:moveTo>
                  <a:pt x="35756" y="13913"/>
                </a:moveTo>
                <a:cubicBezTo>
                  <a:pt x="-69372" y="-29831"/>
                  <a:pt x="90789" y="43547"/>
                  <a:pt x="90789" y="43547"/>
                </a:cubicBezTo>
                <a:cubicBezTo>
                  <a:pt x="200150" y="97169"/>
                  <a:pt x="573389" y="290492"/>
                  <a:pt x="691922" y="335647"/>
                </a:cubicBezTo>
                <a:cubicBezTo>
                  <a:pt x="810455" y="380802"/>
                  <a:pt x="757539" y="330708"/>
                  <a:pt x="801989" y="314480"/>
                </a:cubicBezTo>
                <a:cubicBezTo>
                  <a:pt x="846439" y="298252"/>
                  <a:pt x="892300" y="267208"/>
                  <a:pt x="958622" y="238280"/>
                </a:cubicBezTo>
                <a:cubicBezTo>
                  <a:pt x="1024944" y="209352"/>
                  <a:pt x="1199922" y="140913"/>
                  <a:pt x="1199922" y="140913"/>
                </a:cubicBezTo>
                <a:cubicBezTo>
                  <a:pt x="1167467" y="153613"/>
                  <a:pt x="843617" y="286963"/>
                  <a:pt x="763889" y="314480"/>
                </a:cubicBezTo>
                <a:cubicBezTo>
                  <a:pt x="684161" y="341997"/>
                  <a:pt x="846439" y="352580"/>
                  <a:pt x="721556" y="306013"/>
                </a:cubicBezTo>
                <a:cubicBezTo>
                  <a:pt x="596673" y="259446"/>
                  <a:pt x="140884" y="57657"/>
                  <a:pt x="35756" y="139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: 図形 474">
            <a:extLst>
              <a:ext uri="{FF2B5EF4-FFF2-40B4-BE49-F238E27FC236}">
                <a16:creationId xmlns:a16="http://schemas.microsoft.com/office/drawing/2014/main" id="{6C7C0C95-A764-4806-AEED-8AB6AA3E890A}"/>
              </a:ext>
            </a:extLst>
          </p:cNvPr>
          <p:cNvSpPr/>
          <p:nvPr/>
        </p:nvSpPr>
        <p:spPr>
          <a:xfrm>
            <a:off x="8418189" y="3923825"/>
            <a:ext cx="540223" cy="191355"/>
          </a:xfrm>
          <a:custGeom>
            <a:avLst/>
            <a:gdLst>
              <a:gd name="connsiteX0" fmla="*/ 539544 w 540223"/>
              <a:gd name="connsiteY0" fmla="*/ 475 h 191355"/>
              <a:gd name="connsiteX1" fmla="*/ 150078 w 540223"/>
              <a:gd name="connsiteY1" fmla="*/ 106308 h 191355"/>
              <a:gd name="connsiteX2" fmla="*/ 1911 w 540223"/>
              <a:gd name="connsiteY2" fmla="*/ 190975 h 191355"/>
              <a:gd name="connsiteX3" fmla="*/ 238978 w 540223"/>
              <a:gd name="connsiteY3" fmla="*/ 72442 h 191355"/>
              <a:gd name="connsiteX4" fmla="*/ 539544 w 540223"/>
              <a:gd name="connsiteY4" fmla="*/ 475 h 19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223" h="191355">
                <a:moveTo>
                  <a:pt x="539544" y="475"/>
                </a:moveTo>
                <a:cubicBezTo>
                  <a:pt x="524727" y="6119"/>
                  <a:pt x="239683" y="74558"/>
                  <a:pt x="150078" y="106308"/>
                </a:cubicBezTo>
                <a:cubicBezTo>
                  <a:pt x="60473" y="138058"/>
                  <a:pt x="-12906" y="196619"/>
                  <a:pt x="1911" y="190975"/>
                </a:cubicBezTo>
                <a:cubicBezTo>
                  <a:pt x="16728" y="185331"/>
                  <a:pt x="155017" y="104192"/>
                  <a:pt x="238978" y="72442"/>
                </a:cubicBezTo>
                <a:cubicBezTo>
                  <a:pt x="322939" y="40692"/>
                  <a:pt x="554361" y="-5169"/>
                  <a:pt x="539544" y="4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: 図形 475">
            <a:extLst>
              <a:ext uri="{FF2B5EF4-FFF2-40B4-BE49-F238E27FC236}">
                <a16:creationId xmlns:a16="http://schemas.microsoft.com/office/drawing/2014/main" id="{55F8A817-E8C3-48B7-9956-7CE3D8F6DBA5}"/>
              </a:ext>
            </a:extLst>
          </p:cNvPr>
          <p:cNvSpPr/>
          <p:nvPr/>
        </p:nvSpPr>
        <p:spPr>
          <a:xfrm>
            <a:off x="8712200" y="3487542"/>
            <a:ext cx="466241" cy="415682"/>
          </a:xfrm>
          <a:custGeom>
            <a:avLst/>
            <a:gdLst>
              <a:gd name="connsiteX0" fmla="*/ 0 w 466241"/>
              <a:gd name="connsiteY0" fmla="*/ 30358 h 415682"/>
              <a:gd name="connsiteX1" fmla="*/ 347133 w 466241"/>
              <a:gd name="connsiteY1" fmla="*/ 725 h 415682"/>
              <a:gd name="connsiteX2" fmla="*/ 372533 w 466241"/>
              <a:gd name="connsiteY2" fmla="*/ 64225 h 415682"/>
              <a:gd name="connsiteX3" fmla="*/ 397933 w 466241"/>
              <a:gd name="connsiteY3" fmla="*/ 165825 h 415682"/>
              <a:gd name="connsiteX4" fmla="*/ 321733 w 466241"/>
              <a:gd name="connsiteY4" fmla="*/ 220858 h 415682"/>
              <a:gd name="connsiteX5" fmla="*/ 397933 w 466241"/>
              <a:gd name="connsiteY5" fmla="*/ 284358 h 415682"/>
              <a:gd name="connsiteX6" fmla="*/ 457200 w 466241"/>
              <a:gd name="connsiteY6" fmla="*/ 360558 h 415682"/>
              <a:gd name="connsiteX7" fmla="*/ 194733 w 466241"/>
              <a:gd name="connsiteY7" fmla="*/ 415591 h 415682"/>
              <a:gd name="connsiteX8" fmla="*/ 423333 w 466241"/>
              <a:gd name="connsiteY8" fmla="*/ 347858 h 415682"/>
              <a:gd name="connsiteX9" fmla="*/ 304800 w 466241"/>
              <a:gd name="connsiteY9" fmla="*/ 254725 h 415682"/>
              <a:gd name="connsiteX10" fmla="*/ 364067 w 466241"/>
              <a:gd name="connsiteY10" fmla="*/ 161591 h 415682"/>
              <a:gd name="connsiteX11" fmla="*/ 347133 w 466241"/>
              <a:gd name="connsiteY11" fmla="*/ 38825 h 415682"/>
              <a:gd name="connsiteX12" fmla="*/ 0 w 466241"/>
              <a:gd name="connsiteY12" fmla="*/ 30358 h 41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241" h="415682">
                <a:moveTo>
                  <a:pt x="0" y="30358"/>
                </a:moveTo>
                <a:cubicBezTo>
                  <a:pt x="0" y="24008"/>
                  <a:pt x="285044" y="-4919"/>
                  <a:pt x="347133" y="725"/>
                </a:cubicBezTo>
                <a:cubicBezTo>
                  <a:pt x="409222" y="6369"/>
                  <a:pt x="364066" y="36708"/>
                  <a:pt x="372533" y="64225"/>
                </a:cubicBezTo>
                <a:cubicBezTo>
                  <a:pt x="381000" y="91742"/>
                  <a:pt x="406400" y="139719"/>
                  <a:pt x="397933" y="165825"/>
                </a:cubicBezTo>
                <a:cubicBezTo>
                  <a:pt x="389466" y="191931"/>
                  <a:pt x="321733" y="201103"/>
                  <a:pt x="321733" y="220858"/>
                </a:cubicBezTo>
                <a:cubicBezTo>
                  <a:pt x="321733" y="240613"/>
                  <a:pt x="375355" y="261075"/>
                  <a:pt x="397933" y="284358"/>
                </a:cubicBezTo>
                <a:cubicBezTo>
                  <a:pt x="420511" y="307641"/>
                  <a:pt x="491067" y="338686"/>
                  <a:pt x="457200" y="360558"/>
                </a:cubicBezTo>
                <a:cubicBezTo>
                  <a:pt x="423333" y="382430"/>
                  <a:pt x="200377" y="417708"/>
                  <a:pt x="194733" y="415591"/>
                </a:cubicBezTo>
                <a:cubicBezTo>
                  <a:pt x="189089" y="413474"/>
                  <a:pt x="404989" y="374669"/>
                  <a:pt x="423333" y="347858"/>
                </a:cubicBezTo>
                <a:cubicBezTo>
                  <a:pt x="441677" y="321047"/>
                  <a:pt x="314678" y="285770"/>
                  <a:pt x="304800" y="254725"/>
                </a:cubicBezTo>
                <a:cubicBezTo>
                  <a:pt x="294922" y="223681"/>
                  <a:pt x="357012" y="197574"/>
                  <a:pt x="364067" y="161591"/>
                </a:cubicBezTo>
                <a:cubicBezTo>
                  <a:pt x="371123" y="125608"/>
                  <a:pt x="402872" y="62814"/>
                  <a:pt x="347133" y="38825"/>
                </a:cubicBezTo>
                <a:cubicBezTo>
                  <a:pt x="291394" y="14836"/>
                  <a:pt x="0" y="36708"/>
                  <a:pt x="0" y="303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: 図形 476">
            <a:extLst>
              <a:ext uri="{FF2B5EF4-FFF2-40B4-BE49-F238E27FC236}">
                <a16:creationId xmlns:a16="http://schemas.microsoft.com/office/drawing/2014/main" id="{36C8E757-121D-4975-B0B6-D9B050A0A8BD}"/>
              </a:ext>
            </a:extLst>
          </p:cNvPr>
          <p:cNvSpPr/>
          <p:nvPr/>
        </p:nvSpPr>
        <p:spPr>
          <a:xfrm>
            <a:off x="9092101" y="3435350"/>
            <a:ext cx="548442" cy="317500"/>
          </a:xfrm>
          <a:custGeom>
            <a:avLst/>
            <a:gdLst>
              <a:gd name="connsiteX0" fmla="*/ 1099 w 548442"/>
              <a:gd name="connsiteY0" fmla="*/ 0 h 317500"/>
              <a:gd name="connsiteX1" fmla="*/ 236049 w 548442"/>
              <a:gd name="connsiteY1" fmla="*/ 234950 h 317500"/>
              <a:gd name="connsiteX2" fmla="*/ 547199 w 548442"/>
              <a:gd name="connsiteY2" fmla="*/ 317500 h 317500"/>
              <a:gd name="connsiteX3" fmla="*/ 331299 w 548442"/>
              <a:gd name="connsiteY3" fmla="*/ 234950 h 317500"/>
              <a:gd name="connsiteX4" fmla="*/ 1099 w 548442"/>
              <a:gd name="connsiteY4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442" h="317500">
                <a:moveTo>
                  <a:pt x="1099" y="0"/>
                </a:moveTo>
                <a:cubicBezTo>
                  <a:pt x="-14776" y="0"/>
                  <a:pt x="145032" y="182033"/>
                  <a:pt x="236049" y="234950"/>
                </a:cubicBezTo>
                <a:cubicBezTo>
                  <a:pt x="327066" y="287867"/>
                  <a:pt x="531324" y="317500"/>
                  <a:pt x="547199" y="317500"/>
                </a:cubicBezTo>
                <a:cubicBezTo>
                  <a:pt x="563074" y="317500"/>
                  <a:pt x="423374" y="281517"/>
                  <a:pt x="331299" y="234950"/>
                </a:cubicBezTo>
                <a:cubicBezTo>
                  <a:pt x="239224" y="188383"/>
                  <a:pt x="16974" y="0"/>
                  <a:pt x="109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: 図形 477">
            <a:extLst>
              <a:ext uri="{FF2B5EF4-FFF2-40B4-BE49-F238E27FC236}">
                <a16:creationId xmlns:a16="http://schemas.microsoft.com/office/drawing/2014/main" id="{C1680858-ABB0-4199-970E-9BD70AAD832D}"/>
              </a:ext>
            </a:extLst>
          </p:cNvPr>
          <p:cNvSpPr/>
          <p:nvPr/>
        </p:nvSpPr>
        <p:spPr>
          <a:xfrm>
            <a:off x="9132426" y="3670122"/>
            <a:ext cx="488357" cy="203554"/>
          </a:xfrm>
          <a:custGeom>
            <a:avLst/>
            <a:gdLst>
              <a:gd name="connsiteX0" fmla="*/ 5224 w 488357"/>
              <a:gd name="connsiteY0" fmla="*/ 203378 h 203554"/>
              <a:gd name="connsiteX1" fmla="*/ 81424 w 488357"/>
              <a:gd name="connsiteY1" fmla="*/ 178 h 203554"/>
              <a:gd name="connsiteX2" fmla="*/ 487824 w 488357"/>
              <a:gd name="connsiteY2" fmla="*/ 165278 h 203554"/>
              <a:gd name="connsiteX3" fmla="*/ 163974 w 488357"/>
              <a:gd name="connsiteY3" fmla="*/ 38278 h 203554"/>
              <a:gd name="connsiteX4" fmla="*/ 5224 w 488357"/>
              <a:gd name="connsiteY4" fmla="*/ 203378 h 20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357" h="203554">
                <a:moveTo>
                  <a:pt x="5224" y="203378"/>
                </a:moveTo>
                <a:cubicBezTo>
                  <a:pt x="-8534" y="197028"/>
                  <a:pt x="991" y="6528"/>
                  <a:pt x="81424" y="178"/>
                </a:cubicBezTo>
                <a:cubicBezTo>
                  <a:pt x="161857" y="-6172"/>
                  <a:pt x="474066" y="158928"/>
                  <a:pt x="487824" y="165278"/>
                </a:cubicBezTo>
                <a:cubicBezTo>
                  <a:pt x="501582" y="171628"/>
                  <a:pt x="245466" y="34045"/>
                  <a:pt x="163974" y="38278"/>
                </a:cubicBezTo>
                <a:cubicBezTo>
                  <a:pt x="82482" y="42511"/>
                  <a:pt x="18982" y="209728"/>
                  <a:pt x="5224" y="2033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: 図形 478">
            <a:extLst>
              <a:ext uri="{FF2B5EF4-FFF2-40B4-BE49-F238E27FC236}">
                <a16:creationId xmlns:a16="http://schemas.microsoft.com/office/drawing/2014/main" id="{D9676D97-43C8-4643-AE08-239A8E6608C3}"/>
              </a:ext>
            </a:extLst>
          </p:cNvPr>
          <p:cNvSpPr/>
          <p:nvPr/>
        </p:nvSpPr>
        <p:spPr>
          <a:xfrm>
            <a:off x="6505466" y="3508366"/>
            <a:ext cx="1159669" cy="2420418"/>
          </a:xfrm>
          <a:custGeom>
            <a:avLst/>
            <a:gdLst>
              <a:gd name="connsiteX0" fmla="*/ 7094 w 1159669"/>
              <a:gd name="connsiteY0" fmla="*/ 17154 h 2420418"/>
              <a:gd name="connsiteX1" fmla="*/ 540494 w 1159669"/>
              <a:gd name="connsiteY1" fmla="*/ 1566554 h 2420418"/>
              <a:gd name="connsiteX2" fmla="*/ 1145014 w 1159669"/>
              <a:gd name="connsiteY2" fmla="*/ 2399674 h 2420418"/>
              <a:gd name="connsiteX3" fmla="*/ 936734 w 1159669"/>
              <a:gd name="connsiteY3" fmla="*/ 2115194 h 2420418"/>
              <a:gd name="connsiteX4" fmla="*/ 535414 w 1159669"/>
              <a:gd name="connsiteY4" fmla="*/ 1536074 h 2420418"/>
              <a:gd name="connsiteX5" fmla="*/ 250934 w 1159669"/>
              <a:gd name="connsiteY5" fmla="*/ 784234 h 2420418"/>
              <a:gd name="connsiteX6" fmla="*/ 7094 w 1159669"/>
              <a:gd name="connsiteY6" fmla="*/ 17154 h 242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9669" h="2420418">
                <a:moveTo>
                  <a:pt x="7094" y="17154"/>
                </a:moveTo>
                <a:cubicBezTo>
                  <a:pt x="55354" y="147541"/>
                  <a:pt x="350841" y="1169467"/>
                  <a:pt x="540494" y="1566554"/>
                </a:cubicBezTo>
                <a:cubicBezTo>
                  <a:pt x="730147" y="1963641"/>
                  <a:pt x="1078974" y="2308234"/>
                  <a:pt x="1145014" y="2399674"/>
                </a:cubicBezTo>
                <a:cubicBezTo>
                  <a:pt x="1211054" y="2491114"/>
                  <a:pt x="1038334" y="2259127"/>
                  <a:pt x="936734" y="2115194"/>
                </a:cubicBezTo>
                <a:cubicBezTo>
                  <a:pt x="835134" y="1971261"/>
                  <a:pt x="649714" y="1757901"/>
                  <a:pt x="535414" y="1536074"/>
                </a:cubicBezTo>
                <a:cubicBezTo>
                  <a:pt x="421114" y="1314247"/>
                  <a:pt x="332214" y="1034001"/>
                  <a:pt x="250934" y="784234"/>
                </a:cubicBezTo>
                <a:cubicBezTo>
                  <a:pt x="169654" y="534467"/>
                  <a:pt x="-41166" y="-113233"/>
                  <a:pt x="7094" y="171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: 図形 479">
            <a:extLst>
              <a:ext uri="{FF2B5EF4-FFF2-40B4-BE49-F238E27FC236}">
                <a16:creationId xmlns:a16="http://schemas.microsoft.com/office/drawing/2014/main" id="{A92E0407-CABB-46DC-B77B-1FBC8CC1D1DB}"/>
              </a:ext>
            </a:extLst>
          </p:cNvPr>
          <p:cNvSpPr/>
          <p:nvPr/>
        </p:nvSpPr>
        <p:spPr>
          <a:xfrm>
            <a:off x="6496186" y="3503959"/>
            <a:ext cx="497351" cy="1457237"/>
          </a:xfrm>
          <a:custGeom>
            <a:avLst/>
            <a:gdLst>
              <a:gd name="connsiteX0" fmla="*/ 11294 w 497351"/>
              <a:gd name="connsiteY0" fmla="*/ 21561 h 1457237"/>
              <a:gd name="connsiteX1" fmla="*/ 483734 w 497351"/>
              <a:gd name="connsiteY1" fmla="*/ 1408401 h 1457237"/>
              <a:gd name="connsiteX2" fmla="*/ 351654 w 497351"/>
              <a:gd name="connsiteY2" fmla="*/ 1093441 h 1457237"/>
              <a:gd name="connsiteX3" fmla="*/ 163694 w 497351"/>
              <a:gd name="connsiteY3" fmla="*/ 600681 h 1457237"/>
              <a:gd name="connsiteX4" fmla="*/ 11294 w 497351"/>
              <a:gd name="connsiteY4" fmla="*/ 21561 h 14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351" h="1457237">
                <a:moveTo>
                  <a:pt x="11294" y="21561"/>
                </a:moveTo>
                <a:cubicBezTo>
                  <a:pt x="64634" y="156181"/>
                  <a:pt x="427007" y="1229754"/>
                  <a:pt x="483734" y="1408401"/>
                </a:cubicBezTo>
                <a:cubicBezTo>
                  <a:pt x="540461" y="1587048"/>
                  <a:pt x="404994" y="1228061"/>
                  <a:pt x="351654" y="1093441"/>
                </a:cubicBezTo>
                <a:cubicBezTo>
                  <a:pt x="298314" y="958821"/>
                  <a:pt x="219574" y="781868"/>
                  <a:pt x="163694" y="600681"/>
                </a:cubicBezTo>
                <a:cubicBezTo>
                  <a:pt x="107814" y="419494"/>
                  <a:pt x="-42046" y="-113059"/>
                  <a:pt x="11294" y="215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: 図形 480">
            <a:extLst>
              <a:ext uri="{FF2B5EF4-FFF2-40B4-BE49-F238E27FC236}">
                <a16:creationId xmlns:a16="http://schemas.microsoft.com/office/drawing/2014/main" id="{4CA34E21-BDED-455E-99DF-D80EAB3E5EA6}"/>
              </a:ext>
            </a:extLst>
          </p:cNvPr>
          <p:cNvSpPr/>
          <p:nvPr/>
        </p:nvSpPr>
        <p:spPr>
          <a:xfrm>
            <a:off x="7654783" y="5810444"/>
            <a:ext cx="1268201" cy="519242"/>
          </a:xfrm>
          <a:custGeom>
            <a:avLst/>
            <a:gdLst>
              <a:gd name="connsiteX0" fmla="*/ 777 w 1268201"/>
              <a:gd name="connsiteY0" fmla="*/ 87436 h 519242"/>
              <a:gd name="connsiteX1" fmla="*/ 264937 w 1268201"/>
              <a:gd name="connsiteY1" fmla="*/ 51876 h 519242"/>
              <a:gd name="connsiteX2" fmla="*/ 610377 w 1268201"/>
              <a:gd name="connsiteY2" fmla="*/ 112836 h 519242"/>
              <a:gd name="connsiteX3" fmla="*/ 1016777 w 1268201"/>
              <a:gd name="connsiteY3" fmla="*/ 376996 h 519242"/>
              <a:gd name="connsiteX4" fmla="*/ 1265697 w 1268201"/>
              <a:gd name="connsiteY4" fmla="*/ 519236 h 519242"/>
              <a:gd name="connsiteX5" fmla="*/ 1118377 w 1268201"/>
              <a:gd name="connsiteY5" fmla="*/ 382076 h 519242"/>
              <a:gd name="connsiteX6" fmla="*/ 706897 w 1268201"/>
              <a:gd name="connsiteY6" fmla="*/ 148396 h 519242"/>
              <a:gd name="connsiteX7" fmla="*/ 203977 w 1268201"/>
              <a:gd name="connsiteY7" fmla="*/ 1076 h 519242"/>
              <a:gd name="connsiteX8" fmla="*/ 777 w 1268201"/>
              <a:gd name="connsiteY8" fmla="*/ 87436 h 51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8201" h="519242">
                <a:moveTo>
                  <a:pt x="777" y="87436"/>
                </a:moveTo>
                <a:cubicBezTo>
                  <a:pt x="10937" y="95903"/>
                  <a:pt x="163337" y="47643"/>
                  <a:pt x="264937" y="51876"/>
                </a:cubicBezTo>
                <a:cubicBezTo>
                  <a:pt x="366537" y="56109"/>
                  <a:pt x="485070" y="58649"/>
                  <a:pt x="610377" y="112836"/>
                </a:cubicBezTo>
                <a:cubicBezTo>
                  <a:pt x="735684" y="167023"/>
                  <a:pt x="907557" y="309263"/>
                  <a:pt x="1016777" y="376996"/>
                </a:cubicBezTo>
                <a:cubicBezTo>
                  <a:pt x="1125997" y="444729"/>
                  <a:pt x="1248764" y="518389"/>
                  <a:pt x="1265697" y="519236"/>
                </a:cubicBezTo>
                <a:cubicBezTo>
                  <a:pt x="1282630" y="520083"/>
                  <a:pt x="1211510" y="443883"/>
                  <a:pt x="1118377" y="382076"/>
                </a:cubicBezTo>
                <a:cubicBezTo>
                  <a:pt x="1025244" y="320269"/>
                  <a:pt x="859297" y="211896"/>
                  <a:pt x="706897" y="148396"/>
                </a:cubicBezTo>
                <a:cubicBezTo>
                  <a:pt x="554497" y="84896"/>
                  <a:pt x="326744" y="12929"/>
                  <a:pt x="203977" y="1076"/>
                </a:cubicBezTo>
                <a:cubicBezTo>
                  <a:pt x="81210" y="-10777"/>
                  <a:pt x="-9383" y="78969"/>
                  <a:pt x="777" y="874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: 図形 481">
            <a:extLst>
              <a:ext uri="{FF2B5EF4-FFF2-40B4-BE49-F238E27FC236}">
                <a16:creationId xmlns:a16="http://schemas.microsoft.com/office/drawing/2014/main" id="{020E62F3-81F5-4D17-BFB8-1E36A4239147}"/>
              </a:ext>
            </a:extLst>
          </p:cNvPr>
          <p:cNvSpPr/>
          <p:nvPr/>
        </p:nvSpPr>
        <p:spPr>
          <a:xfrm>
            <a:off x="6527767" y="3515697"/>
            <a:ext cx="869341" cy="936129"/>
          </a:xfrm>
          <a:custGeom>
            <a:avLst/>
            <a:gdLst>
              <a:gd name="connsiteX0" fmla="*/ 33 w 869341"/>
              <a:gd name="connsiteY0" fmla="*/ 86 h 936129"/>
              <a:gd name="connsiteX1" fmla="*/ 787433 w 869341"/>
              <a:gd name="connsiteY1" fmla="*/ 855220 h 936129"/>
              <a:gd name="connsiteX2" fmla="*/ 755683 w 869341"/>
              <a:gd name="connsiteY2" fmla="*/ 802303 h 936129"/>
              <a:gd name="connsiteX3" fmla="*/ 33 w 869341"/>
              <a:gd name="connsiteY3" fmla="*/ 86 h 93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341" h="936129">
                <a:moveTo>
                  <a:pt x="33" y="86"/>
                </a:moveTo>
                <a:cubicBezTo>
                  <a:pt x="5325" y="8905"/>
                  <a:pt x="661491" y="721517"/>
                  <a:pt x="787433" y="855220"/>
                </a:cubicBezTo>
                <a:cubicBezTo>
                  <a:pt x="913375" y="988923"/>
                  <a:pt x="887269" y="946942"/>
                  <a:pt x="755683" y="802303"/>
                </a:cubicBezTo>
                <a:cubicBezTo>
                  <a:pt x="624097" y="657664"/>
                  <a:pt x="-5259" y="-8733"/>
                  <a:pt x="33" y="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: 図形 482">
            <a:extLst>
              <a:ext uri="{FF2B5EF4-FFF2-40B4-BE49-F238E27FC236}">
                <a16:creationId xmlns:a16="http://schemas.microsoft.com/office/drawing/2014/main" id="{CFBD3D87-3C00-4940-A704-7BA76408E013}"/>
              </a:ext>
            </a:extLst>
          </p:cNvPr>
          <p:cNvSpPr/>
          <p:nvPr/>
        </p:nvSpPr>
        <p:spPr>
          <a:xfrm>
            <a:off x="6561667" y="3458633"/>
            <a:ext cx="1013883" cy="1075267"/>
          </a:xfrm>
          <a:custGeom>
            <a:avLst/>
            <a:gdLst>
              <a:gd name="connsiteX0" fmla="*/ 0 w 1013883"/>
              <a:gd name="connsiteY0" fmla="*/ 0 h 1075267"/>
              <a:gd name="connsiteX1" fmla="*/ 1013883 w 1013883"/>
              <a:gd name="connsiteY1" fmla="*/ 1075267 h 1075267"/>
              <a:gd name="connsiteX2" fmla="*/ 939800 w 1013883"/>
              <a:gd name="connsiteY2" fmla="*/ 996950 h 1075267"/>
              <a:gd name="connsiteX3" fmla="*/ 220133 w 1013883"/>
              <a:gd name="connsiteY3" fmla="*/ 194734 h 1075267"/>
              <a:gd name="connsiteX4" fmla="*/ 0 w 1013883"/>
              <a:gd name="connsiteY4" fmla="*/ 0 h 107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883" h="1075267">
                <a:moveTo>
                  <a:pt x="0" y="0"/>
                </a:moveTo>
                <a:lnTo>
                  <a:pt x="1013883" y="1075267"/>
                </a:lnTo>
                <a:lnTo>
                  <a:pt x="939800" y="996950"/>
                </a:lnTo>
                <a:lnTo>
                  <a:pt x="220133" y="194734"/>
                </a:lnTo>
                <a:cubicBezTo>
                  <a:pt x="65264" y="27517"/>
                  <a:pt x="37923" y="10583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: 図形 483">
            <a:extLst>
              <a:ext uri="{FF2B5EF4-FFF2-40B4-BE49-F238E27FC236}">
                <a16:creationId xmlns:a16="http://schemas.microsoft.com/office/drawing/2014/main" id="{28CDEBF4-270B-4B9F-A214-EFE6D06FAD76}"/>
              </a:ext>
            </a:extLst>
          </p:cNvPr>
          <p:cNvSpPr/>
          <p:nvPr/>
        </p:nvSpPr>
        <p:spPr>
          <a:xfrm>
            <a:off x="7371085" y="4423546"/>
            <a:ext cx="549842" cy="647522"/>
          </a:xfrm>
          <a:custGeom>
            <a:avLst/>
            <a:gdLst>
              <a:gd name="connsiteX0" fmla="*/ 3382 w 549842"/>
              <a:gd name="connsiteY0" fmla="*/ 6637 h 647522"/>
              <a:gd name="connsiteX1" fmla="*/ 536782 w 549842"/>
              <a:gd name="connsiteY1" fmla="*/ 631054 h 647522"/>
              <a:gd name="connsiteX2" fmla="*/ 380148 w 549842"/>
              <a:gd name="connsiteY2" fmla="*/ 453254 h 647522"/>
              <a:gd name="connsiteX3" fmla="*/ 312415 w 549842"/>
              <a:gd name="connsiteY3" fmla="*/ 311437 h 647522"/>
              <a:gd name="connsiteX4" fmla="*/ 3382 w 549842"/>
              <a:gd name="connsiteY4" fmla="*/ 6637 h 64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842" h="647522">
                <a:moveTo>
                  <a:pt x="3382" y="6637"/>
                </a:moveTo>
                <a:cubicBezTo>
                  <a:pt x="40776" y="59906"/>
                  <a:pt x="473988" y="556618"/>
                  <a:pt x="536782" y="631054"/>
                </a:cubicBezTo>
                <a:cubicBezTo>
                  <a:pt x="599576" y="705490"/>
                  <a:pt x="417542" y="506523"/>
                  <a:pt x="380148" y="453254"/>
                </a:cubicBezTo>
                <a:cubicBezTo>
                  <a:pt x="342754" y="399985"/>
                  <a:pt x="375209" y="386932"/>
                  <a:pt x="312415" y="311437"/>
                </a:cubicBezTo>
                <a:cubicBezTo>
                  <a:pt x="249621" y="235942"/>
                  <a:pt x="-34012" y="-46632"/>
                  <a:pt x="3382" y="663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: 図形 484">
            <a:extLst>
              <a:ext uri="{FF2B5EF4-FFF2-40B4-BE49-F238E27FC236}">
                <a16:creationId xmlns:a16="http://schemas.microsoft.com/office/drawing/2014/main" id="{138ACF78-2ADD-41C2-AF41-AFE8EDB4543C}"/>
              </a:ext>
            </a:extLst>
          </p:cNvPr>
          <p:cNvSpPr/>
          <p:nvPr/>
        </p:nvSpPr>
        <p:spPr>
          <a:xfrm>
            <a:off x="7449743" y="4392091"/>
            <a:ext cx="821405" cy="955244"/>
          </a:xfrm>
          <a:custGeom>
            <a:avLst/>
            <a:gdLst>
              <a:gd name="connsiteX0" fmla="*/ 5157 w 821405"/>
              <a:gd name="connsiteY0" fmla="*/ 8459 h 955244"/>
              <a:gd name="connsiteX1" fmla="*/ 773507 w 821405"/>
              <a:gd name="connsiteY1" fmla="*/ 901692 h 955244"/>
              <a:gd name="connsiteX2" fmla="*/ 735407 w 821405"/>
              <a:gd name="connsiteY2" fmla="*/ 848776 h 955244"/>
              <a:gd name="connsiteX3" fmla="*/ 697307 w 821405"/>
              <a:gd name="connsiteY3" fmla="*/ 806442 h 955244"/>
              <a:gd name="connsiteX4" fmla="*/ 449657 w 821405"/>
              <a:gd name="connsiteY4" fmla="*/ 472009 h 955244"/>
              <a:gd name="connsiteX5" fmla="*/ 5157 w 821405"/>
              <a:gd name="connsiteY5" fmla="*/ 8459 h 95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1405" h="955244">
                <a:moveTo>
                  <a:pt x="5157" y="8459"/>
                </a:moveTo>
                <a:cubicBezTo>
                  <a:pt x="59132" y="80073"/>
                  <a:pt x="651799" y="761639"/>
                  <a:pt x="773507" y="901692"/>
                </a:cubicBezTo>
                <a:cubicBezTo>
                  <a:pt x="895215" y="1041745"/>
                  <a:pt x="748107" y="864651"/>
                  <a:pt x="735407" y="848776"/>
                </a:cubicBezTo>
                <a:cubicBezTo>
                  <a:pt x="722707" y="832901"/>
                  <a:pt x="744932" y="869236"/>
                  <a:pt x="697307" y="806442"/>
                </a:cubicBezTo>
                <a:cubicBezTo>
                  <a:pt x="649682" y="743648"/>
                  <a:pt x="563251" y="604301"/>
                  <a:pt x="449657" y="472009"/>
                </a:cubicBezTo>
                <a:cubicBezTo>
                  <a:pt x="336063" y="339717"/>
                  <a:pt x="-48818" y="-63155"/>
                  <a:pt x="5157" y="84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: 図形 485">
            <a:extLst>
              <a:ext uri="{FF2B5EF4-FFF2-40B4-BE49-F238E27FC236}">
                <a16:creationId xmlns:a16="http://schemas.microsoft.com/office/drawing/2014/main" id="{08DE6F7D-B6EB-41B3-AE74-6B0BEA239458}"/>
              </a:ext>
            </a:extLst>
          </p:cNvPr>
          <p:cNvSpPr/>
          <p:nvPr/>
        </p:nvSpPr>
        <p:spPr>
          <a:xfrm>
            <a:off x="9262264" y="5705549"/>
            <a:ext cx="383984" cy="334486"/>
          </a:xfrm>
          <a:custGeom>
            <a:avLst/>
            <a:gdLst>
              <a:gd name="connsiteX0" fmla="*/ 383386 w 383984"/>
              <a:gd name="connsiteY0" fmla="*/ 984 h 334486"/>
              <a:gd name="connsiteX1" fmla="*/ 15086 w 383984"/>
              <a:gd name="connsiteY1" fmla="*/ 324834 h 334486"/>
              <a:gd name="connsiteX2" fmla="*/ 99753 w 383984"/>
              <a:gd name="connsiteY2" fmla="*/ 227468 h 334486"/>
              <a:gd name="connsiteX3" fmla="*/ 383386 w 383984"/>
              <a:gd name="connsiteY3" fmla="*/ 984 h 33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984" h="334486">
                <a:moveTo>
                  <a:pt x="383386" y="984"/>
                </a:moveTo>
                <a:cubicBezTo>
                  <a:pt x="369275" y="17212"/>
                  <a:pt x="62358" y="287087"/>
                  <a:pt x="15086" y="324834"/>
                </a:cubicBezTo>
                <a:cubicBezTo>
                  <a:pt x="-32186" y="362581"/>
                  <a:pt x="41545" y="281090"/>
                  <a:pt x="99753" y="227468"/>
                </a:cubicBezTo>
                <a:cubicBezTo>
                  <a:pt x="157961" y="173846"/>
                  <a:pt x="397497" y="-15244"/>
                  <a:pt x="383386" y="9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: 図形 486">
            <a:extLst>
              <a:ext uri="{FF2B5EF4-FFF2-40B4-BE49-F238E27FC236}">
                <a16:creationId xmlns:a16="http://schemas.microsoft.com/office/drawing/2014/main" id="{BCA5EC9E-18B5-4CB5-952D-15A1090C8D3E}"/>
              </a:ext>
            </a:extLst>
          </p:cNvPr>
          <p:cNvSpPr/>
          <p:nvPr/>
        </p:nvSpPr>
        <p:spPr>
          <a:xfrm>
            <a:off x="9172082" y="5733378"/>
            <a:ext cx="474130" cy="364101"/>
          </a:xfrm>
          <a:custGeom>
            <a:avLst/>
            <a:gdLst>
              <a:gd name="connsiteX0" fmla="*/ 340218 w 474130"/>
              <a:gd name="connsiteY0" fmla="*/ 7022 h 364101"/>
              <a:gd name="connsiteX1" fmla="*/ 26951 w 474130"/>
              <a:gd name="connsiteY1" fmla="*/ 347805 h 364101"/>
              <a:gd name="connsiteX2" fmla="*/ 67168 w 474130"/>
              <a:gd name="connsiteY2" fmla="*/ 309705 h 364101"/>
              <a:gd name="connsiteX3" fmla="*/ 473568 w 474130"/>
              <a:gd name="connsiteY3" fmla="*/ 309705 h 364101"/>
              <a:gd name="connsiteX4" fmla="*/ 153951 w 474130"/>
              <a:gd name="connsiteY4" fmla="*/ 290655 h 364101"/>
              <a:gd name="connsiteX5" fmla="*/ 81985 w 474130"/>
              <a:gd name="connsiteY5" fmla="*/ 273722 h 364101"/>
              <a:gd name="connsiteX6" fmla="*/ 206868 w 474130"/>
              <a:gd name="connsiteY6" fmla="*/ 129789 h 364101"/>
              <a:gd name="connsiteX7" fmla="*/ 340218 w 474130"/>
              <a:gd name="connsiteY7" fmla="*/ 7022 h 36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130" h="364101">
                <a:moveTo>
                  <a:pt x="340218" y="7022"/>
                </a:moveTo>
                <a:cubicBezTo>
                  <a:pt x="310232" y="43358"/>
                  <a:pt x="72459" y="297358"/>
                  <a:pt x="26951" y="347805"/>
                </a:cubicBezTo>
                <a:cubicBezTo>
                  <a:pt x="-18557" y="398252"/>
                  <a:pt x="-7268" y="316055"/>
                  <a:pt x="67168" y="309705"/>
                </a:cubicBezTo>
                <a:cubicBezTo>
                  <a:pt x="141604" y="303355"/>
                  <a:pt x="459104" y="312880"/>
                  <a:pt x="473568" y="309705"/>
                </a:cubicBezTo>
                <a:cubicBezTo>
                  <a:pt x="488032" y="306530"/>
                  <a:pt x="219215" y="296652"/>
                  <a:pt x="153951" y="290655"/>
                </a:cubicBezTo>
                <a:cubicBezTo>
                  <a:pt x="88687" y="284658"/>
                  <a:pt x="73165" y="300533"/>
                  <a:pt x="81985" y="273722"/>
                </a:cubicBezTo>
                <a:cubicBezTo>
                  <a:pt x="90805" y="246911"/>
                  <a:pt x="167004" y="174592"/>
                  <a:pt x="206868" y="129789"/>
                </a:cubicBezTo>
                <a:cubicBezTo>
                  <a:pt x="246732" y="84986"/>
                  <a:pt x="370204" y="-29314"/>
                  <a:pt x="340218" y="70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: 図形 487">
            <a:extLst>
              <a:ext uri="{FF2B5EF4-FFF2-40B4-BE49-F238E27FC236}">
                <a16:creationId xmlns:a16="http://schemas.microsoft.com/office/drawing/2014/main" id="{32FC714D-CAED-493F-BDA9-2AC3CB23522C}"/>
              </a:ext>
            </a:extLst>
          </p:cNvPr>
          <p:cNvSpPr/>
          <p:nvPr/>
        </p:nvSpPr>
        <p:spPr>
          <a:xfrm>
            <a:off x="9219594" y="6068259"/>
            <a:ext cx="450071" cy="34213"/>
          </a:xfrm>
          <a:custGeom>
            <a:avLst/>
            <a:gdLst>
              <a:gd name="connsiteX0" fmla="*/ 606 w 450071"/>
              <a:gd name="connsiteY0" fmla="*/ 17158 h 34213"/>
              <a:gd name="connsiteX1" fmla="*/ 271539 w 450071"/>
              <a:gd name="connsiteY1" fmla="*/ 34091 h 34213"/>
              <a:gd name="connsiteX2" fmla="*/ 449339 w 450071"/>
              <a:gd name="connsiteY2" fmla="*/ 23508 h 34213"/>
              <a:gd name="connsiteX3" fmla="*/ 205923 w 450071"/>
              <a:gd name="connsiteY3" fmla="*/ 224 h 34213"/>
              <a:gd name="connsiteX4" fmla="*/ 606 w 450071"/>
              <a:gd name="connsiteY4" fmla="*/ 17158 h 3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71" h="34213">
                <a:moveTo>
                  <a:pt x="606" y="17158"/>
                </a:moveTo>
                <a:cubicBezTo>
                  <a:pt x="11542" y="22802"/>
                  <a:pt x="196750" y="33033"/>
                  <a:pt x="271539" y="34091"/>
                </a:cubicBezTo>
                <a:cubicBezTo>
                  <a:pt x="346328" y="35149"/>
                  <a:pt x="460275" y="29152"/>
                  <a:pt x="449339" y="23508"/>
                </a:cubicBezTo>
                <a:cubicBezTo>
                  <a:pt x="438403" y="17864"/>
                  <a:pt x="282476" y="2341"/>
                  <a:pt x="205923" y="224"/>
                </a:cubicBezTo>
                <a:cubicBezTo>
                  <a:pt x="129370" y="-1893"/>
                  <a:pt x="-10330" y="11514"/>
                  <a:pt x="606" y="171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: 図形 488">
            <a:extLst>
              <a:ext uri="{FF2B5EF4-FFF2-40B4-BE49-F238E27FC236}">
                <a16:creationId xmlns:a16="http://schemas.microsoft.com/office/drawing/2014/main" id="{947350E0-BBCF-4802-A9F9-02A89BD41BB5}"/>
              </a:ext>
            </a:extLst>
          </p:cNvPr>
          <p:cNvSpPr/>
          <p:nvPr/>
        </p:nvSpPr>
        <p:spPr>
          <a:xfrm>
            <a:off x="983086" y="1438950"/>
            <a:ext cx="519398" cy="1177085"/>
          </a:xfrm>
          <a:custGeom>
            <a:avLst/>
            <a:gdLst>
              <a:gd name="connsiteX0" fmla="*/ 7514 w 519398"/>
              <a:gd name="connsiteY0" fmla="*/ 34250 h 1177085"/>
              <a:gd name="connsiteX1" fmla="*/ 481647 w 519398"/>
              <a:gd name="connsiteY1" fmla="*/ 1067183 h 1177085"/>
              <a:gd name="connsiteX2" fmla="*/ 485881 w 519398"/>
              <a:gd name="connsiteY2" fmla="*/ 1139150 h 1177085"/>
              <a:gd name="connsiteX3" fmla="*/ 452014 w 519398"/>
              <a:gd name="connsiteY3" fmla="*/ 995217 h 1177085"/>
              <a:gd name="connsiteX4" fmla="*/ 388514 w 519398"/>
              <a:gd name="connsiteY4" fmla="*/ 847050 h 1177085"/>
              <a:gd name="connsiteX5" fmla="*/ 202247 w 519398"/>
              <a:gd name="connsiteY5" fmla="*/ 305183 h 1177085"/>
              <a:gd name="connsiteX6" fmla="*/ 7514 w 519398"/>
              <a:gd name="connsiteY6" fmla="*/ 34250 h 117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398" h="1177085">
                <a:moveTo>
                  <a:pt x="7514" y="34250"/>
                </a:moveTo>
                <a:cubicBezTo>
                  <a:pt x="54081" y="161250"/>
                  <a:pt x="401919" y="883033"/>
                  <a:pt x="481647" y="1067183"/>
                </a:cubicBezTo>
                <a:cubicBezTo>
                  <a:pt x="561375" y="1251333"/>
                  <a:pt x="490820" y="1151144"/>
                  <a:pt x="485881" y="1139150"/>
                </a:cubicBezTo>
                <a:cubicBezTo>
                  <a:pt x="480942" y="1127156"/>
                  <a:pt x="468242" y="1043900"/>
                  <a:pt x="452014" y="995217"/>
                </a:cubicBezTo>
                <a:cubicBezTo>
                  <a:pt x="435786" y="946534"/>
                  <a:pt x="430142" y="962056"/>
                  <a:pt x="388514" y="847050"/>
                </a:cubicBezTo>
                <a:cubicBezTo>
                  <a:pt x="346886" y="732044"/>
                  <a:pt x="260808" y="446294"/>
                  <a:pt x="202247" y="305183"/>
                </a:cubicBezTo>
                <a:cubicBezTo>
                  <a:pt x="143686" y="164072"/>
                  <a:pt x="-39053" y="-92750"/>
                  <a:pt x="7514" y="342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: 図形 489">
            <a:extLst>
              <a:ext uri="{FF2B5EF4-FFF2-40B4-BE49-F238E27FC236}">
                <a16:creationId xmlns:a16="http://schemas.microsoft.com/office/drawing/2014/main" id="{7A2BC5BC-D5EE-4DA8-8768-6B3D8B7345ED}"/>
              </a:ext>
            </a:extLst>
          </p:cNvPr>
          <p:cNvSpPr/>
          <p:nvPr/>
        </p:nvSpPr>
        <p:spPr>
          <a:xfrm>
            <a:off x="-63500" y="2235200"/>
            <a:ext cx="1530263" cy="347144"/>
          </a:xfrm>
          <a:custGeom>
            <a:avLst/>
            <a:gdLst>
              <a:gd name="connsiteX0" fmla="*/ 0 w 1530263"/>
              <a:gd name="connsiteY0" fmla="*/ 0 h 347144"/>
              <a:gd name="connsiteX1" fmla="*/ 88900 w 1530263"/>
              <a:gd name="connsiteY1" fmla="*/ 25400 h 347144"/>
              <a:gd name="connsiteX2" fmla="*/ 1206500 w 1530263"/>
              <a:gd name="connsiteY2" fmla="*/ 283633 h 347144"/>
              <a:gd name="connsiteX3" fmla="*/ 1528233 w 1530263"/>
              <a:gd name="connsiteY3" fmla="*/ 347133 h 347144"/>
              <a:gd name="connsiteX4" fmla="*/ 1320800 w 1530263"/>
              <a:gd name="connsiteY4" fmla="*/ 287867 h 347144"/>
              <a:gd name="connsiteX5" fmla="*/ 880533 w 1530263"/>
              <a:gd name="connsiteY5" fmla="*/ 186267 h 347144"/>
              <a:gd name="connsiteX6" fmla="*/ 0 w 1530263"/>
              <a:gd name="connsiteY6" fmla="*/ 0 h 34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0263" h="347144">
                <a:moveTo>
                  <a:pt x="0" y="0"/>
                </a:moveTo>
                <a:lnTo>
                  <a:pt x="88900" y="25400"/>
                </a:lnTo>
                <a:lnTo>
                  <a:pt x="1206500" y="283633"/>
                </a:lnTo>
                <a:cubicBezTo>
                  <a:pt x="1446389" y="337255"/>
                  <a:pt x="1509183" y="346427"/>
                  <a:pt x="1528233" y="347133"/>
                </a:cubicBezTo>
                <a:cubicBezTo>
                  <a:pt x="1547283" y="347839"/>
                  <a:pt x="1428750" y="314678"/>
                  <a:pt x="1320800" y="287867"/>
                </a:cubicBezTo>
                <a:cubicBezTo>
                  <a:pt x="1212850" y="261056"/>
                  <a:pt x="880533" y="186267"/>
                  <a:pt x="880533" y="18626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: 図形 490">
            <a:extLst>
              <a:ext uri="{FF2B5EF4-FFF2-40B4-BE49-F238E27FC236}">
                <a16:creationId xmlns:a16="http://schemas.microsoft.com/office/drawing/2014/main" id="{999EE6FB-6252-4996-AB10-8C3646A1F936}"/>
              </a:ext>
            </a:extLst>
          </p:cNvPr>
          <p:cNvSpPr/>
          <p:nvPr/>
        </p:nvSpPr>
        <p:spPr>
          <a:xfrm>
            <a:off x="-59267" y="2345267"/>
            <a:ext cx="1570066" cy="282485"/>
          </a:xfrm>
          <a:custGeom>
            <a:avLst/>
            <a:gdLst>
              <a:gd name="connsiteX0" fmla="*/ 0 w 1570066"/>
              <a:gd name="connsiteY0" fmla="*/ 0 h 282485"/>
              <a:gd name="connsiteX1" fmla="*/ 71967 w 1570066"/>
              <a:gd name="connsiteY1" fmla="*/ 16933 h 282485"/>
              <a:gd name="connsiteX2" fmla="*/ 952500 w 1570066"/>
              <a:gd name="connsiteY2" fmla="*/ 203200 h 282485"/>
              <a:gd name="connsiteX3" fmla="*/ 1511300 w 1570066"/>
              <a:gd name="connsiteY3" fmla="*/ 279400 h 282485"/>
              <a:gd name="connsiteX4" fmla="*/ 1545167 w 1570066"/>
              <a:gd name="connsiteY4" fmla="*/ 266700 h 282485"/>
              <a:gd name="connsiteX5" fmla="*/ 1439334 w 1570066"/>
              <a:gd name="connsiteY5" fmla="*/ 258233 h 282485"/>
              <a:gd name="connsiteX6" fmla="*/ 389467 w 1570066"/>
              <a:gd name="connsiteY6" fmla="*/ 42333 h 282485"/>
              <a:gd name="connsiteX7" fmla="*/ 0 w 1570066"/>
              <a:gd name="connsiteY7" fmla="*/ 0 h 28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0066" h="282485">
                <a:moveTo>
                  <a:pt x="0" y="0"/>
                </a:moveTo>
                <a:lnTo>
                  <a:pt x="71967" y="16933"/>
                </a:lnTo>
                <a:cubicBezTo>
                  <a:pt x="230717" y="50800"/>
                  <a:pt x="712611" y="159456"/>
                  <a:pt x="952500" y="203200"/>
                </a:cubicBezTo>
                <a:cubicBezTo>
                  <a:pt x="1192389" y="246944"/>
                  <a:pt x="1412522" y="268817"/>
                  <a:pt x="1511300" y="279400"/>
                </a:cubicBezTo>
                <a:cubicBezTo>
                  <a:pt x="1610078" y="289983"/>
                  <a:pt x="1557161" y="270228"/>
                  <a:pt x="1545167" y="266700"/>
                </a:cubicBezTo>
                <a:cubicBezTo>
                  <a:pt x="1533173" y="263172"/>
                  <a:pt x="1631951" y="295627"/>
                  <a:pt x="1439334" y="258233"/>
                </a:cubicBezTo>
                <a:cubicBezTo>
                  <a:pt x="1246717" y="220839"/>
                  <a:pt x="389467" y="42333"/>
                  <a:pt x="389467" y="4233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: 図形 491">
            <a:extLst>
              <a:ext uri="{FF2B5EF4-FFF2-40B4-BE49-F238E27FC236}">
                <a16:creationId xmlns:a16="http://schemas.microsoft.com/office/drawing/2014/main" id="{D0BCF688-6974-47EB-BE69-B091D4EACF5E}"/>
              </a:ext>
            </a:extLst>
          </p:cNvPr>
          <p:cNvSpPr/>
          <p:nvPr/>
        </p:nvSpPr>
        <p:spPr>
          <a:xfrm>
            <a:off x="-157524" y="4314297"/>
            <a:ext cx="2379415" cy="1217597"/>
          </a:xfrm>
          <a:custGeom>
            <a:avLst/>
            <a:gdLst>
              <a:gd name="connsiteX0" fmla="*/ 98257 w 2379415"/>
              <a:gd name="connsiteY0" fmla="*/ 54503 h 1217597"/>
              <a:gd name="connsiteX1" fmla="*/ 212557 w 2379415"/>
              <a:gd name="connsiteY1" fmla="*/ 71436 h 1217597"/>
              <a:gd name="connsiteX2" fmla="*/ 1698457 w 2379415"/>
              <a:gd name="connsiteY2" fmla="*/ 723370 h 1217597"/>
              <a:gd name="connsiteX3" fmla="*/ 2282657 w 2379415"/>
              <a:gd name="connsiteY3" fmla="*/ 1150936 h 1217597"/>
              <a:gd name="connsiteX4" fmla="*/ 2363091 w 2379415"/>
              <a:gd name="connsiteY4" fmla="*/ 1197503 h 1217597"/>
              <a:gd name="connsiteX5" fmla="*/ 2113324 w 2379415"/>
              <a:gd name="connsiteY5" fmla="*/ 960436 h 1217597"/>
              <a:gd name="connsiteX6" fmla="*/ 1059224 w 2379415"/>
              <a:gd name="connsiteY6" fmla="*/ 405870 h 1217597"/>
              <a:gd name="connsiteX7" fmla="*/ 98257 w 2379415"/>
              <a:gd name="connsiteY7" fmla="*/ 54503 h 121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9415" h="1217597">
                <a:moveTo>
                  <a:pt x="98257" y="54503"/>
                </a:moveTo>
                <a:cubicBezTo>
                  <a:pt x="-42854" y="-1236"/>
                  <a:pt x="-54143" y="-40042"/>
                  <a:pt x="212557" y="71436"/>
                </a:cubicBezTo>
                <a:cubicBezTo>
                  <a:pt x="479257" y="182914"/>
                  <a:pt x="1353440" y="543453"/>
                  <a:pt x="1698457" y="723370"/>
                </a:cubicBezTo>
                <a:cubicBezTo>
                  <a:pt x="2043474" y="903287"/>
                  <a:pt x="2171885" y="1071914"/>
                  <a:pt x="2282657" y="1150936"/>
                </a:cubicBezTo>
                <a:cubicBezTo>
                  <a:pt x="2393429" y="1229958"/>
                  <a:pt x="2391313" y="1229253"/>
                  <a:pt x="2363091" y="1197503"/>
                </a:cubicBezTo>
                <a:cubicBezTo>
                  <a:pt x="2334869" y="1165753"/>
                  <a:pt x="2330635" y="1092375"/>
                  <a:pt x="2113324" y="960436"/>
                </a:cubicBezTo>
                <a:cubicBezTo>
                  <a:pt x="1896013" y="828497"/>
                  <a:pt x="1392952" y="564620"/>
                  <a:pt x="1059224" y="405870"/>
                </a:cubicBezTo>
                <a:cubicBezTo>
                  <a:pt x="725496" y="247120"/>
                  <a:pt x="239368" y="110242"/>
                  <a:pt x="98257" y="5450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: 図形 492">
            <a:extLst>
              <a:ext uri="{FF2B5EF4-FFF2-40B4-BE49-F238E27FC236}">
                <a16:creationId xmlns:a16="http://schemas.microsoft.com/office/drawing/2014/main" id="{3D763121-F5E3-46D4-A43C-ED1279BA13AA}"/>
              </a:ext>
            </a:extLst>
          </p:cNvPr>
          <p:cNvSpPr/>
          <p:nvPr/>
        </p:nvSpPr>
        <p:spPr>
          <a:xfrm>
            <a:off x="2216579" y="5531740"/>
            <a:ext cx="1662384" cy="1624076"/>
          </a:xfrm>
          <a:custGeom>
            <a:avLst/>
            <a:gdLst>
              <a:gd name="connsiteX0" fmla="*/ 1688 w 1662384"/>
              <a:gd name="connsiteY0" fmla="*/ 1227 h 1624076"/>
              <a:gd name="connsiteX1" fmla="*/ 1318254 w 1662384"/>
              <a:gd name="connsiteY1" fmla="*/ 1317793 h 1624076"/>
              <a:gd name="connsiteX2" fmla="*/ 1652688 w 1662384"/>
              <a:gd name="connsiteY2" fmla="*/ 1614127 h 1624076"/>
              <a:gd name="connsiteX3" fmla="*/ 1055788 w 1662384"/>
              <a:gd name="connsiteY3" fmla="*/ 1089193 h 1624076"/>
              <a:gd name="connsiteX4" fmla="*/ 1688 w 1662384"/>
              <a:gd name="connsiteY4" fmla="*/ 1227 h 162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384" h="1624076">
                <a:moveTo>
                  <a:pt x="1688" y="1227"/>
                </a:moveTo>
                <a:cubicBezTo>
                  <a:pt x="45432" y="39327"/>
                  <a:pt x="1043087" y="1048976"/>
                  <a:pt x="1318254" y="1317793"/>
                </a:cubicBezTo>
                <a:cubicBezTo>
                  <a:pt x="1593421" y="1586610"/>
                  <a:pt x="1696432" y="1652227"/>
                  <a:pt x="1652688" y="1614127"/>
                </a:cubicBezTo>
                <a:cubicBezTo>
                  <a:pt x="1608944" y="1576027"/>
                  <a:pt x="1335188" y="1355893"/>
                  <a:pt x="1055788" y="1089193"/>
                </a:cubicBezTo>
                <a:cubicBezTo>
                  <a:pt x="776388" y="822493"/>
                  <a:pt x="-42056" y="-36873"/>
                  <a:pt x="1688" y="12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: 図形 493">
            <a:extLst>
              <a:ext uri="{FF2B5EF4-FFF2-40B4-BE49-F238E27FC236}">
                <a16:creationId xmlns:a16="http://schemas.microsoft.com/office/drawing/2014/main" id="{491E3681-3ED8-4E61-9EF2-3DE2F1B3E642}"/>
              </a:ext>
            </a:extLst>
          </p:cNvPr>
          <p:cNvSpPr/>
          <p:nvPr/>
        </p:nvSpPr>
        <p:spPr>
          <a:xfrm>
            <a:off x="4618567" y="5893910"/>
            <a:ext cx="67733" cy="1168577"/>
          </a:xfrm>
          <a:custGeom>
            <a:avLst/>
            <a:gdLst>
              <a:gd name="connsiteX0" fmla="*/ 46566 w 67733"/>
              <a:gd name="connsiteY0" fmla="*/ 32757 h 1168577"/>
              <a:gd name="connsiteX1" fmla="*/ 33866 w 67733"/>
              <a:gd name="connsiteY1" fmla="*/ 485723 h 1168577"/>
              <a:gd name="connsiteX2" fmla="*/ 67733 w 67733"/>
              <a:gd name="connsiteY2" fmla="*/ 1141890 h 1168577"/>
              <a:gd name="connsiteX3" fmla="*/ 33866 w 67733"/>
              <a:gd name="connsiteY3" fmla="*/ 951390 h 1168577"/>
              <a:gd name="connsiteX4" fmla="*/ 0 w 67733"/>
              <a:gd name="connsiteY4" fmla="*/ 134357 h 1168577"/>
              <a:gd name="connsiteX5" fmla="*/ 46566 w 67733"/>
              <a:gd name="connsiteY5" fmla="*/ 32757 h 116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33" h="1168577">
                <a:moveTo>
                  <a:pt x="46566" y="32757"/>
                </a:moveTo>
                <a:cubicBezTo>
                  <a:pt x="52210" y="91318"/>
                  <a:pt x="30338" y="300868"/>
                  <a:pt x="33866" y="485723"/>
                </a:cubicBezTo>
                <a:cubicBezTo>
                  <a:pt x="37394" y="670578"/>
                  <a:pt x="67733" y="1064279"/>
                  <a:pt x="67733" y="1141890"/>
                </a:cubicBezTo>
                <a:cubicBezTo>
                  <a:pt x="67733" y="1219501"/>
                  <a:pt x="45155" y="1119312"/>
                  <a:pt x="33866" y="951390"/>
                </a:cubicBezTo>
                <a:cubicBezTo>
                  <a:pt x="22577" y="783468"/>
                  <a:pt x="0" y="282524"/>
                  <a:pt x="0" y="134357"/>
                </a:cubicBezTo>
                <a:cubicBezTo>
                  <a:pt x="0" y="-13810"/>
                  <a:pt x="40922" y="-25804"/>
                  <a:pt x="46566" y="327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: 図形 494">
            <a:extLst>
              <a:ext uri="{FF2B5EF4-FFF2-40B4-BE49-F238E27FC236}">
                <a16:creationId xmlns:a16="http://schemas.microsoft.com/office/drawing/2014/main" id="{6F82CA98-4649-4826-956A-85CC45AA011A}"/>
              </a:ext>
            </a:extLst>
          </p:cNvPr>
          <p:cNvSpPr/>
          <p:nvPr/>
        </p:nvSpPr>
        <p:spPr>
          <a:xfrm>
            <a:off x="2010833" y="4957233"/>
            <a:ext cx="2612530" cy="986372"/>
          </a:xfrm>
          <a:custGeom>
            <a:avLst/>
            <a:gdLst>
              <a:gd name="connsiteX0" fmla="*/ 0 w 2612530"/>
              <a:gd name="connsiteY0" fmla="*/ 0 h 986372"/>
              <a:gd name="connsiteX1" fmla="*/ 67734 w 2612530"/>
              <a:gd name="connsiteY1" fmla="*/ 29634 h 986372"/>
              <a:gd name="connsiteX2" fmla="*/ 1172634 w 2612530"/>
              <a:gd name="connsiteY2" fmla="*/ 452967 h 986372"/>
              <a:gd name="connsiteX3" fmla="*/ 1625600 w 2612530"/>
              <a:gd name="connsiteY3" fmla="*/ 575734 h 986372"/>
              <a:gd name="connsiteX4" fmla="*/ 1807634 w 2612530"/>
              <a:gd name="connsiteY4" fmla="*/ 630767 h 986372"/>
              <a:gd name="connsiteX5" fmla="*/ 2611967 w 2612530"/>
              <a:gd name="connsiteY5" fmla="*/ 986367 h 986372"/>
              <a:gd name="connsiteX6" fmla="*/ 1672167 w 2612530"/>
              <a:gd name="connsiteY6" fmla="*/ 639234 h 986372"/>
              <a:gd name="connsiteX7" fmla="*/ 1075267 w 2612530"/>
              <a:gd name="connsiteY7" fmla="*/ 469900 h 986372"/>
              <a:gd name="connsiteX8" fmla="*/ 0 w 2612530"/>
              <a:gd name="connsiteY8" fmla="*/ 0 h 98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2530" h="986372">
                <a:moveTo>
                  <a:pt x="0" y="0"/>
                </a:moveTo>
                <a:lnTo>
                  <a:pt x="67734" y="29634"/>
                </a:lnTo>
                <a:cubicBezTo>
                  <a:pt x="263173" y="105129"/>
                  <a:pt x="912990" y="361950"/>
                  <a:pt x="1172634" y="452967"/>
                </a:cubicBezTo>
                <a:cubicBezTo>
                  <a:pt x="1432278" y="543984"/>
                  <a:pt x="1519767" y="546101"/>
                  <a:pt x="1625600" y="575734"/>
                </a:cubicBezTo>
                <a:cubicBezTo>
                  <a:pt x="1731433" y="605367"/>
                  <a:pt x="1643240" y="562328"/>
                  <a:pt x="1807634" y="630767"/>
                </a:cubicBezTo>
                <a:cubicBezTo>
                  <a:pt x="1972028" y="699206"/>
                  <a:pt x="2634545" y="984956"/>
                  <a:pt x="2611967" y="986367"/>
                </a:cubicBezTo>
                <a:cubicBezTo>
                  <a:pt x="2589389" y="987778"/>
                  <a:pt x="1928284" y="725312"/>
                  <a:pt x="1672167" y="639234"/>
                </a:cubicBezTo>
                <a:cubicBezTo>
                  <a:pt x="1416050" y="553156"/>
                  <a:pt x="1358195" y="573617"/>
                  <a:pt x="1075267" y="469900"/>
                </a:cubicBezTo>
                <a:cubicBezTo>
                  <a:pt x="792339" y="366183"/>
                  <a:pt x="167922" y="73378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: 図形 495">
            <a:extLst>
              <a:ext uri="{FF2B5EF4-FFF2-40B4-BE49-F238E27FC236}">
                <a16:creationId xmlns:a16="http://schemas.microsoft.com/office/drawing/2014/main" id="{9527BABF-D661-494A-B415-CE76AB30DF6C}"/>
              </a:ext>
            </a:extLst>
          </p:cNvPr>
          <p:cNvSpPr/>
          <p:nvPr/>
        </p:nvSpPr>
        <p:spPr>
          <a:xfrm>
            <a:off x="1995256" y="4922318"/>
            <a:ext cx="1958677" cy="708015"/>
          </a:xfrm>
          <a:custGeom>
            <a:avLst/>
            <a:gdLst>
              <a:gd name="connsiteX0" fmla="*/ 28277 w 1958677"/>
              <a:gd name="connsiteY0" fmla="*/ 13749 h 708015"/>
              <a:gd name="connsiteX1" fmla="*/ 79077 w 1958677"/>
              <a:gd name="connsiteY1" fmla="*/ 22215 h 708015"/>
              <a:gd name="connsiteX2" fmla="*/ 1361777 w 1958677"/>
              <a:gd name="connsiteY2" fmla="*/ 487882 h 708015"/>
              <a:gd name="connsiteX3" fmla="*/ 1958677 w 1958677"/>
              <a:gd name="connsiteY3" fmla="*/ 708015 h 708015"/>
              <a:gd name="connsiteX4" fmla="*/ 1298277 w 1958677"/>
              <a:gd name="connsiteY4" fmla="*/ 483649 h 708015"/>
              <a:gd name="connsiteX5" fmla="*/ 375411 w 1958677"/>
              <a:gd name="connsiteY5" fmla="*/ 140749 h 708015"/>
              <a:gd name="connsiteX6" fmla="*/ 28277 w 1958677"/>
              <a:gd name="connsiteY6" fmla="*/ 13749 h 70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677" h="708015">
                <a:moveTo>
                  <a:pt x="28277" y="13749"/>
                </a:moveTo>
                <a:cubicBezTo>
                  <a:pt x="-57448" y="-21529"/>
                  <a:pt x="79077" y="22215"/>
                  <a:pt x="79077" y="22215"/>
                </a:cubicBezTo>
                <a:lnTo>
                  <a:pt x="1361777" y="487882"/>
                </a:lnTo>
                <a:lnTo>
                  <a:pt x="1958677" y="708015"/>
                </a:lnTo>
                <a:cubicBezTo>
                  <a:pt x="1948094" y="707310"/>
                  <a:pt x="1562155" y="578193"/>
                  <a:pt x="1298277" y="483649"/>
                </a:cubicBezTo>
                <a:cubicBezTo>
                  <a:pt x="1034399" y="389105"/>
                  <a:pt x="584255" y="220477"/>
                  <a:pt x="375411" y="140749"/>
                </a:cubicBezTo>
                <a:cubicBezTo>
                  <a:pt x="166567" y="61021"/>
                  <a:pt x="105889" y="33151"/>
                  <a:pt x="28277" y="137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: 図形 496">
            <a:extLst>
              <a:ext uri="{FF2B5EF4-FFF2-40B4-BE49-F238E27FC236}">
                <a16:creationId xmlns:a16="http://schemas.microsoft.com/office/drawing/2014/main" id="{5417F842-B32F-474F-899A-8F40EE12C7B1}"/>
              </a:ext>
            </a:extLst>
          </p:cNvPr>
          <p:cNvSpPr/>
          <p:nvPr/>
        </p:nvSpPr>
        <p:spPr>
          <a:xfrm>
            <a:off x="3887961" y="7097929"/>
            <a:ext cx="345158" cy="58560"/>
          </a:xfrm>
          <a:custGeom>
            <a:avLst/>
            <a:gdLst>
              <a:gd name="connsiteX0" fmla="*/ 356 w 345158"/>
              <a:gd name="connsiteY0" fmla="*/ 58521 h 58560"/>
              <a:gd name="connsiteX1" fmla="*/ 271289 w 345158"/>
              <a:gd name="connsiteY1" fmla="*/ 14071 h 58560"/>
              <a:gd name="connsiteX2" fmla="*/ 343256 w 345158"/>
              <a:gd name="connsiteY2" fmla="*/ 1371 h 58560"/>
              <a:gd name="connsiteX3" fmla="*/ 216256 w 345158"/>
              <a:gd name="connsiteY3" fmla="*/ 5604 h 58560"/>
              <a:gd name="connsiteX4" fmla="*/ 356 w 345158"/>
              <a:gd name="connsiteY4" fmla="*/ 58521 h 5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58" h="58560">
                <a:moveTo>
                  <a:pt x="356" y="58521"/>
                </a:moveTo>
                <a:cubicBezTo>
                  <a:pt x="9528" y="59932"/>
                  <a:pt x="214139" y="23596"/>
                  <a:pt x="271289" y="14071"/>
                </a:cubicBezTo>
                <a:cubicBezTo>
                  <a:pt x="328439" y="4546"/>
                  <a:pt x="352428" y="2782"/>
                  <a:pt x="343256" y="1371"/>
                </a:cubicBezTo>
                <a:cubicBezTo>
                  <a:pt x="334084" y="-40"/>
                  <a:pt x="270937" y="-2157"/>
                  <a:pt x="216256" y="5604"/>
                </a:cubicBezTo>
                <a:cubicBezTo>
                  <a:pt x="161575" y="13365"/>
                  <a:pt x="-8816" y="57110"/>
                  <a:pt x="356" y="585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: 図形 497">
            <a:extLst>
              <a:ext uri="{FF2B5EF4-FFF2-40B4-BE49-F238E27FC236}">
                <a16:creationId xmlns:a16="http://schemas.microsoft.com/office/drawing/2014/main" id="{2D2EE82C-FCF9-41B5-8FB6-CB23FFB49852}"/>
              </a:ext>
            </a:extLst>
          </p:cNvPr>
          <p:cNvSpPr/>
          <p:nvPr/>
        </p:nvSpPr>
        <p:spPr>
          <a:xfrm>
            <a:off x="4408930" y="7016562"/>
            <a:ext cx="262610" cy="84856"/>
          </a:xfrm>
          <a:custGeom>
            <a:avLst/>
            <a:gdLst>
              <a:gd name="connsiteX0" fmla="*/ 87 w 262610"/>
              <a:gd name="connsiteY0" fmla="*/ 84855 h 84856"/>
              <a:gd name="connsiteX1" fmla="*/ 120737 w 262610"/>
              <a:gd name="connsiteY1" fmla="*/ 12888 h 84856"/>
              <a:gd name="connsiteX2" fmla="*/ 262553 w 262610"/>
              <a:gd name="connsiteY2" fmla="*/ 188 h 84856"/>
              <a:gd name="connsiteX3" fmla="*/ 103803 w 262610"/>
              <a:gd name="connsiteY3" fmla="*/ 10771 h 84856"/>
              <a:gd name="connsiteX4" fmla="*/ 87 w 262610"/>
              <a:gd name="connsiteY4" fmla="*/ 84855 h 8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610" h="84856">
                <a:moveTo>
                  <a:pt x="87" y="84855"/>
                </a:moveTo>
                <a:cubicBezTo>
                  <a:pt x="2909" y="85208"/>
                  <a:pt x="76993" y="26999"/>
                  <a:pt x="120737" y="12888"/>
                </a:cubicBezTo>
                <a:cubicBezTo>
                  <a:pt x="164481" y="-1223"/>
                  <a:pt x="265375" y="541"/>
                  <a:pt x="262553" y="188"/>
                </a:cubicBezTo>
                <a:cubicBezTo>
                  <a:pt x="259731" y="-165"/>
                  <a:pt x="144372" y="-1223"/>
                  <a:pt x="103803" y="10771"/>
                </a:cubicBezTo>
                <a:cubicBezTo>
                  <a:pt x="63234" y="22765"/>
                  <a:pt x="-2735" y="84502"/>
                  <a:pt x="87" y="848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: 図形 498">
            <a:extLst>
              <a:ext uri="{FF2B5EF4-FFF2-40B4-BE49-F238E27FC236}">
                <a16:creationId xmlns:a16="http://schemas.microsoft.com/office/drawing/2014/main" id="{D1000059-0205-4E48-9372-EAEB223F256B}"/>
              </a:ext>
            </a:extLst>
          </p:cNvPr>
          <p:cNvSpPr/>
          <p:nvPr/>
        </p:nvSpPr>
        <p:spPr>
          <a:xfrm>
            <a:off x="4430147" y="7033553"/>
            <a:ext cx="239245" cy="67963"/>
          </a:xfrm>
          <a:custGeom>
            <a:avLst/>
            <a:gdLst>
              <a:gd name="connsiteX0" fmla="*/ 36 w 239245"/>
              <a:gd name="connsiteY0" fmla="*/ 67864 h 67963"/>
              <a:gd name="connsiteX1" fmla="*/ 110103 w 239245"/>
              <a:gd name="connsiteY1" fmla="*/ 36114 h 67963"/>
              <a:gd name="connsiteX2" fmla="*/ 239220 w 239245"/>
              <a:gd name="connsiteY2" fmla="*/ 130 h 67963"/>
              <a:gd name="connsiteX3" fmla="*/ 99520 w 239245"/>
              <a:gd name="connsiteY3" fmla="*/ 25530 h 67963"/>
              <a:gd name="connsiteX4" fmla="*/ 36 w 239245"/>
              <a:gd name="connsiteY4" fmla="*/ 67864 h 6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45" h="67963">
                <a:moveTo>
                  <a:pt x="36" y="67864"/>
                </a:moveTo>
                <a:cubicBezTo>
                  <a:pt x="1800" y="69628"/>
                  <a:pt x="70239" y="47403"/>
                  <a:pt x="110103" y="36114"/>
                </a:cubicBezTo>
                <a:cubicBezTo>
                  <a:pt x="149967" y="24825"/>
                  <a:pt x="240984" y="1894"/>
                  <a:pt x="239220" y="130"/>
                </a:cubicBezTo>
                <a:cubicBezTo>
                  <a:pt x="237456" y="-1634"/>
                  <a:pt x="138678" y="14947"/>
                  <a:pt x="99520" y="25530"/>
                </a:cubicBezTo>
                <a:cubicBezTo>
                  <a:pt x="60362" y="36113"/>
                  <a:pt x="-1728" y="66100"/>
                  <a:pt x="36" y="678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: 図形 499">
            <a:extLst>
              <a:ext uri="{FF2B5EF4-FFF2-40B4-BE49-F238E27FC236}">
                <a16:creationId xmlns:a16="http://schemas.microsoft.com/office/drawing/2014/main" id="{E84BD239-BC71-4C56-AE2E-58EC8538614E}"/>
              </a:ext>
            </a:extLst>
          </p:cNvPr>
          <p:cNvSpPr/>
          <p:nvPr/>
        </p:nvSpPr>
        <p:spPr>
          <a:xfrm>
            <a:off x="3843144" y="7119706"/>
            <a:ext cx="329140" cy="164641"/>
          </a:xfrm>
          <a:custGeom>
            <a:avLst/>
            <a:gdLst>
              <a:gd name="connsiteX0" fmla="*/ 2839 w 329140"/>
              <a:gd name="connsiteY0" fmla="*/ 151044 h 164641"/>
              <a:gd name="connsiteX1" fmla="*/ 197573 w 329140"/>
              <a:gd name="connsiteY1" fmla="*/ 121411 h 164641"/>
              <a:gd name="connsiteX2" fmla="*/ 328806 w 329140"/>
              <a:gd name="connsiteY2" fmla="*/ 761 h 164641"/>
              <a:gd name="connsiteX3" fmla="*/ 233556 w 329140"/>
              <a:gd name="connsiteY3" fmla="*/ 72727 h 164641"/>
              <a:gd name="connsiteX4" fmla="*/ 178523 w 329140"/>
              <a:gd name="connsiteY4" fmla="*/ 127761 h 164641"/>
              <a:gd name="connsiteX5" fmla="*/ 87506 w 329140"/>
              <a:gd name="connsiteY5" fmla="*/ 163744 h 164641"/>
              <a:gd name="connsiteX6" fmla="*/ 2839 w 329140"/>
              <a:gd name="connsiteY6" fmla="*/ 151044 h 16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140" h="164641">
                <a:moveTo>
                  <a:pt x="2839" y="151044"/>
                </a:moveTo>
                <a:cubicBezTo>
                  <a:pt x="21184" y="143988"/>
                  <a:pt x="143245" y="146458"/>
                  <a:pt x="197573" y="121411"/>
                </a:cubicBezTo>
                <a:cubicBezTo>
                  <a:pt x="251901" y="96364"/>
                  <a:pt x="322809" y="8875"/>
                  <a:pt x="328806" y="761"/>
                </a:cubicBezTo>
                <a:cubicBezTo>
                  <a:pt x="334803" y="-7353"/>
                  <a:pt x="258603" y="51560"/>
                  <a:pt x="233556" y="72727"/>
                </a:cubicBezTo>
                <a:cubicBezTo>
                  <a:pt x="208509" y="93894"/>
                  <a:pt x="202865" y="112591"/>
                  <a:pt x="178523" y="127761"/>
                </a:cubicBezTo>
                <a:cubicBezTo>
                  <a:pt x="154181" y="142930"/>
                  <a:pt x="115023" y="159864"/>
                  <a:pt x="87506" y="163744"/>
                </a:cubicBezTo>
                <a:cubicBezTo>
                  <a:pt x="59989" y="167624"/>
                  <a:pt x="-15506" y="158100"/>
                  <a:pt x="2839" y="15104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: 図形 500">
            <a:extLst>
              <a:ext uri="{FF2B5EF4-FFF2-40B4-BE49-F238E27FC236}">
                <a16:creationId xmlns:a16="http://schemas.microsoft.com/office/drawing/2014/main" id="{92C0B517-68A9-4D4B-93D6-986B29400BEF}"/>
              </a:ext>
            </a:extLst>
          </p:cNvPr>
          <p:cNvSpPr/>
          <p:nvPr/>
        </p:nvSpPr>
        <p:spPr>
          <a:xfrm>
            <a:off x="3424765" y="7173347"/>
            <a:ext cx="457202" cy="101695"/>
          </a:xfrm>
          <a:custGeom>
            <a:avLst/>
            <a:gdLst>
              <a:gd name="connsiteX0" fmla="*/ 2 w 457202"/>
              <a:gd name="connsiteY0" fmla="*/ 101636 h 101695"/>
              <a:gd name="connsiteX1" fmla="*/ 118535 w 457202"/>
              <a:gd name="connsiteY1" fmla="*/ 55070 h 101695"/>
              <a:gd name="connsiteX2" fmla="*/ 457202 w 457202"/>
              <a:gd name="connsiteY2" fmla="*/ 36 h 101695"/>
              <a:gd name="connsiteX3" fmla="*/ 120652 w 457202"/>
              <a:gd name="connsiteY3" fmla="*/ 63536 h 101695"/>
              <a:gd name="connsiteX4" fmla="*/ 2 w 457202"/>
              <a:gd name="connsiteY4" fmla="*/ 101636 h 10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2" h="101695">
                <a:moveTo>
                  <a:pt x="2" y="101636"/>
                </a:moveTo>
                <a:cubicBezTo>
                  <a:pt x="-351" y="100225"/>
                  <a:pt x="42335" y="72003"/>
                  <a:pt x="118535" y="55070"/>
                </a:cubicBezTo>
                <a:cubicBezTo>
                  <a:pt x="194735" y="38137"/>
                  <a:pt x="456849" y="-1375"/>
                  <a:pt x="457202" y="36"/>
                </a:cubicBezTo>
                <a:cubicBezTo>
                  <a:pt x="457555" y="1447"/>
                  <a:pt x="195088" y="48014"/>
                  <a:pt x="120652" y="63536"/>
                </a:cubicBezTo>
                <a:cubicBezTo>
                  <a:pt x="46216" y="79058"/>
                  <a:pt x="355" y="103047"/>
                  <a:pt x="2" y="1016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: 図形 501">
            <a:extLst>
              <a:ext uri="{FF2B5EF4-FFF2-40B4-BE49-F238E27FC236}">
                <a16:creationId xmlns:a16="http://schemas.microsoft.com/office/drawing/2014/main" id="{01C8E98E-C523-44EC-82D5-6A2487D73E6A}"/>
              </a:ext>
            </a:extLst>
          </p:cNvPr>
          <p:cNvSpPr/>
          <p:nvPr/>
        </p:nvSpPr>
        <p:spPr>
          <a:xfrm>
            <a:off x="2839676" y="7194407"/>
            <a:ext cx="1021201" cy="197120"/>
          </a:xfrm>
          <a:custGeom>
            <a:avLst/>
            <a:gdLst>
              <a:gd name="connsiteX0" fmla="*/ 1021124 w 1021201"/>
              <a:gd name="connsiteY0" fmla="*/ 143 h 197120"/>
              <a:gd name="connsiteX1" fmla="*/ 707857 w 1021201"/>
              <a:gd name="connsiteY1" fmla="*/ 112326 h 197120"/>
              <a:gd name="connsiteX2" fmla="*/ 589324 w 1021201"/>
              <a:gd name="connsiteY2" fmla="*/ 105976 h 197120"/>
              <a:gd name="connsiteX3" fmla="*/ 5124 w 1021201"/>
              <a:gd name="connsiteY3" fmla="*/ 196993 h 197120"/>
              <a:gd name="connsiteX4" fmla="*/ 324741 w 1021201"/>
              <a:gd name="connsiteY4" fmla="*/ 125026 h 197120"/>
              <a:gd name="connsiteX5" fmla="*/ 676107 w 1021201"/>
              <a:gd name="connsiteY5" fmla="*/ 89043 h 197120"/>
              <a:gd name="connsiteX6" fmla="*/ 737491 w 1021201"/>
              <a:gd name="connsiteY6" fmla="*/ 89043 h 197120"/>
              <a:gd name="connsiteX7" fmla="*/ 1021124 w 1021201"/>
              <a:gd name="connsiteY7" fmla="*/ 143 h 19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1201" h="197120">
                <a:moveTo>
                  <a:pt x="1021124" y="143"/>
                </a:moveTo>
                <a:cubicBezTo>
                  <a:pt x="1016185" y="4024"/>
                  <a:pt x="779824" y="94687"/>
                  <a:pt x="707857" y="112326"/>
                </a:cubicBezTo>
                <a:cubicBezTo>
                  <a:pt x="635890" y="129965"/>
                  <a:pt x="706446" y="91865"/>
                  <a:pt x="589324" y="105976"/>
                </a:cubicBezTo>
                <a:cubicBezTo>
                  <a:pt x="472202" y="120087"/>
                  <a:pt x="49221" y="193818"/>
                  <a:pt x="5124" y="196993"/>
                </a:cubicBezTo>
                <a:cubicBezTo>
                  <a:pt x="-38973" y="200168"/>
                  <a:pt x="212910" y="143018"/>
                  <a:pt x="324741" y="125026"/>
                </a:cubicBezTo>
                <a:cubicBezTo>
                  <a:pt x="436572" y="107034"/>
                  <a:pt x="607315" y="95040"/>
                  <a:pt x="676107" y="89043"/>
                </a:cubicBezTo>
                <a:cubicBezTo>
                  <a:pt x="744899" y="83046"/>
                  <a:pt x="681752" y="105623"/>
                  <a:pt x="737491" y="89043"/>
                </a:cubicBezTo>
                <a:cubicBezTo>
                  <a:pt x="793230" y="72463"/>
                  <a:pt x="1026063" y="-3738"/>
                  <a:pt x="1021124" y="1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: 図形 502">
            <a:extLst>
              <a:ext uri="{FF2B5EF4-FFF2-40B4-BE49-F238E27FC236}">
                <a16:creationId xmlns:a16="http://schemas.microsoft.com/office/drawing/2014/main" id="{6E1ACFFF-CC40-4829-927A-95150E48F0F1}"/>
              </a:ext>
            </a:extLst>
          </p:cNvPr>
          <p:cNvSpPr/>
          <p:nvPr/>
        </p:nvSpPr>
        <p:spPr>
          <a:xfrm>
            <a:off x="-173282" y="7398175"/>
            <a:ext cx="3049902" cy="178729"/>
          </a:xfrm>
          <a:custGeom>
            <a:avLst/>
            <a:gdLst>
              <a:gd name="connsiteX0" fmla="*/ 101315 w 3049902"/>
              <a:gd name="connsiteY0" fmla="*/ 162558 h 178729"/>
              <a:gd name="connsiteX1" fmla="*/ 245249 w 3049902"/>
              <a:gd name="connsiteY1" fmla="*/ 166792 h 178729"/>
              <a:gd name="connsiteX2" fmla="*/ 1566049 w 3049902"/>
              <a:gd name="connsiteY2" fmla="*/ 65192 h 178729"/>
              <a:gd name="connsiteX3" fmla="*/ 3022315 w 3049902"/>
              <a:gd name="connsiteY3" fmla="*/ 5925 h 178729"/>
              <a:gd name="connsiteX4" fmla="*/ 2433882 w 3049902"/>
              <a:gd name="connsiteY4" fmla="*/ 5925 h 178729"/>
              <a:gd name="connsiteX5" fmla="*/ 1371315 w 3049902"/>
              <a:gd name="connsiteY5" fmla="*/ 39792 h 178729"/>
              <a:gd name="connsiteX6" fmla="*/ 101315 w 3049902"/>
              <a:gd name="connsiteY6" fmla="*/ 162558 h 17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9902" h="178729">
                <a:moveTo>
                  <a:pt x="101315" y="162558"/>
                </a:moveTo>
                <a:cubicBezTo>
                  <a:pt x="-86363" y="183725"/>
                  <a:pt x="1127" y="183020"/>
                  <a:pt x="245249" y="166792"/>
                </a:cubicBezTo>
                <a:cubicBezTo>
                  <a:pt x="489371" y="150564"/>
                  <a:pt x="1103205" y="92003"/>
                  <a:pt x="1566049" y="65192"/>
                </a:cubicBezTo>
                <a:cubicBezTo>
                  <a:pt x="2028893" y="38381"/>
                  <a:pt x="2877676" y="15803"/>
                  <a:pt x="3022315" y="5925"/>
                </a:cubicBezTo>
                <a:cubicBezTo>
                  <a:pt x="3166954" y="-3953"/>
                  <a:pt x="2709049" y="281"/>
                  <a:pt x="2433882" y="5925"/>
                </a:cubicBezTo>
                <a:cubicBezTo>
                  <a:pt x="2158715" y="11569"/>
                  <a:pt x="1761487" y="8748"/>
                  <a:pt x="1371315" y="39792"/>
                </a:cubicBezTo>
                <a:cubicBezTo>
                  <a:pt x="981143" y="70836"/>
                  <a:pt x="288993" y="141391"/>
                  <a:pt x="101315" y="1625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: 図形 503">
            <a:extLst>
              <a:ext uri="{FF2B5EF4-FFF2-40B4-BE49-F238E27FC236}">
                <a16:creationId xmlns:a16="http://schemas.microsoft.com/office/drawing/2014/main" id="{8B603328-EE4B-4F9C-BD2D-C4969016D82B}"/>
              </a:ext>
            </a:extLst>
          </p:cNvPr>
          <p:cNvSpPr/>
          <p:nvPr/>
        </p:nvSpPr>
        <p:spPr>
          <a:xfrm>
            <a:off x="-46594" y="6832505"/>
            <a:ext cx="1176940" cy="156903"/>
          </a:xfrm>
          <a:custGeom>
            <a:avLst/>
            <a:gdLst>
              <a:gd name="connsiteX0" fmla="*/ 27 w 1176940"/>
              <a:gd name="connsiteY0" fmla="*/ 156728 h 156903"/>
              <a:gd name="connsiteX1" fmla="*/ 698527 w 1176940"/>
              <a:gd name="connsiteY1" fmla="*/ 101695 h 156903"/>
              <a:gd name="connsiteX2" fmla="*/ 1176894 w 1176940"/>
              <a:gd name="connsiteY2" fmla="*/ 95 h 156903"/>
              <a:gd name="connsiteX3" fmla="*/ 673127 w 1176940"/>
              <a:gd name="connsiteY3" fmla="*/ 84762 h 156903"/>
              <a:gd name="connsiteX4" fmla="*/ 27 w 1176940"/>
              <a:gd name="connsiteY4" fmla="*/ 156728 h 15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940" h="156903">
                <a:moveTo>
                  <a:pt x="27" y="156728"/>
                </a:moveTo>
                <a:cubicBezTo>
                  <a:pt x="4260" y="159550"/>
                  <a:pt x="502383" y="127800"/>
                  <a:pt x="698527" y="101695"/>
                </a:cubicBezTo>
                <a:cubicBezTo>
                  <a:pt x="894671" y="75590"/>
                  <a:pt x="1181127" y="2917"/>
                  <a:pt x="1176894" y="95"/>
                </a:cubicBezTo>
                <a:cubicBezTo>
                  <a:pt x="1172661" y="-2727"/>
                  <a:pt x="866449" y="57951"/>
                  <a:pt x="673127" y="84762"/>
                </a:cubicBezTo>
                <a:cubicBezTo>
                  <a:pt x="479805" y="111573"/>
                  <a:pt x="-4206" y="153906"/>
                  <a:pt x="27" y="15672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: 図形 504">
            <a:extLst>
              <a:ext uri="{FF2B5EF4-FFF2-40B4-BE49-F238E27FC236}">
                <a16:creationId xmlns:a16="http://schemas.microsoft.com/office/drawing/2014/main" id="{1F4C557D-2964-4281-A7A3-E34B65C2FD2A}"/>
              </a:ext>
            </a:extLst>
          </p:cNvPr>
          <p:cNvSpPr/>
          <p:nvPr/>
        </p:nvSpPr>
        <p:spPr>
          <a:xfrm>
            <a:off x="3518074" y="7310045"/>
            <a:ext cx="1579425" cy="1628431"/>
          </a:xfrm>
          <a:custGeom>
            <a:avLst/>
            <a:gdLst>
              <a:gd name="connsiteX0" fmla="*/ 2366 w 1579425"/>
              <a:gd name="connsiteY0" fmla="*/ 75 h 1628431"/>
              <a:gd name="connsiteX1" fmla="*/ 337646 w 1579425"/>
              <a:gd name="connsiteY1" fmla="*/ 518235 h 1628431"/>
              <a:gd name="connsiteX2" fmla="*/ 1455246 w 1579425"/>
              <a:gd name="connsiteY2" fmla="*/ 1534235 h 1628431"/>
              <a:gd name="connsiteX3" fmla="*/ 1506046 w 1579425"/>
              <a:gd name="connsiteY3" fmla="*/ 1590115 h 1628431"/>
              <a:gd name="connsiteX4" fmla="*/ 1572086 w 1579425"/>
              <a:gd name="connsiteY4" fmla="*/ 1590115 h 1628431"/>
              <a:gd name="connsiteX5" fmla="*/ 1318086 w 1579425"/>
              <a:gd name="connsiteY5" fmla="*/ 1437715 h 1628431"/>
              <a:gd name="connsiteX6" fmla="*/ 251286 w 1579425"/>
              <a:gd name="connsiteY6" fmla="*/ 487755 h 1628431"/>
              <a:gd name="connsiteX7" fmla="*/ 2366 w 1579425"/>
              <a:gd name="connsiteY7" fmla="*/ 75 h 162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9425" h="1628431">
                <a:moveTo>
                  <a:pt x="2366" y="75"/>
                </a:moveTo>
                <a:cubicBezTo>
                  <a:pt x="16759" y="5155"/>
                  <a:pt x="95499" y="262542"/>
                  <a:pt x="337646" y="518235"/>
                </a:cubicBezTo>
                <a:cubicBezTo>
                  <a:pt x="579793" y="773928"/>
                  <a:pt x="1260513" y="1355588"/>
                  <a:pt x="1455246" y="1534235"/>
                </a:cubicBezTo>
                <a:cubicBezTo>
                  <a:pt x="1649979" y="1712882"/>
                  <a:pt x="1486573" y="1580802"/>
                  <a:pt x="1506046" y="1590115"/>
                </a:cubicBezTo>
                <a:cubicBezTo>
                  <a:pt x="1525519" y="1599428"/>
                  <a:pt x="1603413" y="1615515"/>
                  <a:pt x="1572086" y="1590115"/>
                </a:cubicBezTo>
                <a:cubicBezTo>
                  <a:pt x="1540759" y="1564715"/>
                  <a:pt x="1538219" y="1621442"/>
                  <a:pt x="1318086" y="1437715"/>
                </a:cubicBezTo>
                <a:cubicBezTo>
                  <a:pt x="1097953" y="1253988"/>
                  <a:pt x="467186" y="727362"/>
                  <a:pt x="251286" y="487755"/>
                </a:cubicBezTo>
                <a:cubicBezTo>
                  <a:pt x="35386" y="248148"/>
                  <a:pt x="-12027" y="-5005"/>
                  <a:pt x="2366" y="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: 図形 505">
            <a:extLst>
              <a:ext uri="{FF2B5EF4-FFF2-40B4-BE49-F238E27FC236}">
                <a16:creationId xmlns:a16="http://schemas.microsoft.com/office/drawing/2014/main" id="{327307B5-B920-4DDD-BB72-673CD7ECB50A}"/>
              </a:ext>
            </a:extLst>
          </p:cNvPr>
          <p:cNvSpPr/>
          <p:nvPr/>
        </p:nvSpPr>
        <p:spPr>
          <a:xfrm>
            <a:off x="5095569" y="8942397"/>
            <a:ext cx="121743" cy="693737"/>
          </a:xfrm>
          <a:custGeom>
            <a:avLst/>
            <a:gdLst>
              <a:gd name="connsiteX0" fmla="*/ 306 w 121743"/>
              <a:gd name="connsiteY0" fmla="*/ 1578 h 693737"/>
              <a:gd name="connsiteX1" fmla="*/ 120956 w 121743"/>
              <a:gd name="connsiteY1" fmla="*/ 417503 h 693737"/>
              <a:gd name="connsiteX2" fmla="*/ 54281 w 121743"/>
              <a:gd name="connsiteY2" fmla="*/ 693728 h 693737"/>
              <a:gd name="connsiteX3" fmla="*/ 92381 w 121743"/>
              <a:gd name="connsiteY3" fmla="*/ 427028 h 693737"/>
              <a:gd name="connsiteX4" fmla="*/ 86031 w 121743"/>
              <a:gd name="connsiteY4" fmla="*/ 280978 h 693737"/>
              <a:gd name="connsiteX5" fmla="*/ 306 w 121743"/>
              <a:gd name="connsiteY5" fmla="*/ 1578 h 69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43" h="693737">
                <a:moveTo>
                  <a:pt x="306" y="1578"/>
                </a:moveTo>
                <a:cubicBezTo>
                  <a:pt x="6127" y="24332"/>
                  <a:pt x="111960" y="302145"/>
                  <a:pt x="120956" y="417503"/>
                </a:cubicBezTo>
                <a:cubicBezTo>
                  <a:pt x="129952" y="532861"/>
                  <a:pt x="59043" y="692141"/>
                  <a:pt x="54281" y="693728"/>
                </a:cubicBezTo>
                <a:cubicBezTo>
                  <a:pt x="49519" y="695315"/>
                  <a:pt x="87089" y="495820"/>
                  <a:pt x="92381" y="427028"/>
                </a:cubicBezTo>
                <a:cubicBezTo>
                  <a:pt x="97673" y="358236"/>
                  <a:pt x="98731" y="353474"/>
                  <a:pt x="86031" y="280978"/>
                </a:cubicBezTo>
                <a:cubicBezTo>
                  <a:pt x="73331" y="208482"/>
                  <a:pt x="-5515" y="-21176"/>
                  <a:pt x="306" y="15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: 図形 506">
            <a:extLst>
              <a:ext uri="{FF2B5EF4-FFF2-40B4-BE49-F238E27FC236}">
                <a16:creationId xmlns:a16="http://schemas.microsoft.com/office/drawing/2014/main" id="{78DD0E67-3E4A-424B-8103-CA0833D235DC}"/>
              </a:ext>
            </a:extLst>
          </p:cNvPr>
          <p:cNvSpPr/>
          <p:nvPr/>
        </p:nvSpPr>
        <p:spPr>
          <a:xfrm>
            <a:off x="4593156" y="8932638"/>
            <a:ext cx="673263" cy="1633254"/>
          </a:xfrm>
          <a:custGeom>
            <a:avLst/>
            <a:gdLst>
              <a:gd name="connsiteX0" fmla="*/ 528119 w 673263"/>
              <a:gd name="connsiteY0" fmla="*/ 1812 h 1633254"/>
              <a:gd name="connsiteX1" fmla="*/ 664644 w 673263"/>
              <a:gd name="connsiteY1" fmla="*/ 455837 h 1633254"/>
              <a:gd name="connsiteX2" fmla="*/ 486844 w 673263"/>
              <a:gd name="connsiteY2" fmla="*/ 849537 h 1633254"/>
              <a:gd name="connsiteX3" fmla="*/ 248719 w 673263"/>
              <a:gd name="connsiteY3" fmla="*/ 1208312 h 1633254"/>
              <a:gd name="connsiteX4" fmla="*/ 13769 w 673263"/>
              <a:gd name="connsiteY4" fmla="*/ 1614712 h 1633254"/>
              <a:gd name="connsiteX5" fmla="*/ 48694 w 673263"/>
              <a:gd name="connsiteY5" fmla="*/ 1528987 h 1633254"/>
              <a:gd name="connsiteX6" fmla="*/ 223319 w 673263"/>
              <a:gd name="connsiteY6" fmla="*/ 1214662 h 1633254"/>
              <a:gd name="connsiteX7" fmla="*/ 651944 w 673263"/>
              <a:gd name="connsiteY7" fmla="*/ 484412 h 1633254"/>
              <a:gd name="connsiteX8" fmla="*/ 601144 w 673263"/>
              <a:gd name="connsiteY8" fmla="*/ 303437 h 1633254"/>
              <a:gd name="connsiteX9" fmla="*/ 528119 w 673263"/>
              <a:gd name="connsiteY9" fmla="*/ 1812 h 163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3263" h="1633254">
                <a:moveTo>
                  <a:pt x="528119" y="1812"/>
                </a:moveTo>
                <a:cubicBezTo>
                  <a:pt x="538702" y="27212"/>
                  <a:pt x="671523" y="314550"/>
                  <a:pt x="664644" y="455837"/>
                </a:cubicBezTo>
                <a:cubicBezTo>
                  <a:pt x="657765" y="597124"/>
                  <a:pt x="556165" y="724124"/>
                  <a:pt x="486844" y="849537"/>
                </a:cubicBezTo>
                <a:cubicBezTo>
                  <a:pt x="417523" y="974950"/>
                  <a:pt x="327565" y="1080783"/>
                  <a:pt x="248719" y="1208312"/>
                </a:cubicBezTo>
                <a:cubicBezTo>
                  <a:pt x="169873" y="1335841"/>
                  <a:pt x="47106" y="1561266"/>
                  <a:pt x="13769" y="1614712"/>
                </a:cubicBezTo>
                <a:cubicBezTo>
                  <a:pt x="-19568" y="1668158"/>
                  <a:pt x="13769" y="1595662"/>
                  <a:pt x="48694" y="1528987"/>
                </a:cubicBezTo>
                <a:cubicBezTo>
                  <a:pt x="83619" y="1462312"/>
                  <a:pt x="122777" y="1388758"/>
                  <a:pt x="223319" y="1214662"/>
                </a:cubicBezTo>
                <a:cubicBezTo>
                  <a:pt x="323861" y="1040566"/>
                  <a:pt x="588973" y="636283"/>
                  <a:pt x="651944" y="484412"/>
                </a:cubicBezTo>
                <a:cubicBezTo>
                  <a:pt x="714915" y="332541"/>
                  <a:pt x="620194" y="381754"/>
                  <a:pt x="601144" y="303437"/>
                </a:cubicBezTo>
                <a:cubicBezTo>
                  <a:pt x="582094" y="225120"/>
                  <a:pt x="517536" y="-23588"/>
                  <a:pt x="528119" y="18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: 図形 507">
            <a:extLst>
              <a:ext uri="{FF2B5EF4-FFF2-40B4-BE49-F238E27FC236}">
                <a16:creationId xmlns:a16="http://schemas.microsoft.com/office/drawing/2014/main" id="{20F5FD18-7594-4A14-9C1F-51E84B9B3BAD}"/>
              </a:ext>
            </a:extLst>
          </p:cNvPr>
          <p:cNvSpPr/>
          <p:nvPr/>
        </p:nvSpPr>
        <p:spPr>
          <a:xfrm>
            <a:off x="5964140" y="9454535"/>
            <a:ext cx="1379480" cy="154947"/>
          </a:xfrm>
          <a:custGeom>
            <a:avLst/>
            <a:gdLst>
              <a:gd name="connsiteX0" fmla="*/ 4860 w 1379480"/>
              <a:gd name="connsiteY0" fmla="*/ 615 h 154947"/>
              <a:gd name="connsiteX1" fmla="*/ 579535 w 1379480"/>
              <a:gd name="connsiteY1" fmla="*/ 79990 h 154947"/>
              <a:gd name="connsiteX2" fmla="*/ 1373285 w 1379480"/>
              <a:gd name="connsiteY2" fmla="*/ 153015 h 154947"/>
              <a:gd name="connsiteX3" fmla="*/ 900210 w 1379480"/>
              <a:gd name="connsiteY3" fmla="*/ 124440 h 154947"/>
              <a:gd name="connsiteX4" fmla="*/ 4860 w 1379480"/>
              <a:gd name="connsiteY4" fmla="*/ 615 h 15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80" h="154947">
                <a:moveTo>
                  <a:pt x="4860" y="615"/>
                </a:moveTo>
                <a:cubicBezTo>
                  <a:pt x="-48586" y="-6793"/>
                  <a:pt x="351464" y="54590"/>
                  <a:pt x="579535" y="79990"/>
                </a:cubicBezTo>
                <a:cubicBezTo>
                  <a:pt x="807606" y="105390"/>
                  <a:pt x="1319839" y="145607"/>
                  <a:pt x="1373285" y="153015"/>
                </a:cubicBezTo>
                <a:cubicBezTo>
                  <a:pt x="1426731" y="160423"/>
                  <a:pt x="1122989" y="145607"/>
                  <a:pt x="900210" y="124440"/>
                </a:cubicBezTo>
                <a:cubicBezTo>
                  <a:pt x="677431" y="103273"/>
                  <a:pt x="58306" y="8023"/>
                  <a:pt x="4860" y="6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: 図形 508">
            <a:extLst>
              <a:ext uri="{FF2B5EF4-FFF2-40B4-BE49-F238E27FC236}">
                <a16:creationId xmlns:a16="http://schemas.microsoft.com/office/drawing/2014/main" id="{8E9ECD83-D5C6-47F1-8984-B5859107C8D3}"/>
              </a:ext>
            </a:extLst>
          </p:cNvPr>
          <p:cNvSpPr/>
          <p:nvPr/>
        </p:nvSpPr>
        <p:spPr>
          <a:xfrm>
            <a:off x="5977119" y="9454617"/>
            <a:ext cx="538538" cy="78081"/>
          </a:xfrm>
          <a:custGeom>
            <a:avLst/>
            <a:gdLst>
              <a:gd name="connsiteX0" fmla="*/ 1406 w 538538"/>
              <a:gd name="connsiteY0" fmla="*/ 533 h 78081"/>
              <a:gd name="connsiteX1" fmla="*/ 522106 w 538538"/>
              <a:gd name="connsiteY1" fmla="*/ 76733 h 78081"/>
              <a:gd name="connsiteX2" fmla="*/ 372881 w 538538"/>
              <a:gd name="connsiteY2" fmla="*/ 44983 h 78081"/>
              <a:gd name="connsiteX3" fmla="*/ 1406 w 538538"/>
              <a:gd name="connsiteY3" fmla="*/ 533 h 7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538" h="78081">
                <a:moveTo>
                  <a:pt x="1406" y="533"/>
                </a:moveTo>
                <a:cubicBezTo>
                  <a:pt x="26277" y="5825"/>
                  <a:pt x="460194" y="69325"/>
                  <a:pt x="522106" y="76733"/>
                </a:cubicBezTo>
                <a:cubicBezTo>
                  <a:pt x="584018" y="84141"/>
                  <a:pt x="457018" y="59270"/>
                  <a:pt x="372881" y="44983"/>
                </a:cubicBezTo>
                <a:cubicBezTo>
                  <a:pt x="288744" y="30696"/>
                  <a:pt x="-23465" y="-4759"/>
                  <a:pt x="1406" y="5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: 図形 509">
            <a:extLst>
              <a:ext uri="{FF2B5EF4-FFF2-40B4-BE49-F238E27FC236}">
                <a16:creationId xmlns:a16="http://schemas.microsoft.com/office/drawing/2014/main" id="{278B45A3-E52D-486A-A318-F7F66C667B3F}"/>
              </a:ext>
            </a:extLst>
          </p:cNvPr>
          <p:cNvSpPr/>
          <p:nvPr/>
        </p:nvSpPr>
        <p:spPr>
          <a:xfrm>
            <a:off x="5912020" y="9464517"/>
            <a:ext cx="1475299" cy="244026"/>
          </a:xfrm>
          <a:custGeom>
            <a:avLst/>
            <a:gdLst>
              <a:gd name="connsiteX0" fmla="*/ 41105 w 1475299"/>
              <a:gd name="connsiteY0" fmla="*/ 3333 h 244026"/>
              <a:gd name="connsiteX1" fmla="*/ 282405 w 1475299"/>
              <a:gd name="connsiteY1" fmla="*/ 85883 h 244026"/>
              <a:gd name="connsiteX2" fmla="*/ 1142830 w 1475299"/>
              <a:gd name="connsiteY2" fmla="*/ 231933 h 244026"/>
              <a:gd name="connsiteX3" fmla="*/ 1307930 w 1475299"/>
              <a:gd name="connsiteY3" fmla="*/ 231933 h 244026"/>
              <a:gd name="connsiteX4" fmla="*/ 1466680 w 1475299"/>
              <a:gd name="connsiteY4" fmla="*/ 200183 h 244026"/>
              <a:gd name="connsiteX5" fmla="*/ 1031705 w 1475299"/>
              <a:gd name="connsiteY5" fmla="*/ 197008 h 244026"/>
              <a:gd name="connsiteX6" fmla="*/ 41105 w 1475299"/>
              <a:gd name="connsiteY6" fmla="*/ 3333 h 24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5299" h="244026">
                <a:moveTo>
                  <a:pt x="41105" y="3333"/>
                </a:moveTo>
                <a:cubicBezTo>
                  <a:pt x="-83778" y="-15188"/>
                  <a:pt x="98784" y="47783"/>
                  <a:pt x="282405" y="85883"/>
                </a:cubicBezTo>
                <a:cubicBezTo>
                  <a:pt x="466026" y="123983"/>
                  <a:pt x="971909" y="207591"/>
                  <a:pt x="1142830" y="231933"/>
                </a:cubicBezTo>
                <a:cubicBezTo>
                  <a:pt x="1313751" y="256275"/>
                  <a:pt x="1253955" y="237225"/>
                  <a:pt x="1307930" y="231933"/>
                </a:cubicBezTo>
                <a:cubicBezTo>
                  <a:pt x="1361905" y="226641"/>
                  <a:pt x="1512717" y="206004"/>
                  <a:pt x="1466680" y="200183"/>
                </a:cubicBezTo>
                <a:cubicBezTo>
                  <a:pt x="1420643" y="194362"/>
                  <a:pt x="1267713" y="228229"/>
                  <a:pt x="1031705" y="197008"/>
                </a:cubicBezTo>
                <a:cubicBezTo>
                  <a:pt x="795697" y="165787"/>
                  <a:pt x="165988" y="21854"/>
                  <a:pt x="41105" y="33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: 図形 510">
            <a:extLst>
              <a:ext uri="{FF2B5EF4-FFF2-40B4-BE49-F238E27FC236}">
                <a16:creationId xmlns:a16="http://schemas.microsoft.com/office/drawing/2014/main" id="{CDBFD9F6-4D83-4BDD-9CF3-817FA91CC010}"/>
              </a:ext>
            </a:extLst>
          </p:cNvPr>
          <p:cNvSpPr/>
          <p:nvPr/>
        </p:nvSpPr>
        <p:spPr>
          <a:xfrm>
            <a:off x="7349998" y="8903092"/>
            <a:ext cx="1774158" cy="726703"/>
          </a:xfrm>
          <a:custGeom>
            <a:avLst/>
            <a:gdLst>
              <a:gd name="connsiteX0" fmla="*/ 1724152 w 1774158"/>
              <a:gd name="connsiteY0" fmla="*/ 28183 h 726703"/>
              <a:gd name="connsiteX1" fmla="*/ 1673352 w 1774158"/>
              <a:gd name="connsiteY1" fmla="*/ 40883 h 726703"/>
              <a:gd name="connsiteX2" fmla="*/ 819277 w 1774158"/>
              <a:gd name="connsiteY2" fmla="*/ 421883 h 726703"/>
              <a:gd name="connsiteX3" fmla="*/ 403352 w 1774158"/>
              <a:gd name="connsiteY3" fmla="*/ 564758 h 726703"/>
              <a:gd name="connsiteX4" fmla="*/ 127 w 1774158"/>
              <a:gd name="connsiteY4" fmla="*/ 726683 h 726703"/>
              <a:gd name="connsiteX5" fmla="*/ 444627 w 1774158"/>
              <a:gd name="connsiteY5" fmla="*/ 574283 h 726703"/>
              <a:gd name="connsiteX6" fmla="*/ 1032002 w 1774158"/>
              <a:gd name="connsiteY6" fmla="*/ 339333 h 726703"/>
              <a:gd name="connsiteX7" fmla="*/ 1371727 w 1774158"/>
              <a:gd name="connsiteY7" fmla="*/ 196458 h 726703"/>
              <a:gd name="connsiteX8" fmla="*/ 1724152 w 1774158"/>
              <a:gd name="connsiteY8" fmla="*/ 28183 h 72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4158" h="726703">
                <a:moveTo>
                  <a:pt x="1724152" y="28183"/>
                </a:moveTo>
                <a:cubicBezTo>
                  <a:pt x="1774423" y="2254"/>
                  <a:pt x="1824164" y="-24734"/>
                  <a:pt x="1673352" y="40883"/>
                </a:cubicBezTo>
                <a:cubicBezTo>
                  <a:pt x="1522540" y="106500"/>
                  <a:pt x="1030943" y="334571"/>
                  <a:pt x="819277" y="421883"/>
                </a:cubicBezTo>
                <a:cubicBezTo>
                  <a:pt x="607611" y="509195"/>
                  <a:pt x="539877" y="513958"/>
                  <a:pt x="403352" y="564758"/>
                </a:cubicBezTo>
                <a:cubicBezTo>
                  <a:pt x="266827" y="615558"/>
                  <a:pt x="-6752" y="725096"/>
                  <a:pt x="127" y="726683"/>
                </a:cubicBezTo>
                <a:cubicBezTo>
                  <a:pt x="7006" y="728270"/>
                  <a:pt x="272648" y="638841"/>
                  <a:pt x="444627" y="574283"/>
                </a:cubicBezTo>
                <a:cubicBezTo>
                  <a:pt x="616606" y="509725"/>
                  <a:pt x="877485" y="402304"/>
                  <a:pt x="1032002" y="339333"/>
                </a:cubicBezTo>
                <a:cubicBezTo>
                  <a:pt x="1186519" y="276362"/>
                  <a:pt x="1254781" y="250433"/>
                  <a:pt x="1371727" y="196458"/>
                </a:cubicBezTo>
                <a:cubicBezTo>
                  <a:pt x="1488673" y="142483"/>
                  <a:pt x="1673881" y="54112"/>
                  <a:pt x="1724152" y="281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: 図形 511">
            <a:extLst>
              <a:ext uri="{FF2B5EF4-FFF2-40B4-BE49-F238E27FC236}">
                <a16:creationId xmlns:a16="http://schemas.microsoft.com/office/drawing/2014/main" id="{B73A3F7A-C0F8-4D8A-B804-16E0F3B1376A}"/>
              </a:ext>
            </a:extLst>
          </p:cNvPr>
          <p:cNvSpPr/>
          <p:nvPr/>
        </p:nvSpPr>
        <p:spPr>
          <a:xfrm>
            <a:off x="5934075" y="8909848"/>
            <a:ext cx="1050150" cy="529427"/>
          </a:xfrm>
          <a:custGeom>
            <a:avLst/>
            <a:gdLst>
              <a:gd name="connsiteX0" fmla="*/ 0 w 1050150"/>
              <a:gd name="connsiteY0" fmla="*/ 529427 h 529427"/>
              <a:gd name="connsiteX1" fmla="*/ 479425 w 1050150"/>
              <a:gd name="connsiteY1" fmla="*/ 265902 h 529427"/>
              <a:gd name="connsiteX2" fmla="*/ 1016000 w 1050150"/>
              <a:gd name="connsiteY2" fmla="*/ 8727 h 529427"/>
              <a:gd name="connsiteX3" fmla="*/ 911225 w 1050150"/>
              <a:gd name="connsiteY3" fmla="*/ 94452 h 529427"/>
              <a:gd name="connsiteX4" fmla="*/ 225425 w 1050150"/>
              <a:gd name="connsiteY4" fmla="*/ 424652 h 529427"/>
              <a:gd name="connsiteX5" fmla="*/ 0 w 1050150"/>
              <a:gd name="connsiteY5" fmla="*/ 529427 h 52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0150" h="529427">
                <a:moveTo>
                  <a:pt x="0" y="529427"/>
                </a:moveTo>
                <a:cubicBezTo>
                  <a:pt x="155046" y="441056"/>
                  <a:pt x="310092" y="352685"/>
                  <a:pt x="479425" y="265902"/>
                </a:cubicBezTo>
                <a:cubicBezTo>
                  <a:pt x="648758" y="179119"/>
                  <a:pt x="944033" y="37302"/>
                  <a:pt x="1016000" y="8727"/>
                </a:cubicBezTo>
                <a:cubicBezTo>
                  <a:pt x="1087967" y="-19848"/>
                  <a:pt x="1042987" y="25131"/>
                  <a:pt x="911225" y="94452"/>
                </a:cubicBezTo>
                <a:cubicBezTo>
                  <a:pt x="779463" y="163773"/>
                  <a:pt x="225425" y="424652"/>
                  <a:pt x="225425" y="424652"/>
                </a:cubicBezTo>
                <a:lnTo>
                  <a:pt x="0" y="5294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: 図形 512">
            <a:extLst>
              <a:ext uri="{FF2B5EF4-FFF2-40B4-BE49-F238E27FC236}">
                <a16:creationId xmlns:a16="http://schemas.microsoft.com/office/drawing/2014/main" id="{4182AF58-50A5-4553-BE4C-5F8D177F4ED8}"/>
              </a:ext>
            </a:extLst>
          </p:cNvPr>
          <p:cNvSpPr/>
          <p:nvPr/>
        </p:nvSpPr>
        <p:spPr>
          <a:xfrm>
            <a:off x="7341967" y="8861209"/>
            <a:ext cx="1078194" cy="747120"/>
          </a:xfrm>
          <a:custGeom>
            <a:avLst/>
            <a:gdLst>
              <a:gd name="connsiteX0" fmla="*/ 1074958 w 1078194"/>
              <a:gd name="connsiteY0" fmla="*/ 3391 h 747120"/>
              <a:gd name="connsiteX1" fmla="*/ 995583 w 1078194"/>
              <a:gd name="connsiteY1" fmla="*/ 146266 h 747120"/>
              <a:gd name="connsiteX2" fmla="*/ 509808 w 1078194"/>
              <a:gd name="connsiteY2" fmla="*/ 435191 h 747120"/>
              <a:gd name="connsiteX3" fmla="*/ 1808 w 1078194"/>
              <a:gd name="connsiteY3" fmla="*/ 746341 h 747120"/>
              <a:gd name="connsiteX4" fmla="*/ 328833 w 1078194"/>
              <a:gd name="connsiteY4" fmla="*/ 530441 h 747120"/>
              <a:gd name="connsiteX5" fmla="*/ 973358 w 1078194"/>
              <a:gd name="connsiteY5" fmla="*/ 127216 h 747120"/>
              <a:gd name="connsiteX6" fmla="*/ 1055908 w 1078194"/>
              <a:gd name="connsiteY6" fmla="*/ 51016 h 747120"/>
              <a:gd name="connsiteX7" fmla="*/ 1074958 w 1078194"/>
              <a:gd name="connsiteY7" fmla="*/ 3391 h 74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8194" h="747120">
                <a:moveTo>
                  <a:pt x="1074958" y="3391"/>
                </a:moveTo>
                <a:cubicBezTo>
                  <a:pt x="1064904" y="19266"/>
                  <a:pt x="1089775" y="74299"/>
                  <a:pt x="995583" y="146266"/>
                </a:cubicBezTo>
                <a:cubicBezTo>
                  <a:pt x="901391" y="218233"/>
                  <a:pt x="509808" y="435191"/>
                  <a:pt x="509808" y="435191"/>
                </a:cubicBezTo>
                <a:lnTo>
                  <a:pt x="1808" y="746341"/>
                </a:lnTo>
                <a:cubicBezTo>
                  <a:pt x="-28354" y="762216"/>
                  <a:pt x="328833" y="530441"/>
                  <a:pt x="328833" y="530441"/>
                </a:cubicBezTo>
                <a:cubicBezTo>
                  <a:pt x="490758" y="427254"/>
                  <a:pt x="852179" y="207120"/>
                  <a:pt x="973358" y="127216"/>
                </a:cubicBezTo>
                <a:cubicBezTo>
                  <a:pt x="1094537" y="47312"/>
                  <a:pt x="1042150" y="70595"/>
                  <a:pt x="1055908" y="51016"/>
                </a:cubicBezTo>
                <a:cubicBezTo>
                  <a:pt x="1069666" y="31437"/>
                  <a:pt x="1085012" y="-12484"/>
                  <a:pt x="1074958" y="33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: 図形 513">
            <a:extLst>
              <a:ext uri="{FF2B5EF4-FFF2-40B4-BE49-F238E27FC236}">
                <a16:creationId xmlns:a16="http://schemas.microsoft.com/office/drawing/2014/main" id="{6404C166-FAA3-4078-8A19-62EEAD953756}"/>
              </a:ext>
            </a:extLst>
          </p:cNvPr>
          <p:cNvSpPr/>
          <p:nvPr/>
        </p:nvSpPr>
        <p:spPr>
          <a:xfrm>
            <a:off x="7356475" y="8848725"/>
            <a:ext cx="1104838" cy="758825"/>
          </a:xfrm>
          <a:custGeom>
            <a:avLst/>
            <a:gdLst>
              <a:gd name="connsiteX0" fmla="*/ 0 w 1104838"/>
              <a:gd name="connsiteY0" fmla="*/ 758825 h 758825"/>
              <a:gd name="connsiteX1" fmla="*/ 400050 w 1104838"/>
              <a:gd name="connsiteY1" fmla="*/ 590550 h 758825"/>
              <a:gd name="connsiteX2" fmla="*/ 552450 w 1104838"/>
              <a:gd name="connsiteY2" fmla="*/ 504825 h 758825"/>
              <a:gd name="connsiteX3" fmla="*/ 669925 w 1104838"/>
              <a:gd name="connsiteY3" fmla="*/ 542925 h 758825"/>
              <a:gd name="connsiteX4" fmla="*/ 641350 w 1104838"/>
              <a:gd name="connsiteY4" fmla="*/ 450850 h 758825"/>
              <a:gd name="connsiteX5" fmla="*/ 930275 w 1104838"/>
              <a:gd name="connsiteY5" fmla="*/ 260350 h 758825"/>
              <a:gd name="connsiteX6" fmla="*/ 1098550 w 1104838"/>
              <a:gd name="connsiteY6" fmla="*/ 123825 h 758825"/>
              <a:gd name="connsiteX7" fmla="*/ 1066800 w 1104838"/>
              <a:gd name="connsiteY7" fmla="*/ 0 h 758825"/>
              <a:gd name="connsiteX8" fmla="*/ 1076325 w 1104838"/>
              <a:gd name="connsiteY8" fmla="*/ 123825 h 758825"/>
              <a:gd name="connsiteX9" fmla="*/ 641350 w 1104838"/>
              <a:gd name="connsiteY9" fmla="*/ 463550 h 758825"/>
              <a:gd name="connsiteX10" fmla="*/ 533400 w 1104838"/>
              <a:gd name="connsiteY10" fmla="*/ 517525 h 758825"/>
              <a:gd name="connsiteX11" fmla="*/ 273050 w 1104838"/>
              <a:gd name="connsiteY11" fmla="*/ 612775 h 758825"/>
              <a:gd name="connsiteX12" fmla="*/ 0 w 1104838"/>
              <a:gd name="connsiteY12" fmla="*/ 758825 h 75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04838" h="758825">
                <a:moveTo>
                  <a:pt x="0" y="758825"/>
                </a:moveTo>
                <a:cubicBezTo>
                  <a:pt x="153987" y="695854"/>
                  <a:pt x="307975" y="632883"/>
                  <a:pt x="400050" y="590550"/>
                </a:cubicBezTo>
                <a:cubicBezTo>
                  <a:pt x="492125" y="548217"/>
                  <a:pt x="507471" y="512763"/>
                  <a:pt x="552450" y="504825"/>
                </a:cubicBezTo>
                <a:cubicBezTo>
                  <a:pt x="597429" y="496887"/>
                  <a:pt x="655108" y="551921"/>
                  <a:pt x="669925" y="542925"/>
                </a:cubicBezTo>
                <a:cubicBezTo>
                  <a:pt x="684742" y="533929"/>
                  <a:pt x="597958" y="497946"/>
                  <a:pt x="641350" y="450850"/>
                </a:cubicBezTo>
                <a:cubicBezTo>
                  <a:pt x="684742" y="403754"/>
                  <a:pt x="854075" y="314854"/>
                  <a:pt x="930275" y="260350"/>
                </a:cubicBezTo>
                <a:cubicBezTo>
                  <a:pt x="1006475" y="205846"/>
                  <a:pt x="1075796" y="167217"/>
                  <a:pt x="1098550" y="123825"/>
                </a:cubicBezTo>
                <a:cubicBezTo>
                  <a:pt x="1121304" y="80433"/>
                  <a:pt x="1070504" y="0"/>
                  <a:pt x="1066800" y="0"/>
                </a:cubicBezTo>
                <a:cubicBezTo>
                  <a:pt x="1063096" y="0"/>
                  <a:pt x="1147233" y="46567"/>
                  <a:pt x="1076325" y="123825"/>
                </a:cubicBezTo>
                <a:cubicBezTo>
                  <a:pt x="1005417" y="201083"/>
                  <a:pt x="731837" y="397933"/>
                  <a:pt x="641350" y="463550"/>
                </a:cubicBezTo>
                <a:cubicBezTo>
                  <a:pt x="550863" y="529167"/>
                  <a:pt x="594783" y="492654"/>
                  <a:pt x="533400" y="517525"/>
                </a:cubicBezTo>
                <a:cubicBezTo>
                  <a:pt x="472017" y="542396"/>
                  <a:pt x="273050" y="612775"/>
                  <a:pt x="273050" y="612775"/>
                </a:cubicBezTo>
                <a:lnTo>
                  <a:pt x="0" y="7588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: 図形 514">
            <a:extLst>
              <a:ext uri="{FF2B5EF4-FFF2-40B4-BE49-F238E27FC236}">
                <a16:creationId xmlns:a16="http://schemas.microsoft.com/office/drawing/2014/main" id="{3D51B759-1161-4E08-BAD8-9973009D4AED}"/>
              </a:ext>
            </a:extLst>
          </p:cNvPr>
          <p:cNvSpPr/>
          <p:nvPr/>
        </p:nvSpPr>
        <p:spPr>
          <a:xfrm>
            <a:off x="7022707" y="8845548"/>
            <a:ext cx="989464" cy="146052"/>
          </a:xfrm>
          <a:custGeom>
            <a:avLst/>
            <a:gdLst>
              <a:gd name="connsiteX0" fmla="*/ 393 w 989464"/>
              <a:gd name="connsiteY0" fmla="*/ 85727 h 146052"/>
              <a:gd name="connsiteX1" fmla="*/ 254393 w 989464"/>
              <a:gd name="connsiteY1" fmla="*/ 120652 h 146052"/>
              <a:gd name="connsiteX2" fmla="*/ 473468 w 989464"/>
              <a:gd name="connsiteY2" fmla="*/ 120652 h 146052"/>
              <a:gd name="connsiteX3" fmla="*/ 987818 w 989464"/>
              <a:gd name="connsiteY3" fmla="*/ 2 h 146052"/>
              <a:gd name="connsiteX4" fmla="*/ 625868 w 989464"/>
              <a:gd name="connsiteY4" fmla="*/ 117477 h 146052"/>
              <a:gd name="connsiteX5" fmla="*/ 314718 w 989464"/>
              <a:gd name="connsiteY5" fmla="*/ 146052 h 146052"/>
              <a:gd name="connsiteX6" fmla="*/ 393 w 989464"/>
              <a:gd name="connsiteY6" fmla="*/ 85727 h 14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9464" h="146052">
                <a:moveTo>
                  <a:pt x="393" y="85727"/>
                </a:moveTo>
                <a:cubicBezTo>
                  <a:pt x="-9661" y="81494"/>
                  <a:pt x="175547" y="114831"/>
                  <a:pt x="254393" y="120652"/>
                </a:cubicBezTo>
                <a:cubicBezTo>
                  <a:pt x="333239" y="126473"/>
                  <a:pt x="351231" y="140760"/>
                  <a:pt x="473468" y="120652"/>
                </a:cubicBezTo>
                <a:cubicBezTo>
                  <a:pt x="595705" y="100544"/>
                  <a:pt x="962418" y="531"/>
                  <a:pt x="987818" y="2"/>
                </a:cubicBezTo>
                <a:cubicBezTo>
                  <a:pt x="1013218" y="-527"/>
                  <a:pt x="738051" y="93135"/>
                  <a:pt x="625868" y="117477"/>
                </a:cubicBezTo>
                <a:cubicBezTo>
                  <a:pt x="513685" y="141819"/>
                  <a:pt x="420022" y="146052"/>
                  <a:pt x="314718" y="146052"/>
                </a:cubicBezTo>
                <a:cubicBezTo>
                  <a:pt x="209414" y="146052"/>
                  <a:pt x="10447" y="89960"/>
                  <a:pt x="393" y="857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: 図形 515">
            <a:extLst>
              <a:ext uri="{FF2B5EF4-FFF2-40B4-BE49-F238E27FC236}">
                <a16:creationId xmlns:a16="http://schemas.microsoft.com/office/drawing/2014/main" id="{36568F96-31F8-4806-847E-E190C1F0184F}"/>
              </a:ext>
            </a:extLst>
          </p:cNvPr>
          <p:cNvSpPr/>
          <p:nvPr/>
        </p:nvSpPr>
        <p:spPr>
          <a:xfrm>
            <a:off x="8018662" y="8873661"/>
            <a:ext cx="461852" cy="21895"/>
          </a:xfrm>
          <a:custGeom>
            <a:avLst/>
            <a:gdLst>
              <a:gd name="connsiteX0" fmla="*/ 1388 w 461852"/>
              <a:gd name="connsiteY0" fmla="*/ 19514 h 21895"/>
              <a:gd name="connsiteX1" fmla="*/ 449063 w 461852"/>
              <a:gd name="connsiteY1" fmla="*/ 19514 h 21895"/>
              <a:gd name="connsiteX2" fmla="*/ 312538 w 461852"/>
              <a:gd name="connsiteY2" fmla="*/ 464 h 21895"/>
              <a:gd name="connsiteX3" fmla="*/ 1388 w 461852"/>
              <a:gd name="connsiteY3" fmla="*/ 19514 h 2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852" h="21895">
                <a:moveTo>
                  <a:pt x="1388" y="19514"/>
                </a:moveTo>
                <a:cubicBezTo>
                  <a:pt x="24142" y="22689"/>
                  <a:pt x="397205" y="22689"/>
                  <a:pt x="449063" y="19514"/>
                </a:cubicBezTo>
                <a:cubicBezTo>
                  <a:pt x="500921" y="16339"/>
                  <a:pt x="382917" y="4168"/>
                  <a:pt x="312538" y="464"/>
                </a:cubicBezTo>
                <a:cubicBezTo>
                  <a:pt x="242159" y="-3240"/>
                  <a:pt x="-21366" y="16339"/>
                  <a:pt x="1388" y="195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: 図形 516">
            <a:extLst>
              <a:ext uri="{FF2B5EF4-FFF2-40B4-BE49-F238E27FC236}">
                <a16:creationId xmlns:a16="http://schemas.microsoft.com/office/drawing/2014/main" id="{54764A82-4E52-416F-A5A6-A3B49EE47C69}"/>
              </a:ext>
            </a:extLst>
          </p:cNvPr>
          <p:cNvSpPr/>
          <p:nvPr/>
        </p:nvSpPr>
        <p:spPr>
          <a:xfrm>
            <a:off x="6863821" y="7553320"/>
            <a:ext cx="172036" cy="514740"/>
          </a:xfrm>
          <a:custGeom>
            <a:avLst/>
            <a:gdLst>
              <a:gd name="connsiteX0" fmla="*/ 529 w 172036"/>
              <a:gd name="connsiteY0" fmla="*/ 5 h 514740"/>
              <a:gd name="connsiteX1" fmla="*/ 95779 w 172036"/>
              <a:gd name="connsiteY1" fmla="*/ 200030 h 514740"/>
              <a:gd name="connsiteX2" fmla="*/ 118004 w 172036"/>
              <a:gd name="connsiteY2" fmla="*/ 273055 h 514740"/>
              <a:gd name="connsiteX3" fmla="*/ 162454 w 172036"/>
              <a:gd name="connsiteY3" fmla="*/ 349255 h 514740"/>
              <a:gd name="connsiteX4" fmla="*/ 140229 w 172036"/>
              <a:gd name="connsiteY4" fmla="*/ 514355 h 514740"/>
              <a:gd name="connsiteX5" fmla="*/ 171979 w 172036"/>
              <a:gd name="connsiteY5" fmla="*/ 298455 h 514740"/>
              <a:gd name="connsiteX6" fmla="*/ 143404 w 172036"/>
              <a:gd name="connsiteY6" fmla="*/ 206380 h 514740"/>
              <a:gd name="connsiteX7" fmla="*/ 529 w 172036"/>
              <a:gd name="connsiteY7" fmla="*/ 5 h 51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036" h="514740">
                <a:moveTo>
                  <a:pt x="529" y="5"/>
                </a:moveTo>
                <a:cubicBezTo>
                  <a:pt x="-7408" y="-1053"/>
                  <a:pt x="76200" y="154522"/>
                  <a:pt x="95779" y="200030"/>
                </a:cubicBezTo>
                <a:cubicBezTo>
                  <a:pt x="115358" y="245538"/>
                  <a:pt x="106892" y="248184"/>
                  <a:pt x="118004" y="273055"/>
                </a:cubicBezTo>
                <a:cubicBezTo>
                  <a:pt x="129116" y="297926"/>
                  <a:pt x="158750" y="309038"/>
                  <a:pt x="162454" y="349255"/>
                </a:cubicBezTo>
                <a:cubicBezTo>
                  <a:pt x="166158" y="389472"/>
                  <a:pt x="138642" y="522822"/>
                  <a:pt x="140229" y="514355"/>
                </a:cubicBezTo>
                <a:cubicBezTo>
                  <a:pt x="141816" y="505888"/>
                  <a:pt x="171450" y="349784"/>
                  <a:pt x="171979" y="298455"/>
                </a:cubicBezTo>
                <a:cubicBezTo>
                  <a:pt x="172508" y="247126"/>
                  <a:pt x="169862" y="255063"/>
                  <a:pt x="143404" y="206380"/>
                </a:cubicBezTo>
                <a:cubicBezTo>
                  <a:pt x="116946" y="157697"/>
                  <a:pt x="8466" y="1063"/>
                  <a:pt x="529" y="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: 図形 517">
            <a:extLst>
              <a:ext uri="{FF2B5EF4-FFF2-40B4-BE49-F238E27FC236}">
                <a16:creationId xmlns:a16="http://schemas.microsoft.com/office/drawing/2014/main" id="{D948325E-9F89-4A31-BFAB-87851E7A9AC7}"/>
              </a:ext>
            </a:extLst>
          </p:cNvPr>
          <p:cNvSpPr/>
          <p:nvPr/>
        </p:nvSpPr>
        <p:spPr>
          <a:xfrm>
            <a:off x="6991275" y="7850612"/>
            <a:ext cx="50880" cy="214419"/>
          </a:xfrm>
          <a:custGeom>
            <a:avLst/>
            <a:gdLst>
              <a:gd name="connsiteX0" fmla="*/ 50875 w 50880"/>
              <a:gd name="connsiteY0" fmla="*/ 1163 h 214419"/>
              <a:gd name="connsiteX1" fmla="*/ 6425 w 50880"/>
              <a:gd name="connsiteY1" fmla="*/ 210713 h 214419"/>
              <a:gd name="connsiteX2" fmla="*/ 3250 w 50880"/>
              <a:gd name="connsiteY2" fmla="*/ 128163 h 214419"/>
              <a:gd name="connsiteX3" fmla="*/ 50875 w 50880"/>
              <a:gd name="connsiteY3" fmla="*/ 1163 h 21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80" h="214419">
                <a:moveTo>
                  <a:pt x="50875" y="1163"/>
                </a:moveTo>
                <a:cubicBezTo>
                  <a:pt x="51404" y="14921"/>
                  <a:pt x="14362" y="189546"/>
                  <a:pt x="6425" y="210713"/>
                </a:cubicBezTo>
                <a:cubicBezTo>
                  <a:pt x="-1513" y="231880"/>
                  <a:pt x="-1512" y="156738"/>
                  <a:pt x="3250" y="128163"/>
                </a:cubicBezTo>
                <a:cubicBezTo>
                  <a:pt x="8012" y="99588"/>
                  <a:pt x="50346" y="-12595"/>
                  <a:pt x="50875" y="116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: 図形 518">
            <a:extLst>
              <a:ext uri="{FF2B5EF4-FFF2-40B4-BE49-F238E27FC236}">
                <a16:creationId xmlns:a16="http://schemas.microsoft.com/office/drawing/2014/main" id="{367E16BC-E25B-4858-90F7-077C89FFF293}"/>
              </a:ext>
            </a:extLst>
          </p:cNvPr>
          <p:cNvSpPr/>
          <p:nvPr/>
        </p:nvSpPr>
        <p:spPr>
          <a:xfrm>
            <a:off x="6848463" y="7571737"/>
            <a:ext cx="178161" cy="473804"/>
          </a:xfrm>
          <a:custGeom>
            <a:avLst/>
            <a:gdLst>
              <a:gd name="connsiteX0" fmla="*/ 12 w 178161"/>
              <a:gd name="connsiteY0" fmla="*/ 638 h 473804"/>
              <a:gd name="connsiteX1" fmla="*/ 73037 w 178161"/>
              <a:gd name="connsiteY1" fmla="*/ 140338 h 473804"/>
              <a:gd name="connsiteX2" fmla="*/ 47637 w 178161"/>
              <a:gd name="connsiteY2" fmla="*/ 299088 h 473804"/>
              <a:gd name="connsiteX3" fmla="*/ 177812 w 178161"/>
              <a:gd name="connsiteY3" fmla="*/ 473713 h 473804"/>
              <a:gd name="connsiteX4" fmla="*/ 85737 w 178161"/>
              <a:gd name="connsiteY4" fmla="*/ 321313 h 473804"/>
              <a:gd name="connsiteX5" fmla="*/ 79387 w 178161"/>
              <a:gd name="connsiteY5" fmla="*/ 197488 h 473804"/>
              <a:gd name="connsiteX6" fmla="*/ 12 w 178161"/>
              <a:gd name="connsiteY6" fmla="*/ 638 h 47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161" h="473804">
                <a:moveTo>
                  <a:pt x="12" y="638"/>
                </a:moveTo>
                <a:cubicBezTo>
                  <a:pt x="-1046" y="-8887"/>
                  <a:pt x="65099" y="90596"/>
                  <a:pt x="73037" y="140338"/>
                </a:cubicBezTo>
                <a:cubicBezTo>
                  <a:pt x="80975" y="190080"/>
                  <a:pt x="30174" y="243525"/>
                  <a:pt x="47637" y="299088"/>
                </a:cubicBezTo>
                <a:cubicBezTo>
                  <a:pt x="65100" y="354651"/>
                  <a:pt x="171462" y="470009"/>
                  <a:pt x="177812" y="473713"/>
                </a:cubicBezTo>
                <a:cubicBezTo>
                  <a:pt x="184162" y="477417"/>
                  <a:pt x="102141" y="367351"/>
                  <a:pt x="85737" y="321313"/>
                </a:cubicBezTo>
                <a:cubicBezTo>
                  <a:pt x="69333" y="275275"/>
                  <a:pt x="87854" y="246701"/>
                  <a:pt x="79387" y="197488"/>
                </a:cubicBezTo>
                <a:cubicBezTo>
                  <a:pt x="70920" y="148275"/>
                  <a:pt x="1070" y="10163"/>
                  <a:pt x="12" y="6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: 図形 519">
            <a:extLst>
              <a:ext uri="{FF2B5EF4-FFF2-40B4-BE49-F238E27FC236}">
                <a16:creationId xmlns:a16="http://schemas.microsoft.com/office/drawing/2014/main" id="{8BD58F4B-D4BC-4D3D-ACD0-5E9F794E3A0A}"/>
              </a:ext>
            </a:extLst>
          </p:cNvPr>
          <p:cNvSpPr/>
          <p:nvPr/>
        </p:nvSpPr>
        <p:spPr>
          <a:xfrm>
            <a:off x="6816721" y="7558080"/>
            <a:ext cx="197054" cy="509704"/>
          </a:xfrm>
          <a:custGeom>
            <a:avLst/>
            <a:gdLst>
              <a:gd name="connsiteX0" fmla="*/ 4 w 197054"/>
              <a:gd name="connsiteY0" fmla="*/ 1595 h 509704"/>
              <a:gd name="connsiteX1" fmla="*/ 53979 w 197054"/>
              <a:gd name="connsiteY1" fmla="*/ 214320 h 509704"/>
              <a:gd name="connsiteX2" fmla="*/ 44454 w 197054"/>
              <a:gd name="connsiteY2" fmla="*/ 334970 h 509704"/>
              <a:gd name="connsiteX3" fmla="*/ 196854 w 197054"/>
              <a:gd name="connsiteY3" fmla="*/ 509595 h 509704"/>
              <a:gd name="connsiteX4" fmla="*/ 76204 w 197054"/>
              <a:gd name="connsiteY4" fmla="*/ 360370 h 509704"/>
              <a:gd name="connsiteX5" fmla="*/ 47629 w 197054"/>
              <a:gd name="connsiteY5" fmla="*/ 309570 h 509704"/>
              <a:gd name="connsiteX6" fmla="*/ 50804 w 197054"/>
              <a:gd name="connsiteY6" fmla="*/ 125420 h 509704"/>
              <a:gd name="connsiteX7" fmla="*/ 4 w 197054"/>
              <a:gd name="connsiteY7" fmla="*/ 1595 h 50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54" h="509704">
                <a:moveTo>
                  <a:pt x="4" y="1595"/>
                </a:moveTo>
                <a:cubicBezTo>
                  <a:pt x="533" y="16412"/>
                  <a:pt x="46571" y="158758"/>
                  <a:pt x="53979" y="214320"/>
                </a:cubicBezTo>
                <a:cubicBezTo>
                  <a:pt x="61387" y="269882"/>
                  <a:pt x="20642" y="285758"/>
                  <a:pt x="44454" y="334970"/>
                </a:cubicBezTo>
                <a:cubicBezTo>
                  <a:pt x="68267" y="384183"/>
                  <a:pt x="191562" y="505362"/>
                  <a:pt x="196854" y="509595"/>
                </a:cubicBezTo>
                <a:cubicBezTo>
                  <a:pt x="202146" y="513828"/>
                  <a:pt x="101075" y="393707"/>
                  <a:pt x="76204" y="360370"/>
                </a:cubicBezTo>
                <a:cubicBezTo>
                  <a:pt x="51333" y="327033"/>
                  <a:pt x="51862" y="348728"/>
                  <a:pt x="47629" y="309570"/>
                </a:cubicBezTo>
                <a:cubicBezTo>
                  <a:pt x="43396" y="270412"/>
                  <a:pt x="57683" y="171987"/>
                  <a:pt x="50804" y="125420"/>
                </a:cubicBezTo>
                <a:cubicBezTo>
                  <a:pt x="43925" y="78853"/>
                  <a:pt x="-525" y="-13222"/>
                  <a:pt x="4" y="1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: 図形 520">
            <a:extLst>
              <a:ext uri="{FF2B5EF4-FFF2-40B4-BE49-F238E27FC236}">
                <a16:creationId xmlns:a16="http://schemas.microsoft.com/office/drawing/2014/main" id="{0472B548-1A5E-4CD5-AC7B-8C2992A3D711}"/>
              </a:ext>
            </a:extLst>
          </p:cNvPr>
          <p:cNvSpPr/>
          <p:nvPr/>
        </p:nvSpPr>
        <p:spPr>
          <a:xfrm>
            <a:off x="7245350" y="7667625"/>
            <a:ext cx="1979401" cy="730306"/>
          </a:xfrm>
          <a:custGeom>
            <a:avLst/>
            <a:gdLst>
              <a:gd name="connsiteX0" fmla="*/ 0 w 1979401"/>
              <a:gd name="connsiteY0" fmla="*/ 0 h 730306"/>
              <a:gd name="connsiteX1" fmla="*/ 1035050 w 1979401"/>
              <a:gd name="connsiteY1" fmla="*/ 304800 h 730306"/>
              <a:gd name="connsiteX2" fmla="*/ 1797050 w 1979401"/>
              <a:gd name="connsiteY2" fmla="*/ 571500 h 730306"/>
              <a:gd name="connsiteX3" fmla="*/ 1978025 w 1979401"/>
              <a:gd name="connsiteY3" fmla="*/ 730250 h 730306"/>
              <a:gd name="connsiteX4" fmla="*/ 1784350 w 1979401"/>
              <a:gd name="connsiteY4" fmla="*/ 555625 h 730306"/>
              <a:gd name="connsiteX5" fmla="*/ 590550 w 1979401"/>
              <a:gd name="connsiteY5" fmla="*/ 187325 h 730306"/>
              <a:gd name="connsiteX6" fmla="*/ 0 w 1979401"/>
              <a:gd name="connsiteY6" fmla="*/ 0 h 73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401" h="730306">
                <a:moveTo>
                  <a:pt x="0" y="0"/>
                </a:moveTo>
                <a:cubicBezTo>
                  <a:pt x="74083" y="19579"/>
                  <a:pt x="735542" y="209550"/>
                  <a:pt x="1035050" y="304800"/>
                </a:cubicBezTo>
                <a:cubicBezTo>
                  <a:pt x="1334558" y="400050"/>
                  <a:pt x="1639888" y="500592"/>
                  <a:pt x="1797050" y="571500"/>
                </a:cubicBezTo>
                <a:cubicBezTo>
                  <a:pt x="1954212" y="642408"/>
                  <a:pt x="1980142" y="732896"/>
                  <a:pt x="1978025" y="730250"/>
                </a:cubicBezTo>
                <a:cubicBezTo>
                  <a:pt x="1975908" y="727604"/>
                  <a:pt x="2015596" y="646113"/>
                  <a:pt x="1784350" y="555625"/>
                </a:cubicBezTo>
                <a:cubicBezTo>
                  <a:pt x="1553104" y="465137"/>
                  <a:pt x="881592" y="279929"/>
                  <a:pt x="590550" y="1873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: 図形 521">
            <a:extLst>
              <a:ext uri="{FF2B5EF4-FFF2-40B4-BE49-F238E27FC236}">
                <a16:creationId xmlns:a16="http://schemas.microsoft.com/office/drawing/2014/main" id="{1F5E4105-FFAC-4D98-84E4-FB6419610528}"/>
              </a:ext>
            </a:extLst>
          </p:cNvPr>
          <p:cNvSpPr/>
          <p:nvPr/>
        </p:nvSpPr>
        <p:spPr>
          <a:xfrm>
            <a:off x="6874559" y="7540214"/>
            <a:ext cx="2339712" cy="683149"/>
          </a:xfrm>
          <a:custGeom>
            <a:avLst/>
            <a:gdLst>
              <a:gd name="connsiteX0" fmla="*/ 2491 w 2339712"/>
              <a:gd name="connsiteY0" fmla="*/ 411 h 683149"/>
              <a:gd name="connsiteX1" fmla="*/ 513666 w 2339712"/>
              <a:gd name="connsiteY1" fmla="*/ 105186 h 683149"/>
              <a:gd name="connsiteX2" fmla="*/ 1663016 w 2339712"/>
              <a:gd name="connsiteY2" fmla="*/ 460786 h 683149"/>
              <a:gd name="connsiteX3" fmla="*/ 2240866 w 2339712"/>
              <a:gd name="connsiteY3" fmla="*/ 657636 h 683149"/>
              <a:gd name="connsiteX4" fmla="*/ 2317066 w 2339712"/>
              <a:gd name="connsiteY4" fmla="*/ 673511 h 683149"/>
              <a:gd name="connsiteX5" fmla="*/ 1996391 w 2339712"/>
              <a:gd name="connsiteY5" fmla="*/ 590961 h 683149"/>
              <a:gd name="connsiteX6" fmla="*/ 1202641 w 2339712"/>
              <a:gd name="connsiteY6" fmla="*/ 340136 h 683149"/>
              <a:gd name="connsiteX7" fmla="*/ 358091 w 2339712"/>
              <a:gd name="connsiteY7" fmla="*/ 79786 h 683149"/>
              <a:gd name="connsiteX8" fmla="*/ 2491 w 2339712"/>
              <a:gd name="connsiteY8" fmla="*/ 411 h 68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712" h="683149">
                <a:moveTo>
                  <a:pt x="2491" y="411"/>
                </a:moveTo>
                <a:cubicBezTo>
                  <a:pt x="28420" y="4644"/>
                  <a:pt x="236912" y="28457"/>
                  <a:pt x="513666" y="105186"/>
                </a:cubicBezTo>
                <a:cubicBezTo>
                  <a:pt x="790420" y="181915"/>
                  <a:pt x="1375149" y="368711"/>
                  <a:pt x="1663016" y="460786"/>
                </a:cubicBezTo>
                <a:cubicBezTo>
                  <a:pt x="1950883" y="552861"/>
                  <a:pt x="2131858" y="622182"/>
                  <a:pt x="2240866" y="657636"/>
                </a:cubicBezTo>
                <a:cubicBezTo>
                  <a:pt x="2349874" y="693090"/>
                  <a:pt x="2357812" y="684624"/>
                  <a:pt x="2317066" y="673511"/>
                </a:cubicBezTo>
                <a:cubicBezTo>
                  <a:pt x="2276320" y="662399"/>
                  <a:pt x="2182128" y="646523"/>
                  <a:pt x="1996391" y="590961"/>
                </a:cubicBezTo>
                <a:cubicBezTo>
                  <a:pt x="1810654" y="535399"/>
                  <a:pt x="1202641" y="340136"/>
                  <a:pt x="1202641" y="340136"/>
                </a:cubicBezTo>
                <a:cubicBezTo>
                  <a:pt x="929591" y="254940"/>
                  <a:pt x="559174" y="134819"/>
                  <a:pt x="358091" y="79786"/>
                </a:cubicBezTo>
                <a:cubicBezTo>
                  <a:pt x="157008" y="24753"/>
                  <a:pt x="-23438" y="-3822"/>
                  <a:pt x="2491" y="4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: 図形 522">
            <a:extLst>
              <a:ext uri="{FF2B5EF4-FFF2-40B4-BE49-F238E27FC236}">
                <a16:creationId xmlns:a16="http://schemas.microsoft.com/office/drawing/2014/main" id="{E6758038-E7BC-4705-BBCC-9820C7E441EA}"/>
              </a:ext>
            </a:extLst>
          </p:cNvPr>
          <p:cNvSpPr/>
          <p:nvPr/>
        </p:nvSpPr>
        <p:spPr>
          <a:xfrm>
            <a:off x="7041047" y="8012034"/>
            <a:ext cx="1008673" cy="361262"/>
          </a:xfrm>
          <a:custGeom>
            <a:avLst/>
            <a:gdLst>
              <a:gd name="connsiteX0" fmla="*/ 4278 w 1008673"/>
              <a:gd name="connsiteY0" fmla="*/ 1666 h 361262"/>
              <a:gd name="connsiteX1" fmla="*/ 572603 w 1008673"/>
              <a:gd name="connsiteY1" fmla="*/ 182641 h 361262"/>
              <a:gd name="connsiteX2" fmla="*/ 963128 w 1008673"/>
              <a:gd name="connsiteY2" fmla="*/ 354091 h 361262"/>
              <a:gd name="connsiteX3" fmla="*/ 893278 w 1008673"/>
              <a:gd name="connsiteY3" fmla="*/ 293766 h 361262"/>
              <a:gd name="connsiteX4" fmla="*/ 4278 w 1008673"/>
              <a:gd name="connsiteY4" fmla="*/ 1666 h 36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673" h="361262">
                <a:moveTo>
                  <a:pt x="4278" y="1666"/>
                </a:moveTo>
                <a:cubicBezTo>
                  <a:pt x="-49168" y="-16855"/>
                  <a:pt x="412795" y="123904"/>
                  <a:pt x="572603" y="182641"/>
                </a:cubicBezTo>
                <a:cubicBezTo>
                  <a:pt x="732411" y="241378"/>
                  <a:pt x="909682" y="335570"/>
                  <a:pt x="963128" y="354091"/>
                </a:cubicBezTo>
                <a:cubicBezTo>
                  <a:pt x="1016574" y="372612"/>
                  <a:pt x="1053086" y="356208"/>
                  <a:pt x="893278" y="293766"/>
                </a:cubicBezTo>
                <a:cubicBezTo>
                  <a:pt x="733470" y="231324"/>
                  <a:pt x="57724" y="20187"/>
                  <a:pt x="4278" y="16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: 図形 523">
            <a:extLst>
              <a:ext uri="{FF2B5EF4-FFF2-40B4-BE49-F238E27FC236}">
                <a16:creationId xmlns:a16="http://schemas.microsoft.com/office/drawing/2014/main" id="{44768566-382E-4606-AB60-3596D0F023DC}"/>
              </a:ext>
            </a:extLst>
          </p:cNvPr>
          <p:cNvSpPr/>
          <p:nvPr/>
        </p:nvSpPr>
        <p:spPr>
          <a:xfrm>
            <a:off x="9163083" y="8257779"/>
            <a:ext cx="317803" cy="140592"/>
          </a:xfrm>
          <a:custGeom>
            <a:avLst/>
            <a:gdLst>
              <a:gd name="connsiteX0" fmla="*/ 3142 w 317803"/>
              <a:gd name="connsiteY0" fmla="*/ 396 h 140592"/>
              <a:gd name="connsiteX1" fmla="*/ 314292 w 317803"/>
              <a:gd name="connsiteY1" fmla="*/ 136921 h 140592"/>
              <a:gd name="connsiteX2" fmla="*/ 161892 w 317803"/>
              <a:gd name="connsiteY2" fmla="*/ 95646 h 140592"/>
              <a:gd name="connsiteX3" fmla="*/ 3142 w 317803"/>
              <a:gd name="connsiteY3" fmla="*/ 396 h 14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803" h="140592">
                <a:moveTo>
                  <a:pt x="3142" y="396"/>
                </a:moveTo>
                <a:cubicBezTo>
                  <a:pt x="28542" y="7275"/>
                  <a:pt x="287834" y="121046"/>
                  <a:pt x="314292" y="136921"/>
                </a:cubicBezTo>
                <a:cubicBezTo>
                  <a:pt x="340750" y="152796"/>
                  <a:pt x="210575" y="113108"/>
                  <a:pt x="161892" y="95646"/>
                </a:cubicBezTo>
                <a:cubicBezTo>
                  <a:pt x="113209" y="78184"/>
                  <a:pt x="-22258" y="-6483"/>
                  <a:pt x="3142" y="39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: 図形 524">
            <a:extLst>
              <a:ext uri="{FF2B5EF4-FFF2-40B4-BE49-F238E27FC236}">
                <a16:creationId xmlns:a16="http://schemas.microsoft.com/office/drawing/2014/main" id="{3BD794C4-E73D-4A42-B063-69B333FB9810}"/>
              </a:ext>
            </a:extLst>
          </p:cNvPr>
          <p:cNvSpPr/>
          <p:nvPr/>
        </p:nvSpPr>
        <p:spPr>
          <a:xfrm>
            <a:off x="9235637" y="8261304"/>
            <a:ext cx="333835" cy="908686"/>
          </a:xfrm>
          <a:custGeom>
            <a:avLst/>
            <a:gdLst>
              <a:gd name="connsiteX0" fmla="*/ 438 w 333835"/>
              <a:gd name="connsiteY0" fmla="*/ 46 h 908686"/>
              <a:gd name="connsiteX1" fmla="*/ 314763 w 333835"/>
              <a:gd name="connsiteY1" fmla="*/ 104821 h 908686"/>
              <a:gd name="connsiteX2" fmla="*/ 298888 w 333835"/>
              <a:gd name="connsiteY2" fmla="*/ 130221 h 908686"/>
              <a:gd name="connsiteX3" fmla="*/ 298888 w 333835"/>
              <a:gd name="connsiteY3" fmla="*/ 847771 h 908686"/>
              <a:gd name="connsiteX4" fmla="*/ 317938 w 333835"/>
              <a:gd name="connsiteY4" fmla="*/ 828721 h 908686"/>
              <a:gd name="connsiteX5" fmla="*/ 314763 w 333835"/>
              <a:gd name="connsiteY5" fmla="*/ 488996 h 908686"/>
              <a:gd name="connsiteX6" fmla="*/ 302063 w 333835"/>
              <a:gd name="connsiteY6" fmla="*/ 133396 h 908686"/>
              <a:gd name="connsiteX7" fmla="*/ 248088 w 333835"/>
              <a:gd name="connsiteY7" fmla="*/ 92121 h 908686"/>
              <a:gd name="connsiteX8" fmla="*/ 438 w 333835"/>
              <a:gd name="connsiteY8" fmla="*/ 46 h 90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835" h="908686">
                <a:moveTo>
                  <a:pt x="438" y="46"/>
                </a:moveTo>
                <a:cubicBezTo>
                  <a:pt x="11550" y="2163"/>
                  <a:pt x="265021" y="83125"/>
                  <a:pt x="314763" y="104821"/>
                </a:cubicBezTo>
                <a:cubicBezTo>
                  <a:pt x="364505" y="126517"/>
                  <a:pt x="301534" y="6396"/>
                  <a:pt x="298888" y="130221"/>
                </a:cubicBezTo>
                <a:cubicBezTo>
                  <a:pt x="296242" y="254046"/>
                  <a:pt x="295713" y="731354"/>
                  <a:pt x="298888" y="847771"/>
                </a:cubicBezTo>
                <a:cubicBezTo>
                  <a:pt x="302063" y="964188"/>
                  <a:pt x="315292" y="888517"/>
                  <a:pt x="317938" y="828721"/>
                </a:cubicBezTo>
                <a:cubicBezTo>
                  <a:pt x="320584" y="768925"/>
                  <a:pt x="317409" y="604883"/>
                  <a:pt x="314763" y="488996"/>
                </a:cubicBezTo>
                <a:cubicBezTo>
                  <a:pt x="312117" y="373109"/>
                  <a:pt x="313176" y="199542"/>
                  <a:pt x="302063" y="133396"/>
                </a:cubicBezTo>
                <a:cubicBezTo>
                  <a:pt x="290950" y="67250"/>
                  <a:pt x="303651" y="115404"/>
                  <a:pt x="248088" y="92121"/>
                </a:cubicBezTo>
                <a:cubicBezTo>
                  <a:pt x="192526" y="68838"/>
                  <a:pt x="-10674" y="-2071"/>
                  <a:pt x="438" y="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: 図形 525">
            <a:extLst>
              <a:ext uri="{FF2B5EF4-FFF2-40B4-BE49-F238E27FC236}">
                <a16:creationId xmlns:a16="http://schemas.microsoft.com/office/drawing/2014/main" id="{FD3246F4-001B-4195-86D0-ADE33D388483}"/>
              </a:ext>
            </a:extLst>
          </p:cNvPr>
          <p:cNvSpPr/>
          <p:nvPr/>
        </p:nvSpPr>
        <p:spPr>
          <a:xfrm>
            <a:off x="7673975" y="8299450"/>
            <a:ext cx="1423195" cy="555515"/>
          </a:xfrm>
          <a:custGeom>
            <a:avLst/>
            <a:gdLst>
              <a:gd name="connsiteX0" fmla="*/ 0 w 1423195"/>
              <a:gd name="connsiteY0" fmla="*/ 0 h 555515"/>
              <a:gd name="connsiteX1" fmla="*/ 993775 w 1423195"/>
              <a:gd name="connsiteY1" fmla="*/ 422275 h 555515"/>
              <a:gd name="connsiteX2" fmla="*/ 1158875 w 1423195"/>
              <a:gd name="connsiteY2" fmla="*/ 495300 h 555515"/>
              <a:gd name="connsiteX3" fmla="*/ 1355725 w 1423195"/>
              <a:gd name="connsiteY3" fmla="*/ 536575 h 555515"/>
              <a:gd name="connsiteX4" fmla="*/ 1406525 w 1423195"/>
              <a:gd name="connsiteY4" fmla="*/ 549275 h 555515"/>
              <a:gd name="connsiteX5" fmla="*/ 1089025 w 1423195"/>
              <a:gd name="connsiteY5" fmla="*/ 438150 h 555515"/>
              <a:gd name="connsiteX6" fmla="*/ 561975 w 1423195"/>
              <a:gd name="connsiteY6" fmla="*/ 225425 h 555515"/>
              <a:gd name="connsiteX7" fmla="*/ 0 w 1423195"/>
              <a:gd name="connsiteY7" fmla="*/ 0 h 55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3195" h="555515">
                <a:moveTo>
                  <a:pt x="0" y="0"/>
                </a:moveTo>
                <a:lnTo>
                  <a:pt x="993775" y="422275"/>
                </a:lnTo>
                <a:cubicBezTo>
                  <a:pt x="1186921" y="504825"/>
                  <a:pt x="1098550" y="476250"/>
                  <a:pt x="1158875" y="495300"/>
                </a:cubicBezTo>
                <a:cubicBezTo>
                  <a:pt x="1219200" y="514350"/>
                  <a:pt x="1314450" y="527579"/>
                  <a:pt x="1355725" y="536575"/>
                </a:cubicBezTo>
                <a:cubicBezTo>
                  <a:pt x="1397000" y="545571"/>
                  <a:pt x="1450975" y="565679"/>
                  <a:pt x="1406525" y="549275"/>
                </a:cubicBezTo>
                <a:cubicBezTo>
                  <a:pt x="1362075" y="532871"/>
                  <a:pt x="1229783" y="492125"/>
                  <a:pt x="1089025" y="438150"/>
                </a:cubicBezTo>
                <a:cubicBezTo>
                  <a:pt x="948267" y="384175"/>
                  <a:pt x="561975" y="225425"/>
                  <a:pt x="561975" y="2254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: 図形 526">
            <a:extLst>
              <a:ext uri="{FF2B5EF4-FFF2-40B4-BE49-F238E27FC236}">
                <a16:creationId xmlns:a16="http://schemas.microsoft.com/office/drawing/2014/main" id="{FB5CFEF7-237C-47DB-A576-A768FF5772BA}"/>
              </a:ext>
            </a:extLst>
          </p:cNvPr>
          <p:cNvSpPr/>
          <p:nvPr/>
        </p:nvSpPr>
        <p:spPr>
          <a:xfrm>
            <a:off x="8432538" y="8623187"/>
            <a:ext cx="886184" cy="447794"/>
          </a:xfrm>
          <a:custGeom>
            <a:avLst/>
            <a:gdLst>
              <a:gd name="connsiteX0" fmla="*/ 262 w 886184"/>
              <a:gd name="connsiteY0" fmla="*/ 113 h 447794"/>
              <a:gd name="connsiteX1" fmla="*/ 359037 w 886184"/>
              <a:gd name="connsiteY1" fmla="*/ 212838 h 447794"/>
              <a:gd name="connsiteX2" fmla="*/ 374912 w 886184"/>
              <a:gd name="connsiteY2" fmla="*/ 222363 h 447794"/>
              <a:gd name="connsiteX3" fmla="*/ 593987 w 886184"/>
              <a:gd name="connsiteY3" fmla="*/ 282688 h 447794"/>
              <a:gd name="connsiteX4" fmla="*/ 886087 w 886184"/>
              <a:gd name="connsiteY4" fmla="*/ 447788 h 447794"/>
              <a:gd name="connsiteX5" fmla="*/ 562237 w 886184"/>
              <a:gd name="connsiteY5" fmla="*/ 276338 h 447794"/>
              <a:gd name="connsiteX6" fmla="*/ 305062 w 886184"/>
              <a:gd name="connsiteY6" fmla="*/ 184263 h 447794"/>
              <a:gd name="connsiteX7" fmla="*/ 262 w 886184"/>
              <a:gd name="connsiteY7" fmla="*/ 113 h 44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6184" h="447794">
                <a:moveTo>
                  <a:pt x="262" y="113"/>
                </a:moveTo>
                <a:cubicBezTo>
                  <a:pt x="9258" y="4875"/>
                  <a:pt x="359037" y="212838"/>
                  <a:pt x="359037" y="212838"/>
                </a:cubicBezTo>
                <a:cubicBezTo>
                  <a:pt x="421479" y="249880"/>
                  <a:pt x="335754" y="210721"/>
                  <a:pt x="374912" y="222363"/>
                </a:cubicBezTo>
                <a:cubicBezTo>
                  <a:pt x="414070" y="234005"/>
                  <a:pt x="508791" y="245117"/>
                  <a:pt x="593987" y="282688"/>
                </a:cubicBezTo>
                <a:cubicBezTo>
                  <a:pt x="679183" y="320259"/>
                  <a:pt x="891378" y="448846"/>
                  <a:pt x="886087" y="447788"/>
                </a:cubicBezTo>
                <a:cubicBezTo>
                  <a:pt x="880796" y="446730"/>
                  <a:pt x="659075" y="320259"/>
                  <a:pt x="562237" y="276338"/>
                </a:cubicBezTo>
                <a:cubicBezTo>
                  <a:pt x="465400" y="232417"/>
                  <a:pt x="394491" y="226596"/>
                  <a:pt x="305062" y="184263"/>
                </a:cubicBezTo>
                <a:cubicBezTo>
                  <a:pt x="215633" y="141930"/>
                  <a:pt x="-8734" y="-4649"/>
                  <a:pt x="262" y="1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: 図形 527">
            <a:extLst>
              <a:ext uri="{FF2B5EF4-FFF2-40B4-BE49-F238E27FC236}">
                <a16:creationId xmlns:a16="http://schemas.microsoft.com/office/drawing/2014/main" id="{5AB77085-7875-4E3F-9612-ED04536EF020}"/>
              </a:ext>
            </a:extLst>
          </p:cNvPr>
          <p:cNvSpPr/>
          <p:nvPr/>
        </p:nvSpPr>
        <p:spPr>
          <a:xfrm>
            <a:off x="8769350" y="8794750"/>
            <a:ext cx="554427" cy="276275"/>
          </a:xfrm>
          <a:custGeom>
            <a:avLst/>
            <a:gdLst>
              <a:gd name="connsiteX0" fmla="*/ 0 w 554427"/>
              <a:gd name="connsiteY0" fmla="*/ 0 h 276275"/>
              <a:gd name="connsiteX1" fmla="*/ 279400 w 554427"/>
              <a:gd name="connsiteY1" fmla="*/ 66675 h 276275"/>
              <a:gd name="connsiteX2" fmla="*/ 508000 w 554427"/>
              <a:gd name="connsiteY2" fmla="*/ 158750 h 276275"/>
              <a:gd name="connsiteX3" fmla="*/ 539750 w 554427"/>
              <a:gd name="connsiteY3" fmla="*/ 193675 h 276275"/>
              <a:gd name="connsiteX4" fmla="*/ 552450 w 554427"/>
              <a:gd name="connsiteY4" fmla="*/ 276225 h 276275"/>
              <a:gd name="connsiteX5" fmla="*/ 523875 w 554427"/>
              <a:gd name="connsiteY5" fmla="*/ 180975 h 276275"/>
              <a:gd name="connsiteX6" fmla="*/ 279400 w 554427"/>
              <a:gd name="connsiteY6" fmla="*/ 88900 h 276275"/>
              <a:gd name="connsiteX7" fmla="*/ 0 w 554427"/>
              <a:gd name="connsiteY7" fmla="*/ 0 h 2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427" h="276275">
                <a:moveTo>
                  <a:pt x="0" y="0"/>
                </a:moveTo>
                <a:cubicBezTo>
                  <a:pt x="97366" y="20108"/>
                  <a:pt x="194733" y="40217"/>
                  <a:pt x="279400" y="66675"/>
                </a:cubicBezTo>
                <a:cubicBezTo>
                  <a:pt x="364067" y="93133"/>
                  <a:pt x="464608" y="137583"/>
                  <a:pt x="508000" y="158750"/>
                </a:cubicBezTo>
                <a:cubicBezTo>
                  <a:pt x="551392" y="179917"/>
                  <a:pt x="532342" y="174096"/>
                  <a:pt x="539750" y="193675"/>
                </a:cubicBezTo>
                <a:cubicBezTo>
                  <a:pt x="547158" y="213254"/>
                  <a:pt x="555096" y="278342"/>
                  <a:pt x="552450" y="276225"/>
                </a:cubicBezTo>
                <a:cubicBezTo>
                  <a:pt x="549804" y="274108"/>
                  <a:pt x="569383" y="212196"/>
                  <a:pt x="523875" y="180975"/>
                </a:cubicBezTo>
                <a:cubicBezTo>
                  <a:pt x="478367" y="149754"/>
                  <a:pt x="279400" y="88900"/>
                  <a:pt x="279400" y="889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: 図形 528">
            <a:extLst>
              <a:ext uri="{FF2B5EF4-FFF2-40B4-BE49-F238E27FC236}">
                <a16:creationId xmlns:a16="http://schemas.microsoft.com/office/drawing/2014/main" id="{236663B4-4923-44BB-AD32-644AD40177C7}"/>
              </a:ext>
            </a:extLst>
          </p:cNvPr>
          <p:cNvSpPr/>
          <p:nvPr/>
        </p:nvSpPr>
        <p:spPr>
          <a:xfrm>
            <a:off x="9250353" y="8979039"/>
            <a:ext cx="127063" cy="136760"/>
          </a:xfrm>
          <a:custGeom>
            <a:avLst/>
            <a:gdLst>
              <a:gd name="connsiteX0" fmla="*/ 107960 w 127063"/>
              <a:gd name="connsiteY0" fmla="*/ 1449 h 136760"/>
              <a:gd name="connsiteX1" fmla="*/ 127010 w 127063"/>
              <a:gd name="connsiteY1" fmla="*/ 134799 h 136760"/>
              <a:gd name="connsiteX2" fmla="*/ 101610 w 127063"/>
              <a:gd name="connsiteY2" fmla="*/ 79236 h 136760"/>
              <a:gd name="connsiteX3" fmla="*/ 10 w 127063"/>
              <a:gd name="connsiteY3" fmla="*/ 53836 h 136760"/>
              <a:gd name="connsiteX4" fmla="*/ 95260 w 127063"/>
              <a:gd name="connsiteY4" fmla="*/ 63361 h 136760"/>
              <a:gd name="connsiteX5" fmla="*/ 107960 w 127063"/>
              <a:gd name="connsiteY5" fmla="*/ 1449 h 13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063" h="136760">
                <a:moveTo>
                  <a:pt x="107960" y="1449"/>
                </a:moveTo>
                <a:cubicBezTo>
                  <a:pt x="113252" y="13355"/>
                  <a:pt x="128068" y="121835"/>
                  <a:pt x="127010" y="134799"/>
                </a:cubicBezTo>
                <a:cubicBezTo>
                  <a:pt x="125952" y="147763"/>
                  <a:pt x="122776" y="92730"/>
                  <a:pt x="101610" y="79236"/>
                </a:cubicBezTo>
                <a:cubicBezTo>
                  <a:pt x="80444" y="65742"/>
                  <a:pt x="1068" y="56482"/>
                  <a:pt x="10" y="53836"/>
                </a:cubicBezTo>
                <a:cubicBezTo>
                  <a:pt x="-1048" y="51190"/>
                  <a:pt x="75152" y="72092"/>
                  <a:pt x="95260" y="63361"/>
                </a:cubicBezTo>
                <a:cubicBezTo>
                  <a:pt x="115368" y="54630"/>
                  <a:pt x="102668" y="-10457"/>
                  <a:pt x="107960" y="14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: 図形 529">
            <a:extLst>
              <a:ext uri="{FF2B5EF4-FFF2-40B4-BE49-F238E27FC236}">
                <a16:creationId xmlns:a16="http://schemas.microsoft.com/office/drawing/2014/main" id="{303D0CBB-EF92-4B9B-B9D4-98D07194E31E}"/>
              </a:ext>
            </a:extLst>
          </p:cNvPr>
          <p:cNvSpPr/>
          <p:nvPr/>
        </p:nvSpPr>
        <p:spPr>
          <a:xfrm>
            <a:off x="9405660" y="8978900"/>
            <a:ext cx="132716" cy="161925"/>
          </a:xfrm>
          <a:custGeom>
            <a:avLst/>
            <a:gdLst>
              <a:gd name="connsiteX0" fmla="*/ 278 w 132716"/>
              <a:gd name="connsiteY0" fmla="*/ 0 h 161925"/>
              <a:gd name="connsiteX1" fmla="*/ 81240 w 132716"/>
              <a:gd name="connsiteY1" fmla="*/ 84138 h 161925"/>
              <a:gd name="connsiteX2" fmla="*/ 130453 w 132716"/>
              <a:gd name="connsiteY2" fmla="*/ 161925 h 161925"/>
              <a:gd name="connsiteX3" fmla="*/ 111403 w 132716"/>
              <a:gd name="connsiteY3" fmla="*/ 84138 h 161925"/>
              <a:gd name="connsiteX4" fmla="*/ 278 w 132716"/>
              <a:gd name="connsiteY4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16" h="161925">
                <a:moveTo>
                  <a:pt x="278" y="0"/>
                </a:moveTo>
                <a:cubicBezTo>
                  <a:pt x="-4749" y="0"/>
                  <a:pt x="59544" y="57151"/>
                  <a:pt x="81240" y="84138"/>
                </a:cubicBezTo>
                <a:cubicBezTo>
                  <a:pt x="102936" y="111125"/>
                  <a:pt x="125426" y="161925"/>
                  <a:pt x="130453" y="161925"/>
                </a:cubicBezTo>
                <a:cubicBezTo>
                  <a:pt x="135480" y="161925"/>
                  <a:pt x="133363" y="109538"/>
                  <a:pt x="111403" y="84138"/>
                </a:cubicBezTo>
                <a:cubicBezTo>
                  <a:pt x="89443" y="58738"/>
                  <a:pt x="5305" y="0"/>
                  <a:pt x="27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: 図形 530">
            <a:extLst>
              <a:ext uri="{FF2B5EF4-FFF2-40B4-BE49-F238E27FC236}">
                <a16:creationId xmlns:a16="http://schemas.microsoft.com/office/drawing/2014/main" id="{C4E71B06-BB55-402E-8719-5707EB0411AB}"/>
              </a:ext>
            </a:extLst>
          </p:cNvPr>
          <p:cNvSpPr/>
          <p:nvPr/>
        </p:nvSpPr>
        <p:spPr>
          <a:xfrm>
            <a:off x="9354869" y="8951104"/>
            <a:ext cx="84477" cy="168303"/>
          </a:xfrm>
          <a:custGeom>
            <a:avLst/>
            <a:gdLst>
              <a:gd name="connsiteX0" fmla="*/ 47894 w 84477"/>
              <a:gd name="connsiteY0" fmla="*/ 809 h 168303"/>
              <a:gd name="connsiteX1" fmla="*/ 84406 w 84477"/>
              <a:gd name="connsiteY1" fmla="*/ 157971 h 168303"/>
              <a:gd name="connsiteX2" fmla="*/ 36781 w 84477"/>
              <a:gd name="connsiteY2" fmla="*/ 154796 h 168303"/>
              <a:gd name="connsiteX3" fmla="*/ 269 w 84477"/>
              <a:gd name="connsiteY3" fmla="*/ 167496 h 168303"/>
              <a:gd name="connsiteX4" fmla="*/ 55831 w 84477"/>
              <a:gd name="connsiteY4" fmla="*/ 157971 h 168303"/>
              <a:gd name="connsiteX5" fmla="*/ 63769 w 84477"/>
              <a:gd name="connsiteY5" fmla="*/ 97646 h 168303"/>
              <a:gd name="connsiteX6" fmla="*/ 47894 w 84477"/>
              <a:gd name="connsiteY6" fmla="*/ 809 h 16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77" h="168303">
                <a:moveTo>
                  <a:pt x="47894" y="809"/>
                </a:moveTo>
                <a:cubicBezTo>
                  <a:pt x="51334" y="10863"/>
                  <a:pt x="86258" y="132307"/>
                  <a:pt x="84406" y="157971"/>
                </a:cubicBezTo>
                <a:cubicBezTo>
                  <a:pt x="82554" y="183635"/>
                  <a:pt x="50804" y="153209"/>
                  <a:pt x="36781" y="154796"/>
                </a:cubicBezTo>
                <a:cubicBezTo>
                  <a:pt x="22758" y="156383"/>
                  <a:pt x="-2906" y="166967"/>
                  <a:pt x="269" y="167496"/>
                </a:cubicBezTo>
                <a:cubicBezTo>
                  <a:pt x="3444" y="168025"/>
                  <a:pt x="45248" y="169613"/>
                  <a:pt x="55831" y="157971"/>
                </a:cubicBezTo>
                <a:cubicBezTo>
                  <a:pt x="66414" y="146329"/>
                  <a:pt x="65886" y="118019"/>
                  <a:pt x="63769" y="97646"/>
                </a:cubicBezTo>
                <a:cubicBezTo>
                  <a:pt x="61652" y="77273"/>
                  <a:pt x="44454" y="-9245"/>
                  <a:pt x="47894" y="80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: 図形 531">
            <a:extLst>
              <a:ext uri="{FF2B5EF4-FFF2-40B4-BE49-F238E27FC236}">
                <a16:creationId xmlns:a16="http://schemas.microsoft.com/office/drawing/2014/main" id="{42CB2CFC-20B9-4C68-994A-651ED49CC64B}"/>
              </a:ext>
            </a:extLst>
          </p:cNvPr>
          <p:cNvSpPr/>
          <p:nvPr/>
        </p:nvSpPr>
        <p:spPr>
          <a:xfrm>
            <a:off x="9433164" y="9064605"/>
            <a:ext cx="111949" cy="63581"/>
          </a:xfrm>
          <a:custGeom>
            <a:avLst/>
            <a:gdLst>
              <a:gd name="connsiteX0" fmla="*/ 1349 w 111949"/>
              <a:gd name="connsiteY0" fmla="*/ 3195 h 63581"/>
              <a:gd name="connsiteX1" fmla="*/ 110886 w 111949"/>
              <a:gd name="connsiteY1" fmla="*/ 63520 h 63581"/>
              <a:gd name="connsiteX2" fmla="*/ 53736 w 111949"/>
              <a:gd name="connsiteY2" fmla="*/ 14308 h 63581"/>
              <a:gd name="connsiteX3" fmla="*/ 1349 w 111949"/>
              <a:gd name="connsiteY3" fmla="*/ 3195 h 6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49" h="63581">
                <a:moveTo>
                  <a:pt x="1349" y="3195"/>
                </a:moveTo>
                <a:cubicBezTo>
                  <a:pt x="10874" y="11397"/>
                  <a:pt x="102155" y="61668"/>
                  <a:pt x="110886" y="63520"/>
                </a:cubicBezTo>
                <a:cubicBezTo>
                  <a:pt x="119617" y="65372"/>
                  <a:pt x="72257" y="24627"/>
                  <a:pt x="53736" y="14308"/>
                </a:cubicBezTo>
                <a:cubicBezTo>
                  <a:pt x="35215" y="3989"/>
                  <a:pt x="-8176" y="-5007"/>
                  <a:pt x="1349" y="31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: 図形 532">
            <a:extLst>
              <a:ext uri="{FF2B5EF4-FFF2-40B4-BE49-F238E27FC236}">
                <a16:creationId xmlns:a16="http://schemas.microsoft.com/office/drawing/2014/main" id="{CFDD0555-AA34-4882-B566-62442572881B}"/>
              </a:ext>
            </a:extLst>
          </p:cNvPr>
          <p:cNvSpPr/>
          <p:nvPr/>
        </p:nvSpPr>
        <p:spPr>
          <a:xfrm>
            <a:off x="-36094" y="7633485"/>
            <a:ext cx="3897378" cy="2391953"/>
          </a:xfrm>
          <a:custGeom>
            <a:avLst/>
            <a:gdLst>
              <a:gd name="connsiteX0" fmla="*/ 5614 w 3897378"/>
              <a:gd name="connsiteY0" fmla="*/ 2389355 h 2391953"/>
              <a:gd name="connsiteX1" fmla="*/ 828574 w 3897378"/>
              <a:gd name="connsiteY1" fmla="*/ 2048995 h 2391953"/>
              <a:gd name="connsiteX2" fmla="*/ 2256054 w 3897378"/>
              <a:gd name="connsiteY2" fmla="*/ 1220955 h 2391953"/>
              <a:gd name="connsiteX3" fmla="*/ 3744494 w 3897378"/>
              <a:gd name="connsiteY3" fmla="*/ 67795 h 2391953"/>
              <a:gd name="connsiteX4" fmla="*/ 3637814 w 3897378"/>
              <a:gd name="connsiteY4" fmla="*/ 281155 h 2391953"/>
              <a:gd name="connsiteX5" fmla="*/ 1875054 w 3897378"/>
              <a:gd name="connsiteY5" fmla="*/ 1490195 h 2391953"/>
              <a:gd name="connsiteX6" fmla="*/ 1113054 w 3897378"/>
              <a:gd name="connsiteY6" fmla="*/ 1810235 h 2391953"/>
              <a:gd name="connsiteX7" fmla="*/ 498374 w 3897378"/>
              <a:gd name="connsiteY7" fmla="*/ 2186155 h 2391953"/>
              <a:gd name="connsiteX8" fmla="*/ 5614 w 3897378"/>
              <a:gd name="connsiteY8" fmla="*/ 2389355 h 239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7378" h="2391953">
                <a:moveTo>
                  <a:pt x="5614" y="2389355"/>
                </a:moveTo>
                <a:cubicBezTo>
                  <a:pt x="60647" y="2366495"/>
                  <a:pt x="453501" y="2243728"/>
                  <a:pt x="828574" y="2048995"/>
                </a:cubicBezTo>
                <a:cubicBezTo>
                  <a:pt x="1203647" y="1854262"/>
                  <a:pt x="1770067" y="1551155"/>
                  <a:pt x="2256054" y="1220955"/>
                </a:cubicBezTo>
                <a:cubicBezTo>
                  <a:pt x="2742041" y="890755"/>
                  <a:pt x="3514201" y="224428"/>
                  <a:pt x="3744494" y="67795"/>
                </a:cubicBezTo>
                <a:cubicBezTo>
                  <a:pt x="3974787" y="-88838"/>
                  <a:pt x="3949387" y="44088"/>
                  <a:pt x="3637814" y="281155"/>
                </a:cubicBezTo>
                <a:cubicBezTo>
                  <a:pt x="3326241" y="518222"/>
                  <a:pt x="2295847" y="1235348"/>
                  <a:pt x="1875054" y="1490195"/>
                </a:cubicBezTo>
                <a:cubicBezTo>
                  <a:pt x="1454261" y="1745042"/>
                  <a:pt x="1342501" y="1694242"/>
                  <a:pt x="1113054" y="1810235"/>
                </a:cubicBezTo>
                <a:cubicBezTo>
                  <a:pt x="883607" y="1926228"/>
                  <a:pt x="682947" y="2093022"/>
                  <a:pt x="498374" y="2186155"/>
                </a:cubicBezTo>
                <a:cubicBezTo>
                  <a:pt x="313801" y="2279288"/>
                  <a:pt x="-49419" y="2412215"/>
                  <a:pt x="5614" y="23893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: 図形 533">
            <a:extLst>
              <a:ext uri="{FF2B5EF4-FFF2-40B4-BE49-F238E27FC236}">
                <a16:creationId xmlns:a16="http://schemas.microsoft.com/office/drawing/2014/main" id="{783E8895-22B9-4597-9161-9E030B16D23F}"/>
              </a:ext>
            </a:extLst>
          </p:cNvPr>
          <p:cNvSpPr/>
          <p:nvPr/>
        </p:nvSpPr>
        <p:spPr>
          <a:xfrm>
            <a:off x="-5277" y="9595789"/>
            <a:ext cx="904556" cy="367003"/>
          </a:xfrm>
          <a:custGeom>
            <a:avLst/>
            <a:gdLst>
              <a:gd name="connsiteX0" fmla="*/ 197 w 904556"/>
              <a:gd name="connsiteY0" fmla="*/ 366091 h 367003"/>
              <a:gd name="connsiteX1" fmla="*/ 401517 w 904556"/>
              <a:gd name="connsiteY1" fmla="*/ 208611 h 367003"/>
              <a:gd name="connsiteX2" fmla="*/ 904437 w 904556"/>
              <a:gd name="connsiteY2" fmla="*/ 331 h 367003"/>
              <a:gd name="connsiteX3" fmla="*/ 355797 w 904556"/>
              <a:gd name="connsiteY3" fmla="*/ 259411 h 367003"/>
              <a:gd name="connsiteX4" fmla="*/ 197 w 904556"/>
              <a:gd name="connsiteY4" fmla="*/ 366091 h 36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556" h="367003">
                <a:moveTo>
                  <a:pt x="197" y="366091"/>
                </a:moveTo>
                <a:cubicBezTo>
                  <a:pt x="7817" y="357624"/>
                  <a:pt x="401517" y="208611"/>
                  <a:pt x="401517" y="208611"/>
                </a:cubicBezTo>
                <a:cubicBezTo>
                  <a:pt x="552224" y="147651"/>
                  <a:pt x="912057" y="-8136"/>
                  <a:pt x="904437" y="331"/>
                </a:cubicBezTo>
                <a:cubicBezTo>
                  <a:pt x="896817" y="8798"/>
                  <a:pt x="503964" y="195911"/>
                  <a:pt x="355797" y="259411"/>
                </a:cubicBezTo>
                <a:cubicBezTo>
                  <a:pt x="207630" y="322911"/>
                  <a:pt x="-7423" y="374558"/>
                  <a:pt x="197" y="366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: 図形 534">
            <a:extLst>
              <a:ext uri="{FF2B5EF4-FFF2-40B4-BE49-F238E27FC236}">
                <a16:creationId xmlns:a16="http://schemas.microsoft.com/office/drawing/2014/main" id="{734989F0-16A4-4C99-A040-BC9FA0B150FF}"/>
              </a:ext>
            </a:extLst>
          </p:cNvPr>
          <p:cNvSpPr/>
          <p:nvPr/>
        </p:nvSpPr>
        <p:spPr>
          <a:xfrm>
            <a:off x="-22144" y="9542397"/>
            <a:ext cx="924935" cy="460123"/>
          </a:xfrm>
          <a:custGeom>
            <a:avLst/>
            <a:gdLst>
              <a:gd name="connsiteX0" fmla="*/ 1824 w 924935"/>
              <a:gd name="connsiteY0" fmla="*/ 460123 h 460123"/>
              <a:gd name="connsiteX1" fmla="*/ 174544 w 924935"/>
              <a:gd name="connsiteY1" fmla="*/ 297563 h 460123"/>
              <a:gd name="connsiteX2" fmla="*/ 921304 w 924935"/>
              <a:gd name="connsiteY2" fmla="*/ 2923 h 460123"/>
              <a:gd name="connsiteX3" fmla="*/ 453944 w 924935"/>
              <a:gd name="connsiteY3" fmla="*/ 150243 h 460123"/>
              <a:gd name="connsiteX4" fmla="*/ 326944 w 924935"/>
              <a:gd name="connsiteY4" fmla="*/ 211203 h 460123"/>
              <a:gd name="connsiteX5" fmla="*/ 98344 w 924935"/>
              <a:gd name="connsiteY5" fmla="*/ 297563 h 460123"/>
              <a:gd name="connsiteX6" fmla="*/ 1824 w 924935"/>
              <a:gd name="connsiteY6" fmla="*/ 460123 h 46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935" h="460123">
                <a:moveTo>
                  <a:pt x="1824" y="460123"/>
                </a:moveTo>
                <a:cubicBezTo>
                  <a:pt x="14524" y="460123"/>
                  <a:pt x="21297" y="373763"/>
                  <a:pt x="174544" y="297563"/>
                </a:cubicBezTo>
                <a:cubicBezTo>
                  <a:pt x="327791" y="221363"/>
                  <a:pt x="874737" y="27476"/>
                  <a:pt x="921304" y="2923"/>
                </a:cubicBezTo>
                <a:cubicBezTo>
                  <a:pt x="967871" y="-21630"/>
                  <a:pt x="553004" y="115530"/>
                  <a:pt x="453944" y="150243"/>
                </a:cubicBezTo>
                <a:cubicBezTo>
                  <a:pt x="354884" y="184956"/>
                  <a:pt x="386211" y="186650"/>
                  <a:pt x="326944" y="211203"/>
                </a:cubicBezTo>
                <a:cubicBezTo>
                  <a:pt x="267677" y="235756"/>
                  <a:pt x="151684" y="262003"/>
                  <a:pt x="98344" y="297563"/>
                </a:cubicBezTo>
                <a:cubicBezTo>
                  <a:pt x="45004" y="333123"/>
                  <a:pt x="-10876" y="460123"/>
                  <a:pt x="1824" y="4601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: 図形 535">
            <a:extLst>
              <a:ext uri="{FF2B5EF4-FFF2-40B4-BE49-F238E27FC236}">
                <a16:creationId xmlns:a16="http://schemas.microsoft.com/office/drawing/2014/main" id="{7B3BF674-DADC-4F05-BDC4-3841602DA56F}"/>
              </a:ext>
            </a:extLst>
          </p:cNvPr>
          <p:cNvSpPr/>
          <p:nvPr/>
        </p:nvSpPr>
        <p:spPr>
          <a:xfrm>
            <a:off x="1386840" y="8567467"/>
            <a:ext cx="1205948" cy="739093"/>
          </a:xfrm>
          <a:custGeom>
            <a:avLst/>
            <a:gdLst>
              <a:gd name="connsiteX0" fmla="*/ 0 w 1205948"/>
              <a:gd name="connsiteY0" fmla="*/ 739093 h 739093"/>
              <a:gd name="connsiteX1" fmla="*/ 60960 w 1205948"/>
              <a:gd name="connsiteY1" fmla="*/ 703533 h 739093"/>
              <a:gd name="connsiteX2" fmla="*/ 1178560 w 1205948"/>
              <a:gd name="connsiteY2" fmla="*/ 12653 h 739093"/>
              <a:gd name="connsiteX3" fmla="*/ 792480 w 1205948"/>
              <a:gd name="connsiteY3" fmla="*/ 292053 h 739093"/>
              <a:gd name="connsiteX4" fmla="*/ 0 w 1205948"/>
              <a:gd name="connsiteY4" fmla="*/ 739093 h 73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5948" h="739093">
                <a:moveTo>
                  <a:pt x="0" y="739093"/>
                </a:moveTo>
                <a:lnTo>
                  <a:pt x="60960" y="703533"/>
                </a:lnTo>
                <a:lnTo>
                  <a:pt x="1178560" y="12653"/>
                </a:lnTo>
                <a:cubicBezTo>
                  <a:pt x="1300480" y="-55927"/>
                  <a:pt x="987213" y="170980"/>
                  <a:pt x="792480" y="292053"/>
                </a:cubicBezTo>
                <a:cubicBezTo>
                  <a:pt x="597747" y="413126"/>
                  <a:pt x="303953" y="576109"/>
                  <a:pt x="0" y="73909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: 図形 536">
            <a:extLst>
              <a:ext uri="{FF2B5EF4-FFF2-40B4-BE49-F238E27FC236}">
                <a16:creationId xmlns:a16="http://schemas.microsoft.com/office/drawing/2014/main" id="{81150064-770F-4F50-901D-A7B2744A125F}"/>
              </a:ext>
            </a:extLst>
          </p:cNvPr>
          <p:cNvSpPr/>
          <p:nvPr/>
        </p:nvSpPr>
        <p:spPr>
          <a:xfrm>
            <a:off x="1180174" y="8241943"/>
            <a:ext cx="1804605" cy="1202399"/>
          </a:xfrm>
          <a:custGeom>
            <a:avLst/>
            <a:gdLst>
              <a:gd name="connsiteX0" fmla="*/ 54901 w 1804605"/>
              <a:gd name="connsiteY0" fmla="*/ 1162407 h 1202399"/>
              <a:gd name="connsiteX1" fmla="*/ 118401 w 1804605"/>
              <a:gd name="connsiteY1" fmla="*/ 1124307 h 1202399"/>
              <a:gd name="connsiteX2" fmla="*/ 639101 w 1804605"/>
              <a:gd name="connsiteY2" fmla="*/ 771882 h 1202399"/>
              <a:gd name="connsiteX3" fmla="*/ 1448726 w 1804605"/>
              <a:gd name="connsiteY3" fmla="*/ 244832 h 1202399"/>
              <a:gd name="connsiteX4" fmla="*/ 1804326 w 1804605"/>
              <a:gd name="connsiteY4" fmla="*/ 357 h 1202399"/>
              <a:gd name="connsiteX5" fmla="*/ 1499526 w 1804605"/>
              <a:gd name="connsiteY5" fmla="*/ 197207 h 1202399"/>
              <a:gd name="connsiteX6" fmla="*/ 1039151 w 1804605"/>
              <a:gd name="connsiteY6" fmla="*/ 473432 h 1202399"/>
              <a:gd name="connsiteX7" fmla="*/ 54901 w 1804605"/>
              <a:gd name="connsiteY7" fmla="*/ 1162407 h 12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4605" h="1202399">
                <a:moveTo>
                  <a:pt x="54901" y="1162407"/>
                </a:moveTo>
                <a:cubicBezTo>
                  <a:pt x="-98557" y="1270886"/>
                  <a:pt x="118401" y="1124307"/>
                  <a:pt x="118401" y="1124307"/>
                </a:cubicBezTo>
                <a:cubicBezTo>
                  <a:pt x="215768" y="1059219"/>
                  <a:pt x="417380" y="918461"/>
                  <a:pt x="639101" y="771882"/>
                </a:cubicBezTo>
                <a:cubicBezTo>
                  <a:pt x="860822" y="625303"/>
                  <a:pt x="1254522" y="373419"/>
                  <a:pt x="1448726" y="244832"/>
                </a:cubicBezTo>
                <a:cubicBezTo>
                  <a:pt x="1642930" y="116244"/>
                  <a:pt x="1795859" y="8294"/>
                  <a:pt x="1804326" y="357"/>
                </a:cubicBezTo>
                <a:cubicBezTo>
                  <a:pt x="1812793" y="-7581"/>
                  <a:pt x="1627055" y="118361"/>
                  <a:pt x="1499526" y="197207"/>
                </a:cubicBezTo>
                <a:cubicBezTo>
                  <a:pt x="1371997" y="276053"/>
                  <a:pt x="1279922" y="314153"/>
                  <a:pt x="1039151" y="473432"/>
                </a:cubicBezTo>
                <a:cubicBezTo>
                  <a:pt x="798380" y="632711"/>
                  <a:pt x="208359" y="1053928"/>
                  <a:pt x="54901" y="11624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: 図形 537">
            <a:extLst>
              <a:ext uri="{FF2B5EF4-FFF2-40B4-BE49-F238E27FC236}">
                <a16:creationId xmlns:a16="http://schemas.microsoft.com/office/drawing/2014/main" id="{0C2F7E9A-0D9A-4B91-AEC2-0F0129A68B4C}"/>
              </a:ext>
            </a:extLst>
          </p:cNvPr>
          <p:cNvSpPr/>
          <p:nvPr/>
        </p:nvSpPr>
        <p:spPr>
          <a:xfrm>
            <a:off x="3027403" y="7649482"/>
            <a:ext cx="669574" cy="590359"/>
          </a:xfrm>
          <a:custGeom>
            <a:avLst/>
            <a:gdLst>
              <a:gd name="connsiteX0" fmla="*/ 665757 w 669574"/>
              <a:gd name="connsiteY0" fmla="*/ 998 h 590359"/>
              <a:gd name="connsiteX1" fmla="*/ 254277 w 669574"/>
              <a:gd name="connsiteY1" fmla="*/ 351518 h 590359"/>
              <a:gd name="connsiteX2" fmla="*/ 277 w 669574"/>
              <a:gd name="connsiteY2" fmla="*/ 590278 h 590359"/>
              <a:gd name="connsiteX3" fmla="*/ 299997 w 669574"/>
              <a:gd name="connsiteY3" fmla="*/ 376918 h 590359"/>
              <a:gd name="connsiteX4" fmla="*/ 452397 w 669574"/>
              <a:gd name="connsiteY4" fmla="*/ 249918 h 590359"/>
              <a:gd name="connsiteX5" fmla="*/ 665757 w 669574"/>
              <a:gd name="connsiteY5" fmla="*/ 998 h 59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574" h="590359">
                <a:moveTo>
                  <a:pt x="665757" y="998"/>
                </a:moveTo>
                <a:cubicBezTo>
                  <a:pt x="632737" y="17931"/>
                  <a:pt x="365190" y="253305"/>
                  <a:pt x="254277" y="351518"/>
                </a:cubicBezTo>
                <a:cubicBezTo>
                  <a:pt x="143364" y="449731"/>
                  <a:pt x="-7343" y="586045"/>
                  <a:pt x="277" y="590278"/>
                </a:cubicBezTo>
                <a:cubicBezTo>
                  <a:pt x="7897" y="594511"/>
                  <a:pt x="224644" y="433645"/>
                  <a:pt x="299997" y="376918"/>
                </a:cubicBezTo>
                <a:cubicBezTo>
                  <a:pt x="375350" y="320191"/>
                  <a:pt x="396517" y="312571"/>
                  <a:pt x="452397" y="249918"/>
                </a:cubicBezTo>
                <a:cubicBezTo>
                  <a:pt x="508277" y="187265"/>
                  <a:pt x="698777" y="-15935"/>
                  <a:pt x="665757" y="99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: 図形 538">
            <a:extLst>
              <a:ext uri="{FF2B5EF4-FFF2-40B4-BE49-F238E27FC236}">
                <a16:creationId xmlns:a16="http://schemas.microsoft.com/office/drawing/2014/main" id="{4F11878A-131F-4DA6-82FE-FB1A82ED78EA}"/>
              </a:ext>
            </a:extLst>
          </p:cNvPr>
          <p:cNvSpPr/>
          <p:nvPr/>
        </p:nvSpPr>
        <p:spPr>
          <a:xfrm>
            <a:off x="4909765" y="6036733"/>
            <a:ext cx="1780107" cy="139969"/>
          </a:xfrm>
          <a:custGeom>
            <a:avLst/>
            <a:gdLst>
              <a:gd name="connsiteX0" fmla="*/ 5135 w 1780107"/>
              <a:gd name="connsiteY0" fmla="*/ 0 h 139969"/>
              <a:gd name="connsiteX1" fmla="*/ 127902 w 1780107"/>
              <a:gd name="connsiteY1" fmla="*/ 16934 h 139969"/>
              <a:gd name="connsiteX2" fmla="*/ 1165068 w 1780107"/>
              <a:gd name="connsiteY2" fmla="*/ 101600 h 139969"/>
              <a:gd name="connsiteX3" fmla="*/ 1359802 w 1780107"/>
              <a:gd name="connsiteY3" fmla="*/ 135467 h 139969"/>
              <a:gd name="connsiteX4" fmla="*/ 1778902 w 1780107"/>
              <a:gd name="connsiteY4" fmla="*/ 135467 h 139969"/>
              <a:gd name="connsiteX5" fmla="*/ 1215868 w 1780107"/>
              <a:gd name="connsiteY5" fmla="*/ 97367 h 139969"/>
              <a:gd name="connsiteX6" fmla="*/ 5135 w 1780107"/>
              <a:gd name="connsiteY6" fmla="*/ 0 h 13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0107" h="139969">
                <a:moveTo>
                  <a:pt x="5135" y="0"/>
                </a:moveTo>
                <a:cubicBezTo>
                  <a:pt x="-30143" y="0"/>
                  <a:pt x="127902" y="16934"/>
                  <a:pt x="127902" y="16934"/>
                </a:cubicBezTo>
                <a:lnTo>
                  <a:pt x="1165068" y="101600"/>
                </a:lnTo>
                <a:cubicBezTo>
                  <a:pt x="1370385" y="121356"/>
                  <a:pt x="1257496" y="129823"/>
                  <a:pt x="1359802" y="135467"/>
                </a:cubicBezTo>
                <a:cubicBezTo>
                  <a:pt x="1462108" y="141112"/>
                  <a:pt x="1802891" y="141817"/>
                  <a:pt x="1778902" y="135467"/>
                </a:cubicBezTo>
                <a:cubicBezTo>
                  <a:pt x="1754913" y="129117"/>
                  <a:pt x="1215868" y="97367"/>
                  <a:pt x="1215868" y="97367"/>
                </a:cubicBezTo>
                <a:lnTo>
                  <a:pt x="513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: 図形 539">
            <a:extLst>
              <a:ext uri="{FF2B5EF4-FFF2-40B4-BE49-F238E27FC236}">
                <a16:creationId xmlns:a16="http://schemas.microsoft.com/office/drawing/2014/main" id="{4BC5882B-79EE-4807-A152-FA37A8A7335D}"/>
              </a:ext>
            </a:extLst>
          </p:cNvPr>
          <p:cNvSpPr/>
          <p:nvPr/>
        </p:nvSpPr>
        <p:spPr>
          <a:xfrm>
            <a:off x="5925859" y="6204811"/>
            <a:ext cx="924112" cy="677491"/>
          </a:xfrm>
          <a:custGeom>
            <a:avLst/>
            <a:gdLst>
              <a:gd name="connsiteX0" fmla="*/ 923674 w 924112"/>
              <a:gd name="connsiteY0" fmla="*/ 1256 h 677491"/>
              <a:gd name="connsiteX1" fmla="*/ 419908 w 924112"/>
              <a:gd name="connsiteY1" fmla="*/ 361089 h 677491"/>
              <a:gd name="connsiteX2" fmla="*/ 808 w 924112"/>
              <a:gd name="connsiteY2" fmla="*/ 674356 h 677491"/>
              <a:gd name="connsiteX3" fmla="*/ 331008 w 924112"/>
              <a:gd name="connsiteY3" fmla="*/ 492322 h 677491"/>
              <a:gd name="connsiteX4" fmla="*/ 923674 w 924112"/>
              <a:gd name="connsiteY4" fmla="*/ 1256 h 67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112" h="677491">
                <a:moveTo>
                  <a:pt x="923674" y="1256"/>
                </a:moveTo>
                <a:cubicBezTo>
                  <a:pt x="938491" y="-20616"/>
                  <a:pt x="573719" y="248906"/>
                  <a:pt x="419908" y="361089"/>
                </a:cubicBezTo>
                <a:cubicBezTo>
                  <a:pt x="266097" y="473272"/>
                  <a:pt x="15625" y="652484"/>
                  <a:pt x="808" y="674356"/>
                </a:cubicBezTo>
                <a:cubicBezTo>
                  <a:pt x="-14009" y="696228"/>
                  <a:pt x="177902" y="600272"/>
                  <a:pt x="331008" y="492322"/>
                </a:cubicBezTo>
                <a:cubicBezTo>
                  <a:pt x="484113" y="384372"/>
                  <a:pt x="908857" y="23128"/>
                  <a:pt x="923674" y="12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: 図形 540">
            <a:extLst>
              <a:ext uri="{FF2B5EF4-FFF2-40B4-BE49-F238E27FC236}">
                <a16:creationId xmlns:a16="http://schemas.microsoft.com/office/drawing/2014/main" id="{B2F0A686-BA23-4812-A24C-774B2EEFA2EB}"/>
              </a:ext>
            </a:extLst>
          </p:cNvPr>
          <p:cNvSpPr/>
          <p:nvPr/>
        </p:nvSpPr>
        <p:spPr>
          <a:xfrm>
            <a:off x="4893733" y="5981700"/>
            <a:ext cx="1934566" cy="190740"/>
          </a:xfrm>
          <a:custGeom>
            <a:avLst/>
            <a:gdLst>
              <a:gd name="connsiteX0" fmla="*/ 0 w 1934566"/>
              <a:gd name="connsiteY0" fmla="*/ 0 h 190740"/>
              <a:gd name="connsiteX1" fmla="*/ 986367 w 1934566"/>
              <a:gd name="connsiteY1" fmla="*/ 93133 h 190740"/>
              <a:gd name="connsiteX2" fmla="*/ 1930400 w 1934566"/>
              <a:gd name="connsiteY2" fmla="*/ 190500 h 190740"/>
              <a:gd name="connsiteX3" fmla="*/ 1354667 w 1934566"/>
              <a:gd name="connsiteY3" fmla="*/ 122767 h 190740"/>
              <a:gd name="connsiteX4" fmla="*/ 0 w 1934566"/>
              <a:gd name="connsiteY4" fmla="*/ 0 h 19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4566" h="190740">
                <a:moveTo>
                  <a:pt x="0" y="0"/>
                </a:moveTo>
                <a:lnTo>
                  <a:pt x="986367" y="93133"/>
                </a:lnTo>
                <a:lnTo>
                  <a:pt x="1930400" y="190500"/>
                </a:lnTo>
                <a:cubicBezTo>
                  <a:pt x="1991783" y="195439"/>
                  <a:pt x="1354667" y="122767"/>
                  <a:pt x="1354667" y="12276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: 図形 541">
            <a:extLst>
              <a:ext uri="{FF2B5EF4-FFF2-40B4-BE49-F238E27FC236}">
                <a16:creationId xmlns:a16="http://schemas.microsoft.com/office/drawing/2014/main" id="{EED8F871-0EC0-47D5-A970-9811E87AFA2A}"/>
              </a:ext>
            </a:extLst>
          </p:cNvPr>
          <p:cNvSpPr/>
          <p:nvPr/>
        </p:nvSpPr>
        <p:spPr>
          <a:xfrm>
            <a:off x="4897188" y="6040589"/>
            <a:ext cx="1675231" cy="1659361"/>
          </a:xfrm>
          <a:custGeom>
            <a:avLst/>
            <a:gdLst>
              <a:gd name="connsiteX0" fmla="*/ 779 w 1675231"/>
              <a:gd name="connsiteY0" fmla="*/ 378 h 1659361"/>
              <a:gd name="connsiteX1" fmla="*/ 373312 w 1675231"/>
              <a:gd name="connsiteY1" fmla="*/ 758144 h 1659361"/>
              <a:gd name="connsiteX2" fmla="*/ 623079 w 1675231"/>
              <a:gd name="connsiteY2" fmla="*/ 1024844 h 1659361"/>
              <a:gd name="connsiteX3" fmla="*/ 860145 w 1675231"/>
              <a:gd name="connsiteY3" fmla="*/ 1236511 h 1659361"/>
              <a:gd name="connsiteX4" fmla="*/ 1050645 w 1675231"/>
              <a:gd name="connsiteY4" fmla="*/ 1655611 h 1659361"/>
              <a:gd name="connsiteX5" fmla="*/ 1143779 w 1675231"/>
              <a:gd name="connsiteY5" fmla="*/ 1380444 h 1659361"/>
              <a:gd name="connsiteX6" fmla="*/ 1656012 w 1675231"/>
              <a:gd name="connsiteY6" fmla="*/ 406778 h 1659361"/>
              <a:gd name="connsiteX7" fmla="*/ 1516312 w 1675231"/>
              <a:gd name="connsiteY7" fmla="*/ 576111 h 1659361"/>
              <a:gd name="connsiteX8" fmla="*/ 1042179 w 1675231"/>
              <a:gd name="connsiteY8" fmla="*/ 1537078 h 1659361"/>
              <a:gd name="connsiteX9" fmla="*/ 877079 w 1675231"/>
              <a:gd name="connsiteY9" fmla="*/ 1223811 h 1659361"/>
              <a:gd name="connsiteX10" fmla="*/ 479145 w 1675231"/>
              <a:gd name="connsiteY10" fmla="*/ 863978 h 1659361"/>
              <a:gd name="connsiteX11" fmla="*/ 779 w 1675231"/>
              <a:gd name="connsiteY11" fmla="*/ 378 h 16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5231" h="1659361">
                <a:moveTo>
                  <a:pt x="779" y="378"/>
                </a:moveTo>
                <a:cubicBezTo>
                  <a:pt x="-16860" y="-17261"/>
                  <a:pt x="269595" y="587400"/>
                  <a:pt x="373312" y="758144"/>
                </a:cubicBezTo>
                <a:cubicBezTo>
                  <a:pt x="477029" y="928888"/>
                  <a:pt x="541940" y="945116"/>
                  <a:pt x="623079" y="1024844"/>
                </a:cubicBezTo>
                <a:cubicBezTo>
                  <a:pt x="704218" y="1104572"/>
                  <a:pt x="788884" y="1131383"/>
                  <a:pt x="860145" y="1236511"/>
                </a:cubicBezTo>
                <a:cubicBezTo>
                  <a:pt x="931406" y="1341639"/>
                  <a:pt x="1003373" y="1631622"/>
                  <a:pt x="1050645" y="1655611"/>
                </a:cubicBezTo>
                <a:cubicBezTo>
                  <a:pt x="1097917" y="1679600"/>
                  <a:pt x="1042885" y="1588583"/>
                  <a:pt x="1143779" y="1380444"/>
                </a:cubicBezTo>
                <a:cubicBezTo>
                  <a:pt x="1244674" y="1172305"/>
                  <a:pt x="1593923" y="540834"/>
                  <a:pt x="1656012" y="406778"/>
                </a:cubicBezTo>
                <a:cubicBezTo>
                  <a:pt x="1718101" y="272723"/>
                  <a:pt x="1618617" y="387728"/>
                  <a:pt x="1516312" y="576111"/>
                </a:cubicBezTo>
                <a:cubicBezTo>
                  <a:pt x="1414007" y="764494"/>
                  <a:pt x="1148718" y="1429128"/>
                  <a:pt x="1042179" y="1537078"/>
                </a:cubicBezTo>
                <a:cubicBezTo>
                  <a:pt x="935640" y="1645028"/>
                  <a:pt x="970918" y="1335994"/>
                  <a:pt x="877079" y="1223811"/>
                </a:cubicBezTo>
                <a:cubicBezTo>
                  <a:pt x="783240" y="1111628"/>
                  <a:pt x="624489" y="1064356"/>
                  <a:pt x="479145" y="863978"/>
                </a:cubicBezTo>
                <a:cubicBezTo>
                  <a:pt x="333801" y="663600"/>
                  <a:pt x="18418" y="18017"/>
                  <a:pt x="779" y="3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79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yPayフリマ｜椎名林檎/本能" hidden="1">
            <a:extLst>
              <a:ext uri="{FF2B5EF4-FFF2-40B4-BE49-F238E27FC236}">
                <a16:creationId xmlns:a16="http://schemas.microsoft.com/office/drawing/2014/main" id="{CB4D9EAD-09C2-46EA-8794-31FA36237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11111" r="14088" b="11508"/>
          <a:stretch/>
        </p:blipFill>
        <p:spPr bwMode="auto">
          <a:xfrm>
            <a:off x="-25888" y="1524742"/>
            <a:ext cx="9627088" cy="975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7" name="グループ化 1426">
            <a:extLst>
              <a:ext uri="{FF2B5EF4-FFF2-40B4-BE49-F238E27FC236}">
                <a16:creationId xmlns:a16="http://schemas.microsoft.com/office/drawing/2014/main" id="{20A4E9F4-1357-46AD-B75A-C7C8383B56F1}"/>
              </a:ext>
            </a:extLst>
          </p:cNvPr>
          <p:cNvGrpSpPr/>
          <p:nvPr/>
        </p:nvGrpSpPr>
        <p:grpSpPr>
          <a:xfrm>
            <a:off x="330392" y="1836113"/>
            <a:ext cx="8626386" cy="9475496"/>
            <a:chOff x="330392" y="1836113"/>
            <a:chExt cx="8626386" cy="9475496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6E56CADD-A669-4F79-891C-AE95A1ED09EA}"/>
                </a:ext>
              </a:extLst>
            </p:cNvPr>
            <p:cNvSpPr/>
            <p:nvPr/>
          </p:nvSpPr>
          <p:spPr>
            <a:xfrm>
              <a:off x="3971925" y="3759104"/>
              <a:ext cx="174754" cy="71534"/>
            </a:xfrm>
            <a:custGeom>
              <a:avLst/>
              <a:gdLst>
                <a:gd name="connsiteX0" fmla="*/ 0 w 174754"/>
                <a:gd name="connsiteY0" fmla="*/ 71534 h 71534"/>
                <a:gd name="connsiteX1" fmla="*/ 66675 w 174754"/>
                <a:gd name="connsiteY1" fmla="*/ 60421 h 71534"/>
                <a:gd name="connsiteX2" fmla="*/ 95250 w 174754"/>
                <a:gd name="connsiteY2" fmla="*/ 17559 h 71534"/>
                <a:gd name="connsiteX3" fmla="*/ 174625 w 174754"/>
                <a:gd name="connsiteY3" fmla="*/ 4859 h 71534"/>
                <a:gd name="connsiteX4" fmla="*/ 112713 w 174754"/>
                <a:gd name="connsiteY4" fmla="*/ 1684 h 71534"/>
                <a:gd name="connsiteX5" fmla="*/ 68263 w 174754"/>
                <a:gd name="connsiteY5" fmla="*/ 30259 h 71534"/>
                <a:gd name="connsiteX6" fmla="*/ 0 w 174754"/>
                <a:gd name="connsiteY6" fmla="*/ 71534 h 7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754" h="71534">
                  <a:moveTo>
                    <a:pt x="0" y="71534"/>
                  </a:moveTo>
                  <a:cubicBezTo>
                    <a:pt x="25400" y="70475"/>
                    <a:pt x="50800" y="69417"/>
                    <a:pt x="66675" y="60421"/>
                  </a:cubicBezTo>
                  <a:cubicBezTo>
                    <a:pt x="82550" y="51425"/>
                    <a:pt x="77259" y="26819"/>
                    <a:pt x="95250" y="17559"/>
                  </a:cubicBezTo>
                  <a:cubicBezTo>
                    <a:pt x="113241" y="8299"/>
                    <a:pt x="171715" y="7505"/>
                    <a:pt x="174625" y="4859"/>
                  </a:cubicBezTo>
                  <a:cubicBezTo>
                    <a:pt x="177535" y="2213"/>
                    <a:pt x="130440" y="-2549"/>
                    <a:pt x="112713" y="1684"/>
                  </a:cubicBezTo>
                  <a:cubicBezTo>
                    <a:pt x="94986" y="5917"/>
                    <a:pt x="68263" y="30259"/>
                    <a:pt x="68263" y="30259"/>
                  </a:cubicBezTo>
                  <a:lnTo>
                    <a:pt x="0" y="715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FE4CE097-6F08-4E2F-AE11-92E27CFD0F17}"/>
                </a:ext>
              </a:extLst>
            </p:cNvPr>
            <p:cNvSpPr/>
            <p:nvPr/>
          </p:nvSpPr>
          <p:spPr>
            <a:xfrm>
              <a:off x="4002419" y="3683000"/>
              <a:ext cx="154612" cy="52387"/>
            </a:xfrm>
            <a:custGeom>
              <a:avLst/>
              <a:gdLst>
                <a:gd name="connsiteX0" fmla="*/ 1256 w 154612"/>
                <a:gd name="connsiteY0" fmla="*/ 50800 h 52387"/>
                <a:gd name="connsiteX1" fmla="*/ 58406 w 154612"/>
                <a:gd name="connsiteY1" fmla="*/ 41275 h 52387"/>
                <a:gd name="connsiteX2" fmla="*/ 85394 w 154612"/>
                <a:gd name="connsiteY2" fmla="*/ 11113 h 52387"/>
                <a:gd name="connsiteX3" fmla="*/ 153656 w 154612"/>
                <a:gd name="connsiteY3" fmla="*/ 0 h 52387"/>
                <a:gd name="connsiteX4" fmla="*/ 118731 w 154612"/>
                <a:gd name="connsiteY4" fmla="*/ 11113 h 52387"/>
                <a:gd name="connsiteX5" fmla="*/ 1256 w 154612"/>
                <a:gd name="connsiteY5" fmla="*/ 50800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612" h="52387">
                  <a:moveTo>
                    <a:pt x="1256" y="50800"/>
                  </a:moveTo>
                  <a:cubicBezTo>
                    <a:pt x="-8798" y="55827"/>
                    <a:pt x="44383" y="47889"/>
                    <a:pt x="58406" y="41275"/>
                  </a:cubicBezTo>
                  <a:cubicBezTo>
                    <a:pt x="72429" y="34661"/>
                    <a:pt x="69519" y="17992"/>
                    <a:pt x="85394" y="11113"/>
                  </a:cubicBezTo>
                  <a:cubicBezTo>
                    <a:pt x="101269" y="4234"/>
                    <a:pt x="148100" y="0"/>
                    <a:pt x="153656" y="0"/>
                  </a:cubicBezTo>
                  <a:cubicBezTo>
                    <a:pt x="159212" y="0"/>
                    <a:pt x="139633" y="2646"/>
                    <a:pt x="118731" y="11113"/>
                  </a:cubicBezTo>
                  <a:cubicBezTo>
                    <a:pt x="97829" y="19580"/>
                    <a:pt x="11310" y="45773"/>
                    <a:pt x="1256" y="508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46ED666D-7FBF-4063-A7DC-9EEDAE44BF1E}"/>
                </a:ext>
              </a:extLst>
            </p:cNvPr>
            <p:cNvSpPr/>
            <p:nvPr/>
          </p:nvSpPr>
          <p:spPr>
            <a:xfrm>
              <a:off x="4148034" y="3662422"/>
              <a:ext cx="147282" cy="22166"/>
            </a:xfrm>
            <a:custGeom>
              <a:avLst/>
              <a:gdLst>
                <a:gd name="connsiteX0" fmla="*/ 1691 w 147282"/>
                <a:gd name="connsiteY0" fmla="*/ 22166 h 22166"/>
                <a:gd name="connsiteX1" fmla="*/ 68366 w 147282"/>
                <a:gd name="connsiteY1" fmla="*/ 1528 h 22166"/>
                <a:gd name="connsiteX2" fmla="*/ 103291 w 147282"/>
                <a:gd name="connsiteY2" fmla="*/ 1528 h 22166"/>
                <a:gd name="connsiteX3" fmla="*/ 144566 w 147282"/>
                <a:gd name="connsiteY3" fmla="*/ 1528 h 22166"/>
                <a:gd name="connsiteX4" fmla="*/ 1691 w 147282"/>
                <a:gd name="connsiteY4" fmla="*/ 22166 h 2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82" h="22166">
                  <a:moveTo>
                    <a:pt x="1691" y="22166"/>
                  </a:moveTo>
                  <a:cubicBezTo>
                    <a:pt x="-11009" y="22166"/>
                    <a:pt x="51433" y="4968"/>
                    <a:pt x="68366" y="1528"/>
                  </a:cubicBezTo>
                  <a:cubicBezTo>
                    <a:pt x="85299" y="-1912"/>
                    <a:pt x="103291" y="1528"/>
                    <a:pt x="103291" y="1528"/>
                  </a:cubicBezTo>
                  <a:cubicBezTo>
                    <a:pt x="115991" y="1528"/>
                    <a:pt x="158324" y="-59"/>
                    <a:pt x="144566" y="1528"/>
                  </a:cubicBezTo>
                  <a:cubicBezTo>
                    <a:pt x="130808" y="3115"/>
                    <a:pt x="14391" y="22166"/>
                    <a:pt x="1691" y="22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E510C843-C7E4-40A1-9F34-E6A403008E0A}"/>
                </a:ext>
              </a:extLst>
            </p:cNvPr>
            <p:cNvSpPr/>
            <p:nvPr/>
          </p:nvSpPr>
          <p:spPr>
            <a:xfrm>
              <a:off x="4121385" y="3678222"/>
              <a:ext cx="168077" cy="84155"/>
            </a:xfrm>
            <a:custGeom>
              <a:avLst/>
              <a:gdLst>
                <a:gd name="connsiteX0" fmla="*/ 168040 w 168077"/>
                <a:gd name="connsiteY0" fmla="*/ 16 h 84155"/>
                <a:gd name="connsiteX1" fmla="*/ 56915 w 168077"/>
                <a:gd name="connsiteY1" fmla="*/ 23828 h 84155"/>
                <a:gd name="connsiteX2" fmla="*/ 14053 w 168077"/>
                <a:gd name="connsiteY2" fmla="*/ 50816 h 84155"/>
                <a:gd name="connsiteX3" fmla="*/ 4528 w 168077"/>
                <a:gd name="connsiteY3" fmla="*/ 84153 h 84155"/>
                <a:gd name="connsiteX4" fmla="*/ 2940 w 168077"/>
                <a:gd name="connsiteY4" fmla="*/ 52403 h 84155"/>
                <a:gd name="connsiteX5" fmla="*/ 44215 w 168077"/>
                <a:gd name="connsiteY5" fmla="*/ 20653 h 84155"/>
                <a:gd name="connsiteX6" fmla="*/ 168040 w 168077"/>
                <a:gd name="connsiteY6" fmla="*/ 16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077" h="84155">
                  <a:moveTo>
                    <a:pt x="168040" y="16"/>
                  </a:moveTo>
                  <a:cubicBezTo>
                    <a:pt x="170157" y="545"/>
                    <a:pt x="82579" y="15361"/>
                    <a:pt x="56915" y="23828"/>
                  </a:cubicBezTo>
                  <a:cubicBezTo>
                    <a:pt x="31251" y="32295"/>
                    <a:pt x="22784" y="40762"/>
                    <a:pt x="14053" y="50816"/>
                  </a:cubicBezTo>
                  <a:cubicBezTo>
                    <a:pt x="5322" y="60870"/>
                    <a:pt x="6380" y="83889"/>
                    <a:pt x="4528" y="84153"/>
                  </a:cubicBezTo>
                  <a:cubicBezTo>
                    <a:pt x="2676" y="84417"/>
                    <a:pt x="-3674" y="62986"/>
                    <a:pt x="2940" y="52403"/>
                  </a:cubicBezTo>
                  <a:cubicBezTo>
                    <a:pt x="9554" y="41820"/>
                    <a:pt x="21990" y="29384"/>
                    <a:pt x="44215" y="20653"/>
                  </a:cubicBezTo>
                  <a:cubicBezTo>
                    <a:pt x="66440" y="11922"/>
                    <a:pt x="165923" y="-513"/>
                    <a:pt x="168040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7FAFCBC7-86D1-4195-8477-2C13767F0183}"/>
                </a:ext>
              </a:extLst>
            </p:cNvPr>
            <p:cNvSpPr/>
            <p:nvPr/>
          </p:nvSpPr>
          <p:spPr>
            <a:xfrm>
              <a:off x="3966801" y="3736126"/>
              <a:ext cx="32120" cy="95630"/>
            </a:xfrm>
            <a:custGeom>
              <a:avLst/>
              <a:gdLst>
                <a:gd name="connsiteX0" fmla="*/ 32112 w 32120"/>
                <a:gd name="connsiteY0" fmla="*/ 849 h 95630"/>
                <a:gd name="connsiteX1" fmla="*/ 1949 w 32120"/>
                <a:gd name="connsiteY1" fmla="*/ 94512 h 95630"/>
                <a:gd name="connsiteX2" fmla="*/ 5124 w 32120"/>
                <a:gd name="connsiteY2" fmla="*/ 50062 h 95630"/>
                <a:gd name="connsiteX3" fmla="*/ 32112 w 32120"/>
                <a:gd name="connsiteY3" fmla="*/ 849 h 9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20" h="95630">
                  <a:moveTo>
                    <a:pt x="32112" y="849"/>
                  </a:moveTo>
                  <a:cubicBezTo>
                    <a:pt x="31583" y="8257"/>
                    <a:pt x="6447" y="86310"/>
                    <a:pt x="1949" y="94512"/>
                  </a:cubicBezTo>
                  <a:cubicBezTo>
                    <a:pt x="-2549" y="102714"/>
                    <a:pt x="1684" y="63556"/>
                    <a:pt x="5124" y="50062"/>
                  </a:cubicBezTo>
                  <a:cubicBezTo>
                    <a:pt x="8564" y="36568"/>
                    <a:pt x="32641" y="-6559"/>
                    <a:pt x="32112" y="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BC2BFD3F-F4F6-4B64-91DF-51338C2B94D3}"/>
                </a:ext>
              </a:extLst>
            </p:cNvPr>
            <p:cNvSpPr/>
            <p:nvPr/>
          </p:nvSpPr>
          <p:spPr>
            <a:xfrm>
              <a:off x="4070327" y="3906455"/>
              <a:ext cx="243769" cy="82988"/>
            </a:xfrm>
            <a:custGeom>
              <a:avLst/>
              <a:gdLst>
                <a:gd name="connsiteX0" fmla="*/ 23 w 243769"/>
                <a:gd name="connsiteY0" fmla="*/ 82933 h 82988"/>
                <a:gd name="connsiteX1" fmla="*/ 114323 w 243769"/>
                <a:gd name="connsiteY1" fmla="*/ 17845 h 82988"/>
                <a:gd name="connsiteX2" fmla="*/ 211161 w 243769"/>
                <a:gd name="connsiteY2" fmla="*/ 32133 h 82988"/>
                <a:gd name="connsiteX3" fmla="*/ 241323 w 243769"/>
                <a:gd name="connsiteY3" fmla="*/ 52770 h 82988"/>
                <a:gd name="connsiteX4" fmla="*/ 236561 w 243769"/>
                <a:gd name="connsiteY4" fmla="*/ 28958 h 82988"/>
                <a:gd name="connsiteX5" fmla="*/ 193698 w 243769"/>
                <a:gd name="connsiteY5" fmla="*/ 5145 h 82988"/>
                <a:gd name="connsiteX6" fmla="*/ 123848 w 243769"/>
                <a:gd name="connsiteY6" fmla="*/ 5145 h 82988"/>
                <a:gd name="connsiteX7" fmla="*/ 23 w 243769"/>
                <a:gd name="connsiteY7" fmla="*/ 82933 h 8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769" h="82988">
                  <a:moveTo>
                    <a:pt x="23" y="82933"/>
                  </a:moveTo>
                  <a:cubicBezTo>
                    <a:pt x="-1565" y="85050"/>
                    <a:pt x="79133" y="26312"/>
                    <a:pt x="114323" y="17845"/>
                  </a:cubicBezTo>
                  <a:cubicBezTo>
                    <a:pt x="149513" y="9378"/>
                    <a:pt x="189994" y="26312"/>
                    <a:pt x="211161" y="32133"/>
                  </a:cubicBezTo>
                  <a:cubicBezTo>
                    <a:pt x="232328" y="37954"/>
                    <a:pt x="237090" y="53299"/>
                    <a:pt x="241323" y="52770"/>
                  </a:cubicBezTo>
                  <a:cubicBezTo>
                    <a:pt x="245556" y="52241"/>
                    <a:pt x="244498" y="36895"/>
                    <a:pt x="236561" y="28958"/>
                  </a:cubicBezTo>
                  <a:cubicBezTo>
                    <a:pt x="228624" y="21021"/>
                    <a:pt x="212483" y="9114"/>
                    <a:pt x="193698" y="5145"/>
                  </a:cubicBezTo>
                  <a:cubicBezTo>
                    <a:pt x="174913" y="1176"/>
                    <a:pt x="154540" y="-4115"/>
                    <a:pt x="123848" y="5145"/>
                  </a:cubicBezTo>
                  <a:cubicBezTo>
                    <a:pt x="93156" y="14405"/>
                    <a:pt x="1611" y="80816"/>
                    <a:pt x="23" y="829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524F2955-E207-4680-9308-E24EB1112CF9}"/>
                </a:ext>
              </a:extLst>
            </p:cNvPr>
            <p:cNvSpPr/>
            <p:nvPr/>
          </p:nvSpPr>
          <p:spPr>
            <a:xfrm>
              <a:off x="4030599" y="3953635"/>
              <a:ext cx="273067" cy="113586"/>
            </a:xfrm>
            <a:custGeom>
              <a:avLst/>
              <a:gdLst>
                <a:gd name="connsiteX0" fmla="*/ 64 w 273067"/>
                <a:gd name="connsiteY0" fmla="*/ 113540 h 113586"/>
                <a:gd name="connsiteX1" fmla="*/ 42926 w 273067"/>
                <a:gd name="connsiteY1" fmla="*/ 59565 h 113586"/>
                <a:gd name="connsiteX2" fmla="*/ 147701 w 273067"/>
                <a:gd name="connsiteY2" fmla="*/ 18290 h 113586"/>
                <a:gd name="connsiteX3" fmla="*/ 214376 w 273067"/>
                <a:gd name="connsiteY3" fmla="*/ 10353 h 113586"/>
                <a:gd name="connsiteX4" fmla="*/ 255651 w 273067"/>
                <a:gd name="connsiteY4" fmla="*/ 29403 h 113586"/>
                <a:gd name="connsiteX5" fmla="*/ 271526 w 273067"/>
                <a:gd name="connsiteY5" fmla="*/ 80203 h 113586"/>
                <a:gd name="connsiteX6" fmla="*/ 269939 w 273067"/>
                <a:gd name="connsiteY6" fmla="*/ 40515 h 113586"/>
                <a:gd name="connsiteX7" fmla="*/ 249301 w 273067"/>
                <a:gd name="connsiteY7" fmla="*/ 8765 h 113586"/>
                <a:gd name="connsiteX8" fmla="*/ 193739 w 273067"/>
                <a:gd name="connsiteY8" fmla="*/ 828 h 113586"/>
                <a:gd name="connsiteX9" fmla="*/ 103251 w 273067"/>
                <a:gd name="connsiteY9" fmla="*/ 24640 h 113586"/>
                <a:gd name="connsiteX10" fmla="*/ 34989 w 273067"/>
                <a:gd name="connsiteY10" fmla="*/ 50040 h 113586"/>
                <a:gd name="connsiteX11" fmla="*/ 64 w 273067"/>
                <a:gd name="connsiteY11" fmla="*/ 113540 h 11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067" h="113586">
                  <a:moveTo>
                    <a:pt x="64" y="113540"/>
                  </a:moveTo>
                  <a:cubicBezTo>
                    <a:pt x="1387" y="115127"/>
                    <a:pt x="18320" y="75440"/>
                    <a:pt x="42926" y="59565"/>
                  </a:cubicBezTo>
                  <a:cubicBezTo>
                    <a:pt x="67532" y="43690"/>
                    <a:pt x="119126" y="26492"/>
                    <a:pt x="147701" y="18290"/>
                  </a:cubicBezTo>
                  <a:cubicBezTo>
                    <a:pt x="176276" y="10088"/>
                    <a:pt x="196384" y="8501"/>
                    <a:pt x="214376" y="10353"/>
                  </a:cubicBezTo>
                  <a:cubicBezTo>
                    <a:pt x="232368" y="12205"/>
                    <a:pt x="246126" y="17761"/>
                    <a:pt x="255651" y="29403"/>
                  </a:cubicBezTo>
                  <a:cubicBezTo>
                    <a:pt x="265176" y="41045"/>
                    <a:pt x="269145" y="78351"/>
                    <a:pt x="271526" y="80203"/>
                  </a:cubicBezTo>
                  <a:cubicBezTo>
                    <a:pt x="273907" y="82055"/>
                    <a:pt x="273643" y="52421"/>
                    <a:pt x="269939" y="40515"/>
                  </a:cubicBezTo>
                  <a:cubicBezTo>
                    <a:pt x="266235" y="28609"/>
                    <a:pt x="262001" y="15379"/>
                    <a:pt x="249301" y="8765"/>
                  </a:cubicBezTo>
                  <a:cubicBezTo>
                    <a:pt x="236601" y="2151"/>
                    <a:pt x="218081" y="-1818"/>
                    <a:pt x="193739" y="828"/>
                  </a:cubicBezTo>
                  <a:cubicBezTo>
                    <a:pt x="169397" y="3474"/>
                    <a:pt x="129709" y="16438"/>
                    <a:pt x="103251" y="24640"/>
                  </a:cubicBezTo>
                  <a:cubicBezTo>
                    <a:pt x="76793" y="32842"/>
                    <a:pt x="51922" y="37869"/>
                    <a:pt x="34989" y="50040"/>
                  </a:cubicBezTo>
                  <a:cubicBezTo>
                    <a:pt x="18056" y="62211"/>
                    <a:pt x="-1259" y="111953"/>
                    <a:pt x="64" y="1135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8094AE26-DC00-4F3D-9221-03CDE46BDEDD}"/>
                </a:ext>
              </a:extLst>
            </p:cNvPr>
            <p:cNvSpPr/>
            <p:nvPr/>
          </p:nvSpPr>
          <p:spPr>
            <a:xfrm>
              <a:off x="4053619" y="4020963"/>
              <a:ext cx="248573" cy="90842"/>
            </a:xfrm>
            <a:custGeom>
              <a:avLst/>
              <a:gdLst>
                <a:gd name="connsiteX0" fmla="*/ 248506 w 248573"/>
                <a:gd name="connsiteY0" fmla="*/ 14462 h 90842"/>
                <a:gd name="connsiteX1" fmla="*/ 204056 w 248573"/>
                <a:gd name="connsiteY1" fmla="*/ 60500 h 90842"/>
                <a:gd name="connsiteX2" fmla="*/ 192944 w 248573"/>
                <a:gd name="connsiteY2" fmla="*/ 90662 h 90842"/>
                <a:gd name="connsiteX3" fmla="*/ 185006 w 248573"/>
                <a:gd name="connsiteY3" fmla="*/ 73200 h 90842"/>
                <a:gd name="connsiteX4" fmla="*/ 150081 w 248573"/>
                <a:gd name="connsiteY4" fmla="*/ 76375 h 90842"/>
                <a:gd name="connsiteX5" fmla="*/ 97694 w 248573"/>
                <a:gd name="connsiteY5" fmla="*/ 62087 h 90842"/>
                <a:gd name="connsiteX6" fmla="*/ 11969 w 248573"/>
                <a:gd name="connsiteY6" fmla="*/ 49387 h 90842"/>
                <a:gd name="connsiteX7" fmla="*/ 856 w 248573"/>
                <a:gd name="connsiteY7" fmla="*/ 175 h 90842"/>
                <a:gd name="connsiteX8" fmla="*/ 13556 w 248573"/>
                <a:gd name="connsiteY8" fmla="*/ 33512 h 90842"/>
                <a:gd name="connsiteX9" fmla="*/ 67531 w 248573"/>
                <a:gd name="connsiteY9" fmla="*/ 47800 h 90842"/>
                <a:gd name="connsiteX10" fmla="*/ 150081 w 248573"/>
                <a:gd name="connsiteY10" fmla="*/ 63675 h 90842"/>
                <a:gd name="connsiteX11" fmla="*/ 180244 w 248573"/>
                <a:gd name="connsiteY11" fmla="*/ 71612 h 90842"/>
                <a:gd name="connsiteX12" fmla="*/ 192944 w 248573"/>
                <a:gd name="connsiteY12" fmla="*/ 60500 h 90842"/>
                <a:gd name="connsiteX13" fmla="*/ 248506 w 248573"/>
                <a:gd name="connsiteY13" fmla="*/ 14462 h 9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573" h="90842">
                  <a:moveTo>
                    <a:pt x="248506" y="14462"/>
                  </a:moveTo>
                  <a:cubicBezTo>
                    <a:pt x="250358" y="14462"/>
                    <a:pt x="213316" y="47800"/>
                    <a:pt x="204056" y="60500"/>
                  </a:cubicBezTo>
                  <a:cubicBezTo>
                    <a:pt x="194796" y="73200"/>
                    <a:pt x="196119" y="88545"/>
                    <a:pt x="192944" y="90662"/>
                  </a:cubicBezTo>
                  <a:cubicBezTo>
                    <a:pt x="189769" y="92779"/>
                    <a:pt x="192150" y="75581"/>
                    <a:pt x="185006" y="73200"/>
                  </a:cubicBezTo>
                  <a:cubicBezTo>
                    <a:pt x="177862" y="70819"/>
                    <a:pt x="164633" y="78227"/>
                    <a:pt x="150081" y="76375"/>
                  </a:cubicBezTo>
                  <a:cubicBezTo>
                    <a:pt x="135529" y="74523"/>
                    <a:pt x="120713" y="66585"/>
                    <a:pt x="97694" y="62087"/>
                  </a:cubicBezTo>
                  <a:cubicBezTo>
                    <a:pt x="74675" y="57589"/>
                    <a:pt x="28109" y="59706"/>
                    <a:pt x="11969" y="49387"/>
                  </a:cubicBezTo>
                  <a:cubicBezTo>
                    <a:pt x="-4171" y="39068"/>
                    <a:pt x="592" y="2821"/>
                    <a:pt x="856" y="175"/>
                  </a:cubicBezTo>
                  <a:cubicBezTo>
                    <a:pt x="1120" y="-2471"/>
                    <a:pt x="2443" y="25575"/>
                    <a:pt x="13556" y="33512"/>
                  </a:cubicBezTo>
                  <a:cubicBezTo>
                    <a:pt x="24668" y="41450"/>
                    <a:pt x="44777" y="42773"/>
                    <a:pt x="67531" y="47800"/>
                  </a:cubicBezTo>
                  <a:cubicBezTo>
                    <a:pt x="90285" y="52827"/>
                    <a:pt x="131296" y="59706"/>
                    <a:pt x="150081" y="63675"/>
                  </a:cubicBezTo>
                  <a:cubicBezTo>
                    <a:pt x="168866" y="67644"/>
                    <a:pt x="173100" y="72141"/>
                    <a:pt x="180244" y="71612"/>
                  </a:cubicBezTo>
                  <a:cubicBezTo>
                    <a:pt x="187388" y="71083"/>
                    <a:pt x="184213" y="68967"/>
                    <a:pt x="192944" y="60500"/>
                  </a:cubicBezTo>
                  <a:cubicBezTo>
                    <a:pt x="201675" y="52033"/>
                    <a:pt x="246654" y="14462"/>
                    <a:pt x="248506" y="14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52AAE01A-7E4B-4FA3-A08C-BE4977D99A7F}"/>
                </a:ext>
              </a:extLst>
            </p:cNvPr>
            <p:cNvSpPr/>
            <p:nvPr/>
          </p:nvSpPr>
          <p:spPr>
            <a:xfrm>
              <a:off x="4033704" y="4073460"/>
              <a:ext cx="218894" cy="28337"/>
            </a:xfrm>
            <a:custGeom>
              <a:avLst/>
              <a:gdLst>
                <a:gd name="connsiteX0" fmla="*/ 134 w 218894"/>
                <a:gd name="connsiteY0" fmla="*/ 1653 h 28337"/>
                <a:gd name="connsiteX1" fmla="*/ 89034 w 218894"/>
                <a:gd name="connsiteY1" fmla="*/ 4828 h 28337"/>
                <a:gd name="connsiteX2" fmla="*/ 143009 w 218894"/>
                <a:gd name="connsiteY2" fmla="*/ 27053 h 28337"/>
                <a:gd name="connsiteX3" fmla="*/ 217621 w 218894"/>
                <a:gd name="connsiteY3" fmla="*/ 25465 h 28337"/>
                <a:gd name="connsiteX4" fmla="*/ 185871 w 218894"/>
                <a:gd name="connsiteY4" fmla="*/ 23878 h 28337"/>
                <a:gd name="connsiteX5" fmla="*/ 131896 w 218894"/>
                <a:gd name="connsiteY5" fmla="*/ 11178 h 28337"/>
                <a:gd name="connsiteX6" fmla="*/ 69984 w 218894"/>
                <a:gd name="connsiteY6" fmla="*/ 1653 h 28337"/>
                <a:gd name="connsiteX7" fmla="*/ 134 w 218894"/>
                <a:gd name="connsiteY7" fmla="*/ 1653 h 2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894" h="28337">
                  <a:moveTo>
                    <a:pt x="134" y="1653"/>
                  </a:moveTo>
                  <a:cubicBezTo>
                    <a:pt x="3309" y="2182"/>
                    <a:pt x="65222" y="595"/>
                    <a:pt x="89034" y="4828"/>
                  </a:cubicBezTo>
                  <a:cubicBezTo>
                    <a:pt x="112846" y="9061"/>
                    <a:pt x="121578" y="23614"/>
                    <a:pt x="143009" y="27053"/>
                  </a:cubicBezTo>
                  <a:cubicBezTo>
                    <a:pt x="164440" y="30492"/>
                    <a:pt x="210477" y="25994"/>
                    <a:pt x="217621" y="25465"/>
                  </a:cubicBezTo>
                  <a:cubicBezTo>
                    <a:pt x="224765" y="24936"/>
                    <a:pt x="200159" y="26259"/>
                    <a:pt x="185871" y="23878"/>
                  </a:cubicBezTo>
                  <a:cubicBezTo>
                    <a:pt x="171584" y="21497"/>
                    <a:pt x="151210" y="14882"/>
                    <a:pt x="131896" y="11178"/>
                  </a:cubicBezTo>
                  <a:cubicBezTo>
                    <a:pt x="112582" y="7474"/>
                    <a:pt x="89034" y="5093"/>
                    <a:pt x="69984" y="1653"/>
                  </a:cubicBezTo>
                  <a:cubicBezTo>
                    <a:pt x="50934" y="-1787"/>
                    <a:pt x="-3041" y="1124"/>
                    <a:pt x="134" y="1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C50565F7-FA08-4F3F-A441-2FC9EB682D50}"/>
                </a:ext>
              </a:extLst>
            </p:cNvPr>
            <p:cNvSpPr/>
            <p:nvPr/>
          </p:nvSpPr>
          <p:spPr>
            <a:xfrm>
              <a:off x="4038408" y="4075806"/>
              <a:ext cx="136778" cy="7276"/>
            </a:xfrm>
            <a:custGeom>
              <a:avLst/>
              <a:gdLst>
                <a:gd name="connsiteX0" fmla="*/ 192 w 136778"/>
                <a:gd name="connsiteY0" fmla="*/ 894 h 7276"/>
                <a:gd name="connsiteX1" fmla="*/ 100205 w 136778"/>
                <a:gd name="connsiteY1" fmla="*/ 7244 h 7276"/>
                <a:gd name="connsiteX2" fmla="*/ 131955 w 136778"/>
                <a:gd name="connsiteY2" fmla="*/ 2482 h 7276"/>
                <a:gd name="connsiteX3" fmla="*/ 192 w 136778"/>
                <a:gd name="connsiteY3" fmla="*/ 894 h 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78" h="7276">
                  <a:moveTo>
                    <a:pt x="192" y="894"/>
                  </a:moveTo>
                  <a:cubicBezTo>
                    <a:pt x="-5100" y="1688"/>
                    <a:pt x="100205" y="7244"/>
                    <a:pt x="100205" y="7244"/>
                  </a:cubicBezTo>
                  <a:cubicBezTo>
                    <a:pt x="122165" y="7509"/>
                    <a:pt x="147565" y="6186"/>
                    <a:pt x="131955" y="2482"/>
                  </a:cubicBezTo>
                  <a:cubicBezTo>
                    <a:pt x="116345" y="-1222"/>
                    <a:pt x="5484" y="100"/>
                    <a:pt x="192" y="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5D2126A6-046D-4F29-B5F7-F33B184568FB}"/>
                </a:ext>
              </a:extLst>
            </p:cNvPr>
            <p:cNvSpPr/>
            <p:nvPr/>
          </p:nvSpPr>
          <p:spPr>
            <a:xfrm>
              <a:off x="4283005" y="4025880"/>
              <a:ext cx="54059" cy="79411"/>
            </a:xfrm>
            <a:custGeom>
              <a:avLst/>
              <a:gdLst>
                <a:gd name="connsiteX0" fmla="*/ 54045 w 54059"/>
                <a:gd name="connsiteY0" fmla="*/ 20 h 79411"/>
                <a:gd name="connsiteX1" fmla="*/ 12770 w 54059"/>
                <a:gd name="connsiteY1" fmla="*/ 39708 h 79411"/>
                <a:gd name="connsiteX2" fmla="*/ 70 w 54059"/>
                <a:gd name="connsiteY2" fmla="*/ 79395 h 79411"/>
                <a:gd name="connsiteX3" fmla="*/ 8008 w 54059"/>
                <a:gd name="connsiteY3" fmla="*/ 34945 h 79411"/>
                <a:gd name="connsiteX4" fmla="*/ 54045 w 54059"/>
                <a:gd name="connsiteY4" fmla="*/ 20 h 7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59" h="79411">
                  <a:moveTo>
                    <a:pt x="54045" y="20"/>
                  </a:moveTo>
                  <a:cubicBezTo>
                    <a:pt x="54839" y="814"/>
                    <a:pt x="21766" y="26479"/>
                    <a:pt x="12770" y="39708"/>
                  </a:cubicBezTo>
                  <a:cubicBezTo>
                    <a:pt x="3774" y="52937"/>
                    <a:pt x="864" y="80189"/>
                    <a:pt x="70" y="79395"/>
                  </a:cubicBezTo>
                  <a:cubicBezTo>
                    <a:pt x="-724" y="78601"/>
                    <a:pt x="5362" y="48703"/>
                    <a:pt x="8008" y="34945"/>
                  </a:cubicBezTo>
                  <a:cubicBezTo>
                    <a:pt x="10654" y="21187"/>
                    <a:pt x="53251" y="-774"/>
                    <a:pt x="54045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811BB283-1068-4E85-949C-5773BF4339A7}"/>
                </a:ext>
              </a:extLst>
            </p:cNvPr>
            <p:cNvSpPr/>
            <p:nvPr/>
          </p:nvSpPr>
          <p:spPr>
            <a:xfrm>
              <a:off x="4088923" y="3962564"/>
              <a:ext cx="197502" cy="125986"/>
            </a:xfrm>
            <a:custGeom>
              <a:avLst/>
              <a:gdLst>
                <a:gd name="connsiteX0" fmla="*/ 3652 w 197502"/>
                <a:gd name="connsiteY0" fmla="*/ 36349 h 125986"/>
                <a:gd name="connsiteX1" fmla="*/ 38577 w 197502"/>
                <a:gd name="connsiteY1" fmla="*/ 72861 h 125986"/>
                <a:gd name="connsiteX2" fmla="*/ 22702 w 197502"/>
                <a:gd name="connsiteY2" fmla="*/ 101436 h 125986"/>
                <a:gd name="connsiteX3" fmla="*/ 116365 w 197502"/>
                <a:gd name="connsiteY3" fmla="*/ 125249 h 125986"/>
                <a:gd name="connsiteX4" fmla="*/ 133827 w 197502"/>
                <a:gd name="connsiteY4" fmla="*/ 115724 h 125986"/>
                <a:gd name="connsiteX5" fmla="*/ 165577 w 197502"/>
                <a:gd name="connsiteY5" fmla="*/ 74449 h 125986"/>
                <a:gd name="connsiteX6" fmla="*/ 197327 w 197502"/>
                <a:gd name="connsiteY6" fmla="*/ 44286 h 125986"/>
                <a:gd name="connsiteX7" fmla="*/ 176690 w 197502"/>
                <a:gd name="connsiteY7" fmla="*/ 6186 h 125986"/>
                <a:gd name="connsiteX8" fmla="*/ 141765 w 197502"/>
                <a:gd name="connsiteY8" fmla="*/ 1424 h 125986"/>
                <a:gd name="connsiteX9" fmla="*/ 3652 w 197502"/>
                <a:gd name="connsiteY9" fmla="*/ 36349 h 1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502" h="125986">
                  <a:moveTo>
                    <a:pt x="3652" y="36349"/>
                  </a:moveTo>
                  <a:cubicBezTo>
                    <a:pt x="-13546" y="48255"/>
                    <a:pt x="35402" y="62013"/>
                    <a:pt x="38577" y="72861"/>
                  </a:cubicBezTo>
                  <a:cubicBezTo>
                    <a:pt x="41752" y="83709"/>
                    <a:pt x="9737" y="92705"/>
                    <a:pt x="22702" y="101436"/>
                  </a:cubicBezTo>
                  <a:cubicBezTo>
                    <a:pt x="35667" y="110167"/>
                    <a:pt x="97844" y="122868"/>
                    <a:pt x="116365" y="125249"/>
                  </a:cubicBezTo>
                  <a:cubicBezTo>
                    <a:pt x="134886" y="127630"/>
                    <a:pt x="125625" y="124191"/>
                    <a:pt x="133827" y="115724"/>
                  </a:cubicBezTo>
                  <a:cubicBezTo>
                    <a:pt x="142029" y="107257"/>
                    <a:pt x="154994" y="86355"/>
                    <a:pt x="165577" y="74449"/>
                  </a:cubicBezTo>
                  <a:cubicBezTo>
                    <a:pt x="176160" y="62543"/>
                    <a:pt x="195475" y="55663"/>
                    <a:pt x="197327" y="44286"/>
                  </a:cubicBezTo>
                  <a:cubicBezTo>
                    <a:pt x="199179" y="32909"/>
                    <a:pt x="185950" y="13330"/>
                    <a:pt x="176690" y="6186"/>
                  </a:cubicBezTo>
                  <a:cubicBezTo>
                    <a:pt x="167430" y="-958"/>
                    <a:pt x="166636" y="-957"/>
                    <a:pt x="141765" y="1424"/>
                  </a:cubicBezTo>
                  <a:cubicBezTo>
                    <a:pt x="116894" y="3805"/>
                    <a:pt x="20850" y="24443"/>
                    <a:pt x="3652" y="36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0C227674-D5BE-40F0-BD87-5042AD818C1E}"/>
                </a:ext>
              </a:extLst>
            </p:cNvPr>
            <p:cNvSpPr/>
            <p:nvPr/>
          </p:nvSpPr>
          <p:spPr>
            <a:xfrm>
              <a:off x="4173538" y="398462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4C46FB3F-DA32-4690-8D48-0A006FDEDD56}"/>
                </a:ext>
              </a:extLst>
            </p:cNvPr>
            <p:cNvSpPr/>
            <p:nvPr/>
          </p:nvSpPr>
          <p:spPr>
            <a:xfrm>
              <a:off x="4146550" y="402748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0525FD8D-C316-4D8D-91A8-D751EEC42A14}"/>
                </a:ext>
              </a:extLst>
            </p:cNvPr>
            <p:cNvSpPr/>
            <p:nvPr/>
          </p:nvSpPr>
          <p:spPr>
            <a:xfrm>
              <a:off x="4312524" y="3780103"/>
              <a:ext cx="80321" cy="490700"/>
            </a:xfrm>
            <a:custGeom>
              <a:avLst/>
              <a:gdLst>
                <a:gd name="connsiteX0" fmla="*/ 40401 w 80321"/>
                <a:gd name="connsiteY0" fmla="*/ 7672 h 490700"/>
                <a:gd name="connsiteX1" fmla="*/ 16589 w 80321"/>
                <a:gd name="connsiteY1" fmla="*/ 225160 h 490700"/>
                <a:gd name="connsiteX2" fmla="*/ 13414 w 80321"/>
                <a:gd name="connsiteY2" fmla="*/ 299772 h 490700"/>
                <a:gd name="connsiteX3" fmla="*/ 21351 w 80321"/>
                <a:gd name="connsiteY3" fmla="*/ 352160 h 490700"/>
                <a:gd name="connsiteX4" fmla="*/ 80089 w 80321"/>
                <a:gd name="connsiteY4" fmla="*/ 487097 h 490700"/>
                <a:gd name="connsiteX5" fmla="*/ 40401 w 80321"/>
                <a:gd name="connsiteY5" fmla="*/ 439472 h 490700"/>
                <a:gd name="connsiteX6" fmla="*/ 3889 w 80321"/>
                <a:gd name="connsiteY6" fmla="*/ 307710 h 490700"/>
                <a:gd name="connsiteX7" fmla="*/ 2301 w 80321"/>
                <a:gd name="connsiteY7" fmla="*/ 191822 h 490700"/>
                <a:gd name="connsiteX8" fmla="*/ 15001 w 80321"/>
                <a:gd name="connsiteY8" fmla="*/ 61647 h 490700"/>
                <a:gd name="connsiteX9" fmla="*/ 40401 w 80321"/>
                <a:gd name="connsiteY9" fmla="*/ 7672 h 4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321" h="490700">
                  <a:moveTo>
                    <a:pt x="40401" y="7672"/>
                  </a:moveTo>
                  <a:cubicBezTo>
                    <a:pt x="40666" y="34924"/>
                    <a:pt x="21087" y="176477"/>
                    <a:pt x="16589" y="225160"/>
                  </a:cubicBezTo>
                  <a:cubicBezTo>
                    <a:pt x="12091" y="273843"/>
                    <a:pt x="12620" y="278605"/>
                    <a:pt x="13414" y="299772"/>
                  </a:cubicBezTo>
                  <a:cubicBezTo>
                    <a:pt x="14208" y="320939"/>
                    <a:pt x="10239" y="320939"/>
                    <a:pt x="21351" y="352160"/>
                  </a:cubicBezTo>
                  <a:cubicBezTo>
                    <a:pt x="32463" y="383381"/>
                    <a:pt x="76914" y="472545"/>
                    <a:pt x="80089" y="487097"/>
                  </a:cubicBezTo>
                  <a:cubicBezTo>
                    <a:pt x="83264" y="501649"/>
                    <a:pt x="53101" y="469370"/>
                    <a:pt x="40401" y="439472"/>
                  </a:cubicBezTo>
                  <a:cubicBezTo>
                    <a:pt x="27701" y="409574"/>
                    <a:pt x="10239" y="348985"/>
                    <a:pt x="3889" y="307710"/>
                  </a:cubicBezTo>
                  <a:cubicBezTo>
                    <a:pt x="-2461" y="266435"/>
                    <a:pt x="449" y="232832"/>
                    <a:pt x="2301" y="191822"/>
                  </a:cubicBezTo>
                  <a:cubicBezTo>
                    <a:pt x="4153" y="150812"/>
                    <a:pt x="11826" y="91016"/>
                    <a:pt x="15001" y="61647"/>
                  </a:cubicBezTo>
                  <a:cubicBezTo>
                    <a:pt x="18176" y="32278"/>
                    <a:pt x="40136" y="-19580"/>
                    <a:pt x="40401" y="76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703DF03E-A914-4796-AA5A-57DB621C5DF6}"/>
                </a:ext>
              </a:extLst>
            </p:cNvPr>
            <p:cNvSpPr/>
            <p:nvPr/>
          </p:nvSpPr>
          <p:spPr>
            <a:xfrm>
              <a:off x="3309938" y="3921104"/>
              <a:ext cx="288305" cy="78455"/>
            </a:xfrm>
            <a:custGeom>
              <a:avLst/>
              <a:gdLst>
                <a:gd name="connsiteX0" fmla="*/ 0 w 288305"/>
                <a:gd name="connsiteY0" fmla="*/ 42884 h 78455"/>
                <a:gd name="connsiteX1" fmla="*/ 138112 w 288305"/>
                <a:gd name="connsiteY1" fmla="*/ 19071 h 78455"/>
                <a:gd name="connsiteX2" fmla="*/ 222250 w 288305"/>
                <a:gd name="connsiteY2" fmla="*/ 36534 h 78455"/>
                <a:gd name="connsiteX3" fmla="*/ 285750 w 288305"/>
                <a:gd name="connsiteY3" fmla="*/ 77809 h 78455"/>
                <a:gd name="connsiteX4" fmla="*/ 274637 w 288305"/>
                <a:gd name="connsiteY4" fmla="*/ 60346 h 78455"/>
                <a:gd name="connsiteX5" fmla="*/ 263525 w 288305"/>
                <a:gd name="connsiteY5" fmla="*/ 41296 h 78455"/>
                <a:gd name="connsiteX6" fmla="*/ 215900 w 288305"/>
                <a:gd name="connsiteY6" fmla="*/ 15896 h 78455"/>
                <a:gd name="connsiteX7" fmla="*/ 139700 w 288305"/>
                <a:gd name="connsiteY7" fmla="*/ 21 h 78455"/>
                <a:gd name="connsiteX8" fmla="*/ 0 w 288305"/>
                <a:gd name="connsiteY8" fmla="*/ 42884 h 7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305" h="78455">
                  <a:moveTo>
                    <a:pt x="0" y="42884"/>
                  </a:moveTo>
                  <a:cubicBezTo>
                    <a:pt x="-265" y="46059"/>
                    <a:pt x="101070" y="20129"/>
                    <a:pt x="138112" y="19071"/>
                  </a:cubicBezTo>
                  <a:cubicBezTo>
                    <a:pt x="175154" y="18013"/>
                    <a:pt x="197644" y="26744"/>
                    <a:pt x="222250" y="36534"/>
                  </a:cubicBezTo>
                  <a:cubicBezTo>
                    <a:pt x="246856" y="46324"/>
                    <a:pt x="277019" y="73840"/>
                    <a:pt x="285750" y="77809"/>
                  </a:cubicBezTo>
                  <a:cubicBezTo>
                    <a:pt x="294481" y="81778"/>
                    <a:pt x="278341" y="66432"/>
                    <a:pt x="274637" y="60346"/>
                  </a:cubicBezTo>
                  <a:cubicBezTo>
                    <a:pt x="270933" y="54261"/>
                    <a:pt x="273314" y="48704"/>
                    <a:pt x="263525" y="41296"/>
                  </a:cubicBezTo>
                  <a:cubicBezTo>
                    <a:pt x="253736" y="33888"/>
                    <a:pt x="236537" y="22775"/>
                    <a:pt x="215900" y="15896"/>
                  </a:cubicBezTo>
                  <a:cubicBezTo>
                    <a:pt x="195263" y="9017"/>
                    <a:pt x="173567" y="-508"/>
                    <a:pt x="139700" y="21"/>
                  </a:cubicBezTo>
                  <a:cubicBezTo>
                    <a:pt x="105833" y="550"/>
                    <a:pt x="265" y="39709"/>
                    <a:pt x="0" y="428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71457278-8E84-4707-B63F-A625445CFD4B}"/>
                </a:ext>
              </a:extLst>
            </p:cNvPr>
            <p:cNvSpPr/>
            <p:nvPr/>
          </p:nvSpPr>
          <p:spPr>
            <a:xfrm>
              <a:off x="3592486" y="3998861"/>
              <a:ext cx="38987" cy="104957"/>
            </a:xfrm>
            <a:custGeom>
              <a:avLst/>
              <a:gdLst>
                <a:gd name="connsiteX0" fmla="*/ 27 w 38987"/>
                <a:gd name="connsiteY0" fmla="*/ 52 h 104957"/>
                <a:gd name="connsiteX1" fmla="*/ 38127 w 38987"/>
                <a:gd name="connsiteY1" fmla="*/ 63552 h 104957"/>
                <a:gd name="connsiteX2" fmla="*/ 27014 w 38987"/>
                <a:gd name="connsiteY2" fmla="*/ 104827 h 104957"/>
                <a:gd name="connsiteX3" fmla="*/ 31777 w 38987"/>
                <a:gd name="connsiteY3" fmla="*/ 74664 h 104957"/>
                <a:gd name="connsiteX4" fmla="*/ 27 w 38987"/>
                <a:gd name="connsiteY4" fmla="*/ 52 h 10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87" h="104957">
                  <a:moveTo>
                    <a:pt x="27" y="52"/>
                  </a:moveTo>
                  <a:cubicBezTo>
                    <a:pt x="1085" y="-1800"/>
                    <a:pt x="33629" y="46090"/>
                    <a:pt x="38127" y="63552"/>
                  </a:cubicBezTo>
                  <a:cubicBezTo>
                    <a:pt x="42625" y="81014"/>
                    <a:pt x="28072" y="102975"/>
                    <a:pt x="27014" y="104827"/>
                  </a:cubicBezTo>
                  <a:cubicBezTo>
                    <a:pt x="25956" y="106679"/>
                    <a:pt x="34687" y="88422"/>
                    <a:pt x="31777" y="74664"/>
                  </a:cubicBezTo>
                  <a:cubicBezTo>
                    <a:pt x="28867" y="60906"/>
                    <a:pt x="-1031" y="1904"/>
                    <a:pt x="27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DBF2A63A-A281-4B1F-9C5C-761C27487148}"/>
                </a:ext>
              </a:extLst>
            </p:cNvPr>
            <p:cNvSpPr/>
            <p:nvPr/>
          </p:nvSpPr>
          <p:spPr>
            <a:xfrm>
              <a:off x="3403155" y="4100284"/>
              <a:ext cx="200592" cy="48133"/>
            </a:xfrm>
            <a:custGeom>
              <a:avLst/>
              <a:gdLst>
                <a:gd name="connsiteX0" fmla="*/ 445 w 200592"/>
                <a:gd name="connsiteY0" fmla="*/ 47854 h 48133"/>
                <a:gd name="connsiteX1" fmla="*/ 113158 w 200592"/>
                <a:gd name="connsiteY1" fmla="*/ 22454 h 48133"/>
                <a:gd name="connsiteX2" fmla="*/ 198883 w 200592"/>
                <a:gd name="connsiteY2" fmla="*/ 1816 h 48133"/>
                <a:gd name="connsiteX3" fmla="*/ 157608 w 200592"/>
                <a:gd name="connsiteY3" fmla="*/ 4991 h 48133"/>
                <a:gd name="connsiteX4" fmla="*/ 445 w 200592"/>
                <a:gd name="connsiteY4" fmla="*/ 47854 h 4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92" h="48133">
                  <a:moveTo>
                    <a:pt x="445" y="47854"/>
                  </a:moveTo>
                  <a:cubicBezTo>
                    <a:pt x="-6963" y="50765"/>
                    <a:pt x="80085" y="30127"/>
                    <a:pt x="113158" y="22454"/>
                  </a:cubicBezTo>
                  <a:cubicBezTo>
                    <a:pt x="146231" y="14781"/>
                    <a:pt x="191475" y="4726"/>
                    <a:pt x="198883" y="1816"/>
                  </a:cubicBezTo>
                  <a:cubicBezTo>
                    <a:pt x="206291" y="-1095"/>
                    <a:pt x="189094" y="-830"/>
                    <a:pt x="157608" y="4991"/>
                  </a:cubicBezTo>
                  <a:cubicBezTo>
                    <a:pt x="126123" y="10812"/>
                    <a:pt x="7853" y="44943"/>
                    <a:pt x="445" y="478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DD4A1665-8D9D-40C5-B1D8-D49143D8731E}"/>
                </a:ext>
              </a:extLst>
            </p:cNvPr>
            <p:cNvSpPr/>
            <p:nvPr/>
          </p:nvSpPr>
          <p:spPr>
            <a:xfrm>
              <a:off x="3435316" y="4085375"/>
              <a:ext cx="179481" cy="18537"/>
            </a:xfrm>
            <a:custGeom>
              <a:avLst/>
              <a:gdLst>
                <a:gd name="connsiteX0" fmla="*/ 34 w 179481"/>
                <a:gd name="connsiteY0" fmla="*/ 18313 h 18537"/>
                <a:gd name="connsiteX1" fmla="*/ 101634 w 179481"/>
                <a:gd name="connsiteY1" fmla="*/ 2438 h 18537"/>
                <a:gd name="connsiteX2" fmla="*/ 179422 w 179481"/>
                <a:gd name="connsiteY2" fmla="*/ 850 h 18537"/>
                <a:gd name="connsiteX3" fmla="*/ 112747 w 179481"/>
                <a:gd name="connsiteY3" fmla="*/ 10375 h 18537"/>
                <a:gd name="connsiteX4" fmla="*/ 34 w 179481"/>
                <a:gd name="connsiteY4" fmla="*/ 18313 h 1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481" h="18537">
                  <a:moveTo>
                    <a:pt x="34" y="18313"/>
                  </a:moveTo>
                  <a:cubicBezTo>
                    <a:pt x="-1818" y="16990"/>
                    <a:pt x="71736" y="5348"/>
                    <a:pt x="101634" y="2438"/>
                  </a:cubicBezTo>
                  <a:cubicBezTo>
                    <a:pt x="131532" y="-473"/>
                    <a:pt x="177570" y="-473"/>
                    <a:pt x="179422" y="850"/>
                  </a:cubicBezTo>
                  <a:cubicBezTo>
                    <a:pt x="181274" y="2173"/>
                    <a:pt x="139734" y="5877"/>
                    <a:pt x="112747" y="10375"/>
                  </a:cubicBezTo>
                  <a:cubicBezTo>
                    <a:pt x="85760" y="14873"/>
                    <a:pt x="1886" y="19636"/>
                    <a:pt x="34" y="183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B0C956C9-F870-4242-B5D1-D95BB2BBBE54}"/>
                </a:ext>
              </a:extLst>
            </p:cNvPr>
            <p:cNvSpPr/>
            <p:nvPr/>
          </p:nvSpPr>
          <p:spPr>
            <a:xfrm>
              <a:off x="3505200" y="4100513"/>
              <a:ext cx="46047" cy="40288"/>
            </a:xfrm>
            <a:custGeom>
              <a:avLst/>
              <a:gdLst>
                <a:gd name="connsiteX0" fmla="*/ 0 w 46047"/>
                <a:gd name="connsiteY0" fmla="*/ 0 h 40288"/>
                <a:gd name="connsiteX1" fmla="*/ 46038 w 46047"/>
                <a:gd name="connsiteY1" fmla="*/ 39687 h 40288"/>
                <a:gd name="connsiteX2" fmla="*/ 0 w 46047"/>
                <a:gd name="connsiteY2" fmla="*/ 0 h 4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47" h="40288">
                  <a:moveTo>
                    <a:pt x="0" y="0"/>
                  </a:moveTo>
                  <a:cubicBezTo>
                    <a:pt x="0" y="0"/>
                    <a:pt x="45244" y="33337"/>
                    <a:pt x="46038" y="39687"/>
                  </a:cubicBezTo>
                  <a:cubicBezTo>
                    <a:pt x="46832" y="46037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C411A052-D3FA-4257-AFBA-6BA46B3DC285}"/>
                </a:ext>
              </a:extLst>
            </p:cNvPr>
            <p:cNvSpPr/>
            <p:nvPr/>
          </p:nvSpPr>
          <p:spPr>
            <a:xfrm>
              <a:off x="3559175" y="4092575"/>
              <a:ext cx="47625" cy="28575"/>
            </a:xfrm>
            <a:custGeom>
              <a:avLst/>
              <a:gdLst>
                <a:gd name="connsiteX0" fmla="*/ 0 w 47625"/>
                <a:gd name="connsiteY0" fmla="*/ 0 h 28575"/>
                <a:gd name="connsiteX1" fmla="*/ 47625 w 47625"/>
                <a:gd name="connsiteY1" fmla="*/ 28575 h 28575"/>
                <a:gd name="connsiteX2" fmla="*/ 0 w 47625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0" y="0"/>
                  </a:moveTo>
                  <a:lnTo>
                    <a:pt x="47625" y="285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AAC44C60-4705-42E0-A10E-4C2FDDEF31EB}"/>
                </a:ext>
              </a:extLst>
            </p:cNvPr>
            <p:cNvSpPr/>
            <p:nvPr/>
          </p:nvSpPr>
          <p:spPr>
            <a:xfrm>
              <a:off x="3389148" y="3963886"/>
              <a:ext cx="191843" cy="60433"/>
            </a:xfrm>
            <a:custGeom>
              <a:avLst/>
              <a:gdLst>
                <a:gd name="connsiteX0" fmla="*/ 165 w 191843"/>
                <a:gd name="connsiteY0" fmla="*/ 33439 h 60433"/>
                <a:gd name="connsiteX1" fmla="*/ 89065 w 191843"/>
                <a:gd name="connsiteY1" fmla="*/ 23914 h 60433"/>
                <a:gd name="connsiteX2" fmla="*/ 146215 w 191843"/>
                <a:gd name="connsiteY2" fmla="*/ 42964 h 60433"/>
                <a:gd name="connsiteX3" fmla="*/ 189077 w 191843"/>
                <a:gd name="connsiteY3" fmla="*/ 60427 h 60433"/>
                <a:gd name="connsiteX4" fmla="*/ 181140 w 191843"/>
                <a:gd name="connsiteY4" fmla="*/ 44552 h 60433"/>
                <a:gd name="connsiteX5" fmla="*/ 128752 w 191843"/>
                <a:gd name="connsiteY5" fmla="*/ 12802 h 60433"/>
                <a:gd name="connsiteX6" fmla="*/ 112877 w 191843"/>
                <a:gd name="connsiteY6" fmla="*/ 102 h 60433"/>
                <a:gd name="connsiteX7" fmla="*/ 165 w 191843"/>
                <a:gd name="connsiteY7" fmla="*/ 33439 h 6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843" h="60433">
                  <a:moveTo>
                    <a:pt x="165" y="33439"/>
                  </a:moveTo>
                  <a:cubicBezTo>
                    <a:pt x="-3804" y="37408"/>
                    <a:pt x="64723" y="22326"/>
                    <a:pt x="89065" y="23914"/>
                  </a:cubicBezTo>
                  <a:cubicBezTo>
                    <a:pt x="113407" y="25501"/>
                    <a:pt x="129546" y="36879"/>
                    <a:pt x="146215" y="42964"/>
                  </a:cubicBezTo>
                  <a:cubicBezTo>
                    <a:pt x="162884" y="49049"/>
                    <a:pt x="183256" y="60162"/>
                    <a:pt x="189077" y="60427"/>
                  </a:cubicBezTo>
                  <a:cubicBezTo>
                    <a:pt x="194898" y="60692"/>
                    <a:pt x="191194" y="52489"/>
                    <a:pt x="181140" y="44552"/>
                  </a:cubicBezTo>
                  <a:cubicBezTo>
                    <a:pt x="171086" y="36615"/>
                    <a:pt x="140129" y="20210"/>
                    <a:pt x="128752" y="12802"/>
                  </a:cubicBezTo>
                  <a:cubicBezTo>
                    <a:pt x="117375" y="5394"/>
                    <a:pt x="132456" y="2219"/>
                    <a:pt x="112877" y="102"/>
                  </a:cubicBezTo>
                  <a:cubicBezTo>
                    <a:pt x="93298" y="-2015"/>
                    <a:pt x="4134" y="29470"/>
                    <a:pt x="165" y="334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CC0D09BD-3D42-4457-A1E2-D66EEA9D2569}"/>
                </a:ext>
              </a:extLst>
            </p:cNvPr>
            <p:cNvSpPr/>
            <p:nvPr/>
          </p:nvSpPr>
          <p:spPr>
            <a:xfrm>
              <a:off x="3520766" y="3997324"/>
              <a:ext cx="36850" cy="91837"/>
            </a:xfrm>
            <a:custGeom>
              <a:avLst/>
              <a:gdLst>
                <a:gd name="connsiteX0" fmla="*/ 6659 w 36850"/>
                <a:gd name="connsiteY0" fmla="*/ 1 h 91837"/>
                <a:gd name="connsiteX1" fmla="*/ 36822 w 36850"/>
                <a:gd name="connsiteY1" fmla="*/ 53976 h 91837"/>
                <a:gd name="connsiteX2" fmla="*/ 309 w 36850"/>
                <a:gd name="connsiteY2" fmla="*/ 90489 h 91837"/>
                <a:gd name="connsiteX3" fmla="*/ 19359 w 36850"/>
                <a:gd name="connsiteY3" fmla="*/ 80964 h 91837"/>
                <a:gd name="connsiteX4" fmla="*/ 20947 w 36850"/>
                <a:gd name="connsiteY4" fmla="*/ 52389 h 91837"/>
                <a:gd name="connsiteX5" fmla="*/ 6659 w 36850"/>
                <a:gd name="connsiteY5" fmla="*/ 1 h 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850" h="91837">
                  <a:moveTo>
                    <a:pt x="6659" y="1"/>
                  </a:moveTo>
                  <a:cubicBezTo>
                    <a:pt x="9305" y="265"/>
                    <a:pt x="37880" y="38895"/>
                    <a:pt x="36822" y="53976"/>
                  </a:cubicBezTo>
                  <a:cubicBezTo>
                    <a:pt x="35764" y="69057"/>
                    <a:pt x="3220" y="85991"/>
                    <a:pt x="309" y="90489"/>
                  </a:cubicBezTo>
                  <a:cubicBezTo>
                    <a:pt x="-2602" y="94987"/>
                    <a:pt x="15919" y="87314"/>
                    <a:pt x="19359" y="80964"/>
                  </a:cubicBezTo>
                  <a:cubicBezTo>
                    <a:pt x="22799" y="74614"/>
                    <a:pt x="23064" y="61649"/>
                    <a:pt x="20947" y="52389"/>
                  </a:cubicBezTo>
                  <a:cubicBezTo>
                    <a:pt x="18830" y="43129"/>
                    <a:pt x="4013" y="-263"/>
                    <a:pt x="6659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DE123AAB-B2C8-4348-A7EC-CDC6C5E154F6}"/>
                </a:ext>
              </a:extLst>
            </p:cNvPr>
            <p:cNvSpPr/>
            <p:nvPr/>
          </p:nvSpPr>
          <p:spPr>
            <a:xfrm>
              <a:off x="3527331" y="3978226"/>
              <a:ext cx="84278" cy="90632"/>
            </a:xfrm>
            <a:custGeom>
              <a:avLst/>
              <a:gdLst>
                <a:gd name="connsiteX0" fmla="*/ 94 w 84278"/>
                <a:gd name="connsiteY0" fmla="*/ 49 h 90632"/>
                <a:gd name="connsiteX1" fmla="*/ 77882 w 84278"/>
                <a:gd name="connsiteY1" fmla="*/ 50849 h 90632"/>
                <a:gd name="connsiteX2" fmla="*/ 77882 w 84278"/>
                <a:gd name="connsiteY2" fmla="*/ 90537 h 90632"/>
                <a:gd name="connsiteX3" fmla="*/ 62007 w 84278"/>
                <a:gd name="connsiteY3" fmla="*/ 60374 h 90632"/>
                <a:gd name="connsiteX4" fmla="*/ 94 w 84278"/>
                <a:gd name="connsiteY4" fmla="*/ 49 h 9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78" h="90632">
                  <a:moveTo>
                    <a:pt x="94" y="49"/>
                  </a:moveTo>
                  <a:cubicBezTo>
                    <a:pt x="2740" y="-1539"/>
                    <a:pt x="64917" y="35768"/>
                    <a:pt x="77882" y="50849"/>
                  </a:cubicBezTo>
                  <a:cubicBezTo>
                    <a:pt x="90847" y="65930"/>
                    <a:pt x="80528" y="88950"/>
                    <a:pt x="77882" y="90537"/>
                  </a:cubicBezTo>
                  <a:cubicBezTo>
                    <a:pt x="75236" y="92125"/>
                    <a:pt x="72590" y="73603"/>
                    <a:pt x="62007" y="60374"/>
                  </a:cubicBezTo>
                  <a:cubicBezTo>
                    <a:pt x="51424" y="47145"/>
                    <a:pt x="-2552" y="1637"/>
                    <a:pt x="94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60D06A29-2755-4D2D-BE03-533B00B229EB}"/>
                </a:ext>
              </a:extLst>
            </p:cNvPr>
            <p:cNvSpPr/>
            <p:nvPr/>
          </p:nvSpPr>
          <p:spPr>
            <a:xfrm>
              <a:off x="3368672" y="3962414"/>
              <a:ext cx="123834" cy="23447"/>
            </a:xfrm>
            <a:custGeom>
              <a:avLst/>
              <a:gdLst>
                <a:gd name="connsiteX0" fmla="*/ 3 w 123834"/>
                <a:gd name="connsiteY0" fmla="*/ 22211 h 23447"/>
                <a:gd name="connsiteX1" fmla="*/ 71441 w 123834"/>
                <a:gd name="connsiteY1" fmla="*/ 3161 h 23447"/>
                <a:gd name="connsiteX2" fmla="*/ 123828 w 123834"/>
                <a:gd name="connsiteY2" fmla="*/ 1574 h 23447"/>
                <a:gd name="connsiteX3" fmla="*/ 68266 w 123834"/>
                <a:gd name="connsiteY3" fmla="*/ 19036 h 23447"/>
                <a:gd name="connsiteX4" fmla="*/ 3 w 123834"/>
                <a:gd name="connsiteY4" fmla="*/ 22211 h 2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" h="23447">
                  <a:moveTo>
                    <a:pt x="3" y="22211"/>
                  </a:moveTo>
                  <a:cubicBezTo>
                    <a:pt x="532" y="19565"/>
                    <a:pt x="50804" y="6600"/>
                    <a:pt x="71441" y="3161"/>
                  </a:cubicBezTo>
                  <a:cubicBezTo>
                    <a:pt x="92078" y="-278"/>
                    <a:pt x="124357" y="-1072"/>
                    <a:pt x="123828" y="1574"/>
                  </a:cubicBezTo>
                  <a:cubicBezTo>
                    <a:pt x="123299" y="4220"/>
                    <a:pt x="84406" y="15067"/>
                    <a:pt x="68266" y="19036"/>
                  </a:cubicBezTo>
                  <a:cubicBezTo>
                    <a:pt x="52127" y="23005"/>
                    <a:pt x="-526" y="24857"/>
                    <a:pt x="3" y="22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7514A7B4-14EF-4690-8E64-AF4B62567A76}"/>
                </a:ext>
              </a:extLst>
            </p:cNvPr>
            <p:cNvSpPr/>
            <p:nvPr/>
          </p:nvSpPr>
          <p:spPr>
            <a:xfrm>
              <a:off x="3388912" y="3981640"/>
              <a:ext cx="135767" cy="112629"/>
            </a:xfrm>
            <a:custGeom>
              <a:avLst/>
              <a:gdLst>
                <a:gd name="connsiteX0" fmla="*/ 109938 w 135767"/>
                <a:gd name="connsiteY0" fmla="*/ 1398 h 112629"/>
                <a:gd name="connsiteX1" fmla="*/ 135338 w 135767"/>
                <a:gd name="connsiteY1" fmla="*/ 50610 h 112629"/>
                <a:gd name="connsiteX2" fmla="*/ 97238 w 135767"/>
                <a:gd name="connsiteY2" fmla="*/ 98235 h 112629"/>
                <a:gd name="connsiteX3" fmla="*/ 81363 w 135767"/>
                <a:gd name="connsiteY3" fmla="*/ 112523 h 112629"/>
                <a:gd name="connsiteX4" fmla="*/ 51201 w 135767"/>
                <a:gd name="connsiteY4" fmla="*/ 102998 h 112629"/>
                <a:gd name="connsiteX5" fmla="*/ 17863 w 135767"/>
                <a:gd name="connsiteY5" fmla="*/ 72835 h 112629"/>
                <a:gd name="connsiteX6" fmla="*/ 1988 w 135767"/>
                <a:gd name="connsiteY6" fmla="*/ 18860 h 112629"/>
                <a:gd name="connsiteX7" fmla="*/ 109938 w 135767"/>
                <a:gd name="connsiteY7" fmla="*/ 1398 h 11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767" h="112629">
                  <a:moveTo>
                    <a:pt x="109938" y="1398"/>
                  </a:moveTo>
                  <a:cubicBezTo>
                    <a:pt x="132163" y="6690"/>
                    <a:pt x="137455" y="34471"/>
                    <a:pt x="135338" y="50610"/>
                  </a:cubicBezTo>
                  <a:cubicBezTo>
                    <a:pt x="133221" y="66749"/>
                    <a:pt x="106234" y="87916"/>
                    <a:pt x="97238" y="98235"/>
                  </a:cubicBezTo>
                  <a:cubicBezTo>
                    <a:pt x="88242" y="108554"/>
                    <a:pt x="89036" y="111729"/>
                    <a:pt x="81363" y="112523"/>
                  </a:cubicBezTo>
                  <a:cubicBezTo>
                    <a:pt x="73690" y="113317"/>
                    <a:pt x="61784" y="109613"/>
                    <a:pt x="51201" y="102998"/>
                  </a:cubicBezTo>
                  <a:cubicBezTo>
                    <a:pt x="40618" y="96383"/>
                    <a:pt x="26065" y="86858"/>
                    <a:pt x="17863" y="72835"/>
                  </a:cubicBezTo>
                  <a:cubicBezTo>
                    <a:pt x="9661" y="58812"/>
                    <a:pt x="-5420" y="31031"/>
                    <a:pt x="1988" y="18860"/>
                  </a:cubicBezTo>
                  <a:cubicBezTo>
                    <a:pt x="9396" y="6689"/>
                    <a:pt x="87713" y="-3894"/>
                    <a:pt x="109938" y="1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月 31">
              <a:extLst>
                <a:ext uri="{FF2B5EF4-FFF2-40B4-BE49-F238E27FC236}">
                  <a16:creationId xmlns:a16="http://schemas.microsoft.com/office/drawing/2014/main" id="{73811611-5330-4E9F-9EA9-7A7865900616}"/>
                </a:ext>
              </a:extLst>
            </p:cNvPr>
            <p:cNvSpPr/>
            <p:nvPr/>
          </p:nvSpPr>
          <p:spPr>
            <a:xfrm rot="17629305">
              <a:off x="3433763" y="4025900"/>
              <a:ext cx="45719" cy="6032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月 34">
              <a:extLst>
                <a:ext uri="{FF2B5EF4-FFF2-40B4-BE49-F238E27FC236}">
                  <a16:creationId xmlns:a16="http://schemas.microsoft.com/office/drawing/2014/main" id="{0B47CF27-E22D-419C-9FCE-E789C3D2CDEF}"/>
                </a:ext>
              </a:extLst>
            </p:cNvPr>
            <p:cNvSpPr/>
            <p:nvPr/>
          </p:nvSpPr>
          <p:spPr>
            <a:xfrm rot="7200000">
              <a:off x="3460751" y="3990975"/>
              <a:ext cx="45719" cy="6032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C1623687-CF14-4F34-9FEC-8C38A3F78721}"/>
                </a:ext>
              </a:extLst>
            </p:cNvPr>
            <p:cNvSpPr/>
            <p:nvPr/>
          </p:nvSpPr>
          <p:spPr>
            <a:xfrm>
              <a:off x="3397077" y="4041545"/>
              <a:ext cx="159069" cy="68815"/>
            </a:xfrm>
            <a:custGeom>
              <a:avLst/>
              <a:gdLst>
                <a:gd name="connsiteX0" fmla="*/ 173 w 159069"/>
                <a:gd name="connsiteY0" fmla="*/ 230 h 68815"/>
                <a:gd name="connsiteX1" fmla="*/ 65261 w 159069"/>
                <a:gd name="connsiteY1" fmla="*/ 44680 h 68815"/>
                <a:gd name="connsiteX2" fmla="*/ 116061 w 159069"/>
                <a:gd name="connsiteY2" fmla="*/ 36743 h 68815"/>
                <a:gd name="connsiteX3" fmla="*/ 158923 w 159069"/>
                <a:gd name="connsiteY3" fmla="*/ 66905 h 68815"/>
                <a:gd name="connsiteX4" fmla="*/ 128761 w 159069"/>
                <a:gd name="connsiteY4" fmla="*/ 57380 h 68815"/>
                <a:gd name="connsiteX5" fmla="*/ 93836 w 159069"/>
                <a:gd name="connsiteY5" fmla="*/ 57380 h 68815"/>
                <a:gd name="connsiteX6" fmla="*/ 47798 w 159069"/>
                <a:gd name="connsiteY6" fmla="*/ 66905 h 68815"/>
                <a:gd name="connsiteX7" fmla="*/ 173 w 159069"/>
                <a:gd name="connsiteY7" fmla="*/ 230 h 6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069" h="68815">
                  <a:moveTo>
                    <a:pt x="173" y="230"/>
                  </a:moveTo>
                  <a:cubicBezTo>
                    <a:pt x="3084" y="-3474"/>
                    <a:pt x="45946" y="38595"/>
                    <a:pt x="65261" y="44680"/>
                  </a:cubicBezTo>
                  <a:cubicBezTo>
                    <a:pt x="84576" y="50766"/>
                    <a:pt x="100451" y="33039"/>
                    <a:pt x="116061" y="36743"/>
                  </a:cubicBezTo>
                  <a:cubicBezTo>
                    <a:pt x="131671" y="40447"/>
                    <a:pt x="156806" y="63466"/>
                    <a:pt x="158923" y="66905"/>
                  </a:cubicBezTo>
                  <a:cubicBezTo>
                    <a:pt x="161040" y="70345"/>
                    <a:pt x="139609" y="58967"/>
                    <a:pt x="128761" y="57380"/>
                  </a:cubicBezTo>
                  <a:cubicBezTo>
                    <a:pt x="117913" y="55793"/>
                    <a:pt x="107330" y="55793"/>
                    <a:pt x="93836" y="57380"/>
                  </a:cubicBezTo>
                  <a:cubicBezTo>
                    <a:pt x="80342" y="58967"/>
                    <a:pt x="63938" y="74049"/>
                    <a:pt x="47798" y="66905"/>
                  </a:cubicBezTo>
                  <a:cubicBezTo>
                    <a:pt x="31658" y="59761"/>
                    <a:pt x="-2738" y="3934"/>
                    <a:pt x="173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962EA09F-38EF-4F6C-9A17-86ADA41E3FA6}"/>
                </a:ext>
              </a:extLst>
            </p:cNvPr>
            <p:cNvSpPr/>
            <p:nvPr/>
          </p:nvSpPr>
          <p:spPr>
            <a:xfrm>
              <a:off x="3473275" y="4094054"/>
              <a:ext cx="67332" cy="64040"/>
            </a:xfrm>
            <a:custGeom>
              <a:avLst/>
              <a:gdLst>
                <a:gd name="connsiteX0" fmla="*/ 175 w 67332"/>
                <a:gd name="connsiteY0" fmla="*/ 109 h 64040"/>
                <a:gd name="connsiteX1" fmla="*/ 36688 w 67332"/>
                <a:gd name="connsiteY1" fmla="*/ 49321 h 64040"/>
                <a:gd name="connsiteX2" fmla="*/ 66850 w 67332"/>
                <a:gd name="connsiteY2" fmla="*/ 63609 h 64040"/>
                <a:gd name="connsiteX3" fmla="*/ 52563 w 67332"/>
                <a:gd name="connsiteY3" fmla="*/ 36621 h 64040"/>
                <a:gd name="connsiteX4" fmla="*/ 175 w 67332"/>
                <a:gd name="connsiteY4" fmla="*/ 109 h 6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32" h="64040">
                  <a:moveTo>
                    <a:pt x="175" y="109"/>
                  </a:moveTo>
                  <a:cubicBezTo>
                    <a:pt x="-2471" y="2226"/>
                    <a:pt x="25576" y="38738"/>
                    <a:pt x="36688" y="49321"/>
                  </a:cubicBezTo>
                  <a:cubicBezTo>
                    <a:pt x="47800" y="59904"/>
                    <a:pt x="64204" y="65726"/>
                    <a:pt x="66850" y="63609"/>
                  </a:cubicBezTo>
                  <a:cubicBezTo>
                    <a:pt x="69496" y="61492"/>
                    <a:pt x="60765" y="46146"/>
                    <a:pt x="52563" y="36621"/>
                  </a:cubicBezTo>
                  <a:cubicBezTo>
                    <a:pt x="44361" y="27096"/>
                    <a:pt x="2821" y="-2008"/>
                    <a:pt x="175" y="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CDCEC13C-C3E2-4D61-9263-33720BBD71E5}"/>
                </a:ext>
              </a:extLst>
            </p:cNvPr>
            <p:cNvSpPr/>
            <p:nvPr/>
          </p:nvSpPr>
          <p:spPr>
            <a:xfrm>
              <a:off x="3394679" y="4025846"/>
              <a:ext cx="40672" cy="93932"/>
            </a:xfrm>
            <a:custGeom>
              <a:avLst/>
              <a:gdLst>
                <a:gd name="connsiteX0" fmla="*/ 5746 w 40672"/>
                <a:gd name="connsiteY0" fmla="*/ 54 h 93932"/>
                <a:gd name="connsiteX1" fmla="*/ 2571 w 40672"/>
                <a:gd name="connsiteY1" fmla="*/ 79429 h 93932"/>
                <a:gd name="connsiteX2" fmla="*/ 984 w 40672"/>
                <a:gd name="connsiteY2" fmla="*/ 93717 h 93932"/>
                <a:gd name="connsiteX3" fmla="*/ 18446 w 40672"/>
                <a:gd name="connsiteY3" fmla="*/ 76254 h 93932"/>
                <a:gd name="connsiteX4" fmla="*/ 40671 w 40672"/>
                <a:gd name="connsiteY4" fmla="*/ 66729 h 93932"/>
                <a:gd name="connsiteX5" fmla="*/ 5746 w 40672"/>
                <a:gd name="connsiteY5" fmla="*/ 54 h 9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72" h="93932">
                  <a:moveTo>
                    <a:pt x="5746" y="54"/>
                  </a:moveTo>
                  <a:cubicBezTo>
                    <a:pt x="-604" y="2171"/>
                    <a:pt x="3365" y="63819"/>
                    <a:pt x="2571" y="79429"/>
                  </a:cubicBezTo>
                  <a:cubicBezTo>
                    <a:pt x="1777" y="95039"/>
                    <a:pt x="-1662" y="94246"/>
                    <a:pt x="984" y="93717"/>
                  </a:cubicBezTo>
                  <a:cubicBezTo>
                    <a:pt x="3630" y="93188"/>
                    <a:pt x="11832" y="80752"/>
                    <a:pt x="18446" y="76254"/>
                  </a:cubicBezTo>
                  <a:cubicBezTo>
                    <a:pt x="25060" y="71756"/>
                    <a:pt x="40406" y="75725"/>
                    <a:pt x="40671" y="66729"/>
                  </a:cubicBezTo>
                  <a:cubicBezTo>
                    <a:pt x="40936" y="57733"/>
                    <a:pt x="12096" y="-2063"/>
                    <a:pt x="5746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A15B89D9-4B44-48EC-8941-F6148FD1A85F}"/>
                </a:ext>
              </a:extLst>
            </p:cNvPr>
            <p:cNvSpPr/>
            <p:nvPr/>
          </p:nvSpPr>
          <p:spPr>
            <a:xfrm>
              <a:off x="3356513" y="3960801"/>
              <a:ext cx="194884" cy="19533"/>
            </a:xfrm>
            <a:custGeom>
              <a:avLst/>
              <a:gdLst>
                <a:gd name="connsiteX0" fmla="*/ 1050 w 194884"/>
                <a:gd name="connsiteY0" fmla="*/ 6362 h 19533"/>
                <a:gd name="connsiteX1" fmla="*/ 89950 w 194884"/>
                <a:gd name="connsiteY1" fmla="*/ 12 h 19533"/>
                <a:gd name="connsiteX2" fmla="*/ 164562 w 194884"/>
                <a:gd name="connsiteY2" fmla="*/ 7949 h 19533"/>
                <a:gd name="connsiteX3" fmla="*/ 194725 w 194884"/>
                <a:gd name="connsiteY3" fmla="*/ 19062 h 19533"/>
                <a:gd name="connsiteX4" fmla="*/ 153450 w 194884"/>
                <a:gd name="connsiteY4" fmla="*/ 15887 h 19533"/>
                <a:gd name="connsiteX5" fmla="*/ 1050 w 194884"/>
                <a:gd name="connsiteY5" fmla="*/ 6362 h 1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884" h="19533">
                  <a:moveTo>
                    <a:pt x="1050" y="6362"/>
                  </a:moveTo>
                  <a:cubicBezTo>
                    <a:pt x="-9533" y="3716"/>
                    <a:pt x="62698" y="-252"/>
                    <a:pt x="89950" y="12"/>
                  </a:cubicBezTo>
                  <a:cubicBezTo>
                    <a:pt x="117202" y="276"/>
                    <a:pt x="147100" y="4774"/>
                    <a:pt x="164562" y="7949"/>
                  </a:cubicBezTo>
                  <a:cubicBezTo>
                    <a:pt x="182025" y="11124"/>
                    <a:pt x="196577" y="17739"/>
                    <a:pt x="194725" y="19062"/>
                  </a:cubicBezTo>
                  <a:cubicBezTo>
                    <a:pt x="192873" y="20385"/>
                    <a:pt x="180437" y="18797"/>
                    <a:pt x="153450" y="15887"/>
                  </a:cubicBezTo>
                  <a:cubicBezTo>
                    <a:pt x="126463" y="12977"/>
                    <a:pt x="11633" y="9008"/>
                    <a:pt x="1050" y="63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31289D36-0673-4F2F-8B3F-C820B41595C8}"/>
                </a:ext>
              </a:extLst>
            </p:cNvPr>
            <p:cNvSpPr/>
            <p:nvPr/>
          </p:nvSpPr>
          <p:spPr>
            <a:xfrm>
              <a:off x="3560556" y="4008307"/>
              <a:ext cx="38615" cy="81902"/>
            </a:xfrm>
            <a:custGeom>
              <a:avLst/>
              <a:gdLst>
                <a:gd name="connsiteX0" fmla="*/ 207 w 38615"/>
                <a:gd name="connsiteY0" fmla="*/ 131 h 81902"/>
                <a:gd name="connsiteX1" fmla="*/ 22432 w 38615"/>
                <a:gd name="connsiteY1" fmla="*/ 68393 h 81902"/>
                <a:gd name="connsiteX2" fmla="*/ 8144 w 38615"/>
                <a:gd name="connsiteY2" fmla="*/ 81093 h 81902"/>
                <a:gd name="connsiteX3" fmla="*/ 20844 w 38615"/>
                <a:gd name="connsiteY3" fmla="*/ 55693 h 81902"/>
                <a:gd name="connsiteX4" fmla="*/ 38307 w 38615"/>
                <a:gd name="connsiteY4" fmla="*/ 50931 h 81902"/>
                <a:gd name="connsiteX5" fmla="*/ 207 w 38615"/>
                <a:gd name="connsiteY5" fmla="*/ 13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5" h="81902">
                  <a:moveTo>
                    <a:pt x="207" y="131"/>
                  </a:moveTo>
                  <a:cubicBezTo>
                    <a:pt x="-2439" y="3041"/>
                    <a:pt x="21109" y="54899"/>
                    <a:pt x="22432" y="68393"/>
                  </a:cubicBezTo>
                  <a:cubicBezTo>
                    <a:pt x="23755" y="81887"/>
                    <a:pt x="8409" y="83210"/>
                    <a:pt x="8144" y="81093"/>
                  </a:cubicBezTo>
                  <a:cubicBezTo>
                    <a:pt x="7879" y="78976"/>
                    <a:pt x="15817" y="60720"/>
                    <a:pt x="20844" y="55693"/>
                  </a:cubicBezTo>
                  <a:cubicBezTo>
                    <a:pt x="25871" y="50666"/>
                    <a:pt x="40953" y="58339"/>
                    <a:pt x="38307" y="50931"/>
                  </a:cubicBezTo>
                  <a:cubicBezTo>
                    <a:pt x="35661" y="43523"/>
                    <a:pt x="2853" y="-2779"/>
                    <a:pt x="207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31FD5C85-1A7C-441F-8B5F-8BCF227694B5}"/>
                </a:ext>
              </a:extLst>
            </p:cNvPr>
            <p:cNvSpPr/>
            <p:nvPr/>
          </p:nvSpPr>
          <p:spPr>
            <a:xfrm>
              <a:off x="3400267" y="3699975"/>
              <a:ext cx="243059" cy="116449"/>
            </a:xfrm>
            <a:custGeom>
              <a:avLst/>
              <a:gdLst>
                <a:gd name="connsiteX0" fmla="*/ 158 w 243059"/>
                <a:gd name="connsiteY0" fmla="*/ 488 h 116449"/>
                <a:gd name="connsiteX1" fmla="*/ 87471 w 243059"/>
                <a:gd name="connsiteY1" fmla="*/ 43350 h 116449"/>
                <a:gd name="connsiteX2" fmla="*/ 117633 w 243059"/>
                <a:gd name="connsiteY2" fmla="*/ 98913 h 116449"/>
                <a:gd name="connsiteX3" fmla="*/ 162083 w 243059"/>
                <a:gd name="connsiteY3" fmla="*/ 111613 h 116449"/>
                <a:gd name="connsiteX4" fmla="*/ 243046 w 243059"/>
                <a:gd name="connsiteY4" fmla="*/ 116375 h 116449"/>
                <a:gd name="connsiteX5" fmla="*/ 155733 w 243059"/>
                <a:gd name="connsiteY5" fmla="*/ 108438 h 116449"/>
                <a:gd name="connsiteX6" fmla="*/ 111283 w 243059"/>
                <a:gd name="connsiteY6" fmla="*/ 71925 h 116449"/>
                <a:gd name="connsiteX7" fmla="*/ 158 w 243059"/>
                <a:gd name="connsiteY7" fmla="*/ 488 h 11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59" h="116449">
                  <a:moveTo>
                    <a:pt x="158" y="488"/>
                  </a:moveTo>
                  <a:cubicBezTo>
                    <a:pt x="-3811" y="-4274"/>
                    <a:pt x="67892" y="26946"/>
                    <a:pt x="87471" y="43350"/>
                  </a:cubicBezTo>
                  <a:cubicBezTo>
                    <a:pt x="107050" y="59754"/>
                    <a:pt x="105198" y="87536"/>
                    <a:pt x="117633" y="98913"/>
                  </a:cubicBezTo>
                  <a:cubicBezTo>
                    <a:pt x="130068" y="110290"/>
                    <a:pt x="141181" y="108703"/>
                    <a:pt x="162083" y="111613"/>
                  </a:cubicBezTo>
                  <a:cubicBezTo>
                    <a:pt x="182985" y="114523"/>
                    <a:pt x="244104" y="116904"/>
                    <a:pt x="243046" y="116375"/>
                  </a:cubicBezTo>
                  <a:cubicBezTo>
                    <a:pt x="241988" y="115846"/>
                    <a:pt x="177693" y="115846"/>
                    <a:pt x="155733" y="108438"/>
                  </a:cubicBezTo>
                  <a:cubicBezTo>
                    <a:pt x="133773" y="101030"/>
                    <a:pt x="135889" y="88594"/>
                    <a:pt x="111283" y="71925"/>
                  </a:cubicBezTo>
                  <a:cubicBezTo>
                    <a:pt x="86677" y="55256"/>
                    <a:pt x="4127" y="5250"/>
                    <a:pt x="158" y="4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5F81E182-47D1-4D35-A942-3922A4F458FE}"/>
                </a:ext>
              </a:extLst>
            </p:cNvPr>
            <p:cNvSpPr/>
            <p:nvPr/>
          </p:nvSpPr>
          <p:spPr>
            <a:xfrm>
              <a:off x="3414696" y="3673069"/>
              <a:ext cx="164003" cy="56489"/>
            </a:xfrm>
            <a:custGeom>
              <a:avLst/>
              <a:gdLst>
                <a:gd name="connsiteX0" fmla="*/ 17 w 164003"/>
                <a:gd name="connsiteY0" fmla="*/ 406 h 56489"/>
                <a:gd name="connsiteX1" fmla="*/ 134954 w 164003"/>
                <a:gd name="connsiteY1" fmla="*/ 9931 h 56489"/>
                <a:gd name="connsiteX2" fmla="*/ 163529 w 164003"/>
                <a:gd name="connsiteY2" fmla="*/ 55969 h 56489"/>
                <a:gd name="connsiteX3" fmla="*/ 150829 w 164003"/>
                <a:gd name="connsiteY3" fmla="*/ 33744 h 56489"/>
                <a:gd name="connsiteX4" fmla="*/ 125429 w 164003"/>
                <a:gd name="connsiteY4" fmla="*/ 17869 h 56489"/>
                <a:gd name="connsiteX5" fmla="*/ 17 w 164003"/>
                <a:gd name="connsiteY5" fmla="*/ 406 h 5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003" h="56489">
                  <a:moveTo>
                    <a:pt x="17" y="406"/>
                  </a:moveTo>
                  <a:cubicBezTo>
                    <a:pt x="1604" y="-917"/>
                    <a:pt x="107702" y="671"/>
                    <a:pt x="134954" y="9931"/>
                  </a:cubicBezTo>
                  <a:cubicBezTo>
                    <a:pt x="162206" y="19191"/>
                    <a:pt x="160883" y="52000"/>
                    <a:pt x="163529" y="55969"/>
                  </a:cubicBezTo>
                  <a:cubicBezTo>
                    <a:pt x="166175" y="59938"/>
                    <a:pt x="157179" y="40094"/>
                    <a:pt x="150829" y="33744"/>
                  </a:cubicBezTo>
                  <a:cubicBezTo>
                    <a:pt x="144479" y="27394"/>
                    <a:pt x="147389" y="22632"/>
                    <a:pt x="125429" y="17869"/>
                  </a:cubicBezTo>
                  <a:cubicBezTo>
                    <a:pt x="103469" y="13107"/>
                    <a:pt x="-1570" y="1729"/>
                    <a:pt x="17" y="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3C49EF29-0289-4EB2-A5F8-BEFDFB9B5839}"/>
                </a:ext>
              </a:extLst>
            </p:cNvPr>
            <p:cNvSpPr/>
            <p:nvPr/>
          </p:nvSpPr>
          <p:spPr>
            <a:xfrm>
              <a:off x="3578224" y="3718957"/>
              <a:ext cx="85942" cy="126761"/>
            </a:xfrm>
            <a:custGeom>
              <a:avLst/>
              <a:gdLst>
                <a:gd name="connsiteX0" fmla="*/ 1 w 85942"/>
                <a:gd name="connsiteY0" fmla="*/ 2143 h 126761"/>
                <a:gd name="connsiteX1" fmla="*/ 58739 w 85942"/>
                <a:gd name="connsiteY1" fmla="*/ 6906 h 126761"/>
                <a:gd name="connsiteX2" fmla="*/ 79376 w 85942"/>
                <a:gd name="connsiteY2" fmla="*/ 48181 h 126761"/>
                <a:gd name="connsiteX3" fmla="*/ 85726 w 85942"/>
                <a:gd name="connsiteY3" fmla="*/ 64056 h 126761"/>
                <a:gd name="connsiteX4" fmla="*/ 84139 w 85942"/>
                <a:gd name="connsiteY4" fmla="*/ 125968 h 126761"/>
                <a:gd name="connsiteX5" fmla="*/ 80964 w 85942"/>
                <a:gd name="connsiteY5" fmla="*/ 97393 h 126761"/>
                <a:gd name="connsiteX6" fmla="*/ 77789 w 85942"/>
                <a:gd name="connsiteY6" fmla="*/ 71993 h 126761"/>
                <a:gd name="connsiteX7" fmla="*/ 60326 w 85942"/>
                <a:gd name="connsiteY7" fmla="*/ 29131 h 126761"/>
                <a:gd name="connsiteX8" fmla="*/ 1 w 85942"/>
                <a:gd name="connsiteY8" fmla="*/ 2143 h 12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42" h="126761">
                  <a:moveTo>
                    <a:pt x="1" y="2143"/>
                  </a:moveTo>
                  <a:cubicBezTo>
                    <a:pt x="-263" y="-1561"/>
                    <a:pt x="45510" y="-767"/>
                    <a:pt x="58739" y="6906"/>
                  </a:cubicBezTo>
                  <a:cubicBezTo>
                    <a:pt x="71968" y="14579"/>
                    <a:pt x="74878" y="38656"/>
                    <a:pt x="79376" y="48181"/>
                  </a:cubicBezTo>
                  <a:cubicBezTo>
                    <a:pt x="83874" y="57706"/>
                    <a:pt x="84932" y="51092"/>
                    <a:pt x="85726" y="64056"/>
                  </a:cubicBezTo>
                  <a:cubicBezTo>
                    <a:pt x="86520" y="77020"/>
                    <a:pt x="84933" y="120412"/>
                    <a:pt x="84139" y="125968"/>
                  </a:cubicBezTo>
                  <a:cubicBezTo>
                    <a:pt x="83345" y="131524"/>
                    <a:pt x="82022" y="106389"/>
                    <a:pt x="80964" y="97393"/>
                  </a:cubicBezTo>
                  <a:cubicBezTo>
                    <a:pt x="79906" y="88397"/>
                    <a:pt x="81229" y="83370"/>
                    <a:pt x="77789" y="71993"/>
                  </a:cubicBezTo>
                  <a:cubicBezTo>
                    <a:pt x="74349" y="60616"/>
                    <a:pt x="69587" y="38921"/>
                    <a:pt x="60326" y="29131"/>
                  </a:cubicBezTo>
                  <a:cubicBezTo>
                    <a:pt x="51066" y="19342"/>
                    <a:pt x="265" y="5847"/>
                    <a:pt x="1" y="21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CFCDA1F2-4DCE-40DE-93C7-F8FE81CEA27F}"/>
                </a:ext>
              </a:extLst>
            </p:cNvPr>
            <p:cNvSpPr/>
            <p:nvPr/>
          </p:nvSpPr>
          <p:spPr>
            <a:xfrm>
              <a:off x="3498837" y="3744799"/>
              <a:ext cx="160815" cy="103399"/>
            </a:xfrm>
            <a:custGeom>
              <a:avLst/>
              <a:gdLst>
                <a:gd name="connsiteX0" fmla="*/ 13 w 160815"/>
                <a:gd name="connsiteY0" fmla="*/ 11226 h 103399"/>
                <a:gd name="connsiteX1" fmla="*/ 79388 w 160815"/>
                <a:gd name="connsiteY1" fmla="*/ 11226 h 103399"/>
                <a:gd name="connsiteX2" fmla="*/ 122251 w 160815"/>
                <a:gd name="connsiteY2" fmla="*/ 49326 h 103399"/>
                <a:gd name="connsiteX3" fmla="*/ 154001 w 160815"/>
                <a:gd name="connsiteY3" fmla="*/ 77901 h 103399"/>
                <a:gd name="connsiteX4" fmla="*/ 160351 w 160815"/>
                <a:gd name="connsiteY4" fmla="*/ 103301 h 103399"/>
                <a:gd name="connsiteX5" fmla="*/ 146063 w 160815"/>
                <a:gd name="connsiteY5" fmla="*/ 68376 h 103399"/>
                <a:gd name="connsiteX6" fmla="*/ 138126 w 160815"/>
                <a:gd name="connsiteY6" fmla="*/ 47739 h 103399"/>
                <a:gd name="connsiteX7" fmla="*/ 98438 w 160815"/>
                <a:gd name="connsiteY7" fmla="*/ 8051 h 103399"/>
                <a:gd name="connsiteX8" fmla="*/ 73038 w 160815"/>
                <a:gd name="connsiteY8" fmla="*/ 114 h 103399"/>
                <a:gd name="connsiteX9" fmla="*/ 13 w 160815"/>
                <a:gd name="connsiteY9" fmla="*/ 11226 h 10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815" h="103399">
                  <a:moveTo>
                    <a:pt x="13" y="11226"/>
                  </a:moveTo>
                  <a:cubicBezTo>
                    <a:pt x="1071" y="13078"/>
                    <a:pt x="59015" y="4876"/>
                    <a:pt x="79388" y="11226"/>
                  </a:cubicBezTo>
                  <a:cubicBezTo>
                    <a:pt x="99761" y="17576"/>
                    <a:pt x="109816" y="38214"/>
                    <a:pt x="122251" y="49326"/>
                  </a:cubicBezTo>
                  <a:cubicBezTo>
                    <a:pt x="134686" y="60438"/>
                    <a:pt x="147651" y="68905"/>
                    <a:pt x="154001" y="77901"/>
                  </a:cubicBezTo>
                  <a:cubicBezTo>
                    <a:pt x="160351" y="86897"/>
                    <a:pt x="161674" y="104888"/>
                    <a:pt x="160351" y="103301"/>
                  </a:cubicBezTo>
                  <a:cubicBezTo>
                    <a:pt x="159028" y="101714"/>
                    <a:pt x="149767" y="77636"/>
                    <a:pt x="146063" y="68376"/>
                  </a:cubicBezTo>
                  <a:cubicBezTo>
                    <a:pt x="142359" y="59116"/>
                    <a:pt x="146063" y="57793"/>
                    <a:pt x="138126" y="47739"/>
                  </a:cubicBezTo>
                  <a:cubicBezTo>
                    <a:pt x="130189" y="37685"/>
                    <a:pt x="109286" y="15988"/>
                    <a:pt x="98438" y="8051"/>
                  </a:cubicBezTo>
                  <a:cubicBezTo>
                    <a:pt x="87590" y="114"/>
                    <a:pt x="85473" y="1437"/>
                    <a:pt x="73038" y="114"/>
                  </a:cubicBezTo>
                  <a:cubicBezTo>
                    <a:pt x="60603" y="-1209"/>
                    <a:pt x="-1045" y="9374"/>
                    <a:pt x="13" y="11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C69701D2-B081-4902-9A3B-F1C4A12C1995}"/>
                </a:ext>
              </a:extLst>
            </p:cNvPr>
            <p:cNvSpPr/>
            <p:nvPr/>
          </p:nvSpPr>
          <p:spPr>
            <a:xfrm>
              <a:off x="3438456" y="3686173"/>
              <a:ext cx="129636" cy="26592"/>
            </a:xfrm>
            <a:custGeom>
              <a:avLst/>
              <a:gdLst>
                <a:gd name="connsiteX0" fmla="*/ 69 w 129636"/>
                <a:gd name="connsiteY0" fmla="*/ 2 h 26592"/>
                <a:gd name="connsiteX1" fmla="*/ 122307 w 129636"/>
                <a:gd name="connsiteY1" fmla="*/ 23815 h 26592"/>
                <a:gd name="connsiteX2" fmla="*/ 104844 w 129636"/>
                <a:gd name="connsiteY2" fmla="*/ 25402 h 26592"/>
                <a:gd name="connsiteX3" fmla="*/ 69 w 129636"/>
                <a:gd name="connsiteY3" fmla="*/ 2 h 2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36" h="26592">
                  <a:moveTo>
                    <a:pt x="69" y="2"/>
                  </a:moveTo>
                  <a:cubicBezTo>
                    <a:pt x="2979" y="-262"/>
                    <a:pt x="104845" y="19582"/>
                    <a:pt x="122307" y="23815"/>
                  </a:cubicBezTo>
                  <a:cubicBezTo>
                    <a:pt x="139769" y="28048"/>
                    <a:pt x="122835" y="26460"/>
                    <a:pt x="104844" y="25402"/>
                  </a:cubicBezTo>
                  <a:cubicBezTo>
                    <a:pt x="86853" y="24344"/>
                    <a:pt x="-2841" y="266"/>
                    <a:pt x="69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1765947E-56B4-4BB4-B995-6ECAB8221A16}"/>
                </a:ext>
              </a:extLst>
            </p:cNvPr>
            <p:cNvSpPr/>
            <p:nvPr/>
          </p:nvSpPr>
          <p:spPr>
            <a:xfrm>
              <a:off x="3594027" y="3720963"/>
              <a:ext cx="127081" cy="138250"/>
            </a:xfrm>
            <a:custGeom>
              <a:avLst/>
              <a:gdLst>
                <a:gd name="connsiteX0" fmla="*/ 73 w 127081"/>
                <a:gd name="connsiteY0" fmla="*/ 137 h 138250"/>
                <a:gd name="connsiteX1" fmla="*/ 95323 w 127081"/>
                <a:gd name="connsiteY1" fmla="*/ 16012 h 138250"/>
                <a:gd name="connsiteX2" fmla="*/ 127073 w 127081"/>
                <a:gd name="connsiteY2" fmla="*/ 71575 h 138250"/>
                <a:gd name="connsiteX3" fmla="*/ 98498 w 127081"/>
                <a:gd name="connsiteY3" fmla="*/ 100150 h 138250"/>
                <a:gd name="connsiteX4" fmla="*/ 96911 w 127081"/>
                <a:gd name="connsiteY4" fmla="*/ 138250 h 138250"/>
                <a:gd name="connsiteX5" fmla="*/ 95323 w 127081"/>
                <a:gd name="connsiteY5" fmla="*/ 100150 h 138250"/>
                <a:gd name="connsiteX6" fmla="*/ 120723 w 127081"/>
                <a:gd name="connsiteY6" fmla="*/ 76337 h 138250"/>
                <a:gd name="connsiteX7" fmla="*/ 109611 w 127081"/>
                <a:gd name="connsiteY7" fmla="*/ 41412 h 138250"/>
                <a:gd name="connsiteX8" fmla="*/ 79448 w 127081"/>
                <a:gd name="connsiteY8" fmla="*/ 22362 h 138250"/>
                <a:gd name="connsiteX9" fmla="*/ 73 w 127081"/>
                <a:gd name="connsiteY9" fmla="*/ 137 h 1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81" h="138250">
                  <a:moveTo>
                    <a:pt x="73" y="137"/>
                  </a:moveTo>
                  <a:cubicBezTo>
                    <a:pt x="2719" y="-921"/>
                    <a:pt x="74156" y="4106"/>
                    <a:pt x="95323" y="16012"/>
                  </a:cubicBezTo>
                  <a:cubicBezTo>
                    <a:pt x="116490" y="27918"/>
                    <a:pt x="126544" y="57552"/>
                    <a:pt x="127073" y="71575"/>
                  </a:cubicBezTo>
                  <a:cubicBezTo>
                    <a:pt x="127602" y="85598"/>
                    <a:pt x="103525" y="89038"/>
                    <a:pt x="98498" y="100150"/>
                  </a:cubicBezTo>
                  <a:cubicBezTo>
                    <a:pt x="93471" y="111262"/>
                    <a:pt x="97440" y="138250"/>
                    <a:pt x="96911" y="138250"/>
                  </a:cubicBezTo>
                  <a:cubicBezTo>
                    <a:pt x="96382" y="138250"/>
                    <a:pt x="91354" y="110469"/>
                    <a:pt x="95323" y="100150"/>
                  </a:cubicBezTo>
                  <a:cubicBezTo>
                    <a:pt x="99292" y="89831"/>
                    <a:pt x="118342" y="86127"/>
                    <a:pt x="120723" y="76337"/>
                  </a:cubicBezTo>
                  <a:cubicBezTo>
                    <a:pt x="123104" y="66547"/>
                    <a:pt x="116490" y="50408"/>
                    <a:pt x="109611" y="41412"/>
                  </a:cubicBezTo>
                  <a:cubicBezTo>
                    <a:pt x="102732" y="32416"/>
                    <a:pt x="91619" y="26595"/>
                    <a:pt x="79448" y="22362"/>
                  </a:cubicBezTo>
                  <a:cubicBezTo>
                    <a:pt x="67277" y="18129"/>
                    <a:pt x="-2573" y="1195"/>
                    <a:pt x="73" y="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08C8F4E0-8381-4AE1-A0DA-5296A9A3734A}"/>
                </a:ext>
              </a:extLst>
            </p:cNvPr>
            <p:cNvSpPr/>
            <p:nvPr/>
          </p:nvSpPr>
          <p:spPr>
            <a:xfrm>
              <a:off x="3971559" y="4084018"/>
              <a:ext cx="90669" cy="294566"/>
            </a:xfrm>
            <a:custGeom>
              <a:avLst/>
              <a:gdLst>
                <a:gd name="connsiteX0" fmla="*/ 8304 w 90669"/>
                <a:gd name="connsiteY0" fmla="*/ 620 h 294566"/>
                <a:gd name="connsiteX1" fmla="*/ 25766 w 90669"/>
                <a:gd name="connsiteY1" fmla="*/ 151432 h 294566"/>
                <a:gd name="connsiteX2" fmla="*/ 89266 w 90669"/>
                <a:gd name="connsiteY2" fmla="*/ 289545 h 294566"/>
                <a:gd name="connsiteX3" fmla="*/ 65454 w 90669"/>
                <a:gd name="connsiteY3" fmla="*/ 253032 h 294566"/>
                <a:gd name="connsiteX4" fmla="*/ 16241 w 90669"/>
                <a:gd name="connsiteY4" fmla="*/ 145082 h 294566"/>
                <a:gd name="connsiteX5" fmla="*/ 366 w 90669"/>
                <a:gd name="connsiteY5" fmla="*/ 99045 h 294566"/>
                <a:gd name="connsiteX6" fmla="*/ 8304 w 90669"/>
                <a:gd name="connsiteY6" fmla="*/ 620 h 29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69" h="294566">
                  <a:moveTo>
                    <a:pt x="8304" y="620"/>
                  </a:moveTo>
                  <a:cubicBezTo>
                    <a:pt x="12537" y="9351"/>
                    <a:pt x="12272" y="103278"/>
                    <a:pt x="25766" y="151432"/>
                  </a:cubicBezTo>
                  <a:cubicBezTo>
                    <a:pt x="39260" y="199586"/>
                    <a:pt x="82651" y="272612"/>
                    <a:pt x="89266" y="289545"/>
                  </a:cubicBezTo>
                  <a:cubicBezTo>
                    <a:pt x="95881" y="306478"/>
                    <a:pt x="77625" y="277109"/>
                    <a:pt x="65454" y="253032"/>
                  </a:cubicBezTo>
                  <a:cubicBezTo>
                    <a:pt x="53283" y="228955"/>
                    <a:pt x="27089" y="170747"/>
                    <a:pt x="16241" y="145082"/>
                  </a:cubicBezTo>
                  <a:cubicBezTo>
                    <a:pt x="5393" y="119417"/>
                    <a:pt x="2218" y="120212"/>
                    <a:pt x="366" y="99045"/>
                  </a:cubicBezTo>
                  <a:cubicBezTo>
                    <a:pt x="-1486" y="77878"/>
                    <a:pt x="4071" y="-8111"/>
                    <a:pt x="8304" y="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8842F85C-D23E-4C1D-B885-A05E7C004CB2}"/>
                </a:ext>
              </a:extLst>
            </p:cNvPr>
            <p:cNvSpPr/>
            <p:nvPr/>
          </p:nvSpPr>
          <p:spPr>
            <a:xfrm>
              <a:off x="3824169" y="4015658"/>
              <a:ext cx="116835" cy="288578"/>
            </a:xfrm>
            <a:custGeom>
              <a:avLst/>
              <a:gdLst>
                <a:gd name="connsiteX0" fmla="*/ 119 w 116835"/>
                <a:gd name="connsiteY0" fmla="*/ 717 h 288578"/>
                <a:gd name="connsiteX1" fmla="*/ 69969 w 116835"/>
                <a:gd name="connsiteY1" fmla="*/ 153117 h 288578"/>
                <a:gd name="connsiteX2" fmla="*/ 114419 w 116835"/>
                <a:gd name="connsiteY2" fmla="*/ 288055 h 288578"/>
                <a:gd name="connsiteX3" fmla="*/ 104894 w 116835"/>
                <a:gd name="connsiteY3" fmla="*/ 195980 h 288578"/>
                <a:gd name="connsiteX4" fmla="*/ 54094 w 116835"/>
                <a:gd name="connsiteY4" fmla="*/ 99142 h 288578"/>
                <a:gd name="connsiteX5" fmla="*/ 119 w 116835"/>
                <a:gd name="connsiteY5" fmla="*/ 717 h 28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35" h="288578">
                  <a:moveTo>
                    <a:pt x="119" y="717"/>
                  </a:moveTo>
                  <a:cubicBezTo>
                    <a:pt x="2765" y="9713"/>
                    <a:pt x="50919" y="105227"/>
                    <a:pt x="69969" y="153117"/>
                  </a:cubicBezTo>
                  <a:cubicBezTo>
                    <a:pt x="89019" y="201007"/>
                    <a:pt x="108598" y="280911"/>
                    <a:pt x="114419" y="288055"/>
                  </a:cubicBezTo>
                  <a:cubicBezTo>
                    <a:pt x="120240" y="295199"/>
                    <a:pt x="114948" y="227465"/>
                    <a:pt x="104894" y="195980"/>
                  </a:cubicBezTo>
                  <a:cubicBezTo>
                    <a:pt x="94840" y="164495"/>
                    <a:pt x="68646" y="128511"/>
                    <a:pt x="54094" y="99142"/>
                  </a:cubicBezTo>
                  <a:cubicBezTo>
                    <a:pt x="39542" y="69773"/>
                    <a:pt x="-2527" y="-8279"/>
                    <a:pt x="119" y="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26B11F1E-2972-42E8-90E6-55862D0BAD81}"/>
                </a:ext>
              </a:extLst>
            </p:cNvPr>
            <p:cNvSpPr/>
            <p:nvPr/>
          </p:nvSpPr>
          <p:spPr>
            <a:xfrm>
              <a:off x="3678812" y="4446575"/>
              <a:ext cx="113805" cy="231239"/>
            </a:xfrm>
            <a:custGeom>
              <a:avLst/>
              <a:gdLst>
                <a:gd name="connsiteX0" fmla="*/ 50226 w 113805"/>
                <a:gd name="connsiteY0" fmla="*/ 13 h 231239"/>
                <a:gd name="connsiteX1" fmla="*/ 2601 w 113805"/>
                <a:gd name="connsiteY1" fmla="*/ 60338 h 231239"/>
                <a:gd name="connsiteX2" fmla="*/ 12126 w 113805"/>
                <a:gd name="connsiteY2" fmla="*/ 152413 h 231239"/>
                <a:gd name="connsiteX3" fmla="*/ 61338 w 113805"/>
                <a:gd name="connsiteY3" fmla="*/ 223850 h 231239"/>
                <a:gd name="connsiteX4" fmla="*/ 113726 w 113805"/>
                <a:gd name="connsiteY4" fmla="*/ 228613 h 231239"/>
                <a:gd name="connsiteX5" fmla="*/ 72451 w 113805"/>
                <a:gd name="connsiteY5" fmla="*/ 220675 h 231239"/>
                <a:gd name="connsiteX6" fmla="*/ 40701 w 113805"/>
                <a:gd name="connsiteY6" fmla="*/ 179400 h 231239"/>
                <a:gd name="connsiteX7" fmla="*/ 8951 w 113805"/>
                <a:gd name="connsiteY7" fmla="*/ 109550 h 231239"/>
                <a:gd name="connsiteX8" fmla="*/ 16888 w 113805"/>
                <a:gd name="connsiteY8" fmla="*/ 65100 h 231239"/>
                <a:gd name="connsiteX9" fmla="*/ 50226 w 113805"/>
                <a:gd name="connsiteY9" fmla="*/ 13 h 23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805" h="231239">
                  <a:moveTo>
                    <a:pt x="50226" y="13"/>
                  </a:moveTo>
                  <a:cubicBezTo>
                    <a:pt x="47845" y="-781"/>
                    <a:pt x="8951" y="34938"/>
                    <a:pt x="2601" y="60338"/>
                  </a:cubicBezTo>
                  <a:cubicBezTo>
                    <a:pt x="-3749" y="85738"/>
                    <a:pt x="2337" y="125161"/>
                    <a:pt x="12126" y="152413"/>
                  </a:cubicBezTo>
                  <a:cubicBezTo>
                    <a:pt x="21915" y="179665"/>
                    <a:pt x="44405" y="211150"/>
                    <a:pt x="61338" y="223850"/>
                  </a:cubicBezTo>
                  <a:cubicBezTo>
                    <a:pt x="78271" y="236550"/>
                    <a:pt x="111874" y="229142"/>
                    <a:pt x="113726" y="228613"/>
                  </a:cubicBezTo>
                  <a:cubicBezTo>
                    <a:pt x="115578" y="228084"/>
                    <a:pt x="84622" y="228877"/>
                    <a:pt x="72451" y="220675"/>
                  </a:cubicBezTo>
                  <a:cubicBezTo>
                    <a:pt x="60280" y="212473"/>
                    <a:pt x="51284" y="197921"/>
                    <a:pt x="40701" y="179400"/>
                  </a:cubicBezTo>
                  <a:cubicBezTo>
                    <a:pt x="30118" y="160879"/>
                    <a:pt x="12920" y="128600"/>
                    <a:pt x="8951" y="109550"/>
                  </a:cubicBezTo>
                  <a:cubicBezTo>
                    <a:pt x="4982" y="90500"/>
                    <a:pt x="11332" y="80181"/>
                    <a:pt x="16888" y="65100"/>
                  </a:cubicBezTo>
                  <a:cubicBezTo>
                    <a:pt x="22444" y="50019"/>
                    <a:pt x="52607" y="807"/>
                    <a:pt x="50226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5653574E-805B-4B96-8F24-5A2D795121BB}"/>
                </a:ext>
              </a:extLst>
            </p:cNvPr>
            <p:cNvSpPr/>
            <p:nvPr/>
          </p:nvSpPr>
          <p:spPr>
            <a:xfrm>
              <a:off x="3817724" y="4581024"/>
              <a:ext cx="128913" cy="62525"/>
            </a:xfrm>
            <a:custGeom>
              <a:avLst/>
              <a:gdLst>
                <a:gd name="connsiteX0" fmla="*/ 214 w 128913"/>
                <a:gd name="connsiteY0" fmla="*/ 30664 h 62525"/>
                <a:gd name="connsiteX1" fmla="*/ 70064 w 128913"/>
                <a:gd name="connsiteY1" fmla="*/ 5264 h 62525"/>
                <a:gd name="connsiteX2" fmla="*/ 109751 w 128913"/>
                <a:gd name="connsiteY2" fmla="*/ 21139 h 62525"/>
                <a:gd name="connsiteX3" fmla="*/ 128801 w 128913"/>
                <a:gd name="connsiteY3" fmla="*/ 62414 h 62525"/>
                <a:gd name="connsiteX4" fmla="*/ 101814 w 128913"/>
                <a:gd name="connsiteY4" fmla="*/ 32251 h 62525"/>
                <a:gd name="connsiteX5" fmla="*/ 49426 w 128913"/>
                <a:gd name="connsiteY5" fmla="*/ 501 h 62525"/>
                <a:gd name="connsiteX6" fmla="*/ 214 w 128913"/>
                <a:gd name="connsiteY6" fmla="*/ 30664 h 6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913" h="62525">
                  <a:moveTo>
                    <a:pt x="214" y="30664"/>
                  </a:moveTo>
                  <a:cubicBezTo>
                    <a:pt x="3654" y="31458"/>
                    <a:pt x="51808" y="6851"/>
                    <a:pt x="70064" y="5264"/>
                  </a:cubicBezTo>
                  <a:cubicBezTo>
                    <a:pt x="88320" y="3676"/>
                    <a:pt x="99962" y="11614"/>
                    <a:pt x="109751" y="21139"/>
                  </a:cubicBezTo>
                  <a:cubicBezTo>
                    <a:pt x="119540" y="30664"/>
                    <a:pt x="130124" y="60562"/>
                    <a:pt x="128801" y="62414"/>
                  </a:cubicBezTo>
                  <a:cubicBezTo>
                    <a:pt x="127478" y="64266"/>
                    <a:pt x="115043" y="42570"/>
                    <a:pt x="101814" y="32251"/>
                  </a:cubicBezTo>
                  <a:cubicBezTo>
                    <a:pt x="88585" y="21932"/>
                    <a:pt x="63184" y="5528"/>
                    <a:pt x="49426" y="501"/>
                  </a:cubicBezTo>
                  <a:cubicBezTo>
                    <a:pt x="35668" y="-4526"/>
                    <a:pt x="-3226" y="29870"/>
                    <a:pt x="214" y="306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5C938108-570D-4348-BC1A-97AB55BCF36D}"/>
                </a:ext>
              </a:extLst>
            </p:cNvPr>
            <p:cNvSpPr/>
            <p:nvPr/>
          </p:nvSpPr>
          <p:spPr>
            <a:xfrm>
              <a:off x="4035415" y="4481431"/>
              <a:ext cx="114874" cy="160877"/>
            </a:xfrm>
            <a:custGeom>
              <a:avLst/>
              <a:gdLst>
                <a:gd name="connsiteX0" fmla="*/ 93673 w 114874"/>
                <a:gd name="connsiteY0" fmla="*/ 82 h 160877"/>
                <a:gd name="connsiteX1" fmla="*/ 114310 w 114874"/>
                <a:gd name="connsiteY1" fmla="*/ 74694 h 160877"/>
                <a:gd name="connsiteX2" fmla="*/ 66685 w 114874"/>
                <a:gd name="connsiteY2" fmla="*/ 101682 h 160877"/>
                <a:gd name="connsiteX3" fmla="*/ 10 w 114874"/>
                <a:gd name="connsiteY3" fmla="*/ 160419 h 160877"/>
                <a:gd name="connsiteX4" fmla="*/ 61923 w 114874"/>
                <a:gd name="connsiteY4" fmla="*/ 127082 h 160877"/>
                <a:gd name="connsiteX5" fmla="*/ 103198 w 114874"/>
                <a:gd name="connsiteY5" fmla="*/ 92157 h 160877"/>
                <a:gd name="connsiteX6" fmla="*/ 106373 w 114874"/>
                <a:gd name="connsiteY6" fmla="*/ 60407 h 160877"/>
                <a:gd name="connsiteX7" fmla="*/ 93673 w 114874"/>
                <a:gd name="connsiteY7" fmla="*/ 82 h 16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874" h="160877">
                  <a:moveTo>
                    <a:pt x="93673" y="82"/>
                  </a:moveTo>
                  <a:cubicBezTo>
                    <a:pt x="94996" y="2463"/>
                    <a:pt x="118808" y="57761"/>
                    <a:pt x="114310" y="74694"/>
                  </a:cubicBezTo>
                  <a:cubicBezTo>
                    <a:pt x="109812" y="91627"/>
                    <a:pt x="85735" y="87395"/>
                    <a:pt x="66685" y="101682"/>
                  </a:cubicBezTo>
                  <a:cubicBezTo>
                    <a:pt x="47635" y="115970"/>
                    <a:pt x="804" y="156186"/>
                    <a:pt x="10" y="160419"/>
                  </a:cubicBezTo>
                  <a:cubicBezTo>
                    <a:pt x="-784" y="164652"/>
                    <a:pt x="44725" y="138459"/>
                    <a:pt x="61923" y="127082"/>
                  </a:cubicBezTo>
                  <a:cubicBezTo>
                    <a:pt x="79121" y="115705"/>
                    <a:pt x="95790" y="103270"/>
                    <a:pt x="103198" y="92157"/>
                  </a:cubicBezTo>
                  <a:cubicBezTo>
                    <a:pt x="110606" y="81045"/>
                    <a:pt x="107696" y="73372"/>
                    <a:pt x="106373" y="60407"/>
                  </a:cubicBezTo>
                  <a:cubicBezTo>
                    <a:pt x="105050" y="47442"/>
                    <a:pt x="92350" y="-2299"/>
                    <a:pt x="93673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1A505167-CCAC-45D4-AABA-8D5C2118522C}"/>
                </a:ext>
              </a:extLst>
            </p:cNvPr>
            <p:cNvSpPr/>
            <p:nvPr/>
          </p:nvSpPr>
          <p:spPr>
            <a:xfrm>
              <a:off x="3775006" y="4448810"/>
              <a:ext cx="211647" cy="69215"/>
            </a:xfrm>
            <a:custGeom>
              <a:avLst/>
              <a:gdLst>
                <a:gd name="connsiteX0" fmla="*/ 69 w 211647"/>
                <a:gd name="connsiteY0" fmla="*/ 69215 h 69215"/>
                <a:gd name="connsiteX1" fmla="*/ 95319 w 211647"/>
                <a:gd name="connsiteY1" fmla="*/ 26353 h 69215"/>
                <a:gd name="connsiteX2" fmla="*/ 146119 w 211647"/>
                <a:gd name="connsiteY2" fmla="*/ 953 h 69215"/>
                <a:gd name="connsiteX3" fmla="*/ 211207 w 211647"/>
                <a:gd name="connsiteY3" fmla="*/ 5715 h 69215"/>
                <a:gd name="connsiteX4" fmla="*/ 171519 w 211647"/>
                <a:gd name="connsiteY4" fmla="*/ 8890 h 69215"/>
                <a:gd name="connsiteX5" fmla="*/ 111194 w 211647"/>
                <a:gd name="connsiteY5" fmla="*/ 26353 h 69215"/>
                <a:gd name="connsiteX6" fmla="*/ 69 w 211647"/>
                <a:gd name="connsiteY6" fmla="*/ 69215 h 6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647" h="69215">
                  <a:moveTo>
                    <a:pt x="69" y="69215"/>
                  </a:moveTo>
                  <a:cubicBezTo>
                    <a:pt x="-2577" y="69215"/>
                    <a:pt x="70977" y="37730"/>
                    <a:pt x="95319" y="26353"/>
                  </a:cubicBezTo>
                  <a:cubicBezTo>
                    <a:pt x="119661" y="14976"/>
                    <a:pt x="126804" y="4393"/>
                    <a:pt x="146119" y="953"/>
                  </a:cubicBezTo>
                  <a:cubicBezTo>
                    <a:pt x="165434" y="-2487"/>
                    <a:pt x="206974" y="4392"/>
                    <a:pt x="211207" y="5715"/>
                  </a:cubicBezTo>
                  <a:cubicBezTo>
                    <a:pt x="215440" y="7038"/>
                    <a:pt x="188188" y="5450"/>
                    <a:pt x="171519" y="8890"/>
                  </a:cubicBezTo>
                  <a:cubicBezTo>
                    <a:pt x="154850" y="12330"/>
                    <a:pt x="137652" y="17357"/>
                    <a:pt x="111194" y="26353"/>
                  </a:cubicBezTo>
                  <a:cubicBezTo>
                    <a:pt x="84736" y="35349"/>
                    <a:pt x="2715" y="69215"/>
                    <a:pt x="69" y="69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60A3D595-9586-466F-BBFD-F8D5640DFAF1}"/>
                </a:ext>
              </a:extLst>
            </p:cNvPr>
            <p:cNvSpPr/>
            <p:nvPr/>
          </p:nvSpPr>
          <p:spPr>
            <a:xfrm>
              <a:off x="4060639" y="4457565"/>
              <a:ext cx="14523" cy="118007"/>
            </a:xfrm>
            <a:custGeom>
              <a:avLst/>
              <a:gdLst>
                <a:gd name="connsiteX0" fmla="*/ 186 w 14523"/>
                <a:gd name="connsiteY0" fmla="*/ 135 h 118007"/>
                <a:gd name="connsiteX1" fmla="*/ 14474 w 14523"/>
                <a:gd name="connsiteY1" fmla="*/ 69985 h 118007"/>
                <a:gd name="connsiteX2" fmla="*/ 4949 w 14523"/>
                <a:gd name="connsiteY2" fmla="*/ 117610 h 118007"/>
                <a:gd name="connsiteX3" fmla="*/ 6536 w 14523"/>
                <a:gd name="connsiteY3" fmla="*/ 89035 h 118007"/>
                <a:gd name="connsiteX4" fmla="*/ 186 w 14523"/>
                <a:gd name="connsiteY4" fmla="*/ 135 h 11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3" h="118007">
                  <a:moveTo>
                    <a:pt x="186" y="135"/>
                  </a:moveTo>
                  <a:cubicBezTo>
                    <a:pt x="1509" y="-3040"/>
                    <a:pt x="13680" y="50406"/>
                    <a:pt x="14474" y="69985"/>
                  </a:cubicBezTo>
                  <a:cubicBezTo>
                    <a:pt x="15268" y="89564"/>
                    <a:pt x="6272" y="114435"/>
                    <a:pt x="4949" y="117610"/>
                  </a:cubicBezTo>
                  <a:cubicBezTo>
                    <a:pt x="3626" y="120785"/>
                    <a:pt x="8124" y="104381"/>
                    <a:pt x="6536" y="89035"/>
                  </a:cubicBezTo>
                  <a:cubicBezTo>
                    <a:pt x="4949" y="73689"/>
                    <a:pt x="-1137" y="3310"/>
                    <a:pt x="186" y="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A7F3E749-1BBB-453F-89C7-E65789EC79B1}"/>
                </a:ext>
              </a:extLst>
            </p:cNvPr>
            <p:cNvSpPr/>
            <p:nvPr/>
          </p:nvSpPr>
          <p:spPr>
            <a:xfrm>
              <a:off x="3930635" y="4659287"/>
              <a:ext cx="77822" cy="65128"/>
            </a:xfrm>
            <a:custGeom>
              <a:avLst/>
              <a:gdLst>
                <a:gd name="connsiteX0" fmla="*/ 77803 w 77822"/>
                <a:gd name="connsiteY0" fmla="*/ 26 h 65128"/>
                <a:gd name="connsiteX1" fmla="*/ 61928 w 77822"/>
                <a:gd name="connsiteY1" fmla="*/ 60351 h 65128"/>
                <a:gd name="connsiteX2" fmla="*/ 42878 w 77822"/>
                <a:gd name="connsiteY2" fmla="*/ 60351 h 65128"/>
                <a:gd name="connsiteX3" fmla="*/ 15 w 77822"/>
                <a:gd name="connsiteY3" fmla="*/ 52413 h 65128"/>
                <a:gd name="connsiteX4" fmla="*/ 38115 w 77822"/>
                <a:gd name="connsiteY4" fmla="*/ 50826 h 65128"/>
                <a:gd name="connsiteX5" fmla="*/ 58753 w 77822"/>
                <a:gd name="connsiteY5" fmla="*/ 52413 h 65128"/>
                <a:gd name="connsiteX6" fmla="*/ 77803 w 77822"/>
                <a:gd name="connsiteY6" fmla="*/ 26 h 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22" h="65128">
                  <a:moveTo>
                    <a:pt x="77803" y="26"/>
                  </a:moveTo>
                  <a:cubicBezTo>
                    <a:pt x="78332" y="1349"/>
                    <a:pt x="67749" y="50297"/>
                    <a:pt x="61928" y="60351"/>
                  </a:cubicBezTo>
                  <a:cubicBezTo>
                    <a:pt x="56107" y="70405"/>
                    <a:pt x="53197" y="61674"/>
                    <a:pt x="42878" y="60351"/>
                  </a:cubicBezTo>
                  <a:cubicBezTo>
                    <a:pt x="32559" y="59028"/>
                    <a:pt x="809" y="54000"/>
                    <a:pt x="15" y="52413"/>
                  </a:cubicBezTo>
                  <a:cubicBezTo>
                    <a:pt x="-779" y="50826"/>
                    <a:pt x="28325" y="50826"/>
                    <a:pt x="38115" y="50826"/>
                  </a:cubicBezTo>
                  <a:cubicBezTo>
                    <a:pt x="47905" y="50826"/>
                    <a:pt x="53197" y="57705"/>
                    <a:pt x="58753" y="52413"/>
                  </a:cubicBezTo>
                  <a:cubicBezTo>
                    <a:pt x="64309" y="47121"/>
                    <a:pt x="77274" y="-1297"/>
                    <a:pt x="77803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5FAFDC26-19CC-4F72-B842-DC284907A00D}"/>
                </a:ext>
              </a:extLst>
            </p:cNvPr>
            <p:cNvSpPr/>
            <p:nvPr/>
          </p:nvSpPr>
          <p:spPr>
            <a:xfrm>
              <a:off x="3579800" y="4838276"/>
              <a:ext cx="381972" cy="129090"/>
            </a:xfrm>
            <a:custGeom>
              <a:avLst/>
              <a:gdLst>
                <a:gd name="connsiteX0" fmla="*/ 13 w 381972"/>
                <a:gd name="connsiteY0" fmla="*/ 129012 h 129090"/>
                <a:gd name="connsiteX1" fmla="*/ 139713 w 381972"/>
                <a:gd name="connsiteY1" fmla="*/ 79799 h 129090"/>
                <a:gd name="connsiteX2" fmla="*/ 298463 w 381972"/>
                <a:gd name="connsiteY2" fmla="*/ 11537 h 129090"/>
                <a:gd name="connsiteX3" fmla="*/ 339738 w 381972"/>
                <a:gd name="connsiteY3" fmla="*/ 6774 h 129090"/>
                <a:gd name="connsiteX4" fmla="*/ 381013 w 381972"/>
                <a:gd name="connsiteY4" fmla="*/ 11537 h 129090"/>
                <a:gd name="connsiteX5" fmla="*/ 296875 w 381972"/>
                <a:gd name="connsiteY5" fmla="*/ 424 h 129090"/>
                <a:gd name="connsiteX6" fmla="*/ 227025 w 381972"/>
                <a:gd name="connsiteY6" fmla="*/ 28999 h 129090"/>
                <a:gd name="connsiteX7" fmla="*/ 131775 w 381972"/>
                <a:gd name="connsiteY7" fmla="*/ 68687 h 129090"/>
                <a:gd name="connsiteX8" fmla="*/ 13 w 381972"/>
                <a:gd name="connsiteY8" fmla="*/ 129012 h 12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972" h="129090">
                  <a:moveTo>
                    <a:pt x="13" y="129012"/>
                  </a:moveTo>
                  <a:cubicBezTo>
                    <a:pt x="1336" y="130864"/>
                    <a:pt x="89971" y="99378"/>
                    <a:pt x="139713" y="79799"/>
                  </a:cubicBezTo>
                  <a:cubicBezTo>
                    <a:pt x="189455" y="60220"/>
                    <a:pt x="265126" y="23708"/>
                    <a:pt x="298463" y="11537"/>
                  </a:cubicBezTo>
                  <a:cubicBezTo>
                    <a:pt x="331800" y="-634"/>
                    <a:pt x="325980" y="6774"/>
                    <a:pt x="339738" y="6774"/>
                  </a:cubicBezTo>
                  <a:cubicBezTo>
                    <a:pt x="353496" y="6774"/>
                    <a:pt x="388157" y="12595"/>
                    <a:pt x="381013" y="11537"/>
                  </a:cubicBezTo>
                  <a:cubicBezTo>
                    <a:pt x="373869" y="10479"/>
                    <a:pt x="322540" y="-2486"/>
                    <a:pt x="296875" y="424"/>
                  </a:cubicBezTo>
                  <a:cubicBezTo>
                    <a:pt x="271210" y="3334"/>
                    <a:pt x="227025" y="28999"/>
                    <a:pt x="227025" y="28999"/>
                  </a:cubicBezTo>
                  <a:cubicBezTo>
                    <a:pt x="199508" y="40376"/>
                    <a:pt x="168817" y="54399"/>
                    <a:pt x="131775" y="68687"/>
                  </a:cubicBezTo>
                  <a:cubicBezTo>
                    <a:pt x="94733" y="82974"/>
                    <a:pt x="-1310" y="127160"/>
                    <a:pt x="13" y="129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29B89485-66B5-410B-9885-ED3937D2AD4F}"/>
                </a:ext>
              </a:extLst>
            </p:cNvPr>
            <p:cNvSpPr/>
            <p:nvPr/>
          </p:nvSpPr>
          <p:spPr>
            <a:xfrm>
              <a:off x="3957638" y="4839521"/>
              <a:ext cx="142849" cy="85217"/>
            </a:xfrm>
            <a:custGeom>
              <a:avLst/>
              <a:gdLst>
                <a:gd name="connsiteX0" fmla="*/ 0 w 142849"/>
                <a:gd name="connsiteY0" fmla="*/ 5529 h 85217"/>
                <a:gd name="connsiteX1" fmla="*/ 77787 w 142849"/>
                <a:gd name="connsiteY1" fmla="*/ 3942 h 85217"/>
                <a:gd name="connsiteX2" fmla="*/ 127000 w 142849"/>
                <a:gd name="connsiteY2" fmla="*/ 56329 h 85217"/>
                <a:gd name="connsiteX3" fmla="*/ 141287 w 142849"/>
                <a:gd name="connsiteY3" fmla="*/ 84904 h 85217"/>
                <a:gd name="connsiteX4" fmla="*/ 95250 w 142849"/>
                <a:gd name="connsiteY4" fmla="*/ 38867 h 85217"/>
                <a:gd name="connsiteX5" fmla="*/ 77787 w 142849"/>
                <a:gd name="connsiteY5" fmla="*/ 19817 h 85217"/>
                <a:gd name="connsiteX6" fmla="*/ 0 w 142849"/>
                <a:gd name="connsiteY6" fmla="*/ 5529 h 8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49" h="85217">
                  <a:moveTo>
                    <a:pt x="0" y="5529"/>
                  </a:moveTo>
                  <a:cubicBezTo>
                    <a:pt x="0" y="2883"/>
                    <a:pt x="56620" y="-4525"/>
                    <a:pt x="77787" y="3942"/>
                  </a:cubicBezTo>
                  <a:cubicBezTo>
                    <a:pt x="98954" y="12409"/>
                    <a:pt x="116417" y="42835"/>
                    <a:pt x="127000" y="56329"/>
                  </a:cubicBezTo>
                  <a:cubicBezTo>
                    <a:pt x="137583" y="69823"/>
                    <a:pt x="146579" y="87814"/>
                    <a:pt x="141287" y="84904"/>
                  </a:cubicBezTo>
                  <a:cubicBezTo>
                    <a:pt x="135995" y="81994"/>
                    <a:pt x="105833" y="49715"/>
                    <a:pt x="95250" y="38867"/>
                  </a:cubicBezTo>
                  <a:cubicBezTo>
                    <a:pt x="84667" y="28019"/>
                    <a:pt x="90223" y="24580"/>
                    <a:pt x="77787" y="19817"/>
                  </a:cubicBezTo>
                  <a:cubicBezTo>
                    <a:pt x="65351" y="15054"/>
                    <a:pt x="0" y="8175"/>
                    <a:pt x="0" y="5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A643E425-3195-4AD2-AB17-34E2DAADC567}"/>
                </a:ext>
              </a:extLst>
            </p:cNvPr>
            <p:cNvSpPr/>
            <p:nvPr/>
          </p:nvSpPr>
          <p:spPr>
            <a:xfrm>
              <a:off x="3582988" y="4916679"/>
              <a:ext cx="367985" cy="74754"/>
            </a:xfrm>
            <a:custGeom>
              <a:avLst/>
              <a:gdLst>
                <a:gd name="connsiteX0" fmla="*/ 0 w 367985"/>
                <a:gd name="connsiteY0" fmla="*/ 72834 h 74754"/>
                <a:gd name="connsiteX1" fmla="*/ 119062 w 367985"/>
                <a:gd name="connsiteY1" fmla="*/ 69659 h 74754"/>
                <a:gd name="connsiteX2" fmla="*/ 195262 w 367985"/>
                <a:gd name="connsiteY2" fmla="*/ 31559 h 74754"/>
                <a:gd name="connsiteX3" fmla="*/ 282575 w 367985"/>
                <a:gd name="connsiteY3" fmla="*/ 7746 h 74754"/>
                <a:gd name="connsiteX4" fmla="*/ 366712 w 367985"/>
                <a:gd name="connsiteY4" fmla="*/ 10921 h 74754"/>
                <a:gd name="connsiteX5" fmla="*/ 327025 w 367985"/>
                <a:gd name="connsiteY5" fmla="*/ 1396 h 74754"/>
                <a:gd name="connsiteX6" fmla="*/ 242887 w 367985"/>
                <a:gd name="connsiteY6" fmla="*/ 1396 h 74754"/>
                <a:gd name="connsiteX7" fmla="*/ 182562 w 367985"/>
                <a:gd name="connsiteY7" fmla="*/ 14096 h 74754"/>
                <a:gd name="connsiteX8" fmla="*/ 120650 w 367985"/>
                <a:gd name="connsiteY8" fmla="*/ 55371 h 74754"/>
                <a:gd name="connsiteX9" fmla="*/ 0 w 367985"/>
                <a:gd name="connsiteY9" fmla="*/ 72834 h 7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985" h="74754">
                  <a:moveTo>
                    <a:pt x="0" y="72834"/>
                  </a:moveTo>
                  <a:cubicBezTo>
                    <a:pt x="-265" y="75215"/>
                    <a:pt x="86518" y="76538"/>
                    <a:pt x="119062" y="69659"/>
                  </a:cubicBezTo>
                  <a:cubicBezTo>
                    <a:pt x="151606" y="62780"/>
                    <a:pt x="168010" y="41878"/>
                    <a:pt x="195262" y="31559"/>
                  </a:cubicBezTo>
                  <a:cubicBezTo>
                    <a:pt x="222514" y="21240"/>
                    <a:pt x="254000" y="11186"/>
                    <a:pt x="282575" y="7746"/>
                  </a:cubicBezTo>
                  <a:cubicBezTo>
                    <a:pt x="311150" y="4306"/>
                    <a:pt x="359304" y="11979"/>
                    <a:pt x="366712" y="10921"/>
                  </a:cubicBezTo>
                  <a:cubicBezTo>
                    <a:pt x="374120" y="9863"/>
                    <a:pt x="347662" y="2983"/>
                    <a:pt x="327025" y="1396"/>
                  </a:cubicBezTo>
                  <a:cubicBezTo>
                    <a:pt x="306388" y="-191"/>
                    <a:pt x="266964" y="-721"/>
                    <a:pt x="242887" y="1396"/>
                  </a:cubicBezTo>
                  <a:cubicBezTo>
                    <a:pt x="218810" y="3513"/>
                    <a:pt x="202935" y="5100"/>
                    <a:pt x="182562" y="14096"/>
                  </a:cubicBezTo>
                  <a:cubicBezTo>
                    <a:pt x="162189" y="23092"/>
                    <a:pt x="146579" y="45581"/>
                    <a:pt x="120650" y="55371"/>
                  </a:cubicBezTo>
                  <a:cubicBezTo>
                    <a:pt x="94721" y="65161"/>
                    <a:pt x="265" y="70453"/>
                    <a:pt x="0" y="728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0FA4BC15-3E2B-4309-B2FB-6A4F8977C5DE}"/>
                </a:ext>
              </a:extLst>
            </p:cNvPr>
            <p:cNvSpPr/>
            <p:nvPr/>
          </p:nvSpPr>
          <p:spPr>
            <a:xfrm>
              <a:off x="3978275" y="4914887"/>
              <a:ext cx="111125" cy="74656"/>
            </a:xfrm>
            <a:custGeom>
              <a:avLst/>
              <a:gdLst>
                <a:gd name="connsiteX0" fmla="*/ 0 w 111125"/>
                <a:gd name="connsiteY0" fmla="*/ 13 h 74656"/>
                <a:gd name="connsiteX1" fmla="*/ 87313 w 111125"/>
                <a:gd name="connsiteY1" fmla="*/ 46051 h 74656"/>
                <a:gd name="connsiteX2" fmla="*/ 111125 w 111125"/>
                <a:gd name="connsiteY2" fmla="*/ 74626 h 74656"/>
                <a:gd name="connsiteX3" fmla="*/ 87313 w 111125"/>
                <a:gd name="connsiteY3" fmla="*/ 50813 h 74656"/>
                <a:gd name="connsiteX4" fmla="*/ 0 w 111125"/>
                <a:gd name="connsiteY4" fmla="*/ 13 h 7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25" h="74656">
                  <a:moveTo>
                    <a:pt x="0" y="13"/>
                  </a:moveTo>
                  <a:cubicBezTo>
                    <a:pt x="0" y="-781"/>
                    <a:pt x="68792" y="33616"/>
                    <a:pt x="87313" y="46051"/>
                  </a:cubicBezTo>
                  <a:cubicBezTo>
                    <a:pt x="105834" y="58486"/>
                    <a:pt x="111125" y="73832"/>
                    <a:pt x="111125" y="74626"/>
                  </a:cubicBezTo>
                  <a:cubicBezTo>
                    <a:pt x="111125" y="75420"/>
                    <a:pt x="103453" y="60603"/>
                    <a:pt x="87313" y="50813"/>
                  </a:cubicBezTo>
                  <a:cubicBezTo>
                    <a:pt x="71174" y="41023"/>
                    <a:pt x="0" y="807"/>
                    <a:pt x="0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CE18A140-0699-4ABB-B1AC-787C8FE28B02}"/>
                </a:ext>
              </a:extLst>
            </p:cNvPr>
            <p:cNvSpPr/>
            <p:nvPr/>
          </p:nvSpPr>
          <p:spPr>
            <a:xfrm>
              <a:off x="3963569" y="4941887"/>
              <a:ext cx="121129" cy="51391"/>
            </a:xfrm>
            <a:custGeom>
              <a:avLst/>
              <a:gdLst>
                <a:gd name="connsiteX0" fmla="*/ 419 w 121129"/>
                <a:gd name="connsiteY0" fmla="*/ 1 h 51391"/>
                <a:gd name="connsiteX1" fmla="*/ 54394 w 121129"/>
                <a:gd name="connsiteY1" fmla="*/ 39688 h 51391"/>
                <a:gd name="connsiteX2" fmla="*/ 78206 w 121129"/>
                <a:gd name="connsiteY2" fmla="*/ 49213 h 51391"/>
                <a:gd name="connsiteX3" fmla="*/ 121069 w 121129"/>
                <a:gd name="connsiteY3" fmla="*/ 50801 h 51391"/>
                <a:gd name="connsiteX4" fmla="*/ 86144 w 121129"/>
                <a:gd name="connsiteY4" fmla="*/ 41276 h 51391"/>
                <a:gd name="connsiteX5" fmla="*/ 419 w 121129"/>
                <a:gd name="connsiteY5" fmla="*/ 1 h 51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129" h="51391">
                  <a:moveTo>
                    <a:pt x="419" y="1"/>
                  </a:moveTo>
                  <a:cubicBezTo>
                    <a:pt x="-4873" y="-264"/>
                    <a:pt x="41430" y="31486"/>
                    <a:pt x="54394" y="39688"/>
                  </a:cubicBezTo>
                  <a:cubicBezTo>
                    <a:pt x="67358" y="47890"/>
                    <a:pt x="67094" y="47361"/>
                    <a:pt x="78206" y="49213"/>
                  </a:cubicBezTo>
                  <a:cubicBezTo>
                    <a:pt x="89318" y="51065"/>
                    <a:pt x="119746" y="52124"/>
                    <a:pt x="121069" y="50801"/>
                  </a:cubicBezTo>
                  <a:cubicBezTo>
                    <a:pt x="122392" y="49478"/>
                    <a:pt x="101755" y="48684"/>
                    <a:pt x="86144" y="41276"/>
                  </a:cubicBezTo>
                  <a:cubicBezTo>
                    <a:pt x="70534" y="33868"/>
                    <a:pt x="5711" y="266"/>
                    <a:pt x="419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70FEE148-11B2-4E4B-984F-358BB8FBEA9D}"/>
                </a:ext>
              </a:extLst>
            </p:cNvPr>
            <p:cNvSpPr/>
            <p:nvPr/>
          </p:nvSpPr>
          <p:spPr>
            <a:xfrm>
              <a:off x="3566761" y="5019651"/>
              <a:ext cx="327931" cy="79399"/>
            </a:xfrm>
            <a:custGeom>
              <a:avLst/>
              <a:gdLst>
                <a:gd name="connsiteX0" fmla="*/ 352 w 327931"/>
                <a:gd name="connsiteY0" fmla="*/ 24 h 79399"/>
                <a:gd name="connsiteX1" fmla="*/ 82902 w 327931"/>
                <a:gd name="connsiteY1" fmla="*/ 28599 h 79399"/>
                <a:gd name="connsiteX2" fmla="*/ 159102 w 327931"/>
                <a:gd name="connsiteY2" fmla="*/ 63524 h 79399"/>
                <a:gd name="connsiteX3" fmla="*/ 327377 w 327931"/>
                <a:gd name="connsiteY3" fmla="*/ 79399 h 79399"/>
                <a:gd name="connsiteX4" fmla="*/ 209902 w 327931"/>
                <a:gd name="connsiteY4" fmla="*/ 63524 h 79399"/>
                <a:gd name="connsiteX5" fmla="*/ 116239 w 327931"/>
                <a:gd name="connsiteY5" fmla="*/ 33362 h 79399"/>
                <a:gd name="connsiteX6" fmla="*/ 352 w 327931"/>
                <a:gd name="connsiteY6" fmla="*/ 24 h 7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31" h="79399">
                  <a:moveTo>
                    <a:pt x="352" y="24"/>
                  </a:moveTo>
                  <a:cubicBezTo>
                    <a:pt x="-5204" y="-770"/>
                    <a:pt x="56444" y="18016"/>
                    <a:pt x="82902" y="28599"/>
                  </a:cubicBezTo>
                  <a:cubicBezTo>
                    <a:pt x="109360" y="39182"/>
                    <a:pt x="118356" y="55057"/>
                    <a:pt x="159102" y="63524"/>
                  </a:cubicBezTo>
                  <a:cubicBezTo>
                    <a:pt x="199848" y="71991"/>
                    <a:pt x="318910" y="79399"/>
                    <a:pt x="327377" y="79399"/>
                  </a:cubicBezTo>
                  <a:cubicBezTo>
                    <a:pt x="335844" y="79399"/>
                    <a:pt x="245092" y="71197"/>
                    <a:pt x="209902" y="63524"/>
                  </a:cubicBezTo>
                  <a:cubicBezTo>
                    <a:pt x="174712" y="55851"/>
                    <a:pt x="149312" y="43151"/>
                    <a:pt x="116239" y="33362"/>
                  </a:cubicBezTo>
                  <a:lnTo>
                    <a:pt x="352" y="2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769A4F40-6F25-4FD8-8B01-3610D05CBA02}"/>
                </a:ext>
              </a:extLst>
            </p:cNvPr>
            <p:cNvSpPr/>
            <p:nvPr/>
          </p:nvSpPr>
          <p:spPr>
            <a:xfrm>
              <a:off x="3725854" y="4971829"/>
              <a:ext cx="163558" cy="18560"/>
            </a:xfrm>
            <a:custGeom>
              <a:avLst/>
              <a:gdLst>
                <a:gd name="connsiteX0" fmla="*/ 9 w 163558"/>
                <a:gd name="connsiteY0" fmla="*/ 12921 h 18560"/>
                <a:gd name="connsiteX1" fmla="*/ 111134 w 163558"/>
                <a:gd name="connsiteY1" fmla="*/ 8159 h 18560"/>
                <a:gd name="connsiteX2" fmla="*/ 163521 w 163558"/>
                <a:gd name="connsiteY2" fmla="*/ 221 h 18560"/>
                <a:gd name="connsiteX3" fmla="*/ 117484 w 163558"/>
                <a:gd name="connsiteY3" fmla="*/ 17684 h 18560"/>
                <a:gd name="connsiteX4" fmla="*/ 9 w 163558"/>
                <a:gd name="connsiteY4" fmla="*/ 12921 h 1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58" h="18560">
                  <a:moveTo>
                    <a:pt x="9" y="12921"/>
                  </a:moveTo>
                  <a:cubicBezTo>
                    <a:pt x="-1049" y="11333"/>
                    <a:pt x="83882" y="10276"/>
                    <a:pt x="111134" y="8159"/>
                  </a:cubicBezTo>
                  <a:cubicBezTo>
                    <a:pt x="138386" y="6042"/>
                    <a:pt x="162463" y="-1367"/>
                    <a:pt x="163521" y="221"/>
                  </a:cubicBezTo>
                  <a:cubicBezTo>
                    <a:pt x="164579" y="1809"/>
                    <a:pt x="142884" y="14509"/>
                    <a:pt x="117484" y="17684"/>
                  </a:cubicBezTo>
                  <a:cubicBezTo>
                    <a:pt x="92084" y="20859"/>
                    <a:pt x="1067" y="14509"/>
                    <a:pt x="9" y="129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E237F29D-6FD1-4A4F-BB7B-6C00FBCDF204}"/>
                </a:ext>
              </a:extLst>
            </p:cNvPr>
            <p:cNvSpPr/>
            <p:nvPr/>
          </p:nvSpPr>
          <p:spPr>
            <a:xfrm>
              <a:off x="3893373" y="4978032"/>
              <a:ext cx="120760" cy="10222"/>
            </a:xfrm>
            <a:custGeom>
              <a:avLst/>
              <a:gdLst>
                <a:gd name="connsiteX0" fmla="*/ 765 w 120760"/>
                <a:gd name="connsiteY0" fmla="*/ 1956 h 10222"/>
                <a:gd name="connsiteX1" fmla="*/ 57915 w 120760"/>
                <a:gd name="connsiteY1" fmla="*/ 1956 h 10222"/>
                <a:gd name="connsiteX2" fmla="*/ 118240 w 120760"/>
                <a:gd name="connsiteY2" fmla="*/ 368 h 10222"/>
                <a:gd name="connsiteX3" fmla="*/ 100777 w 120760"/>
                <a:gd name="connsiteY3" fmla="*/ 9893 h 10222"/>
                <a:gd name="connsiteX4" fmla="*/ 765 w 120760"/>
                <a:gd name="connsiteY4" fmla="*/ 1956 h 1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60" h="10222">
                  <a:moveTo>
                    <a:pt x="765" y="1956"/>
                  </a:moveTo>
                  <a:cubicBezTo>
                    <a:pt x="-6378" y="633"/>
                    <a:pt x="38336" y="2221"/>
                    <a:pt x="57915" y="1956"/>
                  </a:cubicBezTo>
                  <a:cubicBezTo>
                    <a:pt x="77494" y="1691"/>
                    <a:pt x="111097" y="-955"/>
                    <a:pt x="118240" y="368"/>
                  </a:cubicBezTo>
                  <a:cubicBezTo>
                    <a:pt x="125383" y="1691"/>
                    <a:pt x="116652" y="7776"/>
                    <a:pt x="100777" y="9893"/>
                  </a:cubicBezTo>
                  <a:cubicBezTo>
                    <a:pt x="84902" y="12010"/>
                    <a:pt x="7908" y="3279"/>
                    <a:pt x="765" y="19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197D2818-04B8-4CCA-B8B5-E57DAC3E3A7F}"/>
                </a:ext>
              </a:extLst>
            </p:cNvPr>
            <p:cNvSpPr/>
            <p:nvPr/>
          </p:nvSpPr>
          <p:spPr>
            <a:xfrm>
              <a:off x="3901952" y="4998309"/>
              <a:ext cx="197129" cy="98094"/>
            </a:xfrm>
            <a:custGeom>
              <a:avLst/>
              <a:gdLst>
                <a:gd name="connsiteX0" fmla="*/ 196973 w 197129"/>
                <a:gd name="connsiteY0" fmla="*/ 729 h 98094"/>
                <a:gd name="connsiteX1" fmla="*/ 141411 w 197129"/>
                <a:gd name="connsiteY1" fmla="*/ 18191 h 98094"/>
                <a:gd name="connsiteX2" fmla="*/ 120773 w 197129"/>
                <a:gd name="connsiteY2" fmla="*/ 61054 h 98094"/>
                <a:gd name="connsiteX3" fmla="*/ 69973 w 197129"/>
                <a:gd name="connsiteY3" fmla="*/ 95979 h 98094"/>
                <a:gd name="connsiteX4" fmla="*/ 123 w 197129"/>
                <a:gd name="connsiteY4" fmla="*/ 94391 h 98094"/>
                <a:gd name="connsiteX5" fmla="*/ 54098 w 197129"/>
                <a:gd name="connsiteY5" fmla="*/ 95979 h 98094"/>
                <a:gd name="connsiteX6" fmla="*/ 95373 w 197129"/>
                <a:gd name="connsiteY6" fmla="*/ 70579 h 98094"/>
                <a:gd name="connsiteX7" fmla="*/ 122361 w 197129"/>
                <a:gd name="connsiteY7" fmla="*/ 40416 h 98094"/>
                <a:gd name="connsiteX8" fmla="*/ 196973 w 197129"/>
                <a:gd name="connsiteY8" fmla="*/ 729 h 9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129" h="98094">
                  <a:moveTo>
                    <a:pt x="196973" y="729"/>
                  </a:moveTo>
                  <a:cubicBezTo>
                    <a:pt x="200148" y="-2975"/>
                    <a:pt x="154111" y="8137"/>
                    <a:pt x="141411" y="18191"/>
                  </a:cubicBezTo>
                  <a:cubicBezTo>
                    <a:pt x="128711" y="28245"/>
                    <a:pt x="132679" y="48089"/>
                    <a:pt x="120773" y="61054"/>
                  </a:cubicBezTo>
                  <a:cubicBezTo>
                    <a:pt x="108867" y="74019"/>
                    <a:pt x="90081" y="90423"/>
                    <a:pt x="69973" y="95979"/>
                  </a:cubicBezTo>
                  <a:cubicBezTo>
                    <a:pt x="49865" y="101535"/>
                    <a:pt x="2769" y="94391"/>
                    <a:pt x="123" y="94391"/>
                  </a:cubicBezTo>
                  <a:cubicBezTo>
                    <a:pt x="-2523" y="94391"/>
                    <a:pt x="38223" y="99948"/>
                    <a:pt x="54098" y="95979"/>
                  </a:cubicBezTo>
                  <a:cubicBezTo>
                    <a:pt x="69973" y="92010"/>
                    <a:pt x="83996" y="79839"/>
                    <a:pt x="95373" y="70579"/>
                  </a:cubicBezTo>
                  <a:cubicBezTo>
                    <a:pt x="106750" y="61319"/>
                    <a:pt x="111513" y="51793"/>
                    <a:pt x="122361" y="40416"/>
                  </a:cubicBezTo>
                  <a:cubicBezTo>
                    <a:pt x="133209" y="29039"/>
                    <a:pt x="193798" y="4433"/>
                    <a:pt x="196973" y="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B86E1A33-B2EC-4630-B6BC-CAC35D3670BE}"/>
                </a:ext>
              </a:extLst>
            </p:cNvPr>
            <p:cNvSpPr/>
            <p:nvPr/>
          </p:nvSpPr>
          <p:spPr>
            <a:xfrm>
              <a:off x="3558739" y="4938705"/>
              <a:ext cx="87792" cy="80977"/>
            </a:xfrm>
            <a:custGeom>
              <a:avLst/>
              <a:gdLst>
                <a:gd name="connsiteX0" fmla="*/ 87749 w 87792"/>
                <a:gd name="connsiteY0" fmla="*/ 8 h 80977"/>
                <a:gd name="connsiteX1" fmla="*/ 8374 w 87792"/>
                <a:gd name="connsiteY1" fmla="*/ 38108 h 80977"/>
                <a:gd name="connsiteX2" fmla="*/ 3611 w 87792"/>
                <a:gd name="connsiteY2" fmla="*/ 80970 h 80977"/>
                <a:gd name="connsiteX3" fmla="*/ 19486 w 87792"/>
                <a:gd name="connsiteY3" fmla="*/ 41283 h 80977"/>
                <a:gd name="connsiteX4" fmla="*/ 87749 w 87792"/>
                <a:gd name="connsiteY4" fmla="*/ 8 h 8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92" h="80977">
                  <a:moveTo>
                    <a:pt x="87749" y="8"/>
                  </a:moveTo>
                  <a:cubicBezTo>
                    <a:pt x="85897" y="-521"/>
                    <a:pt x="22397" y="24614"/>
                    <a:pt x="8374" y="38108"/>
                  </a:cubicBezTo>
                  <a:cubicBezTo>
                    <a:pt x="-5649" y="51602"/>
                    <a:pt x="1759" y="80441"/>
                    <a:pt x="3611" y="80970"/>
                  </a:cubicBezTo>
                  <a:cubicBezTo>
                    <a:pt x="5463" y="81499"/>
                    <a:pt x="7580" y="52925"/>
                    <a:pt x="19486" y="41283"/>
                  </a:cubicBezTo>
                  <a:cubicBezTo>
                    <a:pt x="31392" y="29641"/>
                    <a:pt x="89601" y="537"/>
                    <a:pt x="87749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C6ABA3E1-06AC-4B6E-B465-4A8ADD0C75F5}"/>
                </a:ext>
              </a:extLst>
            </p:cNvPr>
            <p:cNvSpPr/>
            <p:nvPr/>
          </p:nvSpPr>
          <p:spPr>
            <a:xfrm>
              <a:off x="3980822" y="4746497"/>
              <a:ext cx="318621" cy="666164"/>
            </a:xfrm>
            <a:custGeom>
              <a:avLst/>
              <a:gdLst>
                <a:gd name="connsiteX0" fmla="*/ 318128 w 318621"/>
                <a:gd name="connsiteY0" fmla="*/ 128 h 666164"/>
                <a:gd name="connsiteX1" fmla="*/ 254628 w 318621"/>
                <a:gd name="connsiteY1" fmla="*/ 169991 h 666164"/>
                <a:gd name="connsiteX2" fmla="*/ 159378 w 318621"/>
                <a:gd name="connsiteY2" fmla="*/ 436691 h 666164"/>
                <a:gd name="connsiteX3" fmla="*/ 80003 w 318621"/>
                <a:gd name="connsiteY3" fmla="*/ 549403 h 666164"/>
                <a:gd name="connsiteX4" fmla="*/ 3803 w 318621"/>
                <a:gd name="connsiteY4" fmla="*/ 663703 h 666164"/>
                <a:gd name="connsiteX5" fmla="*/ 24441 w 318621"/>
                <a:gd name="connsiteY5" fmla="*/ 611316 h 666164"/>
                <a:gd name="connsiteX6" fmla="*/ 135566 w 318621"/>
                <a:gd name="connsiteY6" fmla="*/ 425578 h 666164"/>
                <a:gd name="connsiteX7" fmla="*/ 221291 w 318621"/>
                <a:gd name="connsiteY7" fmla="*/ 195391 h 666164"/>
                <a:gd name="connsiteX8" fmla="*/ 318128 w 318621"/>
                <a:gd name="connsiteY8" fmla="*/ 128 h 66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621" h="666164">
                  <a:moveTo>
                    <a:pt x="318128" y="128"/>
                  </a:moveTo>
                  <a:cubicBezTo>
                    <a:pt x="323684" y="-4105"/>
                    <a:pt x="281086" y="97231"/>
                    <a:pt x="254628" y="169991"/>
                  </a:cubicBezTo>
                  <a:cubicBezTo>
                    <a:pt x="228170" y="242751"/>
                    <a:pt x="188482" y="373456"/>
                    <a:pt x="159378" y="436691"/>
                  </a:cubicBezTo>
                  <a:cubicBezTo>
                    <a:pt x="130274" y="499926"/>
                    <a:pt x="105932" y="511568"/>
                    <a:pt x="80003" y="549403"/>
                  </a:cubicBezTo>
                  <a:cubicBezTo>
                    <a:pt x="54074" y="587238"/>
                    <a:pt x="13063" y="653384"/>
                    <a:pt x="3803" y="663703"/>
                  </a:cubicBezTo>
                  <a:cubicBezTo>
                    <a:pt x="-5457" y="674022"/>
                    <a:pt x="2480" y="651004"/>
                    <a:pt x="24441" y="611316"/>
                  </a:cubicBezTo>
                  <a:cubicBezTo>
                    <a:pt x="46402" y="571628"/>
                    <a:pt x="102758" y="494899"/>
                    <a:pt x="135566" y="425578"/>
                  </a:cubicBezTo>
                  <a:cubicBezTo>
                    <a:pt x="168374" y="356257"/>
                    <a:pt x="193245" y="260743"/>
                    <a:pt x="221291" y="195391"/>
                  </a:cubicBezTo>
                  <a:cubicBezTo>
                    <a:pt x="249337" y="130039"/>
                    <a:pt x="312572" y="4361"/>
                    <a:pt x="318128" y="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DE5FA241-FF24-482C-A7B8-3B414DB0D21B}"/>
                </a:ext>
              </a:extLst>
            </p:cNvPr>
            <p:cNvSpPr/>
            <p:nvPr/>
          </p:nvSpPr>
          <p:spPr>
            <a:xfrm>
              <a:off x="3568699" y="5377305"/>
              <a:ext cx="407776" cy="189288"/>
            </a:xfrm>
            <a:custGeom>
              <a:avLst/>
              <a:gdLst>
                <a:gd name="connsiteX0" fmla="*/ 1 w 407776"/>
                <a:gd name="connsiteY0" fmla="*/ 113858 h 189288"/>
                <a:gd name="connsiteX1" fmla="*/ 176214 w 407776"/>
                <a:gd name="connsiteY1" fmla="*/ 188470 h 189288"/>
                <a:gd name="connsiteX2" fmla="*/ 295276 w 407776"/>
                <a:gd name="connsiteY2" fmla="*/ 144020 h 189288"/>
                <a:gd name="connsiteX3" fmla="*/ 406401 w 407776"/>
                <a:gd name="connsiteY3" fmla="*/ 2733 h 189288"/>
                <a:gd name="connsiteX4" fmla="*/ 360364 w 407776"/>
                <a:gd name="connsiteY4" fmla="*/ 47183 h 189288"/>
                <a:gd name="connsiteX5" fmla="*/ 254001 w 407776"/>
                <a:gd name="connsiteY5" fmla="*/ 148783 h 189288"/>
                <a:gd name="connsiteX6" fmla="*/ 179389 w 407776"/>
                <a:gd name="connsiteY6" fmla="*/ 158308 h 189288"/>
                <a:gd name="connsiteX7" fmla="*/ 1 w 407776"/>
                <a:gd name="connsiteY7" fmla="*/ 113858 h 18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776" h="189288">
                  <a:moveTo>
                    <a:pt x="1" y="113858"/>
                  </a:moveTo>
                  <a:cubicBezTo>
                    <a:pt x="-528" y="118885"/>
                    <a:pt x="127002" y="183443"/>
                    <a:pt x="176214" y="188470"/>
                  </a:cubicBezTo>
                  <a:cubicBezTo>
                    <a:pt x="225427" y="193497"/>
                    <a:pt x="256912" y="174976"/>
                    <a:pt x="295276" y="144020"/>
                  </a:cubicBezTo>
                  <a:cubicBezTo>
                    <a:pt x="333641" y="113064"/>
                    <a:pt x="395553" y="18872"/>
                    <a:pt x="406401" y="2733"/>
                  </a:cubicBezTo>
                  <a:cubicBezTo>
                    <a:pt x="417249" y="-13406"/>
                    <a:pt x="360364" y="47183"/>
                    <a:pt x="360364" y="47183"/>
                  </a:cubicBezTo>
                  <a:cubicBezTo>
                    <a:pt x="334964" y="71525"/>
                    <a:pt x="284164" y="130262"/>
                    <a:pt x="254001" y="148783"/>
                  </a:cubicBezTo>
                  <a:cubicBezTo>
                    <a:pt x="223839" y="167304"/>
                    <a:pt x="218812" y="162541"/>
                    <a:pt x="179389" y="158308"/>
                  </a:cubicBezTo>
                  <a:cubicBezTo>
                    <a:pt x="139966" y="154075"/>
                    <a:pt x="530" y="108831"/>
                    <a:pt x="1" y="113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7883E1BE-AE74-4615-8205-D369E27A7578}"/>
                </a:ext>
              </a:extLst>
            </p:cNvPr>
            <p:cNvSpPr/>
            <p:nvPr/>
          </p:nvSpPr>
          <p:spPr>
            <a:xfrm>
              <a:off x="2754125" y="5165478"/>
              <a:ext cx="865960" cy="341975"/>
            </a:xfrm>
            <a:custGeom>
              <a:avLst/>
              <a:gdLst>
                <a:gd name="connsiteX0" fmla="*/ 9713 w 865960"/>
                <a:gd name="connsiteY0" fmla="*/ 9772 h 341975"/>
                <a:gd name="connsiteX1" fmla="*/ 430400 w 865960"/>
                <a:gd name="connsiteY1" fmla="*/ 160585 h 341975"/>
                <a:gd name="connsiteX2" fmla="*/ 839975 w 865960"/>
                <a:gd name="connsiteY2" fmla="*/ 332035 h 341975"/>
                <a:gd name="connsiteX3" fmla="*/ 825688 w 865960"/>
                <a:gd name="connsiteY3" fmla="*/ 322510 h 341975"/>
                <a:gd name="connsiteX4" fmla="*/ 773300 w 865960"/>
                <a:gd name="connsiteY4" fmla="*/ 285997 h 341975"/>
                <a:gd name="connsiteX5" fmla="*/ 511363 w 865960"/>
                <a:gd name="connsiteY5" fmla="*/ 176460 h 341975"/>
                <a:gd name="connsiteX6" fmla="*/ 166875 w 865960"/>
                <a:gd name="connsiteY6" fmla="*/ 35172 h 341975"/>
                <a:gd name="connsiteX7" fmla="*/ 9713 w 865960"/>
                <a:gd name="connsiteY7" fmla="*/ 9772 h 34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5960" h="341975">
                  <a:moveTo>
                    <a:pt x="9713" y="9772"/>
                  </a:moveTo>
                  <a:cubicBezTo>
                    <a:pt x="53634" y="30674"/>
                    <a:pt x="292023" y="106875"/>
                    <a:pt x="430400" y="160585"/>
                  </a:cubicBezTo>
                  <a:cubicBezTo>
                    <a:pt x="568777" y="214296"/>
                    <a:pt x="774094" y="305048"/>
                    <a:pt x="839975" y="332035"/>
                  </a:cubicBezTo>
                  <a:cubicBezTo>
                    <a:pt x="905856" y="359022"/>
                    <a:pt x="825688" y="322510"/>
                    <a:pt x="825688" y="322510"/>
                  </a:cubicBezTo>
                  <a:cubicBezTo>
                    <a:pt x="814576" y="314837"/>
                    <a:pt x="825687" y="310339"/>
                    <a:pt x="773300" y="285997"/>
                  </a:cubicBezTo>
                  <a:cubicBezTo>
                    <a:pt x="720913" y="261655"/>
                    <a:pt x="511363" y="176460"/>
                    <a:pt x="511363" y="176460"/>
                  </a:cubicBezTo>
                  <a:cubicBezTo>
                    <a:pt x="410292" y="134656"/>
                    <a:pt x="253658" y="66922"/>
                    <a:pt x="166875" y="35172"/>
                  </a:cubicBezTo>
                  <a:cubicBezTo>
                    <a:pt x="80092" y="3422"/>
                    <a:pt x="-34208" y="-11130"/>
                    <a:pt x="9713" y="9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9250D997-121D-4DEB-B840-4C00FF0C2B25}"/>
                </a:ext>
              </a:extLst>
            </p:cNvPr>
            <p:cNvSpPr/>
            <p:nvPr/>
          </p:nvSpPr>
          <p:spPr>
            <a:xfrm>
              <a:off x="2385766" y="4502426"/>
              <a:ext cx="206342" cy="447264"/>
            </a:xfrm>
            <a:custGeom>
              <a:avLst/>
              <a:gdLst>
                <a:gd name="connsiteX0" fmla="*/ 247 w 206342"/>
                <a:gd name="connsiteY0" fmla="*/ 2899 h 447264"/>
                <a:gd name="connsiteX1" fmla="*/ 114547 w 206342"/>
                <a:gd name="connsiteY1" fmla="*/ 209274 h 447264"/>
                <a:gd name="connsiteX2" fmla="*/ 198684 w 206342"/>
                <a:gd name="connsiteY2" fmla="*/ 436287 h 447264"/>
                <a:gd name="connsiteX3" fmla="*/ 198684 w 206342"/>
                <a:gd name="connsiteY3" fmla="*/ 398187 h 447264"/>
                <a:gd name="connsiteX4" fmla="*/ 165347 w 206342"/>
                <a:gd name="connsiteY4" fmla="*/ 280712 h 447264"/>
                <a:gd name="connsiteX5" fmla="*/ 85972 w 206342"/>
                <a:gd name="connsiteY5" fmla="*/ 99737 h 447264"/>
                <a:gd name="connsiteX6" fmla="*/ 247 w 206342"/>
                <a:gd name="connsiteY6" fmla="*/ 2899 h 44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342" h="447264">
                  <a:moveTo>
                    <a:pt x="247" y="2899"/>
                  </a:moveTo>
                  <a:cubicBezTo>
                    <a:pt x="5009" y="21155"/>
                    <a:pt x="81474" y="137043"/>
                    <a:pt x="114547" y="209274"/>
                  </a:cubicBezTo>
                  <a:cubicBezTo>
                    <a:pt x="147620" y="281505"/>
                    <a:pt x="184661" y="404801"/>
                    <a:pt x="198684" y="436287"/>
                  </a:cubicBezTo>
                  <a:cubicBezTo>
                    <a:pt x="212707" y="467773"/>
                    <a:pt x="204240" y="424116"/>
                    <a:pt x="198684" y="398187"/>
                  </a:cubicBezTo>
                  <a:cubicBezTo>
                    <a:pt x="193128" y="372258"/>
                    <a:pt x="184132" y="330454"/>
                    <a:pt x="165347" y="280712"/>
                  </a:cubicBezTo>
                  <a:cubicBezTo>
                    <a:pt x="146562" y="230970"/>
                    <a:pt x="111108" y="142600"/>
                    <a:pt x="85972" y="99737"/>
                  </a:cubicBezTo>
                  <a:cubicBezTo>
                    <a:pt x="60837" y="56875"/>
                    <a:pt x="-4515" y="-15357"/>
                    <a:pt x="247" y="28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087F177F-5C1D-48BF-90E1-2320A86076B0}"/>
                </a:ext>
              </a:extLst>
            </p:cNvPr>
            <p:cNvSpPr/>
            <p:nvPr/>
          </p:nvSpPr>
          <p:spPr>
            <a:xfrm>
              <a:off x="2604745" y="4962481"/>
              <a:ext cx="195020" cy="222639"/>
            </a:xfrm>
            <a:custGeom>
              <a:avLst/>
              <a:gdLst>
                <a:gd name="connsiteX0" fmla="*/ 343 w 195020"/>
                <a:gd name="connsiteY0" fmla="*/ 44 h 222639"/>
                <a:gd name="connsiteX1" fmla="*/ 78130 w 195020"/>
                <a:gd name="connsiteY1" fmla="*/ 138157 h 222639"/>
                <a:gd name="connsiteX2" fmla="*/ 189255 w 195020"/>
                <a:gd name="connsiteY2" fmla="*/ 220707 h 222639"/>
                <a:gd name="connsiteX3" fmla="*/ 171793 w 195020"/>
                <a:gd name="connsiteY3" fmla="*/ 190544 h 222639"/>
                <a:gd name="connsiteX4" fmla="*/ 108293 w 195020"/>
                <a:gd name="connsiteY4" fmla="*/ 123869 h 222639"/>
                <a:gd name="connsiteX5" fmla="*/ 343 w 195020"/>
                <a:gd name="connsiteY5" fmla="*/ 44 h 2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20" h="222639">
                  <a:moveTo>
                    <a:pt x="343" y="44"/>
                  </a:moveTo>
                  <a:cubicBezTo>
                    <a:pt x="-4684" y="2425"/>
                    <a:pt x="46645" y="101380"/>
                    <a:pt x="78130" y="138157"/>
                  </a:cubicBezTo>
                  <a:cubicBezTo>
                    <a:pt x="109615" y="174934"/>
                    <a:pt x="173645" y="211976"/>
                    <a:pt x="189255" y="220707"/>
                  </a:cubicBezTo>
                  <a:cubicBezTo>
                    <a:pt x="204866" y="229438"/>
                    <a:pt x="185287" y="206684"/>
                    <a:pt x="171793" y="190544"/>
                  </a:cubicBezTo>
                  <a:cubicBezTo>
                    <a:pt x="158299" y="174404"/>
                    <a:pt x="136868" y="155354"/>
                    <a:pt x="108293" y="123869"/>
                  </a:cubicBezTo>
                  <a:cubicBezTo>
                    <a:pt x="79718" y="92384"/>
                    <a:pt x="5370" y="-2337"/>
                    <a:pt x="343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3B0871B6-5A85-4767-8723-843EC2F67F8A}"/>
                </a:ext>
              </a:extLst>
            </p:cNvPr>
            <p:cNvSpPr/>
            <p:nvPr/>
          </p:nvSpPr>
          <p:spPr>
            <a:xfrm>
              <a:off x="1893363" y="3997139"/>
              <a:ext cx="323930" cy="135124"/>
            </a:xfrm>
            <a:custGeom>
              <a:avLst/>
              <a:gdLst>
                <a:gd name="connsiteX0" fmla="*/ 322787 w 323930"/>
                <a:gd name="connsiteY0" fmla="*/ 135124 h 135124"/>
                <a:gd name="connsiteX1" fmla="*/ 183087 w 323930"/>
                <a:gd name="connsiteY1" fmla="*/ 36699 h 135124"/>
                <a:gd name="connsiteX2" fmla="*/ 60850 w 323930"/>
                <a:gd name="connsiteY2" fmla="*/ 186 h 135124"/>
                <a:gd name="connsiteX3" fmla="*/ 525 w 323930"/>
                <a:gd name="connsiteY3" fmla="*/ 49399 h 135124"/>
                <a:gd name="connsiteX4" fmla="*/ 35450 w 323930"/>
                <a:gd name="connsiteY4" fmla="*/ 33524 h 135124"/>
                <a:gd name="connsiteX5" fmla="*/ 102125 w 323930"/>
                <a:gd name="connsiteY5" fmla="*/ 35111 h 135124"/>
                <a:gd name="connsiteX6" fmla="*/ 322787 w 323930"/>
                <a:gd name="connsiteY6" fmla="*/ 135124 h 13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930" h="135124">
                  <a:moveTo>
                    <a:pt x="322787" y="135124"/>
                  </a:moveTo>
                  <a:cubicBezTo>
                    <a:pt x="336281" y="135389"/>
                    <a:pt x="226743" y="59189"/>
                    <a:pt x="183087" y="36699"/>
                  </a:cubicBezTo>
                  <a:cubicBezTo>
                    <a:pt x="139431" y="14209"/>
                    <a:pt x="91277" y="-1931"/>
                    <a:pt x="60850" y="186"/>
                  </a:cubicBezTo>
                  <a:cubicBezTo>
                    <a:pt x="30423" y="2303"/>
                    <a:pt x="4758" y="43843"/>
                    <a:pt x="525" y="49399"/>
                  </a:cubicBezTo>
                  <a:cubicBezTo>
                    <a:pt x="-3708" y="54955"/>
                    <a:pt x="18517" y="35905"/>
                    <a:pt x="35450" y="33524"/>
                  </a:cubicBezTo>
                  <a:cubicBezTo>
                    <a:pt x="52383" y="31143"/>
                    <a:pt x="58204" y="18972"/>
                    <a:pt x="102125" y="35111"/>
                  </a:cubicBezTo>
                  <a:cubicBezTo>
                    <a:pt x="146046" y="51250"/>
                    <a:pt x="309293" y="134859"/>
                    <a:pt x="322787" y="135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641655D9-20A7-486A-81F8-DD4EA66B46BE}"/>
                </a:ext>
              </a:extLst>
            </p:cNvPr>
            <p:cNvSpPr/>
            <p:nvPr/>
          </p:nvSpPr>
          <p:spPr>
            <a:xfrm>
              <a:off x="2201355" y="4219446"/>
              <a:ext cx="221383" cy="75278"/>
            </a:xfrm>
            <a:custGeom>
              <a:avLst/>
              <a:gdLst>
                <a:gd name="connsiteX0" fmla="*/ 2095 w 221383"/>
                <a:gd name="connsiteY0" fmla="*/ 129 h 75278"/>
                <a:gd name="connsiteX1" fmla="*/ 81470 w 221383"/>
                <a:gd name="connsiteY1" fmla="*/ 55692 h 75278"/>
                <a:gd name="connsiteX2" fmla="*/ 217995 w 221383"/>
                <a:gd name="connsiteY2" fmla="*/ 68392 h 75278"/>
                <a:gd name="connsiteX3" fmla="*/ 164020 w 221383"/>
                <a:gd name="connsiteY3" fmla="*/ 73154 h 75278"/>
                <a:gd name="connsiteX4" fmla="*/ 2095 w 221383"/>
                <a:gd name="connsiteY4" fmla="*/ 129 h 7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83" h="75278">
                  <a:moveTo>
                    <a:pt x="2095" y="129"/>
                  </a:moveTo>
                  <a:cubicBezTo>
                    <a:pt x="-11663" y="-2781"/>
                    <a:pt x="45487" y="44315"/>
                    <a:pt x="81470" y="55692"/>
                  </a:cubicBezTo>
                  <a:cubicBezTo>
                    <a:pt x="117453" y="67069"/>
                    <a:pt x="204237" y="65482"/>
                    <a:pt x="217995" y="68392"/>
                  </a:cubicBezTo>
                  <a:cubicBezTo>
                    <a:pt x="231753" y="71302"/>
                    <a:pt x="201591" y="78975"/>
                    <a:pt x="164020" y="73154"/>
                  </a:cubicBezTo>
                  <a:cubicBezTo>
                    <a:pt x="126449" y="67333"/>
                    <a:pt x="15853" y="3039"/>
                    <a:pt x="2095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F2813929-DC20-450D-B23B-67571B081816}"/>
                </a:ext>
              </a:extLst>
            </p:cNvPr>
            <p:cNvSpPr/>
            <p:nvPr/>
          </p:nvSpPr>
          <p:spPr>
            <a:xfrm>
              <a:off x="2409741" y="4308280"/>
              <a:ext cx="216857" cy="429071"/>
            </a:xfrm>
            <a:custGeom>
              <a:avLst/>
              <a:gdLst>
                <a:gd name="connsiteX0" fmla="*/ 6434 w 216857"/>
                <a:gd name="connsiteY0" fmla="*/ 195 h 429071"/>
                <a:gd name="connsiteX1" fmla="*/ 1672 w 216857"/>
                <a:gd name="connsiteY1" fmla="*/ 101795 h 429071"/>
                <a:gd name="connsiteX2" fmla="*/ 30247 w 216857"/>
                <a:gd name="connsiteY2" fmla="*/ 190695 h 429071"/>
                <a:gd name="connsiteX3" fmla="*/ 208047 w 216857"/>
                <a:gd name="connsiteY3" fmla="*/ 420883 h 429071"/>
                <a:gd name="connsiteX4" fmla="*/ 185822 w 216857"/>
                <a:gd name="connsiteY4" fmla="*/ 370083 h 429071"/>
                <a:gd name="connsiteX5" fmla="*/ 150897 w 216857"/>
                <a:gd name="connsiteY5" fmla="*/ 297058 h 429071"/>
                <a:gd name="connsiteX6" fmla="*/ 31834 w 216857"/>
                <a:gd name="connsiteY6" fmla="*/ 128783 h 429071"/>
                <a:gd name="connsiteX7" fmla="*/ 6434 w 216857"/>
                <a:gd name="connsiteY7" fmla="*/ 195 h 42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857" h="429071">
                  <a:moveTo>
                    <a:pt x="6434" y="195"/>
                  </a:moveTo>
                  <a:cubicBezTo>
                    <a:pt x="1407" y="-4303"/>
                    <a:pt x="-2297" y="70045"/>
                    <a:pt x="1672" y="101795"/>
                  </a:cubicBezTo>
                  <a:cubicBezTo>
                    <a:pt x="5641" y="133545"/>
                    <a:pt x="-4149" y="137514"/>
                    <a:pt x="30247" y="190695"/>
                  </a:cubicBezTo>
                  <a:cubicBezTo>
                    <a:pt x="64643" y="243876"/>
                    <a:pt x="182118" y="390985"/>
                    <a:pt x="208047" y="420883"/>
                  </a:cubicBezTo>
                  <a:cubicBezTo>
                    <a:pt x="233976" y="450781"/>
                    <a:pt x="195347" y="390720"/>
                    <a:pt x="185822" y="370083"/>
                  </a:cubicBezTo>
                  <a:cubicBezTo>
                    <a:pt x="176297" y="349446"/>
                    <a:pt x="176562" y="337275"/>
                    <a:pt x="150897" y="297058"/>
                  </a:cubicBezTo>
                  <a:cubicBezTo>
                    <a:pt x="125232" y="256841"/>
                    <a:pt x="56176" y="174556"/>
                    <a:pt x="31834" y="128783"/>
                  </a:cubicBezTo>
                  <a:cubicBezTo>
                    <a:pt x="7492" y="83010"/>
                    <a:pt x="11461" y="4693"/>
                    <a:pt x="6434" y="19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49FE4F42-BD1D-4047-B3DA-C4243528A102}"/>
                </a:ext>
              </a:extLst>
            </p:cNvPr>
            <p:cNvSpPr/>
            <p:nvPr/>
          </p:nvSpPr>
          <p:spPr>
            <a:xfrm>
              <a:off x="2418485" y="3729999"/>
              <a:ext cx="299315" cy="163574"/>
            </a:xfrm>
            <a:custGeom>
              <a:avLst/>
              <a:gdLst>
                <a:gd name="connsiteX0" fmla="*/ 299315 w 299315"/>
                <a:gd name="connsiteY0" fmla="*/ 626 h 163574"/>
                <a:gd name="connsiteX1" fmla="*/ 185015 w 299315"/>
                <a:gd name="connsiteY1" fmla="*/ 106989 h 163574"/>
                <a:gd name="connsiteX2" fmla="*/ 2453 w 299315"/>
                <a:gd name="connsiteY2" fmla="*/ 162551 h 163574"/>
                <a:gd name="connsiteX3" fmla="*/ 86590 w 299315"/>
                <a:gd name="connsiteY3" fmla="*/ 137151 h 163574"/>
                <a:gd name="connsiteX4" fmla="*/ 185015 w 299315"/>
                <a:gd name="connsiteY4" fmla="*/ 65714 h 163574"/>
                <a:gd name="connsiteX5" fmla="*/ 299315 w 299315"/>
                <a:gd name="connsiteY5" fmla="*/ 626 h 16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315" h="163574">
                  <a:moveTo>
                    <a:pt x="299315" y="626"/>
                  </a:moveTo>
                  <a:cubicBezTo>
                    <a:pt x="299315" y="7505"/>
                    <a:pt x="234492" y="80002"/>
                    <a:pt x="185015" y="106989"/>
                  </a:cubicBezTo>
                  <a:cubicBezTo>
                    <a:pt x="135538" y="133976"/>
                    <a:pt x="18857" y="157524"/>
                    <a:pt x="2453" y="162551"/>
                  </a:cubicBezTo>
                  <a:cubicBezTo>
                    <a:pt x="-13951" y="167578"/>
                    <a:pt x="56163" y="153290"/>
                    <a:pt x="86590" y="137151"/>
                  </a:cubicBezTo>
                  <a:cubicBezTo>
                    <a:pt x="117017" y="121012"/>
                    <a:pt x="150884" y="86087"/>
                    <a:pt x="185015" y="65714"/>
                  </a:cubicBezTo>
                  <a:cubicBezTo>
                    <a:pt x="219146" y="45341"/>
                    <a:pt x="299315" y="-6253"/>
                    <a:pt x="299315" y="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74880261-6441-4A91-AB1E-2BFD111D5C90}"/>
                </a:ext>
              </a:extLst>
            </p:cNvPr>
            <p:cNvSpPr/>
            <p:nvPr/>
          </p:nvSpPr>
          <p:spPr>
            <a:xfrm>
              <a:off x="2380538" y="3884149"/>
              <a:ext cx="196012" cy="168838"/>
            </a:xfrm>
            <a:custGeom>
              <a:avLst/>
              <a:gdLst>
                <a:gd name="connsiteX0" fmla="*/ 192800 w 196012"/>
                <a:gd name="connsiteY0" fmla="*/ 464 h 168838"/>
                <a:gd name="connsiteX1" fmla="*/ 132475 w 196012"/>
                <a:gd name="connsiteY1" fmla="*/ 103651 h 168838"/>
                <a:gd name="connsiteX2" fmla="*/ 5475 w 196012"/>
                <a:gd name="connsiteY2" fmla="*/ 163976 h 168838"/>
                <a:gd name="connsiteX3" fmla="*/ 38812 w 196012"/>
                <a:gd name="connsiteY3" fmla="*/ 148101 h 168838"/>
                <a:gd name="connsiteX4" fmla="*/ 192800 w 196012"/>
                <a:gd name="connsiteY4" fmla="*/ 464 h 16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12" h="168838">
                  <a:moveTo>
                    <a:pt x="192800" y="464"/>
                  </a:moveTo>
                  <a:cubicBezTo>
                    <a:pt x="208411" y="-6944"/>
                    <a:pt x="163696" y="76399"/>
                    <a:pt x="132475" y="103651"/>
                  </a:cubicBezTo>
                  <a:cubicBezTo>
                    <a:pt x="101254" y="130903"/>
                    <a:pt x="5475" y="163976"/>
                    <a:pt x="5475" y="163976"/>
                  </a:cubicBezTo>
                  <a:cubicBezTo>
                    <a:pt x="-10136" y="171384"/>
                    <a:pt x="9708" y="173236"/>
                    <a:pt x="38812" y="148101"/>
                  </a:cubicBezTo>
                  <a:cubicBezTo>
                    <a:pt x="67916" y="122966"/>
                    <a:pt x="177189" y="7872"/>
                    <a:pt x="192800" y="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6EC90287-9756-4108-9FB6-5814867ED9AC}"/>
                </a:ext>
              </a:extLst>
            </p:cNvPr>
            <p:cNvSpPr/>
            <p:nvPr/>
          </p:nvSpPr>
          <p:spPr>
            <a:xfrm>
              <a:off x="2388237" y="4034269"/>
              <a:ext cx="154499" cy="198112"/>
            </a:xfrm>
            <a:custGeom>
              <a:avLst/>
              <a:gdLst>
                <a:gd name="connsiteX0" fmla="*/ 153351 w 154499"/>
                <a:gd name="connsiteY0" fmla="*/ 1156 h 198112"/>
                <a:gd name="connsiteX1" fmla="*/ 116838 w 154499"/>
                <a:gd name="connsiteY1" fmla="*/ 101169 h 198112"/>
                <a:gd name="connsiteX2" fmla="*/ 951 w 154499"/>
                <a:gd name="connsiteY2" fmla="*/ 198006 h 198112"/>
                <a:gd name="connsiteX3" fmla="*/ 62863 w 154499"/>
                <a:gd name="connsiteY3" fmla="*/ 118631 h 198112"/>
                <a:gd name="connsiteX4" fmla="*/ 81913 w 154499"/>
                <a:gd name="connsiteY4" fmla="*/ 50369 h 198112"/>
                <a:gd name="connsiteX5" fmla="*/ 153351 w 154499"/>
                <a:gd name="connsiteY5" fmla="*/ 1156 h 19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499" h="198112">
                  <a:moveTo>
                    <a:pt x="153351" y="1156"/>
                  </a:moveTo>
                  <a:cubicBezTo>
                    <a:pt x="159172" y="9623"/>
                    <a:pt x="142238" y="68361"/>
                    <a:pt x="116838" y="101169"/>
                  </a:cubicBezTo>
                  <a:cubicBezTo>
                    <a:pt x="91438" y="133977"/>
                    <a:pt x="9947" y="195096"/>
                    <a:pt x="951" y="198006"/>
                  </a:cubicBezTo>
                  <a:cubicBezTo>
                    <a:pt x="-8045" y="200916"/>
                    <a:pt x="49369" y="143237"/>
                    <a:pt x="62863" y="118631"/>
                  </a:cubicBezTo>
                  <a:cubicBezTo>
                    <a:pt x="76357" y="94025"/>
                    <a:pt x="67890" y="67831"/>
                    <a:pt x="81913" y="50369"/>
                  </a:cubicBezTo>
                  <a:cubicBezTo>
                    <a:pt x="95936" y="32907"/>
                    <a:pt x="147530" y="-7311"/>
                    <a:pt x="153351" y="1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06F6075D-0454-4174-B3A1-B4A0171A2AF8}"/>
                </a:ext>
              </a:extLst>
            </p:cNvPr>
            <p:cNvSpPr/>
            <p:nvPr/>
          </p:nvSpPr>
          <p:spPr>
            <a:xfrm>
              <a:off x="2214558" y="4141635"/>
              <a:ext cx="226211" cy="103494"/>
            </a:xfrm>
            <a:custGeom>
              <a:avLst/>
              <a:gdLst>
                <a:gd name="connsiteX0" fmla="*/ 5 w 226211"/>
                <a:gd name="connsiteY0" fmla="*/ 153 h 103494"/>
                <a:gd name="connsiteX1" fmla="*/ 115892 w 226211"/>
                <a:gd name="connsiteY1" fmla="*/ 87465 h 103494"/>
                <a:gd name="connsiteX2" fmla="*/ 223842 w 226211"/>
                <a:gd name="connsiteY2" fmla="*/ 103340 h 103494"/>
                <a:gd name="connsiteX3" fmla="*/ 184155 w 226211"/>
                <a:gd name="connsiteY3" fmla="*/ 93815 h 103494"/>
                <a:gd name="connsiteX4" fmla="*/ 111130 w 226211"/>
                <a:gd name="connsiteY4" fmla="*/ 66828 h 103494"/>
                <a:gd name="connsiteX5" fmla="*/ 5 w 226211"/>
                <a:gd name="connsiteY5" fmla="*/ 153 h 10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211" h="103494">
                  <a:moveTo>
                    <a:pt x="5" y="153"/>
                  </a:moveTo>
                  <a:cubicBezTo>
                    <a:pt x="799" y="3592"/>
                    <a:pt x="78586" y="70267"/>
                    <a:pt x="115892" y="87465"/>
                  </a:cubicBezTo>
                  <a:cubicBezTo>
                    <a:pt x="153198" y="104663"/>
                    <a:pt x="223842" y="103340"/>
                    <a:pt x="223842" y="103340"/>
                  </a:cubicBezTo>
                  <a:cubicBezTo>
                    <a:pt x="235219" y="104398"/>
                    <a:pt x="202940" y="99900"/>
                    <a:pt x="184155" y="93815"/>
                  </a:cubicBezTo>
                  <a:cubicBezTo>
                    <a:pt x="165370" y="87730"/>
                    <a:pt x="141822" y="81645"/>
                    <a:pt x="111130" y="66828"/>
                  </a:cubicBezTo>
                  <a:cubicBezTo>
                    <a:pt x="80438" y="52011"/>
                    <a:pt x="-789" y="-3286"/>
                    <a:pt x="5" y="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955B8B7A-E091-4B4E-B1B4-6B9835E3C43D}"/>
                </a:ext>
              </a:extLst>
            </p:cNvPr>
            <p:cNvSpPr/>
            <p:nvPr/>
          </p:nvSpPr>
          <p:spPr>
            <a:xfrm>
              <a:off x="2549199" y="4068379"/>
              <a:ext cx="262673" cy="548145"/>
            </a:xfrm>
            <a:custGeom>
              <a:avLst/>
              <a:gdLst>
                <a:gd name="connsiteX0" fmla="*/ 11439 w 262673"/>
                <a:gd name="connsiteY0" fmla="*/ 384 h 548145"/>
                <a:gd name="connsiteX1" fmla="*/ 40014 w 262673"/>
                <a:gd name="connsiteY1" fmla="*/ 297246 h 548145"/>
                <a:gd name="connsiteX2" fmla="*/ 82876 w 262673"/>
                <a:gd name="connsiteY2" fmla="*/ 397259 h 548145"/>
                <a:gd name="connsiteX3" fmla="*/ 252739 w 262673"/>
                <a:gd name="connsiteY3" fmla="*/ 541721 h 548145"/>
                <a:gd name="connsiteX4" fmla="*/ 219401 w 262673"/>
                <a:gd name="connsiteY4" fmla="*/ 513146 h 548145"/>
                <a:gd name="connsiteX5" fmla="*/ 27314 w 262673"/>
                <a:gd name="connsiteY5" fmla="*/ 425834 h 548145"/>
                <a:gd name="connsiteX6" fmla="*/ 326 w 262673"/>
                <a:gd name="connsiteY6" fmla="*/ 238509 h 548145"/>
                <a:gd name="connsiteX7" fmla="*/ 11439 w 262673"/>
                <a:gd name="connsiteY7" fmla="*/ 384 h 54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2673" h="548145">
                  <a:moveTo>
                    <a:pt x="11439" y="384"/>
                  </a:moveTo>
                  <a:cubicBezTo>
                    <a:pt x="18054" y="10174"/>
                    <a:pt x="28108" y="231100"/>
                    <a:pt x="40014" y="297246"/>
                  </a:cubicBezTo>
                  <a:cubicBezTo>
                    <a:pt x="51920" y="363392"/>
                    <a:pt x="47422" y="356513"/>
                    <a:pt x="82876" y="397259"/>
                  </a:cubicBezTo>
                  <a:cubicBezTo>
                    <a:pt x="118330" y="438005"/>
                    <a:pt x="229985" y="522407"/>
                    <a:pt x="252739" y="541721"/>
                  </a:cubicBezTo>
                  <a:cubicBezTo>
                    <a:pt x="275493" y="561036"/>
                    <a:pt x="256972" y="532460"/>
                    <a:pt x="219401" y="513146"/>
                  </a:cubicBezTo>
                  <a:cubicBezTo>
                    <a:pt x="181830" y="493832"/>
                    <a:pt x="63826" y="471607"/>
                    <a:pt x="27314" y="425834"/>
                  </a:cubicBezTo>
                  <a:cubicBezTo>
                    <a:pt x="-9198" y="380061"/>
                    <a:pt x="2178" y="306771"/>
                    <a:pt x="326" y="238509"/>
                  </a:cubicBezTo>
                  <a:cubicBezTo>
                    <a:pt x="-1526" y="170247"/>
                    <a:pt x="4824" y="-9406"/>
                    <a:pt x="11439" y="38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F69755D5-8DC0-4D07-8CAF-E9557A197012}"/>
                </a:ext>
              </a:extLst>
            </p:cNvPr>
            <p:cNvSpPr/>
            <p:nvPr/>
          </p:nvSpPr>
          <p:spPr>
            <a:xfrm>
              <a:off x="2461727" y="4146163"/>
              <a:ext cx="97843" cy="429830"/>
            </a:xfrm>
            <a:custGeom>
              <a:avLst/>
              <a:gdLst>
                <a:gd name="connsiteX0" fmla="*/ 76686 w 97843"/>
                <a:gd name="connsiteY0" fmla="*/ 387 h 429830"/>
                <a:gd name="connsiteX1" fmla="*/ 486 w 97843"/>
                <a:gd name="connsiteY1" fmla="*/ 186125 h 429830"/>
                <a:gd name="connsiteX2" fmla="*/ 46523 w 97843"/>
                <a:gd name="connsiteY2" fmla="*/ 319475 h 429830"/>
                <a:gd name="connsiteX3" fmla="*/ 95736 w 97843"/>
                <a:gd name="connsiteY3" fmla="*/ 425837 h 429830"/>
                <a:gd name="connsiteX4" fmla="*/ 84623 w 97843"/>
                <a:gd name="connsiteY4" fmla="*/ 390912 h 429830"/>
                <a:gd name="connsiteX5" fmla="*/ 46523 w 97843"/>
                <a:gd name="connsiteY5" fmla="*/ 238512 h 429830"/>
                <a:gd name="connsiteX6" fmla="*/ 76686 w 97843"/>
                <a:gd name="connsiteY6" fmla="*/ 387 h 42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843" h="429830">
                  <a:moveTo>
                    <a:pt x="76686" y="387"/>
                  </a:moveTo>
                  <a:cubicBezTo>
                    <a:pt x="69013" y="-8344"/>
                    <a:pt x="5513" y="132944"/>
                    <a:pt x="486" y="186125"/>
                  </a:cubicBezTo>
                  <a:cubicBezTo>
                    <a:pt x="-4541" y="239306"/>
                    <a:pt x="30648" y="279523"/>
                    <a:pt x="46523" y="319475"/>
                  </a:cubicBezTo>
                  <a:cubicBezTo>
                    <a:pt x="62398" y="359427"/>
                    <a:pt x="89386" y="413931"/>
                    <a:pt x="95736" y="425837"/>
                  </a:cubicBezTo>
                  <a:cubicBezTo>
                    <a:pt x="102086" y="437743"/>
                    <a:pt x="92825" y="422133"/>
                    <a:pt x="84623" y="390912"/>
                  </a:cubicBezTo>
                  <a:cubicBezTo>
                    <a:pt x="76421" y="359691"/>
                    <a:pt x="48110" y="300954"/>
                    <a:pt x="46523" y="238512"/>
                  </a:cubicBezTo>
                  <a:cubicBezTo>
                    <a:pt x="44936" y="176070"/>
                    <a:pt x="84359" y="9118"/>
                    <a:pt x="76686" y="38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B0A5880C-994F-4B12-90EC-B1FC774C71BD}"/>
                </a:ext>
              </a:extLst>
            </p:cNvPr>
            <p:cNvSpPr/>
            <p:nvPr/>
          </p:nvSpPr>
          <p:spPr>
            <a:xfrm>
              <a:off x="2599375" y="3161333"/>
              <a:ext cx="434931" cy="622971"/>
            </a:xfrm>
            <a:custGeom>
              <a:avLst/>
              <a:gdLst>
                <a:gd name="connsiteX0" fmla="*/ 434338 w 434931"/>
                <a:gd name="connsiteY0" fmla="*/ 967 h 622971"/>
                <a:gd name="connsiteX1" fmla="*/ 348613 w 434931"/>
                <a:gd name="connsiteY1" fmla="*/ 140667 h 622971"/>
                <a:gd name="connsiteX2" fmla="*/ 286700 w 434931"/>
                <a:gd name="connsiteY2" fmla="*/ 358155 h 622971"/>
                <a:gd name="connsiteX3" fmla="*/ 243838 w 434931"/>
                <a:gd name="connsiteY3" fmla="*/ 432767 h 622971"/>
                <a:gd name="connsiteX4" fmla="*/ 13650 w 434931"/>
                <a:gd name="connsiteY4" fmla="*/ 612155 h 622971"/>
                <a:gd name="connsiteX5" fmla="*/ 50163 w 434931"/>
                <a:gd name="connsiteY5" fmla="*/ 591517 h 622971"/>
                <a:gd name="connsiteX6" fmla="*/ 245425 w 434931"/>
                <a:gd name="connsiteY6" fmla="*/ 497855 h 622971"/>
                <a:gd name="connsiteX7" fmla="*/ 277175 w 434931"/>
                <a:gd name="connsiteY7" fmla="*/ 353392 h 622971"/>
                <a:gd name="connsiteX8" fmla="*/ 302575 w 434931"/>
                <a:gd name="connsiteY8" fmla="*/ 208930 h 622971"/>
                <a:gd name="connsiteX9" fmla="*/ 434338 w 434931"/>
                <a:gd name="connsiteY9" fmla="*/ 967 h 62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931" h="622971">
                  <a:moveTo>
                    <a:pt x="434338" y="967"/>
                  </a:moveTo>
                  <a:cubicBezTo>
                    <a:pt x="442011" y="-10410"/>
                    <a:pt x="373219" y="81136"/>
                    <a:pt x="348613" y="140667"/>
                  </a:cubicBezTo>
                  <a:cubicBezTo>
                    <a:pt x="324007" y="200198"/>
                    <a:pt x="304162" y="309472"/>
                    <a:pt x="286700" y="358155"/>
                  </a:cubicBezTo>
                  <a:cubicBezTo>
                    <a:pt x="269238" y="406838"/>
                    <a:pt x="289346" y="390434"/>
                    <a:pt x="243838" y="432767"/>
                  </a:cubicBezTo>
                  <a:cubicBezTo>
                    <a:pt x="198330" y="475100"/>
                    <a:pt x="45929" y="585697"/>
                    <a:pt x="13650" y="612155"/>
                  </a:cubicBezTo>
                  <a:cubicBezTo>
                    <a:pt x="-18629" y="638613"/>
                    <a:pt x="11534" y="610567"/>
                    <a:pt x="50163" y="591517"/>
                  </a:cubicBezTo>
                  <a:cubicBezTo>
                    <a:pt x="88792" y="572467"/>
                    <a:pt x="207590" y="537542"/>
                    <a:pt x="245425" y="497855"/>
                  </a:cubicBezTo>
                  <a:cubicBezTo>
                    <a:pt x="283260" y="458168"/>
                    <a:pt x="267650" y="401546"/>
                    <a:pt x="277175" y="353392"/>
                  </a:cubicBezTo>
                  <a:cubicBezTo>
                    <a:pt x="286700" y="305238"/>
                    <a:pt x="281408" y="264228"/>
                    <a:pt x="302575" y="208930"/>
                  </a:cubicBezTo>
                  <a:cubicBezTo>
                    <a:pt x="323742" y="153632"/>
                    <a:pt x="426665" y="12344"/>
                    <a:pt x="434338" y="9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CB24EE72-11D7-4465-9E80-4F125733E381}"/>
                </a:ext>
              </a:extLst>
            </p:cNvPr>
            <p:cNvSpPr/>
            <p:nvPr/>
          </p:nvSpPr>
          <p:spPr>
            <a:xfrm>
              <a:off x="2834638" y="3393837"/>
              <a:ext cx="188372" cy="451509"/>
            </a:xfrm>
            <a:custGeom>
              <a:avLst/>
              <a:gdLst>
                <a:gd name="connsiteX0" fmla="*/ 187962 w 188372"/>
                <a:gd name="connsiteY0" fmla="*/ 238 h 451509"/>
                <a:gd name="connsiteX1" fmla="*/ 62550 w 188372"/>
                <a:gd name="connsiteY1" fmla="*/ 233601 h 451509"/>
                <a:gd name="connsiteX2" fmla="*/ 2225 w 188372"/>
                <a:gd name="connsiteY2" fmla="*/ 443151 h 451509"/>
                <a:gd name="connsiteX3" fmla="*/ 13337 w 188372"/>
                <a:gd name="connsiteY3" fmla="*/ 397113 h 451509"/>
                <a:gd name="connsiteX4" fmla="*/ 16512 w 188372"/>
                <a:gd name="connsiteY4" fmla="*/ 278051 h 451509"/>
                <a:gd name="connsiteX5" fmla="*/ 187962 w 188372"/>
                <a:gd name="connsiteY5" fmla="*/ 238 h 4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372" h="451509">
                  <a:moveTo>
                    <a:pt x="187962" y="238"/>
                  </a:moveTo>
                  <a:cubicBezTo>
                    <a:pt x="195635" y="-7170"/>
                    <a:pt x="93506" y="159782"/>
                    <a:pt x="62550" y="233601"/>
                  </a:cubicBezTo>
                  <a:cubicBezTo>
                    <a:pt x="31594" y="307420"/>
                    <a:pt x="10427" y="415899"/>
                    <a:pt x="2225" y="443151"/>
                  </a:cubicBezTo>
                  <a:cubicBezTo>
                    <a:pt x="-5977" y="470403"/>
                    <a:pt x="10956" y="424630"/>
                    <a:pt x="13337" y="397113"/>
                  </a:cubicBezTo>
                  <a:cubicBezTo>
                    <a:pt x="15718" y="369596"/>
                    <a:pt x="-13650" y="340493"/>
                    <a:pt x="16512" y="278051"/>
                  </a:cubicBezTo>
                  <a:cubicBezTo>
                    <a:pt x="46674" y="215609"/>
                    <a:pt x="180289" y="7646"/>
                    <a:pt x="187962" y="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6C03BAB7-39A0-4806-BB28-F89EB832D0F0}"/>
                </a:ext>
              </a:extLst>
            </p:cNvPr>
            <p:cNvSpPr/>
            <p:nvPr/>
          </p:nvSpPr>
          <p:spPr>
            <a:xfrm>
              <a:off x="2722926" y="3740131"/>
              <a:ext cx="115322" cy="604411"/>
            </a:xfrm>
            <a:custGeom>
              <a:avLst/>
              <a:gdLst>
                <a:gd name="connsiteX0" fmla="*/ 113937 w 115322"/>
                <a:gd name="connsiteY0" fmla="*/ 19 h 604411"/>
                <a:gd name="connsiteX1" fmla="*/ 5987 w 115322"/>
                <a:gd name="connsiteY1" fmla="*/ 220682 h 604411"/>
                <a:gd name="connsiteX2" fmla="*/ 13924 w 115322"/>
                <a:gd name="connsiteY2" fmla="*/ 587394 h 604411"/>
                <a:gd name="connsiteX3" fmla="*/ 13924 w 115322"/>
                <a:gd name="connsiteY3" fmla="*/ 509607 h 604411"/>
                <a:gd name="connsiteX4" fmla="*/ 63137 w 115322"/>
                <a:gd name="connsiteY4" fmla="*/ 209569 h 604411"/>
                <a:gd name="connsiteX5" fmla="*/ 113937 w 115322"/>
                <a:gd name="connsiteY5" fmla="*/ 19 h 60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22" h="604411">
                  <a:moveTo>
                    <a:pt x="113937" y="19"/>
                  </a:moveTo>
                  <a:cubicBezTo>
                    <a:pt x="104412" y="1871"/>
                    <a:pt x="22656" y="122786"/>
                    <a:pt x="5987" y="220682"/>
                  </a:cubicBezTo>
                  <a:cubicBezTo>
                    <a:pt x="-10682" y="318578"/>
                    <a:pt x="12601" y="539240"/>
                    <a:pt x="13924" y="587394"/>
                  </a:cubicBezTo>
                  <a:cubicBezTo>
                    <a:pt x="15247" y="635548"/>
                    <a:pt x="5722" y="572578"/>
                    <a:pt x="13924" y="509607"/>
                  </a:cubicBezTo>
                  <a:cubicBezTo>
                    <a:pt x="22126" y="446636"/>
                    <a:pt x="44881" y="288150"/>
                    <a:pt x="63137" y="209569"/>
                  </a:cubicBezTo>
                  <a:cubicBezTo>
                    <a:pt x="81393" y="130988"/>
                    <a:pt x="123462" y="-1833"/>
                    <a:pt x="113937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7524BC42-0113-42CB-A750-3B3776AC016E}"/>
                </a:ext>
              </a:extLst>
            </p:cNvPr>
            <p:cNvSpPr/>
            <p:nvPr/>
          </p:nvSpPr>
          <p:spPr>
            <a:xfrm>
              <a:off x="2746739" y="4166553"/>
              <a:ext cx="57394" cy="506722"/>
            </a:xfrm>
            <a:custGeom>
              <a:avLst/>
              <a:gdLst>
                <a:gd name="connsiteX0" fmla="*/ 15511 w 57394"/>
                <a:gd name="connsiteY0" fmla="*/ 635 h 506722"/>
                <a:gd name="connsiteX1" fmla="*/ 1224 w 57394"/>
                <a:gd name="connsiteY1" fmla="*/ 178435 h 506722"/>
                <a:gd name="connsiteX2" fmla="*/ 44086 w 57394"/>
                <a:gd name="connsiteY2" fmla="*/ 494347 h 506722"/>
                <a:gd name="connsiteX3" fmla="*/ 50436 w 57394"/>
                <a:gd name="connsiteY3" fmla="*/ 422910 h 506722"/>
                <a:gd name="connsiteX4" fmla="*/ 55199 w 57394"/>
                <a:gd name="connsiteY4" fmla="*/ 237172 h 506722"/>
                <a:gd name="connsiteX5" fmla="*/ 15511 w 57394"/>
                <a:gd name="connsiteY5" fmla="*/ 635 h 5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94" h="506722">
                  <a:moveTo>
                    <a:pt x="15511" y="635"/>
                  </a:moveTo>
                  <a:cubicBezTo>
                    <a:pt x="6515" y="-9154"/>
                    <a:pt x="-3538" y="96150"/>
                    <a:pt x="1224" y="178435"/>
                  </a:cubicBezTo>
                  <a:cubicBezTo>
                    <a:pt x="5986" y="260720"/>
                    <a:pt x="35884" y="453601"/>
                    <a:pt x="44086" y="494347"/>
                  </a:cubicBezTo>
                  <a:cubicBezTo>
                    <a:pt x="52288" y="535093"/>
                    <a:pt x="48584" y="465772"/>
                    <a:pt x="50436" y="422910"/>
                  </a:cubicBezTo>
                  <a:cubicBezTo>
                    <a:pt x="52288" y="380048"/>
                    <a:pt x="61549" y="304112"/>
                    <a:pt x="55199" y="237172"/>
                  </a:cubicBezTo>
                  <a:cubicBezTo>
                    <a:pt x="48849" y="170232"/>
                    <a:pt x="24507" y="10424"/>
                    <a:pt x="15511" y="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2E969798-0895-43D9-9A80-142B7CA690E9}"/>
                </a:ext>
              </a:extLst>
            </p:cNvPr>
            <p:cNvSpPr/>
            <p:nvPr/>
          </p:nvSpPr>
          <p:spPr>
            <a:xfrm>
              <a:off x="3087066" y="3817411"/>
              <a:ext cx="104537" cy="796201"/>
            </a:xfrm>
            <a:custGeom>
              <a:avLst/>
              <a:gdLst>
                <a:gd name="connsiteX0" fmla="*/ 56184 w 104537"/>
                <a:gd name="connsiteY0" fmla="*/ 527 h 796201"/>
                <a:gd name="connsiteX1" fmla="*/ 622 w 104537"/>
                <a:gd name="connsiteY1" fmla="*/ 321202 h 796201"/>
                <a:gd name="connsiteX2" fmla="*/ 99047 w 104537"/>
                <a:gd name="connsiteY2" fmla="*/ 778402 h 796201"/>
                <a:gd name="connsiteX3" fmla="*/ 92697 w 104537"/>
                <a:gd name="connsiteY3" fmla="*/ 710139 h 796201"/>
                <a:gd name="connsiteX4" fmla="*/ 78409 w 104537"/>
                <a:gd name="connsiteY4" fmla="*/ 556152 h 796201"/>
                <a:gd name="connsiteX5" fmla="*/ 37134 w 104537"/>
                <a:gd name="connsiteY5" fmla="*/ 252939 h 796201"/>
                <a:gd name="connsiteX6" fmla="*/ 56184 w 104537"/>
                <a:gd name="connsiteY6" fmla="*/ 527 h 79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537" h="796201">
                  <a:moveTo>
                    <a:pt x="56184" y="527"/>
                  </a:moveTo>
                  <a:cubicBezTo>
                    <a:pt x="50099" y="11904"/>
                    <a:pt x="-6522" y="191556"/>
                    <a:pt x="622" y="321202"/>
                  </a:cubicBezTo>
                  <a:cubicBezTo>
                    <a:pt x="7766" y="450848"/>
                    <a:pt x="83701" y="713579"/>
                    <a:pt x="99047" y="778402"/>
                  </a:cubicBezTo>
                  <a:cubicBezTo>
                    <a:pt x="114393" y="843225"/>
                    <a:pt x="92697" y="710139"/>
                    <a:pt x="92697" y="710139"/>
                  </a:cubicBezTo>
                  <a:cubicBezTo>
                    <a:pt x="89257" y="673097"/>
                    <a:pt x="87669" y="632352"/>
                    <a:pt x="78409" y="556152"/>
                  </a:cubicBezTo>
                  <a:cubicBezTo>
                    <a:pt x="69149" y="479952"/>
                    <a:pt x="42161" y="341310"/>
                    <a:pt x="37134" y="252939"/>
                  </a:cubicBezTo>
                  <a:cubicBezTo>
                    <a:pt x="32107" y="164568"/>
                    <a:pt x="62269" y="-10850"/>
                    <a:pt x="56184" y="5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51BC5982-CA11-4B96-A1F6-3A1D998150C5}"/>
                </a:ext>
              </a:extLst>
            </p:cNvPr>
            <p:cNvSpPr/>
            <p:nvPr/>
          </p:nvSpPr>
          <p:spPr>
            <a:xfrm>
              <a:off x="2819686" y="3782639"/>
              <a:ext cx="299067" cy="908561"/>
            </a:xfrm>
            <a:custGeom>
              <a:avLst/>
              <a:gdLst>
                <a:gd name="connsiteX0" fmla="*/ 298164 w 299067"/>
                <a:gd name="connsiteY0" fmla="*/ 374 h 908561"/>
                <a:gd name="connsiteX1" fmla="*/ 98139 w 299067"/>
                <a:gd name="connsiteY1" fmla="*/ 351211 h 908561"/>
                <a:gd name="connsiteX2" fmla="*/ 39402 w 299067"/>
                <a:gd name="connsiteY2" fmla="*/ 597274 h 908561"/>
                <a:gd name="connsiteX3" fmla="*/ 67977 w 299067"/>
                <a:gd name="connsiteY3" fmla="*/ 876674 h 908561"/>
                <a:gd name="connsiteX4" fmla="*/ 71152 w 299067"/>
                <a:gd name="connsiteY4" fmla="*/ 851274 h 908561"/>
                <a:gd name="connsiteX5" fmla="*/ 9239 w 299067"/>
                <a:gd name="connsiteY5" fmla="*/ 421061 h 908561"/>
                <a:gd name="connsiteX6" fmla="*/ 298164 w 299067"/>
                <a:gd name="connsiteY6" fmla="*/ 374 h 90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067" h="908561">
                  <a:moveTo>
                    <a:pt x="298164" y="374"/>
                  </a:moveTo>
                  <a:cubicBezTo>
                    <a:pt x="312980" y="-11268"/>
                    <a:pt x="141266" y="251728"/>
                    <a:pt x="98139" y="351211"/>
                  </a:cubicBezTo>
                  <a:cubicBezTo>
                    <a:pt x="55012" y="450694"/>
                    <a:pt x="44429" y="509697"/>
                    <a:pt x="39402" y="597274"/>
                  </a:cubicBezTo>
                  <a:cubicBezTo>
                    <a:pt x="34375" y="684851"/>
                    <a:pt x="62685" y="834341"/>
                    <a:pt x="67977" y="876674"/>
                  </a:cubicBezTo>
                  <a:cubicBezTo>
                    <a:pt x="73269" y="919007"/>
                    <a:pt x="80942" y="927209"/>
                    <a:pt x="71152" y="851274"/>
                  </a:cubicBezTo>
                  <a:cubicBezTo>
                    <a:pt x="61362" y="775339"/>
                    <a:pt x="-28596" y="560761"/>
                    <a:pt x="9239" y="421061"/>
                  </a:cubicBezTo>
                  <a:cubicBezTo>
                    <a:pt x="47074" y="281361"/>
                    <a:pt x="283348" y="12016"/>
                    <a:pt x="298164" y="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194C5993-5525-4FAA-87A5-D3B5FBEBEA2B}"/>
                </a:ext>
              </a:extLst>
            </p:cNvPr>
            <p:cNvSpPr/>
            <p:nvPr/>
          </p:nvSpPr>
          <p:spPr>
            <a:xfrm>
              <a:off x="3421952" y="2949539"/>
              <a:ext cx="331560" cy="540406"/>
            </a:xfrm>
            <a:custGeom>
              <a:avLst/>
              <a:gdLst>
                <a:gd name="connsiteX0" fmla="*/ 330898 w 331560"/>
                <a:gd name="connsiteY0" fmla="*/ 73061 h 540406"/>
                <a:gd name="connsiteX1" fmla="*/ 180086 w 331560"/>
                <a:gd name="connsiteY1" fmla="*/ 36549 h 540406"/>
                <a:gd name="connsiteX2" fmla="*/ 14986 w 331560"/>
                <a:gd name="connsiteY2" fmla="*/ 504861 h 540406"/>
                <a:gd name="connsiteX3" fmla="*/ 11811 w 331560"/>
                <a:gd name="connsiteY3" fmla="*/ 468349 h 540406"/>
                <a:gd name="connsiteX4" fmla="*/ 51498 w 331560"/>
                <a:gd name="connsiteY4" fmla="*/ 155611 h 540406"/>
                <a:gd name="connsiteX5" fmla="*/ 100711 w 331560"/>
                <a:gd name="connsiteY5" fmla="*/ 65124 h 540406"/>
                <a:gd name="connsiteX6" fmla="*/ 230886 w 331560"/>
                <a:gd name="connsiteY6" fmla="*/ 36 h 540406"/>
                <a:gd name="connsiteX7" fmla="*/ 330898 w 331560"/>
                <a:gd name="connsiteY7" fmla="*/ 73061 h 54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560" h="540406">
                  <a:moveTo>
                    <a:pt x="330898" y="73061"/>
                  </a:moveTo>
                  <a:cubicBezTo>
                    <a:pt x="322431" y="79147"/>
                    <a:pt x="232738" y="-35417"/>
                    <a:pt x="180086" y="36549"/>
                  </a:cubicBezTo>
                  <a:cubicBezTo>
                    <a:pt x="127434" y="108515"/>
                    <a:pt x="43032" y="432894"/>
                    <a:pt x="14986" y="504861"/>
                  </a:cubicBezTo>
                  <a:cubicBezTo>
                    <a:pt x="-13060" y="576828"/>
                    <a:pt x="5726" y="526557"/>
                    <a:pt x="11811" y="468349"/>
                  </a:cubicBezTo>
                  <a:cubicBezTo>
                    <a:pt x="17896" y="410141"/>
                    <a:pt x="36681" y="222815"/>
                    <a:pt x="51498" y="155611"/>
                  </a:cubicBezTo>
                  <a:cubicBezTo>
                    <a:pt x="66315" y="88407"/>
                    <a:pt x="70813" y="91053"/>
                    <a:pt x="100711" y="65124"/>
                  </a:cubicBezTo>
                  <a:cubicBezTo>
                    <a:pt x="130609" y="39195"/>
                    <a:pt x="197284" y="1888"/>
                    <a:pt x="230886" y="36"/>
                  </a:cubicBezTo>
                  <a:cubicBezTo>
                    <a:pt x="264488" y="-1816"/>
                    <a:pt x="339365" y="66975"/>
                    <a:pt x="330898" y="73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313FA53F-7FA1-4CFD-9D6C-EA6E2A44CCE2}"/>
                </a:ext>
              </a:extLst>
            </p:cNvPr>
            <p:cNvSpPr/>
            <p:nvPr/>
          </p:nvSpPr>
          <p:spPr>
            <a:xfrm>
              <a:off x="3338871" y="2951131"/>
              <a:ext cx="177783" cy="678390"/>
            </a:xfrm>
            <a:custGeom>
              <a:avLst/>
              <a:gdLst>
                <a:gd name="connsiteX0" fmla="*/ 177442 w 177783"/>
                <a:gd name="connsiteY0" fmla="*/ 32 h 678390"/>
                <a:gd name="connsiteX1" fmla="*/ 48854 w 177783"/>
                <a:gd name="connsiteY1" fmla="*/ 271494 h 678390"/>
                <a:gd name="connsiteX2" fmla="*/ 53617 w 177783"/>
                <a:gd name="connsiteY2" fmla="*/ 636619 h 678390"/>
                <a:gd name="connsiteX3" fmla="*/ 64729 w 177783"/>
                <a:gd name="connsiteY3" fmla="*/ 668369 h 678390"/>
                <a:gd name="connsiteX4" fmla="*/ 50442 w 177783"/>
                <a:gd name="connsiteY4" fmla="*/ 619157 h 678390"/>
                <a:gd name="connsiteX5" fmla="*/ 4404 w 177783"/>
                <a:gd name="connsiteY5" fmla="*/ 255619 h 678390"/>
                <a:gd name="connsiteX6" fmla="*/ 177442 w 177783"/>
                <a:gd name="connsiteY6" fmla="*/ 32 h 67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83" h="678390">
                  <a:moveTo>
                    <a:pt x="177442" y="32"/>
                  </a:moveTo>
                  <a:cubicBezTo>
                    <a:pt x="184850" y="2678"/>
                    <a:pt x="69491" y="165396"/>
                    <a:pt x="48854" y="271494"/>
                  </a:cubicBezTo>
                  <a:cubicBezTo>
                    <a:pt x="28217" y="377592"/>
                    <a:pt x="50971" y="570473"/>
                    <a:pt x="53617" y="636619"/>
                  </a:cubicBezTo>
                  <a:cubicBezTo>
                    <a:pt x="56263" y="702765"/>
                    <a:pt x="65258" y="671279"/>
                    <a:pt x="64729" y="668369"/>
                  </a:cubicBezTo>
                  <a:cubicBezTo>
                    <a:pt x="64200" y="665459"/>
                    <a:pt x="60496" y="687949"/>
                    <a:pt x="50442" y="619157"/>
                  </a:cubicBezTo>
                  <a:cubicBezTo>
                    <a:pt x="40388" y="550365"/>
                    <a:pt x="-15969" y="356690"/>
                    <a:pt x="4404" y="255619"/>
                  </a:cubicBezTo>
                  <a:cubicBezTo>
                    <a:pt x="24777" y="154548"/>
                    <a:pt x="170034" y="-2614"/>
                    <a:pt x="177442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0A1413D2-606E-4783-9D6F-010C4AB0A580}"/>
                </a:ext>
              </a:extLst>
            </p:cNvPr>
            <p:cNvSpPr/>
            <p:nvPr/>
          </p:nvSpPr>
          <p:spPr>
            <a:xfrm>
              <a:off x="3344828" y="3470067"/>
              <a:ext cx="66748" cy="563411"/>
            </a:xfrm>
            <a:custGeom>
              <a:avLst/>
              <a:gdLst>
                <a:gd name="connsiteX0" fmla="*/ 35 w 66748"/>
                <a:gd name="connsiteY0" fmla="*/ 208 h 563411"/>
                <a:gd name="connsiteX1" fmla="*/ 65122 w 66748"/>
                <a:gd name="connsiteY1" fmla="*/ 306596 h 563411"/>
                <a:gd name="connsiteX2" fmla="*/ 46072 w 66748"/>
                <a:gd name="connsiteY2" fmla="*/ 468521 h 563411"/>
                <a:gd name="connsiteX3" fmla="*/ 34960 w 66748"/>
                <a:gd name="connsiteY3" fmla="*/ 547896 h 563411"/>
                <a:gd name="connsiteX4" fmla="*/ 31785 w 66748"/>
                <a:gd name="connsiteY4" fmla="*/ 544721 h 563411"/>
                <a:gd name="connsiteX5" fmla="*/ 55597 w 66748"/>
                <a:gd name="connsiteY5" fmla="*/ 355808 h 563411"/>
                <a:gd name="connsiteX6" fmla="*/ 35 w 66748"/>
                <a:gd name="connsiteY6" fmla="*/ 208 h 56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48" h="563411">
                  <a:moveTo>
                    <a:pt x="35" y="208"/>
                  </a:moveTo>
                  <a:cubicBezTo>
                    <a:pt x="1623" y="-7994"/>
                    <a:pt x="57449" y="228544"/>
                    <a:pt x="65122" y="306596"/>
                  </a:cubicBezTo>
                  <a:cubicBezTo>
                    <a:pt x="72795" y="384648"/>
                    <a:pt x="51099" y="428304"/>
                    <a:pt x="46072" y="468521"/>
                  </a:cubicBezTo>
                  <a:cubicBezTo>
                    <a:pt x="41045" y="508738"/>
                    <a:pt x="34960" y="547896"/>
                    <a:pt x="34960" y="547896"/>
                  </a:cubicBezTo>
                  <a:cubicBezTo>
                    <a:pt x="32579" y="560596"/>
                    <a:pt x="28346" y="576736"/>
                    <a:pt x="31785" y="544721"/>
                  </a:cubicBezTo>
                  <a:cubicBezTo>
                    <a:pt x="35225" y="512706"/>
                    <a:pt x="59830" y="442856"/>
                    <a:pt x="55597" y="355808"/>
                  </a:cubicBezTo>
                  <a:cubicBezTo>
                    <a:pt x="51364" y="268760"/>
                    <a:pt x="-1553" y="8410"/>
                    <a:pt x="35" y="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DA3DCAC2-1E8F-4E9A-8E95-069135AF7BC2}"/>
                </a:ext>
              </a:extLst>
            </p:cNvPr>
            <p:cNvSpPr/>
            <p:nvPr/>
          </p:nvSpPr>
          <p:spPr>
            <a:xfrm>
              <a:off x="3345348" y="3922344"/>
              <a:ext cx="56883" cy="509620"/>
            </a:xfrm>
            <a:custGeom>
              <a:avLst/>
              <a:gdLst>
                <a:gd name="connsiteX0" fmla="*/ 56665 w 56883"/>
                <a:gd name="connsiteY0" fmla="*/ 369 h 509620"/>
                <a:gd name="connsiteX1" fmla="*/ 1102 w 56883"/>
                <a:gd name="connsiteY1" fmla="*/ 155944 h 509620"/>
                <a:gd name="connsiteX2" fmla="*/ 20152 w 56883"/>
                <a:gd name="connsiteY2" fmla="*/ 494081 h 509620"/>
                <a:gd name="connsiteX3" fmla="*/ 26502 w 56883"/>
                <a:gd name="connsiteY3" fmla="*/ 433756 h 509620"/>
                <a:gd name="connsiteX4" fmla="*/ 37615 w 56883"/>
                <a:gd name="connsiteY4" fmla="*/ 263894 h 509620"/>
                <a:gd name="connsiteX5" fmla="*/ 21740 w 56883"/>
                <a:gd name="connsiteY5" fmla="*/ 116256 h 509620"/>
                <a:gd name="connsiteX6" fmla="*/ 56665 w 56883"/>
                <a:gd name="connsiteY6" fmla="*/ 369 h 50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3" h="509620">
                  <a:moveTo>
                    <a:pt x="56665" y="369"/>
                  </a:moveTo>
                  <a:cubicBezTo>
                    <a:pt x="53225" y="6984"/>
                    <a:pt x="7187" y="73659"/>
                    <a:pt x="1102" y="155944"/>
                  </a:cubicBezTo>
                  <a:cubicBezTo>
                    <a:pt x="-4984" y="238229"/>
                    <a:pt x="15919" y="447779"/>
                    <a:pt x="20152" y="494081"/>
                  </a:cubicBezTo>
                  <a:cubicBezTo>
                    <a:pt x="24385" y="540383"/>
                    <a:pt x="23591" y="472121"/>
                    <a:pt x="26502" y="433756"/>
                  </a:cubicBezTo>
                  <a:cubicBezTo>
                    <a:pt x="29412" y="395392"/>
                    <a:pt x="38409" y="316811"/>
                    <a:pt x="37615" y="263894"/>
                  </a:cubicBezTo>
                  <a:cubicBezTo>
                    <a:pt x="36821" y="210977"/>
                    <a:pt x="21740" y="154885"/>
                    <a:pt x="21740" y="116256"/>
                  </a:cubicBezTo>
                  <a:cubicBezTo>
                    <a:pt x="21740" y="77627"/>
                    <a:pt x="60105" y="-6246"/>
                    <a:pt x="56665" y="3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817DFADD-44D1-4944-A7D0-99C105F4D094}"/>
                </a:ext>
              </a:extLst>
            </p:cNvPr>
            <p:cNvSpPr/>
            <p:nvPr/>
          </p:nvSpPr>
          <p:spPr>
            <a:xfrm>
              <a:off x="3318768" y="4255754"/>
              <a:ext cx="153232" cy="453539"/>
            </a:xfrm>
            <a:custGeom>
              <a:avLst/>
              <a:gdLst>
                <a:gd name="connsiteX0" fmla="*/ 5457 w 153232"/>
                <a:gd name="connsiteY0" fmla="*/ 3509 h 453539"/>
                <a:gd name="connsiteX1" fmla="*/ 14982 w 153232"/>
                <a:gd name="connsiteY1" fmla="*/ 138446 h 453539"/>
                <a:gd name="connsiteX2" fmla="*/ 143570 w 153232"/>
                <a:gd name="connsiteY2" fmla="*/ 432134 h 453539"/>
                <a:gd name="connsiteX3" fmla="*/ 132457 w 153232"/>
                <a:gd name="connsiteY3" fmla="*/ 413084 h 453539"/>
                <a:gd name="connsiteX4" fmla="*/ 40382 w 153232"/>
                <a:gd name="connsiteY4" fmla="*/ 270209 h 453539"/>
                <a:gd name="connsiteX5" fmla="*/ 5457 w 153232"/>
                <a:gd name="connsiteY5" fmla="*/ 3509 h 45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232" h="453539">
                  <a:moveTo>
                    <a:pt x="5457" y="3509"/>
                  </a:moveTo>
                  <a:cubicBezTo>
                    <a:pt x="1224" y="-18451"/>
                    <a:pt x="-8037" y="67009"/>
                    <a:pt x="14982" y="138446"/>
                  </a:cubicBezTo>
                  <a:cubicBezTo>
                    <a:pt x="38001" y="209883"/>
                    <a:pt x="123991" y="386361"/>
                    <a:pt x="143570" y="432134"/>
                  </a:cubicBezTo>
                  <a:cubicBezTo>
                    <a:pt x="163149" y="477907"/>
                    <a:pt x="149655" y="440071"/>
                    <a:pt x="132457" y="413084"/>
                  </a:cubicBezTo>
                  <a:cubicBezTo>
                    <a:pt x="115259" y="386097"/>
                    <a:pt x="63665" y="335826"/>
                    <a:pt x="40382" y="270209"/>
                  </a:cubicBezTo>
                  <a:cubicBezTo>
                    <a:pt x="17099" y="204592"/>
                    <a:pt x="9690" y="25469"/>
                    <a:pt x="5457" y="3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196DCCA3-8241-480F-A1B9-D6592474B4D9}"/>
                </a:ext>
              </a:extLst>
            </p:cNvPr>
            <p:cNvSpPr/>
            <p:nvPr/>
          </p:nvSpPr>
          <p:spPr>
            <a:xfrm>
              <a:off x="3652140" y="2927026"/>
              <a:ext cx="191355" cy="125737"/>
            </a:xfrm>
            <a:custGeom>
              <a:avLst/>
              <a:gdLst>
                <a:gd name="connsiteX0" fmla="*/ 698 w 191355"/>
                <a:gd name="connsiteY0" fmla="*/ 125737 h 125737"/>
                <a:gd name="connsiteX1" fmla="*/ 94360 w 191355"/>
                <a:gd name="connsiteY1" fmla="*/ 5087 h 125737"/>
                <a:gd name="connsiteX2" fmla="*/ 189610 w 191355"/>
                <a:gd name="connsiteY2" fmla="*/ 20962 h 125737"/>
                <a:gd name="connsiteX3" fmla="*/ 145160 w 191355"/>
                <a:gd name="connsiteY3" fmla="*/ 6674 h 125737"/>
                <a:gd name="connsiteX4" fmla="*/ 698 w 191355"/>
                <a:gd name="connsiteY4" fmla="*/ 125737 h 12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55" h="125737">
                  <a:moveTo>
                    <a:pt x="698" y="125737"/>
                  </a:moveTo>
                  <a:cubicBezTo>
                    <a:pt x="-7769" y="125472"/>
                    <a:pt x="62875" y="22549"/>
                    <a:pt x="94360" y="5087"/>
                  </a:cubicBezTo>
                  <a:cubicBezTo>
                    <a:pt x="125845" y="-12375"/>
                    <a:pt x="181143" y="20697"/>
                    <a:pt x="189610" y="20962"/>
                  </a:cubicBezTo>
                  <a:cubicBezTo>
                    <a:pt x="198077" y="21226"/>
                    <a:pt x="174529" y="-7084"/>
                    <a:pt x="145160" y="6674"/>
                  </a:cubicBezTo>
                  <a:cubicBezTo>
                    <a:pt x="115791" y="20432"/>
                    <a:pt x="9165" y="126002"/>
                    <a:pt x="698" y="125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0A42455D-9FFA-43B0-B9D5-B5540529E0DD}"/>
                </a:ext>
              </a:extLst>
            </p:cNvPr>
            <p:cNvSpPr/>
            <p:nvPr/>
          </p:nvSpPr>
          <p:spPr>
            <a:xfrm>
              <a:off x="3807990" y="2962289"/>
              <a:ext cx="339326" cy="228969"/>
            </a:xfrm>
            <a:custGeom>
              <a:avLst/>
              <a:gdLst>
                <a:gd name="connsiteX0" fmla="*/ 5185 w 339326"/>
                <a:gd name="connsiteY0" fmla="*/ 38086 h 228969"/>
                <a:gd name="connsiteX1" fmla="*/ 89323 w 339326"/>
                <a:gd name="connsiteY1" fmla="*/ 9511 h 228969"/>
                <a:gd name="connsiteX2" fmla="*/ 324273 w 339326"/>
                <a:gd name="connsiteY2" fmla="*/ 215886 h 228969"/>
                <a:gd name="connsiteX3" fmla="*/ 313160 w 339326"/>
                <a:gd name="connsiteY3" fmla="*/ 201599 h 228969"/>
                <a:gd name="connsiteX4" fmla="*/ 292523 w 339326"/>
                <a:gd name="connsiteY4" fmla="*/ 150799 h 228969"/>
                <a:gd name="connsiteX5" fmla="*/ 222673 w 339326"/>
                <a:gd name="connsiteY5" fmla="*/ 69836 h 228969"/>
                <a:gd name="connsiteX6" fmla="*/ 5185 w 339326"/>
                <a:gd name="connsiteY6" fmla="*/ 38086 h 2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326" h="228969">
                  <a:moveTo>
                    <a:pt x="5185" y="38086"/>
                  </a:moveTo>
                  <a:cubicBezTo>
                    <a:pt x="-17040" y="28032"/>
                    <a:pt x="36142" y="-20122"/>
                    <a:pt x="89323" y="9511"/>
                  </a:cubicBezTo>
                  <a:cubicBezTo>
                    <a:pt x="142504" y="39144"/>
                    <a:pt x="286967" y="183871"/>
                    <a:pt x="324273" y="215886"/>
                  </a:cubicBezTo>
                  <a:cubicBezTo>
                    <a:pt x="361579" y="247901"/>
                    <a:pt x="318452" y="212447"/>
                    <a:pt x="313160" y="201599"/>
                  </a:cubicBezTo>
                  <a:cubicBezTo>
                    <a:pt x="307868" y="190751"/>
                    <a:pt x="307604" y="172760"/>
                    <a:pt x="292523" y="150799"/>
                  </a:cubicBezTo>
                  <a:cubicBezTo>
                    <a:pt x="277442" y="128839"/>
                    <a:pt x="268181" y="94178"/>
                    <a:pt x="222673" y="69836"/>
                  </a:cubicBezTo>
                  <a:cubicBezTo>
                    <a:pt x="177165" y="45494"/>
                    <a:pt x="27410" y="48140"/>
                    <a:pt x="5185" y="380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E9745A36-37D2-47E2-98D4-053EA168B84E}"/>
                </a:ext>
              </a:extLst>
            </p:cNvPr>
            <p:cNvSpPr/>
            <p:nvPr/>
          </p:nvSpPr>
          <p:spPr>
            <a:xfrm>
              <a:off x="4125384" y="3154341"/>
              <a:ext cx="135641" cy="450774"/>
            </a:xfrm>
            <a:custGeom>
              <a:avLst/>
              <a:gdLst>
                <a:gd name="connsiteX0" fmla="*/ 529 w 135641"/>
                <a:gd name="connsiteY0" fmla="*/ 22 h 450774"/>
                <a:gd name="connsiteX1" fmla="*/ 86254 w 135641"/>
                <a:gd name="connsiteY1" fmla="*/ 154009 h 450774"/>
                <a:gd name="connsiteX2" fmla="*/ 124354 w 135641"/>
                <a:gd name="connsiteY2" fmla="*/ 439759 h 450774"/>
                <a:gd name="connsiteX3" fmla="*/ 116416 w 135641"/>
                <a:gd name="connsiteY3" fmla="*/ 369909 h 450774"/>
                <a:gd name="connsiteX4" fmla="*/ 130704 w 135641"/>
                <a:gd name="connsiteY4" fmla="*/ 163534 h 450774"/>
                <a:gd name="connsiteX5" fmla="*/ 529 w 135641"/>
                <a:gd name="connsiteY5" fmla="*/ 22 h 45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41" h="450774">
                  <a:moveTo>
                    <a:pt x="529" y="22"/>
                  </a:moveTo>
                  <a:cubicBezTo>
                    <a:pt x="-6879" y="-1565"/>
                    <a:pt x="65617" y="80720"/>
                    <a:pt x="86254" y="154009"/>
                  </a:cubicBezTo>
                  <a:cubicBezTo>
                    <a:pt x="106892" y="227299"/>
                    <a:pt x="119327" y="403776"/>
                    <a:pt x="124354" y="439759"/>
                  </a:cubicBezTo>
                  <a:cubicBezTo>
                    <a:pt x="129381" y="475742"/>
                    <a:pt x="115358" y="415946"/>
                    <a:pt x="116416" y="369909"/>
                  </a:cubicBezTo>
                  <a:cubicBezTo>
                    <a:pt x="117474" y="323872"/>
                    <a:pt x="147108" y="225446"/>
                    <a:pt x="130704" y="163534"/>
                  </a:cubicBezTo>
                  <a:cubicBezTo>
                    <a:pt x="114300" y="101622"/>
                    <a:pt x="7937" y="1609"/>
                    <a:pt x="529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BFFAF4B4-2934-4D33-82E2-732FC5AA44FE}"/>
                </a:ext>
              </a:extLst>
            </p:cNvPr>
            <p:cNvSpPr/>
            <p:nvPr/>
          </p:nvSpPr>
          <p:spPr>
            <a:xfrm>
              <a:off x="4225697" y="3516296"/>
              <a:ext cx="119468" cy="323976"/>
            </a:xfrm>
            <a:custGeom>
              <a:avLst/>
              <a:gdLst>
                <a:gd name="connsiteX0" fmla="*/ 228 w 119468"/>
                <a:gd name="connsiteY0" fmla="*/ 17 h 323976"/>
                <a:gd name="connsiteX1" fmla="*/ 51028 w 119468"/>
                <a:gd name="connsiteY1" fmla="*/ 112729 h 323976"/>
                <a:gd name="connsiteX2" fmla="*/ 108178 w 119468"/>
                <a:gd name="connsiteY2" fmla="*/ 228617 h 323976"/>
                <a:gd name="connsiteX3" fmla="*/ 114528 w 119468"/>
                <a:gd name="connsiteY3" fmla="*/ 323867 h 323976"/>
                <a:gd name="connsiteX4" fmla="*/ 116116 w 119468"/>
                <a:gd name="connsiteY4" fmla="*/ 246079 h 323976"/>
                <a:gd name="connsiteX5" fmla="*/ 116116 w 119468"/>
                <a:gd name="connsiteY5" fmla="*/ 174642 h 323976"/>
                <a:gd name="connsiteX6" fmla="*/ 71666 w 119468"/>
                <a:gd name="connsiteY6" fmla="*/ 104792 h 323976"/>
                <a:gd name="connsiteX7" fmla="*/ 228 w 119468"/>
                <a:gd name="connsiteY7" fmla="*/ 17 h 32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468" h="323976">
                  <a:moveTo>
                    <a:pt x="228" y="17"/>
                  </a:moveTo>
                  <a:cubicBezTo>
                    <a:pt x="-3212" y="1340"/>
                    <a:pt x="33036" y="74629"/>
                    <a:pt x="51028" y="112729"/>
                  </a:cubicBezTo>
                  <a:cubicBezTo>
                    <a:pt x="69020" y="150829"/>
                    <a:pt x="97595" y="193427"/>
                    <a:pt x="108178" y="228617"/>
                  </a:cubicBezTo>
                  <a:cubicBezTo>
                    <a:pt x="118761" y="263807"/>
                    <a:pt x="113205" y="320957"/>
                    <a:pt x="114528" y="323867"/>
                  </a:cubicBezTo>
                  <a:cubicBezTo>
                    <a:pt x="115851" y="326777"/>
                    <a:pt x="115851" y="270950"/>
                    <a:pt x="116116" y="246079"/>
                  </a:cubicBezTo>
                  <a:cubicBezTo>
                    <a:pt x="116381" y="221208"/>
                    <a:pt x="123524" y="198190"/>
                    <a:pt x="116116" y="174642"/>
                  </a:cubicBezTo>
                  <a:cubicBezTo>
                    <a:pt x="108708" y="151094"/>
                    <a:pt x="88599" y="134690"/>
                    <a:pt x="71666" y="104792"/>
                  </a:cubicBezTo>
                  <a:cubicBezTo>
                    <a:pt x="54733" y="74894"/>
                    <a:pt x="3668" y="-1306"/>
                    <a:pt x="228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CAC864DB-17AA-4219-B54B-BE0879061A40}"/>
                </a:ext>
              </a:extLst>
            </p:cNvPr>
            <p:cNvSpPr/>
            <p:nvPr/>
          </p:nvSpPr>
          <p:spPr>
            <a:xfrm>
              <a:off x="3397219" y="2361173"/>
              <a:ext cx="377297" cy="85867"/>
            </a:xfrm>
            <a:custGeom>
              <a:avLst/>
              <a:gdLst>
                <a:gd name="connsiteX0" fmla="*/ 31 w 377297"/>
                <a:gd name="connsiteY0" fmla="*/ 85694 h 85867"/>
                <a:gd name="connsiteX1" fmla="*/ 163014 w 377297"/>
                <a:gd name="connsiteY1" fmla="*/ 24310 h 85867"/>
                <a:gd name="connsiteX2" fmla="*/ 370448 w 377297"/>
                <a:gd name="connsiteY2" fmla="*/ 68760 h 85867"/>
                <a:gd name="connsiteX3" fmla="*/ 311181 w 377297"/>
                <a:gd name="connsiteY3" fmla="*/ 30660 h 85867"/>
                <a:gd name="connsiteX4" fmla="*/ 150314 w 377297"/>
                <a:gd name="connsiteY4" fmla="*/ 1027 h 85867"/>
                <a:gd name="connsiteX5" fmla="*/ 31 w 377297"/>
                <a:gd name="connsiteY5" fmla="*/ 85694 h 8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297" h="85867">
                  <a:moveTo>
                    <a:pt x="31" y="85694"/>
                  </a:moveTo>
                  <a:cubicBezTo>
                    <a:pt x="2148" y="89574"/>
                    <a:pt x="101278" y="27132"/>
                    <a:pt x="163014" y="24310"/>
                  </a:cubicBezTo>
                  <a:cubicBezTo>
                    <a:pt x="224750" y="21488"/>
                    <a:pt x="345754" y="67702"/>
                    <a:pt x="370448" y="68760"/>
                  </a:cubicBezTo>
                  <a:cubicBezTo>
                    <a:pt x="395142" y="69818"/>
                    <a:pt x="347870" y="41949"/>
                    <a:pt x="311181" y="30660"/>
                  </a:cubicBezTo>
                  <a:cubicBezTo>
                    <a:pt x="274492" y="19371"/>
                    <a:pt x="198644" y="-5323"/>
                    <a:pt x="150314" y="1027"/>
                  </a:cubicBezTo>
                  <a:cubicBezTo>
                    <a:pt x="101984" y="7377"/>
                    <a:pt x="-2086" y="81814"/>
                    <a:pt x="31" y="85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B75BD387-8A4F-4A0F-B52F-D3F4515DC733}"/>
                </a:ext>
              </a:extLst>
            </p:cNvPr>
            <p:cNvSpPr/>
            <p:nvPr/>
          </p:nvSpPr>
          <p:spPr>
            <a:xfrm>
              <a:off x="3635628" y="2431875"/>
              <a:ext cx="506224" cy="355860"/>
            </a:xfrm>
            <a:custGeom>
              <a:avLst/>
              <a:gdLst>
                <a:gd name="connsiteX0" fmla="*/ 805 w 506224"/>
                <a:gd name="connsiteY0" fmla="*/ 29808 h 355860"/>
                <a:gd name="connsiteX1" fmla="*/ 168022 w 506224"/>
                <a:gd name="connsiteY1" fmla="*/ 46742 h 355860"/>
                <a:gd name="connsiteX2" fmla="*/ 485522 w 506224"/>
                <a:gd name="connsiteY2" fmla="*/ 334608 h 355860"/>
                <a:gd name="connsiteX3" fmla="*/ 468589 w 506224"/>
                <a:gd name="connsiteY3" fmla="*/ 319792 h 355860"/>
                <a:gd name="connsiteX4" fmla="*/ 413555 w 506224"/>
                <a:gd name="connsiteY4" fmla="*/ 203375 h 355860"/>
                <a:gd name="connsiteX5" fmla="*/ 193422 w 506224"/>
                <a:gd name="connsiteY5" fmla="*/ 34042 h 355860"/>
                <a:gd name="connsiteX6" fmla="*/ 108755 w 506224"/>
                <a:gd name="connsiteY6" fmla="*/ 175 h 355860"/>
                <a:gd name="connsiteX7" fmla="*/ 805 w 506224"/>
                <a:gd name="connsiteY7" fmla="*/ 29808 h 35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224" h="355860">
                  <a:moveTo>
                    <a:pt x="805" y="29808"/>
                  </a:moveTo>
                  <a:cubicBezTo>
                    <a:pt x="10683" y="37569"/>
                    <a:pt x="87236" y="-4058"/>
                    <a:pt x="168022" y="46742"/>
                  </a:cubicBezTo>
                  <a:cubicBezTo>
                    <a:pt x="248808" y="97542"/>
                    <a:pt x="435428" y="289100"/>
                    <a:pt x="485522" y="334608"/>
                  </a:cubicBezTo>
                  <a:cubicBezTo>
                    <a:pt x="535616" y="380116"/>
                    <a:pt x="480584" y="341664"/>
                    <a:pt x="468589" y="319792"/>
                  </a:cubicBezTo>
                  <a:cubicBezTo>
                    <a:pt x="456595" y="297920"/>
                    <a:pt x="459416" y="251000"/>
                    <a:pt x="413555" y="203375"/>
                  </a:cubicBezTo>
                  <a:cubicBezTo>
                    <a:pt x="367694" y="155750"/>
                    <a:pt x="244222" y="67909"/>
                    <a:pt x="193422" y="34042"/>
                  </a:cubicBezTo>
                  <a:cubicBezTo>
                    <a:pt x="142622" y="175"/>
                    <a:pt x="142974" y="2644"/>
                    <a:pt x="108755" y="175"/>
                  </a:cubicBezTo>
                  <a:cubicBezTo>
                    <a:pt x="74536" y="-2294"/>
                    <a:pt x="-9073" y="22047"/>
                    <a:pt x="805" y="298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A836C360-3128-4815-A609-AF048F61824B}"/>
                </a:ext>
              </a:extLst>
            </p:cNvPr>
            <p:cNvSpPr/>
            <p:nvPr/>
          </p:nvSpPr>
          <p:spPr>
            <a:xfrm>
              <a:off x="4116763" y="2784319"/>
              <a:ext cx="262638" cy="597479"/>
            </a:xfrm>
            <a:custGeom>
              <a:avLst/>
              <a:gdLst>
                <a:gd name="connsiteX0" fmla="*/ 154 w 262638"/>
                <a:gd name="connsiteY0" fmla="*/ 1214 h 597479"/>
                <a:gd name="connsiteX1" fmla="*/ 173720 w 262638"/>
                <a:gd name="connsiteY1" fmla="*/ 261564 h 597479"/>
                <a:gd name="connsiteX2" fmla="*/ 256270 w 262638"/>
                <a:gd name="connsiteY2" fmla="*/ 576948 h 597479"/>
                <a:gd name="connsiteX3" fmla="*/ 252037 w 262638"/>
                <a:gd name="connsiteY3" fmla="*/ 540964 h 597479"/>
                <a:gd name="connsiteX4" fmla="*/ 211820 w 262638"/>
                <a:gd name="connsiteY4" fmla="*/ 331414 h 597479"/>
                <a:gd name="connsiteX5" fmla="*/ 144087 w 262638"/>
                <a:gd name="connsiteY5" fmla="*/ 170548 h 597479"/>
                <a:gd name="connsiteX6" fmla="*/ 154 w 262638"/>
                <a:gd name="connsiteY6" fmla="*/ 1214 h 597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38" h="597479">
                  <a:moveTo>
                    <a:pt x="154" y="1214"/>
                  </a:moveTo>
                  <a:cubicBezTo>
                    <a:pt x="5093" y="16383"/>
                    <a:pt x="131034" y="165608"/>
                    <a:pt x="173720" y="261564"/>
                  </a:cubicBezTo>
                  <a:cubicBezTo>
                    <a:pt x="216406" y="357520"/>
                    <a:pt x="243217" y="530381"/>
                    <a:pt x="256270" y="576948"/>
                  </a:cubicBezTo>
                  <a:cubicBezTo>
                    <a:pt x="269323" y="623515"/>
                    <a:pt x="259445" y="581886"/>
                    <a:pt x="252037" y="540964"/>
                  </a:cubicBezTo>
                  <a:cubicBezTo>
                    <a:pt x="244629" y="500042"/>
                    <a:pt x="229812" y="393150"/>
                    <a:pt x="211820" y="331414"/>
                  </a:cubicBezTo>
                  <a:cubicBezTo>
                    <a:pt x="193828" y="269678"/>
                    <a:pt x="178306" y="224170"/>
                    <a:pt x="144087" y="170548"/>
                  </a:cubicBezTo>
                  <a:cubicBezTo>
                    <a:pt x="109868" y="116926"/>
                    <a:pt x="-4785" y="-13955"/>
                    <a:pt x="154" y="1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FBC8A24D-6B77-48BE-9D2A-59CA09F77E37}"/>
                </a:ext>
              </a:extLst>
            </p:cNvPr>
            <p:cNvSpPr/>
            <p:nvPr/>
          </p:nvSpPr>
          <p:spPr>
            <a:xfrm>
              <a:off x="4268664" y="3392823"/>
              <a:ext cx="83769" cy="342766"/>
            </a:xfrm>
            <a:custGeom>
              <a:avLst/>
              <a:gdLst>
                <a:gd name="connsiteX0" fmla="*/ 653 w 83769"/>
                <a:gd name="connsiteY0" fmla="*/ 194 h 342766"/>
                <a:gd name="connsiteX1" fmla="*/ 59919 w 83769"/>
                <a:gd name="connsiteY1" fmla="*/ 169527 h 342766"/>
                <a:gd name="connsiteX2" fmla="*/ 83203 w 83769"/>
                <a:gd name="connsiteY2" fmla="*/ 338860 h 342766"/>
                <a:gd name="connsiteX3" fmla="*/ 72619 w 83769"/>
                <a:gd name="connsiteY3" fmla="*/ 281710 h 342766"/>
                <a:gd name="connsiteX4" fmla="*/ 30286 w 83769"/>
                <a:gd name="connsiteY4" fmla="*/ 203394 h 342766"/>
                <a:gd name="connsiteX5" fmla="*/ 653 w 83769"/>
                <a:gd name="connsiteY5" fmla="*/ 194 h 34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769" h="342766">
                  <a:moveTo>
                    <a:pt x="653" y="194"/>
                  </a:moveTo>
                  <a:cubicBezTo>
                    <a:pt x="5592" y="-5450"/>
                    <a:pt x="46161" y="113083"/>
                    <a:pt x="59919" y="169527"/>
                  </a:cubicBezTo>
                  <a:cubicBezTo>
                    <a:pt x="73677" y="225971"/>
                    <a:pt x="81086" y="320163"/>
                    <a:pt x="83203" y="338860"/>
                  </a:cubicBezTo>
                  <a:cubicBezTo>
                    <a:pt x="85320" y="357557"/>
                    <a:pt x="81439" y="304288"/>
                    <a:pt x="72619" y="281710"/>
                  </a:cubicBezTo>
                  <a:cubicBezTo>
                    <a:pt x="63799" y="259132"/>
                    <a:pt x="40516" y="246080"/>
                    <a:pt x="30286" y="203394"/>
                  </a:cubicBezTo>
                  <a:cubicBezTo>
                    <a:pt x="20056" y="160708"/>
                    <a:pt x="-4286" y="5838"/>
                    <a:pt x="653" y="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793287ED-1A73-4D90-B864-D8696A66B936}"/>
                </a:ext>
              </a:extLst>
            </p:cNvPr>
            <p:cNvSpPr/>
            <p:nvPr/>
          </p:nvSpPr>
          <p:spPr>
            <a:xfrm>
              <a:off x="4364206" y="3393013"/>
              <a:ext cx="147931" cy="597983"/>
            </a:xfrm>
            <a:custGeom>
              <a:avLst/>
              <a:gdLst>
                <a:gd name="connsiteX0" fmla="*/ 361 w 147931"/>
                <a:gd name="connsiteY0" fmla="*/ 4 h 597983"/>
                <a:gd name="connsiteX1" fmla="*/ 53277 w 147931"/>
                <a:gd name="connsiteY1" fmla="*/ 247654 h 597983"/>
                <a:gd name="connsiteX2" fmla="*/ 104077 w 147931"/>
                <a:gd name="connsiteY2" fmla="*/ 349254 h 597983"/>
                <a:gd name="connsiteX3" fmla="*/ 131594 w 147931"/>
                <a:gd name="connsiteY3" fmla="*/ 584204 h 597983"/>
                <a:gd name="connsiteX4" fmla="*/ 127361 w 147931"/>
                <a:gd name="connsiteY4" fmla="*/ 554570 h 597983"/>
                <a:gd name="connsiteX5" fmla="*/ 146411 w 147931"/>
                <a:gd name="connsiteY5" fmla="*/ 423337 h 597983"/>
                <a:gd name="connsiteX6" fmla="*/ 80794 w 147931"/>
                <a:gd name="connsiteY6" fmla="*/ 241304 h 597983"/>
                <a:gd name="connsiteX7" fmla="*/ 361 w 147931"/>
                <a:gd name="connsiteY7" fmla="*/ 4 h 59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931" h="597983">
                  <a:moveTo>
                    <a:pt x="361" y="4"/>
                  </a:moveTo>
                  <a:cubicBezTo>
                    <a:pt x="-4225" y="1062"/>
                    <a:pt x="35991" y="189446"/>
                    <a:pt x="53277" y="247654"/>
                  </a:cubicBezTo>
                  <a:cubicBezTo>
                    <a:pt x="70563" y="305862"/>
                    <a:pt x="91024" y="293162"/>
                    <a:pt x="104077" y="349254"/>
                  </a:cubicBezTo>
                  <a:cubicBezTo>
                    <a:pt x="117130" y="405346"/>
                    <a:pt x="127713" y="549985"/>
                    <a:pt x="131594" y="584204"/>
                  </a:cubicBezTo>
                  <a:cubicBezTo>
                    <a:pt x="135475" y="618423"/>
                    <a:pt x="124892" y="581381"/>
                    <a:pt x="127361" y="554570"/>
                  </a:cubicBezTo>
                  <a:cubicBezTo>
                    <a:pt x="129830" y="527759"/>
                    <a:pt x="154172" y="475548"/>
                    <a:pt x="146411" y="423337"/>
                  </a:cubicBezTo>
                  <a:cubicBezTo>
                    <a:pt x="138650" y="371126"/>
                    <a:pt x="105841" y="309037"/>
                    <a:pt x="80794" y="241304"/>
                  </a:cubicBezTo>
                  <a:cubicBezTo>
                    <a:pt x="55747" y="173571"/>
                    <a:pt x="4947" y="-1054"/>
                    <a:pt x="361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6048EE0C-113A-41C6-BCC0-A4E0D34DD67A}"/>
                </a:ext>
              </a:extLst>
            </p:cNvPr>
            <p:cNvSpPr/>
            <p:nvPr/>
          </p:nvSpPr>
          <p:spPr>
            <a:xfrm>
              <a:off x="4312406" y="3809613"/>
              <a:ext cx="135931" cy="683475"/>
            </a:xfrm>
            <a:custGeom>
              <a:avLst/>
              <a:gdLst>
                <a:gd name="connsiteX0" fmla="*/ 41577 w 135931"/>
                <a:gd name="connsiteY0" fmla="*/ 387 h 683475"/>
                <a:gd name="connsiteX1" fmla="*/ 90261 w 135931"/>
                <a:gd name="connsiteY1" fmla="*/ 243804 h 683475"/>
                <a:gd name="connsiteX2" fmla="*/ 64861 w 135931"/>
                <a:gd name="connsiteY2" fmla="*/ 408904 h 683475"/>
                <a:gd name="connsiteX3" fmla="*/ 3477 w 135931"/>
                <a:gd name="connsiteY3" fmla="*/ 671370 h 683475"/>
                <a:gd name="connsiteX4" fmla="*/ 20411 w 135931"/>
                <a:gd name="connsiteY4" fmla="*/ 607870 h 683475"/>
                <a:gd name="connsiteX5" fmla="*/ 126244 w 135931"/>
                <a:gd name="connsiteY5" fmla="*/ 328470 h 683475"/>
                <a:gd name="connsiteX6" fmla="*/ 122011 w 135931"/>
                <a:gd name="connsiteY6" fmla="*/ 190887 h 683475"/>
                <a:gd name="connsiteX7" fmla="*/ 41577 w 135931"/>
                <a:gd name="connsiteY7" fmla="*/ 387 h 6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31" h="683475">
                  <a:moveTo>
                    <a:pt x="41577" y="387"/>
                  </a:moveTo>
                  <a:cubicBezTo>
                    <a:pt x="36285" y="9206"/>
                    <a:pt x="86380" y="175718"/>
                    <a:pt x="90261" y="243804"/>
                  </a:cubicBezTo>
                  <a:cubicBezTo>
                    <a:pt x="94142" y="311890"/>
                    <a:pt x="79325" y="337643"/>
                    <a:pt x="64861" y="408904"/>
                  </a:cubicBezTo>
                  <a:cubicBezTo>
                    <a:pt x="50397" y="480165"/>
                    <a:pt x="10885" y="638209"/>
                    <a:pt x="3477" y="671370"/>
                  </a:cubicBezTo>
                  <a:cubicBezTo>
                    <a:pt x="-3931" y="704531"/>
                    <a:pt x="-50" y="665020"/>
                    <a:pt x="20411" y="607870"/>
                  </a:cubicBezTo>
                  <a:cubicBezTo>
                    <a:pt x="40872" y="550720"/>
                    <a:pt x="109311" y="397967"/>
                    <a:pt x="126244" y="328470"/>
                  </a:cubicBezTo>
                  <a:cubicBezTo>
                    <a:pt x="143177" y="258973"/>
                    <a:pt x="135416" y="246273"/>
                    <a:pt x="122011" y="190887"/>
                  </a:cubicBezTo>
                  <a:cubicBezTo>
                    <a:pt x="108606" y="135501"/>
                    <a:pt x="46869" y="-8432"/>
                    <a:pt x="41577" y="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912C2ED7-671C-40F9-8731-871137F2D17F}"/>
                </a:ext>
              </a:extLst>
            </p:cNvPr>
            <p:cNvSpPr/>
            <p:nvPr/>
          </p:nvSpPr>
          <p:spPr>
            <a:xfrm>
              <a:off x="4297433" y="3970167"/>
              <a:ext cx="256251" cy="930426"/>
            </a:xfrm>
            <a:custGeom>
              <a:avLst/>
              <a:gdLst>
                <a:gd name="connsiteX0" fmla="*/ 213184 w 256251"/>
                <a:gd name="connsiteY0" fmla="*/ 700 h 930426"/>
                <a:gd name="connsiteX1" fmla="*/ 255517 w 256251"/>
                <a:gd name="connsiteY1" fmla="*/ 290683 h 930426"/>
                <a:gd name="connsiteX2" fmla="*/ 234350 w 256251"/>
                <a:gd name="connsiteY2" fmla="*/ 504466 h 930426"/>
                <a:gd name="connsiteX3" fmla="*/ 164500 w 256251"/>
                <a:gd name="connsiteY3" fmla="*/ 726716 h 930426"/>
                <a:gd name="connsiteX4" fmla="*/ 9984 w 256251"/>
                <a:gd name="connsiteY4" fmla="*/ 912983 h 930426"/>
                <a:gd name="connsiteX5" fmla="*/ 31150 w 256251"/>
                <a:gd name="connsiteY5" fmla="*/ 893933 h 930426"/>
                <a:gd name="connsiteX6" fmla="*/ 160267 w 256251"/>
                <a:gd name="connsiteY6" fmla="*/ 661100 h 930426"/>
                <a:gd name="connsiteX7" fmla="*/ 242817 w 256251"/>
                <a:gd name="connsiteY7" fmla="*/ 222950 h 930426"/>
                <a:gd name="connsiteX8" fmla="*/ 213184 w 256251"/>
                <a:gd name="connsiteY8" fmla="*/ 700 h 93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251" h="930426">
                  <a:moveTo>
                    <a:pt x="213184" y="700"/>
                  </a:moveTo>
                  <a:cubicBezTo>
                    <a:pt x="215301" y="11989"/>
                    <a:pt x="251989" y="206722"/>
                    <a:pt x="255517" y="290683"/>
                  </a:cubicBezTo>
                  <a:cubicBezTo>
                    <a:pt x="259045" y="374644"/>
                    <a:pt x="249519" y="431794"/>
                    <a:pt x="234350" y="504466"/>
                  </a:cubicBezTo>
                  <a:cubicBezTo>
                    <a:pt x="219181" y="577138"/>
                    <a:pt x="201894" y="658630"/>
                    <a:pt x="164500" y="726716"/>
                  </a:cubicBezTo>
                  <a:cubicBezTo>
                    <a:pt x="127106" y="794802"/>
                    <a:pt x="32209" y="885114"/>
                    <a:pt x="9984" y="912983"/>
                  </a:cubicBezTo>
                  <a:cubicBezTo>
                    <a:pt x="-12241" y="940852"/>
                    <a:pt x="6103" y="935914"/>
                    <a:pt x="31150" y="893933"/>
                  </a:cubicBezTo>
                  <a:cubicBezTo>
                    <a:pt x="56197" y="851953"/>
                    <a:pt x="124989" y="772930"/>
                    <a:pt x="160267" y="661100"/>
                  </a:cubicBezTo>
                  <a:cubicBezTo>
                    <a:pt x="195545" y="549270"/>
                    <a:pt x="236114" y="329136"/>
                    <a:pt x="242817" y="222950"/>
                  </a:cubicBezTo>
                  <a:cubicBezTo>
                    <a:pt x="249520" y="116764"/>
                    <a:pt x="211067" y="-10589"/>
                    <a:pt x="213184" y="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A17A9060-26CD-413F-B581-D8FFAC12AECC}"/>
                </a:ext>
              </a:extLst>
            </p:cNvPr>
            <p:cNvSpPr/>
            <p:nvPr/>
          </p:nvSpPr>
          <p:spPr>
            <a:xfrm>
              <a:off x="4267073" y="4101238"/>
              <a:ext cx="182994" cy="519592"/>
            </a:xfrm>
            <a:custGeom>
              <a:avLst/>
              <a:gdLst>
                <a:gd name="connsiteX0" fmla="*/ 182160 w 182994"/>
                <a:gd name="connsiteY0" fmla="*/ 862 h 519592"/>
                <a:gd name="connsiteX1" fmla="*/ 160994 w 182994"/>
                <a:gd name="connsiteY1" fmla="*/ 261212 h 519592"/>
                <a:gd name="connsiteX2" fmla="*/ 69977 w 182994"/>
                <a:gd name="connsiteY2" fmla="*/ 449595 h 519592"/>
                <a:gd name="connsiteX3" fmla="*/ 127 w 182994"/>
                <a:gd name="connsiteY3" fmla="*/ 515212 h 519592"/>
                <a:gd name="connsiteX4" fmla="*/ 55160 w 182994"/>
                <a:gd name="connsiteY4" fmla="*/ 477112 h 519592"/>
                <a:gd name="connsiteX5" fmla="*/ 141944 w 182994"/>
                <a:gd name="connsiteY5" fmla="*/ 187129 h 519592"/>
                <a:gd name="connsiteX6" fmla="*/ 182160 w 182994"/>
                <a:gd name="connsiteY6" fmla="*/ 862 h 51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994" h="519592">
                  <a:moveTo>
                    <a:pt x="182160" y="862"/>
                  </a:moveTo>
                  <a:cubicBezTo>
                    <a:pt x="185335" y="13209"/>
                    <a:pt x="179691" y="186423"/>
                    <a:pt x="160994" y="261212"/>
                  </a:cubicBezTo>
                  <a:cubicBezTo>
                    <a:pt x="142297" y="336001"/>
                    <a:pt x="96788" y="407262"/>
                    <a:pt x="69977" y="449595"/>
                  </a:cubicBezTo>
                  <a:cubicBezTo>
                    <a:pt x="43166" y="491928"/>
                    <a:pt x="2596" y="510626"/>
                    <a:pt x="127" y="515212"/>
                  </a:cubicBezTo>
                  <a:cubicBezTo>
                    <a:pt x="-2342" y="519798"/>
                    <a:pt x="31524" y="531793"/>
                    <a:pt x="55160" y="477112"/>
                  </a:cubicBezTo>
                  <a:cubicBezTo>
                    <a:pt x="78796" y="422432"/>
                    <a:pt x="123247" y="262623"/>
                    <a:pt x="141944" y="187129"/>
                  </a:cubicBezTo>
                  <a:cubicBezTo>
                    <a:pt x="160641" y="111635"/>
                    <a:pt x="178985" y="-11485"/>
                    <a:pt x="182160" y="8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284F5CDC-101F-4970-AB88-DEC9C5883780}"/>
                </a:ext>
              </a:extLst>
            </p:cNvPr>
            <p:cNvSpPr/>
            <p:nvPr/>
          </p:nvSpPr>
          <p:spPr>
            <a:xfrm>
              <a:off x="4296999" y="4054791"/>
              <a:ext cx="203417" cy="781476"/>
            </a:xfrm>
            <a:custGeom>
              <a:avLst/>
              <a:gdLst>
                <a:gd name="connsiteX0" fmla="*/ 198801 w 203417"/>
                <a:gd name="connsiteY0" fmla="*/ 742 h 781476"/>
                <a:gd name="connsiteX1" fmla="*/ 188218 w 203417"/>
                <a:gd name="connsiteY1" fmla="*/ 341526 h 781476"/>
                <a:gd name="connsiteX2" fmla="*/ 107784 w 203417"/>
                <a:gd name="connsiteY2" fmla="*/ 565892 h 781476"/>
                <a:gd name="connsiteX3" fmla="*/ 1951 w 203417"/>
                <a:gd name="connsiteY3" fmla="*/ 771209 h 781476"/>
                <a:gd name="connsiteX4" fmla="*/ 50634 w 203417"/>
                <a:gd name="connsiteY4" fmla="*/ 699242 h 781476"/>
                <a:gd name="connsiteX5" fmla="*/ 190334 w 203417"/>
                <a:gd name="connsiteY5" fmla="*/ 263209 h 781476"/>
                <a:gd name="connsiteX6" fmla="*/ 198801 w 203417"/>
                <a:gd name="connsiteY6" fmla="*/ 742 h 7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417" h="781476">
                  <a:moveTo>
                    <a:pt x="198801" y="742"/>
                  </a:moveTo>
                  <a:cubicBezTo>
                    <a:pt x="198448" y="13795"/>
                    <a:pt x="203387" y="247334"/>
                    <a:pt x="188218" y="341526"/>
                  </a:cubicBezTo>
                  <a:cubicBezTo>
                    <a:pt x="173049" y="435718"/>
                    <a:pt x="138828" y="494278"/>
                    <a:pt x="107784" y="565892"/>
                  </a:cubicBezTo>
                  <a:cubicBezTo>
                    <a:pt x="76740" y="637506"/>
                    <a:pt x="11476" y="748984"/>
                    <a:pt x="1951" y="771209"/>
                  </a:cubicBezTo>
                  <a:cubicBezTo>
                    <a:pt x="-7574" y="793434"/>
                    <a:pt x="19237" y="783909"/>
                    <a:pt x="50634" y="699242"/>
                  </a:cubicBezTo>
                  <a:cubicBezTo>
                    <a:pt x="82031" y="614575"/>
                    <a:pt x="167403" y="376803"/>
                    <a:pt x="190334" y="263209"/>
                  </a:cubicBezTo>
                  <a:cubicBezTo>
                    <a:pt x="213265" y="149615"/>
                    <a:pt x="199154" y="-12311"/>
                    <a:pt x="198801" y="7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5C751DE6-D8B8-49F1-9AB4-DAF184B6D5BA}"/>
                </a:ext>
              </a:extLst>
            </p:cNvPr>
            <p:cNvSpPr/>
            <p:nvPr/>
          </p:nvSpPr>
          <p:spPr>
            <a:xfrm>
              <a:off x="4348535" y="3424559"/>
              <a:ext cx="138238" cy="709837"/>
            </a:xfrm>
            <a:custGeom>
              <a:avLst/>
              <a:gdLst>
                <a:gd name="connsiteX0" fmla="*/ 1215 w 138238"/>
                <a:gd name="connsiteY0" fmla="*/ 208 h 709837"/>
                <a:gd name="connsiteX1" fmla="*/ 71065 w 138238"/>
                <a:gd name="connsiteY1" fmla="*/ 305008 h 709837"/>
                <a:gd name="connsiteX2" fmla="*/ 134565 w 138238"/>
                <a:gd name="connsiteY2" fmla="*/ 484924 h 709837"/>
                <a:gd name="connsiteX3" fmla="*/ 130332 w 138238"/>
                <a:gd name="connsiteY3" fmla="*/ 690241 h 709837"/>
                <a:gd name="connsiteX4" fmla="*/ 128215 w 138238"/>
                <a:gd name="connsiteY4" fmla="*/ 677541 h 709837"/>
                <a:gd name="connsiteX5" fmla="*/ 81648 w 138238"/>
                <a:gd name="connsiteY5" fmla="*/ 478574 h 709837"/>
                <a:gd name="connsiteX6" fmla="*/ 30848 w 138238"/>
                <a:gd name="connsiteY6" fmla="*/ 260558 h 709837"/>
                <a:gd name="connsiteX7" fmla="*/ 1215 w 138238"/>
                <a:gd name="connsiteY7" fmla="*/ 208 h 70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238" h="709837">
                  <a:moveTo>
                    <a:pt x="1215" y="208"/>
                  </a:moveTo>
                  <a:cubicBezTo>
                    <a:pt x="7918" y="7616"/>
                    <a:pt x="48840" y="224222"/>
                    <a:pt x="71065" y="305008"/>
                  </a:cubicBezTo>
                  <a:cubicBezTo>
                    <a:pt x="93290" y="385794"/>
                    <a:pt x="124687" y="420719"/>
                    <a:pt x="134565" y="484924"/>
                  </a:cubicBezTo>
                  <a:cubicBezTo>
                    <a:pt x="144443" y="549129"/>
                    <a:pt x="131390" y="658138"/>
                    <a:pt x="130332" y="690241"/>
                  </a:cubicBezTo>
                  <a:cubicBezTo>
                    <a:pt x="129274" y="722344"/>
                    <a:pt x="136329" y="712819"/>
                    <a:pt x="128215" y="677541"/>
                  </a:cubicBezTo>
                  <a:cubicBezTo>
                    <a:pt x="120101" y="642263"/>
                    <a:pt x="97876" y="548071"/>
                    <a:pt x="81648" y="478574"/>
                  </a:cubicBezTo>
                  <a:cubicBezTo>
                    <a:pt x="65420" y="409077"/>
                    <a:pt x="44606" y="336405"/>
                    <a:pt x="30848" y="260558"/>
                  </a:cubicBezTo>
                  <a:cubicBezTo>
                    <a:pt x="17090" y="184711"/>
                    <a:pt x="-5488" y="-7200"/>
                    <a:pt x="1215" y="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B85A4FB9-B898-4E12-95AD-ED958A759F0E}"/>
                </a:ext>
              </a:extLst>
            </p:cNvPr>
            <p:cNvSpPr/>
            <p:nvPr/>
          </p:nvSpPr>
          <p:spPr>
            <a:xfrm>
              <a:off x="3888232" y="2905622"/>
              <a:ext cx="352781" cy="313036"/>
            </a:xfrm>
            <a:custGeom>
              <a:avLst/>
              <a:gdLst>
                <a:gd name="connsiteX0" fmla="*/ 85 w 352781"/>
                <a:gd name="connsiteY0" fmla="*/ 561 h 313036"/>
                <a:gd name="connsiteX1" fmla="*/ 254085 w 352781"/>
                <a:gd name="connsiteY1" fmla="*/ 74645 h 313036"/>
                <a:gd name="connsiteX2" fmla="*/ 349335 w 352781"/>
                <a:gd name="connsiteY2" fmla="*/ 307478 h 313036"/>
                <a:gd name="connsiteX3" fmla="*/ 321818 w 352781"/>
                <a:gd name="connsiteY3" fmla="*/ 229161 h 313036"/>
                <a:gd name="connsiteX4" fmla="*/ 226568 w 352781"/>
                <a:gd name="connsiteY4" fmla="*/ 104278 h 313036"/>
                <a:gd name="connsiteX5" fmla="*/ 85 w 352781"/>
                <a:gd name="connsiteY5" fmla="*/ 561 h 31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781" h="313036">
                  <a:moveTo>
                    <a:pt x="85" y="561"/>
                  </a:moveTo>
                  <a:cubicBezTo>
                    <a:pt x="4671" y="-4378"/>
                    <a:pt x="195877" y="23492"/>
                    <a:pt x="254085" y="74645"/>
                  </a:cubicBezTo>
                  <a:cubicBezTo>
                    <a:pt x="312293" y="125798"/>
                    <a:pt x="338046" y="281725"/>
                    <a:pt x="349335" y="307478"/>
                  </a:cubicBezTo>
                  <a:cubicBezTo>
                    <a:pt x="360624" y="333231"/>
                    <a:pt x="342279" y="263028"/>
                    <a:pt x="321818" y="229161"/>
                  </a:cubicBezTo>
                  <a:cubicBezTo>
                    <a:pt x="301357" y="195294"/>
                    <a:pt x="276310" y="142378"/>
                    <a:pt x="226568" y="104278"/>
                  </a:cubicBezTo>
                  <a:cubicBezTo>
                    <a:pt x="176826" y="66178"/>
                    <a:pt x="-4501" y="5500"/>
                    <a:pt x="85" y="5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A08FC05D-B27D-42DC-91AE-2DB168CB44F7}"/>
                </a:ext>
              </a:extLst>
            </p:cNvPr>
            <p:cNvSpPr/>
            <p:nvPr/>
          </p:nvSpPr>
          <p:spPr>
            <a:xfrm>
              <a:off x="3883249" y="2793683"/>
              <a:ext cx="444179" cy="608320"/>
            </a:xfrm>
            <a:custGeom>
              <a:avLst/>
              <a:gdLst>
                <a:gd name="connsiteX0" fmla="*/ 834 w 444179"/>
                <a:gd name="connsiteY0" fmla="*/ 317 h 608320"/>
                <a:gd name="connsiteX1" fmla="*/ 282351 w 444179"/>
                <a:gd name="connsiteY1" fmla="*/ 131550 h 608320"/>
                <a:gd name="connsiteX2" fmla="*/ 415701 w 444179"/>
                <a:gd name="connsiteY2" fmla="*/ 400367 h 608320"/>
                <a:gd name="connsiteX3" fmla="*/ 443218 w 444179"/>
                <a:gd name="connsiteY3" fmla="*/ 599334 h 608320"/>
                <a:gd name="connsiteX4" fmla="*/ 428401 w 444179"/>
                <a:gd name="connsiteY4" fmla="*/ 542184 h 608320"/>
                <a:gd name="connsiteX5" fmla="*/ 341618 w 444179"/>
                <a:gd name="connsiteY5" fmla="*/ 260667 h 608320"/>
                <a:gd name="connsiteX6" fmla="*/ 199801 w 444179"/>
                <a:gd name="connsiteY6" fmla="*/ 99800 h 608320"/>
                <a:gd name="connsiteX7" fmla="*/ 834 w 444179"/>
                <a:gd name="connsiteY7" fmla="*/ 317 h 60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79" h="608320">
                  <a:moveTo>
                    <a:pt x="834" y="317"/>
                  </a:moveTo>
                  <a:cubicBezTo>
                    <a:pt x="14592" y="5609"/>
                    <a:pt x="213207" y="64875"/>
                    <a:pt x="282351" y="131550"/>
                  </a:cubicBezTo>
                  <a:cubicBezTo>
                    <a:pt x="351495" y="198225"/>
                    <a:pt x="388890" y="322403"/>
                    <a:pt x="415701" y="400367"/>
                  </a:cubicBezTo>
                  <a:cubicBezTo>
                    <a:pt x="442512" y="478331"/>
                    <a:pt x="441101" y="575698"/>
                    <a:pt x="443218" y="599334"/>
                  </a:cubicBezTo>
                  <a:cubicBezTo>
                    <a:pt x="445335" y="622970"/>
                    <a:pt x="445334" y="598629"/>
                    <a:pt x="428401" y="542184"/>
                  </a:cubicBezTo>
                  <a:cubicBezTo>
                    <a:pt x="411468" y="485739"/>
                    <a:pt x="379718" y="334398"/>
                    <a:pt x="341618" y="260667"/>
                  </a:cubicBezTo>
                  <a:cubicBezTo>
                    <a:pt x="303518" y="186936"/>
                    <a:pt x="252365" y="142486"/>
                    <a:pt x="199801" y="99800"/>
                  </a:cubicBezTo>
                  <a:cubicBezTo>
                    <a:pt x="147237" y="57114"/>
                    <a:pt x="-12924" y="-4975"/>
                    <a:pt x="834" y="3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85AE86C1-5C32-494F-97A4-A982AE1DC69D}"/>
                </a:ext>
              </a:extLst>
            </p:cNvPr>
            <p:cNvSpPr/>
            <p:nvPr/>
          </p:nvSpPr>
          <p:spPr>
            <a:xfrm>
              <a:off x="2824508" y="2352345"/>
              <a:ext cx="583750" cy="132229"/>
            </a:xfrm>
            <a:custGeom>
              <a:avLst/>
              <a:gdLst>
                <a:gd name="connsiteX0" fmla="*/ 579092 w 583750"/>
                <a:gd name="connsiteY0" fmla="*/ 62772 h 132229"/>
                <a:gd name="connsiteX1" fmla="*/ 335675 w 583750"/>
                <a:gd name="connsiteY1" fmla="*/ 1388 h 132229"/>
                <a:gd name="connsiteX2" fmla="*/ 11825 w 583750"/>
                <a:gd name="connsiteY2" fmla="*/ 128388 h 132229"/>
                <a:gd name="connsiteX3" fmla="*/ 117659 w 583750"/>
                <a:gd name="connsiteY3" fmla="*/ 94522 h 132229"/>
                <a:gd name="connsiteX4" fmla="*/ 579092 w 583750"/>
                <a:gd name="connsiteY4" fmla="*/ 62772 h 13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750" h="132229">
                  <a:moveTo>
                    <a:pt x="579092" y="62772"/>
                  </a:moveTo>
                  <a:cubicBezTo>
                    <a:pt x="615428" y="47250"/>
                    <a:pt x="430219" y="-9548"/>
                    <a:pt x="335675" y="1388"/>
                  </a:cubicBezTo>
                  <a:cubicBezTo>
                    <a:pt x="241131" y="12324"/>
                    <a:pt x="48161" y="112866"/>
                    <a:pt x="11825" y="128388"/>
                  </a:cubicBezTo>
                  <a:cubicBezTo>
                    <a:pt x="-24511" y="143910"/>
                    <a:pt x="26290" y="108280"/>
                    <a:pt x="117659" y="94522"/>
                  </a:cubicBezTo>
                  <a:cubicBezTo>
                    <a:pt x="209028" y="80764"/>
                    <a:pt x="542756" y="78294"/>
                    <a:pt x="579092" y="62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4988ADF1-1EA0-46D6-ACB7-F5E35639AE24}"/>
                </a:ext>
              </a:extLst>
            </p:cNvPr>
            <p:cNvSpPr/>
            <p:nvPr/>
          </p:nvSpPr>
          <p:spPr>
            <a:xfrm>
              <a:off x="2159673" y="2434647"/>
              <a:ext cx="781777" cy="604141"/>
            </a:xfrm>
            <a:custGeom>
              <a:avLst/>
              <a:gdLst>
                <a:gd name="connsiteX0" fmla="*/ 774027 w 781777"/>
                <a:gd name="connsiteY0" fmla="*/ 3753 h 604141"/>
                <a:gd name="connsiteX1" fmla="*/ 382444 w 781777"/>
                <a:gd name="connsiteY1" fmla="*/ 240820 h 604141"/>
                <a:gd name="connsiteX2" fmla="*/ 98810 w 781777"/>
                <a:gd name="connsiteY2" fmla="*/ 475770 h 604141"/>
                <a:gd name="connsiteX3" fmla="*/ 1444 w 781777"/>
                <a:gd name="connsiteY3" fmla="*/ 600653 h 604141"/>
                <a:gd name="connsiteX4" fmla="*/ 58594 w 781777"/>
                <a:gd name="connsiteY4" fmla="*/ 551970 h 604141"/>
                <a:gd name="connsiteX5" fmla="*/ 287194 w 781777"/>
                <a:gd name="connsiteY5" fmla="*/ 372053 h 604141"/>
                <a:gd name="connsiteX6" fmla="*/ 615277 w 781777"/>
                <a:gd name="connsiteY6" fmla="*/ 113820 h 604141"/>
                <a:gd name="connsiteX7" fmla="*/ 774027 w 781777"/>
                <a:gd name="connsiteY7" fmla="*/ 3753 h 60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777" h="604141">
                  <a:moveTo>
                    <a:pt x="774027" y="3753"/>
                  </a:moveTo>
                  <a:cubicBezTo>
                    <a:pt x="735222" y="24920"/>
                    <a:pt x="494980" y="162151"/>
                    <a:pt x="382444" y="240820"/>
                  </a:cubicBezTo>
                  <a:cubicBezTo>
                    <a:pt x="269908" y="319490"/>
                    <a:pt x="162310" y="415798"/>
                    <a:pt x="98810" y="475770"/>
                  </a:cubicBezTo>
                  <a:cubicBezTo>
                    <a:pt x="35310" y="535742"/>
                    <a:pt x="8147" y="587953"/>
                    <a:pt x="1444" y="600653"/>
                  </a:cubicBezTo>
                  <a:cubicBezTo>
                    <a:pt x="-5259" y="613353"/>
                    <a:pt x="10969" y="590070"/>
                    <a:pt x="58594" y="551970"/>
                  </a:cubicBezTo>
                  <a:cubicBezTo>
                    <a:pt x="106219" y="513870"/>
                    <a:pt x="287194" y="372053"/>
                    <a:pt x="287194" y="372053"/>
                  </a:cubicBezTo>
                  <a:cubicBezTo>
                    <a:pt x="379974" y="299028"/>
                    <a:pt x="533080" y="172381"/>
                    <a:pt x="615277" y="113820"/>
                  </a:cubicBezTo>
                  <a:cubicBezTo>
                    <a:pt x="697474" y="55259"/>
                    <a:pt x="812832" y="-17414"/>
                    <a:pt x="774027" y="37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48D178B1-7CE4-4F79-91AB-A0E9D72FFE22}"/>
                </a:ext>
              </a:extLst>
            </p:cNvPr>
            <p:cNvSpPr/>
            <p:nvPr/>
          </p:nvSpPr>
          <p:spPr>
            <a:xfrm>
              <a:off x="1693349" y="3035839"/>
              <a:ext cx="471440" cy="679325"/>
            </a:xfrm>
            <a:custGeom>
              <a:avLst/>
              <a:gdLst>
                <a:gd name="connsiteX0" fmla="*/ 467768 w 471440"/>
                <a:gd name="connsiteY0" fmla="*/ 3694 h 679325"/>
                <a:gd name="connsiteX1" fmla="*/ 171434 w 471440"/>
                <a:gd name="connsiteY1" fmla="*/ 380461 h 679325"/>
                <a:gd name="connsiteX2" fmla="*/ 52901 w 471440"/>
                <a:gd name="connsiteY2" fmla="*/ 556144 h 679325"/>
                <a:gd name="connsiteX3" fmla="*/ 12684 w 471440"/>
                <a:gd name="connsiteY3" fmla="*/ 651394 h 679325"/>
                <a:gd name="connsiteX4" fmla="*/ 4218 w 471440"/>
                <a:gd name="connsiteY4" fmla="*/ 674678 h 679325"/>
                <a:gd name="connsiteX5" fmla="*/ 74068 w 471440"/>
                <a:gd name="connsiteY5" fmla="*/ 573078 h 679325"/>
                <a:gd name="connsiteX6" fmla="*/ 319601 w 471440"/>
                <a:gd name="connsiteY6" fmla="*/ 211128 h 679325"/>
                <a:gd name="connsiteX7" fmla="*/ 467768 w 471440"/>
                <a:gd name="connsiteY7" fmla="*/ 3694 h 67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1440" h="679325">
                  <a:moveTo>
                    <a:pt x="467768" y="3694"/>
                  </a:moveTo>
                  <a:cubicBezTo>
                    <a:pt x="443073" y="31916"/>
                    <a:pt x="240578" y="288386"/>
                    <a:pt x="171434" y="380461"/>
                  </a:cubicBezTo>
                  <a:cubicBezTo>
                    <a:pt x="102290" y="472536"/>
                    <a:pt x="79359" y="510989"/>
                    <a:pt x="52901" y="556144"/>
                  </a:cubicBezTo>
                  <a:cubicBezTo>
                    <a:pt x="26443" y="601300"/>
                    <a:pt x="20798" y="631638"/>
                    <a:pt x="12684" y="651394"/>
                  </a:cubicBezTo>
                  <a:cubicBezTo>
                    <a:pt x="4570" y="671150"/>
                    <a:pt x="-6013" y="687731"/>
                    <a:pt x="4218" y="674678"/>
                  </a:cubicBezTo>
                  <a:cubicBezTo>
                    <a:pt x="14449" y="661625"/>
                    <a:pt x="74068" y="573078"/>
                    <a:pt x="74068" y="573078"/>
                  </a:cubicBezTo>
                  <a:cubicBezTo>
                    <a:pt x="126632" y="495820"/>
                    <a:pt x="252220" y="307084"/>
                    <a:pt x="319601" y="211128"/>
                  </a:cubicBezTo>
                  <a:cubicBezTo>
                    <a:pt x="386981" y="115172"/>
                    <a:pt x="492463" y="-24528"/>
                    <a:pt x="467768" y="3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FF218BBB-C3C3-42B6-B0FC-9EF17F47784D}"/>
                </a:ext>
              </a:extLst>
            </p:cNvPr>
            <p:cNvSpPr/>
            <p:nvPr/>
          </p:nvSpPr>
          <p:spPr>
            <a:xfrm>
              <a:off x="1690531" y="3003511"/>
              <a:ext cx="487819" cy="701987"/>
            </a:xfrm>
            <a:custGeom>
              <a:avLst/>
              <a:gdLst>
                <a:gd name="connsiteX0" fmla="*/ 487519 w 487819"/>
                <a:gd name="connsiteY0" fmla="*/ 39 h 701987"/>
                <a:gd name="connsiteX1" fmla="*/ 273736 w 487819"/>
                <a:gd name="connsiteY1" fmla="*/ 196889 h 701987"/>
                <a:gd name="connsiteX2" fmla="*/ 55719 w 487819"/>
                <a:gd name="connsiteY2" fmla="*/ 499572 h 701987"/>
                <a:gd name="connsiteX3" fmla="*/ 2802 w 487819"/>
                <a:gd name="connsiteY3" fmla="*/ 696422 h 701987"/>
                <a:gd name="connsiteX4" fmla="*/ 17619 w 487819"/>
                <a:gd name="connsiteY4" fmla="*/ 630806 h 701987"/>
                <a:gd name="connsiteX5" fmla="*/ 104402 w 487819"/>
                <a:gd name="connsiteY5" fmla="*/ 453006 h 701987"/>
                <a:gd name="connsiteX6" fmla="*/ 316069 w 487819"/>
                <a:gd name="connsiteY6" fmla="*/ 182072 h 701987"/>
                <a:gd name="connsiteX7" fmla="*/ 487519 w 487819"/>
                <a:gd name="connsiteY7" fmla="*/ 39 h 70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819" h="701987">
                  <a:moveTo>
                    <a:pt x="487519" y="39"/>
                  </a:moveTo>
                  <a:cubicBezTo>
                    <a:pt x="480464" y="2508"/>
                    <a:pt x="345703" y="113634"/>
                    <a:pt x="273736" y="196889"/>
                  </a:cubicBezTo>
                  <a:cubicBezTo>
                    <a:pt x="201769" y="280144"/>
                    <a:pt x="100875" y="416316"/>
                    <a:pt x="55719" y="499572"/>
                  </a:cubicBezTo>
                  <a:cubicBezTo>
                    <a:pt x="10563" y="582828"/>
                    <a:pt x="9152" y="674550"/>
                    <a:pt x="2802" y="696422"/>
                  </a:cubicBezTo>
                  <a:cubicBezTo>
                    <a:pt x="-3548" y="718294"/>
                    <a:pt x="686" y="671375"/>
                    <a:pt x="17619" y="630806"/>
                  </a:cubicBezTo>
                  <a:cubicBezTo>
                    <a:pt x="34552" y="590237"/>
                    <a:pt x="54660" y="527795"/>
                    <a:pt x="104402" y="453006"/>
                  </a:cubicBezTo>
                  <a:cubicBezTo>
                    <a:pt x="154144" y="378217"/>
                    <a:pt x="256449" y="253333"/>
                    <a:pt x="316069" y="182072"/>
                  </a:cubicBezTo>
                  <a:cubicBezTo>
                    <a:pt x="375688" y="110811"/>
                    <a:pt x="494574" y="-2430"/>
                    <a:pt x="487519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ED3C6552-E298-4048-A8FA-21B1A4324EC8}"/>
                </a:ext>
              </a:extLst>
            </p:cNvPr>
            <p:cNvSpPr/>
            <p:nvPr/>
          </p:nvSpPr>
          <p:spPr>
            <a:xfrm>
              <a:off x="1360445" y="3439279"/>
              <a:ext cx="352511" cy="296934"/>
            </a:xfrm>
            <a:custGeom>
              <a:avLst/>
              <a:gdLst>
                <a:gd name="connsiteX0" fmla="*/ 352468 w 352511"/>
                <a:gd name="connsiteY0" fmla="*/ 277059 h 296934"/>
                <a:gd name="connsiteX1" fmla="*/ 252455 w 352511"/>
                <a:gd name="connsiteY1" fmla="*/ 261184 h 296934"/>
                <a:gd name="connsiteX2" fmla="*/ 17505 w 352511"/>
                <a:gd name="connsiteY2" fmla="*/ 11946 h 296934"/>
                <a:gd name="connsiteX3" fmla="*/ 44493 w 352511"/>
                <a:gd name="connsiteY3" fmla="*/ 64334 h 296934"/>
                <a:gd name="connsiteX4" fmla="*/ 261980 w 352511"/>
                <a:gd name="connsiteY4" fmla="*/ 280234 h 296934"/>
                <a:gd name="connsiteX5" fmla="*/ 352468 w 352511"/>
                <a:gd name="connsiteY5" fmla="*/ 277059 h 29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511" h="296934">
                  <a:moveTo>
                    <a:pt x="352468" y="277059"/>
                  </a:moveTo>
                  <a:cubicBezTo>
                    <a:pt x="350881" y="273884"/>
                    <a:pt x="308282" y="305369"/>
                    <a:pt x="252455" y="261184"/>
                  </a:cubicBezTo>
                  <a:cubicBezTo>
                    <a:pt x="196628" y="216999"/>
                    <a:pt x="52165" y="44754"/>
                    <a:pt x="17505" y="11946"/>
                  </a:cubicBezTo>
                  <a:cubicBezTo>
                    <a:pt x="-17155" y="-20862"/>
                    <a:pt x="3747" y="19619"/>
                    <a:pt x="44493" y="64334"/>
                  </a:cubicBezTo>
                  <a:cubicBezTo>
                    <a:pt x="85239" y="109049"/>
                    <a:pt x="212238" y="242399"/>
                    <a:pt x="261980" y="280234"/>
                  </a:cubicBezTo>
                  <a:cubicBezTo>
                    <a:pt x="311722" y="318069"/>
                    <a:pt x="354055" y="280234"/>
                    <a:pt x="352468" y="2770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1EF23EDB-9B2A-4627-BA2A-16D9C4B34EFB}"/>
                </a:ext>
              </a:extLst>
            </p:cNvPr>
            <p:cNvSpPr/>
            <p:nvPr/>
          </p:nvSpPr>
          <p:spPr>
            <a:xfrm>
              <a:off x="1484070" y="3568358"/>
              <a:ext cx="225710" cy="145143"/>
            </a:xfrm>
            <a:custGeom>
              <a:avLst/>
              <a:gdLst>
                <a:gd name="connsiteX0" fmla="*/ 222493 w 225710"/>
                <a:gd name="connsiteY0" fmla="*/ 141630 h 145143"/>
                <a:gd name="connsiteX1" fmla="*/ 163755 w 225710"/>
                <a:gd name="connsiteY1" fmla="*/ 124167 h 145143"/>
                <a:gd name="connsiteX2" fmla="*/ 84380 w 225710"/>
                <a:gd name="connsiteY2" fmla="*/ 82892 h 145143"/>
                <a:gd name="connsiteX3" fmla="*/ 243 w 225710"/>
                <a:gd name="connsiteY3" fmla="*/ 342 h 145143"/>
                <a:gd name="connsiteX4" fmla="*/ 63743 w 225710"/>
                <a:gd name="connsiteY4" fmla="*/ 55905 h 145143"/>
                <a:gd name="connsiteX5" fmla="*/ 222493 w 225710"/>
                <a:gd name="connsiteY5" fmla="*/ 141630 h 1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710" h="145143">
                  <a:moveTo>
                    <a:pt x="222493" y="141630"/>
                  </a:moveTo>
                  <a:cubicBezTo>
                    <a:pt x="239162" y="153007"/>
                    <a:pt x="186774" y="133957"/>
                    <a:pt x="163755" y="124167"/>
                  </a:cubicBezTo>
                  <a:cubicBezTo>
                    <a:pt x="140736" y="114377"/>
                    <a:pt x="111632" y="103529"/>
                    <a:pt x="84380" y="82892"/>
                  </a:cubicBezTo>
                  <a:cubicBezTo>
                    <a:pt x="57128" y="62255"/>
                    <a:pt x="3682" y="4840"/>
                    <a:pt x="243" y="342"/>
                  </a:cubicBezTo>
                  <a:cubicBezTo>
                    <a:pt x="-3196" y="-4156"/>
                    <a:pt x="30405" y="36855"/>
                    <a:pt x="63743" y="55905"/>
                  </a:cubicBezTo>
                  <a:cubicBezTo>
                    <a:pt x="97080" y="74955"/>
                    <a:pt x="205824" y="130253"/>
                    <a:pt x="222493" y="141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EC8EE23A-FEF2-4C16-87F1-3308D5AE0CAF}"/>
                </a:ext>
              </a:extLst>
            </p:cNvPr>
            <p:cNvSpPr/>
            <p:nvPr/>
          </p:nvSpPr>
          <p:spPr>
            <a:xfrm>
              <a:off x="969854" y="2734435"/>
              <a:ext cx="422841" cy="749591"/>
            </a:xfrm>
            <a:custGeom>
              <a:avLst/>
              <a:gdLst>
                <a:gd name="connsiteX0" fmla="*/ 3813 w 422841"/>
                <a:gd name="connsiteY0" fmla="*/ 10882 h 749591"/>
                <a:gd name="connsiteX1" fmla="*/ 204896 w 422841"/>
                <a:gd name="connsiteY1" fmla="*/ 413048 h 749591"/>
                <a:gd name="connsiteX2" fmla="*/ 408096 w 422841"/>
                <a:gd name="connsiteY2" fmla="*/ 734782 h 749591"/>
                <a:gd name="connsiteX3" fmla="*/ 389046 w 422841"/>
                <a:gd name="connsiteY3" fmla="*/ 669165 h 749591"/>
                <a:gd name="connsiteX4" fmla="*/ 245113 w 422841"/>
                <a:gd name="connsiteY4" fmla="*/ 434215 h 749591"/>
                <a:gd name="connsiteX5" fmla="*/ 84246 w 422841"/>
                <a:gd name="connsiteY5" fmla="*/ 142115 h 749591"/>
                <a:gd name="connsiteX6" fmla="*/ 3813 w 422841"/>
                <a:gd name="connsiteY6" fmla="*/ 10882 h 74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841" h="749591">
                  <a:moveTo>
                    <a:pt x="3813" y="10882"/>
                  </a:moveTo>
                  <a:cubicBezTo>
                    <a:pt x="23921" y="56037"/>
                    <a:pt x="137516" y="292398"/>
                    <a:pt x="204896" y="413048"/>
                  </a:cubicBezTo>
                  <a:cubicBezTo>
                    <a:pt x="272277" y="533698"/>
                    <a:pt x="377404" y="692096"/>
                    <a:pt x="408096" y="734782"/>
                  </a:cubicBezTo>
                  <a:cubicBezTo>
                    <a:pt x="438788" y="777468"/>
                    <a:pt x="416210" y="719259"/>
                    <a:pt x="389046" y="669165"/>
                  </a:cubicBezTo>
                  <a:cubicBezTo>
                    <a:pt x="361882" y="619071"/>
                    <a:pt x="295913" y="522057"/>
                    <a:pt x="245113" y="434215"/>
                  </a:cubicBezTo>
                  <a:cubicBezTo>
                    <a:pt x="194313" y="346373"/>
                    <a:pt x="120582" y="213023"/>
                    <a:pt x="84246" y="142115"/>
                  </a:cubicBezTo>
                  <a:cubicBezTo>
                    <a:pt x="47910" y="71207"/>
                    <a:pt x="-16295" y="-34273"/>
                    <a:pt x="3813" y="108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E535AB10-6894-4F8F-8B4A-BDBC88002C3C}"/>
                </a:ext>
              </a:extLst>
            </p:cNvPr>
            <p:cNvSpPr/>
            <p:nvPr/>
          </p:nvSpPr>
          <p:spPr>
            <a:xfrm>
              <a:off x="966531" y="1930391"/>
              <a:ext cx="648731" cy="815007"/>
            </a:xfrm>
            <a:custGeom>
              <a:avLst/>
              <a:gdLst>
                <a:gd name="connsiteX0" fmla="*/ 648486 w 648731"/>
                <a:gd name="connsiteY0" fmla="*/ 9 h 815007"/>
                <a:gd name="connsiteX1" fmla="*/ 301352 w 648731"/>
                <a:gd name="connsiteY1" fmla="*/ 245542 h 815007"/>
                <a:gd name="connsiteX2" fmla="*/ 70636 w 648731"/>
                <a:gd name="connsiteY2" fmla="*/ 514359 h 815007"/>
                <a:gd name="connsiteX3" fmla="*/ 17719 w 648731"/>
                <a:gd name="connsiteY3" fmla="*/ 609609 h 815007"/>
                <a:gd name="connsiteX4" fmla="*/ 786 w 648731"/>
                <a:gd name="connsiteY4" fmla="*/ 814926 h 815007"/>
                <a:gd name="connsiteX5" fmla="*/ 38886 w 648731"/>
                <a:gd name="connsiteY5" fmla="*/ 632892 h 815007"/>
                <a:gd name="connsiteX6" fmla="*/ 104502 w 648731"/>
                <a:gd name="connsiteY6" fmla="*/ 514359 h 815007"/>
                <a:gd name="connsiteX7" fmla="*/ 352152 w 648731"/>
                <a:gd name="connsiteY7" fmla="*/ 254009 h 815007"/>
                <a:gd name="connsiteX8" fmla="*/ 648486 w 648731"/>
                <a:gd name="connsiteY8" fmla="*/ 9 h 81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731" h="815007">
                  <a:moveTo>
                    <a:pt x="648486" y="9"/>
                  </a:moveTo>
                  <a:cubicBezTo>
                    <a:pt x="640019" y="-1402"/>
                    <a:pt x="397660" y="159817"/>
                    <a:pt x="301352" y="245542"/>
                  </a:cubicBezTo>
                  <a:cubicBezTo>
                    <a:pt x="205044" y="331267"/>
                    <a:pt x="117908" y="453681"/>
                    <a:pt x="70636" y="514359"/>
                  </a:cubicBezTo>
                  <a:cubicBezTo>
                    <a:pt x="23364" y="575037"/>
                    <a:pt x="29361" y="559515"/>
                    <a:pt x="17719" y="609609"/>
                  </a:cubicBezTo>
                  <a:cubicBezTo>
                    <a:pt x="6077" y="659703"/>
                    <a:pt x="-2742" y="811046"/>
                    <a:pt x="786" y="814926"/>
                  </a:cubicBezTo>
                  <a:cubicBezTo>
                    <a:pt x="4314" y="818806"/>
                    <a:pt x="21600" y="682986"/>
                    <a:pt x="38886" y="632892"/>
                  </a:cubicBezTo>
                  <a:cubicBezTo>
                    <a:pt x="56172" y="582798"/>
                    <a:pt x="52291" y="577506"/>
                    <a:pt x="104502" y="514359"/>
                  </a:cubicBezTo>
                  <a:cubicBezTo>
                    <a:pt x="156713" y="451212"/>
                    <a:pt x="260430" y="336559"/>
                    <a:pt x="352152" y="254009"/>
                  </a:cubicBezTo>
                  <a:cubicBezTo>
                    <a:pt x="443874" y="171459"/>
                    <a:pt x="656953" y="1420"/>
                    <a:pt x="648486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4EF92830-5DE9-46A4-B8D9-545E6F648CC5}"/>
                </a:ext>
              </a:extLst>
            </p:cNvPr>
            <p:cNvSpPr/>
            <p:nvPr/>
          </p:nvSpPr>
          <p:spPr>
            <a:xfrm>
              <a:off x="1580052" y="1836113"/>
              <a:ext cx="1473016" cy="225676"/>
            </a:xfrm>
            <a:custGeom>
              <a:avLst/>
              <a:gdLst>
                <a:gd name="connsiteX0" fmla="*/ 1098 w 1473016"/>
                <a:gd name="connsiteY0" fmla="*/ 121804 h 225676"/>
                <a:gd name="connsiteX1" fmla="*/ 295315 w 1473016"/>
                <a:gd name="connsiteY1" fmla="*/ 5387 h 225676"/>
                <a:gd name="connsiteX2" fmla="*/ 678431 w 1473016"/>
                <a:gd name="connsiteY2" fmla="*/ 39254 h 225676"/>
                <a:gd name="connsiteX3" fmla="*/ 1421381 w 1473016"/>
                <a:gd name="connsiteY3" fmla="*/ 212820 h 225676"/>
                <a:gd name="connsiteX4" fmla="*/ 1410798 w 1473016"/>
                <a:gd name="connsiteY4" fmla="*/ 212820 h 225676"/>
                <a:gd name="connsiteX5" fmla="*/ 1089065 w 1473016"/>
                <a:gd name="connsiteY5" fmla="*/ 151437 h 225676"/>
                <a:gd name="connsiteX6" fmla="*/ 401148 w 1473016"/>
                <a:gd name="connsiteY6" fmla="*/ 20204 h 225676"/>
                <a:gd name="connsiteX7" fmla="*/ 1098 w 1473016"/>
                <a:gd name="connsiteY7" fmla="*/ 121804 h 2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016" h="225676">
                  <a:moveTo>
                    <a:pt x="1098" y="121804"/>
                  </a:moveTo>
                  <a:cubicBezTo>
                    <a:pt x="-16541" y="119335"/>
                    <a:pt x="182426" y="19145"/>
                    <a:pt x="295315" y="5387"/>
                  </a:cubicBezTo>
                  <a:cubicBezTo>
                    <a:pt x="408204" y="-8371"/>
                    <a:pt x="490753" y="4682"/>
                    <a:pt x="678431" y="39254"/>
                  </a:cubicBezTo>
                  <a:cubicBezTo>
                    <a:pt x="866109" y="73826"/>
                    <a:pt x="1299320" y="183892"/>
                    <a:pt x="1421381" y="212820"/>
                  </a:cubicBezTo>
                  <a:cubicBezTo>
                    <a:pt x="1543442" y="241748"/>
                    <a:pt x="1410798" y="212820"/>
                    <a:pt x="1410798" y="212820"/>
                  </a:cubicBezTo>
                  <a:lnTo>
                    <a:pt x="1089065" y="151437"/>
                  </a:lnTo>
                  <a:cubicBezTo>
                    <a:pt x="920790" y="119334"/>
                    <a:pt x="578595" y="27965"/>
                    <a:pt x="401148" y="20204"/>
                  </a:cubicBezTo>
                  <a:cubicBezTo>
                    <a:pt x="223701" y="12443"/>
                    <a:pt x="18737" y="124273"/>
                    <a:pt x="1098" y="1218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FEC0460D-2105-4FC3-A868-D7902DC42FB2}"/>
                </a:ext>
              </a:extLst>
            </p:cNvPr>
            <p:cNvSpPr/>
            <p:nvPr/>
          </p:nvSpPr>
          <p:spPr>
            <a:xfrm>
              <a:off x="3034874" y="2055276"/>
              <a:ext cx="613585" cy="382744"/>
            </a:xfrm>
            <a:custGeom>
              <a:avLst/>
              <a:gdLst>
                <a:gd name="connsiteX0" fmla="*/ 426 w 613585"/>
                <a:gd name="connsiteY0" fmla="*/ 7 h 382744"/>
                <a:gd name="connsiteX1" fmla="*/ 305226 w 613585"/>
                <a:gd name="connsiteY1" fmla="*/ 165107 h 382744"/>
                <a:gd name="connsiteX2" fmla="*/ 610026 w 613585"/>
                <a:gd name="connsiteY2" fmla="*/ 378891 h 382744"/>
                <a:gd name="connsiteX3" fmla="*/ 457626 w 613585"/>
                <a:gd name="connsiteY3" fmla="*/ 292107 h 382744"/>
                <a:gd name="connsiteX4" fmla="*/ 243843 w 613585"/>
                <a:gd name="connsiteY4" fmla="*/ 158757 h 382744"/>
                <a:gd name="connsiteX5" fmla="*/ 426 w 613585"/>
                <a:gd name="connsiteY5" fmla="*/ 7 h 38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585" h="382744">
                  <a:moveTo>
                    <a:pt x="426" y="7"/>
                  </a:moveTo>
                  <a:cubicBezTo>
                    <a:pt x="10657" y="1065"/>
                    <a:pt x="203626" y="101960"/>
                    <a:pt x="305226" y="165107"/>
                  </a:cubicBezTo>
                  <a:cubicBezTo>
                    <a:pt x="406826" y="228254"/>
                    <a:pt x="584626" y="357724"/>
                    <a:pt x="610026" y="378891"/>
                  </a:cubicBezTo>
                  <a:cubicBezTo>
                    <a:pt x="635426" y="400058"/>
                    <a:pt x="518656" y="328796"/>
                    <a:pt x="457626" y="292107"/>
                  </a:cubicBezTo>
                  <a:cubicBezTo>
                    <a:pt x="396596" y="255418"/>
                    <a:pt x="321101" y="204971"/>
                    <a:pt x="243843" y="158757"/>
                  </a:cubicBezTo>
                  <a:cubicBezTo>
                    <a:pt x="166585" y="112543"/>
                    <a:pt x="-9805" y="-1051"/>
                    <a:pt x="426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E872E55B-2FAF-4AFC-8347-90A7D9D9AEC8}"/>
                </a:ext>
              </a:extLst>
            </p:cNvPr>
            <p:cNvSpPr/>
            <p:nvPr/>
          </p:nvSpPr>
          <p:spPr>
            <a:xfrm>
              <a:off x="3274037" y="2372776"/>
              <a:ext cx="385544" cy="60748"/>
            </a:xfrm>
            <a:custGeom>
              <a:avLst/>
              <a:gdLst>
                <a:gd name="connsiteX0" fmla="*/ 2563 w 385544"/>
                <a:gd name="connsiteY0" fmla="*/ 7 h 60748"/>
                <a:gd name="connsiteX1" fmla="*/ 370863 w 385544"/>
                <a:gd name="connsiteY1" fmla="*/ 57157 h 60748"/>
                <a:gd name="connsiteX2" fmla="*/ 317946 w 385544"/>
                <a:gd name="connsiteY2" fmla="*/ 55041 h 60748"/>
                <a:gd name="connsiteX3" fmla="*/ 212113 w 385544"/>
                <a:gd name="connsiteY3" fmla="*/ 52924 h 60748"/>
                <a:gd name="connsiteX4" fmla="*/ 2563 w 385544"/>
                <a:gd name="connsiteY4" fmla="*/ 7 h 6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544" h="60748">
                  <a:moveTo>
                    <a:pt x="2563" y="7"/>
                  </a:moveTo>
                  <a:cubicBezTo>
                    <a:pt x="29021" y="713"/>
                    <a:pt x="318299" y="47985"/>
                    <a:pt x="370863" y="57157"/>
                  </a:cubicBezTo>
                  <a:cubicBezTo>
                    <a:pt x="423427" y="66329"/>
                    <a:pt x="317946" y="55041"/>
                    <a:pt x="317946" y="55041"/>
                  </a:cubicBezTo>
                  <a:cubicBezTo>
                    <a:pt x="291488" y="54336"/>
                    <a:pt x="262207" y="58921"/>
                    <a:pt x="212113" y="52924"/>
                  </a:cubicBezTo>
                  <a:cubicBezTo>
                    <a:pt x="162019" y="46927"/>
                    <a:pt x="-23895" y="-699"/>
                    <a:pt x="2563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83A373C0-0924-4D49-9C75-D932EC9D0D9D}"/>
                </a:ext>
              </a:extLst>
            </p:cNvPr>
            <p:cNvSpPr/>
            <p:nvPr/>
          </p:nvSpPr>
          <p:spPr>
            <a:xfrm>
              <a:off x="1881460" y="4048046"/>
              <a:ext cx="442670" cy="703592"/>
            </a:xfrm>
            <a:custGeom>
              <a:avLst/>
              <a:gdLst>
                <a:gd name="connsiteX0" fmla="*/ 12428 w 442670"/>
                <a:gd name="connsiteY0" fmla="*/ 79 h 703592"/>
                <a:gd name="connsiteX1" fmla="*/ 1315 w 442670"/>
                <a:gd name="connsiteY1" fmla="*/ 188992 h 703592"/>
                <a:gd name="connsiteX2" fmla="*/ 23540 w 442670"/>
                <a:gd name="connsiteY2" fmla="*/ 287417 h 703592"/>
                <a:gd name="connsiteX3" fmla="*/ 141015 w 442670"/>
                <a:gd name="connsiteY3" fmla="*/ 514429 h 703592"/>
                <a:gd name="connsiteX4" fmla="*/ 283890 w 442670"/>
                <a:gd name="connsiteY4" fmla="*/ 630317 h 703592"/>
                <a:gd name="connsiteX5" fmla="*/ 375965 w 442670"/>
                <a:gd name="connsiteY5" fmla="*/ 689054 h 703592"/>
                <a:gd name="connsiteX6" fmla="*/ 442640 w 442670"/>
                <a:gd name="connsiteY6" fmla="*/ 701754 h 703592"/>
                <a:gd name="connsiteX7" fmla="*/ 368028 w 442670"/>
                <a:gd name="connsiteY7" fmla="*/ 679529 h 703592"/>
                <a:gd name="connsiteX8" fmla="*/ 153715 w 442670"/>
                <a:gd name="connsiteY8" fmla="*/ 487442 h 703592"/>
                <a:gd name="connsiteX9" fmla="*/ 7665 w 442670"/>
                <a:gd name="connsiteY9" fmla="*/ 212804 h 703592"/>
                <a:gd name="connsiteX10" fmla="*/ 12428 w 442670"/>
                <a:gd name="connsiteY10" fmla="*/ 79 h 70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2670" h="703592">
                  <a:moveTo>
                    <a:pt x="12428" y="79"/>
                  </a:moveTo>
                  <a:cubicBezTo>
                    <a:pt x="11370" y="-3890"/>
                    <a:pt x="-537" y="141102"/>
                    <a:pt x="1315" y="188992"/>
                  </a:cubicBezTo>
                  <a:cubicBezTo>
                    <a:pt x="3167" y="236882"/>
                    <a:pt x="257" y="233178"/>
                    <a:pt x="23540" y="287417"/>
                  </a:cubicBezTo>
                  <a:cubicBezTo>
                    <a:pt x="46823" y="341657"/>
                    <a:pt x="97623" y="457279"/>
                    <a:pt x="141015" y="514429"/>
                  </a:cubicBezTo>
                  <a:cubicBezTo>
                    <a:pt x="184407" y="571579"/>
                    <a:pt x="244732" y="601213"/>
                    <a:pt x="283890" y="630317"/>
                  </a:cubicBezTo>
                  <a:cubicBezTo>
                    <a:pt x="323048" y="659421"/>
                    <a:pt x="349507" y="677148"/>
                    <a:pt x="375965" y="689054"/>
                  </a:cubicBezTo>
                  <a:cubicBezTo>
                    <a:pt x="402423" y="700960"/>
                    <a:pt x="443963" y="703341"/>
                    <a:pt x="442640" y="701754"/>
                  </a:cubicBezTo>
                  <a:cubicBezTo>
                    <a:pt x="441317" y="700167"/>
                    <a:pt x="416182" y="715248"/>
                    <a:pt x="368028" y="679529"/>
                  </a:cubicBezTo>
                  <a:cubicBezTo>
                    <a:pt x="319874" y="643810"/>
                    <a:pt x="213776" y="565230"/>
                    <a:pt x="153715" y="487442"/>
                  </a:cubicBezTo>
                  <a:cubicBezTo>
                    <a:pt x="93654" y="409654"/>
                    <a:pt x="27773" y="294031"/>
                    <a:pt x="7665" y="212804"/>
                  </a:cubicBezTo>
                  <a:cubicBezTo>
                    <a:pt x="-12443" y="131577"/>
                    <a:pt x="13486" y="4048"/>
                    <a:pt x="12428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D6A16AC8-551C-4BC2-9ADB-80901E2D9F0E}"/>
                </a:ext>
              </a:extLst>
            </p:cNvPr>
            <p:cNvSpPr/>
            <p:nvPr/>
          </p:nvSpPr>
          <p:spPr>
            <a:xfrm>
              <a:off x="2257075" y="4560843"/>
              <a:ext cx="145470" cy="135667"/>
            </a:xfrm>
            <a:custGeom>
              <a:avLst/>
              <a:gdLst>
                <a:gd name="connsiteX0" fmla="*/ 143225 w 145470"/>
                <a:gd name="connsiteY0" fmla="*/ 45 h 135667"/>
                <a:gd name="connsiteX1" fmla="*/ 133700 w 145470"/>
                <a:gd name="connsiteY1" fmla="*/ 90532 h 135667"/>
                <a:gd name="connsiteX2" fmla="*/ 73375 w 145470"/>
                <a:gd name="connsiteY2" fmla="*/ 122282 h 135667"/>
                <a:gd name="connsiteX3" fmla="*/ 350 w 145470"/>
                <a:gd name="connsiteY3" fmla="*/ 134982 h 135667"/>
                <a:gd name="connsiteX4" fmla="*/ 105125 w 145470"/>
                <a:gd name="connsiteY4" fmla="*/ 103232 h 135667"/>
                <a:gd name="connsiteX5" fmla="*/ 143225 w 145470"/>
                <a:gd name="connsiteY5" fmla="*/ 45 h 1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470" h="135667">
                  <a:moveTo>
                    <a:pt x="143225" y="45"/>
                  </a:moveTo>
                  <a:cubicBezTo>
                    <a:pt x="147987" y="-2072"/>
                    <a:pt x="145342" y="70159"/>
                    <a:pt x="133700" y="90532"/>
                  </a:cubicBezTo>
                  <a:cubicBezTo>
                    <a:pt x="122058" y="110905"/>
                    <a:pt x="95600" y="114874"/>
                    <a:pt x="73375" y="122282"/>
                  </a:cubicBezTo>
                  <a:cubicBezTo>
                    <a:pt x="51150" y="129690"/>
                    <a:pt x="-4942" y="138157"/>
                    <a:pt x="350" y="134982"/>
                  </a:cubicBezTo>
                  <a:cubicBezTo>
                    <a:pt x="5642" y="131807"/>
                    <a:pt x="81048" y="123605"/>
                    <a:pt x="105125" y="103232"/>
                  </a:cubicBezTo>
                  <a:cubicBezTo>
                    <a:pt x="129202" y="82859"/>
                    <a:pt x="138463" y="2162"/>
                    <a:pt x="143225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9E8CDA45-DB44-4880-A3E7-A4EE88E9560E}"/>
                </a:ext>
              </a:extLst>
            </p:cNvPr>
            <p:cNvSpPr/>
            <p:nvPr/>
          </p:nvSpPr>
          <p:spPr>
            <a:xfrm>
              <a:off x="2319266" y="4741274"/>
              <a:ext cx="73297" cy="698351"/>
            </a:xfrm>
            <a:custGeom>
              <a:avLst/>
              <a:gdLst>
                <a:gd name="connsiteX0" fmla="*/ 72 w 73297"/>
                <a:gd name="connsiteY0" fmla="*/ 2176 h 698351"/>
                <a:gd name="connsiteX1" fmla="*/ 73097 w 73297"/>
                <a:gd name="connsiteY1" fmla="*/ 345076 h 698351"/>
                <a:gd name="connsiteX2" fmla="*/ 22297 w 73297"/>
                <a:gd name="connsiteY2" fmla="*/ 694326 h 698351"/>
                <a:gd name="connsiteX3" fmla="*/ 38172 w 73297"/>
                <a:gd name="connsiteY3" fmla="*/ 514939 h 698351"/>
                <a:gd name="connsiteX4" fmla="*/ 58809 w 73297"/>
                <a:gd name="connsiteY4" fmla="*/ 213314 h 698351"/>
                <a:gd name="connsiteX5" fmla="*/ 72 w 73297"/>
                <a:gd name="connsiteY5" fmla="*/ 2176 h 69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97" h="698351">
                  <a:moveTo>
                    <a:pt x="72" y="2176"/>
                  </a:moveTo>
                  <a:cubicBezTo>
                    <a:pt x="2453" y="24136"/>
                    <a:pt x="69393" y="229718"/>
                    <a:pt x="73097" y="345076"/>
                  </a:cubicBezTo>
                  <a:cubicBezTo>
                    <a:pt x="76801" y="460434"/>
                    <a:pt x="28118" y="666016"/>
                    <a:pt x="22297" y="694326"/>
                  </a:cubicBezTo>
                  <a:cubicBezTo>
                    <a:pt x="16476" y="722637"/>
                    <a:pt x="32087" y="595108"/>
                    <a:pt x="38172" y="514939"/>
                  </a:cubicBezTo>
                  <a:cubicBezTo>
                    <a:pt x="44257" y="434770"/>
                    <a:pt x="62513" y="296922"/>
                    <a:pt x="58809" y="213314"/>
                  </a:cubicBezTo>
                  <a:cubicBezTo>
                    <a:pt x="55105" y="129706"/>
                    <a:pt x="-2309" y="-19784"/>
                    <a:pt x="72" y="2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A993EB34-AA47-4A7F-975B-911CBD353C9F}"/>
                </a:ext>
              </a:extLst>
            </p:cNvPr>
            <p:cNvSpPr/>
            <p:nvPr/>
          </p:nvSpPr>
          <p:spPr>
            <a:xfrm>
              <a:off x="2290175" y="5411759"/>
              <a:ext cx="44127" cy="330363"/>
            </a:xfrm>
            <a:custGeom>
              <a:avLst/>
              <a:gdLst>
                <a:gd name="connsiteX0" fmla="*/ 43450 w 44127"/>
                <a:gd name="connsiteY0" fmla="*/ 29 h 330363"/>
                <a:gd name="connsiteX1" fmla="*/ 13288 w 44127"/>
                <a:gd name="connsiteY1" fmla="*/ 241329 h 330363"/>
                <a:gd name="connsiteX2" fmla="*/ 588 w 44127"/>
                <a:gd name="connsiteY2" fmla="*/ 330229 h 330363"/>
                <a:gd name="connsiteX3" fmla="*/ 30750 w 44127"/>
                <a:gd name="connsiteY3" fmla="*/ 225454 h 330363"/>
                <a:gd name="connsiteX4" fmla="*/ 43450 w 44127"/>
                <a:gd name="connsiteY4" fmla="*/ 29 h 33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27" h="330363">
                  <a:moveTo>
                    <a:pt x="43450" y="29"/>
                  </a:moveTo>
                  <a:cubicBezTo>
                    <a:pt x="40540" y="2675"/>
                    <a:pt x="20432" y="186296"/>
                    <a:pt x="13288" y="241329"/>
                  </a:cubicBezTo>
                  <a:cubicBezTo>
                    <a:pt x="6144" y="296362"/>
                    <a:pt x="-2322" y="332875"/>
                    <a:pt x="588" y="330229"/>
                  </a:cubicBezTo>
                  <a:cubicBezTo>
                    <a:pt x="3498" y="327583"/>
                    <a:pt x="22019" y="277842"/>
                    <a:pt x="30750" y="225454"/>
                  </a:cubicBezTo>
                  <a:cubicBezTo>
                    <a:pt x="39481" y="173067"/>
                    <a:pt x="46360" y="-2617"/>
                    <a:pt x="43450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FB671756-CCF0-473B-9303-1F389070056F}"/>
                </a:ext>
              </a:extLst>
            </p:cNvPr>
            <p:cNvSpPr/>
            <p:nvPr/>
          </p:nvSpPr>
          <p:spPr>
            <a:xfrm>
              <a:off x="1917803" y="2895813"/>
              <a:ext cx="441974" cy="1047099"/>
            </a:xfrm>
            <a:custGeom>
              <a:avLst/>
              <a:gdLst>
                <a:gd name="connsiteX0" fmla="*/ 438047 w 441974"/>
                <a:gd name="connsiteY0" fmla="*/ 16720 h 1047099"/>
                <a:gd name="connsiteX1" fmla="*/ 154414 w 441974"/>
                <a:gd name="connsiteY1" fmla="*/ 531070 h 1047099"/>
                <a:gd name="connsiteX2" fmla="*/ 8364 w 441974"/>
                <a:gd name="connsiteY2" fmla="*/ 1017904 h 1047099"/>
                <a:gd name="connsiteX3" fmla="*/ 23180 w 441974"/>
                <a:gd name="connsiteY3" fmla="*/ 952287 h 1047099"/>
                <a:gd name="connsiteX4" fmla="*/ 67630 w 441974"/>
                <a:gd name="connsiteY4" fmla="*/ 624204 h 1047099"/>
                <a:gd name="connsiteX5" fmla="*/ 302580 w 441974"/>
                <a:gd name="connsiteY5" fmla="*/ 169120 h 1047099"/>
                <a:gd name="connsiteX6" fmla="*/ 438047 w 441974"/>
                <a:gd name="connsiteY6" fmla="*/ 16720 h 104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974" h="1047099">
                  <a:moveTo>
                    <a:pt x="438047" y="16720"/>
                  </a:moveTo>
                  <a:cubicBezTo>
                    <a:pt x="413353" y="77045"/>
                    <a:pt x="226028" y="364206"/>
                    <a:pt x="154414" y="531070"/>
                  </a:cubicBezTo>
                  <a:cubicBezTo>
                    <a:pt x="82800" y="697934"/>
                    <a:pt x="30236" y="947701"/>
                    <a:pt x="8364" y="1017904"/>
                  </a:cubicBezTo>
                  <a:cubicBezTo>
                    <a:pt x="-13508" y="1088107"/>
                    <a:pt x="13302" y="1017904"/>
                    <a:pt x="23180" y="952287"/>
                  </a:cubicBezTo>
                  <a:cubicBezTo>
                    <a:pt x="33058" y="886670"/>
                    <a:pt x="21063" y="754732"/>
                    <a:pt x="67630" y="624204"/>
                  </a:cubicBezTo>
                  <a:cubicBezTo>
                    <a:pt x="114197" y="493676"/>
                    <a:pt x="239786" y="266839"/>
                    <a:pt x="302580" y="169120"/>
                  </a:cubicBezTo>
                  <a:cubicBezTo>
                    <a:pt x="365374" y="71401"/>
                    <a:pt x="462741" y="-43605"/>
                    <a:pt x="438047" y="167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9F5DEA95-3E72-46FB-A55A-519841698CC0}"/>
                </a:ext>
              </a:extLst>
            </p:cNvPr>
            <p:cNvSpPr/>
            <p:nvPr/>
          </p:nvSpPr>
          <p:spPr>
            <a:xfrm>
              <a:off x="1828769" y="3707522"/>
              <a:ext cx="135166" cy="1132983"/>
            </a:xfrm>
            <a:custGeom>
              <a:avLst/>
              <a:gdLst>
                <a:gd name="connsiteX0" fmla="*/ 116448 w 135166"/>
                <a:gd name="connsiteY0" fmla="*/ 5111 h 1132983"/>
                <a:gd name="connsiteX1" fmla="*/ 31 w 135166"/>
                <a:gd name="connsiteY1" fmla="*/ 430561 h 1132983"/>
                <a:gd name="connsiteX2" fmla="*/ 129148 w 135166"/>
                <a:gd name="connsiteY2" fmla="*/ 1099428 h 1132983"/>
                <a:gd name="connsiteX3" fmla="*/ 114331 w 135166"/>
                <a:gd name="connsiteY3" fmla="*/ 1014761 h 1132983"/>
                <a:gd name="connsiteX4" fmla="*/ 118564 w 135166"/>
                <a:gd name="connsiteY4" fmla="*/ 856011 h 1132983"/>
                <a:gd name="connsiteX5" fmla="*/ 29664 w 135166"/>
                <a:gd name="connsiteY5" fmla="*/ 451728 h 1132983"/>
                <a:gd name="connsiteX6" fmla="*/ 69881 w 135166"/>
                <a:gd name="connsiteY6" fmla="*/ 210428 h 1132983"/>
                <a:gd name="connsiteX7" fmla="*/ 116448 w 135166"/>
                <a:gd name="connsiteY7" fmla="*/ 5111 h 113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166" h="1132983">
                  <a:moveTo>
                    <a:pt x="116448" y="5111"/>
                  </a:moveTo>
                  <a:cubicBezTo>
                    <a:pt x="104806" y="41800"/>
                    <a:pt x="-2086" y="248175"/>
                    <a:pt x="31" y="430561"/>
                  </a:cubicBezTo>
                  <a:cubicBezTo>
                    <a:pt x="2148" y="612947"/>
                    <a:pt x="110098" y="1002061"/>
                    <a:pt x="129148" y="1099428"/>
                  </a:cubicBezTo>
                  <a:cubicBezTo>
                    <a:pt x="148198" y="1196795"/>
                    <a:pt x="116095" y="1055330"/>
                    <a:pt x="114331" y="1014761"/>
                  </a:cubicBezTo>
                  <a:cubicBezTo>
                    <a:pt x="112567" y="974192"/>
                    <a:pt x="132675" y="949850"/>
                    <a:pt x="118564" y="856011"/>
                  </a:cubicBezTo>
                  <a:cubicBezTo>
                    <a:pt x="104453" y="762172"/>
                    <a:pt x="37778" y="559325"/>
                    <a:pt x="29664" y="451728"/>
                  </a:cubicBezTo>
                  <a:cubicBezTo>
                    <a:pt x="21550" y="344131"/>
                    <a:pt x="52242" y="282042"/>
                    <a:pt x="69881" y="210428"/>
                  </a:cubicBezTo>
                  <a:cubicBezTo>
                    <a:pt x="87520" y="138814"/>
                    <a:pt x="128090" y="-31578"/>
                    <a:pt x="116448" y="5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50DCE6B5-E464-4ED0-9D87-C2CA179A7F0F}"/>
                </a:ext>
              </a:extLst>
            </p:cNvPr>
            <p:cNvSpPr/>
            <p:nvPr/>
          </p:nvSpPr>
          <p:spPr>
            <a:xfrm>
              <a:off x="2042318" y="4573182"/>
              <a:ext cx="99934" cy="154556"/>
            </a:xfrm>
            <a:custGeom>
              <a:avLst/>
              <a:gdLst>
                <a:gd name="connsiteX0" fmla="*/ 10320 w 99934"/>
                <a:gd name="connsiteY0" fmla="*/ 406 h 154556"/>
                <a:gd name="connsiteX1" fmla="*/ 5557 w 99934"/>
                <a:gd name="connsiteY1" fmla="*/ 117881 h 154556"/>
                <a:gd name="connsiteX2" fmla="*/ 89695 w 99934"/>
                <a:gd name="connsiteY2" fmla="*/ 148043 h 154556"/>
                <a:gd name="connsiteX3" fmla="*/ 97632 w 99934"/>
                <a:gd name="connsiteY3" fmla="*/ 82956 h 154556"/>
                <a:gd name="connsiteX4" fmla="*/ 81757 w 99934"/>
                <a:gd name="connsiteY4" fmla="*/ 152806 h 154556"/>
                <a:gd name="connsiteX5" fmla="*/ 34132 w 99934"/>
                <a:gd name="connsiteY5" fmla="*/ 128993 h 154556"/>
                <a:gd name="connsiteX6" fmla="*/ 29370 w 99934"/>
                <a:gd name="connsiteY6" fmla="*/ 79781 h 154556"/>
                <a:gd name="connsiteX7" fmla="*/ 10320 w 99934"/>
                <a:gd name="connsiteY7" fmla="*/ 406 h 15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934" h="154556">
                  <a:moveTo>
                    <a:pt x="10320" y="406"/>
                  </a:moveTo>
                  <a:cubicBezTo>
                    <a:pt x="6351" y="6756"/>
                    <a:pt x="-7672" y="93275"/>
                    <a:pt x="5557" y="117881"/>
                  </a:cubicBezTo>
                  <a:cubicBezTo>
                    <a:pt x="18786" y="142487"/>
                    <a:pt x="74349" y="153864"/>
                    <a:pt x="89695" y="148043"/>
                  </a:cubicBezTo>
                  <a:cubicBezTo>
                    <a:pt x="105041" y="142222"/>
                    <a:pt x="98955" y="82162"/>
                    <a:pt x="97632" y="82956"/>
                  </a:cubicBezTo>
                  <a:cubicBezTo>
                    <a:pt x="96309" y="83750"/>
                    <a:pt x="92340" y="145133"/>
                    <a:pt x="81757" y="152806"/>
                  </a:cubicBezTo>
                  <a:cubicBezTo>
                    <a:pt x="71174" y="160479"/>
                    <a:pt x="42863" y="141164"/>
                    <a:pt x="34132" y="128993"/>
                  </a:cubicBezTo>
                  <a:cubicBezTo>
                    <a:pt x="25401" y="116822"/>
                    <a:pt x="33074" y="95656"/>
                    <a:pt x="29370" y="79781"/>
                  </a:cubicBezTo>
                  <a:cubicBezTo>
                    <a:pt x="25666" y="63906"/>
                    <a:pt x="14289" y="-5944"/>
                    <a:pt x="10320" y="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F68D3FC7-14A0-4D26-81D5-2B746361E360}"/>
                </a:ext>
              </a:extLst>
            </p:cNvPr>
            <p:cNvSpPr/>
            <p:nvPr/>
          </p:nvSpPr>
          <p:spPr>
            <a:xfrm>
              <a:off x="2162289" y="4627533"/>
              <a:ext cx="72934" cy="199644"/>
            </a:xfrm>
            <a:custGeom>
              <a:avLst/>
              <a:gdLst>
                <a:gd name="connsiteX0" fmla="*/ 1474 w 72934"/>
                <a:gd name="connsiteY0" fmla="*/ 30 h 199644"/>
                <a:gd name="connsiteX1" fmla="*/ 6236 w 72934"/>
                <a:gd name="connsiteY1" fmla="*/ 144492 h 199644"/>
                <a:gd name="connsiteX2" fmla="*/ 36399 w 72934"/>
                <a:gd name="connsiteY2" fmla="*/ 185767 h 199644"/>
                <a:gd name="connsiteX3" fmla="*/ 71324 w 72934"/>
                <a:gd name="connsiteY3" fmla="*/ 192117 h 199644"/>
                <a:gd name="connsiteX4" fmla="*/ 66561 w 72934"/>
                <a:gd name="connsiteY4" fmla="*/ 85755 h 199644"/>
                <a:gd name="connsiteX5" fmla="*/ 61799 w 72934"/>
                <a:gd name="connsiteY5" fmla="*/ 160367 h 199644"/>
                <a:gd name="connsiteX6" fmla="*/ 47511 w 72934"/>
                <a:gd name="connsiteY6" fmla="*/ 171480 h 199644"/>
                <a:gd name="connsiteX7" fmla="*/ 25286 w 72934"/>
                <a:gd name="connsiteY7" fmla="*/ 131792 h 199644"/>
                <a:gd name="connsiteX8" fmla="*/ 1474 w 72934"/>
                <a:gd name="connsiteY8" fmla="*/ 3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934" h="199644">
                  <a:moveTo>
                    <a:pt x="1474" y="30"/>
                  </a:moveTo>
                  <a:cubicBezTo>
                    <a:pt x="-1701" y="2147"/>
                    <a:pt x="415" y="113536"/>
                    <a:pt x="6236" y="144492"/>
                  </a:cubicBezTo>
                  <a:cubicBezTo>
                    <a:pt x="12057" y="175448"/>
                    <a:pt x="25551" y="177830"/>
                    <a:pt x="36399" y="185767"/>
                  </a:cubicBezTo>
                  <a:cubicBezTo>
                    <a:pt x="47247" y="193704"/>
                    <a:pt x="66297" y="208786"/>
                    <a:pt x="71324" y="192117"/>
                  </a:cubicBezTo>
                  <a:cubicBezTo>
                    <a:pt x="76351" y="175448"/>
                    <a:pt x="68148" y="91047"/>
                    <a:pt x="66561" y="85755"/>
                  </a:cubicBezTo>
                  <a:cubicBezTo>
                    <a:pt x="64974" y="80463"/>
                    <a:pt x="64974" y="146080"/>
                    <a:pt x="61799" y="160367"/>
                  </a:cubicBezTo>
                  <a:cubicBezTo>
                    <a:pt x="58624" y="174654"/>
                    <a:pt x="53596" y="176242"/>
                    <a:pt x="47511" y="171480"/>
                  </a:cubicBezTo>
                  <a:cubicBezTo>
                    <a:pt x="41426" y="166718"/>
                    <a:pt x="30842" y="156663"/>
                    <a:pt x="25286" y="131792"/>
                  </a:cubicBezTo>
                  <a:cubicBezTo>
                    <a:pt x="19730" y="106921"/>
                    <a:pt x="4649" y="-2087"/>
                    <a:pt x="1474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7DBE071A-352B-471F-BE84-C2D55484C9D5}"/>
                </a:ext>
              </a:extLst>
            </p:cNvPr>
            <p:cNvSpPr/>
            <p:nvPr/>
          </p:nvSpPr>
          <p:spPr>
            <a:xfrm>
              <a:off x="2136030" y="4628971"/>
              <a:ext cx="125146" cy="212496"/>
            </a:xfrm>
            <a:custGeom>
              <a:avLst/>
              <a:gdLst>
                <a:gd name="connsiteX0" fmla="*/ 118220 w 125146"/>
                <a:gd name="connsiteY0" fmla="*/ 73204 h 212496"/>
                <a:gd name="connsiteX1" fmla="*/ 105520 w 125146"/>
                <a:gd name="connsiteY1" fmla="*/ 203379 h 212496"/>
                <a:gd name="connsiteX2" fmla="*/ 56308 w 125146"/>
                <a:gd name="connsiteY2" fmla="*/ 195442 h 212496"/>
                <a:gd name="connsiteX3" fmla="*/ 16620 w 125146"/>
                <a:gd name="connsiteY3" fmla="*/ 146229 h 212496"/>
                <a:gd name="connsiteX4" fmla="*/ 5508 w 125146"/>
                <a:gd name="connsiteY4" fmla="*/ 179 h 212496"/>
                <a:gd name="connsiteX5" fmla="*/ 2333 w 125146"/>
                <a:gd name="connsiteY5" fmla="*/ 117654 h 212496"/>
                <a:gd name="connsiteX6" fmla="*/ 40433 w 125146"/>
                <a:gd name="connsiteY6" fmla="*/ 184329 h 212496"/>
                <a:gd name="connsiteX7" fmla="*/ 110283 w 125146"/>
                <a:gd name="connsiteY7" fmla="*/ 208142 h 212496"/>
                <a:gd name="connsiteX8" fmla="*/ 124570 w 125146"/>
                <a:gd name="connsiteY8" fmla="*/ 136704 h 212496"/>
                <a:gd name="connsiteX9" fmla="*/ 118220 w 125146"/>
                <a:gd name="connsiteY9" fmla="*/ 73204 h 2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146" h="212496">
                  <a:moveTo>
                    <a:pt x="118220" y="73204"/>
                  </a:moveTo>
                  <a:cubicBezTo>
                    <a:pt x="115045" y="84317"/>
                    <a:pt x="115839" y="183006"/>
                    <a:pt x="105520" y="203379"/>
                  </a:cubicBezTo>
                  <a:cubicBezTo>
                    <a:pt x="95201" y="223752"/>
                    <a:pt x="71125" y="204967"/>
                    <a:pt x="56308" y="195442"/>
                  </a:cubicBezTo>
                  <a:cubicBezTo>
                    <a:pt x="41491" y="185917"/>
                    <a:pt x="25087" y="178773"/>
                    <a:pt x="16620" y="146229"/>
                  </a:cubicBezTo>
                  <a:cubicBezTo>
                    <a:pt x="8153" y="113685"/>
                    <a:pt x="7889" y="4941"/>
                    <a:pt x="5508" y="179"/>
                  </a:cubicBezTo>
                  <a:cubicBezTo>
                    <a:pt x="3127" y="-4583"/>
                    <a:pt x="-3488" y="86962"/>
                    <a:pt x="2333" y="117654"/>
                  </a:cubicBezTo>
                  <a:cubicBezTo>
                    <a:pt x="8154" y="148346"/>
                    <a:pt x="22442" y="169248"/>
                    <a:pt x="40433" y="184329"/>
                  </a:cubicBezTo>
                  <a:cubicBezTo>
                    <a:pt x="58424" y="199410"/>
                    <a:pt x="96260" y="216080"/>
                    <a:pt x="110283" y="208142"/>
                  </a:cubicBezTo>
                  <a:cubicBezTo>
                    <a:pt x="124306" y="200204"/>
                    <a:pt x="122189" y="157606"/>
                    <a:pt x="124570" y="136704"/>
                  </a:cubicBezTo>
                  <a:cubicBezTo>
                    <a:pt x="126951" y="115802"/>
                    <a:pt x="121395" y="62091"/>
                    <a:pt x="118220" y="73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C706A084-482B-4285-B3ED-9FE3594632E3}"/>
                </a:ext>
              </a:extLst>
            </p:cNvPr>
            <p:cNvSpPr/>
            <p:nvPr/>
          </p:nvSpPr>
          <p:spPr>
            <a:xfrm>
              <a:off x="2057752" y="4554538"/>
              <a:ext cx="63290" cy="189388"/>
            </a:xfrm>
            <a:custGeom>
              <a:avLst/>
              <a:gdLst>
                <a:gd name="connsiteX0" fmla="*/ 63148 w 63290"/>
                <a:gd name="connsiteY0" fmla="*/ 80962 h 189388"/>
                <a:gd name="connsiteX1" fmla="*/ 42511 w 63290"/>
                <a:gd name="connsiteY1" fmla="*/ 179387 h 189388"/>
                <a:gd name="connsiteX2" fmla="*/ 12348 w 63290"/>
                <a:gd name="connsiteY2" fmla="*/ 176212 h 189388"/>
                <a:gd name="connsiteX3" fmla="*/ 13936 w 63290"/>
                <a:gd name="connsiteY3" fmla="*/ 92075 h 189388"/>
                <a:gd name="connsiteX4" fmla="*/ 20286 w 63290"/>
                <a:gd name="connsiteY4" fmla="*/ 0 h 189388"/>
                <a:gd name="connsiteX5" fmla="*/ 1236 w 63290"/>
                <a:gd name="connsiteY5" fmla="*/ 90487 h 189388"/>
                <a:gd name="connsiteX6" fmla="*/ 4411 w 63290"/>
                <a:gd name="connsiteY6" fmla="*/ 157162 h 189388"/>
                <a:gd name="connsiteX7" fmla="*/ 25048 w 63290"/>
                <a:gd name="connsiteY7" fmla="*/ 176212 h 189388"/>
                <a:gd name="connsiteX8" fmla="*/ 50448 w 63290"/>
                <a:gd name="connsiteY8" fmla="*/ 142875 h 189388"/>
                <a:gd name="connsiteX9" fmla="*/ 63148 w 63290"/>
                <a:gd name="connsiteY9" fmla="*/ 80962 h 18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90" h="189388">
                  <a:moveTo>
                    <a:pt x="63148" y="80962"/>
                  </a:moveTo>
                  <a:cubicBezTo>
                    <a:pt x="61825" y="87047"/>
                    <a:pt x="50978" y="163512"/>
                    <a:pt x="42511" y="179387"/>
                  </a:cubicBezTo>
                  <a:cubicBezTo>
                    <a:pt x="34044" y="195262"/>
                    <a:pt x="17111" y="190764"/>
                    <a:pt x="12348" y="176212"/>
                  </a:cubicBezTo>
                  <a:cubicBezTo>
                    <a:pt x="7585" y="161660"/>
                    <a:pt x="12613" y="121444"/>
                    <a:pt x="13936" y="92075"/>
                  </a:cubicBezTo>
                  <a:cubicBezTo>
                    <a:pt x="15259" y="62706"/>
                    <a:pt x="22403" y="265"/>
                    <a:pt x="20286" y="0"/>
                  </a:cubicBezTo>
                  <a:cubicBezTo>
                    <a:pt x="18169" y="-265"/>
                    <a:pt x="3882" y="64293"/>
                    <a:pt x="1236" y="90487"/>
                  </a:cubicBezTo>
                  <a:cubicBezTo>
                    <a:pt x="-1410" y="116681"/>
                    <a:pt x="442" y="142875"/>
                    <a:pt x="4411" y="157162"/>
                  </a:cubicBezTo>
                  <a:cubicBezTo>
                    <a:pt x="8380" y="171449"/>
                    <a:pt x="17375" y="178593"/>
                    <a:pt x="25048" y="176212"/>
                  </a:cubicBezTo>
                  <a:cubicBezTo>
                    <a:pt x="32721" y="173831"/>
                    <a:pt x="44627" y="156104"/>
                    <a:pt x="50448" y="142875"/>
                  </a:cubicBezTo>
                  <a:cubicBezTo>
                    <a:pt x="56269" y="129646"/>
                    <a:pt x="64471" y="74877"/>
                    <a:pt x="63148" y="80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65676E59-19B3-4506-B596-00C2E05DDE88}"/>
                </a:ext>
              </a:extLst>
            </p:cNvPr>
            <p:cNvSpPr/>
            <p:nvPr/>
          </p:nvSpPr>
          <p:spPr>
            <a:xfrm>
              <a:off x="994867" y="3368061"/>
              <a:ext cx="359780" cy="207020"/>
            </a:xfrm>
            <a:custGeom>
              <a:avLst/>
              <a:gdLst>
                <a:gd name="connsiteX0" fmla="*/ 357683 w 359780"/>
                <a:gd name="connsiteY0" fmla="*/ 43477 h 207020"/>
                <a:gd name="connsiteX1" fmla="*/ 259258 w 359780"/>
                <a:gd name="connsiteY1" fmla="*/ 614 h 207020"/>
                <a:gd name="connsiteX2" fmla="*/ 79871 w 359780"/>
                <a:gd name="connsiteY2" fmla="*/ 32364 h 207020"/>
                <a:gd name="connsiteX3" fmla="*/ 11608 w 359780"/>
                <a:gd name="connsiteY3" fmla="*/ 200639 h 207020"/>
                <a:gd name="connsiteX4" fmla="*/ 16371 w 359780"/>
                <a:gd name="connsiteY4" fmla="*/ 162539 h 207020"/>
                <a:gd name="connsiteX5" fmla="*/ 170358 w 359780"/>
                <a:gd name="connsiteY5" fmla="*/ 75227 h 207020"/>
                <a:gd name="connsiteX6" fmla="*/ 357683 w 359780"/>
                <a:gd name="connsiteY6" fmla="*/ 43477 h 20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780" h="207020">
                  <a:moveTo>
                    <a:pt x="357683" y="43477"/>
                  </a:moveTo>
                  <a:cubicBezTo>
                    <a:pt x="372500" y="31042"/>
                    <a:pt x="305560" y="2466"/>
                    <a:pt x="259258" y="614"/>
                  </a:cubicBezTo>
                  <a:cubicBezTo>
                    <a:pt x="212956" y="-1238"/>
                    <a:pt x="121146" y="-973"/>
                    <a:pt x="79871" y="32364"/>
                  </a:cubicBezTo>
                  <a:cubicBezTo>
                    <a:pt x="38596" y="65701"/>
                    <a:pt x="22191" y="178943"/>
                    <a:pt x="11608" y="200639"/>
                  </a:cubicBezTo>
                  <a:cubicBezTo>
                    <a:pt x="1025" y="222335"/>
                    <a:pt x="-10087" y="183441"/>
                    <a:pt x="16371" y="162539"/>
                  </a:cubicBezTo>
                  <a:cubicBezTo>
                    <a:pt x="42829" y="141637"/>
                    <a:pt x="115060" y="97452"/>
                    <a:pt x="170358" y="75227"/>
                  </a:cubicBezTo>
                  <a:cubicBezTo>
                    <a:pt x="225656" y="53002"/>
                    <a:pt x="342866" y="55912"/>
                    <a:pt x="357683" y="434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F915EAA0-75E0-4658-B990-A27B3E7022F0}"/>
                </a:ext>
              </a:extLst>
            </p:cNvPr>
            <p:cNvSpPr/>
            <p:nvPr/>
          </p:nvSpPr>
          <p:spPr>
            <a:xfrm>
              <a:off x="1150364" y="3563160"/>
              <a:ext cx="297622" cy="447986"/>
            </a:xfrm>
            <a:custGeom>
              <a:avLst/>
              <a:gdLst>
                <a:gd name="connsiteX0" fmla="*/ 297436 w 297622"/>
                <a:gd name="connsiteY0" fmla="*/ 2365 h 447986"/>
                <a:gd name="connsiteX1" fmla="*/ 92649 w 297622"/>
                <a:gd name="connsiteY1" fmla="*/ 124603 h 447986"/>
                <a:gd name="connsiteX2" fmla="*/ 5336 w 297622"/>
                <a:gd name="connsiteY2" fmla="*/ 437340 h 447986"/>
                <a:gd name="connsiteX3" fmla="*/ 11686 w 297622"/>
                <a:gd name="connsiteY3" fmla="*/ 361140 h 447986"/>
                <a:gd name="connsiteX4" fmla="*/ 29149 w 297622"/>
                <a:gd name="connsiteY4" fmla="*/ 224615 h 447986"/>
                <a:gd name="connsiteX5" fmla="*/ 127574 w 297622"/>
                <a:gd name="connsiteY5" fmla="*/ 57928 h 447986"/>
                <a:gd name="connsiteX6" fmla="*/ 297436 w 297622"/>
                <a:gd name="connsiteY6" fmla="*/ 2365 h 44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622" h="447986">
                  <a:moveTo>
                    <a:pt x="297436" y="2365"/>
                  </a:moveTo>
                  <a:cubicBezTo>
                    <a:pt x="291615" y="13477"/>
                    <a:pt x="141332" y="52107"/>
                    <a:pt x="92649" y="124603"/>
                  </a:cubicBezTo>
                  <a:cubicBezTo>
                    <a:pt x="43966" y="197099"/>
                    <a:pt x="18830" y="397917"/>
                    <a:pt x="5336" y="437340"/>
                  </a:cubicBezTo>
                  <a:cubicBezTo>
                    <a:pt x="-8158" y="476763"/>
                    <a:pt x="7717" y="396594"/>
                    <a:pt x="11686" y="361140"/>
                  </a:cubicBezTo>
                  <a:cubicBezTo>
                    <a:pt x="15655" y="325686"/>
                    <a:pt x="9834" y="275150"/>
                    <a:pt x="29149" y="224615"/>
                  </a:cubicBezTo>
                  <a:cubicBezTo>
                    <a:pt x="48464" y="174080"/>
                    <a:pt x="83918" y="94970"/>
                    <a:pt x="127574" y="57928"/>
                  </a:cubicBezTo>
                  <a:cubicBezTo>
                    <a:pt x="171230" y="20886"/>
                    <a:pt x="303257" y="-8747"/>
                    <a:pt x="297436" y="23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96E9C5AA-5482-43A0-8A98-ED88B0F92FF1}"/>
                </a:ext>
              </a:extLst>
            </p:cNvPr>
            <p:cNvSpPr/>
            <p:nvPr/>
          </p:nvSpPr>
          <p:spPr>
            <a:xfrm>
              <a:off x="1057337" y="3545608"/>
              <a:ext cx="392051" cy="481574"/>
            </a:xfrm>
            <a:custGeom>
              <a:avLst/>
              <a:gdLst>
                <a:gd name="connsiteX0" fmla="*/ 392051 w 392051"/>
                <a:gd name="connsiteY0" fmla="*/ 867 h 481574"/>
                <a:gd name="connsiteX1" fmla="*/ 153926 w 392051"/>
                <a:gd name="connsiteY1" fmla="*/ 100880 h 481574"/>
                <a:gd name="connsiteX2" fmla="*/ 6288 w 392051"/>
                <a:gd name="connsiteY2" fmla="*/ 470767 h 481574"/>
                <a:gd name="connsiteX3" fmla="*/ 39626 w 392051"/>
                <a:gd name="connsiteY3" fmla="*/ 361230 h 481574"/>
                <a:gd name="connsiteX4" fmla="*/ 152338 w 392051"/>
                <a:gd name="connsiteY4" fmla="*/ 138980 h 481574"/>
                <a:gd name="connsiteX5" fmla="*/ 392051 w 392051"/>
                <a:gd name="connsiteY5" fmla="*/ 867 h 48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051" h="481574">
                  <a:moveTo>
                    <a:pt x="392051" y="867"/>
                  </a:moveTo>
                  <a:cubicBezTo>
                    <a:pt x="392316" y="-5483"/>
                    <a:pt x="218220" y="22563"/>
                    <a:pt x="153926" y="100880"/>
                  </a:cubicBezTo>
                  <a:cubicBezTo>
                    <a:pt x="89632" y="179197"/>
                    <a:pt x="25338" y="427375"/>
                    <a:pt x="6288" y="470767"/>
                  </a:cubicBezTo>
                  <a:cubicBezTo>
                    <a:pt x="-12762" y="514159"/>
                    <a:pt x="15284" y="416528"/>
                    <a:pt x="39626" y="361230"/>
                  </a:cubicBezTo>
                  <a:cubicBezTo>
                    <a:pt x="63968" y="305932"/>
                    <a:pt x="93865" y="195865"/>
                    <a:pt x="152338" y="138980"/>
                  </a:cubicBezTo>
                  <a:cubicBezTo>
                    <a:pt x="210811" y="82095"/>
                    <a:pt x="391786" y="7217"/>
                    <a:pt x="392051" y="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C36B7A99-682B-4A84-A13E-2E0EA698C821}"/>
                </a:ext>
              </a:extLst>
            </p:cNvPr>
            <p:cNvSpPr/>
            <p:nvPr/>
          </p:nvSpPr>
          <p:spPr>
            <a:xfrm>
              <a:off x="1203791" y="3679768"/>
              <a:ext cx="372169" cy="235865"/>
            </a:xfrm>
            <a:custGeom>
              <a:avLst/>
              <a:gdLst>
                <a:gd name="connsiteX0" fmla="*/ 369422 w 372169"/>
                <a:gd name="connsiteY0" fmla="*/ 57 h 235865"/>
                <a:gd name="connsiteX1" fmla="*/ 163047 w 372169"/>
                <a:gd name="connsiteY1" fmla="*/ 52445 h 235865"/>
                <a:gd name="connsiteX2" fmla="*/ 4297 w 372169"/>
                <a:gd name="connsiteY2" fmla="*/ 231832 h 235865"/>
                <a:gd name="connsiteX3" fmla="*/ 64622 w 372169"/>
                <a:gd name="connsiteY3" fmla="*/ 166745 h 235865"/>
                <a:gd name="connsiteX4" fmla="*/ 267822 w 372169"/>
                <a:gd name="connsiteY4" fmla="*/ 44507 h 235865"/>
                <a:gd name="connsiteX5" fmla="*/ 369422 w 372169"/>
                <a:gd name="connsiteY5" fmla="*/ 57 h 23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169" h="235865">
                  <a:moveTo>
                    <a:pt x="369422" y="57"/>
                  </a:moveTo>
                  <a:cubicBezTo>
                    <a:pt x="351959" y="1380"/>
                    <a:pt x="223901" y="13816"/>
                    <a:pt x="163047" y="52445"/>
                  </a:cubicBezTo>
                  <a:cubicBezTo>
                    <a:pt x="102193" y="91074"/>
                    <a:pt x="20701" y="212782"/>
                    <a:pt x="4297" y="231832"/>
                  </a:cubicBezTo>
                  <a:cubicBezTo>
                    <a:pt x="-12107" y="250882"/>
                    <a:pt x="20701" y="197966"/>
                    <a:pt x="64622" y="166745"/>
                  </a:cubicBezTo>
                  <a:cubicBezTo>
                    <a:pt x="108543" y="135524"/>
                    <a:pt x="218345" y="68584"/>
                    <a:pt x="267822" y="44507"/>
                  </a:cubicBezTo>
                  <a:cubicBezTo>
                    <a:pt x="317299" y="20430"/>
                    <a:pt x="386885" y="-1266"/>
                    <a:pt x="369422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9582D92D-50C0-497F-B356-C09543AABD09}"/>
                </a:ext>
              </a:extLst>
            </p:cNvPr>
            <p:cNvSpPr/>
            <p:nvPr/>
          </p:nvSpPr>
          <p:spPr>
            <a:xfrm>
              <a:off x="1427258" y="3714964"/>
              <a:ext cx="272555" cy="299607"/>
            </a:xfrm>
            <a:custGeom>
              <a:avLst/>
              <a:gdLst>
                <a:gd name="connsiteX0" fmla="*/ 223742 w 272555"/>
                <a:gd name="connsiteY0" fmla="*/ 4549 h 299607"/>
                <a:gd name="connsiteX1" fmla="*/ 215805 w 272555"/>
                <a:gd name="connsiteY1" fmla="*/ 215686 h 299607"/>
                <a:gd name="connsiteX2" fmla="*/ 93567 w 272555"/>
                <a:gd name="connsiteY2" fmla="*/ 266486 h 299607"/>
                <a:gd name="connsiteX3" fmla="*/ 11017 w 272555"/>
                <a:gd name="connsiteY3" fmla="*/ 142661 h 299607"/>
                <a:gd name="connsiteX4" fmla="*/ 20542 w 272555"/>
                <a:gd name="connsiteY4" fmla="*/ 177586 h 299607"/>
                <a:gd name="connsiteX5" fmla="*/ 190405 w 272555"/>
                <a:gd name="connsiteY5" fmla="*/ 298236 h 299607"/>
                <a:gd name="connsiteX6" fmla="*/ 271367 w 272555"/>
                <a:gd name="connsiteY6" fmla="*/ 88686 h 299607"/>
                <a:gd name="connsiteX7" fmla="*/ 223742 w 272555"/>
                <a:gd name="connsiteY7" fmla="*/ 4549 h 2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555" h="299607">
                  <a:moveTo>
                    <a:pt x="223742" y="4549"/>
                  </a:moveTo>
                  <a:cubicBezTo>
                    <a:pt x="214482" y="25716"/>
                    <a:pt x="237501" y="172030"/>
                    <a:pt x="215805" y="215686"/>
                  </a:cubicBezTo>
                  <a:cubicBezTo>
                    <a:pt x="194109" y="259342"/>
                    <a:pt x="127698" y="278657"/>
                    <a:pt x="93567" y="266486"/>
                  </a:cubicBezTo>
                  <a:cubicBezTo>
                    <a:pt x="59436" y="254315"/>
                    <a:pt x="23188" y="157478"/>
                    <a:pt x="11017" y="142661"/>
                  </a:cubicBezTo>
                  <a:cubicBezTo>
                    <a:pt x="-1154" y="127844"/>
                    <a:pt x="-9356" y="151657"/>
                    <a:pt x="20542" y="177586"/>
                  </a:cubicBezTo>
                  <a:cubicBezTo>
                    <a:pt x="50440" y="203515"/>
                    <a:pt x="148601" y="313053"/>
                    <a:pt x="190405" y="298236"/>
                  </a:cubicBezTo>
                  <a:cubicBezTo>
                    <a:pt x="232209" y="283419"/>
                    <a:pt x="262107" y="137105"/>
                    <a:pt x="271367" y="88686"/>
                  </a:cubicBezTo>
                  <a:cubicBezTo>
                    <a:pt x="280627" y="40267"/>
                    <a:pt x="233002" y="-16618"/>
                    <a:pt x="223742" y="45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7BE6D917-5AAE-4168-BA3E-19A66309B700}"/>
                </a:ext>
              </a:extLst>
            </p:cNvPr>
            <p:cNvSpPr/>
            <p:nvPr/>
          </p:nvSpPr>
          <p:spPr>
            <a:xfrm>
              <a:off x="1381944" y="3856494"/>
              <a:ext cx="251772" cy="257831"/>
            </a:xfrm>
            <a:custGeom>
              <a:avLst/>
              <a:gdLst>
                <a:gd name="connsiteX0" fmla="*/ 251594 w 251772"/>
                <a:gd name="connsiteY0" fmla="*/ 229731 h 257831"/>
                <a:gd name="connsiteX1" fmla="*/ 100781 w 251772"/>
                <a:gd name="connsiteY1" fmla="*/ 244019 h 257831"/>
                <a:gd name="connsiteX2" fmla="*/ 2356 w 251772"/>
                <a:gd name="connsiteY2" fmla="*/ 2719 h 257831"/>
                <a:gd name="connsiteX3" fmla="*/ 38869 w 251772"/>
                <a:gd name="connsiteY3" fmla="*/ 121781 h 257831"/>
                <a:gd name="connsiteX4" fmla="*/ 129356 w 251772"/>
                <a:gd name="connsiteY4" fmla="*/ 242431 h 257831"/>
                <a:gd name="connsiteX5" fmla="*/ 251594 w 251772"/>
                <a:gd name="connsiteY5" fmla="*/ 229731 h 25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772" h="257831">
                  <a:moveTo>
                    <a:pt x="251594" y="229731"/>
                  </a:moveTo>
                  <a:cubicBezTo>
                    <a:pt x="246832" y="229996"/>
                    <a:pt x="142321" y="281854"/>
                    <a:pt x="100781" y="244019"/>
                  </a:cubicBezTo>
                  <a:cubicBezTo>
                    <a:pt x="59241" y="206184"/>
                    <a:pt x="12675" y="23092"/>
                    <a:pt x="2356" y="2719"/>
                  </a:cubicBezTo>
                  <a:cubicBezTo>
                    <a:pt x="-7963" y="-17654"/>
                    <a:pt x="17702" y="81829"/>
                    <a:pt x="38869" y="121781"/>
                  </a:cubicBezTo>
                  <a:cubicBezTo>
                    <a:pt x="60036" y="161733"/>
                    <a:pt x="94167" y="224704"/>
                    <a:pt x="129356" y="242431"/>
                  </a:cubicBezTo>
                  <a:cubicBezTo>
                    <a:pt x="164545" y="260158"/>
                    <a:pt x="256356" y="229466"/>
                    <a:pt x="251594" y="2297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9A1FE6A5-308D-49D6-AB0C-60D45FF74CA6}"/>
                </a:ext>
              </a:extLst>
            </p:cNvPr>
            <p:cNvSpPr/>
            <p:nvPr/>
          </p:nvSpPr>
          <p:spPr>
            <a:xfrm>
              <a:off x="941504" y="3939306"/>
              <a:ext cx="381044" cy="413291"/>
            </a:xfrm>
            <a:custGeom>
              <a:avLst/>
              <a:gdLst>
                <a:gd name="connsiteX0" fmla="*/ 380884 w 381044"/>
                <a:gd name="connsiteY0" fmla="*/ 869 h 413291"/>
                <a:gd name="connsiteX1" fmla="*/ 91959 w 381044"/>
                <a:gd name="connsiteY1" fmla="*/ 96119 h 413291"/>
                <a:gd name="connsiteX2" fmla="*/ 1471 w 381044"/>
                <a:gd name="connsiteY2" fmla="*/ 408857 h 413291"/>
                <a:gd name="connsiteX3" fmla="*/ 42746 w 381044"/>
                <a:gd name="connsiteY3" fmla="*/ 270744 h 413291"/>
                <a:gd name="connsiteX4" fmla="*/ 131646 w 381044"/>
                <a:gd name="connsiteY4" fmla="*/ 137394 h 413291"/>
                <a:gd name="connsiteX5" fmla="*/ 380884 w 381044"/>
                <a:gd name="connsiteY5" fmla="*/ 869 h 41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44" h="413291">
                  <a:moveTo>
                    <a:pt x="380884" y="869"/>
                  </a:moveTo>
                  <a:cubicBezTo>
                    <a:pt x="374270" y="-6010"/>
                    <a:pt x="155194" y="28121"/>
                    <a:pt x="91959" y="96119"/>
                  </a:cubicBezTo>
                  <a:cubicBezTo>
                    <a:pt x="28724" y="164117"/>
                    <a:pt x="9673" y="379753"/>
                    <a:pt x="1471" y="408857"/>
                  </a:cubicBezTo>
                  <a:cubicBezTo>
                    <a:pt x="-6731" y="437961"/>
                    <a:pt x="21050" y="315988"/>
                    <a:pt x="42746" y="270744"/>
                  </a:cubicBezTo>
                  <a:cubicBezTo>
                    <a:pt x="64442" y="225500"/>
                    <a:pt x="75025" y="181579"/>
                    <a:pt x="131646" y="137394"/>
                  </a:cubicBezTo>
                  <a:cubicBezTo>
                    <a:pt x="188267" y="93209"/>
                    <a:pt x="387498" y="7748"/>
                    <a:pt x="380884" y="8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F2B856D8-7BC2-4E79-8805-3008EE5A4F1B}"/>
                </a:ext>
              </a:extLst>
            </p:cNvPr>
            <p:cNvSpPr/>
            <p:nvPr/>
          </p:nvSpPr>
          <p:spPr>
            <a:xfrm>
              <a:off x="923700" y="4001849"/>
              <a:ext cx="347177" cy="436282"/>
            </a:xfrm>
            <a:custGeom>
              <a:avLst/>
              <a:gdLst>
                <a:gd name="connsiteX0" fmla="*/ 346300 w 347177"/>
                <a:gd name="connsiteY0" fmla="*/ 3414 h 436282"/>
                <a:gd name="connsiteX1" fmla="*/ 163738 w 347177"/>
                <a:gd name="connsiteY1" fmla="*/ 287576 h 436282"/>
                <a:gd name="connsiteX2" fmla="*/ 1813 w 347177"/>
                <a:gd name="connsiteY2" fmla="*/ 435214 h 436282"/>
                <a:gd name="connsiteX3" fmla="*/ 85950 w 347177"/>
                <a:gd name="connsiteY3" fmla="*/ 343139 h 436282"/>
                <a:gd name="connsiteX4" fmla="*/ 227238 w 347177"/>
                <a:gd name="connsiteY4" fmla="*/ 143114 h 436282"/>
                <a:gd name="connsiteX5" fmla="*/ 346300 w 347177"/>
                <a:gd name="connsiteY5" fmla="*/ 3414 h 43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77" h="436282">
                  <a:moveTo>
                    <a:pt x="346300" y="3414"/>
                  </a:moveTo>
                  <a:cubicBezTo>
                    <a:pt x="335717" y="27491"/>
                    <a:pt x="221152" y="215609"/>
                    <a:pt x="163738" y="287576"/>
                  </a:cubicBezTo>
                  <a:cubicBezTo>
                    <a:pt x="106324" y="359543"/>
                    <a:pt x="14778" y="425954"/>
                    <a:pt x="1813" y="435214"/>
                  </a:cubicBezTo>
                  <a:cubicBezTo>
                    <a:pt x="-11152" y="444474"/>
                    <a:pt x="48379" y="391822"/>
                    <a:pt x="85950" y="343139"/>
                  </a:cubicBezTo>
                  <a:cubicBezTo>
                    <a:pt x="123521" y="294456"/>
                    <a:pt x="185434" y="197618"/>
                    <a:pt x="227238" y="143114"/>
                  </a:cubicBezTo>
                  <a:cubicBezTo>
                    <a:pt x="269042" y="88610"/>
                    <a:pt x="356883" y="-20663"/>
                    <a:pt x="346300" y="34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762BB76E-D88F-46FF-B7C1-7665D8186991}"/>
                </a:ext>
              </a:extLst>
            </p:cNvPr>
            <p:cNvSpPr/>
            <p:nvPr/>
          </p:nvSpPr>
          <p:spPr>
            <a:xfrm>
              <a:off x="1317133" y="3817896"/>
              <a:ext cx="131471" cy="449013"/>
            </a:xfrm>
            <a:custGeom>
              <a:avLst/>
              <a:gdLst>
                <a:gd name="connsiteX0" fmla="*/ 87805 w 131471"/>
                <a:gd name="connsiteY0" fmla="*/ 42 h 449013"/>
                <a:gd name="connsiteX1" fmla="*/ 24305 w 131471"/>
                <a:gd name="connsiteY1" fmla="*/ 127042 h 449013"/>
                <a:gd name="connsiteX2" fmla="*/ 127492 w 131471"/>
                <a:gd name="connsiteY2" fmla="*/ 433429 h 449013"/>
                <a:gd name="connsiteX3" fmla="*/ 102092 w 131471"/>
                <a:gd name="connsiteY3" fmla="*/ 387392 h 449013"/>
                <a:gd name="connsiteX4" fmla="*/ 25892 w 131471"/>
                <a:gd name="connsiteY4" fmla="*/ 242929 h 449013"/>
                <a:gd name="connsiteX5" fmla="*/ 2080 w 131471"/>
                <a:gd name="connsiteY5" fmla="*/ 114342 h 449013"/>
                <a:gd name="connsiteX6" fmla="*/ 87805 w 131471"/>
                <a:gd name="connsiteY6" fmla="*/ 42 h 44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71" h="449013">
                  <a:moveTo>
                    <a:pt x="87805" y="42"/>
                  </a:moveTo>
                  <a:cubicBezTo>
                    <a:pt x="91509" y="2159"/>
                    <a:pt x="17691" y="54811"/>
                    <a:pt x="24305" y="127042"/>
                  </a:cubicBezTo>
                  <a:cubicBezTo>
                    <a:pt x="30919" y="199273"/>
                    <a:pt x="114528" y="390037"/>
                    <a:pt x="127492" y="433429"/>
                  </a:cubicBezTo>
                  <a:cubicBezTo>
                    <a:pt x="140457" y="476821"/>
                    <a:pt x="119025" y="419142"/>
                    <a:pt x="102092" y="387392"/>
                  </a:cubicBezTo>
                  <a:cubicBezTo>
                    <a:pt x="85159" y="355642"/>
                    <a:pt x="42561" y="288437"/>
                    <a:pt x="25892" y="242929"/>
                  </a:cubicBezTo>
                  <a:cubicBezTo>
                    <a:pt x="9223" y="197421"/>
                    <a:pt x="-5593" y="152971"/>
                    <a:pt x="2080" y="114342"/>
                  </a:cubicBezTo>
                  <a:cubicBezTo>
                    <a:pt x="9753" y="75713"/>
                    <a:pt x="84101" y="-2075"/>
                    <a:pt x="87805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37638A2A-2795-486F-B7EB-E73630AB9509}"/>
                </a:ext>
              </a:extLst>
            </p:cNvPr>
            <p:cNvSpPr/>
            <p:nvPr/>
          </p:nvSpPr>
          <p:spPr>
            <a:xfrm>
              <a:off x="1099911" y="4048003"/>
              <a:ext cx="186016" cy="820193"/>
            </a:xfrm>
            <a:custGeom>
              <a:avLst/>
              <a:gdLst>
                <a:gd name="connsiteX0" fmla="*/ 185964 w 186016"/>
                <a:gd name="connsiteY0" fmla="*/ 122 h 820193"/>
                <a:gd name="connsiteX1" fmla="*/ 6577 w 186016"/>
                <a:gd name="connsiteY1" fmla="*/ 384297 h 820193"/>
                <a:gd name="connsiteX2" fmla="*/ 39914 w 186016"/>
                <a:gd name="connsiteY2" fmla="*/ 806572 h 820193"/>
                <a:gd name="connsiteX3" fmla="*/ 49439 w 186016"/>
                <a:gd name="connsiteY3" fmla="*/ 682747 h 820193"/>
                <a:gd name="connsiteX4" fmla="*/ 25627 w 186016"/>
                <a:gd name="connsiteY4" fmla="*/ 346197 h 820193"/>
                <a:gd name="connsiteX5" fmla="*/ 185964 w 186016"/>
                <a:gd name="connsiteY5" fmla="*/ 122 h 82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016" h="820193">
                  <a:moveTo>
                    <a:pt x="185964" y="122"/>
                  </a:moveTo>
                  <a:cubicBezTo>
                    <a:pt x="182789" y="6472"/>
                    <a:pt x="30919" y="249889"/>
                    <a:pt x="6577" y="384297"/>
                  </a:cubicBezTo>
                  <a:cubicBezTo>
                    <a:pt x="-17765" y="518705"/>
                    <a:pt x="32770" y="756830"/>
                    <a:pt x="39914" y="806572"/>
                  </a:cubicBezTo>
                  <a:cubicBezTo>
                    <a:pt x="47058" y="856314"/>
                    <a:pt x="51820" y="759476"/>
                    <a:pt x="49439" y="682747"/>
                  </a:cubicBezTo>
                  <a:cubicBezTo>
                    <a:pt x="47058" y="606018"/>
                    <a:pt x="3666" y="456264"/>
                    <a:pt x="25627" y="346197"/>
                  </a:cubicBezTo>
                  <a:cubicBezTo>
                    <a:pt x="47587" y="236130"/>
                    <a:pt x="189139" y="-6228"/>
                    <a:pt x="185964" y="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7EB16DBA-3D21-47D8-A0FC-4C73EAE071F8}"/>
                </a:ext>
              </a:extLst>
            </p:cNvPr>
            <p:cNvSpPr/>
            <p:nvPr/>
          </p:nvSpPr>
          <p:spPr>
            <a:xfrm>
              <a:off x="996823" y="4158389"/>
              <a:ext cx="321108" cy="645448"/>
            </a:xfrm>
            <a:custGeom>
              <a:avLst/>
              <a:gdLst>
                <a:gd name="connsiteX0" fmla="*/ 320802 w 321108"/>
                <a:gd name="connsiteY0" fmla="*/ 7211 h 645448"/>
                <a:gd name="connsiteX1" fmla="*/ 96965 w 321108"/>
                <a:gd name="connsiteY1" fmla="*/ 456474 h 645448"/>
                <a:gd name="connsiteX2" fmla="*/ 127 w 321108"/>
                <a:gd name="connsiteY2" fmla="*/ 645386 h 645448"/>
                <a:gd name="connsiteX3" fmla="*/ 77915 w 321108"/>
                <a:gd name="connsiteY3" fmla="*/ 473936 h 645448"/>
                <a:gd name="connsiteX4" fmla="*/ 144590 w 321108"/>
                <a:gd name="connsiteY4" fmla="*/ 199299 h 645448"/>
                <a:gd name="connsiteX5" fmla="*/ 320802 w 321108"/>
                <a:gd name="connsiteY5" fmla="*/ 7211 h 64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108" h="645448">
                  <a:moveTo>
                    <a:pt x="320802" y="7211"/>
                  </a:moveTo>
                  <a:cubicBezTo>
                    <a:pt x="312865" y="50073"/>
                    <a:pt x="150411" y="350112"/>
                    <a:pt x="96965" y="456474"/>
                  </a:cubicBezTo>
                  <a:cubicBezTo>
                    <a:pt x="43519" y="562837"/>
                    <a:pt x="3302" y="642476"/>
                    <a:pt x="127" y="645386"/>
                  </a:cubicBezTo>
                  <a:cubicBezTo>
                    <a:pt x="-3048" y="648296"/>
                    <a:pt x="53838" y="548284"/>
                    <a:pt x="77915" y="473936"/>
                  </a:cubicBezTo>
                  <a:cubicBezTo>
                    <a:pt x="101992" y="399588"/>
                    <a:pt x="109136" y="275234"/>
                    <a:pt x="144590" y="199299"/>
                  </a:cubicBezTo>
                  <a:cubicBezTo>
                    <a:pt x="180044" y="123364"/>
                    <a:pt x="328739" y="-35651"/>
                    <a:pt x="320802" y="7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C80A9A78-B1F7-47BD-9EE3-989C5789E305}"/>
                </a:ext>
              </a:extLst>
            </p:cNvPr>
            <p:cNvSpPr/>
            <p:nvPr/>
          </p:nvSpPr>
          <p:spPr>
            <a:xfrm>
              <a:off x="1239719" y="4203431"/>
              <a:ext cx="101810" cy="1075050"/>
            </a:xfrm>
            <a:custGeom>
              <a:avLst/>
              <a:gdLst>
                <a:gd name="connsiteX0" fmla="*/ 100131 w 101810"/>
                <a:gd name="connsiteY0" fmla="*/ 269 h 1075050"/>
                <a:gd name="connsiteX1" fmla="*/ 59914 w 101810"/>
                <a:gd name="connsiteY1" fmla="*/ 468052 h 1075050"/>
                <a:gd name="connsiteX2" fmla="*/ 17581 w 101810"/>
                <a:gd name="connsiteY2" fmla="*/ 664902 h 1075050"/>
                <a:gd name="connsiteX3" fmla="*/ 62031 w 101810"/>
                <a:gd name="connsiteY3" fmla="*/ 1058602 h 1075050"/>
                <a:gd name="connsiteX4" fmla="*/ 51448 w 101810"/>
                <a:gd name="connsiteY4" fmla="*/ 954886 h 1075050"/>
                <a:gd name="connsiteX5" fmla="*/ 648 w 101810"/>
                <a:gd name="connsiteY5" fmla="*/ 537902 h 1075050"/>
                <a:gd name="connsiteX6" fmla="*/ 100131 w 101810"/>
                <a:gd name="connsiteY6" fmla="*/ 269 h 107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10" h="1075050">
                  <a:moveTo>
                    <a:pt x="100131" y="269"/>
                  </a:moveTo>
                  <a:cubicBezTo>
                    <a:pt x="110009" y="-11373"/>
                    <a:pt x="73672" y="357280"/>
                    <a:pt x="59914" y="468052"/>
                  </a:cubicBezTo>
                  <a:cubicBezTo>
                    <a:pt x="46156" y="578824"/>
                    <a:pt x="17228" y="566477"/>
                    <a:pt x="17581" y="664902"/>
                  </a:cubicBezTo>
                  <a:cubicBezTo>
                    <a:pt x="17934" y="763327"/>
                    <a:pt x="56387" y="1010271"/>
                    <a:pt x="62031" y="1058602"/>
                  </a:cubicBezTo>
                  <a:cubicBezTo>
                    <a:pt x="67675" y="1106933"/>
                    <a:pt x="61678" y="1041669"/>
                    <a:pt x="51448" y="954886"/>
                  </a:cubicBezTo>
                  <a:cubicBezTo>
                    <a:pt x="41218" y="868103"/>
                    <a:pt x="-6055" y="694535"/>
                    <a:pt x="648" y="537902"/>
                  </a:cubicBezTo>
                  <a:cubicBezTo>
                    <a:pt x="7351" y="381269"/>
                    <a:pt x="90253" y="11911"/>
                    <a:pt x="100131" y="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6082724E-FFCD-4D50-9684-A5E041F6DB61}"/>
                </a:ext>
              </a:extLst>
            </p:cNvPr>
            <p:cNvSpPr/>
            <p:nvPr/>
          </p:nvSpPr>
          <p:spPr>
            <a:xfrm>
              <a:off x="1476484" y="4150941"/>
              <a:ext cx="317810" cy="738342"/>
            </a:xfrm>
            <a:custGeom>
              <a:avLst/>
              <a:gdLst>
                <a:gd name="connsiteX0" fmla="*/ 15766 w 317810"/>
                <a:gd name="connsiteY0" fmla="*/ 372 h 738342"/>
                <a:gd name="connsiteX1" fmla="*/ 23704 w 317810"/>
                <a:gd name="connsiteY1" fmla="*/ 306759 h 738342"/>
                <a:gd name="connsiteX2" fmla="*/ 298341 w 317810"/>
                <a:gd name="connsiteY2" fmla="*/ 706809 h 738342"/>
                <a:gd name="connsiteX3" fmla="*/ 287229 w 317810"/>
                <a:gd name="connsiteY3" fmla="*/ 690934 h 738342"/>
                <a:gd name="connsiteX4" fmla="*/ 222141 w 317810"/>
                <a:gd name="connsiteY4" fmla="*/ 516309 h 738342"/>
                <a:gd name="connsiteX5" fmla="*/ 34816 w 317810"/>
                <a:gd name="connsiteY5" fmla="*/ 249609 h 738342"/>
                <a:gd name="connsiteX6" fmla="*/ 15766 w 317810"/>
                <a:gd name="connsiteY6" fmla="*/ 372 h 73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810" h="738342">
                  <a:moveTo>
                    <a:pt x="15766" y="372"/>
                  </a:moveTo>
                  <a:cubicBezTo>
                    <a:pt x="13914" y="9897"/>
                    <a:pt x="-23392" y="189020"/>
                    <a:pt x="23704" y="306759"/>
                  </a:cubicBezTo>
                  <a:cubicBezTo>
                    <a:pt x="70800" y="424498"/>
                    <a:pt x="254420" y="642780"/>
                    <a:pt x="298341" y="706809"/>
                  </a:cubicBezTo>
                  <a:cubicBezTo>
                    <a:pt x="342262" y="770838"/>
                    <a:pt x="299929" y="722684"/>
                    <a:pt x="287229" y="690934"/>
                  </a:cubicBezTo>
                  <a:cubicBezTo>
                    <a:pt x="274529" y="659184"/>
                    <a:pt x="264210" y="589863"/>
                    <a:pt x="222141" y="516309"/>
                  </a:cubicBezTo>
                  <a:cubicBezTo>
                    <a:pt x="180072" y="442755"/>
                    <a:pt x="70005" y="332952"/>
                    <a:pt x="34816" y="249609"/>
                  </a:cubicBezTo>
                  <a:cubicBezTo>
                    <a:pt x="-373" y="166266"/>
                    <a:pt x="17618" y="-9153"/>
                    <a:pt x="15766" y="3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75D5C886-4DCE-43D4-9F00-EE098E65001B}"/>
                </a:ext>
              </a:extLst>
            </p:cNvPr>
            <p:cNvSpPr/>
            <p:nvPr/>
          </p:nvSpPr>
          <p:spPr>
            <a:xfrm>
              <a:off x="1372655" y="4203620"/>
              <a:ext cx="235862" cy="540234"/>
            </a:xfrm>
            <a:custGeom>
              <a:avLst/>
              <a:gdLst>
                <a:gd name="connsiteX0" fmla="*/ 8470 w 235862"/>
                <a:gd name="connsiteY0" fmla="*/ 80 h 540234"/>
                <a:gd name="connsiteX1" fmla="*/ 19583 w 235862"/>
                <a:gd name="connsiteY1" fmla="*/ 195343 h 540234"/>
                <a:gd name="connsiteX2" fmla="*/ 229133 w 235862"/>
                <a:gd name="connsiteY2" fmla="*/ 527130 h 540234"/>
                <a:gd name="connsiteX3" fmla="*/ 168808 w 235862"/>
                <a:gd name="connsiteY3" fmla="*/ 444580 h 540234"/>
                <a:gd name="connsiteX4" fmla="*/ 14820 w 235862"/>
                <a:gd name="connsiteY4" fmla="*/ 174705 h 540234"/>
                <a:gd name="connsiteX5" fmla="*/ 8470 w 235862"/>
                <a:gd name="connsiteY5" fmla="*/ 80 h 5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862" h="540234">
                  <a:moveTo>
                    <a:pt x="8470" y="80"/>
                  </a:moveTo>
                  <a:cubicBezTo>
                    <a:pt x="9264" y="3520"/>
                    <a:pt x="-17194" y="107501"/>
                    <a:pt x="19583" y="195343"/>
                  </a:cubicBezTo>
                  <a:cubicBezTo>
                    <a:pt x="56360" y="283185"/>
                    <a:pt x="204262" y="485590"/>
                    <a:pt x="229133" y="527130"/>
                  </a:cubicBezTo>
                  <a:cubicBezTo>
                    <a:pt x="254004" y="568670"/>
                    <a:pt x="204527" y="503317"/>
                    <a:pt x="168808" y="444580"/>
                  </a:cubicBezTo>
                  <a:cubicBezTo>
                    <a:pt x="133089" y="385843"/>
                    <a:pt x="39426" y="245084"/>
                    <a:pt x="14820" y="174705"/>
                  </a:cubicBezTo>
                  <a:cubicBezTo>
                    <a:pt x="-9786" y="104326"/>
                    <a:pt x="7676" y="-3360"/>
                    <a:pt x="8470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7107FE42-09F2-4BBC-9E92-D0EA79F81F1E}"/>
                </a:ext>
              </a:extLst>
            </p:cNvPr>
            <p:cNvSpPr/>
            <p:nvPr/>
          </p:nvSpPr>
          <p:spPr>
            <a:xfrm>
              <a:off x="1365490" y="4446714"/>
              <a:ext cx="53736" cy="552191"/>
            </a:xfrm>
            <a:custGeom>
              <a:avLst/>
              <a:gdLst>
                <a:gd name="connsiteX0" fmla="*/ 2935 w 53736"/>
                <a:gd name="connsiteY0" fmla="*/ 3049 h 552191"/>
                <a:gd name="connsiteX1" fmla="*/ 53735 w 53736"/>
                <a:gd name="connsiteY1" fmla="*/ 287211 h 552191"/>
                <a:gd name="connsiteX2" fmla="*/ 1348 w 53736"/>
                <a:gd name="connsiteY2" fmla="*/ 549149 h 552191"/>
                <a:gd name="connsiteX3" fmla="*/ 15635 w 53736"/>
                <a:gd name="connsiteY3" fmla="*/ 412624 h 552191"/>
                <a:gd name="connsiteX4" fmla="*/ 17223 w 53736"/>
                <a:gd name="connsiteY4" fmla="*/ 152274 h 552191"/>
                <a:gd name="connsiteX5" fmla="*/ 2935 w 53736"/>
                <a:gd name="connsiteY5" fmla="*/ 3049 h 55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36" h="552191">
                  <a:moveTo>
                    <a:pt x="2935" y="3049"/>
                  </a:moveTo>
                  <a:cubicBezTo>
                    <a:pt x="9020" y="25539"/>
                    <a:pt x="54000" y="196194"/>
                    <a:pt x="53735" y="287211"/>
                  </a:cubicBezTo>
                  <a:cubicBezTo>
                    <a:pt x="53471" y="378228"/>
                    <a:pt x="7698" y="528247"/>
                    <a:pt x="1348" y="549149"/>
                  </a:cubicBezTo>
                  <a:cubicBezTo>
                    <a:pt x="-5002" y="570051"/>
                    <a:pt x="12989" y="478770"/>
                    <a:pt x="15635" y="412624"/>
                  </a:cubicBezTo>
                  <a:cubicBezTo>
                    <a:pt x="18281" y="346478"/>
                    <a:pt x="17487" y="216832"/>
                    <a:pt x="17223" y="152274"/>
                  </a:cubicBezTo>
                  <a:cubicBezTo>
                    <a:pt x="16959" y="87716"/>
                    <a:pt x="-3150" y="-19441"/>
                    <a:pt x="2935" y="3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ED5C2A87-FAE4-4CA0-B912-345D4CE0921D}"/>
                </a:ext>
              </a:extLst>
            </p:cNvPr>
            <p:cNvSpPr/>
            <p:nvPr/>
          </p:nvSpPr>
          <p:spPr>
            <a:xfrm>
              <a:off x="1132441" y="4767229"/>
              <a:ext cx="356646" cy="616810"/>
            </a:xfrm>
            <a:custGeom>
              <a:avLst/>
              <a:gdLst>
                <a:gd name="connsiteX0" fmla="*/ 278847 w 356646"/>
                <a:gd name="connsiteY0" fmla="*/ 34 h 616810"/>
                <a:gd name="connsiteX1" fmla="*/ 356634 w 356646"/>
                <a:gd name="connsiteY1" fmla="*/ 311184 h 616810"/>
                <a:gd name="connsiteX2" fmla="*/ 272497 w 356646"/>
                <a:gd name="connsiteY2" fmla="*/ 566771 h 616810"/>
                <a:gd name="connsiteX3" fmla="*/ 1034 w 356646"/>
                <a:gd name="connsiteY3" fmla="*/ 614396 h 616810"/>
                <a:gd name="connsiteX4" fmla="*/ 183597 w 356646"/>
                <a:gd name="connsiteY4" fmla="*/ 579471 h 616810"/>
                <a:gd name="connsiteX5" fmla="*/ 294722 w 356646"/>
                <a:gd name="connsiteY5" fmla="*/ 330234 h 616810"/>
                <a:gd name="connsiteX6" fmla="*/ 278847 w 356646"/>
                <a:gd name="connsiteY6" fmla="*/ 34 h 6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646" h="616810">
                  <a:moveTo>
                    <a:pt x="278847" y="34"/>
                  </a:moveTo>
                  <a:cubicBezTo>
                    <a:pt x="289166" y="-3141"/>
                    <a:pt x="357692" y="216728"/>
                    <a:pt x="356634" y="311184"/>
                  </a:cubicBezTo>
                  <a:cubicBezTo>
                    <a:pt x="355576" y="405640"/>
                    <a:pt x="331764" y="516236"/>
                    <a:pt x="272497" y="566771"/>
                  </a:cubicBezTo>
                  <a:cubicBezTo>
                    <a:pt x="213230" y="617306"/>
                    <a:pt x="15851" y="612279"/>
                    <a:pt x="1034" y="614396"/>
                  </a:cubicBezTo>
                  <a:cubicBezTo>
                    <a:pt x="-13783" y="616513"/>
                    <a:pt x="134649" y="626831"/>
                    <a:pt x="183597" y="579471"/>
                  </a:cubicBezTo>
                  <a:cubicBezTo>
                    <a:pt x="232545" y="532111"/>
                    <a:pt x="277789" y="423367"/>
                    <a:pt x="294722" y="330234"/>
                  </a:cubicBezTo>
                  <a:cubicBezTo>
                    <a:pt x="311655" y="237101"/>
                    <a:pt x="268528" y="3209"/>
                    <a:pt x="278847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1A54B267-2E9D-485E-91BB-0236BA180E67}"/>
                </a:ext>
              </a:extLst>
            </p:cNvPr>
            <p:cNvSpPr/>
            <p:nvPr/>
          </p:nvSpPr>
          <p:spPr>
            <a:xfrm>
              <a:off x="1971693" y="4495344"/>
              <a:ext cx="410319" cy="565636"/>
            </a:xfrm>
            <a:custGeom>
              <a:avLst/>
              <a:gdLst>
                <a:gd name="connsiteX0" fmla="*/ 9507 w 410319"/>
                <a:gd name="connsiteY0" fmla="*/ 6806 h 565636"/>
                <a:gd name="connsiteX1" fmla="*/ 136507 w 410319"/>
                <a:gd name="connsiteY1" fmla="*/ 360289 h 565636"/>
                <a:gd name="connsiteX2" fmla="*/ 377807 w 410319"/>
                <a:gd name="connsiteY2" fmla="*/ 516923 h 565636"/>
                <a:gd name="connsiteX3" fmla="*/ 407440 w 410319"/>
                <a:gd name="connsiteY3" fmla="*/ 565606 h 565636"/>
                <a:gd name="connsiteX4" fmla="*/ 373574 w 410319"/>
                <a:gd name="connsiteY4" fmla="*/ 523273 h 565636"/>
                <a:gd name="connsiteX5" fmla="*/ 299490 w 410319"/>
                <a:gd name="connsiteY5" fmla="*/ 464006 h 565636"/>
                <a:gd name="connsiteX6" fmla="*/ 117457 w 410319"/>
                <a:gd name="connsiteY6" fmla="*/ 294673 h 565636"/>
                <a:gd name="connsiteX7" fmla="*/ 22207 w 410319"/>
                <a:gd name="connsiteY7" fmla="*/ 138039 h 565636"/>
                <a:gd name="connsiteX8" fmla="*/ 9507 w 410319"/>
                <a:gd name="connsiteY8" fmla="*/ 6806 h 56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319" h="565636">
                  <a:moveTo>
                    <a:pt x="9507" y="6806"/>
                  </a:moveTo>
                  <a:cubicBezTo>
                    <a:pt x="28557" y="43848"/>
                    <a:pt x="75124" y="275270"/>
                    <a:pt x="136507" y="360289"/>
                  </a:cubicBezTo>
                  <a:cubicBezTo>
                    <a:pt x="197890" y="445309"/>
                    <a:pt x="332652" y="482704"/>
                    <a:pt x="377807" y="516923"/>
                  </a:cubicBezTo>
                  <a:cubicBezTo>
                    <a:pt x="422962" y="551142"/>
                    <a:pt x="408145" y="564548"/>
                    <a:pt x="407440" y="565606"/>
                  </a:cubicBezTo>
                  <a:cubicBezTo>
                    <a:pt x="406735" y="566664"/>
                    <a:pt x="391566" y="540206"/>
                    <a:pt x="373574" y="523273"/>
                  </a:cubicBezTo>
                  <a:cubicBezTo>
                    <a:pt x="355582" y="506340"/>
                    <a:pt x="299490" y="464006"/>
                    <a:pt x="299490" y="464006"/>
                  </a:cubicBezTo>
                  <a:cubicBezTo>
                    <a:pt x="256804" y="425906"/>
                    <a:pt x="163671" y="349001"/>
                    <a:pt x="117457" y="294673"/>
                  </a:cubicBezTo>
                  <a:cubicBezTo>
                    <a:pt x="71243" y="240345"/>
                    <a:pt x="41610" y="182136"/>
                    <a:pt x="22207" y="138039"/>
                  </a:cubicBezTo>
                  <a:cubicBezTo>
                    <a:pt x="2804" y="93942"/>
                    <a:pt x="-9543" y="-30236"/>
                    <a:pt x="9507" y="68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172D6867-1685-48BF-82FE-8EB62B07EED3}"/>
                </a:ext>
              </a:extLst>
            </p:cNvPr>
            <p:cNvSpPr/>
            <p:nvPr/>
          </p:nvSpPr>
          <p:spPr>
            <a:xfrm>
              <a:off x="1612900" y="4745567"/>
              <a:ext cx="390985" cy="522505"/>
            </a:xfrm>
            <a:custGeom>
              <a:avLst/>
              <a:gdLst>
                <a:gd name="connsiteX0" fmla="*/ 0 w 390985"/>
                <a:gd name="connsiteY0" fmla="*/ 0 h 522505"/>
                <a:gd name="connsiteX1" fmla="*/ 135467 w 390985"/>
                <a:gd name="connsiteY1" fmla="*/ 306916 h 522505"/>
                <a:gd name="connsiteX2" fmla="*/ 376767 w 390985"/>
                <a:gd name="connsiteY2" fmla="*/ 508000 h 522505"/>
                <a:gd name="connsiteX3" fmla="*/ 351367 w 390985"/>
                <a:gd name="connsiteY3" fmla="*/ 491066 h 522505"/>
                <a:gd name="connsiteX4" fmla="*/ 256117 w 390985"/>
                <a:gd name="connsiteY4" fmla="*/ 366183 h 522505"/>
                <a:gd name="connsiteX5" fmla="*/ 0 w 390985"/>
                <a:gd name="connsiteY5" fmla="*/ 0 h 52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985" h="522505">
                  <a:moveTo>
                    <a:pt x="0" y="0"/>
                  </a:moveTo>
                  <a:cubicBezTo>
                    <a:pt x="36336" y="111124"/>
                    <a:pt x="72673" y="222249"/>
                    <a:pt x="135467" y="306916"/>
                  </a:cubicBezTo>
                  <a:cubicBezTo>
                    <a:pt x="198261" y="391583"/>
                    <a:pt x="340784" y="477308"/>
                    <a:pt x="376767" y="508000"/>
                  </a:cubicBezTo>
                  <a:cubicBezTo>
                    <a:pt x="412750" y="538692"/>
                    <a:pt x="371475" y="514702"/>
                    <a:pt x="351367" y="491066"/>
                  </a:cubicBezTo>
                  <a:cubicBezTo>
                    <a:pt x="331259" y="467430"/>
                    <a:pt x="314678" y="444147"/>
                    <a:pt x="256117" y="366183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39D735B8-CD78-4BB2-B511-8540A588B522}"/>
                </a:ext>
              </a:extLst>
            </p:cNvPr>
            <p:cNvSpPr/>
            <p:nvPr/>
          </p:nvSpPr>
          <p:spPr>
            <a:xfrm>
              <a:off x="1670588" y="4743590"/>
              <a:ext cx="386800" cy="742019"/>
            </a:xfrm>
            <a:custGeom>
              <a:avLst/>
              <a:gdLst>
                <a:gd name="connsiteX0" fmla="*/ 382579 w 386800"/>
                <a:gd name="connsiteY0" fmla="*/ 1977 h 742019"/>
                <a:gd name="connsiteX1" fmla="*/ 344479 w 386800"/>
                <a:gd name="connsiteY1" fmla="*/ 294077 h 742019"/>
                <a:gd name="connsiteX2" fmla="*/ 16395 w 386800"/>
                <a:gd name="connsiteY2" fmla="*/ 715293 h 742019"/>
                <a:gd name="connsiteX3" fmla="*/ 79895 w 386800"/>
                <a:gd name="connsiteY3" fmla="*/ 643327 h 742019"/>
                <a:gd name="connsiteX4" fmla="*/ 344479 w 386800"/>
                <a:gd name="connsiteY4" fmla="*/ 190360 h 742019"/>
                <a:gd name="connsiteX5" fmla="*/ 382579 w 386800"/>
                <a:gd name="connsiteY5" fmla="*/ 1977 h 74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800" h="742019">
                  <a:moveTo>
                    <a:pt x="382579" y="1977"/>
                  </a:moveTo>
                  <a:cubicBezTo>
                    <a:pt x="382579" y="19263"/>
                    <a:pt x="405510" y="175191"/>
                    <a:pt x="344479" y="294077"/>
                  </a:cubicBezTo>
                  <a:cubicBezTo>
                    <a:pt x="283448" y="412963"/>
                    <a:pt x="60492" y="657085"/>
                    <a:pt x="16395" y="715293"/>
                  </a:cubicBezTo>
                  <a:cubicBezTo>
                    <a:pt x="-27702" y="773501"/>
                    <a:pt x="25214" y="730816"/>
                    <a:pt x="79895" y="643327"/>
                  </a:cubicBezTo>
                  <a:cubicBezTo>
                    <a:pt x="134576" y="555838"/>
                    <a:pt x="295443" y="297252"/>
                    <a:pt x="344479" y="190360"/>
                  </a:cubicBezTo>
                  <a:cubicBezTo>
                    <a:pt x="393515" y="83468"/>
                    <a:pt x="382579" y="-15309"/>
                    <a:pt x="382579" y="19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C68E1B94-6BA7-4833-9F08-1D3C9890A9A3}"/>
                </a:ext>
              </a:extLst>
            </p:cNvPr>
            <p:cNvSpPr/>
            <p:nvPr/>
          </p:nvSpPr>
          <p:spPr>
            <a:xfrm>
              <a:off x="1510116" y="4633301"/>
              <a:ext cx="378218" cy="877749"/>
            </a:xfrm>
            <a:custGeom>
              <a:avLst/>
              <a:gdLst>
                <a:gd name="connsiteX0" fmla="*/ 377951 w 378218"/>
                <a:gd name="connsiteY0" fmla="*/ 82 h 877749"/>
                <a:gd name="connsiteX1" fmla="*/ 75267 w 378218"/>
                <a:gd name="connsiteY1" fmla="*/ 359916 h 877749"/>
                <a:gd name="connsiteX2" fmla="*/ 100667 w 378218"/>
                <a:gd name="connsiteY2" fmla="*/ 694349 h 877749"/>
                <a:gd name="connsiteX3" fmla="*/ 94317 w 378218"/>
                <a:gd name="connsiteY3" fmla="*/ 876382 h 877749"/>
                <a:gd name="connsiteX4" fmla="*/ 102784 w 378218"/>
                <a:gd name="connsiteY4" fmla="*/ 768432 h 877749"/>
                <a:gd name="connsiteX5" fmla="*/ 60451 w 378218"/>
                <a:gd name="connsiteY5" fmla="*/ 599099 h 877749"/>
                <a:gd name="connsiteX6" fmla="*/ 16001 w 378218"/>
                <a:gd name="connsiteY6" fmla="*/ 391666 h 877749"/>
                <a:gd name="connsiteX7" fmla="*/ 377951 w 378218"/>
                <a:gd name="connsiteY7" fmla="*/ 82 h 87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218" h="877749">
                  <a:moveTo>
                    <a:pt x="377951" y="82"/>
                  </a:moveTo>
                  <a:cubicBezTo>
                    <a:pt x="387829" y="-5210"/>
                    <a:pt x="121481" y="244205"/>
                    <a:pt x="75267" y="359916"/>
                  </a:cubicBezTo>
                  <a:cubicBezTo>
                    <a:pt x="29053" y="475627"/>
                    <a:pt x="97492" y="608271"/>
                    <a:pt x="100667" y="694349"/>
                  </a:cubicBezTo>
                  <a:cubicBezTo>
                    <a:pt x="103842" y="780427"/>
                    <a:pt x="93964" y="864035"/>
                    <a:pt x="94317" y="876382"/>
                  </a:cubicBezTo>
                  <a:cubicBezTo>
                    <a:pt x="94670" y="888729"/>
                    <a:pt x="108428" y="814646"/>
                    <a:pt x="102784" y="768432"/>
                  </a:cubicBezTo>
                  <a:cubicBezTo>
                    <a:pt x="97140" y="722218"/>
                    <a:pt x="74915" y="661893"/>
                    <a:pt x="60451" y="599099"/>
                  </a:cubicBezTo>
                  <a:cubicBezTo>
                    <a:pt x="45987" y="536305"/>
                    <a:pt x="-33388" y="488327"/>
                    <a:pt x="16001" y="391666"/>
                  </a:cubicBezTo>
                  <a:cubicBezTo>
                    <a:pt x="65390" y="295005"/>
                    <a:pt x="368073" y="5374"/>
                    <a:pt x="377951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0EC34545-5E27-4419-AB25-F0E6F9BAC56E}"/>
                </a:ext>
              </a:extLst>
            </p:cNvPr>
            <p:cNvSpPr/>
            <p:nvPr/>
          </p:nvSpPr>
          <p:spPr>
            <a:xfrm>
              <a:off x="1669948" y="4709295"/>
              <a:ext cx="279628" cy="590764"/>
            </a:xfrm>
            <a:custGeom>
              <a:avLst/>
              <a:gdLst>
                <a:gd name="connsiteX0" fmla="*/ 256219 w 279628"/>
                <a:gd name="connsiteY0" fmla="*/ 288 h 590764"/>
                <a:gd name="connsiteX1" fmla="*/ 262569 w 279628"/>
                <a:gd name="connsiteY1" fmla="*/ 241588 h 590764"/>
                <a:gd name="connsiteX2" fmla="*/ 14919 w 279628"/>
                <a:gd name="connsiteY2" fmla="*/ 573905 h 590764"/>
                <a:gd name="connsiteX3" fmla="*/ 50902 w 279628"/>
                <a:gd name="connsiteY3" fmla="*/ 506172 h 590764"/>
                <a:gd name="connsiteX4" fmla="*/ 241402 w 279628"/>
                <a:gd name="connsiteY4" fmla="*/ 199255 h 590764"/>
                <a:gd name="connsiteX5" fmla="*/ 256219 w 279628"/>
                <a:gd name="connsiteY5" fmla="*/ 288 h 59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628" h="590764">
                  <a:moveTo>
                    <a:pt x="256219" y="288"/>
                  </a:moveTo>
                  <a:cubicBezTo>
                    <a:pt x="259747" y="7344"/>
                    <a:pt x="302786" y="145985"/>
                    <a:pt x="262569" y="241588"/>
                  </a:cubicBezTo>
                  <a:cubicBezTo>
                    <a:pt x="222352" y="337191"/>
                    <a:pt x="50197" y="529808"/>
                    <a:pt x="14919" y="573905"/>
                  </a:cubicBezTo>
                  <a:cubicBezTo>
                    <a:pt x="-20359" y="618002"/>
                    <a:pt x="13155" y="568614"/>
                    <a:pt x="50902" y="506172"/>
                  </a:cubicBezTo>
                  <a:cubicBezTo>
                    <a:pt x="88649" y="443730"/>
                    <a:pt x="204007" y="281452"/>
                    <a:pt x="241402" y="199255"/>
                  </a:cubicBezTo>
                  <a:cubicBezTo>
                    <a:pt x="278797" y="117058"/>
                    <a:pt x="252691" y="-6768"/>
                    <a:pt x="256219" y="2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4A815925-1526-4BED-A7C5-264D3AADDAF6}"/>
                </a:ext>
              </a:extLst>
            </p:cNvPr>
            <p:cNvSpPr/>
            <p:nvPr/>
          </p:nvSpPr>
          <p:spPr>
            <a:xfrm>
              <a:off x="1661894" y="3750028"/>
              <a:ext cx="276636" cy="491538"/>
            </a:xfrm>
            <a:custGeom>
              <a:avLst/>
              <a:gdLst>
                <a:gd name="connsiteX0" fmla="*/ 276444 w 276636"/>
                <a:gd name="connsiteY0" fmla="*/ 1235 h 491538"/>
                <a:gd name="connsiteX1" fmla="*/ 62131 w 276636"/>
                <a:gd name="connsiteY1" fmla="*/ 185385 h 491538"/>
                <a:gd name="connsiteX2" fmla="*/ 30381 w 276636"/>
                <a:gd name="connsiteY2" fmla="*/ 474310 h 491538"/>
                <a:gd name="connsiteX3" fmla="*/ 35144 w 276636"/>
                <a:gd name="connsiteY3" fmla="*/ 437797 h 491538"/>
                <a:gd name="connsiteX4" fmla="*/ 1806 w 276636"/>
                <a:gd name="connsiteY4" fmla="*/ 266347 h 491538"/>
                <a:gd name="connsiteX5" fmla="*/ 98644 w 276636"/>
                <a:gd name="connsiteY5" fmla="*/ 112360 h 491538"/>
                <a:gd name="connsiteX6" fmla="*/ 276444 w 276636"/>
                <a:gd name="connsiteY6" fmla="*/ 1235 h 49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636" h="491538">
                  <a:moveTo>
                    <a:pt x="276444" y="1235"/>
                  </a:moveTo>
                  <a:cubicBezTo>
                    <a:pt x="270358" y="13406"/>
                    <a:pt x="103141" y="106539"/>
                    <a:pt x="62131" y="185385"/>
                  </a:cubicBezTo>
                  <a:cubicBezTo>
                    <a:pt x="21121" y="264231"/>
                    <a:pt x="34879" y="432241"/>
                    <a:pt x="30381" y="474310"/>
                  </a:cubicBezTo>
                  <a:cubicBezTo>
                    <a:pt x="25883" y="516379"/>
                    <a:pt x="39906" y="472457"/>
                    <a:pt x="35144" y="437797"/>
                  </a:cubicBezTo>
                  <a:cubicBezTo>
                    <a:pt x="30382" y="403137"/>
                    <a:pt x="-8777" y="320586"/>
                    <a:pt x="1806" y="266347"/>
                  </a:cubicBezTo>
                  <a:cubicBezTo>
                    <a:pt x="12389" y="212108"/>
                    <a:pt x="54723" y="154958"/>
                    <a:pt x="98644" y="112360"/>
                  </a:cubicBezTo>
                  <a:cubicBezTo>
                    <a:pt x="142565" y="69762"/>
                    <a:pt x="282530" y="-10936"/>
                    <a:pt x="276444" y="1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6F0F5E3F-2720-4602-A841-C493A0C7C592}"/>
                </a:ext>
              </a:extLst>
            </p:cNvPr>
            <p:cNvSpPr/>
            <p:nvPr/>
          </p:nvSpPr>
          <p:spPr>
            <a:xfrm>
              <a:off x="1753871" y="3963183"/>
              <a:ext cx="78337" cy="641306"/>
            </a:xfrm>
            <a:custGeom>
              <a:avLst/>
              <a:gdLst>
                <a:gd name="connsiteX0" fmla="*/ 66992 w 78337"/>
                <a:gd name="connsiteY0" fmla="*/ 3980 h 641306"/>
                <a:gd name="connsiteX1" fmla="*/ 25717 w 78337"/>
                <a:gd name="connsiteY1" fmla="*/ 238930 h 641306"/>
                <a:gd name="connsiteX2" fmla="*/ 78104 w 78337"/>
                <a:gd name="connsiteY2" fmla="*/ 419905 h 641306"/>
                <a:gd name="connsiteX3" fmla="*/ 317 w 78337"/>
                <a:gd name="connsiteY3" fmla="*/ 640567 h 641306"/>
                <a:gd name="connsiteX4" fmla="*/ 49529 w 78337"/>
                <a:gd name="connsiteY4" fmla="*/ 483405 h 641306"/>
                <a:gd name="connsiteX5" fmla="*/ 22542 w 78337"/>
                <a:gd name="connsiteY5" fmla="*/ 267505 h 641306"/>
                <a:gd name="connsiteX6" fmla="*/ 16192 w 78337"/>
                <a:gd name="connsiteY6" fmla="*/ 102405 h 641306"/>
                <a:gd name="connsiteX7" fmla="*/ 66992 w 78337"/>
                <a:gd name="connsiteY7" fmla="*/ 3980 h 64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337" h="641306">
                  <a:moveTo>
                    <a:pt x="66992" y="3980"/>
                  </a:moveTo>
                  <a:cubicBezTo>
                    <a:pt x="68579" y="26734"/>
                    <a:pt x="23865" y="169609"/>
                    <a:pt x="25717" y="238930"/>
                  </a:cubicBezTo>
                  <a:cubicBezTo>
                    <a:pt x="27569" y="308251"/>
                    <a:pt x="82337" y="352966"/>
                    <a:pt x="78104" y="419905"/>
                  </a:cubicBezTo>
                  <a:cubicBezTo>
                    <a:pt x="73871" y="486844"/>
                    <a:pt x="5079" y="629984"/>
                    <a:pt x="317" y="640567"/>
                  </a:cubicBezTo>
                  <a:cubicBezTo>
                    <a:pt x="-4446" y="651150"/>
                    <a:pt x="45825" y="545582"/>
                    <a:pt x="49529" y="483405"/>
                  </a:cubicBezTo>
                  <a:cubicBezTo>
                    <a:pt x="53233" y="421228"/>
                    <a:pt x="28098" y="331005"/>
                    <a:pt x="22542" y="267505"/>
                  </a:cubicBezTo>
                  <a:cubicBezTo>
                    <a:pt x="16986" y="204005"/>
                    <a:pt x="9842" y="143151"/>
                    <a:pt x="16192" y="102405"/>
                  </a:cubicBezTo>
                  <a:cubicBezTo>
                    <a:pt x="22542" y="61659"/>
                    <a:pt x="65405" y="-18774"/>
                    <a:pt x="66992" y="39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FCAD92E6-09EC-4C3A-9A47-07A1B9549170}"/>
                </a:ext>
              </a:extLst>
            </p:cNvPr>
            <p:cNvSpPr/>
            <p:nvPr/>
          </p:nvSpPr>
          <p:spPr>
            <a:xfrm>
              <a:off x="1557751" y="4063428"/>
              <a:ext cx="104226" cy="444708"/>
            </a:xfrm>
            <a:custGeom>
              <a:avLst/>
              <a:gdLst>
                <a:gd name="connsiteX0" fmla="*/ 78962 w 104226"/>
                <a:gd name="connsiteY0" fmla="*/ 3747 h 444708"/>
                <a:gd name="connsiteX1" fmla="*/ 101187 w 104226"/>
                <a:gd name="connsiteY1" fmla="*/ 248222 h 444708"/>
                <a:gd name="connsiteX2" fmla="*/ 1174 w 104226"/>
                <a:gd name="connsiteY2" fmla="*/ 440310 h 444708"/>
                <a:gd name="connsiteX3" fmla="*/ 48799 w 104226"/>
                <a:gd name="connsiteY3" fmla="*/ 360935 h 444708"/>
                <a:gd name="connsiteX4" fmla="*/ 85312 w 104226"/>
                <a:gd name="connsiteY4" fmla="*/ 116460 h 444708"/>
                <a:gd name="connsiteX5" fmla="*/ 78962 w 104226"/>
                <a:gd name="connsiteY5" fmla="*/ 3747 h 44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226" h="444708">
                  <a:moveTo>
                    <a:pt x="78962" y="3747"/>
                  </a:moveTo>
                  <a:cubicBezTo>
                    <a:pt x="81608" y="25707"/>
                    <a:pt x="114152" y="175462"/>
                    <a:pt x="101187" y="248222"/>
                  </a:cubicBezTo>
                  <a:cubicBezTo>
                    <a:pt x="88222" y="320983"/>
                    <a:pt x="9905" y="421525"/>
                    <a:pt x="1174" y="440310"/>
                  </a:cubicBezTo>
                  <a:cubicBezTo>
                    <a:pt x="-7557" y="459096"/>
                    <a:pt x="34776" y="414910"/>
                    <a:pt x="48799" y="360935"/>
                  </a:cubicBezTo>
                  <a:cubicBezTo>
                    <a:pt x="62822" y="306960"/>
                    <a:pt x="80020" y="171758"/>
                    <a:pt x="85312" y="116460"/>
                  </a:cubicBezTo>
                  <a:cubicBezTo>
                    <a:pt x="90604" y="61162"/>
                    <a:pt x="76316" y="-18213"/>
                    <a:pt x="78962" y="37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79CDE30F-5C7B-4F9E-BE3A-8EA458095E19}"/>
                </a:ext>
              </a:extLst>
            </p:cNvPr>
            <p:cNvSpPr/>
            <p:nvPr/>
          </p:nvSpPr>
          <p:spPr>
            <a:xfrm>
              <a:off x="1666868" y="4128966"/>
              <a:ext cx="76192" cy="532087"/>
            </a:xfrm>
            <a:custGeom>
              <a:avLst/>
              <a:gdLst>
                <a:gd name="connsiteX0" fmla="*/ 74620 w 76192"/>
                <a:gd name="connsiteY0" fmla="*/ 3297 h 532087"/>
                <a:gd name="connsiteX1" fmla="*/ 7 w 76192"/>
                <a:gd name="connsiteY1" fmla="*/ 370009 h 532087"/>
                <a:gd name="connsiteX2" fmla="*/ 69857 w 76192"/>
                <a:gd name="connsiteY2" fmla="*/ 528759 h 532087"/>
                <a:gd name="connsiteX3" fmla="*/ 38107 w 76192"/>
                <a:gd name="connsiteY3" fmla="*/ 455734 h 532087"/>
                <a:gd name="connsiteX4" fmla="*/ 49220 w 76192"/>
                <a:gd name="connsiteY4" fmla="*/ 203322 h 532087"/>
                <a:gd name="connsiteX5" fmla="*/ 74620 w 76192"/>
                <a:gd name="connsiteY5" fmla="*/ 3297 h 53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192" h="532087">
                  <a:moveTo>
                    <a:pt x="74620" y="3297"/>
                  </a:moveTo>
                  <a:cubicBezTo>
                    <a:pt x="66418" y="31078"/>
                    <a:pt x="801" y="282432"/>
                    <a:pt x="7" y="370009"/>
                  </a:cubicBezTo>
                  <a:cubicBezTo>
                    <a:pt x="-787" y="457586"/>
                    <a:pt x="63507" y="514471"/>
                    <a:pt x="69857" y="528759"/>
                  </a:cubicBezTo>
                  <a:cubicBezTo>
                    <a:pt x="76207" y="543047"/>
                    <a:pt x="41546" y="509973"/>
                    <a:pt x="38107" y="455734"/>
                  </a:cubicBezTo>
                  <a:cubicBezTo>
                    <a:pt x="34668" y="401495"/>
                    <a:pt x="41812" y="276347"/>
                    <a:pt x="49220" y="203322"/>
                  </a:cubicBezTo>
                  <a:cubicBezTo>
                    <a:pt x="56628" y="130297"/>
                    <a:pt x="82822" y="-24484"/>
                    <a:pt x="74620" y="3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7268FF14-1DDB-433D-986A-508951975E36}"/>
                </a:ext>
              </a:extLst>
            </p:cNvPr>
            <p:cNvSpPr/>
            <p:nvPr/>
          </p:nvSpPr>
          <p:spPr>
            <a:xfrm>
              <a:off x="1810583" y="4441593"/>
              <a:ext cx="79107" cy="529411"/>
            </a:xfrm>
            <a:custGeom>
              <a:avLst/>
              <a:gdLst>
                <a:gd name="connsiteX0" fmla="*/ 37267 w 79107"/>
                <a:gd name="connsiteY0" fmla="*/ 232 h 529411"/>
                <a:gd name="connsiteX1" fmla="*/ 78542 w 79107"/>
                <a:gd name="connsiteY1" fmla="*/ 328845 h 529411"/>
                <a:gd name="connsiteX2" fmla="*/ 755 w 79107"/>
                <a:gd name="connsiteY2" fmla="*/ 528870 h 529411"/>
                <a:gd name="connsiteX3" fmla="*/ 40442 w 79107"/>
                <a:gd name="connsiteY3" fmla="*/ 384407 h 529411"/>
                <a:gd name="connsiteX4" fmla="*/ 64255 w 79107"/>
                <a:gd name="connsiteY4" fmla="*/ 278045 h 529411"/>
                <a:gd name="connsiteX5" fmla="*/ 37267 w 79107"/>
                <a:gd name="connsiteY5" fmla="*/ 232 h 52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107" h="529411">
                  <a:moveTo>
                    <a:pt x="37267" y="232"/>
                  </a:moveTo>
                  <a:cubicBezTo>
                    <a:pt x="39648" y="8698"/>
                    <a:pt x="84627" y="240739"/>
                    <a:pt x="78542" y="328845"/>
                  </a:cubicBezTo>
                  <a:cubicBezTo>
                    <a:pt x="72457" y="416951"/>
                    <a:pt x="7105" y="519610"/>
                    <a:pt x="755" y="528870"/>
                  </a:cubicBezTo>
                  <a:cubicBezTo>
                    <a:pt x="-5595" y="538130"/>
                    <a:pt x="29859" y="426211"/>
                    <a:pt x="40442" y="384407"/>
                  </a:cubicBezTo>
                  <a:cubicBezTo>
                    <a:pt x="51025" y="342603"/>
                    <a:pt x="66107" y="339164"/>
                    <a:pt x="64255" y="278045"/>
                  </a:cubicBezTo>
                  <a:cubicBezTo>
                    <a:pt x="62403" y="216926"/>
                    <a:pt x="34886" y="-8234"/>
                    <a:pt x="37267" y="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772986EC-19BF-413D-A1FF-3D629E9CFB93}"/>
                </a:ext>
              </a:extLst>
            </p:cNvPr>
            <p:cNvSpPr/>
            <p:nvPr/>
          </p:nvSpPr>
          <p:spPr>
            <a:xfrm>
              <a:off x="1795167" y="2965671"/>
              <a:ext cx="489087" cy="815562"/>
            </a:xfrm>
            <a:custGeom>
              <a:avLst/>
              <a:gdLst>
                <a:gd name="connsiteX0" fmla="*/ 486600 w 489087"/>
                <a:gd name="connsiteY0" fmla="*/ 1896 h 815562"/>
                <a:gd name="connsiteX1" fmla="*/ 207200 w 489087"/>
                <a:gd name="connsiteY1" fmla="*/ 423112 h 815562"/>
                <a:gd name="connsiteX2" fmla="*/ 25166 w 489087"/>
                <a:gd name="connsiteY2" fmla="*/ 799879 h 815562"/>
                <a:gd name="connsiteX3" fmla="*/ 31516 w 489087"/>
                <a:gd name="connsiteY3" fmla="*/ 730029 h 815562"/>
                <a:gd name="connsiteX4" fmla="*/ 33633 w 489087"/>
                <a:gd name="connsiteY4" fmla="*/ 598796 h 815562"/>
                <a:gd name="connsiteX5" fmla="*/ 486600 w 489087"/>
                <a:gd name="connsiteY5" fmla="*/ 1896 h 81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087" h="815562">
                  <a:moveTo>
                    <a:pt x="486600" y="1896"/>
                  </a:moveTo>
                  <a:cubicBezTo>
                    <a:pt x="515528" y="-27385"/>
                    <a:pt x="284106" y="290115"/>
                    <a:pt x="207200" y="423112"/>
                  </a:cubicBezTo>
                  <a:cubicBezTo>
                    <a:pt x="130294" y="556109"/>
                    <a:pt x="54447" y="748726"/>
                    <a:pt x="25166" y="799879"/>
                  </a:cubicBezTo>
                  <a:cubicBezTo>
                    <a:pt x="-4115" y="851032"/>
                    <a:pt x="30105" y="763543"/>
                    <a:pt x="31516" y="730029"/>
                  </a:cubicBezTo>
                  <a:cubicBezTo>
                    <a:pt x="32927" y="696515"/>
                    <a:pt x="-41509" y="719093"/>
                    <a:pt x="33633" y="598796"/>
                  </a:cubicBezTo>
                  <a:cubicBezTo>
                    <a:pt x="108775" y="478499"/>
                    <a:pt x="457672" y="31177"/>
                    <a:pt x="486600" y="18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4DC854EB-B851-4B39-8A8B-5145E8BC0CCC}"/>
                </a:ext>
              </a:extLst>
            </p:cNvPr>
            <p:cNvSpPr/>
            <p:nvPr/>
          </p:nvSpPr>
          <p:spPr>
            <a:xfrm>
              <a:off x="2362725" y="2465541"/>
              <a:ext cx="1003503" cy="509242"/>
            </a:xfrm>
            <a:custGeom>
              <a:avLst/>
              <a:gdLst>
                <a:gd name="connsiteX0" fmla="*/ 1002775 w 1003503"/>
                <a:gd name="connsiteY0" fmla="*/ 1434 h 509242"/>
                <a:gd name="connsiteX1" fmla="*/ 520175 w 1003503"/>
                <a:gd name="connsiteY1" fmla="*/ 90334 h 509242"/>
                <a:gd name="connsiteX2" fmla="*/ 12175 w 1003503"/>
                <a:gd name="connsiteY2" fmla="*/ 499909 h 509242"/>
                <a:gd name="connsiteX3" fmla="*/ 196325 w 1003503"/>
                <a:gd name="connsiteY3" fmla="*/ 357034 h 509242"/>
                <a:gd name="connsiteX4" fmla="*/ 618600 w 1003503"/>
                <a:gd name="connsiteY4" fmla="*/ 128434 h 509242"/>
                <a:gd name="connsiteX5" fmla="*/ 1002775 w 1003503"/>
                <a:gd name="connsiteY5" fmla="*/ 1434 h 50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503" h="509242">
                  <a:moveTo>
                    <a:pt x="1002775" y="1434"/>
                  </a:moveTo>
                  <a:cubicBezTo>
                    <a:pt x="986371" y="-4916"/>
                    <a:pt x="685275" y="7255"/>
                    <a:pt x="520175" y="90334"/>
                  </a:cubicBezTo>
                  <a:cubicBezTo>
                    <a:pt x="355075" y="173413"/>
                    <a:pt x="66150" y="455459"/>
                    <a:pt x="12175" y="499909"/>
                  </a:cubicBezTo>
                  <a:cubicBezTo>
                    <a:pt x="-41800" y="544359"/>
                    <a:pt x="95254" y="418947"/>
                    <a:pt x="196325" y="357034"/>
                  </a:cubicBezTo>
                  <a:cubicBezTo>
                    <a:pt x="297396" y="295122"/>
                    <a:pt x="482604" y="186642"/>
                    <a:pt x="618600" y="128434"/>
                  </a:cubicBezTo>
                  <a:cubicBezTo>
                    <a:pt x="754596" y="70226"/>
                    <a:pt x="1019179" y="7784"/>
                    <a:pt x="1002775" y="1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83C7BFAA-5180-4F80-9878-86556D6A064D}"/>
                </a:ext>
              </a:extLst>
            </p:cNvPr>
            <p:cNvSpPr/>
            <p:nvPr/>
          </p:nvSpPr>
          <p:spPr>
            <a:xfrm>
              <a:off x="2005674" y="2892241"/>
              <a:ext cx="674610" cy="748983"/>
            </a:xfrm>
            <a:custGeom>
              <a:avLst/>
              <a:gdLst>
                <a:gd name="connsiteX0" fmla="*/ 674026 w 674610"/>
                <a:gd name="connsiteY0" fmla="*/ 184 h 748983"/>
                <a:gd name="connsiteX1" fmla="*/ 378751 w 674610"/>
                <a:gd name="connsiteY1" fmla="*/ 393884 h 748983"/>
                <a:gd name="connsiteX2" fmla="*/ 10451 w 674610"/>
                <a:gd name="connsiteY2" fmla="*/ 736784 h 748983"/>
                <a:gd name="connsiteX3" fmla="*/ 118401 w 674610"/>
                <a:gd name="connsiteY3" fmla="*/ 641534 h 748983"/>
                <a:gd name="connsiteX4" fmla="*/ 302551 w 674610"/>
                <a:gd name="connsiteY4" fmla="*/ 346259 h 748983"/>
                <a:gd name="connsiteX5" fmla="*/ 674026 w 674610"/>
                <a:gd name="connsiteY5" fmla="*/ 184 h 74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610" h="748983">
                  <a:moveTo>
                    <a:pt x="674026" y="184"/>
                  </a:moveTo>
                  <a:cubicBezTo>
                    <a:pt x="686726" y="8121"/>
                    <a:pt x="489347" y="271117"/>
                    <a:pt x="378751" y="393884"/>
                  </a:cubicBezTo>
                  <a:cubicBezTo>
                    <a:pt x="268155" y="516651"/>
                    <a:pt x="53843" y="695509"/>
                    <a:pt x="10451" y="736784"/>
                  </a:cubicBezTo>
                  <a:cubicBezTo>
                    <a:pt x="-32941" y="778059"/>
                    <a:pt x="69718" y="706622"/>
                    <a:pt x="118401" y="641534"/>
                  </a:cubicBezTo>
                  <a:cubicBezTo>
                    <a:pt x="167084" y="576447"/>
                    <a:pt x="216297" y="450505"/>
                    <a:pt x="302551" y="346259"/>
                  </a:cubicBezTo>
                  <a:cubicBezTo>
                    <a:pt x="388805" y="242013"/>
                    <a:pt x="661326" y="-7753"/>
                    <a:pt x="674026" y="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75A4128A-E5D6-4F71-ADA1-645BF933AED4}"/>
                </a:ext>
              </a:extLst>
            </p:cNvPr>
            <p:cNvSpPr/>
            <p:nvPr/>
          </p:nvSpPr>
          <p:spPr>
            <a:xfrm>
              <a:off x="2386051" y="2902617"/>
              <a:ext cx="803939" cy="924021"/>
            </a:xfrm>
            <a:custGeom>
              <a:avLst/>
              <a:gdLst>
                <a:gd name="connsiteX0" fmla="*/ 801649 w 803939"/>
                <a:gd name="connsiteY0" fmla="*/ 5683 h 924021"/>
                <a:gd name="connsiteX1" fmla="*/ 331749 w 803939"/>
                <a:gd name="connsiteY1" fmla="*/ 237458 h 924021"/>
                <a:gd name="connsiteX2" fmla="*/ 17424 w 803939"/>
                <a:gd name="connsiteY2" fmla="*/ 888333 h 924021"/>
                <a:gd name="connsiteX3" fmla="*/ 49174 w 803939"/>
                <a:gd name="connsiteY3" fmla="*/ 796258 h 924021"/>
                <a:gd name="connsiteX4" fmla="*/ 122199 w 803939"/>
                <a:gd name="connsiteY4" fmla="*/ 437483 h 924021"/>
                <a:gd name="connsiteX5" fmla="*/ 801649 w 803939"/>
                <a:gd name="connsiteY5" fmla="*/ 5683 h 92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939" h="924021">
                  <a:moveTo>
                    <a:pt x="801649" y="5683"/>
                  </a:moveTo>
                  <a:cubicBezTo>
                    <a:pt x="836574" y="-27655"/>
                    <a:pt x="462453" y="90350"/>
                    <a:pt x="331749" y="237458"/>
                  </a:cubicBezTo>
                  <a:cubicBezTo>
                    <a:pt x="201045" y="384566"/>
                    <a:pt x="64520" y="795200"/>
                    <a:pt x="17424" y="888333"/>
                  </a:cubicBezTo>
                  <a:cubicBezTo>
                    <a:pt x="-29672" y="981466"/>
                    <a:pt x="31711" y="871400"/>
                    <a:pt x="49174" y="796258"/>
                  </a:cubicBezTo>
                  <a:cubicBezTo>
                    <a:pt x="66636" y="721116"/>
                    <a:pt x="1549" y="572950"/>
                    <a:pt x="122199" y="437483"/>
                  </a:cubicBezTo>
                  <a:cubicBezTo>
                    <a:pt x="242849" y="302016"/>
                    <a:pt x="766724" y="39021"/>
                    <a:pt x="801649" y="56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DF50CAD0-2C0F-47DA-A50D-E713D193290A}"/>
                </a:ext>
              </a:extLst>
            </p:cNvPr>
            <p:cNvSpPr/>
            <p:nvPr/>
          </p:nvSpPr>
          <p:spPr>
            <a:xfrm>
              <a:off x="2599995" y="2548790"/>
              <a:ext cx="829148" cy="591588"/>
            </a:xfrm>
            <a:custGeom>
              <a:avLst/>
              <a:gdLst>
                <a:gd name="connsiteX0" fmla="*/ 829005 w 829148"/>
                <a:gd name="connsiteY0" fmla="*/ 3910 h 591588"/>
                <a:gd name="connsiteX1" fmla="*/ 419430 w 829148"/>
                <a:gd name="connsiteY1" fmla="*/ 111860 h 591588"/>
                <a:gd name="connsiteX2" fmla="*/ 16205 w 829148"/>
                <a:gd name="connsiteY2" fmla="*/ 572235 h 591588"/>
                <a:gd name="connsiteX3" fmla="*/ 73355 w 829148"/>
                <a:gd name="connsiteY3" fmla="*/ 511910 h 591588"/>
                <a:gd name="connsiteX4" fmla="*/ 374980 w 829148"/>
                <a:gd name="connsiteY4" fmla="*/ 203935 h 591588"/>
                <a:gd name="connsiteX5" fmla="*/ 829005 w 829148"/>
                <a:gd name="connsiteY5" fmla="*/ 3910 h 59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148" h="591588">
                  <a:moveTo>
                    <a:pt x="829005" y="3910"/>
                  </a:moveTo>
                  <a:cubicBezTo>
                    <a:pt x="836413" y="-11436"/>
                    <a:pt x="554897" y="17139"/>
                    <a:pt x="419430" y="111860"/>
                  </a:cubicBezTo>
                  <a:cubicBezTo>
                    <a:pt x="283963" y="206581"/>
                    <a:pt x="73884" y="505560"/>
                    <a:pt x="16205" y="572235"/>
                  </a:cubicBezTo>
                  <a:cubicBezTo>
                    <a:pt x="-41474" y="638910"/>
                    <a:pt x="73355" y="511910"/>
                    <a:pt x="73355" y="511910"/>
                  </a:cubicBezTo>
                  <a:cubicBezTo>
                    <a:pt x="133151" y="450527"/>
                    <a:pt x="249038" y="287014"/>
                    <a:pt x="374980" y="203935"/>
                  </a:cubicBezTo>
                  <a:cubicBezTo>
                    <a:pt x="500922" y="120856"/>
                    <a:pt x="821597" y="19256"/>
                    <a:pt x="829005" y="39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D6EC9031-1938-40B9-9EC4-22CA11C3F01B}"/>
                </a:ext>
              </a:extLst>
            </p:cNvPr>
            <p:cNvSpPr/>
            <p:nvPr/>
          </p:nvSpPr>
          <p:spPr>
            <a:xfrm>
              <a:off x="2885124" y="2612503"/>
              <a:ext cx="623407" cy="367018"/>
            </a:xfrm>
            <a:custGeom>
              <a:avLst/>
              <a:gdLst>
                <a:gd name="connsiteX0" fmla="*/ 623251 w 623407"/>
                <a:gd name="connsiteY0" fmla="*/ 522 h 367018"/>
                <a:gd name="connsiteX1" fmla="*/ 191451 w 623407"/>
                <a:gd name="connsiteY1" fmla="*/ 203722 h 367018"/>
                <a:gd name="connsiteX2" fmla="*/ 951 w 623407"/>
                <a:gd name="connsiteY2" fmla="*/ 365647 h 367018"/>
                <a:gd name="connsiteX3" fmla="*/ 140651 w 623407"/>
                <a:gd name="connsiteY3" fmla="*/ 267222 h 367018"/>
                <a:gd name="connsiteX4" fmla="*/ 623251 w 623407"/>
                <a:gd name="connsiteY4" fmla="*/ 522 h 36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407" h="367018">
                  <a:moveTo>
                    <a:pt x="623251" y="522"/>
                  </a:moveTo>
                  <a:cubicBezTo>
                    <a:pt x="631718" y="-10061"/>
                    <a:pt x="295168" y="142868"/>
                    <a:pt x="191451" y="203722"/>
                  </a:cubicBezTo>
                  <a:cubicBezTo>
                    <a:pt x="87734" y="264576"/>
                    <a:pt x="9418" y="355064"/>
                    <a:pt x="951" y="365647"/>
                  </a:cubicBezTo>
                  <a:cubicBezTo>
                    <a:pt x="-7516" y="376230"/>
                    <a:pt x="40639" y="323843"/>
                    <a:pt x="140651" y="267222"/>
                  </a:cubicBezTo>
                  <a:cubicBezTo>
                    <a:pt x="240663" y="210601"/>
                    <a:pt x="614784" y="11105"/>
                    <a:pt x="623251" y="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7DF06E56-4E36-410F-87A5-34DB43B0074D}"/>
                </a:ext>
              </a:extLst>
            </p:cNvPr>
            <p:cNvSpPr/>
            <p:nvPr/>
          </p:nvSpPr>
          <p:spPr>
            <a:xfrm>
              <a:off x="3140324" y="2726965"/>
              <a:ext cx="425643" cy="410969"/>
            </a:xfrm>
            <a:custGeom>
              <a:avLst/>
              <a:gdLst>
                <a:gd name="connsiteX0" fmla="*/ 425201 w 425643"/>
                <a:gd name="connsiteY0" fmla="*/ 360 h 410969"/>
                <a:gd name="connsiteX1" fmla="*/ 164851 w 425643"/>
                <a:gd name="connsiteY1" fmla="*/ 76560 h 410969"/>
                <a:gd name="connsiteX2" fmla="*/ 2926 w 425643"/>
                <a:gd name="connsiteY2" fmla="*/ 409935 h 410969"/>
                <a:gd name="connsiteX3" fmla="*/ 63251 w 425643"/>
                <a:gd name="connsiteY3" fmla="*/ 178160 h 410969"/>
                <a:gd name="connsiteX4" fmla="*/ 98176 w 425643"/>
                <a:gd name="connsiteY4" fmla="*/ 92435 h 410969"/>
                <a:gd name="connsiteX5" fmla="*/ 425201 w 425643"/>
                <a:gd name="connsiteY5" fmla="*/ 360 h 41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643" h="410969">
                  <a:moveTo>
                    <a:pt x="425201" y="360"/>
                  </a:moveTo>
                  <a:cubicBezTo>
                    <a:pt x="436314" y="-2286"/>
                    <a:pt x="235230" y="8298"/>
                    <a:pt x="164851" y="76560"/>
                  </a:cubicBezTo>
                  <a:cubicBezTo>
                    <a:pt x="94472" y="144823"/>
                    <a:pt x="19859" y="393002"/>
                    <a:pt x="2926" y="409935"/>
                  </a:cubicBezTo>
                  <a:cubicBezTo>
                    <a:pt x="-14007" y="426868"/>
                    <a:pt x="47376" y="231077"/>
                    <a:pt x="63251" y="178160"/>
                  </a:cubicBezTo>
                  <a:cubicBezTo>
                    <a:pt x="79126" y="125243"/>
                    <a:pt x="44201" y="124185"/>
                    <a:pt x="98176" y="92435"/>
                  </a:cubicBezTo>
                  <a:cubicBezTo>
                    <a:pt x="152151" y="60685"/>
                    <a:pt x="414088" y="3006"/>
                    <a:pt x="425201" y="3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6DB5F5C1-1245-4D18-BC29-05B5CBA3E9AE}"/>
                </a:ext>
              </a:extLst>
            </p:cNvPr>
            <p:cNvSpPr/>
            <p:nvPr/>
          </p:nvSpPr>
          <p:spPr>
            <a:xfrm>
              <a:off x="2443859" y="3091633"/>
              <a:ext cx="629639" cy="697812"/>
            </a:xfrm>
            <a:custGeom>
              <a:avLst/>
              <a:gdLst>
                <a:gd name="connsiteX0" fmla="*/ 629541 w 629639"/>
                <a:gd name="connsiteY0" fmla="*/ 817 h 697812"/>
                <a:gd name="connsiteX1" fmla="*/ 318391 w 629639"/>
                <a:gd name="connsiteY1" fmla="*/ 381817 h 697812"/>
                <a:gd name="connsiteX2" fmla="*/ 4066 w 629639"/>
                <a:gd name="connsiteY2" fmla="*/ 692967 h 697812"/>
                <a:gd name="connsiteX3" fmla="*/ 153291 w 629639"/>
                <a:gd name="connsiteY3" fmla="*/ 565967 h 697812"/>
                <a:gd name="connsiteX4" fmla="*/ 350141 w 629639"/>
                <a:gd name="connsiteY4" fmla="*/ 489767 h 697812"/>
                <a:gd name="connsiteX5" fmla="*/ 629541 w 629639"/>
                <a:gd name="connsiteY5" fmla="*/ 817 h 69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639" h="697812">
                  <a:moveTo>
                    <a:pt x="629541" y="817"/>
                  </a:moveTo>
                  <a:cubicBezTo>
                    <a:pt x="624249" y="-17175"/>
                    <a:pt x="422637" y="266459"/>
                    <a:pt x="318391" y="381817"/>
                  </a:cubicBezTo>
                  <a:cubicBezTo>
                    <a:pt x="214145" y="497175"/>
                    <a:pt x="31583" y="662275"/>
                    <a:pt x="4066" y="692967"/>
                  </a:cubicBezTo>
                  <a:cubicBezTo>
                    <a:pt x="-23451" y="723659"/>
                    <a:pt x="95612" y="599834"/>
                    <a:pt x="153291" y="565967"/>
                  </a:cubicBezTo>
                  <a:cubicBezTo>
                    <a:pt x="210970" y="532100"/>
                    <a:pt x="274470" y="579725"/>
                    <a:pt x="350141" y="489767"/>
                  </a:cubicBezTo>
                  <a:cubicBezTo>
                    <a:pt x="425812" y="399809"/>
                    <a:pt x="634833" y="18809"/>
                    <a:pt x="629541" y="8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CF9A3A88-EB4B-43F5-B5BB-769C0BD15438}"/>
                </a:ext>
              </a:extLst>
            </p:cNvPr>
            <p:cNvSpPr/>
            <p:nvPr/>
          </p:nvSpPr>
          <p:spPr>
            <a:xfrm>
              <a:off x="2597426" y="3035277"/>
              <a:ext cx="530420" cy="533061"/>
            </a:xfrm>
            <a:custGeom>
              <a:avLst/>
              <a:gdLst>
                <a:gd name="connsiteX0" fmla="*/ 529949 w 530420"/>
                <a:gd name="connsiteY0" fmla="*/ 23 h 533061"/>
                <a:gd name="connsiteX1" fmla="*/ 167999 w 530420"/>
                <a:gd name="connsiteY1" fmla="*/ 219098 h 533061"/>
                <a:gd name="connsiteX2" fmla="*/ 2899 w 530420"/>
                <a:gd name="connsiteY2" fmla="*/ 527073 h 533061"/>
                <a:gd name="connsiteX3" fmla="*/ 75924 w 530420"/>
                <a:gd name="connsiteY3" fmla="*/ 406423 h 533061"/>
                <a:gd name="connsiteX4" fmla="*/ 241024 w 530420"/>
                <a:gd name="connsiteY4" fmla="*/ 206398 h 533061"/>
                <a:gd name="connsiteX5" fmla="*/ 529949 w 530420"/>
                <a:gd name="connsiteY5" fmla="*/ 23 h 53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0420" h="533061">
                  <a:moveTo>
                    <a:pt x="529949" y="23"/>
                  </a:moveTo>
                  <a:cubicBezTo>
                    <a:pt x="517778" y="2140"/>
                    <a:pt x="255841" y="131256"/>
                    <a:pt x="167999" y="219098"/>
                  </a:cubicBezTo>
                  <a:cubicBezTo>
                    <a:pt x="80157" y="306940"/>
                    <a:pt x="18245" y="495852"/>
                    <a:pt x="2899" y="527073"/>
                  </a:cubicBezTo>
                  <a:cubicBezTo>
                    <a:pt x="-12447" y="558294"/>
                    <a:pt x="36236" y="459869"/>
                    <a:pt x="75924" y="406423"/>
                  </a:cubicBezTo>
                  <a:cubicBezTo>
                    <a:pt x="115611" y="352977"/>
                    <a:pt x="166941" y="271486"/>
                    <a:pt x="241024" y="206398"/>
                  </a:cubicBezTo>
                  <a:cubicBezTo>
                    <a:pt x="315107" y="141311"/>
                    <a:pt x="542120" y="-2094"/>
                    <a:pt x="529949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AC1777C0-2CD3-4E74-B684-56DD8ECE9CC2}"/>
                </a:ext>
              </a:extLst>
            </p:cNvPr>
            <p:cNvSpPr/>
            <p:nvPr/>
          </p:nvSpPr>
          <p:spPr>
            <a:xfrm>
              <a:off x="2018642" y="3281003"/>
              <a:ext cx="499175" cy="694803"/>
            </a:xfrm>
            <a:custGeom>
              <a:avLst/>
              <a:gdLst>
                <a:gd name="connsiteX0" fmla="*/ 499133 w 499175"/>
                <a:gd name="connsiteY0" fmla="*/ 1947 h 694803"/>
                <a:gd name="connsiteX1" fmla="*/ 245133 w 499175"/>
                <a:gd name="connsiteY1" fmla="*/ 494072 h 694803"/>
                <a:gd name="connsiteX2" fmla="*/ 3833 w 499175"/>
                <a:gd name="connsiteY2" fmla="*/ 690922 h 694803"/>
                <a:gd name="connsiteX3" fmla="*/ 108608 w 499175"/>
                <a:gd name="connsiteY3" fmla="*/ 602022 h 694803"/>
                <a:gd name="connsiteX4" fmla="*/ 264183 w 499175"/>
                <a:gd name="connsiteY4" fmla="*/ 332147 h 694803"/>
                <a:gd name="connsiteX5" fmla="*/ 499133 w 499175"/>
                <a:gd name="connsiteY5" fmla="*/ 1947 h 69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175" h="694803">
                  <a:moveTo>
                    <a:pt x="499133" y="1947"/>
                  </a:moveTo>
                  <a:cubicBezTo>
                    <a:pt x="495958" y="28935"/>
                    <a:pt x="327683" y="379243"/>
                    <a:pt x="245133" y="494072"/>
                  </a:cubicBezTo>
                  <a:cubicBezTo>
                    <a:pt x="162583" y="608901"/>
                    <a:pt x="26587" y="672930"/>
                    <a:pt x="3833" y="690922"/>
                  </a:cubicBezTo>
                  <a:cubicBezTo>
                    <a:pt x="-18921" y="708914"/>
                    <a:pt x="65216" y="661818"/>
                    <a:pt x="108608" y="602022"/>
                  </a:cubicBezTo>
                  <a:cubicBezTo>
                    <a:pt x="152000" y="542226"/>
                    <a:pt x="200683" y="428455"/>
                    <a:pt x="264183" y="332147"/>
                  </a:cubicBezTo>
                  <a:cubicBezTo>
                    <a:pt x="327683" y="235839"/>
                    <a:pt x="502308" y="-25041"/>
                    <a:pt x="499133" y="19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10BEDBFB-DC75-44AC-BDF6-F9233A11103D}"/>
                </a:ext>
              </a:extLst>
            </p:cNvPr>
            <p:cNvSpPr/>
            <p:nvPr/>
          </p:nvSpPr>
          <p:spPr>
            <a:xfrm>
              <a:off x="3230931" y="2784471"/>
              <a:ext cx="332525" cy="977451"/>
            </a:xfrm>
            <a:custGeom>
              <a:avLst/>
              <a:gdLst>
                <a:gd name="connsiteX0" fmla="*/ 325069 w 332525"/>
                <a:gd name="connsiteY0" fmla="*/ 4 h 977451"/>
                <a:gd name="connsiteX1" fmla="*/ 299669 w 332525"/>
                <a:gd name="connsiteY1" fmla="*/ 120654 h 977451"/>
                <a:gd name="connsiteX2" fmla="*/ 83769 w 332525"/>
                <a:gd name="connsiteY2" fmla="*/ 371479 h 977451"/>
                <a:gd name="connsiteX3" fmla="*/ 17094 w 332525"/>
                <a:gd name="connsiteY3" fmla="*/ 927104 h 977451"/>
                <a:gd name="connsiteX4" fmla="*/ 13919 w 332525"/>
                <a:gd name="connsiteY4" fmla="*/ 892179 h 977451"/>
                <a:gd name="connsiteX5" fmla="*/ 17094 w 332525"/>
                <a:gd name="connsiteY5" fmla="*/ 403229 h 977451"/>
                <a:gd name="connsiteX6" fmla="*/ 232994 w 332525"/>
                <a:gd name="connsiteY6" fmla="*/ 117479 h 977451"/>
                <a:gd name="connsiteX7" fmla="*/ 325069 w 332525"/>
                <a:gd name="connsiteY7" fmla="*/ 4 h 977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525" h="977451">
                  <a:moveTo>
                    <a:pt x="325069" y="4"/>
                  </a:moveTo>
                  <a:cubicBezTo>
                    <a:pt x="336181" y="533"/>
                    <a:pt x="339886" y="58742"/>
                    <a:pt x="299669" y="120654"/>
                  </a:cubicBezTo>
                  <a:cubicBezTo>
                    <a:pt x="259452" y="182566"/>
                    <a:pt x="130865" y="237071"/>
                    <a:pt x="83769" y="371479"/>
                  </a:cubicBezTo>
                  <a:cubicBezTo>
                    <a:pt x="36673" y="505887"/>
                    <a:pt x="28736" y="840321"/>
                    <a:pt x="17094" y="927104"/>
                  </a:cubicBezTo>
                  <a:cubicBezTo>
                    <a:pt x="5452" y="1013887"/>
                    <a:pt x="13919" y="979491"/>
                    <a:pt x="13919" y="892179"/>
                  </a:cubicBezTo>
                  <a:cubicBezTo>
                    <a:pt x="13919" y="804867"/>
                    <a:pt x="-19419" y="532346"/>
                    <a:pt x="17094" y="403229"/>
                  </a:cubicBezTo>
                  <a:cubicBezTo>
                    <a:pt x="53607" y="274112"/>
                    <a:pt x="184840" y="183625"/>
                    <a:pt x="232994" y="117479"/>
                  </a:cubicBezTo>
                  <a:cubicBezTo>
                    <a:pt x="281148" y="51333"/>
                    <a:pt x="313957" y="-525"/>
                    <a:pt x="325069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0CEA9317-1DE7-46CA-B4A8-149CDEA3385A}"/>
                </a:ext>
              </a:extLst>
            </p:cNvPr>
            <p:cNvSpPr/>
            <p:nvPr/>
          </p:nvSpPr>
          <p:spPr>
            <a:xfrm>
              <a:off x="2820748" y="2914639"/>
              <a:ext cx="509944" cy="1378296"/>
            </a:xfrm>
            <a:custGeom>
              <a:avLst/>
              <a:gdLst>
                <a:gd name="connsiteX0" fmla="*/ 509827 w 509944"/>
                <a:gd name="connsiteY0" fmla="*/ 11 h 1378296"/>
                <a:gd name="connsiteX1" fmla="*/ 297102 w 509944"/>
                <a:gd name="connsiteY1" fmla="*/ 419111 h 1378296"/>
                <a:gd name="connsiteX2" fmla="*/ 249477 w 509944"/>
                <a:gd name="connsiteY2" fmla="*/ 730261 h 1378296"/>
                <a:gd name="connsiteX3" fmla="*/ 55802 w 509944"/>
                <a:gd name="connsiteY3" fmla="*/ 984261 h 1378296"/>
                <a:gd name="connsiteX4" fmla="*/ 8177 w 509944"/>
                <a:gd name="connsiteY4" fmla="*/ 1355736 h 1378296"/>
                <a:gd name="connsiteX5" fmla="*/ 14527 w 509944"/>
                <a:gd name="connsiteY5" fmla="*/ 1276361 h 1378296"/>
                <a:gd name="connsiteX6" fmla="*/ 147877 w 509944"/>
                <a:gd name="connsiteY6" fmla="*/ 777886 h 1378296"/>
                <a:gd name="connsiteX7" fmla="*/ 265352 w 509944"/>
                <a:gd name="connsiteY7" fmla="*/ 406411 h 1378296"/>
                <a:gd name="connsiteX8" fmla="*/ 509827 w 509944"/>
                <a:gd name="connsiteY8" fmla="*/ 11 h 13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944" h="1378296">
                  <a:moveTo>
                    <a:pt x="509827" y="11"/>
                  </a:moveTo>
                  <a:cubicBezTo>
                    <a:pt x="515119" y="2128"/>
                    <a:pt x="340494" y="297403"/>
                    <a:pt x="297102" y="419111"/>
                  </a:cubicBezTo>
                  <a:cubicBezTo>
                    <a:pt x="253710" y="540819"/>
                    <a:pt x="289694" y="636069"/>
                    <a:pt x="249477" y="730261"/>
                  </a:cubicBezTo>
                  <a:cubicBezTo>
                    <a:pt x="209260" y="824453"/>
                    <a:pt x="96019" y="880015"/>
                    <a:pt x="55802" y="984261"/>
                  </a:cubicBezTo>
                  <a:cubicBezTo>
                    <a:pt x="15585" y="1088507"/>
                    <a:pt x="15056" y="1307053"/>
                    <a:pt x="8177" y="1355736"/>
                  </a:cubicBezTo>
                  <a:cubicBezTo>
                    <a:pt x="1298" y="1404419"/>
                    <a:pt x="-8756" y="1372669"/>
                    <a:pt x="14527" y="1276361"/>
                  </a:cubicBezTo>
                  <a:cubicBezTo>
                    <a:pt x="37810" y="1180053"/>
                    <a:pt x="106073" y="922878"/>
                    <a:pt x="147877" y="777886"/>
                  </a:cubicBezTo>
                  <a:cubicBezTo>
                    <a:pt x="189681" y="632894"/>
                    <a:pt x="208731" y="534469"/>
                    <a:pt x="265352" y="406411"/>
                  </a:cubicBezTo>
                  <a:cubicBezTo>
                    <a:pt x="321973" y="278353"/>
                    <a:pt x="504535" y="-2106"/>
                    <a:pt x="509827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D5D746F2-C694-47AA-BA7B-B2FE0A85A25C}"/>
                </a:ext>
              </a:extLst>
            </p:cNvPr>
            <p:cNvSpPr/>
            <p:nvPr/>
          </p:nvSpPr>
          <p:spPr>
            <a:xfrm>
              <a:off x="3111488" y="3172354"/>
              <a:ext cx="141201" cy="1009084"/>
            </a:xfrm>
            <a:custGeom>
              <a:avLst/>
              <a:gdLst>
                <a:gd name="connsiteX0" fmla="*/ 120662 w 141201"/>
                <a:gd name="connsiteY0" fmla="*/ 28046 h 1009084"/>
                <a:gd name="connsiteX1" fmla="*/ 95262 w 141201"/>
                <a:gd name="connsiteY1" fmla="*/ 75671 h 1009084"/>
                <a:gd name="connsiteX2" fmla="*/ 57162 w 141201"/>
                <a:gd name="connsiteY2" fmla="*/ 501121 h 1009084"/>
                <a:gd name="connsiteX3" fmla="*/ 133362 w 141201"/>
                <a:gd name="connsiteY3" fmla="*/ 964671 h 1009084"/>
                <a:gd name="connsiteX4" fmla="*/ 133362 w 141201"/>
                <a:gd name="connsiteY4" fmla="*/ 967846 h 1009084"/>
                <a:gd name="connsiteX5" fmla="*/ 85737 w 141201"/>
                <a:gd name="connsiteY5" fmla="*/ 764646 h 1009084"/>
                <a:gd name="connsiteX6" fmla="*/ 12 w 141201"/>
                <a:gd name="connsiteY6" fmla="*/ 380471 h 1009084"/>
                <a:gd name="connsiteX7" fmla="*/ 120662 w 141201"/>
                <a:gd name="connsiteY7" fmla="*/ 28046 h 100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201" h="1009084">
                  <a:moveTo>
                    <a:pt x="120662" y="28046"/>
                  </a:moveTo>
                  <a:cubicBezTo>
                    <a:pt x="136537" y="-22754"/>
                    <a:pt x="105845" y="-3175"/>
                    <a:pt x="95262" y="75671"/>
                  </a:cubicBezTo>
                  <a:cubicBezTo>
                    <a:pt x="84679" y="154517"/>
                    <a:pt x="50812" y="352954"/>
                    <a:pt x="57162" y="501121"/>
                  </a:cubicBezTo>
                  <a:cubicBezTo>
                    <a:pt x="63512" y="649288"/>
                    <a:pt x="133362" y="964671"/>
                    <a:pt x="133362" y="964671"/>
                  </a:cubicBezTo>
                  <a:cubicBezTo>
                    <a:pt x="146062" y="1042459"/>
                    <a:pt x="141299" y="1001183"/>
                    <a:pt x="133362" y="967846"/>
                  </a:cubicBezTo>
                  <a:cubicBezTo>
                    <a:pt x="125425" y="934509"/>
                    <a:pt x="107962" y="862542"/>
                    <a:pt x="85737" y="764646"/>
                  </a:cubicBezTo>
                  <a:cubicBezTo>
                    <a:pt x="63512" y="666750"/>
                    <a:pt x="-1046" y="501650"/>
                    <a:pt x="12" y="380471"/>
                  </a:cubicBezTo>
                  <a:cubicBezTo>
                    <a:pt x="1070" y="259292"/>
                    <a:pt x="104787" y="78846"/>
                    <a:pt x="120662" y="280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235F1932-EA63-430A-99AB-C32D06C80165}"/>
                </a:ext>
              </a:extLst>
            </p:cNvPr>
            <p:cNvSpPr/>
            <p:nvPr/>
          </p:nvSpPr>
          <p:spPr>
            <a:xfrm>
              <a:off x="3292388" y="3688290"/>
              <a:ext cx="79771" cy="640949"/>
            </a:xfrm>
            <a:custGeom>
              <a:avLst/>
              <a:gdLst>
                <a:gd name="connsiteX0" fmla="*/ 79462 w 79771"/>
                <a:gd name="connsiteY0" fmla="*/ 16935 h 640949"/>
                <a:gd name="connsiteX1" fmla="*/ 54062 w 79771"/>
                <a:gd name="connsiteY1" fmla="*/ 267760 h 640949"/>
                <a:gd name="connsiteX2" fmla="*/ 87 w 79771"/>
                <a:gd name="connsiteY2" fmla="*/ 636060 h 640949"/>
                <a:gd name="connsiteX3" fmla="*/ 41362 w 79771"/>
                <a:gd name="connsiteY3" fmla="*/ 451910 h 640949"/>
                <a:gd name="connsiteX4" fmla="*/ 38187 w 79771"/>
                <a:gd name="connsiteY4" fmla="*/ 67735 h 640949"/>
                <a:gd name="connsiteX5" fmla="*/ 79462 w 79771"/>
                <a:gd name="connsiteY5" fmla="*/ 16935 h 6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771" h="640949">
                  <a:moveTo>
                    <a:pt x="79462" y="16935"/>
                  </a:moveTo>
                  <a:cubicBezTo>
                    <a:pt x="82108" y="50273"/>
                    <a:pt x="67291" y="164573"/>
                    <a:pt x="54062" y="267760"/>
                  </a:cubicBezTo>
                  <a:cubicBezTo>
                    <a:pt x="40833" y="370947"/>
                    <a:pt x="2204" y="605368"/>
                    <a:pt x="87" y="636060"/>
                  </a:cubicBezTo>
                  <a:cubicBezTo>
                    <a:pt x="-2030" y="666752"/>
                    <a:pt x="35012" y="546631"/>
                    <a:pt x="41362" y="451910"/>
                  </a:cubicBezTo>
                  <a:cubicBezTo>
                    <a:pt x="47712" y="357189"/>
                    <a:pt x="33425" y="136527"/>
                    <a:pt x="38187" y="67735"/>
                  </a:cubicBezTo>
                  <a:cubicBezTo>
                    <a:pt x="42949" y="-1057"/>
                    <a:pt x="76816" y="-16403"/>
                    <a:pt x="79462" y="169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695357F2-B764-4F7B-8C7F-CB1DCACF46EB}"/>
                </a:ext>
              </a:extLst>
            </p:cNvPr>
            <p:cNvSpPr/>
            <p:nvPr/>
          </p:nvSpPr>
          <p:spPr>
            <a:xfrm>
              <a:off x="3031151" y="3800306"/>
              <a:ext cx="276191" cy="1083936"/>
            </a:xfrm>
            <a:custGeom>
              <a:avLst/>
              <a:gdLst>
                <a:gd name="connsiteX0" fmla="*/ 67649 w 276191"/>
                <a:gd name="connsiteY0" fmla="*/ 28744 h 1083936"/>
                <a:gd name="connsiteX1" fmla="*/ 35899 w 276191"/>
                <a:gd name="connsiteY1" fmla="*/ 76369 h 1083936"/>
                <a:gd name="connsiteX2" fmla="*/ 13674 w 276191"/>
                <a:gd name="connsiteY2" fmla="*/ 543094 h 1083936"/>
                <a:gd name="connsiteX3" fmla="*/ 261324 w 276191"/>
                <a:gd name="connsiteY3" fmla="*/ 1054269 h 1083936"/>
                <a:gd name="connsiteX4" fmla="*/ 235924 w 276191"/>
                <a:gd name="connsiteY4" fmla="*/ 1000294 h 1083936"/>
                <a:gd name="connsiteX5" fmla="*/ 134324 w 276191"/>
                <a:gd name="connsiteY5" fmla="*/ 812969 h 1083936"/>
                <a:gd name="connsiteX6" fmla="*/ 102574 w 276191"/>
                <a:gd name="connsiteY6" fmla="*/ 720894 h 1083936"/>
                <a:gd name="connsiteX7" fmla="*/ 23199 w 276191"/>
                <a:gd name="connsiteY7" fmla="*/ 365294 h 1083936"/>
                <a:gd name="connsiteX8" fmla="*/ 67649 w 276191"/>
                <a:gd name="connsiteY8" fmla="*/ 28744 h 108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191" h="1083936">
                  <a:moveTo>
                    <a:pt x="67649" y="28744"/>
                  </a:moveTo>
                  <a:cubicBezTo>
                    <a:pt x="69766" y="-19410"/>
                    <a:pt x="44895" y="-9356"/>
                    <a:pt x="35899" y="76369"/>
                  </a:cubicBezTo>
                  <a:cubicBezTo>
                    <a:pt x="26903" y="162094"/>
                    <a:pt x="-23897" y="380111"/>
                    <a:pt x="13674" y="543094"/>
                  </a:cubicBezTo>
                  <a:cubicBezTo>
                    <a:pt x="51245" y="706077"/>
                    <a:pt x="224282" y="978069"/>
                    <a:pt x="261324" y="1054269"/>
                  </a:cubicBezTo>
                  <a:cubicBezTo>
                    <a:pt x="298366" y="1130469"/>
                    <a:pt x="257091" y="1040511"/>
                    <a:pt x="235924" y="1000294"/>
                  </a:cubicBezTo>
                  <a:cubicBezTo>
                    <a:pt x="214757" y="960077"/>
                    <a:pt x="156549" y="859536"/>
                    <a:pt x="134324" y="812969"/>
                  </a:cubicBezTo>
                  <a:cubicBezTo>
                    <a:pt x="112099" y="766402"/>
                    <a:pt x="121095" y="795507"/>
                    <a:pt x="102574" y="720894"/>
                  </a:cubicBezTo>
                  <a:cubicBezTo>
                    <a:pt x="84053" y="646282"/>
                    <a:pt x="33253" y="480652"/>
                    <a:pt x="23199" y="365294"/>
                  </a:cubicBezTo>
                  <a:cubicBezTo>
                    <a:pt x="13145" y="249936"/>
                    <a:pt x="65532" y="76898"/>
                    <a:pt x="67649" y="28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C2F9E57A-1DBE-4660-9E4A-DE8144E0441A}"/>
                </a:ext>
              </a:extLst>
            </p:cNvPr>
            <p:cNvSpPr/>
            <p:nvPr/>
          </p:nvSpPr>
          <p:spPr>
            <a:xfrm>
              <a:off x="3181331" y="3743795"/>
              <a:ext cx="129905" cy="948998"/>
            </a:xfrm>
            <a:custGeom>
              <a:avLst/>
              <a:gdLst>
                <a:gd name="connsiteX0" fmla="*/ 125432 w 129905"/>
                <a:gd name="connsiteY0" fmla="*/ 9055 h 948998"/>
                <a:gd name="connsiteX1" fmla="*/ 34944 w 129905"/>
                <a:gd name="connsiteY1" fmla="*/ 499593 h 948998"/>
                <a:gd name="connsiteX2" fmla="*/ 123844 w 129905"/>
                <a:gd name="connsiteY2" fmla="*/ 923455 h 948998"/>
                <a:gd name="connsiteX3" fmla="*/ 115907 w 129905"/>
                <a:gd name="connsiteY3" fmla="*/ 888530 h 948998"/>
                <a:gd name="connsiteX4" fmla="*/ 66694 w 129905"/>
                <a:gd name="connsiteY4" fmla="*/ 782168 h 948998"/>
                <a:gd name="connsiteX5" fmla="*/ 19 w 129905"/>
                <a:gd name="connsiteY5" fmla="*/ 475780 h 948998"/>
                <a:gd name="connsiteX6" fmla="*/ 60344 w 129905"/>
                <a:gd name="connsiteY6" fmla="*/ 201143 h 948998"/>
                <a:gd name="connsiteX7" fmla="*/ 125432 w 129905"/>
                <a:gd name="connsiteY7" fmla="*/ 9055 h 94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905" h="948998">
                  <a:moveTo>
                    <a:pt x="125432" y="9055"/>
                  </a:moveTo>
                  <a:cubicBezTo>
                    <a:pt x="121199" y="58797"/>
                    <a:pt x="35209" y="347193"/>
                    <a:pt x="34944" y="499593"/>
                  </a:cubicBezTo>
                  <a:cubicBezTo>
                    <a:pt x="34679" y="651993"/>
                    <a:pt x="110350" y="858632"/>
                    <a:pt x="123844" y="923455"/>
                  </a:cubicBezTo>
                  <a:cubicBezTo>
                    <a:pt x="137338" y="988278"/>
                    <a:pt x="125432" y="912078"/>
                    <a:pt x="115907" y="888530"/>
                  </a:cubicBezTo>
                  <a:cubicBezTo>
                    <a:pt x="106382" y="864982"/>
                    <a:pt x="86009" y="850960"/>
                    <a:pt x="66694" y="782168"/>
                  </a:cubicBezTo>
                  <a:cubicBezTo>
                    <a:pt x="47379" y="713376"/>
                    <a:pt x="1077" y="572617"/>
                    <a:pt x="19" y="475780"/>
                  </a:cubicBezTo>
                  <a:cubicBezTo>
                    <a:pt x="-1039" y="378943"/>
                    <a:pt x="40236" y="274962"/>
                    <a:pt x="60344" y="201143"/>
                  </a:cubicBezTo>
                  <a:cubicBezTo>
                    <a:pt x="80452" y="127324"/>
                    <a:pt x="129665" y="-40687"/>
                    <a:pt x="125432" y="90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8E6A86C8-0B5A-4F55-8B76-FAEDC2568CB5}"/>
                </a:ext>
              </a:extLst>
            </p:cNvPr>
            <p:cNvSpPr/>
            <p:nvPr/>
          </p:nvSpPr>
          <p:spPr>
            <a:xfrm>
              <a:off x="3482054" y="2467297"/>
              <a:ext cx="476938" cy="124756"/>
            </a:xfrm>
            <a:custGeom>
              <a:avLst/>
              <a:gdLst>
                <a:gd name="connsiteX0" fmla="*/ 4096 w 476938"/>
                <a:gd name="connsiteY0" fmla="*/ 40953 h 124756"/>
                <a:gd name="connsiteX1" fmla="*/ 203063 w 476938"/>
                <a:gd name="connsiteY1" fmla="*/ 2853 h 124756"/>
                <a:gd name="connsiteX2" fmla="*/ 465529 w 476938"/>
                <a:gd name="connsiteY2" fmla="*/ 121386 h 124756"/>
                <a:gd name="connsiteX3" fmla="*/ 389329 w 476938"/>
                <a:gd name="connsiteY3" fmla="*/ 87520 h 124756"/>
                <a:gd name="connsiteX4" fmla="*/ 4096 w 476938"/>
                <a:gd name="connsiteY4" fmla="*/ 40953 h 12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938" h="124756">
                  <a:moveTo>
                    <a:pt x="4096" y="40953"/>
                  </a:moveTo>
                  <a:cubicBezTo>
                    <a:pt x="-26948" y="26842"/>
                    <a:pt x="126158" y="-10552"/>
                    <a:pt x="203063" y="2853"/>
                  </a:cubicBezTo>
                  <a:cubicBezTo>
                    <a:pt x="279968" y="16258"/>
                    <a:pt x="434485" y="107275"/>
                    <a:pt x="465529" y="121386"/>
                  </a:cubicBezTo>
                  <a:cubicBezTo>
                    <a:pt x="496573" y="135497"/>
                    <a:pt x="462001" y="101631"/>
                    <a:pt x="389329" y="87520"/>
                  </a:cubicBezTo>
                  <a:cubicBezTo>
                    <a:pt x="316657" y="73409"/>
                    <a:pt x="35140" y="55064"/>
                    <a:pt x="4096" y="409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A9317468-23D4-4534-8D36-6E2F59652699}"/>
                </a:ext>
              </a:extLst>
            </p:cNvPr>
            <p:cNvSpPr/>
            <p:nvPr/>
          </p:nvSpPr>
          <p:spPr>
            <a:xfrm>
              <a:off x="3612654" y="2598181"/>
              <a:ext cx="464964" cy="167911"/>
            </a:xfrm>
            <a:custGeom>
              <a:avLst/>
              <a:gdLst>
                <a:gd name="connsiteX0" fmla="*/ 496 w 464964"/>
                <a:gd name="connsiteY0" fmla="*/ 3202 h 167911"/>
                <a:gd name="connsiteX1" fmla="*/ 298946 w 464964"/>
                <a:gd name="connsiteY1" fmla="*/ 39186 h 167911"/>
                <a:gd name="connsiteX2" fmla="*/ 461929 w 464964"/>
                <a:gd name="connsiteY2" fmla="*/ 166186 h 167911"/>
                <a:gd name="connsiteX3" fmla="*/ 375146 w 464964"/>
                <a:gd name="connsiteY3" fmla="*/ 106919 h 167911"/>
                <a:gd name="connsiteX4" fmla="*/ 496 w 464964"/>
                <a:gd name="connsiteY4" fmla="*/ 3202 h 16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964" h="167911">
                  <a:moveTo>
                    <a:pt x="496" y="3202"/>
                  </a:moveTo>
                  <a:cubicBezTo>
                    <a:pt x="-12204" y="-8087"/>
                    <a:pt x="222041" y="12022"/>
                    <a:pt x="298946" y="39186"/>
                  </a:cubicBezTo>
                  <a:cubicBezTo>
                    <a:pt x="375852" y="66350"/>
                    <a:pt x="449229" y="154897"/>
                    <a:pt x="461929" y="166186"/>
                  </a:cubicBezTo>
                  <a:cubicBezTo>
                    <a:pt x="474629" y="177475"/>
                    <a:pt x="447818" y="130555"/>
                    <a:pt x="375146" y="106919"/>
                  </a:cubicBezTo>
                  <a:cubicBezTo>
                    <a:pt x="302474" y="83283"/>
                    <a:pt x="13196" y="14491"/>
                    <a:pt x="496" y="3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9B7BF837-7544-4222-9D05-39CCFEF10B68}"/>
                </a:ext>
              </a:extLst>
            </p:cNvPr>
            <p:cNvSpPr/>
            <p:nvPr/>
          </p:nvSpPr>
          <p:spPr>
            <a:xfrm>
              <a:off x="3744093" y="2742569"/>
              <a:ext cx="346462" cy="83888"/>
            </a:xfrm>
            <a:custGeom>
              <a:avLst/>
              <a:gdLst>
                <a:gd name="connsiteX0" fmla="*/ 290 w 346462"/>
                <a:gd name="connsiteY0" fmla="*/ 2748 h 83888"/>
                <a:gd name="connsiteX1" fmla="*/ 260640 w 346462"/>
                <a:gd name="connsiteY1" fmla="*/ 13331 h 83888"/>
                <a:gd name="connsiteX2" fmla="*/ 345307 w 346462"/>
                <a:gd name="connsiteY2" fmla="*/ 83181 h 83888"/>
                <a:gd name="connsiteX3" fmla="*/ 211957 w 346462"/>
                <a:gd name="connsiteY3" fmla="*/ 47198 h 83888"/>
                <a:gd name="connsiteX4" fmla="*/ 290 w 346462"/>
                <a:gd name="connsiteY4" fmla="*/ 2748 h 8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462" h="83888">
                  <a:moveTo>
                    <a:pt x="290" y="2748"/>
                  </a:moveTo>
                  <a:cubicBezTo>
                    <a:pt x="8404" y="-2896"/>
                    <a:pt x="203137" y="-74"/>
                    <a:pt x="260640" y="13331"/>
                  </a:cubicBezTo>
                  <a:cubicBezTo>
                    <a:pt x="318143" y="26736"/>
                    <a:pt x="353421" y="77537"/>
                    <a:pt x="345307" y="83181"/>
                  </a:cubicBezTo>
                  <a:cubicBezTo>
                    <a:pt x="337193" y="88825"/>
                    <a:pt x="267696" y="59192"/>
                    <a:pt x="211957" y="47198"/>
                  </a:cubicBezTo>
                  <a:cubicBezTo>
                    <a:pt x="156218" y="35204"/>
                    <a:pt x="-7824" y="8392"/>
                    <a:pt x="290" y="27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67FA2B99-D9D7-4F77-98F9-4E523561F9A1}"/>
                </a:ext>
              </a:extLst>
            </p:cNvPr>
            <p:cNvSpPr/>
            <p:nvPr/>
          </p:nvSpPr>
          <p:spPr>
            <a:xfrm>
              <a:off x="1900222" y="4057673"/>
              <a:ext cx="219093" cy="227027"/>
            </a:xfrm>
            <a:custGeom>
              <a:avLst/>
              <a:gdLst>
                <a:gd name="connsiteX0" fmla="*/ 219091 w 219093"/>
                <a:gd name="connsiteY0" fmla="*/ 74590 h 227027"/>
                <a:gd name="connsiteX1" fmla="*/ 85741 w 219093"/>
                <a:gd name="connsiteY1" fmla="*/ 3152 h 227027"/>
                <a:gd name="connsiteX2" fmla="*/ 17478 w 219093"/>
                <a:gd name="connsiteY2" fmla="*/ 25377 h 227027"/>
                <a:gd name="connsiteX3" fmla="*/ 16 w 219093"/>
                <a:gd name="connsiteY3" fmla="*/ 138090 h 227027"/>
                <a:gd name="connsiteX4" fmla="*/ 14303 w 219093"/>
                <a:gd name="connsiteY4" fmla="*/ 226990 h 227027"/>
                <a:gd name="connsiteX5" fmla="*/ 15891 w 219093"/>
                <a:gd name="connsiteY5" fmla="*/ 147615 h 227027"/>
                <a:gd name="connsiteX6" fmla="*/ 42878 w 219093"/>
                <a:gd name="connsiteY6" fmla="*/ 33315 h 227027"/>
                <a:gd name="connsiteX7" fmla="*/ 47641 w 219093"/>
                <a:gd name="connsiteY7" fmla="*/ 25377 h 227027"/>
                <a:gd name="connsiteX8" fmla="*/ 82566 w 219093"/>
                <a:gd name="connsiteY8" fmla="*/ 17440 h 227027"/>
                <a:gd name="connsiteX9" fmla="*/ 219091 w 219093"/>
                <a:gd name="connsiteY9" fmla="*/ 74590 h 22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093" h="227027">
                  <a:moveTo>
                    <a:pt x="219091" y="74590"/>
                  </a:moveTo>
                  <a:cubicBezTo>
                    <a:pt x="219620" y="72209"/>
                    <a:pt x="119343" y="11354"/>
                    <a:pt x="85741" y="3152"/>
                  </a:cubicBezTo>
                  <a:cubicBezTo>
                    <a:pt x="52139" y="-5050"/>
                    <a:pt x="31765" y="2887"/>
                    <a:pt x="17478" y="25377"/>
                  </a:cubicBezTo>
                  <a:cubicBezTo>
                    <a:pt x="3190" y="47867"/>
                    <a:pt x="545" y="104488"/>
                    <a:pt x="16" y="138090"/>
                  </a:cubicBezTo>
                  <a:cubicBezTo>
                    <a:pt x="-513" y="171692"/>
                    <a:pt x="11657" y="225403"/>
                    <a:pt x="14303" y="226990"/>
                  </a:cubicBezTo>
                  <a:cubicBezTo>
                    <a:pt x="16949" y="228578"/>
                    <a:pt x="11128" y="179894"/>
                    <a:pt x="15891" y="147615"/>
                  </a:cubicBezTo>
                  <a:cubicBezTo>
                    <a:pt x="20653" y="115336"/>
                    <a:pt x="37586" y="53688"/>
                    <a:pt x="42878" y="33315"/>
                  </a:cubicBezTo>
                  <a:cubicBezTo>
                    <a:pt x="48170" y="12942"/>
                    <a:pt x="41026" y="28023"/>
                    <a:pt x="47641" y="25377"/>
                  </a:cubicBezTo>
                  <a:cubicBezTo>
                    <a:pt x="54256" y="22731"/>
                    <a:pt x="55843" y="10825"/>
                    <a:pt x="82566" y="17440"/>
                  </a:cubicBezTo>
                  <a:cubicBezTo>
                    <a:pt x="109289" y="24055"/>
                    <a:pt x="218562" y="76971"/>
                    <a:pt x="219091" y="745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D4A44A1B-5934-4A5B-84B3-2AB0EB0D08C1}"/>
                </a:ext>
              </a:extLst>
            </p:cNvPr>
            <p:cNvSpPr/>
            <p:nvPr/>
          </p:nvSpPr>
          <p:spPr>
            <a:xfrm>
              <a:off x="1975993" y="4098442"/>
              <a:ext cx="70601" cy="397940"/>
            </a:xfrm>
            <a:custGeom>
              <a:avLst/>
              <a:gdLst>
                <a:gd name="connsiteX0" fmla="*/ 43307 w 70601"/>
                <a:gd name="connsiteY0" fmla="*/ 2071 h 397940"/>
                <a:gd name="connsiteX1" fmla="*/ 8382 w 70601"/>
                <a:gd name="connsiteY1" fmla="*/ 87796 h 397940"/>
                <a:gd name="connsiteX2" fmla="*/ 5207 w 70601"/>
                <a:gd name="connsiteY2" fmla="*/ 238608 h 397940"/>
                <a:gd name="connsiteX3" fmla="*/ 70295 w 70601"/>
                <a:gd name="connsiteY3" fmla="*/ 395771 h 397940"/>
                <a:gd name="connsiteX4" fmla="*/ 29020 w 70601"/>
                <a:gd name="connsiteY4" fmla="*/ 319571 h 397940"/>
                <a:gd name="connsiteX5" fmla="*/ 13145 w 70601"/>
                <a:gd name="connsiteY5" fmla="*/ 171933 h 397940"/>
                <a:gd name="connsiteX6" fmla="*/ 43307 w 70601"/>
                <a:gd name="connsiteY6" fmla="*/ 2071 h 39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601" h="397940">
                  <a:moveTo>
                    <a:pt x="43307" y="2071"/>
                  </a:moveTo>
                  <a:cubicBezTo>
                    <a:pt x="42513" y="-11952"/>
                    <a:pt x="14732" y="48373"/>
                    <a:pt x="8382" y="87796"/>
                  </a:cubicBezTo>
                  <a:cubicBezTo>
                    <a:pt x="2032" y="127219"/>
                    <a:pt x="-5112" y="187279"/>
                    <a:pt x="5207" y="238608"/>
                  </a:cubicBezTo>
                  <a:cubicBezTo>
                    <a:pt x="15526" y="289937"/>
                    <a:pt x="66326" y="382277"/>
                    <a:pt x="70295" y="395771"/>
                  </a:cubicBezTo>
                  <a:cubicBezTo>
                    <a:pt x="74264" y="409265"/>
                    <a:pt x="38545" y="356877"/>
                    <a:pt x="29020" y="319571"/>
                  </a:cubicBezTo>
                  <a:cubicBezTo>
                    <a:pt x="19495" y="282265"/>
                    <a:pt x="9970" y="223262"/>
                    <a:pt x="13145" y="171933"/>
                  </a:cubicBezTo>
                  <a:cubicBezTo>
                    <a:pt x="16320" y="120604"/>
                    <a:pt x="44101" y="16094"/>
                    <a:pt x="43307" y="20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28E939B1-1E6A-4BAE-8D9D-BF72BF91FCDB}"/>
                </a:ext>
              </a:extLst>
            </p:cNvPr>
            <p:cNvSpPr/>
            <p:nvPr/>
          </p:nvSpPr>
          <p:spPr>
            <a:xfrm>
              <a:off x="1917224" y="4279808"/>
              <a:ext cx="108426" cy="223931"/>
            </a:xfrm>
            <a:custGeom>
              <a:avLst/>
              <a:gdLst>
                <a:gd name="connsiteX0" fmla="*/ 476 w 108426"/>
                <a:gd name="connsiteY0" fmla="*/ 1680 h 223931"/>
                <a:gd name="connsiteX1" fmla="*/ 30639 w 108426"/>
                <a:gd name="connsiteY1" fmla="*/ 69942 h 223931"/>
                <a:gd name="connsiteX2" fmla="*/ 56039 w 108426"/>
                <a:gd name="connsiteY2" fmla="*/ 141380 h 223931"/>
                <a:gd name="connsiteX3" fmla="*/ 108426 w 108426"/>
                <a:gd name="connsiteY3" fmla="*/ 223930 h 223931"/>
                <a:gd name="connsiteX4" fmla="*/ 56039 w 108426"/>
                <a:gd name="connsiteY4" fmla="*/ 142967 h 223931"/>
                <a:gd name="connsiteX5" fmla="*/ 476 w 108426"/>
                <a:gd name="connsiteY5" fmla="*/ 1680 h 22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26" h="223931">
                  <a:moveTo>
                    <a:pt x="476" y="1680"/>
                  </a:moveTo>
                  <a:cubicBezTo>
                    <a:pt x="-3757" y="-10491"/>
                    <a:pt x="21379" y="46659"/>
                    <a:pt x="30639" y="69942"/>
                  </a:cubicBezTo>
                  <a:cubicBezTo>
                    <a:pt x="39899" y="93225"/>
                    <a:pt x="43075" y="115715"/>
                    <a:pt x="56039" y="141380"/>
                  </a:cubicBezTo>
                  <a:cubicBezTo>
                    <a:pt x="69003" y="167045"/>
                    <a:pt x="108426" y="223666"/>
                    <a:pt x="108426" y="223930"/>
                  </a:cubicBezTo>
                  <a:cubicBezTo>
                    <a:pt x="108426" y="224194"/>
                    <a:pt x="74031" y="174453"/>
                    <a:pt x="56039" y="142967"/>
                  </a:cubicBezTo>
                  <a:cubicBezTo>
                    <a:pt x="38047" y="111482"/>
                    <a:pt x="4709" y="13851"/>
                    <a:pt x="476" y="16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4AA9031D-CD70-4F07-8ABE-7AA5DBA93E09}"/>
                </a:ext>
              </a:extLst>
            </p:cNvPr>
            <p:cNvSpPr/>
            <p:nvPr/>
          </p:nvSpPr>
          <p:spPr>
            <a:xfrm>
              <a:off x="2030413" y="4114710"/>
              <a:ext cx="122129" cy="94890"/>
            </a:xfrm>
            <a:custGeom>
              <a:avLst/>
              <a:gdLst>
                <a:gd name="connsiteX0" fmla="*/ 119062 w 122129"/>
                <a:gd name="connsiteY0" fmla="*/ 90 h 94890"/>
                <a:gd name="connsiteX1" fmla="*/ 76200 w 122129"/>
                <a:gd name="connsiteY1" fmla="*/ 79465 h 94890"/>
                <a:gd name="connsiteX2" fmla="*/ 36512 w 122129"/>
                <a:gd name="connsiteY2" fmla="*/ 92165 h 94890"/>
                <a:gd name="connsiteX3" fmla="*/ 0 w 122129"/>
                <a:gd name="connsiteY3" fmla="*/ 44540 h 94890"/>
                <a:gd name="connsiteX4" fmla="*/ 36512 w 122129"/>
                <a:gd name="connsiteY4" fmla="*/ 84228 h 94890"/>
                <a:gd name="connsiteX5" fmla="*/ 109537 w 122129"/>
                <a:gd name="connsiteY5" fmla="*/ 63590 h 94890"/>
                <a:gd name="connsiteX6" fmla="*/ 119062 w 122129"/>
                <a:gd name="connsiteY6" fmla="*/ 90 h 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29" h="94890">
                  <a:moveTo>
                    <a:pt x="119062" y="90"/>
                  </a:moveTo>
                  <a:cubicBezTo>
                    <a:pt x="113506" y="2736"/>
                    <a:pt x="89958" y="64119"/>
                    <a:pt x="76200" y="79465"/>
                  </a:cubicBezTo>
                  <a:cubicBezTo>
                    <a:pt x="62442" y="94811"/>
                    <a:pt x="49212" y="97986"/>
                    <a:pt x="36512" y="92165"/>
                  </a:cubicBezTo>
                  <a:cubicBezTo>
                    <a:pt x="23812" y="86344"/>
                    <a:pt x="0" y="45863"/>
                    <a:pt x="0" y="44540"/>
                  </a:cubicBezTo>
                  <a:cubicBezTo>
                    <a:pt x="0" y="43217"/>
                    <a:pt x="18256" y="81053"/>
                    <a:pt x="36512" y="84228"/>
                  </a:cubicBezTo>
                  <a:cubicBezTo>
                    <a:pt x="54768" y="87403"/>
                    <a:pt x="95779" y="73380"/>
                    <a:pt x="109537" y="63590"/>
                  </a:cubicBezTo>
                  <a:cubicBezTo>
                    <a:pt x="123295" y="53800"/>
                    <a:pt x="124618" y="-2556"/>
                    <a:pt x="119062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A4D93558-2E38-4925-B8E6-AAA0645A0071}"/>
                </a:ext>
              </a:extLst>
            </p:cNvPr>
            <p:cNvSpPr/>
            <p:nvPr/>
          </p:nvSpPr>
          <p:spPr>
            <a:xfrm>
              <a:off x="2185111" y="4211061"/>
              <a:ext cx="35804" cy="100657"/>
            </a:xfrm>
            <a:custGeom>
              <a:avLst/>
              <a:gdLst>
                <a:gd name="connsiteX0" fmla="*/ 5639 w 35804"/>
                <a:gd name="connsiteY0" fmla="*/ 577 h 100657"/>
                <a:gd name="connsiteX1" fmla="*/ 35802 w 35804"/>
                <a:gd name="connsiteY1" fmla="*/ 99002 h 100657"/>
                <a:gd name="connsiteX2" fmla="*/ 4052 w 35804"/>
                <a:gd name="connsiteY2" fmla="*/ 59314 h 100657"/>
                <a:gd name="connsiteX3" fmla="*/ 5639 w 35804"/>
                <a:gd name="connsiteY3" fmla="*/ 577 h 10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04" h="100657">
                  <a:moveTo>
                    <a:pt x="5639" y="577"/>
                  </a:moveTo>
                  <a:cubicBezTo>
                    <a:pt x="10931" y="7192"/>
                    <a:pt x="36066" y="89213"/>
                    <a:pt x="35802" y="99002"/>
                  </a:cubicBezTo>
                  <a:cubicBezTo>
                    <a:pt x="35538" y="108791"/>
                    <a:pt x="11196" y="72543"/>
                    <a:pt x="4052" y="59314"/>
                  </a:cubicBezTo>
                  <a:cubicBezTo>
                    <a:pt x="-3092" y="46085"/>
                    <a:pt x="347" y="-6038"/>
                    <a:pt x="5639" y="5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8EC2FD7B-1C99-4138-8CBE-0D23E82DF0C6}"/>
                </a:ext>
              </a:extLst>
            </p:cNvPr>
            <p:cNvSpPr/>
            <p:nvPr/>
          </p:nvSpPr>
          <p:spPr>
            <a:xfrm>
              <a:off x="2030006" y="4210838"/>
              <a:ext cx="179879" cy="45409"/>
            </a:xfrm>
            <a:custGeom>
              <a:avLst/>
              <a:gdLst>
                <a:gd name="connsiteX0" fmla="*/ 407 w 179879"/>
                <a:gd name="connsiteY0" fmla="*/ 45250 h 45409"/>
                <a:gd name="connsiteX1" fmla="*/ 102007 w 179879"/>
                <a:gd name="connsiteY1" fmla="*/ 32550 h 45409"/>
                <a:gd name="connsiteX2" fmla="*/ 109944 w 179879"/>
                <a:gd name="connsiteY2" fmla="*/ 3975 h 45409"/>
                <a:gd name="connsiteX3" fmla="*/ 179794 w 179879"/>
                <a:gd name="connsiteY3" fmla="*/ 800 h 45409"/>
                <a:gd name="connsiteX4" fmla="*/ 94069 w 179879"/>
                <a:gd name="connsiteY4" fmla="*/ 2387 h 45409"/>
                <a:gd name="connsiteX5" fmla="*/ 67082 w 179879"/>
                <a:gd name="connsiteY5" fmla="*/ 24612 h 45409"/>
                <a:gd name="connsiteX6" fmla="*/ 407 w 179879"/>
                <a:gd name="connsiteY6" fmla="*/ 45250 h 4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879" h="45409">
                  <a:moveTo>
                    <a:pt x="407" y="45250"/>
                  </a:moveTo>
                  <a:cubicBezTo>
                    <a:pt x="6228" y="46573"/>
                    <a:pt x="83751" y="39429"/>
                    <a:pt x="102007" y="32550"/>
                  </a:cubicBezTo>
                  <a:cubicBezTo>
                    <a:pt x="120263" y="25671"/>
                    <a:pt x="96980" y="9267"/>
                    <a:pt x="109944" y="3975"/>
                  </a:cubicBezTo>
                  <a:cubicBezTo>
                    <a:pt x="122908" y="-1317"/>
                    <a:pt x="182440" y="1065"/>
                    <a:pt x="179794" y="800"/>
                  </a:cubicBezTo>
                  <a:cubicBezTo>
                    <a:pt x="177148" y="535"/>
                    <a:pt x="112854" y="-1582"/>
                    <a:pt x="94069" y="2387"/>
                  </a:cubicBezTo>
                  <a:cubicBezTo>
                    <a:pt x="75284" y="6356"/>
                    <a:pt x="81369" y="18791"/>
                    <a:pt x="67082" y="24612"/>
                  </a:cubicBezTo>
                  <a:cubicBezTo>
                    <a:pt x="52795" y="30433"/>
                    <a:pt x="-5414" y="43927"/>
                    <a:pt x="407" y="45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A7E05DE6-47FB-4265-95E4-05C3F6CEEB5E}"/>
                </a:ext>
              </a:extLst>
            </p:cNvPr>
            <p:cNvSpPr/>
            <p:nvPr/>
          </p:nvSpPr>
          <p:spPr>
            <a:xfrm>
              <a:off x="2007713" y="4263841"/>
              <a:ext cx="202236" cy="186051"/>
            </a:xfrm>
            <a:custGeom>
              <a:avLst/>
              <a:gdLst>
                <a:gd name="connsiteX0" fmla="*/ 19525 w 202236"/>
                <a:gd name="connsiteY0" fmla="*/ 184 h 186051"/>
                <a:gd name="connsiteX1" fmla="*/ 475 w 202236"/>
                <a:gd name="connsiteY1" fmla="*/ 71622 h 186051"/>
                <a:gd name="connsiteX2" fmla="*/ 41750 w 202236"/>
                <a:gd name="connsiteY2" fmla="*/ 176397 h 186051"/>
                <a:gd name="connsiteX3" fmla="*/ 113187 w 202236"/>
                <a:gd name="connsiteY3" fmla="*/ 179572 h 186051"/>
                <a:gd name="connsiteX4" fmla="*/ 202087 w 202236"/>
                <a:gd name="connsiteY4" fmla="*/ 160522 h 186051"/>
                <a:gd name="connsiteX5" fmla="*/ 90962 w 202236"/>
                <a:gd name="connsiteY5" fmla="*/ 165284 h 186051"/>
                <a:gd name="connsiteX6" fmla="*/ 48100 w 202236"/>
                <a:gd name="connsiteY6" fmla="*/ 155759 h 186051"/>
                <a:gd name="connsiteX7" fmla="*/ 22700 w 202236"/>
                <a:gd name="connsiteY7" fmla="*/ 92259 h 186051"/>
                <a:gd name="connsiteX8" fmla="*/ 19525 w 202236"/>
                <a:gd name="connsiteY8" fmla="*/ 184 h 18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236" h="186051">
                  <a:moveTo>
                    <a:pt x="19525" y="184"/>
                  </a:moveTo>
                  <a:cubicBezTo>
                    <a:pt x="15821" y="-3255"/>
                    <a:pt x="-3229" y="42253"/>
                    <a:pt x="475" y="71622"/>
                  </a:cubicBezTo>
                  <a:cubicBezTo>
                    <a:pt x="4179" y="100991"/>
                    <a:pt x="22965" y="158405"/>
                    <a:pt x="41750" y="176397"/>
                  </a:cubicBezTo>
                  <a:cubicBezTo>
                    <a:pt x="60535" y="194389"/>
                    <a:pt x="86464" y="182218"/>
                    <a:pt x="113187" y="179572"/>
                  </a:cubicBezTo>
                  <a:cubicBezTo>
                    <a:pt x="139910" y="176926"/>
                    <a:pt x="205791" y="162903"/>
                    <a:pt x="202087" y="160522"/>
                  </a:cubicBezTo>
                  <a:cubicBezTo>
                    <a:pt x="198383" y="158141"/>
                    <a:pt x="116626" y="166078"/>
                    <a:pt x="90962" y="165284"/>
                  </a:cubicBezTo>
                  <a:cubicBezTo>
                    <a:pt x="65298" y="164490"/>
                    <a:pt x="59477" y="167930"/>
                    <a:pt x="48100" y="155759"/>
                  </a:cubicBezTo>
                  <a:cubicBezTo>
                    <a:pt x="36723" y="143588"/>
                    <a:pt x="28785" y="113955"/>
                    <a:pt x="22700" y="92259"/>
                  </a:cubicBezTo>
                  <a:cubicBezTo>
                    <a:pt x="16615" y="70563"/>
                    <a:pt x="23229" y="3623"/>
                    <a:pt x="19525" y="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D4925BD2-6049-47D3-88E8-A69140D67838}"/>
                </a:ext>
              </a:extLst>
            </p:cNvPr>
            <p:cNvSpPr/>
            <p:nvPr/>
          </p:nvSpPr>
          <p:spPr>
            <a:xfrm>
              <a:off x="2243541" y="4284635"/>
              <a:ext cx="100597" cy="243130"/>
            </a:xfrm>
            <a:custGeom>
              <a:avLst/>
              <a:gdLst>
                <a:gd name="connsiteX0" fmla="*/ 2772 w 100597"/>
                <a:gd name="connsiteY0" fmla="*/ 28 h 243130"/>
                <a:gd name="connsiteX1" fmla="*/ 2772 w 100597"/>
                <a:gd name="connsiteY1" fmla="*/ 123853 h 243130"/>
                <a:gd name="connsiteX2" fmla="*/ 37697 w 100597"/>
                <a:gd name="connsiteY2" fmla="*/ 168303 h 243130"/>
                <a:gd name="connsiteX3" fmla="*/ 94847 w 100597"/>
                <a:gd name="connsiteY3" fmla="*/ 200053 h 243130"/>
                <a:gd name="connsiteX4" fmla="*/ 94847 w 100597"/>
                <a:gd name="connsiteY4" fmla="*/ 223865 h 243130"/>
                <a:gd name="connsiteX5" fmla="*/ 61509 w 100597"/>
                <a:gd name="connsiteY5" fmla="*/ 242915 h 243130"/>
                <a:gd name="connsiteX6" fmla="*/ 75797 w 100597"/>
                <a:gd name="connsiteY6" fmla="*/ 211165 h 243130"/>
                <a:gd name="connsiteX7" fmla="*/ 44047 w 100597"/>
                <a:gd name="connsiteY7" fmla="*/ 168303 h 243130"/>
                <a:gd name="connsiteX8" fmla="*/ 7534 w 100597"/>
                <a:gd name="connsiteY8" fmla="*/ 112740 h 243130"/>
                <a:gd name="connsiteX9" fmla="*/ 2772 w 100597"/>
                <a:gd name="connsiteY9" fmla="*/ 28 h 24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597" h="243130">
                  <a:moveTo>
                    <a:pt x="2772" y="28"/>
                  </a:moveTo>
                  <a:cubicBezTo>
                    <a:pt x="1978" y="1880"/>
                    <a:pt x="-3049" y="95807"/>
                    <a:pt x="2772" y="123853"/>
                  </a:cubicBezTo>
                  <a:cubicBezTo>
                    <a:pt x="8593" y="151899"/>
                    <a:pt x="22351" y="155603"/>
                    <a:pt x="37697" y="168303"/>
                  </a:cubicBezTo>
                  <a:cubicBezTo>
                    <a:pt x="53043" y="181003"/>
                    <a:pt x="85322" y="190793"/>
                    <a:pt x="94847" y="200053"/>
                  </a:cubicBezTo>
                  <a:cubicBezTo>
                    <a:pt x="104372" y="209313"/>
                    <a:pt x="100403" y="216721"/>
                    <a:pt x="94847" y="223865"/>
                  </a:cubicBezTo>
                  <a:cubicBezTo>
                    <a:pt x="89291" y="231009"/>
                    <a:pt x="64684" y="245032"/>
                    <a:pt x="61509" y="242915"/>
                  </a:cubicBezTo>
                  <a:cubicBezTo>
                    <a:pt x="58334" y="240798"/>
                    <a:pt x="78707" y="223600"/>
                    <a:pt x="75797" y="211165"/>
                  </a:cubicBezTo>
                  <a:cubicBezTo>
                    <a:pt x="72887" y="198730"/>
                    <a:pt x="55424" y="184707"/>
                    <a:pt x="44047" y="168303"/>
                  </a:cubicBezTo>
                  <a:cubicBezTo>
                    <a:pt x="32670" y="151899"/>
                    <a:pt x="14678" y="138934"/>
                    <a:pt x="7534" y="112740"/>
                  </a:cubicBezTo>
                  <a:cubicBezTo>
                    <a:pt x="390" y="86546"/>
                    <a:pt x="3566" y="-1824"/>
                    <a:pt x="2772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A5486FA9-5A43-4945-BC35-B7716781CF0D}"/>
                </a:ext>
              </a:extLst>
            </p:cNvPr>
            <p:cNvSpPr/>
            <p:nvPr/>
          </p:nvSpPr>
          <p:spPr>
            <a:xfrm>
              <a:off x="2278591" y="4298930"/>
              <a:ext cx="85202" cy="243107"/>
            </a:xfrm>
            <a:custGeom>
              <a:avLst/>
              <a:gdLst>
                <a:gd name="connsiteX0" fmla="*/ 1059 w 85202"/>
                <a:gd name="connsiteY0" fmla="*/ 20 h 243107"/>
                <a:gd name="connsiteX1" fmla="*/ 5822 w 85202"/>
                <a:gd name="connsiteY1" fmla="*/ 98445 h 243107"/>
                <a:gd name="connsiteX2" fmla="*/ 37572 w 85202"/>
                <a:gd name="connsiteY2" fmla="*/ 107970 h 243107"/>
                <a:gd name="connsiteX3" fmla="*/ 85197 w 85202"/>
                <a:gd name="connsiteY3" fmla="*/ 220683 h 243107"/>
                <a:gd name="connsiteX4" fmla="*/ 34397 w 85202"/>
                <a:gd name="connsiteY4" fmla="*/ 242908 h 243107"/>
                <a:gd name="connsiteX5" fmla="*/ 74084 w 85202"/>
                <a:gd name="connsiteY5" fmla="*/ 215920 h 243107"/>
                <a:gd name="connsiteX6" fmla="*/ 80434 w 85202"/>
                <a:gd name="connsiteY6" fmla="*/ 174645 h 243107"/>
                <a:gd name="connsiteX7" fmla="*/ 18522 w 85202"/>
                <a:gd name="connsiteY7" fmla="*/ 90508 h 243107"/>
                <a:gd name="connsiteX8" fmla="*/ 1059 w 85202"/>
                <a:gd name="connsiteY8" fmla="*/ 20 h 2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02" h="243107">
                  <a:moveTo>
                    <a:pt x="1059" y="20"/>
                  </a:moveTo>
                  <a:cubicBezTo>
                    <a:pt x="-1058" y="1343"/>
                    <a:pt x="-263" y="80453"/>
                    <a:pt x="5822" y="98445"/>
                  </a:cubicBezTo>
                  <a:cubicBezTo>
                    <a:pt x="11907" y="116437"/>
                    <a:pt x="24343" y="87597"/>
                    <a:pt x="37572" y="107970"/>
                  </a:cubicBezTo>
                  <a:cubicBezTo>
                    <a:pt x="50801" y="128343"/>
                    <a:pt x="85726" y="198193"/>
                    <a:pt x="85197" y="220683"/>
                  </a:cubicBezTo>
                  <a:cubicBezTo>
                    <a:pt x="84668" y="243173"/>
                    <a:pt x="36249" y="243702"/>
                    <a:pt x="34397" y="242908"/>
                  </a:cubicBezTo>
                  <a:cubicBezTo>
                    <a:pt x="32545" y="242114"/>
                    <a:pt x="66411" y="227297"/>
                    <a:pt x="74084" y="215920"/>
                  </a:cubicBezTo>
                  <a:cubicBezTo>
                    <a:pt x="81757" y="204543"/>
                    <a:pt x="89694" y="195547"/>
                    <a:pt x="80434" y="174645"/>
                  </a:cubicBezTo>
                  <a:cubicBezTo>
                    <a:pt x="71174" y="153743"/>
                    <a:pt x="31751" y="120141"/>
                    <a:pt x="18522" y="90508"/>
                  </a:cubicBezTo>
                  <a:cubicBezTo>
                    <a:pt x="5293" y="60875"/>
                    <a:pt x="3176" y="-1303"/>
                    <a:pt x="1059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F72CBA04-6671-457B-8FEA-9D88EC4E5193}"/>
                </a:ext>
              </a:extLst>
            </p:cNvPr>
            <p:cNvSpPr/>
            <p:nvPr/>
          </p:nvSpPr>
          <p:spPr>
            <a:xfrm>
              <a:off x="2208754" y="4441512"/>
              <a:ext cx="150516" cy="121411"/>
            </a:xfrm>
            <a:custGeom>
              <a:avLst/>
              <a:gdLst>
                <a:gd name="connsiteX0" fmla="*/ 1046 w 150516"/>
                <a:gd name="connsiteY0" fmla="*/ 313 h 121411"/>
                <a:gd name="connsiteX1" fmla="*/ 32796 w 150516"/>
                <a:gd name="connsiteY1" fmla="*/ 55876 h 121411"/>
                <a:gd name="connsiteX2" fmla="*/ 150271 w 150516"/>
                <a:gd name="connsiteY2" fmla="*/ 120963 h 121411"/>
                <a:gd name="connsiteX3" fmla="*/ 61371 w 150516"/>
                <a:gd name="connsiteY3" fmla="*/ 81276 h 121411"/>
                <a:gd name="connsiteX4" fmla="*/ 1046 w 150516"/>
                <a:gd name="connsiteY4" fmla="*/ 313 h 12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16" h="121411">
                  <a:moveTo>
                    <a:pt x="1046" y="313"/>
                  </a:moveTo>
                  <a:cubicBezTo>
                    <a:pt x="-3716" y="-3920"/>
                    <a:pt x="7925" y="35768"/>
                    <a:pt x="32796" y="55876"/>
                  </a:cubicBezTo>
                  <a:cubicBezTo>
                    <a:pt x="57667" y="75984"/>
                    <a:pt x="145509" y="116730"/>
                    <a:pt x="150271" y="120963"/>
                  </a:cubicBezTo>
                  <a:cubicBezTo>
                    <a:pt x="155033" y="125196"/>
                    <a:pt x="89152" y="98474"/>
                    <a:pt x="61371" y="81276"/>
                  </a:cubicBezTo>
                  <a:cubicBezTo>
                    <a:pt x="33590" y="64078"/>
                    <a:pt x="5808" y="4546"/>
                    <a:pt x="1046" y="3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509A0F19-D183-411D-9542-1E356938805E}"/>
                </a:ext>
              </a:extLst>
            </p:cNvPr>
            <p:cNvSpPr/>
            <p:nvPr/>
          </p:nvSpPr>
          <p:spPr>
            <a:xfrm>
              <a:off x="2201968" y="4481509"/>
              <a:ext cx="134835" cy="105224"/>
            </a:xfrm>
            <a:custGeom>
              <a:avLst/>
              <a:gdLst>
                <a:gd name="connsiteX0" fmla="*/ 15770 w 134835"/>
                <a:gd name="connsiteY0" fmla="*/ 4 h 105224"/>
                <a:gd name="connsiteX1" fmla="*/ 1482 w 134835"/>
                <a:gd name="connsiteY1" fmla="*/ 61916 h 105224"/>
                <a:gd name="connsiteX2" fmla="*/ 55457 w 134835"/>
                <a:gd name="connsiteY2" fmla="*/ 101604 h 105224"/>
                <a:gd name="connsiteX3" fmla="*/ 134832 w 134835"/>
                <a:gd name="connsiteY3" fmla="*/ 101604 h 105224"/>
                <a:gd name="connsiteX4" fmla="*/ 52282 w 134835"/>
                <a:gd name="connsiteY4" fmla="*/ 85729 h 105224"/>
                <a:gd name="connsiteX5" fmla="*/ 22120 w 134835"/>
                <a:gd name="connsiteY5" fmla="*/ 65091 h 105224"/>
                <a:gd name="connsiteX6" fmla="*/ 15770 w 134835"/>
                <a:gd name="connsiteY6" fmla="*/ 4 h 10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835" h="105224">
                  <a:moveTo>
                    <a:pt x="15770" y="4"/>
                  </a:moveTo>
                  <a:cubicBezTo>
                    <a:pt x="12330" y="-525"/>
                    <a:pt x="-5133" y="44983"/>
                    <a:pt x="1482" y="61916"/>
                  </a:cubicBezTo>
                  <a:cubicBezTo>
                    <a:pt x="8096" y="78849"/>
                    <a:pt x="33232" y="94989"/>
                    <a:pt x="55457" y="101604"/>
                  </a:cubicBezTo>
                  <a:cubicBezTo>
                    <a:pt x="77682" y="108219"/>
                    <a:pt x="135361" y="104250"/>
                    <a:pt x="134832" y="101604"/>
                  </a:cubicBezTo>
                  <a:cubicBezTo>
                    <a:pt x="134303" y="98958"/>
                    <a:pt x="71067" y="91814"/>
                    <a:pt x="52282" y="85729"/>
                  </a:cubicBezTo>
                  <a:cubicBezTo>
                    <a:pt x="33497" y="79644"/>
                    <a:pt x="29528" y="72499"/>
                    <a:pt x="22120" y="65091"/>
                  </a:cubicBezTo>
                  <a:cubicBezTo>
                    <a:pt x="14712" y="57683"/>
                    <a:pt x="19210" y="533"/>
                    <a:pt x="15770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D45A2790-2606-439D-BC44-6075C592E89D}"/>
                </a:ext>
              </a:extLst>
            </p:cNvPr>
            <p:cNvSpPr/>
            <p:nvPr/>
          </p:nvSpPr>
          <p:spPr>
            <a:xfrm>
              <a:off x="2106610" y="4474240"/>
              <a:ext cx="73371" cy="34396"/>
            </a:xfrm>
            <a:custGeom>
              <a:avLst/>
              <a:gdLst>
                <a:gd name="connsiteX0" fmla="*/ 3 w 73371"/>
                <a:gd name="connsiteY0" fmla="*/ 923 h 34396"/>
                <a:gd name="connsiteX1" fmla="*/ 66678 w 73371"/>
                <a:gd name="connsiteY1" fmla="*/ 34260 h 34396"/>
                <a:gd name="connsiteX2" fmla="*/ 63503 w 73371"/>
                <a:gd name="connsiteY2" fmla="*/ 12035 h 34396"/>
                <a:gd name="connsiteX3" fmla="*/ 3 w 73371"/>
                <a:gd name="connsiteY3" fmla="*/ 923 h 3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71" h="34396">
                  <a:moveTo>
                    <a:pt x="3" y="923"/>
                  </a:moveTo>
                  <a:cubicBezTo>
                    <a:pt x="532" y="4627"/>
                    <a:pt x="56095" y="32408"/>
                    <a:pt x="66678" y="34260"/>
                  </a:cubicBezTo>
                  <a:cubicBezTo>
                    <a:pt x="77261" y="36112"/>
                    <a:pt x="74615" y="18649"/>
                    <a:pt x="63503" y="12035"/>
                  </a:cubicBezTo>
                  <a:cubicBezTo>
                    <a:pt x="52391" y="5421"/>
                    <a:pt x="-526" y="-2781"/>
                    <a:pt x="3" y="9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4B11E5EA-CC6B-42A6-9052-C13551CD9BF6}"/>
                </a:ext>
              </a:extLst>
            </p:cNvPr>
            <p:cNvSpPr/>
            <p:nvPr/>
          </p:nvSpPr>
          <p:spPr>
            <a:xfrm>
              <a:off x="2163763" y="4625571"/>
              <a:ext cx="142903" cy="5167"/>
            </a:xfrm>
            <a:custGeom>
              <a:avLst/>
              <a:gdLst>
                <a:gd name="connsiteX0" fmla="*/ 0 w 142903"/>
                <a:gd name="connsiteY0" fmla="*/ 5167 h 5167"/>
                <a:gd name="connsiteX1" fmla="*/ 142875 w 142903"/>
                <a:gd name="connsiteY1" fmla="*/ 404 h 5167"/>
                <a:gd name="connsiteX2" fmla="*/ 0 w 142903"/>
                <a:gd name="connsiteY2" fmla="*/ 5167 h 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03" h="5167">
                  <a:moveTo>
                    <a:pt x="0" y="5167"/>
                  </a:moveTo>
                  <a:cubicBezTo>
                    <a:pt x="0" y="5167"/>
                    <a:pt x="140494" y="-1713"/>
                    <a:pt x="142875" y="404"/>
                  </a:cubicBezTo>
                  <a:cubicBezTo>
                    <a:pt x="145256" y="2521"/>
                    <a:pt x="0" y="5167"/>
                    <a:pt x="0" y="5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7148CF47-475C-4360-BC9B-7868ACA5AEB3}"/>
                </a:ext>
              </a:extLst>
            </p:cNvPr>
            <p:cNvSpPr/>
            <p:nvPr/>
          </p:nvSpPr>
          <p:spPr>
            <a:xfrm>
              <a:off x="2060554" y="4514827"/>
              <a:ext cx="257251" cy="178143"/>
            </a:xfrm>
            <a:custGeom>
              <a:avLst/>
              <a:gdLst>
                <a:gd name="connsiteX0" fmla="*/ 21 w 257251"/>
                <a:gd name="connsiteY0" fmla="*/ 23 h 178143"/>
                <a:gd name="connsiteX1" fmla="*/ 171471 w 257251"/>
                <a:gd name="connsiteY1" fmla="*/ 144486 h 178143"/>
                <a:gd name="connsiteX2" fmla="*/ 257196 w 257251"/>
                <a:gd name="connsiteY2" fmla="*/ 177823 h 178143"/>
                <a:gd name="connsiteX3" fmla="*/ 160359 w 257251"/>
                <a:gd name="connsiteY3" fmla="*/ 133373 h 178143"/>
                <a:gd name="connsiteX4" fmla="*/ 21 w 257251"/>
                <a:gd name="connsiteY4" fmla="*/ 23 h 17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251" h="178143">
                  <a:moveTo>
                    <a:pt x="21" y="23"/>
                  </a:moveTo>
                  <a:cubicBezTo>
                    <a:pt x="1873" y="1875"/>
                    <a:pt x="128609" y="114853"/>
                    <a:pt x="171471" y="144486"/>
                  </a:cubicBezTo>
                  <a:cubicBezTo>
                    <a:pt x="214333" y="174119"/>
                    <a:pt x="259048" y="179675"/>
                    <a:pt x="257196" y="177823"/>
                  </a:cubicBezTo>
                  <a:cubicBezTo>
                    <a:pt x="255344" y="175971"/>
                    <a:pt x="205338" y="161948"/>
                    <a:pt x="160359" y="133373"/>
                  </a:cubicBezTo>
                  <a:cubicBezTo>
                    <a:pt x="115380" y="104798"/>
                    <a:pt x="-1831" y="-1829"/>
                    <a:pt x="21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B75A00BE-D16E-4899-A54E-C4C273578A66}"/>
                </a:ext>
              </a:extLst>
            </p:cNvPr>
            <p:cNvSpPr/>
            <p:nvPr/>
          </p:nvSpPr>
          <p:spPr>
            <a:xfrm>
              <a:off x="2324578" y="4742140"/>
              <a:ext cx="202089" cy="67447"/>
            </a:xfrm>
            <a:custGeom>
              <a:avLst/>
              <a:gdLst>
                <a:gd name="connsiteX0" fmla="*/ 1110 w 202089"/>
                <a:gd name="connsiteY0" fmla="*/ 4485 h 67447"/>
                <a:gd name="connsiteX1" fmla="*/ 97947 w 202089"/>
                <a:gd name="connsiteY1" fmla="*/ 7660 h 67447"/>
                <a:gd name="connsiteX2" fmla="*/ 197960 w 202089"/>
                <a:gd name="connsiteY2" fmla="*/ 66398 h 67447"/>
                <a:gd name="connsiteX3" fmla="*/ 164622 w 202089"/>
                <a:gd name="connsiteY3" fmla="*/ 42585 h 67447"/>
                <a:gd name="connsiteX4" fmla="*/ 1110 w 202089"/>
                <a:gd name="connsiteY4" fmla="*/ 4485 h 6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089" h="67447">
                  <a:moveTo>
                    <a:pt x="1110" y="4485"/>
                  </a:moveTo>
                  <a:cubicBezTo>
                    <a:pt x="-10002" y="-1336"/>
                    <a:pt x="65139" y="-2659"/>
                    <a:pt x="97947" y="7660"/>
                  </a:cubicBezTo>
                  <a:cubicBezTo>
                    <a:pt x="130755" y="17979"/>
                    <a:pt x="186848" y="60577"/>
                    <a:pt x="197960" y="66398"/>
                  </a:cubicBezTo>
                  <a:cubicBezTo>
                    <a:pt x="209072" y="72219"/>
                    <a:pt x="197695" y="52375"/>
                    <a:pt x="164622" y="42585"/>
                  </a:cubicBezTo>
                  <a:cubicBezTo>
                    <a:pt x="131549" y="32795"/>
                    <a:pt x="12222" y="10306"/>
                    <a:pt x="1110" y="4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741B8C1B-B721-40D9-95A7-66C3B1EF6E7E}"/>
                </a:ext>
              </a:extLst>
            </p:cNvPr>
            <p:cNvSpPr/>
            <p:nvPr/>
          </p:nvSpPr>
          <p:spPr>
            <a:xfrm>
              <a:off x="1960281" y="3330691"/>
              <a:ext cx="446462" cy="550925"/>
            </a:xfrm>
            <a:custGeom>
              <a:avLst/>
              <a:gdLst>
                <a:gd name="connsiteX0" fmla="*/ 446369 w 446462"/>
                <a:gd name="connsiteY0" fmla="*/ 942 h 550925"/>
                <a:gd name="connsiteX1" fmla="*/ 274919 w 446462"/>
                <a:gd name="connsiteY1" fmla="*/ 259176 h 550925"/>
                <a:gd name="connsiteX2" fmla="*/ 8219 w 446462"/>
                <a:gd name="connsiteY2" fmla="*/ 536459 h 550925"/>
                <a:gd name="connsiteX3" fmla="*/ 88652 w 446462"/>
                <a:gd name="connsiteY3" fmla="*/ 477192 h 550925"/>
                <a:gd name="connsiteX4" fmla="*/ 296086 w 446462"/>
                <a:gd name="connsiteY4" fmla="*/ 182976 h 550925"/>
                <a:gd name="connsiteX5" fmla="*/ 446369 w 446462"/>
                <a:gd name="connsiteY5" fmla="*/ 942 h 55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462" h="550925">
                  <a:moveTo>
                    <a:pt x="446369" y="942"/>
                  </a:moveTo>
                  <a:cubicBezTo>
                    <a:pt x="442841" y="13642"/>
                    <a:pt x="347944" y="169923"/>
                    <a:pt x="274919" y="259176"/>
                  </a:cubicBezTo>
                  <a:cubicBezTo>
                    <a:pt x="201894" y="348429"/>
                    <a:pt x="39263" y="500123"/>
                    <a:pt x="8219" y="536459"/>
                  </a:cubicBezTo>
                  <a:cubicBezTo>
                    <a:pt x="-22825" y="572795"/>
                    <a:pt x="40674" y="536106"/>
                    <a:pt x="88652" y="477192"/>
                  </a:cubicBezTo>
                  <a:cubicBezTo>
                    <a:pt x="136630" y="418278"/>
                    <a:pt x="239289" y="259176"/>
                    <a:pt x="296086" y="182976"/>
                  </a:cubicBezTo>
                  <a:cubicBezTo>
                    <a:pt x="352883" y="106776"/>
                    <a:pt x="449897" y="-11758"/>
                    <a:pt x="446369" y="9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7526701C-6526-4D66-B2E9-B0E37FFFED2E}"/>
                </a:ext>
              </a:extLst>
            </p:cNvPr>
            <p:cNvSpPr/>
            <p:nvPr/>
          </p:nvSpPr>
          <p:spPr>
            <a:xfrm>
              <a:off x="2393194" y="3715487"/>
              <a:ext cx="221165" cy="363663"/>
            </a:xfrm>
            <a:custGeom>
              <a:avLst/>
              <a:gdLst>
                <a:gd name="connsiteX0" fmla="*/ 220889 w 221165"/>
                <a:gd name="connsiteY0" fmla="*/ 1380 h 363663"/>
                <a:gd name="connsiteX1" fmla="*/ 9223 w 221165"/>
                <a:gd name="connsiteY1" fmla="*/ 354863 h 363663"/>
                <a:gd name="connsiteX2" fmla="*/ 53673 w 221165"/>
                <a:gd name="connsiteY2" fmla="*/ 236330 h 363663"/>
                <a:gd name="connsiteX3" fmla="*/ 220889 w 221165"/>
                <a:gd name="connsiteY3" fmla="*/ 1380 h 36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65" h="363663">
                  <a:moveTo>
                    <a:pt x="220889" y="1380"/>
                  </a:moveTo>
                  <a:cubicBezTo>
                    <a:pt x="213481" y="21136"/>
                    <a:pt x="37092" y="315705"/>
                    <a:pt x="9223" y="354863"/>
                  </a:cubicBezTo>
                  <a:cubicBezTo>
                    <a:pt x="-18646" y="394021"/>
                    <a:pt x="22629" y="293127"/>
                    <a:pt x="53673" y="236330"/>
                  </a:cubicBezTo>
                  <a:cubicBezTo>
                    <a:pt x="84717" y="179533"/>
                    <a:pt x="228297" y="-18376"/>
                    <a:pt x="220889" y="13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7F5717FD-2B9A-428F-B232-177A37087412}"/>
                </a:ext>
              </a:extLst>
            </p:cNvPr>
            <p:cNvSpPr/>
            <p:nvPr/>
          </p:nvSpPr>
          <p:spPr>
            <a:xfrm>
              <a:off x="1923672" y="3957747"/>
              <a:ext cx="608198" cy="134475"/>
            </a:xfrm>
            <a:custGeom>
              <a:avLst/>
              <a:gdLst>
                <a:gd name="connsiteX0" fmla="*/ 607861 w 608198"/>
                <a:gd name="connsiteY0" fmla="*/ 78736 h 134475"/>
                <a:gd name="connsiteX1" fmla="*/ 330578 w 608198"/>
                <a:gd name="connsiteY1" fmla="*/ 99903 h 134475"/>
                <a:gd name="connsiteX2" fmla="*/ 34245 w 608198"/>
                <a:gd name="connsiteY2" fmla="*/ 8886 h 134475"/>
                <a:gd name="connsiteX3" fmla="*/ 44828 w 608198"/>
                <a:gd name="connsiteY3" fmla="*/ 17353 h 134475"/>
                <a:gd name="connsiteX4" fmla="*/ 379261 w 608198"/>
                <a:gd name="connsiteY4" fmla="*/ 131653 h 134475"/>
                <a:gd name="connsiteX5" fmla="*/ 607861 w 608198"/>
                <a:gd name="connsiteY5" fmla="*/ 78736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198" h="134475">
                  <a:moveTo>
                    <a:pt x="607861" y="78736"/>
                  </a:moveTo>
                  <a:cubicBezTo>
                    <a:pt x="599747" y="73444"/>
                    <a:pt x="426181" y="111545"/>
                    <a:pt x="330578" y="99903"/>
                  </a:cubicBezTo>
                  <a:cubicBezTo>
                    <a:pt x="234975" y="88261"/>
                    <a:pt x="81870" y="22644"/>
                    <a:pt x="34245" y="8886"/>
                  </a:cubicBezTo>
                  <a:cubicBezTo>
                    <a:pt x="-13380" y="-4872"/>
                    <a:pt x="-12675" y="-3108"/>
                    <a:pt x="44828" y="17353"/>
                  </a:cubicBezTo>
                  <a:cubicBezTo>
                    <a:pt x="102331" y="37814"/>
                    <a:pt x="282600" y="114720"/>
                    <a:pt x="379261" y="131653"/>
                  </a:cubicBezTo>
                  <a:cubicBezTo>
                    <a:pt x="475922" y="148586"/>
                    <a:pt x="615975" y="84028"/>
                    <a:pt x="607861" y="787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27AC5435-D552-4FCA-A8FF-C7A47F58770F}"/>
                </a:ext>
              </a:extLst>
            </p:cNvPr>
            <p:cNvSpPr/>
            <p:nvPr/>
          </p:nvSpPr>
          <p:spPr>
            <a:xfrm>
              <a:off x="2020866" y="3674479"/>
              <a:ext cx="602860" cy="293363"/>
            </a:xfrm>
            <a:custGeom>
              <a:avLst/>
              <a:gdLst>
                <a:gd name="connsiteX0" fmla="*/ 601684 w 602860"/>
                <a:gd name="connsiteY0" fmla="*/ 54 h 293363"/>
                <a:gd name="connsiteX1" fmla="*/ 315934 w 602860"/>
                <a:gd name="connsiteY1" fmla="*/ 245588 h 293363"/>
                <a:gd name="connsiteX2" fmla="*/ 4784 w 602860"/>
                <a:gd name="connsiteY2" fmla="*/ 268871 h 293363"/>
                <a:gd name="connsiteX3" fmla="*/ 146601 w 602860"/>
                <a:gd name="connsiteY3" fmla="*/ 283688 h 293363"/>
                <a:gd name="connsiteX4" fmla="*/ 406951 w 602860"/>
                <a:gd name="connsiteY4" fmla="*/ 268871 h 293363"/>
                <a:gd name="connsiteX5" fmla="*/ 601684 w 602860"/>
                <a:gd name="connsiteY5" fmla="*/ 54 h 29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860" h="293363">
                  <a:moveTo>
                    <a:pt x="601684" y="54"/>
                  </a:moveTo>
                  <a:cubicBezTo>
                    <a:pt x="586515" y="-3826"/>
                    <a:pt x="415417" y="200785"/>
                    <a:pt x="315934" y="245588"/>
                  </a:cubicBezTo>
                  <a:cubicBezTo>
                    <a:pt x="216451" y="290391"/>
                    <a:pt x="33006" y="262521"/>
                    <a:pt x="4784" y="268871"/>
                  </a:cubicBezTo>
                  <a:cubicBezTo>
                    <a:pt x="-23438" y="275221"/>
                    <a:pt x="79573" y="283688"/>
                    <a:pt x="146601" y="283688"/>
                  </a:cubicBezTo>
                  <a:cubicBezTo>
                    <a:pt x="213629" y="283688"/>
                    <a:pt x="332162" y="313321"/>
                    <a:pt x="406951" y="268871"/>
                  </a:cubicBezTo>
                  <a:cubicBezTo>
                    <a:pt x="481740" y="224421"/>
                    <a:pt x="616853" y="3934"/>
                    <a:pt x="601684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302FFCF4-BE08-458D-9818-3000F2503D19}"/>
                </a:ext>
              </a:extLst>
            </p:cNvPr>
            <p:cNvSpPr/>
            <p:nvPr/>
          </p:nvSpPr>
          <p:spPr>
            <a:xfrm>
              <a:off x="2304133" y="3634223"/>
              <a:ext cx="108894" cy="237495"/>
            </a:xfrm>
            <a:custGeom>
              <a:avLst/>
              <a:gdLst>
                <a:gd name="connsiteX0" fmla="*/ 108867 w 108894"/>
                <a:gd name="connsiteY0" fmla="*/ 94 h 237495"/>
                <a:gd name="connsiteX1" fmla="*/ 5150 w 108894"/>
                <a:gd name="connsiteY1" fmla="*/ 152494 h 237495"/>
                <a:gd name="connsiteX2" fmla="*/ 15734 w 108894"/>
                <a:gd name="connsiteY2" fmla="*/ 237160 h 237495"/>
                <a:gd name="connsiteX3" fmla="*/ 15734 w 108894"/>
                <a:gd name="connsiteY3" fmla="*/ 175777 h 237495"/>
                <a:gd name="connsiteX4" fmla="*/ 108867 w 108894"/>
                <a:gd name="connsiteY4" fmla="*/ 94 h 23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894" h="237495">
                  <a:moveTo>
                    <a:pt x="108867" y="94"/>
                  </a:moveTo>
                  <a:cubicBezTo>
                    <a:pt x="107103" y="-3786"/>
                    <a:pt x="20672" y="112983"/>
                    <a:pt x="5150" y="152494"/>
                  </a:cubicBezTo>
                  <a:cubicBezTo>
                    <a:pt x="-10372" y="192005"/>
                    <a:pt x="13970" y="233280"/>
                    <a:pt x="15734" y="237160"/>
                  </a:cubicBezTo>
                  <a:cubicBezTo>
                    <a:pt x="17498" y="241040"/>
                    <a:pt x="3034" y="210702"/>
                    <a:pt x="15734" y="175777"/>
                  </a:cubicBezTo>
                  <a:cubicBezTo>
                    <a:pt x="28434" y="140852"/>
                    <a:pt x="110631" y="3974"/>
                    <a:pt x="108867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CB45210A-955E-4459-AC0A-0A4544129B07}"/>
                </a:ext>
              </a:extLst>
            </p:cNvPr>
            <p:cNvSpPr/>
            <p:nvPr/>
          </p:nvSpPr>
          <p:spPr>
            <a:xfrm>
              <a:off x="3685083" y="2800347"/>
              <a:ext cx="310439" cy="68871"/>
            </a:xfrm>
            <a:custGeom>
              <a:avLst/>
              <a:gdLst>
                <a:gd name="connsiteX0" fmla="*/ 1092 w 310439"/>
                <a:gd name="connsiteY0" fmla="*/ 3 h 68871"/>
                <a:gd name="connsiteX1" fmla="*/ 302717 w 310439"/>
                <a:gd name="connsiteY1" fmla="*/ 63503 h 68871"/>
                <a:gd name="connsiteX2" fmla="*/ 204292 w 310439"/>
                <a:gd name="connsiteY2" fmla="*/ 60328 h 68871"/>
                <a:gd name="connsiteX3" fmla="*/ 1092 w 310439"/>
                <a:gd name="connsiteY3" fmla="*/ 3 h 6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39" h="68871">
                  <a:moveTo>
                    <a:pt x="1092" y="3"/>
                  </a:moveTo>
                  <a:cubicBezTo>
                    <a:pt x="17496" y="532"/>
                    <a:pt x="268850" y="53449"/>
                    <a:pt x="302717" y="63503"/>
                  </a:cubicBezTo>
                  <a:cubicBezTo>
                    <a:pt x="336584" y="73557"/>
                    <a:pt x="250859" y="67736"/>
                    <a:pt x="204292" y="60328"/>
                  </a:cubicBezTo>
                  <a:cubicBezTo>
                    <a:pt x="157725" y="52920"/>
                    <a:pt x="-15312" y="-526"/>
                    <a:pt x="1092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2128A4BA-FBBB-445C-A530-00A3F6EE219B}"/>
                </a:ext>
              </a:extLst>
            </p:cNvPr>
            <p:cNvSpPr/>
            <p:nvPr/>
          </p:nvSpPr>
          <p:spPr>
            <a:xfrm>
              <a:off x="3307665" y="2654489"/>
              <a:ext cx="334332" cy="92270"/>
            </a:xfrm>
            <a:custGeom>
              <a:avLst/>
              <a:gdLst>
                <a:gd name="connsiteX0" fmla="*/ 334060 w 334332"/>
                <a:gd name="connsiteY0" fmla="*/ 2986 h 92270"/>
                <a:gd name="connsiteX1" fmla="*/ 140385 w 334332"/>
                <a:gd name="connsiteY1" fmla="*/ 12511 h 92270"/>
                <a:gd name="connsiteX2" fmla="*/ 685 w 334332"/>
                <a:gd name="connsiteY2" fmla="*/ 91886 h 92270"/>
                <a:gd name="connsiteX3" fmla="*/ 95935 w 334332"/>
                <a:gd name="connsiteY3" fmla="*/ 41086 h 92270"/>
                <a:gd name="connsiteX4" fmla="*/ 334060 w 334332"/>
                <a:gd name="connsiteY4" fmla="*/ 2986 h 9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32" h="92270">
                  <a:moveTo>
                    <a:pt x="334060" y="2986"/>
                  </a:moveTo>
                  <a:cubicBezTo>
                    <a:pt x="341468" y="-1777"/>
                    <a:pt x="195947" y="-2306"/>
                    <a:pt x="140385" y="12511"/>
                  </a:cubicBezTo>
                  <a:cubicBezTo>
                    <a:pt x="84823" y="27328"/>
                    <a:pt x="8093" y="87124"/>
                    <a:pt x="685" y="91886"/>
                  </a:cubicBezTo>
                  <a:cubicBezTo>
                    <a:pt x="-6723" y="96649"/>
                    <a:pt x="47252" y="55903"/>
                    <a:pt x="95935" y="41086"/>
                  </a:cubicBezTo>
                  <a:cubicBezTo>
                    <a:pt x="144618" y="26269"/>
                    <a:pt x="326652" y="7749"/>
                    <a:pt x="334060" y="29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A25CF5CF-99F5-4F17-8148-D8E8D1A8938B}"/>
                </a:ext>
              </a:extLst>
            </p:cNvPr>
            <p:cNvSpPr/>
            <p:nvPr/>
          </p:nvSpPr>
          <p:spPr>
            <a:xfrm>
              <a:off x="1865128" y="5419540"/>
              <a:ext cx="487481" cy="178061"/>
            </a:xfrm>
            <a:custGeom>
              <a:avLst/>
              <a:gdLst>
                <a:gd name="connsiteX0" fmla="*/ 485960 w 487481"/>
                <a:gd name="connsiteY0" fmla="*/ 185 h 178061"/>
                <a:gd name="connsiteX1" fmla="*/ 124010 w 487481"/>
                <a:gd name="connsiteY1" fmla="*/ 114485 h 178061"/>
                <a:gd name="connsiteX2" fmla="*/ 6535 w 487481"/>
                <a:gd name="connsiteY2" fmla="*/ 176398 h 178061"/>
                <a:gd name="connsiteX3" fmla="*/ 39872 w 487481"/>
                <a:gd name="connsiteY3" fmla="*/ 154173 h 178061"/>
                <a:gd name="connsiteX4" fmla="*/ 246247 w 487481"/>
                <a:gd name="connsiteY4" fmla="*/ 89085 h 178061"/>
                <a:gd name="connsiteX5" fmla="*/ 485960 w 487481"/>
                <a:gd name="connsiteY5" fmla="*/ 185 h 17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481" h="178061">
                  <a:moveTo>
                    <a:pt x="485960" y="185"/>
                  </a:moveTo>
                  <a:cubicBezTo>
                    <a:pt x="465587" y="4418"/>
                    <a:pt x="203914" y="85116"/>
                    <a:pt x="124010" y="114485"/>
                  </a:cubicBezTo>
                  <a:cubicBezTo>
                    <a:pt x="44106" y="143854"/>
                    <a:pt x="20558" y="169783"/>
                    <a:pt x="6535" y="176398"/>
                  </a:cubicBezTo>
                  <a:cubicBezTo>
                    <a:pt x="-7488" y="183013"/>
                    <a:pt x="-80" y="168725"/>
                    <a:pt x="39872" y="154173"/>
                  </a:cubicBezTo>
                  <a:cubicBezTo>
                    <a:pt x="79824" y="139621"/>
                    <a:pt x="175868" y="112898"/>
                    <a:pt x="246247" y="89085"/>
                  </a:cubicBezTo>
                  <a:cubicBezTo>
                    <a:pt x="316626" y="65273"/>
                    <a:pt x="506333" y="-4048"/>
                    <a:pt x="485960" y="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39C215CC-7091-4EE3-8643-19D473274958}"/>
                </a:ext>
              </a:extLst>
            </p:cNvPr>
            <p:cNvSpPr/>
            <p:nvPr/>
          </p:nvSpPr>
          <p:spPr>
            <a:xfrm>
              <a:off x="1851511" y="5405076"/>
              <a:ext cx="485170" cy="184158"/>
            </a:xfrm>
            <a:custGeom>
              <a:avLst/>
              <a:gdLst>
                <a:gd name="connsiteX0" fmla="*/ 483702 w 485170"/>
                <a:gd name="connsiteY0" fmla="*/ 362 h 184158"/>
                <a:gd name="connsiteX1" fmla="*/ 99527 w 485170"/>
                <a:gd name="connsiteY1" fmla="*/ 121012 h 184158"/>
                <a:gd name="connsiteX2" fmla="*/ 1102 w 485170"/>
                <a:gd name="connsiteY2" fmla="*/ 182924 h 184158"/>
                <a:gd name="connsiteX3" fmla="*/ 43964 w 485170"/>
                <a:gd name="connsiteY3" fmla="*/ 163874 h 184158"/>
                <a:gd name="connsiteX4" fmla="*/ 224939 w 485170"/>
                <a:gd name="connsiteY4" fmla="*/ 86087 h 184158"/>
                <a:gd name="connsiteX5" fmla="*/ 483702 w 485170"/>
                <a:gd name="connsiteY5" fmla="*/ 362 h 18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170" h="184158">
                  <a:moveTo>
                    <a:pt x="483702" y="362"/>
                  </a:moveTo>
                  <a:cubicBezTo>
                    <a:pt x="462800" y="6183"/>
                    <a:pt x="179960" y="90585"/>
                    <a:pt x="99527" y="121012"/>
                  </a:cubicBezTo>
                  <a:cubicBezTo>
                    <a:pt x="19094" y="151439"/>
                    <a:pt x="10362" y="175780"/>
                    <a:pt x="1102" y="182924"/>
                  </a:cubicBezTo>
                  <a:cubicBezTo>
                    <a:pt x="-8158" y="190068"/>
                    <a:pt x="43964" y="163874"/>
                    <a:pt x="43964" y="163874"/>
                  </a:cubicBezTo>
                  <a:cubicBezTo>
                    <a:pt x="81270" y="147735"/>
                    <a:pt x="153237" y="111751"/>
                    <a:pt x="224939" y="86087"/>
                  </a:cubicBezTo>
                  <a:cubicBezTo>
                    <a:pt x="296641" y="60423"/>
                    <a:pt x="504604" y="-5459"/>
                    <a:pt x="483702" y="3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25B4DBEC-6C12-49E2-80F4-DBB3B4D99834}"/>
                </a:ext>
              </a:extLst>
            </p:cNvPr>
            <p:cNvSpPr/>
            <p:nvPr/>
          </p:nvSpPr>
          <p:spPr>
            <a:xfrm>
              <a:off x="1847683" y="5597494"/>
              <a:ext cx="1502076" cy="226617"/>
            </a:xfrm>
            <a:custGeom>
              <a:avLst/>
              <a:gdLst>
                <a:gd name="connsiteX0" fmla="*/ 6517 w 1502076"/>
                <a:gd name="connsiteY0" fmla="*/ 31 h 226617"/>
                <a:gd name="connsiteX1" fmla="*/ 87480 w 1502076"/>
                <a:gd name="connsiteY1" fmla="*/ 85756 h 226617"/>
                <a:gd name="connsiteX2" fmla="*/ 438317 w 1502076"/>
                <a:gd name="connsiteY2" fmla="*/ 176244 h 226617"/>
                <a:gd name="connsiteX3" fmla="*/ 733592 w 1502076"/>
                <a:gd name="connsiteY3" fmla="*/ 219106 h 226617"/>
                <a:gd name="connsiteX4" fmla="*/ 1143167 w 1502076"/>
                <a:gd name="connsiteY4" fmla="*/ 192119 h 226617"/>
                <a:gd name="connsiteX5" fmla="*/ 1317792 w 1502076"/>
                <a:gd name="connsiteY5" fmla="*/ 168306 h 226617"/>
                <a:gd name="connsiteX6" fmla="*/ 1501942 w 1502076"/>
                <a:gd name="connsiteY6" fmla="*/ 133381 h 226617"/>
                <a:gd name="connsiteX7" fmla="*/ 1336842 w 1502076"/>
                <a:gd name="connsiteY7" fmla="*/ 169894 h 226617"/>
                <a:gd name="connsiteX8" fmla="*/ 809792 w 1502076"/>
                <a:gd name="connsiteY8" fmla="*/ 225456 h 226617"/>
                <a:gd name="connsiteX9" fmla="*/ 441492 w 1502076"/>
                <a:gd name="connsiteY9" fmla="*/ 198469 h 226617"/>
                <a:gd name="connsiteX10" fmla="*/ 54142 w 1502076"/>
                <a:gd name="connsiteY10" fmla="*/ 95281 h 226617"/>
                <a:gd name="connsiteX11" fmla="*/ 6517 w 1502076"/>
                <a:gd name="connsiteY11" fmla="*/ 31 h 22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2076" h="226617">
                  <a:moveTo>
                    <a:pt x="6517" y="31"/>
                  </a:moveTo>
                  <a:cubicBezTo>
                    <a:pt x="12073" y="-1556"/>
                    <a:pt x="15514" y="56387"/>
                    <a:pt x="87480" y="85756"/>
                  </a:cubicBezTo>
                  <a:cubicBezTo>
                    <a:pt x="159446" y="115125"/>
                    <a:pt x="330632" y="154019"/>
                    <a:pt x="438317" y="176244"/>
                  </a:cubicBezTo>
                  <a:cubicBezTo>
                    <a:pt x="546002" y="198469"/>
                    <a:pt x="616117" y="216460"/>
                    <a:pt x="733592" y="219106"/>
                  </a:cubicBezTo>
                  <a:cubicBezTo>
                    <a:pt x="851067" y="221752"/>
                    <a:pt x="1045800" y="200586"/>
                    <a:pt x="1143167" y="192119"/>
                  </a:cubicBezTo>
                  <a:cubicBezTo>
                    <a:pt x="1240534" y="183652"/>
                    <a:pt x="1257996" y="178096"/>
                    <a:pt x="1317792" y="168306"/>
                  </a:cubicBezTo>
                  <a:cubicBezTo>
                    <a:pt x="1377588" y="158516"/>
                    <a:pt x="1498767" y="133116"/>
                    <a:pt x="1501942" y="133381"/>
                  </a:cubicBezTo>
                  <a:cubicBezTo>
                    <a:pt x="1505117" y="133646"/>
                    <a:pt x="1452200" y="154548"/>
                    <a:pt x="1336842" y="169894"/>
                  </a:cubicBezTo>
                  <a:cubicBezTo>
                    <a:pt x="1221484" y="185240"/>
                    <a:pt x="959017" y="220693"/>
                    <a:pt x="809792" y="225456"/>
                  </a:cubicBezTo>
                  <a:cubicBezTo>
                    <a:pt x="660567" y="230219"/>
                    <a:pt x="567434" y="220165"/>
                    <a:pt x="441492" y="198469"/>
                  </a:cubicBezTo>
                  <a:cubicBezTo>
                    <a:pt x="315550" y="176773"/>
                    <a:pt x="126638" y="123856"/>
                    <a:pt x="54142" y="95281"/>
                  </a:cubicBezTo>
                  <a:cubicBezTo>
                    <a:pt x="-18354" y="66706"/>
                    <a:pt x="961" y="1618"/>
                    <a:pt x="6517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97DDFF4C-68B5-4995-9816-05E69CE92A82}"/>
                </a:ext>
              </a:extLst>
            </p:cNvPr>
            <p:cNvSpPr/>
            <p:nvPr/>
          </p:nvSpPr>
          <p:spPr>
            <a:xfrm>
              <a:off x="1879256" y="5589542"/>
              <a:ext cx="1478706" cy="196967"/>
            </a:xfrm>
            <a:custGeom>
              <a:avLst/>
              <a:gdLst>
                <a:gd name="connsiteX0" fmla="*/ 344 w 1478706"/>
                <a:gd name="connsiteY0" fmla="*/ 46 h 196967"/>
                <a:gd name="connsiteX1" fmla="*/ 198782 w 1478706"/>
                <a:gd name="connsiteY1" fmla="*/ 106408 h 196967"/>
                <a:gd name="connsiteX2" fmla="*/ 554382 w 1478706"/>
                <a:gd name="connsiteY2" fmla="*/ 176258 h 196967"/>
                <a:gd name="connsiteX3" fmla="*/ 867119 w 1478706"/>
                <a:gd name="connsiteY3" fmla="*/ 196896 h 196967"/>
                <a:gd name="connsiteX4" fmla="*/ 1127469 w 1478706"/>
                <a:gd name="connsiteY4" fmla="*/ 181021 h 196967"/>
                <a:gd name="connsiteX5" fmla="*/ 1400519 w 1478706"/>
                <a:gd name="connsiteY5" fmla="*/ 131808 h 196967"/>
                <a:gd name="connsiteX6" fmla="*/ 1467194 w 1478706"/>
                <a:gd name="connsiteY6" fmla="*/ 103233 h 196967"/>
                <a:gd name="connsiteX7" fmla="*/ 1202082 w 1478706"/>
                <a:gd name="connsiteY7" fmla="*/ 160383 h 196967"/>
                <a:gd name="connsiteX8" fmla="*/ 843307 w 1478706"/>
                <a:gd name="connsiteY8" fmla="*/ 182608 h 196967"/>
                <a:gd name="connsiteX9" fmla="*/ 521044 w 1478706"/>
                <a:gd name="connsiteY9" fmla="*/ 166733 h 196967"/>
                <a:gd name="connsiteX10" fmla="*/ 243232 w 1478706"/>
                <a:gd name="connsiteY10" fmla="*/ 93708 h 196967"/>
                <a:gd name="connsiteX11" fmla="*/ 344 w 1478706"/>
                <a:gd name="connsiteY11" fmla="*/ 46 h 19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8706" h="196967">
                  <a:moveTo>
                    <a:pt x="344" y="46"/>
                  </a:moveTo>
                  <a:cubicBezTo>
                    <a:pt x="-7064" y="2163"/>
                    <a:pt x="106442" y="77039"/>
                    <a:pt x="198782" y="106408"/>
                  </a:cubicBezTo>
                  <a:cubicBezTo>
                    <a:pt x="291122" y="135777"/>
                    <a:pt x="442993" y="161177"/>
                    <a:pt x="554382" y="176258"/>
                  </a:cubicBezTo>
                  <a:cubicBezTo>
                    <a:pt x="665771" y="191339"/>
                    <a:pt x="771605" y="196102"/>
                    <a:pt x="867119" y="196896"/>
                  </a:cubicBezTo>
                  <a:cubicBezTo>
                    <a:pt x="962634" y="197690"/>
                    <a:pt x="1038569" y="191869"/>
                    <a:pt x="1127469" y="181021"/>
                  </a:cubicBezTo>
                  <a:cubicBezTo>
                    <a:pt x="1216369" y="170173"/>
                    <a:pt x="1343898" y="144773"/>
                    <a:pt x="1400519" y="131808"/>
                  </a:cubicBezTo>
                  <a:cubicBezTo>
                    <a:pt x="1457140" y="118843"/>
                    <a:pt x="1500267" y="98471"/>
                    <a:pt x="1467194" y="103233"/>
                  </a:cubicBezTo>
                  <a:cubicBezTo>
                    <a:pt x="1434121" y="107996"/>
                    <a:pt x="1306063" y="147154"/>
                    <a:pt x="1202082" y="160383"/>
                  </a:cubicBezTo>
                  <a:cubicBezTo>
                    <a:pt x="1098101" y="173612"/>
                    <a:pt x="956813" y="181550"/>
                    <a:pt x="843307" y="182608"/>
                  </a:cubicBezTo>
                  <a:cubicBezTo>
                    <a:pt x="729801" y="183666"/>
                    <a:pt x="621056" y="181550"/>
                    <a:pt x="521044" y="166733"/>
                  </a:cubicBezTo>
                  <a:cubicBezTo>
                    <a:pt x="421032" y="151916"/>
                    <a:pt x="330544" y="118050"/>
                    <a:pt x="243232" y="93708"/>
                  </a:cubicBezTo>
                  <a:cubicBezTo>
                    <a:pt x="155920" y="69366"/>
                    <a:pt x="7752" y="-2071"/>
                    <a:pt x="344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5D9E7CD9-A8D6-47DD-AA41-9E72A62714CE}"/>
                </a:ext>
              </a:extLst>
            </p:cNvPr>
            <p:cNvSpPr/>
            <p:nvPr/>
          </p:nvSpPr>
          <p:spPr>
            <a:xfrm>
              <a:off x="3352775" y="5581301"/>
              <a:ext cx="396079" cy="144903"/>
            </a:xfrm>
            <a:custGeom>
              <a:avLst/>
              <a:gdLst>
                <a:gd name="connsiteX0" fmla="*/ 25 w 396079"/>
                <a:gd name="connsiteY0" fmla="*/ 144812 h 144903"/>
                <a:gd name="connsiteX1" fmla="*/ 131788 w 396079"/>
                <a:gd name="connsiteY1" fmla="*/ 27337 h 144903"/>
                <a:gd name="connsiteX2" fmla="*/ 265138 w 396079"/>
                <a:gd name="connsiteY2" fmla="*/ 349 h 144903"/>
                <a:gd name="connsiteX3" fmla="*/ 395313 w 396079"/>
                <a:gd name="connsiteY3" fmla="*/ 11462 h 144903"/>
                <a:gd name="connsiteX4" fmla="*/ 309588 w 396079"/>
                <a:gd name="connsiteY4" fmla="*/ 3524 h 144903"/>
                <a:gd name="connsiteX5" fmla="*/ 122263 w 396079"/>
                <a:gd name="connsiteY5" fmla="*/ 46387 h 144903"/>
                <a:gd name="connsiteX6" fmla="*/ 25 w 396079"/>
                <a:gd name="connsiteY6" fmla="*/ 144812 h 14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079" h="144903">
                  <a:moveTo>
                    <a:pt x="25" y="144812"/>
                  </a:moveTo>
                  <a:cubicBezTo>
                    <a:pt x="1612" y="141637"/>
                    <a:pt x="87603" y="51414"/>
                    <a:pt x="131788" y="27337"/>
                  </a:cubicBezTo>
                  <a:cubicBezTo>
                    <a:pt x="175974" y="3260"/>
                    <a:pt x="221217" y="2995"/>
                    <a:pt x="265138" y="349"/>
                  </a:cubicBezTo>
                  <a:cubicBezTo>
                    <a:pt x="309059" y="-2297"/>
                    <a:pt x="387905" y="10933"/>
                    <a:pt x="395313" y="11462"/>
                  </a:cubicBezTo>
                  <a:cubicBezTo>
                    <a:pt x="402721" y="11991"/>
                    <a:pt x="355096" y="-2297"/>
                    <a:pt x="309588" y="3524"/>
                  </a:cubicBezTo>
                  <a:cubicBezTo>
                    <a:pt x="264080" y="9345"/>
                    <a:pt x="172005" y="25220"/>
                    <a:pt x="122263" y="46387"/>
                  </a:cubicBezTo>
                  <a:cubicBezTo>
                    <a:pt x="72521" y="67554"/>
                    <a:pt x="-1562" y="147987"/>
                    <a:pt x="25" y="144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37BE6AC5-9B9A-44A5-B119-A75CC06CFD9A}"/>
                </a:ext>
              </a:extLst>
            </p:cNvPr>
            <p:cNvSpPr/>
            <p:nvPr/>
          </p:nvSpPr>
          <p:spPr>
            <a:xfrm>
              <a:off x="3350697" y="5569890"/>
              <a:ext cx="359153" cy="123080"/>
            </a:xfrm>
            <a:custGeom>
              <a:avLst/>
              <a:gdLst>
                <a:gd name="connsiteX0" fmla="*/ 3691 w 359153"/>
                <a:gd name="connsiteY0" fmla="*/ 122885 h 123080"/>
                <a:gd name="connsiteX1" fmla="*/ 94178 w 359153"/>
                <a:gd name="connsiteY1" fmla="*/ 33985 h 123080"/>
                <a:gd name="connsiteX2" fmla="*/ 149741 w 359153"/>
                <a:gd name="connsiteY2" fmla="*/ 10173 h 123080"/>
                <a:gd name="connsiteX3" fmla="*/ 357703 w 359153"/>
                <a:gd name="connsiteY3" fmla="*/ 10173 h 123080"/>
                <a:gd name="connsiteX4" fmla="*/ 230703 w 359153"/>
                <a:gd name="connsiteY4" fmla="*/ 6998 h 123080"/>
                <a:gd name="connsiteX5" fmla="*/ 3691 w 359153"/>
                <a:gd name="connsiteY5" fmla="*/ 122885 h 12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153" h="123080">
                  <a:moveTo>
                    <a:pt x="3691" y="122885"/>
                  </a:moveTo>
                  <a:cubicBezTo>
                    <a:pt x="-19063" y="127383"/>
                    <a:pt x="69836" y="52770"/>
                    <a:pt x="94178" y="33985"/>
                  </a:cubicBezTo>
                  <a:cubicBezTo>
                    <a:pt x="118520" y="15200"/>
                    <a:pt x="105820" y="14142"/>
                    <a:pt x="149741" y="10173"/>
                  </a:cubicBezTo>
                  <a:cubicBezTo>
                    <a:pt x="193662" y="6204"/>
                    <a:pt x="344209" y="10702"/>
                    <a:pt x="357703" y="10173"/>
                  </a:cubicBezTo>
                  <a:cubicBezTo>
                    <a:pt x="371197" y="9644"/>
                    <a:pt x="287588" y="-10200"/>
                    <a:pt x="230703" y="6998"/>
                  </a:cubicBezTo>
                  <a:cubicBezTo>
                    <a:pt x="173818" y="24196"/>
                    <a:pt x="26445" y="118387"/>
                    <a:pt x="3691" y="1228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F8E929EE-6714-4F19-A931-9528163D1173}"/>
                </a:ext>
              </a:extLst>
            </p:cNvPr>
            <p:cNvSpPr/>
            <p:nvPr/>
          </p:nvSpPr>
          <p:spPr>
            <a:xfrm>
              <a:off x="3719798" y="5572066"/>
              <a:ext cx="544227" cy="20697"/>
            </a:xfrm>
            <a:custGeom>
              <a:avLst/>
              <a:gdLst>
                <a:gd name="connsiteX0" fmla="*/ 1302 w 544227"/>
                <a:gd name="connsiteY0" fmla="*/ 3234 h 20697"/>
                <a:gd name="connsiteX1" fmla="*/ 226727 w 544227"/>
                <a:gd name="connsiteY1" fmla="*/ 20697 h 20697"/>
                <a:gd name="connsiteX2" fmla="*/ 483902 w 544227"/>
                <a:gd name="connsiteY2" fmla="*/ 3234 h 20697"/>
                <a:gd name="connsiteX3" fmla="*/ 544227 w 544227"/>
                <a:gd name="connsiteY3" fmla="*/ 3234 h 20697"/>
                <a:gd name="connsiteX4" fmla="*/ 331502 w 544227"/>
                <a:gd name="connsiteY4" fmla="*/ 59 h 20697"/>
                <a:gd name="connsiteX5" fmla="*/ 1302 w 544227"/>
                <a:gd name="connsiteY5" fmla="*/ 3234 h 2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227" h="20697">
                  <a:moveTo>
                    <a:pt x="1302" y="3234"/>
                  </a:moveTo>
                  <a:cubicBezTo>
                    <a:pt x="-16161" y="6674"/>
                    <a:pt x="146294" y="20697"/>
                    <a:pt x="226727" y="20697"/>
                  </a:cubicBezTo>
                  <a:cubicBezTo>
                    <a:pt x="307160" y="20697"/>
                    <a:pt x="430985" y="6144"/>
                    <a:pt x="483902" y="3234"/>
                  </a:cubicBezTo>
                  <a:cubicBezTo>
                    <a:pt x="536819" y="324"/>
                    <a:pt x="544227" y="3234"/>
                    <a:pt x="544227" y="3234"/>
                  </a:cubicBezTo>
                  <a:cubicBezTo>
                    <a:pt x="518827" y="2705"/>
                    <a:pt x="418285" y="-470"/>
                    <a:pt x="331502" y="59"/>
                  </a:cubicBezTo>
                  <a:lnTo>
                    <a:pt x="1302" y="32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6C7AD131-17A7-406E-BD14-EB0493507DE6}"/>
                </a:ext>
              </a:extLst>
            </p:cNvPr>
            <p:cNvSpPr/>
            <p:nvPr/>
          </p:nvSpPr>
          <p:spPr>
            <a:xfrm>
              <a:off x="4176315" y="5573694"/>
              <a:ext cx="459282" cy="158806"/>
            </a:xfrm>
            <a:custGeom>
              <a:avLst/>
              <a:gdLst>
                <a:gd name="connsiteX0" fmla="*/ 13098 w 459282"/>
                <a:gd name="connsiteY0" fmla="*/ 14306 h 158806"/>
                <a:gd name="connsiteX1" fmla="*/ 70248 w 459282"/>
                <a:gd name="connsiteY1" fmla="*/ 14306 h 158806"/>
                <a:gd name="connsiteX2" fmla="*/ 355998 w 459282"/>
                <a:gd name="connsiteY2" fmla="*/ 3194 h 158806"/>
                <a:gd name="connsiteX3" fmla="*/ 400448 w 459282"/>
                <a:gd name="connsiteY3" fmla="*/ 79394 h 158806"/>
                <a:gd name="connsiteX4" fmla="*/ 459185 w 459282"/>
                <a:gd name="connsiteY4" fmla="*/ 158769 h 158806"/>
                <a:gd name="connsiteX5" fmla="*/ 413148 w 459282"/>
                <a:gd name="connsiteY5" fmla="*/ 88919 h 158806"/>
                <a:gd name="connsiteX6" fmla="*/ 367110 w 459282"/>
                <a:gd name="connsiteY6" fmla="*/ 25419 h 158806"/>
                <a:gd name="connsiteX7" fmla="*/ 13098 w 459282"/>
                <a:gd name="connsiteY7" fmla="*/ 14306 h 15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282" h="158806">
                  <a:moveTo>
                    <a:pt x="13098" y="14306"/>
                  </a:moveTo>
                  <a:cubicBezTo>
                    <a:pt x="-36379" y="12454"/>
                    <a:pt x="70248" y="14306"/>
                    <a:pt x="70248" y="14306"/>
                  </a:cubicBezTo>
                  <a:cubicBezTo>
                    <a:pt x="127398" y="12454"/>
                    <a:pt x="300965" y="-7654"/>
                    <a:pt x="355998" y="3194"/>
                  </a:cubicBezTo>
                  <a:cubicBezTo>
                    <a:pt x="411031" y="14042"/>
                    <a:pt x="383250" y="53465"/>
                    <a:pt x="400448" y="79394"/>
                  </a:cubicBezTo>
                  <a:cubicBezTo>
                    <a:pt x="417646" y="105323"/>
                    <a:pt x="457068" y="157181"/>
                    <a:pt x="459185" y="158769"/>
                  </a:cubicBezTo>
                  <a:cubicBezTo>
                    <a:pt x="461302" y="160357"/>
                    <a:pt x="428494" y="111144"/>
                    <a:pt x="413148" y="88919"/>
                  </a:cubicBezTo>
                  <a:cubicBezTo>
                    <a:pt x="397802" y="66694"/>
                    <a:pt x="430875" y="37325"/>
                    <a:pt x="367110" y="25419"/>
                  </a:cubicBezTo>
                  <a:cubicBezTo>
                    <a:pt x="303345" y="13513"/>
                    <a:pt x="62575" y="16158"/>
                    <a:pt x="13098" y="14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19958BB0-5C29-4FFA-B397-35FF4EEB714E}"/>
                </a:ext>
              </a:extLst>
            </p:cNvPr>
            <p:cNvSpPr/>
            <p:nvPr/>
          </p:nvSpPr>
          <p:spPr>
            <a:xfrm>
              <a:off x="4185943" y="5551340"/>
              <a:ext cx="443364" cy="190687"/>
            </a:xfrm>
            <a:custGeom>
              <a:avLst/>
              <a:gdLst>
                <a:gd name="connsiteX0" fmla="*/ 295 w 443364"/>
                <a:gd name="connsiteY0" fmla="*/ 19198 h 190687"/>
                <a:gd name="connsiteX1" fmla="*/ 289220 w 443364"/>
                <a:gd name="connsiteY1" fmla="*/ 9673 h 190687"/>
                <a:gd name="connsiteX2" fmla="*/ 376532 w 443364"/>
                <a:gd name="connsiteY2" fmla="*/ 4910 h 190687"/>
                <a:gd name="connsiteX3" fmla="*/ 432095 w 443364"/>
                <a:gd name="connsiteY3" fmla="*/ 84285 h 190687"/>
                <a:gd name="connsiteX4" fmla="*/ 436857 w 443364"/>
                <a:gd name="connsiteY4" fmla="*/ 163660 h 190687"/>
                <a:gd name="connsiteX5" fmla="*/ 428920 w 443364"/>
                <a:gd name="connsiteY5" fmla="*/ 189060 h 190687"/>
                <a:gd name="connsiteX6" fmla="*/ 443207 w 443364"/>
                <a:gd name="connsiteY6" fmla="*/ 123973 h 190687"/>
                <a:gd name="connsiteX7" fmla="*/ 417807 w 443364"/>
                <a:gd name="connsiteY7" fmla="*/ 55710 h 190687"/>
                <a:gd name="connsiteX8" fmla="*/ 347957 w 443364"/>
                <a:gd name="connsiteY8" fmla="*/ 14435 h 190687"/>
                <a:gd name="connsiteX9" fmla="*/ 295 w 443364"/>
                <a:gd name="connsiteY9" fmla="*/ 19198 h 19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364" h="190687">
                  <a:moveTo>
                    <a:pt x="295" y="19198"/>
                  </a:moveTo>
                  <a:cubicBezTo>
                    <a:pt x="-9494" y="18404"/>
                    <a:pt x="226514" y="12054"/>
                    <a:pt x="289220" y="9673"/>
                  </a:cubicBezTo>
                  <a:cubicBezTo>
                    <a:pt x="351926" y="7292"/>
                    <a:pt x="352719" y="-7525"/>
                    <a:pt x="376532" y="4910"/>
                  </a:cubicBezTo>
                  <a:cubicBezTo>
                    <a:pt x="400345" y="17345"/>
                    <a:pt x="422041" y="57827"/>
                    <a:pt x="432095" y="84285"/>
                  </a:cubicBezTo>
                  <a:cubicBezTo>
                    <a:pt x="442149" y="110743"/>
                    <a:pt x="437386" y="146198"/>
                    <a:pt x="436857" y="163660"/>
                  </a:cubicBezTo>
                  <a:cubicBezTo>
                    <a:pt x="436328" y="181122"/>
                    <a:pt x="427862" y="195674"/>
                    <a:pt x="428920" y="189060"/>
                  </a:cubicBezTo>
                  <a:cubicBezTo>
                    <a:pt x="429978" y="182446"/>
                    <a:pt x="445059" y="146198"/>
                    <a:pt x="443207" y="123973"/>
                  </a:cubicBezTo>
                  <a:cubicBezTo>
                    <a:pt x="441355" y="101748"/>
                    <a:pt x="433682" y="73966"/>
                    <a:pt x="417807" y="55710"/>
                  </a:cubicBezTo>
                  <a:cubicBezTo>
                    <a:pt x="401932" y="37454"/>
                    <a:pt x="413574" y="21314"/>
                    <a:pt x="347957" y="14435"/>
                  </a:cubicBezTo>
                  <a:cubicBezTo>
                    <a:pt x="282340" y="7556"/>
                    <a:pt x="10084" y="19992"/>
                    <a:pt x="295" y="191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6BAF556D-0C68-4756-BB04-0C5457A7B899}"/>
                </a:ext>
              </a:extLst>
            </p:cNvPr>
            <p:cNvSpPr/>
            <p:nvPr/>
          </p:nvSpPr>
          <p:spPr>
            <a:xfrm>
              <a:off x="4631811" y="5470905"/>
              <a:ext cx="405956" cy="256594"/>
            </a:xfrm>
            <a:custGeom>
              <a:avLst/>
              <a:gdLst>
                <a:gd name="connsiteX0" fmla="*/ 2102 w 405956"/>
                <a:gd name="connsiteY0" fmla="*/ 255208 h 256594"/>
                <a:gd name="connsiteX1" fmla="*/ 68777 w 405956"/>
                <a:gd name="connsiteY1" fmla="*/ 71058 h 256594"/>
                <a:gd name="connsiteX2" fmla="*/ 210064 w 405956"/>
                <a:gd name="connsiteY2" fmla="*/ 26608 h 256594"/>
                <a:gd name="connsiteX3" fmla="*/ 362464 w 405956"/>
                <a:gd name="connsiteY3" fmla="*/ 52008 h 256594"/>
                <a:gd name="connsiteX4" fmla="*/ 403739 w 405956"/>
                <a:gd name="connsiteY4" fmla="*/ 104395 h 256594"/>
                <a:gd name="connsiteX5" fmla="*/ 310077 w 405956"/>
                <a:gd name="connsiteY5" fmla="*/ 23433 h 256594"/>
                <a:gd name="connsiteX6" fmla="*/ 159264 w 405956"/>
                <a:gd name="connsiteY6" fmla="*/ 9145 h 256594"/>
                <a:gd name="connsiteX7" fmla="*/ 29089 w 405956"/>
                <a:gd name="connsiteY7" fmla="*/ 148845 h 256594"/>
                <a:gd name="connsiteX8" fmla="*/ 2102 w 405956"/>
                <a:gd name="connsiteY8" fmla="*/ 255208 h 25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956" h="256594">
                  <a:moveTo>
                    <a:pt x="2102" y="255208"/>
                  </a:moveTo>
                  <a:cubicBezTo>
                    <a:pt x="8717" y="242243"/>
                    <a:pt x="34117" y="109158"/>
                    <a:pt x="68777" y="71058"/>
                  </a:cubicBezTo>
                  <a:cubicBezTo>
                    <a:pt x="103437" y="32958"/>
                    <a:pt x="161116" y="29783"/>
                    <a:pt x="210064" y="26608"/>
                  </a:cubicBezTo>
                  <a:cubicBezTo>
                    <a:pt x="259012" y="23433"/>
                    <a:pt x="330185" y="39044"/>
                    <a:pt x="362464" y="52008"/>
                  </a:cubicBezTo>
                  <a:cubicBezTo>
                    <a:pt x="394743" y="64972"/>
                    <a:pt x="412470" y="109157"/>
                    <a:pt x="403739" y="104395"/>
                  </a:cubicBezTo>
                  <a:cubicBezTo>
                    <a:pt x="395008" y="99633"/>
                    <a:pt x="350823" y="39308"/>
                    <a:pt x="310077" y="23433"/>
                  </a:cubicBezTo>
                  <a:cubicBezTo>
                    <a:pt x="269331" y="7558"/>
                    <a:pt x="206095" y="-11757"/>
                    <a:pt x="159264" y="9145"/>
                  </a:cubicBezTo>
                  <a:cubicBezTo>
                    <a:pt x="112433" y="30047"/>
                    <a:pt x="53695" y="110745"/>
                    <a:pt x="29089" y="148845"/>
                  </a:cubicBezTo>
                  <a:cubicBezTo>
                    <a:pt x="4483" y="186945"/>
                    <a:pt x="-4513" y="268173"/>
                    <a:pt x="2102" y="255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983603DA-D9C9-4F34-B8A6-96713F537A74}"/>
                </a:ext>
              </a:extLst>
            </p:cNvPr>
            <p:cNvSpPr/>
            <p:nvPr/>
          </p:nvSpPr>
          <p:spPr>
            <a:xfrm>
              <a:off x="3686402" y="5598919"/>
              <a:ext cx="413633" cy="128059"/>
            </a:xfrm>
            <a:custGeom>
              <a:avLst/>
              <a:gdLst>
                <a:gd name="connsiteX0" fmla="*/ 1361 w 413633"/>
                <a:gd name="connsiteY0" fmla="*/ 194 h 128059"/>
                <a:gd name="connsiteX1" fmla="*/ 333148 w 413633"/>
                <a:gd name="connsiteY1" fmla="*/ 100206 h 128059"/>
                <a:gd name="connsiteX2" fmla="*/ 407761 w 413633"/>
                <a:gd name="connsiteY2" fmla="*/ 127194 h 128059"/>
                <a:gd name="connsiteX3" fmla="*/ 222023 w 413633"/>
                <a:gd name="connsiteY3" fmla="*/ 76394 h 128059"/>
                <a:gd name="connsiteX4" fmla="*/ 1361 w 413633"/>
                <a:gd name="connsiteY4" fmla="*/ 194 h 12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633" h="128059">
                  <a:moveTo>
                    <a:pt x="1361" y="194"/>
                  </a:moveTo>
                  <a:cubicBezTo>
                    <a:pt x="19882" y="4163"/>
                    <a:pt x="265415" y="79039"/>
                    <a:pt x="333148" y="100206"/>
                  </a:cubicBezTo>
                  <a:cubicBezTo>
                    <a:pt x="400881" y="121373"/>
                    <a:pt x="426282" y="131163"/>
                    <a:pt x="407761" y="127194"/>
                  </a:cubicBezTo>
                  <a:cubicBezTo>
                    <a:pt x="389240" y="123225"/>
                    <a:pt x="285788" y="98619"/>
                    <a:pt x="222023" y="76394"/>
                  </a:cubicBezTo>
                  <a:cubicBezTo>
                    <a:pt x="158258" y="54169"/>
                    <a:pt x="-17160" y="-3775"/>
                    <a:pt x="1361" y="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1C503C02-B88E-4CEB-BFAA-744DFC56478B}"/>
                </a:ext>
              </a:extLst>
            </p:cNvPr>
            <p:cNvSpPr/>
            <p:nvPr/>
          </p:nvSpPr>
          <p:spPr>
            <a:xfrm>
              <a:off x="3816075" y="5590388"/>
              <a:ext cx="400821" cy="139800"/>
            </a:xfrm>
            <a:custGeom>
              <a:avLst/>
              <a:gdLst>
                <a:gd name="connsiteX0" fmla="*/ 3450 w 400821"/>
                <a:gd name="connsiteY0" fmla="*/ 787 h 139800"/>
                <a:gd name="connsiteX1" fmla="*/ 395563 w 400821"/>
                <a:gd name="connsiteY1" fmla="*/ 137312 h 139800"/>
                <a:gd name="connsiteX2" fmla="*/ 214588 w 400821"/>
                <a:gd name="connsiteY2" fmla="*/ 83337 h 139800"/>
                <a:gd name="connsiteX3" fmla="*/ 3450 w 400821"/>
                <a:gd name="connsiteY3" fmla="*/ 787 h 1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821" h="139800">
                  <a:moveTo>
                    <a:pt x="3450" y="787"/>
                  </a:moveTo>
                  <a:cubicBezTo>
                    <a:pt x="33613" y="9783"/>
                    <a:pt x="360373" y="123554"/>
                    <a:pt x="395563" y="137312"/>
                  </a:cubicBezTo>
                  <a:cubicBezTo>
                    <a:pt x="430753" y="151070"/>
                    <a:pt x="280205" y="104239"/>
                    <a:pt x="214588" y="83337"/>
                  </a:cubicBezTo>
                  <a:cubicBezTo>
                    <a:pt x="148971" y="62435"/>
                    <a:pt x="-26713" y="-8209"/>
                    <a:pt x="3450" y="7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3D69955D-8F81-4F0F-AE08-D21A8832AE20}"/>
                </a:ext>
              </a:extLst>
            </p:cNvPr>
            <p:cNvSpPr/>
            <p:nvPr/>
          </p:nvSpPr>
          <p:spPr>
            <a:xfrm>
              <a:off x="4341571" y="5789291"/>
              <a:ext cx="339281" cy="129569"/>
            </a:xfrm>
            <a:custGeom>
              <a:avLst/>
              <a:gdLst>
                <a:gd name="connsiteX0" fmla="*/ 242 w 339281"/>
                <a:gd name="connsiteY0" fmla="*/ 322 h 129569"/>
                <a:gd name="connsiteX1" fmla="*/ 279642 w 339281"/>
                <a:gd name="connsiteY1" fmla="*/ 108272 h 129569"/>
                <a:gd name="connsiteX2" fmla="*/ 336792 w 339281"/>
                <a:gd name="connsiteY2" fmla="*/ 127322 h 129569"/>
                <a:gd name="connsiteX3" fmla="*/ 232017 w 339281"/>
                <a:gd name="connsiteY3" fmla="*/ 76522 h 129569"/>
                <a:gd name="connsiteX4" fmla="*/ 242 w 339281"/>
                <a:gd name="connsiteY4" fmla="*/ 322 h 12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281" h="129569">
                  <a:moveTo>
                    <a:pt x="242" y="322"/>
                  </a:moveTo>
                  <a:cubicBezTo>
                    <a:pt x="8179" y="5614"/>
                    <a:pt x="223550" y="87105"/>
                    <a:pt x="279642" y="108272"/>
                  </a:cubicBezTo>
                  <a:cubicBezTo>
                    <a:pt x="335734" y="129439"/>
                    <a:pt x="344729" y="132614"/>
                    <a:pt x="336792" y="127322"/>
                  </a:cubicBezTo>
                  <a:cubicBezTo>
                    <a:pt x="328855" y="122030"/>
                    <a:pt x="282553" y="96630"/>
                    <a:pt x="232017" y="76522"/>
                  </a:cubicBezTo>
                  <a:cubicBezTo>
                    <a:pt x="181481" y="56414"/>
                    <a:pt x="-7695" y="-4970"/>
                    <a:pt x="242" y="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C6E5043D-F645-461C-A68E-07FE792DC8D0}"/>
                </a:ext>
              </a:extLst>
            </p:cNvPr>
            <p:cNvSpPr/>
            <p:nvPr/>
          </p:nvSpPr>
          <p:spPr>
            <a:xfrm>
              <a:off x="4170920" y="5765638"/>
              <a:ext cx="539709" cy="252655"/>
            </a:xfrm>
            <a:custGeom>
              <a:avLst/>
              <a:gdLst>
                <a:gd name="connsiteX0" fmla="*/ 5793 w 539709"/>
                <a:gd name="connsiteY0" fmla="*/ 3337 h 252655"/>
                <a:gd name="connsiteX1" fmla="*/ 448705 w 539709"/>
                <a:gd name="connsiteY1" fmla="*/ 154150 h 252655"/>
                <a:gd name="connsiteX2" fmla="*/ 499505 w 539709"/>
                <a:gd name="connsiteY2" fmla="*/ 187487 h 252655"/>
                <a:gd name="connsiteX3" fmla="*/ 539193 w 539709"/>
                <a:gd name="connsiteY3" fmla="*/ 252575 h 252655"/>
                <a:gd name="connsiteX4" fmla="*/ 470930 w 539709"/>
                <a:gd name="connsiteY4" fmla="*/ 173200 h 252655"/>
                <a:gd name="connsiteX5" fmla="*/ 213755 w 539709"/>
                <a:gd name="connsiteY5" fmla="*/ 58900 h 252655"/>
                <a:gd name="connsiteX6" fmla="*/ 5793 w 539709"/>
                <a:gd name="connsiteY6" fmla="*/ 3337 h 25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709" h="252655">
                  <a:moveTo>
                    <a:pt x="5793" y="3337"/>
                  </a:moveTo>
                  <a:cubicBezTo>
                    <a:pt x="44951" y="19212"/>
                    <a:pt x="366420" y="123458"/>
                    <a:pt x="448705" y="154150"/>
                  </a:cubicBezTo>
                  <a:cubicBezTo>
                    <a:pt x="530990" y="184842"/>
                    <a:pt x="484424" y="171083"/>
                    <a:pt x="499505" y="187487"/>
                  </a:cubicBezTo>
                  <a:cubicBezTo>
                    <a:pt x="514586" y="203891"/>
                    <a:pt x="543955" y="254956"/>
                    <a:pt x="539193" y="252575"/>
                  </a:cubicBezTo>
                  <a:cubicBezTo>
                    <a:pt x="534431" y="250194"/>
                    <a:pt x="525170" y="205479"/>
                    <a:pt x="470930" y="173200"/>
                  </a:cubicBezTo>
                  <a:cubicBezTo>
                    <a:pt x="416690" y="140921"/>
                    <a:pt x="291542" y="85887"/>
                    <a:pt x="213755" y="58900"/>
                  </a:cubicBezTo>
                  <a:cubicBezTo>
                    <a:pt x="135968" y="31913"/>
                    <a:pt x="-33365" y="-12538"/>
                    <a:pt x="5793" y="3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97A8BD54-C7BC-4EE5-A9F9-304DAB0EEC37}"/>
                </a:ext>
              </a:extLst>
            </p:cNvPr>
            <p:cNvSpPr/>
            <p:nvPr/>
          </p:nvSpPr>
          <p:spPr>
            <a:xfrm>
              <a:off x="3309910" y="5706624"/>
              <a:ext cx="84288" cy="692573"/>
            </a:xfrm>
            <a:custGeom>
              <a:avLst/>
              <a:gdLst>
                <a:gd name="connsiteX0" fmla="*/ 84165 w 84288"/>
                <a:gd name="connsiteY0" fmla="*/ 2026 h 692573"/>
                <a:gd name="connsiteX1" fmla="*/ 20665 w 84288"/>
                <a:gd name="connsiteY1" fmla="*/ 294126 h 692573"/>
                <a:gd name="connsiteX2" fmla="*/ 39715 w 84288"/>
                <a:gd name="connsiteY2" fmla="*/ 687826 h 692573"/>
                <a:gd name="connsiteX3" fmla="*/ 20665 w 84288"/>
                <a:gd name="connsiteY3" fmla="*/ 490976 h 692573"/>
                <a:gd name="connsiteX4" fmla="*/ 1615 w 84288"/>
                <a:gd name="connsiteY4" fmla="*/ 179826 h 692573"/>
                <a:gd name="connsiteX5" fmla="*/ 84165 w 84288"/>
                <a:gd name="connsiteY5" fmla="*/ 2026 h 6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88" h="692573">
                  <a:moveTo>
                    <a:pt x="84165" y="2026"/>
                  </a:moveTo>
                  <a:cubicBezTo>
                    <a:pt x="87340" y="21076"/>
                    <a:pt x="28073" y="179826"/>
                    <a:pt x="20665" y="294126"/>
                  </a:cubicBezTo>
                  <a:cubicBezTo>
                    <a:pt x="13257" y="408426"/>
                    <a:pt x="39715" y="655018"/>
                    <a:pt x="39715" y="687826"/>
                  </a:cubicBezTo>
                  <a:cubicBezTo>
                    <a:pt x="39715" y="720634"/>
                    <a:pt x="27015" y="575643"/>
                    <a:pt x="20665" y="490976"/>
                  </a:cubicBezTo>
                  <a:cubicBezTo>
                    <a:pt x="14315" y="406309"/>
                    <a:pt x="-5793" y="257084"/>
                    <a:pt x="1615" y="179826"/>
                  </a:cubicBezTo>
                  <a:cubicBezTo>
                    <a:pt x="9023" y="102568"/>
                    <a:pt x="80990" y="-17024"/>
                    <a:pt x="84165" y="20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301790C8-023A-4D74-A1DF-9C03D8F1179C}"/>
                </a:ext>
              </a:extLst>
            </p:cNvPr>
            <p:cNvSpPr/>
            <p:nvPr/>
          </p:nvSpPr>
          <p:spPr>
            <a:xfrm>
              <a:off x="3266421" y="5705085"/>
              <a:ext cx="99141" cy="788763"/>
            </a:xfrm>
            <a:custGeom>
              <a:avLst/>
              <a:gdLst>
                <a:gd name="connsiteX0" fmla="*/ 99079 w 99141"/>
                <a:gd name="connsiteY0" fmla="*/ 3565 h 788763"/>
                <a:gd name="connsiteX1" fmla="*/ 16529 w 99141"/>
                <a:gd name="connsiteY1" fmla="*/ 244865 h 788763"/>
                <a:gd name="connsiteX2" fmla="*/ 80029 w 99141"/>
                <a:gd name="connsiteY2" fmla="*/ 746515 h 788763"/>
                <a:gd name="connsiteX3" fmla="*/ 64154 w 99141"/>
                <a:gd name="connsiteY3" fmla="*/ 692540 h 788763"/>
                <a:gd name="connsiteX4" fmla="*/ 654 w 99141"/>
                <a:gd name="connsiteY4" fmla="*/ 143265 h 788763"/>
                <a:gd name="connsiteX5" fmla="*/ 99079 w 99141"/>
                <a:gd name="connsiteY5" fmla="*/ 3565 h 78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141" h="788763">
                  <a:moveTo>
                    <a:pt x="99079" y="3565"/>
                  </a:moveTo>
                  <a:cubicBezTo>
                    <a:pt x="101725" y="20498"/>
                    <a:pt x="19704" y="121040"/>
                    <a:pt x="16529" y="244865"/>
                  </a:cubicBezTo>
                  <a:cubicBezTo>
                    <a:pt x="13354" y="368690"/>
                    <a:pt x="72092" y="671903"/>
                    <a:pt x="80029" y="746515"/>
                  </a:cubicBezTo>
                  <a:cubicBezTo>
                    <a:pt x="87966" y="821127"/>
                    <a:pt x="77383" y="793082"/>
                    <a:pt x="64154" y="692540"/>
                  </a:cubicBezTo>
                  <a:cubicBezTo>
                    <a:pt x="50925" y="591998"/>
                    <a:pt x="-6754" y="257036"/>
                    <a:pt x="654" y="143265"/>
                  </a:cubicBezTo>
                  <a:cubicBezTo>
                    <a:pt x="8062" y="29494"/>
                    <a:pt x="96433" y="-13368"/>
                    <a:pt x="99079" y="35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0C11BD3B-C50F-49F2-A9E2-B8BDBF18DE9C}"/>
                </a:ext>
              </a:extLst>
            </p:cNvPr>
            <p:cNvSpPr/>
            <p:nvPr/>
          </p:nvSpPr>
          <p:spPr>
            <a:xfrm>
              <a:off x="3524235" y="5711735"/>
              <a:ext cx="117523" cy="138381"/>
            </a:xfrm>
            <a:custGeom>
              <a:avLst/>
              <a:gdLst>
                <a:gd name="connsiteX0" fmla="*/ 117490 w 117523"/>
                <a:gd name="connsiteY0" fmla="*/ 90 h 138381"/>
                <a:gd name="connsiteX1" fmla="*/ 74628 w 117523"/>
                <a:gd name="connsiteY1" fmla="*/ 90578 h 138381"/>
                <a:gd name="connsiteX2" fmla="*/ 15 w 117523"/>
                <a:gd name="connsiteY2" fmla="*/ 138203 h 138381"/>
                <a:gd name="connsiteX3" fmla="*/ 68278 w 117523"/>
                <a:gd name="connsiteY3" fmla="*/ 74703 h 138381"/>
                <a:gd name="connsiteX4" fmla="*/ 117490 w 117523"/>
                <a:gd name="connsiteY4" fmla="*/ 90 h 1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23" h="138381">
                  <a:moveTo>
                    <a:pt x="117490" y="90"/>
                  </a:moveTo>
                  <a:cubicBezTo>
                    <a:pt x="118548" y="2736"/>
                    <a:pt x="94207" y="67559"/>
                    <a:pt x="74628" y="90578"/>
                  </a:cubicBezTo>
                  <a:cubicBezTo>
                    <a:pt x="55049" y="113597"/>
                    <a:pt x="1073" y="140849"/>
                    <a:pt x="15" y="138203"/>
                  </a:cubicBezTo>
                  <a:cubicBezTo>
                    <a:pt x="-1043" y="135557"/>
                    <a:pt x="51345" y="96134"/>
                    <a:pt x="68278" y="74703"/>
                  </a:cubicBezTo>
                  <a:cubicBezTo>
                    <a:pt x="85211" y="53272"/>
                    <a:pt x="116432" y="-2556"/>
                    <a:pt x="117490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2A3B9E19-51BD-4631-9F9E-8BC1ECFD50A8}"/>
                </a:ext>
              </a:extLst>
            </p:cNvPr>
            <p:cNvSpPr/>
            <p:nvPr/>
          </p:nvSpPr>
          <p:spPr>
            <a:xfrm>
              <a:off x="3554413" y="5862638"/>
              <a:ext cx="153987" cy="37405"/>
            </a:xfrm>
            <a:custGeom>
              <a:avLst/>
              <a:gdLst>
                <a:gd name="connsiteX0" fmla="*/ 0 w 153987"/>
                <a:gd name="connsiteY0" fmla="*/ 0 h 37405"/>
                <a:gd name="connsiteX1" fmla="*/ 84137 w 153987"/>
                <a:gd name="connsiteY1" fmla="*/ 33337 h 37405"/>
                <a:gd name="connsiteX2" fmla="*/ 153987 w 153987"/>
                <a:gd name="connsiteY2" fmla="*/ 34925 h 37405"/>
                <a:gd name="connsiteX3" fmla="*/ 85725 w 153987"/>
                <a:gd name="connsiteY3" fmla="*/ 15875 h 37405"/>
                <a:gd name="connsiteX4" fmla="*/ 0 w 153987"/>
                <a:gd name="connsiteY4" fmla="*/ 0 h 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87" h="37405">
                  <a:moveTo>
                    <a:pt x="0" y="0"/>
                  </a:moveTo>
                  <a:cubicBezTo>
                    <a:pt x="29236" y="13758"/>
                    <a:pt x="58473" y="27516"/>
                    <a:pt x="84137" y="33337"/>
                  </a:cubicBezTo>
                  <a:cubicBezTo>
                    <a:pt x="109801" y="39158"/>
                    <a:pt x="153722" y="37835"/>
                    <a:pt x="153987" y="34925"/>
                  </a:cubicBezTo>
                  <a:cubicBezTo>
                    <a:pt x="154252" y="32015"/>
                    <a:pt x="85725" y="15875"/>
                    <a:pt x="85725" y="158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4402CC67-12B4-40E1-B6B5-A1466274FC84}"/>
                </a:ext>
              </a:extLst>
            </p:cNvPr>
            <p:cNvSpPr/>
            <p:nvPr/>
          </p:nvSpPr>
          <p:spPr>
            <a:xfrm>
              <a:off x="3643041" y="5670345"/>
              <a:ext cx="180288" cy="223236"/>
            </a:xfrm>
            <a:custGeom>
              <a:avLst/>
              <a:gdLst>
                <a:gd name="connsiteX0" fmla="*/ 272 w 180288"/>
                <a:gd name="connsiteY0" fmla="*/ 85930 h 223236"/>
                <a:gd name="connsiteX1" fmla="*/ 109809 w 180288"/>
                <a:gd name="connsiteY1" fmla="*/ 9730 h 223236"/>
                <a:gd name="connsiteX2" fmla="*/ 157434 w 180288"/>
                <a:gd name="connsiteY2" fmla="*/ 16080 h 223236"/>
                <a:gd name="connsiteX3" fmla="*/ 178072 w 180288"/>
                <a:gd name="connsiteY3" fmla="*/ 146255 h 223236"/>
                <a:gd name="connsiteX4" fmla="*/ 106634 w 180288"/>
                <a:gd name="connsiteY4" fmla="*/ 200230 h 223236"/>
                <a:gd name="connsiteX5" fmla="*/ 36784 w 180288"/>
                <a:gd name="connsiteY5" fmla="*/ 222455 h 223236"/>
                <a:gd name="connsiteX6" fmla="*/ 125684 w 180288"/>
                <a:gd name="connsiteY6" fmla="*/ 174830 h 223236"/>
                <a:gd name="connsiteX7" fmla="*/ 163784 w 180288"/>
                <a:gd name="connsiteY7" fmla="*/ 117680 h 223236"/>
                <a:gd name="connsiteX8" fmla="*/ 144734 w 180288"/>
                <a:gd name="connsiteY8" fmla="*/ 25605 h 223236"/>
                <a:gd name="connsiteX9" fmla="*/ 272 w 180288"/>
                <a:gd name="connsiteY9" fmla="*/ 85930 h 22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288" h="223236">
                  <a:moveTo>
                    <a:pt x="272" y="85930"/>
                  </a:moveTo>
                  <a:cubicBezTo>
                    <a:pt x="-5549" y="83284"/>
                    <a:pt x="83615" y="21372"/>
                    <a:pt x="109809" y="9730"/>
                  </a:cubicBezTo>
                  <a:cubicBezTo>
                    <a:pt x="136003" y="-1912"/>
                    <a:pt x="146057" y="-6674"/>
                    <a:pt x="157434" y="16080"/>
                  </a:cubicBezTo>
                  <a:cubicBezTo>
                    <a:pt x="168811" y="38834"/>
                    <a:pt x="186539" y="115563"/>
                    <a:pt x="178072" y="146255"/>
                  </a:cubicBezTo>
                  <a:cubicBezTo>
                    <a:pt x="169605" y="176947"/>
                    <a:pt x="130182" y="187530"/>
                    <a:pt x="106634" y="200230"/>
                  </a:cubicBezTo>
                  <a:cubicBezTo>
                    <a:pt x="83086" y="212930"/>
                    <a:pt x="33609" y="226688"/>
                    <a:pt x="36784" y="222455"/>
                  </a:cubicBezTo>
                  <a:cubicBezTo>
                    <a:pt x="39959" y="218222"/>
                    <a:pt x="104517" y="192292"/>
                    <a:pt x="125684" y="174830"/>
                  </a:cubicBezTo>
                  <a:cubicBezTo>
                    <a:pt x="146851" y="157368"/>
                    <a:pt x="160609" y="142551"/>
                    <a:pt x="163784" y="117680"/>
                  </a:cubicBezTo>
                  <a:cubicBezTo>
                    <a:pt x="166959" y="92809"/>
                    <a:pt x="169605" y="32219"/>
                    <a:pt x="144734" y="25605"/>
                  </a:cubicBezTo>
                  <a:cubicBezTo>
                    <a:pt x="119863" y="18991"/>
                    <a:pt x="6093" y="88576"/>
                    <a:pt x="272" y="859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745239D0-ED82-4C7E-8042-4DF746482477}"/>
                </a:ext>
              </a:extLst>
            </p:cNvPr>
            <p:cNvSpPr/>
            <p:nvPr/>
          </p:nvSpPr>
          <p:spPr>
            <a:xfrm>
              <a:off x="3652028" y="5740157"/>
              <a:ext cx="43711" cy="146687"/>
            </a:xfrm>
            <a:custGeom>
              <a:avLst/>
              <a:gdLst>
                <a:gd name="connsiteX0" fmla="*/ 43672 w 43711"/>
                <a:gd name="connsiteY0" fmla="*/ 146293 h 146687"/>
                <a:gd name="connsiteX1" fmla="*/ 810 w 43711"/>
                <a:gd name="connsiteY1" fmla="*/ 95493 h 146687"/>
                <a:gd name="connsiteX2" fmla="*/ 15097 w 43711"/>
                <a:gd name="connsiteY2" fmla="*/ 243 h 146687"/>
                <a:gd name="connsiteX3" fmla="*/ 8747 w 43711"/>
                <a:gd name="connsiteY3" fmla="*/ 70093 h 146687"/>
                <a:gd name="connsiteX4" fmla="*/ 43672 w 43711"/>
                <a:gd name="connsiteY4" fmla="*/ 146293 h 1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146687">
                  <a:moveTo>
                    <a:pt x="43672" y="146293"/>
                  </a:moveTo>
                  <a:cubicBezTo>
                    <a:pt x="42349" y="150526"/>
                    <a:pt x="5572" y="119835"/>
                    <a:pt x="810" y="95493"/>
                  </a:cubicBezTo>
                  <a:cubicBezTo>
                    <a:pt x="-3952" y="71151"/>
                    <a:pt x="13774" y="4476"/>
                    <a:pt x="15097" y="243"/>
                  </a:cubicBezTo>
                  <a:cubicBezTo>
                    <a:pt x="16420" y="-3990"/>
                    <a:pt x="5043" y="48132"/>
                    <a:pt x="8747" y="70093"/>
                  </a:cubicBezTo>
                  <a:cubicBezTo>
                    <a:pt x="12451" y="92053"/>
                    <a:pt x="44995" y="142060"/>
                    <a:pt x="43672" y="146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: 図形 1178">
              <a:extLst>
                <a:ext uri="{FF2B5EF4-FFF2-40B4-BE49-F238E27FC236}">
                  <a16:creationId xmlns:a16="http://schemas.microsoft.com/office/drawing/2014/main" id="{2DD10625-6374-406C-94AC-D128A0A776DB}"/>
                </a:ext>
              </a:extLst>
            </p:cNvPr>
            <p:cNvSpPr/>
            <p:nvPr/>
          </p:nvSpPr>
          <p:spPr>
            <a:xfrm>
              <a:off x="3638482" y="5661023"/>
              <a:ext cx="144909" cy="85790"/>
            </a:xfrm>
            <a:custGeom>
              <a:avLst/>
              <a:gdLst>
                <a:gd name="connsiteX0" fmla="*/ 68 w 144909"/>
                <a:gd name="connsiteY0" fmla="*/ 85727 h 85790"/>
                <a:gd name="connsiteX1" fmla="*/ 54043 w 144909"/>
                <a:gd name="connsiteY1" fmla="*/ 22227 h 85790"/>
                <a:gd name="connsiteX2" fmla="*/ 77856 w 144909"/>
                <a:gd name="connsiteY2" fmla="*/ 2 h 85790"/>
                <a:gd name="connsiteX3" fmla="*/ 144531 w 144909"/>
                <a:gd name="connsiteY3" fmla="*/ 20640 h 85790"/>
                <a:gd name="connsiteX4" fmla="*/ 44518 w 144909"/>
                <a:gd name="connsiteY4" fmla="*/ 9527 h 85790"/>
                <a:gd name="connsiteX5" fmla="*/ 68 w 144909"/>
                <a:gd name="connsiteY5" fmla="*/ 85727 h 8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09" h="85790">
                  <a:moveTo>
                    <a:pt x="68" y="85727"/>
                  </a:moveTo>
                  <a:cubicBezTo>
                    <a:pt x="1656" y="87844"/>
                    <a:pt x="41078" y="36514"/>
                    <a:pt x="54043" y="22227"/>
                  </a:cubicBezTo>
                  <a:cubicBezTo>
                    <a:pt x="67008" y="7940"/>
                    <a:pt x="62775" y="266"/>
                    <a:pt x="77856" y="2"/>
                  </a:cubicBezTo>
                  <a:cubicBezTo>
                    <a:pt x="92937" y="-263"/>
                    <a:pt x="150087" y="19053"/>
                    <a:pt x="144531" y="20640"/>
                  </a:cubicBezTo>
                  <a:cubicBezTo>
                    <a:pt x="138975" y="22227"/>
                    <a:pt x="64097" y="2383"/>
                    <a:pt x="44518" y="9527"/>
                  </a:cubicBezTo>
                  <a:cubicBezTo>
                    <a:pt x="24939" y="16671"/>
                    <a:pt x="-1520" y="83610"/>
                    <a:pt x="68" y="857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073C84DC-589D-46C6-9DB3-EEF93609E3E0}"/>
                </a:ext>
              </a:extLst>
            </p:cNvPr>
            <p:cNvSpPr/>
            <p:nvPr/>
          </p:nvSpPr>
          <p:spPr>
            <a:xfrm>
              <a:off x="3837931" y="5919420"/>
              <a:ext cx="132566" cy="228213"/>
            </a:xfrm>
            <a:custGeom>
              <a:avLst/>
              <a:gdLst>
                <a:gd name="connsiteX0" fmla="*/ 70494 w 132566"/>
                <a:gd name="connsiteY0" fmla="*/ 368 h 228213"/>
                <a:gd name="connsiteX1" fmla="*/ 132407 w 132566"/>
                <a:gd name="connsiteY1" fmla="*/ 62280 h 228213"/>
                <a:gd name="connsiteX2" fmla="*/ 86369 w 132566"/>
                <a:gd name="connsiteY2" fmla="*/ 144830 h 228213"/>
                <a:gd name="connsiteX3" fmla="*/ 26044 w 132566"/>
                <a:gd name="connsiteY3" fmla="*/ 195630 h 228213"/>
                <a:gd name="connsiteX4" fmla="*/ 644 w 132566"/>
                <a:gd name="connsiteY4" fmla="*/ 227380 h 228213"/>
                <a:gd name="connsiteX5" fmla="*/ 49857 w 132566"/>
                <a:gd name="connsiteY5" fmla="*/ 162293 h 228213"/>
                <a:gd name="connsiteX6" fmla="*/ 83194 w 132566"/>
                <a:gd name="connsiteY6" fmla="*/ 90855 h 228213"/>
                <a:gd name="connsiteX7" fmla="*/ 70494 w 132566"/>
                <a:gd name="connsiteY7" fmla="*/ 368 h 22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566" h="228213">
                  <a:moveTo>
                    <a:pt x="70494" y="368"/>
                  </a:moveTo>
                  <a:cubicBezTo>
                    <a:pt x="78696" y="-4395"/>
                    <a:pt x="129761" y="38203"/>
                    <a:pt x="132407" y="62280"/>
                  </a:cubicBezTo>
                  <a:cubicBezTo>
                    <a:pt x="135053" y="86357"/>
                    <a:pt x="104096" y="122605"/>
                    <a:pt x="86369" y="144830"/>
                  </a:cubicBezTo>
                  <a:cubicBezTo>
                    <a:pt x="68642" y="167055"/>
                    <a:pt x="40332" y="181872"/>
                    <a:pt x="26044" y="195630"/>
                  </a:cubicBezTo>
                  <a:cubicBezTo>
                    <a:pt x="11756" y="209388"/>
                    <a:pt x="-3325" y="232936"/>
                    <a:pt x="644" y="227380"/>
                  </a:cubicBezTo>
                  <a:cubicBezTo>
                    <a:pt x="4613" y="221824"/>
                    <a:pt x="36099" y="185047"/>
                    <a:pt x="49857" y="162293"/>
                  </a:cubicBezTo>
                  <a:cubicBezTo>
                    <a:pt x="63615" y="139539"/>
                    <a:pt x="76844" y="114932"/>
                    <a:pt x="83194" y="90855"/>
                  </a:cubicBezTo>
                  <a:cubicBezTo>
                    <a:pt x="89544" y="66778"/>
                    <a:pt x="62292" y="5131"/>
                    <a:pt x="70494" y="3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CEB2BBE5-7DB7-4690-A7AC-DF80F5F44D15}"/>
                </a:ext>
              </a:extLst>
            </p:cNvPr>
            <p:cNvSpPr/>
            <p:nvPr/>
          </p:nvSpPr>
          <p:spPr>
            <a:xfrm>
              <a:off x="3714148" y="5930061"/>
              <a:ext cx="203288" cy="210397"/>
            </a:xfrm>
            <a:custGeom>
              <a:avLst/>
              <a:gdLst>
                <a:gd name="connsiteX0" fmla="*/ 202215 w 203288"/>
                <a:gd name="connsiteY0" fmla="*/ 839 h 210397"/>
                <a:gd name="connsiteX1" fmla="*/ 10127 w 203288"/>
                <a:gd name="connsiteY1" fmla="*/ 105614 h 210397"/>
                <a:gd name="connsiteX2" fmla="*/ 40290 w 203288"/>
                <a:gd name="connsiteY2" fmla="*/ 169114 h 210397"/>
                <a:gd name="connsiteX3" fmla="*/ 156177 w 203288"/>
                <a:gd name="connsiteY3" fmla="*/ 210389 h 210397"/>
                <a:gd name="connsiteX4" fmla="*/ 51402 w 203288"/>
                <a:gd name="connsiteY4" fmla="*/ 165939 h 210397"/>
                <a:gd name="connsiteX5" fmla="*/ 27590 w 203288"/>
                <a:gd name="connsiteY5" fmla="*/ 145302 h 210397"/>
                <a:gd name="connsiteX6" fmla="*/ 86327 w 203288"/>
                <a:gd name="connsiteY6" fmla="*/ 61164 h 210397"/>
                <a:gd name="connsiteX7" fmla="*/ 202215 w 203288"/>
                <a:gd name="connsiteY7" fmla="*/ 839 h 21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88" h="210397">
                  <a:moveTo>
                    <a:pt x="202215" y="839"/>
                  </a:moveTo>
                  <a:cubicBezTo>
                    <a:pt x="189515" y="8247"/>
                    <a:pt x="37114" y="77568"/>
                    <a:pt x="10127" y="105614"/>
                  </a:cubicBezTo>
                  <a:cubicBezTo>
                    <a:pt x="-16860" y="133660"/>
                    <a:pt x="15948" y="151651"/>
                    <a:pt x="40290" y="169114"/>
                  </a:cubicBezTo>
                  <a:cubicBezTo>
                    <a:pt x="64632" y="186577"/>
                    <a:pt x="154325" y="210918"/>
                    <a:pt x="156177" y="210389"/>
                  </a:cubicBezTo>
                  <a:cubicBezTo>
                    <a:pt x="158029" y="209860"/>
                    <a:pt x="72833" y="176787"/>
                    <a:pt x="51402" y="165939"/>
                  </a:cubicBezTo>
                  <a:cubicBezTo>
                    <a:pt x="29971" y="155091"/>
                    <a:pt x="21769" y="162764"/>
                    <a:pt x="27590" y="145302"/>
                  </a:cubicBezTo>
                  <a:cubicBezTo>
                    <a:pt x="33411" y="127840"/>
                    <a:pt x="61456" y="85506"/>
                    <a:pt x="86327" y="61164"/>
                  </a:cubicBezTo>
                  <a:cubicBezTo>
                    <a:pt x="111198" y="36822"/>
                    <a:pt x="214915" y="-6569"/>
                    <a:pt x="202215" y="8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C65349BC-F5E6-46D9-909D-D59625814B76}"/>
                </a:ext>
              </a:extLst>
            </p:cNvPr>
            <p:cNvSpPr/>
            <p:nvPr/>
          </p:nvSpPr>
          <p:spPr>
            <a:xfrm>
              <a:off x="3808388" y="5951900"/>
              <a:ext cx="115913" cy="147873"/>
            </a:xfrm>
            <a:custGeom>
              <a:avLst/>
              <a:gdLst>
                <a:gd name="connsiteX0" fmla="*/ 115912 w 115913"/>
                <a:gd name="connsiteY0" fmla="*/ 1225 h 147873"/>
                <a:gd name="connsiteX1" fmla="*/ 73050 w 115913"/>
                <a:gd name="connsiteY1" fmla="*/ 74250 h 147873"/>
                <a:gd name="connsiteX2" fmla="*/ 69875 w 115913"/>
                <a:gd name="connsiteY2" fmla="*/ 109175 h 147873"/>
                <a:gd name="connsiteX3" fmla="*/ 25 w 115913"/>
                <a:gd name="connsiteY3" fmla="*/ 147275 h 147873"/>
                <a:gd name="connsiteX4" fmla="*/ 61937 w 115913"/>
                <a:gd name="connsiteY4" fmla="*/ 77425 h 147873"/>
                <a:gd name="connsiteX5" fmla="*/ 74637 w 115913"/>
                <a:gd name="connsiteY5" fmla="*/ 31388 h 147873"/>
                <a:gd name="connsiteX6" fmla="*/ 115912 w 115913"/>
                <a:gd name="connsiteY6" fmla="*/ 1225 h 14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13" h="147873">
                  <a:moveTo>
                    <a:pt x="115912" y="1225"/>
                  </a:moveTo>
                  <a:cubicBezTo>
                    <a:pt x="115648" y="8369"/>
                    <a:pt x="80723" y="56258"/>
                    <a:pt x="73050" y="74250"/>
                  </a:cubicBezTo>
                  <a:cubicBezTo>
                    <a:pt x="65377" y="92242"/>
                    <a:pt x="82046" y="97004"/>
                    <a:pt x="69875" y="109175"/>
                  </a:cubicBezTo>
                  <a:cubicBezTo>
                    <a:pt x="57704" y="121346"/>
                    <a:pt x="1348" y="152567"/>
                    <a:pt x="25" y="147275"/>
                  </a:cubicBezTo>
                  <a:cubicBezTo>
                    <a:pt x="-1298" y="141983"/>
                    <a:pt x="49502" y="96739"/>
                    <a:pt x="61937" y="77425"/>
                  </a:cubicBezTo>
                  <a:cubicBezTo>
                    <a:pt x="74372" y="58111"/>
                    <a:pt x="65641" y="42765"/>
                    <a:pt x="74637" y="31388"/>
                  </a:cubicBezTo>
                  <a:cubicBezTo>
                    <a:pt x="83633" y="20011"/>
                    <a:pt x="116176" y="-5919"/>
                    <a:pt x="115912" y="1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E89D0842-42A6-4BF9-8BBA-A8A1AA8FFA7C}"/>
                </a:ext>
              </a:extLst>
            </p:cNvPr>
            <p:cNvSpPr/>
            <p:nvPr/>
          </p:nvSpPr>
          <p:spPr>
            <a:xfrm>
              <a:off x="4158606" y="5900291"/>
              <a:ext cx="220336" cy="189353"/>
            </a:xfrm>
            <a:custGeom>
              <a:avLst/>
              <a:gdLst>
                <a:gd name="connsiteX0" fmla="*/ 3819 w 220336"/>
                <a:gd name="connsiteY0" fmla="*/ 84584 h 189353"/>
                <a:gd name="connsiteX1" fmla="*/ 56207 w 220336"/>
                <a:gd name="connsiteY1" fmla="*/ 14734 h 189353"/>
                <a:gd name="connsiteX2" fmla="*/ 184794 w 220336"/>
                <a:gd name="connsiteY2" fmla="*/ 33784 h 189353"/>
                <a:gd name="connsiteX3" fmla="*/ 214957 w 220336"/>
                <a:gd name="connsiteY3" fmla="*/ 127447 h 189353"/>
                <a:gd name="connsiteX4" fmla="*/ 130819 w 220336"/>
                <a:gd name="connsiteY4" fmla="*/ 178247 h 189353"/>
                <a:gd name="connsiteX5" fmla="*/ 59382 w 220336"/>
                <a:gd name="connsiteY5" fmla="*/ 176659 h 189353"/>
                <a:gd name="connsiteX6" fmla="*/ 191144 w 220336"/>
                <a:gd name="connsiteY6" fmla="*/ 179834 h 189353"/>
                <a:gd name="connsiteX7" fmla="*/ 218132 w 220336"/>
                <a:gd name="connsiteY7" fmla="*/ 38547 h 189353"/>
                <a:gd name="connsiteX8" fmla="*/ 153044 w 220336"/>
                <a:gd name="connsiteY8" fmla="*/ 447 h 189353"/>
                <a:gd name="connsiteX9" fmla="*/ 3819 w 220336"/>
                <a:gd name="connsiteY9" fmla="*/ 84584 h 18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336" h="189353">
                  <a:moveTo>
                    <a:pt x="3819" y="84584"/>
                  </a:moveTo>
                  <a:cubicBezTo>
                    <a:pt x="-12320" y="86965"/>
                    <a:pt x="26045" y="23201"/>
                    <a:pt x="56207" y="14734"/>
                  </a:cubicBezTo>
                  <a:cubicBezTo>
                    <a:pt x="86370" y="6267"/>
                    <a:pt x="158336" y="14999"/>
                    <a:pt x="184794" y="33784"/>
                  </a:cubicBezTo>
                  <a:cubicBezTo>
                    <a:pt x="211252" y="52569"/>
                    <a:pt x="223953" y="103370"/>
                    <a:pt x="214957" y="127447"/>
                  </a:cubicBezTo>
                  <a:cubicBezTo>
                    <a:pt x="205961" y="151524"/>
                    <a:pt x="156748" y="170045"/>
                    <a:pt x="130819" y="178247"/>
                  </a:cubicBezTo>
                  <a:cubicBezTo>
                    <a:pt x="104890" y="186449"/>
                    <a:pt x="49328" y="176395"/>
                    <a:pt x="59382" y="176659"/>
                  </a:cubicBezTo>
                  <a:cubicBezTo>
                    <a:pt x="69436" y="176923"/>
                    <a:pt x="164686" y="202853"/>
                    <a:pt x="191144" y="179834"/>
                  </a:cubicBezTo>
                  <a:cubicBezTo>
                    <a:pt x="217602" y="156815"/>
                    <a:pt x="224482" y="68445"/>
                    <a:pt x="218132" y="38547"/>
                  </a:cubicBezTo>
                  <a:cubicBezTo>
                    <a:pt x="211782" y="8649"/>
                    <a:pt x="189292" y="-2463"/>
                    <a:pt x="153044" y="447"/>
                  </a:cubicBezTo>
                  <a:cubicBezTo>
                    <a:pt x="116796" y="3357"/>
                    <a:pt x="19958" y="82203"/>
                    <a:pt x="3819" y="84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9C962700-5F2C-4FBB-9C5F-930CB7D5CBE6}"/>
                </a:ext>
              </a:extLst>
            </p:cNvPr>
            <p:cNvSpPr/>
            <p:nvPr/>
          </p:nvSpPr>
          <p:spPr>
            <a:xfrm>
              <a:off x="4151472" y="5981696"/>
              <a:ext cx="178294" cy="108157"/>
            </a:xfrm>
            <a:custGeom>
              <a:avLst/>
              <a:gdLst>
                <a:gd name="connsiteX0" fmla="*/ 17303 w 178294"/>
                <a:gd name="connsiteY0" fmla="*/ 4 h 108157"/>
                <a:gd name="connsiteX1" fmla="*/ 42703 w 178294"/>
                <a:gd name="connsiteY1" fmla="*/ 66679 h 108157"/>
                <a:gd name="connsiteX2" fmla="*/ 177641 w 178294"/>
                <a:gd name="connsiteY2" fmla="*/ 104779 h 108157"/>
                <a:gd name="connsiteX3" fmla="*/ 90328 w 178294"/>
                <a:gd name="connsiteY3" fmla="*/ 101604 h 108157"/>
                <a:gd name="connsiteX4" fmla="*/ 4603 w 178294"/>
                <a:gd name="connsiteY4" fmla="*/ 63504 h 108157"/>
                <a:gd name="connsiteX5" fmla="*/ 17303 w 178294"/>
                <a:gd name="connsiteY5" fmla="*/ 4 h 10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294" h="108157">
                  <a:moveTo>
                    <a:pt x="17303" y="4"/>
                  </a:moveTo>
                  <a:cubicBezTo>
                    <a:pt x="23653" y="533"/>
                    <a:pt x="15980" y="49217"/>
                    <a:pt x="42703" y="66679"/>
                  </a:cubicBezTo>
                  <a:cubicBezTo>
                    <a:pt x="69426" y="84141"/>
                    <a:pt x="169704" y="98958"/>
                    <a:pt x="177641" y="104779"/>
                  </a:cubicBezTo>
                  <a:cubicBezTo>
                    <a:pt x="185578" y="110600"/>
                    <a:pt x="119168" y="108483"/>
                    <a:pt x="90328" y="101604"/>
                  </a:cubicBezTo>
                  <a:cubicBezTo>
                    <a:pt x="61488" y="94725"/>
                    <a:pt x="18097" y="78056"/>
                    <a:pt x="4603" y="63504"/>
                  </a:cubicBezTo>
                  <a:cubicBezTo>
                    <a:pt x="-8891" y="48952"/>
                    <a:pt x="10953" y="-525"/>
                    <a:pt x="17303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F7A4FB51-6B72-438B-9C85-7ACF91F90A98}"/>
                </a:ext>
              </a:extLst>
            </p:cNvPr>
            <p:cNvSpPr/>
            <p:nvPr/>
          </p:nvSpPr>
          <p:spPr>
            <a:xfrm>
              <a:off x="2425070" y="6126744"/>
              <a:ext cx="1116497" cy="213059"/>
            </a:xfrm>
            <a:custGeom>
              <a:avLst/>
              <a:gdLst>
                <a:gd name="connsiteX0" fmla="*/ 630 w 1116497"/>
                <a:gd name="connsiteY0" fmla="*/ 191506 h 213059"/>
                <a:gd name="connsiteX1" fmla="*/ 632455 w 1116497"/>
                <a:gd name="connsiteY1" fmla="*/ 197856 h 213059"/>
                <a:gd name="connsiteX2" fmla="*/ 1115055 w 1116497"/>
                <a:gd name="connsiteY2" fmla="*/ 1006 h 213059"/>
                <a:gd name="connsiteX3" fmla="*/ 753105 w 1116497"/>
                <a:gd name="connsiteY3" fmla="*/ 124831 h 213059"/>
                <a:gd name="connsiteX4" fmla="*/ 630 w 1116497"/>
                <a:gd name="connsiteY4" fmla="*/ 191506 h 21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497" h="213059">
                  <a:moveTo>
                    <a:pt x="630" y="191506"/>
                  </a:moveTo>
                  <a:cubicBezTo>
                    <a:pt x="-19478" y="203677"/>
                    <a:pt x="446718" y="229606"/>
                    <a:pt x="632455" y="197856"/>
                  </a:cubicBezTo>
                  <a:cubicBezTo>
                    <a:pt x="818192" y="166106"/>
                    <a:pt x="1094947" y="13177"/>
                    <a:pt x="1115055" y="1006"/>
                  </a:cubicBezTo>
                  <a:cubicBezTo>
                    <a:pt x="1135163" y="-11165"/>
                    <a:pt x="941488" y="90435"/>
                    <a:pt x="753105" y="124831"/>
                  </a:cubicBezTo>
                  <a:cubicBezTo>
                    <a:pt x="564722" y="159227"/>
                    <a:pt x="20738" y="179335"/>
                    <a:pt x="630" y="191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: 図形 1185">
              <a:extLst>
                <a:ext uri="{FF2B5EF4-FFF2-40B4-BE49-F238E27FC236}">
                  <a16:creationId xmlns:a16="http://schemas.microsoft.com/office/drawing/2014/main" id="{9CDD53A2-0F04-417A-BFA7-DE6EF6B0CD6C}"/>
                </a:ext>
              </a:extLst>
            </p:cNvPr>
            <p:cNvSpPr/>
            <p:nvPr/>
          </p:nvSpPr>
          <p:spPr>
            <a:xfrm>
              <a:off x="1781165" y="6280049"/>
              <a:ext cx="711235" cy="99442"/>
            </a:xfrm>
            <a:custGeom>
              <a:avLst/>
              <a:gdLst>
                <a:gd name="connsiteX0" fmla="*/ 10 w 711235"/>
                <a:gd name="connsiteY0" fmla="*/ 101 h 99442"/>
                <a:gd name="connsiteX1" fmla="*/ 450860 w 711235"/>
                <a:gd name="connsiteY1" fmla="*/ 98526 h 99442"/>
                <a:gd name="connsiteX2" fmla="*/ 711210 w 711235"/>
                <a:gd name="connsiteY2" fmla="*/ 50901 h 99442"/>
                <a:gd name="connsiteX3" fmla="*/ 463560 w 711235"/>
                <a:gd name="connsiteY3" fmla="*/ 79476 h 99442"/>
                <a:gd name="connsiteX4" fmla="*/ 10 w 711235"/>
                <a:gd name="connsiteY4" fmla="*/ 101 h 9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35" h="99442">
                  <a:moveTo>
                    <a:pt x="10" y="101"/>
                  </a:moveTo>
                  <a:cubicBezTo>
                    <a:pt x="-2107" y="3276"/>
                    <a:pt x="332327" y="90059"/>
                    <a:pt x="450860" y="98526"/>
                  </a:cubicBezTo>
                  <a:cubicBezTo>
                    <a:pt x="569393" y="106993"/>
                    <a:pt x="709093" y="54076"/>
                    <a:pt x="711210" y="50901"/>
                  </a:cubicBezTo>
                  <a:cubicBezTo>
                    <a:pt x="713327" y="47726"/>
                    <a:pt x="581564" y="90059"/>
                    <a:pt x="463560" y="79476"/>
                  </a:cubicBezTo>
                  <a:cubicBezTo>
                    <a:pt x="345556" y="68893"/>
                    <a:pt x="2127" y="-3074"/>
                    <a:pt x="10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1438B2B6-1AF7-4BD2-9EEF-E87C1D2C48A9}"/>
                </a:ext>
              </a:extLst>
            </p:cNvPr>
            <p:cNvSpPr/>
            <p:nvPr/>
          </p:nvSpPr>
          <p:spPr>
            <a:xfrm>
              <a:off x="1787715" y="5603707"/>
              <a:ext cx="63788" cy="669728"/>
            </a:xfrm>
            <a:custGeom>
              <a:avLst/>
              <a:gdLst>
                <a:gd name="connsiteX0" fmla="*/ 60135 w 63788"/>
                <a:gd name="connsiteY0" fmla="*/ 168 h 669728"/>
                <a:gd name="connsiteX1" fmla="*/ 2985 w 63788"/>
                <a:gd name="connsiteY1" fmla="*/ 555793 h 669728"/>
                <a:gd name="connsiteX2" fmla="*/ 12510 w 63788"/>
                <a:gd name="connsiteY2" fmla="*/ 666918 h 669728"/>
                <a:gd name="connsiteX3" fmla="*/ 50610 w 63788"/>
                <a:gd name="connsiteY3" fmla="*/ 498643 h 669728"/>
                <a:gd name="connsiteX4" fmla="*/ 60135 w 63788"/>
                <a:gd name="connsiteY4" fmla="*/ 168 h 66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88" h="669728">
                  <a:moveTo>
                    <a:pt x="60135" y="168"/>
                  </a:moveTo>
                  <a:cubicBezTo>
                    <a:pt x="52198" y="9693"/>
                    <a:pt x="10922" y="444668"/>
                    <a:pt x="2985" y="555793"/>
                  </a:cubicBezTo>
                  <a:cubicBezTo>
                    <a:pt x="-4952" y="666918"/>
                    <a:pt x="4573" y="676443"/>
                    <a:pt x="12510" y="666918"/>
                  </a:cubicBezTo>
                  <a:cubicBezTo>
                    <a:pt x="20447" y="657393"/>
                    <a:pt x="38968" y="609239"/>
                    <a:pt x="50610" y="498643"/>
                  </a:cubicBezTo>
                  <a:cubicBezTo>
                    <a:pt x="62252" y="388047"/>
                    <a:pt x="68072" y="-9357"/>
                    <a:pt x="60135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: 図形 1187">
              <a:extLst>
                <a:ext uri="{FF2B5EF4-FFF2-40B4-BE49-F238E27FC236}">
                  <a16:creationId xmlns:a16="http://schemas.microsoft.com/office/drawing/2014/main" id="{BECB1FAB-0106-417E-BFBD-F5C01170DE9E}"/>
                </a:ext>
              </a:extLst>
            </p:cNvPr>
            <p:cNvSpPr/>
            <p:nvPr/>
          </p:nvSpPr>
          <p:spPr>
            <a:xfrm>
              <a:off x="1030278" y="6022917"/>
              <a:ext cx="774882" cy="371707"/>
            </a:xfrm>
            <a:custGeom>
              <a:avLst/>
              <a:gdLst>
                <a:gd name="connsiteX0" fmla="*/ 1597 w 774882"/>
                <a:gd name="connsiteY0" fmla="*/ 371533 h 371707"/>
                <a:gd name="connsiteX1" fmla="*/ 269885 w 774882"/>
                <a:gd name="connsiteY1" fmla="*/ 223896 h 371707"/>
                <a:gd name="connsiteX2" fmla="*/ 554047 w 774882"/>
                <a:gd name="connsiteY2" fmla="*/ 73083 h 371707"/>
                <a:gd name="connsiteX3" fmla="*/ 773122 w 774882"/>
                <a:gd name="connsiteY3" fmla="*/ 3233 h 371707"/>
                <a:gd name="connsiteX4" fmla="*/ 630247 w 774882"/>
                <a:gd name="connsiteY4" fmla="*/ 36571 h 371707"/>
                <a:gd name="connsiteX5" fmla="*/ 180985 w 774882"/>
                <a:gd name="connsiteY5" fmla="*/ 249296 h 371707"/>
                <a:gd name="connsiteX6" fmla="*/ 1597 w 774882"/>
                <a:gd name="connsiteY6" fmla="*/ 371533 h 37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882" h="371707">
                  <a:moveTo>
                    <a:pt x="1597" y="371533"/>
                  </a:moveTo>
                  <a:cubicBezTo>
                    <a:pt x="16414" y="367300"/>
                    <a:pt x="177810" y="273638"/>
                    <a:pt x="269885" y="223896"/>
                  </a:cubicBezTo>
                  <a:cubicBezTo>
                    <a:pt x="361960" y="174154"/>
                    <a:pt x="470174" y="109860"/>
                    <a:pt x="554047" y="73083"/>
                  </a:cubicBezTo>
                  <a:cubicBezTo>
                    <a:pt x="637920" y="36306"/>
                    <a:pt x="760422" y="9318"/>
                    <a:pt x="773122" y="3233"/>
                  </a:cubicBezTo>
                  <a:cubicBezTo>
                    <a:pt x="785822" y="-2852"/>
                    <a:pt x="728936" y="-4439"/>
                    <a:pt x="630247" y="36571"/>
                  </a:cubicBezTo>
                  <a:cubicBezTo>
                    <a:pt x="531558" y="77581"/>
                    <a:pt x="284702" y="196379"/>
                    <a:pt x="180985" y="249296"/>
                  </a:cubicBezTo>
                  <a:cubicBezTo>
                    <a:pt x="77268" y="302213"/>
                    <a:pt x="-13220" y="375766"/>
                    <a:pt x="1597" y="371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: 図形 1188">
              <a:extLst>
                <a:ext uri="{FF2B5EF4-FFF2-40B4-BE49-F238E27FC236}">
                  <a16:creationId xmlns:a16="http://schemas.microsoft.com/office/drawing/2014/main" id="{D7156315-B8A2-4EB9-BCEB-50B7A9102427}"/>
                </a:ext>
              </a:extLst>
            </p:cNvPr>
            <p:cNvSpPr/>
            <p:nvPr/>
          </p:nvSpPr>
          <p:spPr>
            <a:xfrm>
              <a:off x="1130040" y="6078511"/>
              <a:ext cx="674956" cy="332423"/>
            </a:xfrm>
            <a:custGeom>
              <a:avLst/>
              <a:gdLst>
                <a:gd name="connsiteX0" fmla="*/ 674948 w 674956"/>
                <a:gd name="connsiteY0" fmla="*/ 27 h 332423"/>
                <a:gd name="connsiteX1" fmla="*/ 282835 w 674956"/>
                <a:gd name="connsiteY1" fmla="*/ 128614 h 332423"/>
                <a:gd name="connsiteX2" fmla="*/ 100273 w 674956"/>
                <a:gd name="connsiteY2" fmla="*/ 228627 h 332423"/>
                <a:gd name="connsiteX3" fmla="*/ 260 w 674956"/>
                <a:gd name="connsiteY3" fmla="*/ 331814 h 332423"/>
                <a:gd name="connsiteX4" fmla="*/ 78048 w 674956"/>
                <a:gd name="connsiteY4" fmla="*/ 265139 h 332423"/>
                <a:gd name="connsiteX5" fmla="*/ 271723 w 674956"/>
                <a:gd name="connsiteY5" fmla="*/ 139727 h 332423"/>
                <a:gd name="connsiteX6" fmla="*/ 674948 w 674956"/>
                <a:gd name="connsiteY6" fmla="*/ 27 h 3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4956" h="332423">
                  <a:moveTo>
                    <a:pt x="674948" y="27"/>
                  </a:moveTo>
                  <a:cubicBezTo>
                    <a:pt x="676800" y="-1825"/>
                    <a:pt x="378614" y="90514"/>
                    <a:pt x="282835" y="128614"/>
                  </a:cubicBezTo>
                  <a:cubicBezTo>
                    <a:pt x="187056" y="166714"/>
                    <a:pt x="147369" y="194760"/>
                    <a:pt x="100273" y="228627"/>
                  </a:cubicBezTo>
                  <a:cubicBezTo>
                    <a:pt x="53177" y="262494"/>
                    <a:pt x="3964" y="325729"/>
                    <a:pt x="260" y="331814"/>
                  </a:cubicBezTo>
                  <a:cubicBezTo>
                    <a:pt x="-3444" y="337899"/>
                    <a:pt x="32804" y="297153"/>
                    <a:pt x="78048" y="265139"/>
                  </a:cubicBezTo>
                  <a:cubicBezTo>
                    <a:pt x="123292" y="233125"/>
                    <a:pt x="173563" y="184441"/>
                    <a:pt x="271723" y="139727"/>
                  </a:cubicBezTo>
                  <a:cubicBezTo>
                    <a:pt x="369883" y="95013"/>
                    <a:pt x="673096" y="1879"/>
                    <a:pt x="674948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D406CC7C-B790-40EC-BCCB-CD295B42A701}"/>
                </a:ext>
              </a:extLst>
            </p:cNvPr>
            <p:cNvSpPr/>
            <p:nvPr/>
          </p:nvSpPr>
          <p:spPr>
            <a:xfrm>
              <a:off x="1441284" y="6133250"/>
              <a:ext cx="233901" cy="275000"/>
            </a:xfrm>
            <a:custGeom>
              <a:avLst/>
              <a:gdLst>
                <a:gd name="connsiteX0" fmla="*/ 231941 w 233901"/>
                <a:gd name="connsiteY0" fmla="*/ 4025 h 275000"/>
                <a:gd name="connsiteX1" fmla="*/ 46204 w 233901"/>
                <a:gd name="connsiteY1" fmla="*/ 148488 h 275000"/>
                <a:gd name="connsiteX2" fmla="*/ 166 w 233901"/>
                <a:gd name="connsiteY2" fmla="*/ 273900 h 275000"/>
                <a:gd name="connsiteX3" fmla="*/ 35091 w 233901"/>
                <a:gd name="connsiteY3" fmla="*/ 200875 h 275000"/>
                <a:gd name="connsiteX4" fmla="*/ 138279 w 233901"/>
                <a:gd name="connsiteY4" fmla="*/ 53238 h 275000"/>
                <a:gd name="connsiteX5" fmla="*/ 231941 w 233901"/>
                <a:gd name="connsiteY5" fmla="*/ 4025 h 2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901" h="275000">
                  <a:moveTo>
                    <a:pt x="231941" y="4025"/>
                  </a:moveTo>
                  <a:cubicBezTo>
                    <a:pt x="216595" y="19900"/>
                    <a:pt x="84833" y="103509"/>
                    <a:pt x="46204" y="148488"/>
                  </a:cubicBezTo>
                  <a:cubicBezTo>
                    <a:pt x="7575" y="193467"/>
                    <a:pt x="2018" y="265169"/>
                    <a:pt x="166" y="273900"/>
                  </a:cubicBezTo>
                  <a:cubicBezTo>
                    <a:pt x="-1686" y="282631"/>
                    <a:pt x="12072" y="237652"/>
                    <a:pt x="35091" y="200875"/>
                  </a:cubicBezTo>
                  <a:cubicBezTo>
                    <a:pt x="58110" y="164098"/>
                    <a:pt x="108117" y="84194"/>
                    <a:pt x="138279" y="53238"/>
                  </a:cubicBezTo>
                  <a:cubicBezTo>
                    <a:pt x="168441" y="22282"/>
                    <a:pt x="247287" y="-11850"/>
                    <a:pt x="231941" y="40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: 図形 1190">
              <a:extLst>
                <a:ext uri="{FF2B5EF4-FFF2-40B4-BE49-F238E27FC236}">
                  <a16:creationId xmlns:a16="http://schemas.microsoft.com/office/drawing/2014/main" id="{7304D96E-E2C7-490F-9B2E-0ECBEEE4AB81}"/>
                </a:ext>
              </a:extLst>
            </p:cNvPr>
            <p:cNvSpPr/>
            <p:nvPr/>
          </p:nvSpPr>
          <p:spPr>
            <a:xfrm>
              <a:off x="1194785" y="6168793"/>
              <a:ext cx="376978" cy="234021"/>
            </a:xfrm>
            <a:custGeom>
              <a:avLst/>
              <a:gdLst>
                <a:gd name="connsiteX0" fmla="*/ 376840 w 376978"/>
                <a:gd name="connsiteY0" fmla="*/ 232 h 234021"/>
                <a:gd name="connsiteX1" fmla="*/ 173640 w 376978"/>
                <a:gd name="connsiteY1" fmla="*/ 171682 h 234021"/>
                <a:gd name="connsiteX2" fmla="*/ 153003 w 376978"/>
                <a:gd name="connsiteY2" fmla="*/ 212957 h 234021"/>
                <a:gd name="connsiteX3" fmla="*/ 603 w 376978"/>
                <a:gd name="connsiteY3" fmla="*/ 228832 h 234021"/>
                <a:gd name="connsiteX4" fmla="*/ 103790 w 376978"/>
                <a:gd name="connsiteY4" fmla="*/ 225657 h 234021"/>
                <a:gd name="connsiteX5" fmla="*/ 203803 w 376978"/>
                <a:gd name="connsiteY5" fmla="*/ 136757 h 234021"/>
                <a:gd name="connsiteX6" fmla="*/ 376840 w 376978"/>
                <a:gd name="connsiteY6" fmla="*/ 232 h 23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978" h="234021">
                  <a:moveTo>
                    <a:pt x="376840" y="232"/>
                  </a:moveTo>
                  <a:cubicBezTo>
                    <a:pt x="371813" y="6053"/>
                    <a:pt x="210946" y="136228"/>
                    <a:pt x="173640" y="171682"/>
                  </a:cubicBezTo>
                  <a:cubicBezTo>
                    <a:pt x="136334" y="207136"/>
                    <a:pt x="181842" y="203432"/>
                    <a:pt x="153003" y="212957"/>
                  </a:cubicBezTo>
                  <a:cubicBezTo>
                    <a:pt x="124164" y="222482"/>
                    <a:pt x="8805" y="226715"/>
                    <a:pt x="603" y="228832"/>
                  </a:cubicBezTo>
                  <a:cubicBezTo>
                    <a:pt x="-7599" y="230949"/>
                    <a:pt x="69923" y="241003"/>
                    <a:pt x="103790" y="225657"/>
                  </a:cubicBezTo>
                  <a:cubicBezTo>
                    <a:pt x="137657" y="210311"/>
                    <a:pt x="158559" y="173799"/>
                    <a:pt x="203803" y="136757"/>
                  </a:cubicBezTo>
                  <a:cubicBezTo>
                    <a:pt x="249047" y="99715"/>
                    <a:pt x="381867" y="-5589"/>
                    <a:pt x="376840" y="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97F3AB34-6309-41FE-AA3D-A65D0745EF4B}"/>
                </a:ext>
              </a:extLst>
            </p:cNvPr>
            <p:cNvSpPr/>
            <p:nvPr/>
          </p:nvSpPr>
          <p:spPr>
            <a:xfrm>
              <a:off x="1593495" y="6084877"/>
              <a:ext cx="184467" cy="217109"/>
            </a:xfrm>
            <a:custGeom>
              <a:avLst/>
              <a:gdLst>
                <a:gd name="connsiteX0" fmla="*/ 182918 w 184467"/>
                <a:gd name="connsiteY0" fmla="*/ 11 h 217109"/>
                <a:gd name="connsiteX1" fmla="*/ 171805 w 184467"/>
                <a:gd name="connsiteY1" fmla="*/ 158761 h 217109"/>
                <a:gd name="connsiteX2" fmla="*/ 109893 w 184467"/>
                <a:gd name="connsiteY2" fmla="*/ 190511 h 217109"/>
                <a:gd name="connsiteX3" fmla="*/ 355 w 184467"/>
                <a:gd name="connsiteY3" fmla="*/ 215911 h 217109"/>
                <a:gd name="connsiteX4" fmla="*/ 149580 w 184467"/>
                <a:gd name="connsiteY4" fmla="*/ 150823 h 217109"/>
                <a:gd name="connsiteX5" fmla="*/ 182918 w 184467"/>
                <a:gd name="connsiteY5" fmla="*/ 11 h 21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467" h="217109">
                  <a:moveTo>
                    <a:pt x="182918" y="11"/>
                  </a:moveTo>
                  <a:cubicBezTo>
                    <a:pt x="186622" y="1334"/>
                    <a:pt x="183976" y="127011"/>
                    <a:pt x="171805" y="158761"/>
                  </a:cubicBezTo>
                  <a:cubicBezTo>
                    <a:pt x="159634" y="190511"/>
                    <a:pt x="138468" y="180986"/>
                    <a:pt x="109893" y="190511"/>
                  </a:cubicBezTo>
                  <a:cubicBezTo>
                    <a:pt x="81318" y="200036"/>
                    <a:pt x="-6259" y="222526"/>
                    <a:pt x="355" y="215911"/>
                  </a:cubicBezTo>
                  <a:cubicBezTo>
                    <a:pt x="6969" y="209296"/>
                    <a:pt x="118888" y="188129"/>
                    <a:pt x="149580" y="150823"/>
                  </a:cubicBezTo>
                  <a:cubicBezTo>
                    <a:pt x="180272" y="113517"/>
                    <a:pt x="179214" y="-1312"/>
                    <a:pt x="182918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: 図形 1192">
              <a:extLst>
                <a:ext uri="{FF2B5EF4-FFF2-40B4-BE49-F238E27FC236}">
                  <a16:creationId xmlns:a16="http://schemas.microsoft.com/office/drawing/2014/main" id="{1490BD84-E9DC-457C-80EC-4AF71B3F9C7E}"/>
                </a:ext>
              </a:extLst>
            </p:cNvPr>
            <p:cNvSpPr/>
            <p:nvPr/>
          </p:nvSpPr>
          <p:spPr>
            <a:xfrm>
              <a:off x="1473459" y="6276748"/>
              <a:ext cx="308225" cy="101845"/>
            </a:xfrm>
            <a:custGeom>
              <a:avLst/>
              <a:gdLst>
                <a:gd name="connsiteX0" fmla="*/ 4504 w 308225"/>
                <a:gd name="connsiteY0" fmla="*/ 101827 h 101845"/>
                <a:gd name="connsiteX1" fmla="*/ 266441 w 308225"/>
                <a:gd name="connsiteY1" fmla="*/ 82777 h 101845"/>
                <a:gd name="connsiteX2" fmla="*/ 306129 w 308225"/>
                <a:gd name="connsiteY2" fmla="*/ 227 h 101845"/>
                <a:gd name="connsiteX3" fmla="*/ 250566 w 308225"/>
                <a:gd name="connsiteY3" fmla="*/ 58965 h 101845"/>
                <a:gd name="connsiteX4" fmla="*/ 112454 w 308225"/>
                <a:gd name="connsiteY4" fmla="*/ 81190 h 101845"/>
                <a:gd name="connsiteX5" fmla="*/ 4504 w 308225"/>
                <a:gd name="connsiteY5" fmla="*/ 101827 h 10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225" h="101845">
                  <a:moveTo>
                    <a:pt x="4504" y="101827"/>
                  </a:moveTo>
                  <a:cubicBezTo>
                    <a:pt x="30168" y="102091"/>
                    <a:pt x="216170" y="99710"/>
                    <a:pt x="266441" y="82777"/>
                  </a:cubicBezTo>
                  <a:cubicBezTo>
                    <a:pt x="316712" y="65844"/>
                    <a:pt x="308775" y="4196"/>
                    <a:pt x="306129" y="227"/>
                  </a:cubicBezTo>
                  <a:cubicBezTo>
                    <a:pt x="303483" y="-3742"/>
                    <a:pt x="282845" y="45471"/>
                    <a:pt x="250566" y="58965"/>
                  </a:cubicBezTo>
                  <a:cubicBezTo>
                    <a:pt x="218287" y="72459"/>
                    <a:pt x="155581" y="75634"/>
                    <a:pt x="112454" y="81190"/>
                  </a:cubicBezTo>
                  <a:cubicBezTo>
                    <a:pt x="69327" y="86746"/>
                    <a:pt x="-21160" y="101563"/>
                    <a:pt x="4504" y="1018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AC768C67-FF74-42BE-91D6-97C9D0314704}"/>
                </a:ext>
              </a:extLst>
            </p:cNvPr>
            <p:cNvSpPr/>
            <p:nvPr/>
          </p:nvSpPr>
          <p:spPr>
            <a:xfrm>
              <a:off x="418599" y="6375394"/>
              <a:ext cx="673672" cy="483321"/>
            </a:xfrm>
            <a:custGeom>
              <a:avLst/>
              <a:gdLst>
                <a:gd name="connsiteX0" fmla="*/ 501 w 673672"/>
                <a:gd name="connsiteY0" fmla="*/ 482606 h 483321"/>
                <a:gd name="connsiteX1" fmla="*/ 254501 w 673672"/>
                <a:gd name="connsiteY1" fmla="*/ 220139 h 483321"/>
                <a:gd name="connsiteX2" fmla="*/ 356101 w 673672"/>
                <a:gd name="connsiteY2" fmla="*/ 135473 h 483321"/>
                <a:gd name="connsiteX3" fmla="*/ 673601 w 673672"/>
                <a:gd name="connsiteY3" fmla="*/ 6 h 483321"/>
                <a:gd name="connsiteX4" fmla="*/ 326468 w 673672"/>
                <a:gd name="connsiteY4" fmla="*/ 131239 h 483321"/>
                <a:gd name="connsiteX5" fmla="*/ 501 w 673672"/>
                <a:gd name="connsiteY5" fmla="*/ 482606 h 48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672" h="483321">
                  <a:moveTo>
                    <a:pt x="501" y="482606"/>
                  </a:moveTo>
                  <a:cubicBezTo>
                    <a:pt x="-11493" y="497423"/>
                    <a:pt x="195234" y="277994"/>
                    <a:pt x="254501" y="220139"/>
                  </a:cubicBezTo>
                  <a:cubicBezTo>
                    <a:pt x="313768" y="162283"/>
                    <a:pt x="286251" y="172162"/>
                    <a:pt x="356101" y="135473"/>
                  </a:cubicBezTo>
                  <a:cubicBezTo>
                    <a:pt x="425951" y="98784"/>
                    <a:pt x="678540" y="712"/>
                    <a:pt x="673601" y="6"/>
                  </a:cubicBezTo>
                  <a:cubicBezTo>
                    <a:pt x="668662" y="-700"/>
                    <a:pt x="432301" y="55039"/>
                    <a:pt x="326468" y="131239"/>
                  </a:cubicBezTo>
                  <a:cubicBezTo>
                    <a:pt x="220635" y="207439"/>
                    <a:pt x="12495" y="467789"/>
                    <a:pt x="501" y="4826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: 図形 1194">
              <a:extLst>
                <a:ext uri="{FF2B5EF4-FFF2-40B4-BE49-F238E27FC236}">
                  <a16:creationId xmlns:a16="http://schemas.microsoft.com/office/drawing/2014/main" id="{68CE9E2F-35CA-48F4-AA70-D67D89ABADC9}"/>
                </a:ext>
              </a:extLst>
            </p:cNvPr>
            <p:cNvSpPr/>
            <p:nvPr/>
          </p:nvSpPr>
          <p:spPr>
            <a:xfrm>
              <a:off x="1721831" y="6362366"/>
              <a:ext cx="51936" cy="848010"/>
            </a:xfrm>
            <a:custGeom>
              <a:avLst/>
              <a:gdLst>
                <a:gd name="connsiteX0" fmla="*/ 1136 w 51936"/>
                <a:gd name="connsiteY0" fmla="*/ 334 h 848010"/>
                <a:gd name="connsiteX1" fmla="*/ 51936 w 51936"/>
                <a:gd name="connsiteY1" fmla="*/ 364401 h 848010"/>
                <a:gd name="connsiteX2" fmla="*/ 1136 w 51936"/>
                <a:gd name="connsiteY2" fmla="*/ 838534 h 848010"/>
                <a:gd name="connsiteX3" fmla="*/ 18069 w 51936"/>
                <a:gd name="connsiteY3" fmla="*/ 652267 h 848010"/>
                <a:gd name="connsiteX4" fmla="*/ 35002 w 51936"/>
                <a:gd name="connsiteY4" fmla="*/ 305134 h 848010"/>
                <a:gd name="connsiteX5" fmla="*/ 1136 w 51936"/>
                <a:gd name="connsiteY5" fmla="*/ 334 h 84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36" h="848010">
                  <a:moveTo>
                    <a:pt x="1136" y="334"/>
                  </a:moveTo>
                  <a:cubicBezTo>
                    <a:pt x="3958" y="10212"/>
                    <a:pt x="51936" y="224701"/>
                    <a:pt x="51936" y="364401"/>
                  </a:cubicBezTo>
                  <a:cubicBezTo>
                    <a:pt x="51936" y="504101"/>
                    <a:pt x="6781" y="790556"/>
                    <a:pt x="1136" y="838534"/>
                  </a:cubicBezTo>
                  <a:cubicBezTo>
                    <a:pt x="-4509" y="886512"/>
                    <a:pt x="12425" y="741167"/>
                    <a:pt x="18069" y="652267"/>
                  </a:cubicBezTo>
                  <a:cubicBezTo>
                    <a:pt x="23713" y="563367"/>
                    <a:pt x="38530" y="408145"/>
                    <a:pt x="35002" y="305134"/>
                  </a:cubicBezTo>
                  <a:cubicBezTo>
                    <a:pt x="31474" y="202123"/>
                    <a:pt x="-1686" y="-9544"/>
                    <a:pt x="1136" y="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: 図形 1195">
              <a:extLst>
                <a:ext uri="{FF2B5EF4-FFF2-40B4-BE49-F238E27FC236}">
                  <a16:creationId xmlns:a16="http://schemas.microsoft.com/office/drawing/2014/main" id="{19903F70-EBF3-43FC-B4C7-526DB7D071F3}"/>
                </a:ext>
              </a:extLst>
            </p:cNvPr>
            <p:cNvSpPr/>
            <p:nvPr/>
          </p:nvSpPr>
          <p:spPr>
            <a:xfrm>
              <a:off x="1684853" y="6366891"/>
              <a:ext cx="46615" cy="793262"/>
            </a:xfrm>
            <a:custGeom>
              <a:avLst/>
              <a:gdLst>
                <a:gd name="connsiteX0" fmla="*/ 4247 w 46615"/>
                <a:gd name="connsiteY0" fmla="*/ 42 h 793262"/>
                <a:gd name="connsiteX1" fmla="*/ 25414 w 46615"/>
                <a:gd name="connsiteY1" fmla="*/ 338709 h 793262"/>
                <a:gd name="connsiteX2" fmla="*/ 14 w 46615"/>
                <a:gd name="connsiteY2" fmla="*/ 783209 h 793262"/>
                <a:gd name="connsiteX3" fmla="*/ 29647 w 46615"/>
                <a:gd name="connsiteY3" fmla="*/ 622342 h 793262"/>
                <a:gd name="connsiteX4" fmla="*/ 46580 w 46615"/>
                <a:gd name="connsiteY4" fmla="*/ 317542 h 793262"/>
                <a:gd name="connsiteX5" fmla="*/ 4247 w 46615"/>
                <a:gd name="connsiteY5" fmla="*/ 42 h 79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5" h="793262">
                  <a:moveTo>
                    <a:pt x="4247" y="42"/>
                  </a:moveTo>
                  <a:cubicBezTo>
                    <a:pt x="719" y="3570"/>
                    <a:pt x="26119" y="208181"/>
                    <a:pt x="25414" y="338709"/>
                  </a:cubicBezTo>
                  <a:cubicBezTo>
                    <a:pt x="24709" y="469237"/>
                    <a:pt x="-691" y="735937"/>
                    <a:pt x="14" y="783209"/>
                  </a:cubicBezTo>
                  <a:cubicBezTo>
                    <a:pt x="719" y="830481"/>
                    <a:pt x="21886" y="699953"/>
                    <a:pt x="29647" y="622342"/>
                  </a:cubicBezTo>
                  <a:cubicBezTo>
                    <a:pt x="37408" y="544731"/>
                    <a:pt x="47285" y="419847"/>
                    <a:pt x="46580" y="317542"/>
                  </a:cubicBezTo>
                  <a:cubicBezTo>
                    <a:pt x="45875" y="215237"/>
                    <a:pt x="7775" y="-3486"/>
                    <a:pt x="4247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EF6D361B-C9CA-4E42-9F27-322AF4F17D3B}"/>
                </a:ext>
              </a:extLst>
            </p:cNvPr>
            <p:cNvSpPr/>
            <p:nvPr/>
          </p:nvSpPr>
          <p:spPr>
            <a:xfrm>
              <a:off x="1092032" y="6385978"/>
              <a:ext cx="161435" cy="228901"/>
            </a:xfrm>
            <a:custGeom>
              <a:avLst/>
              <a:gdLst>
                <a:gd name="connsiteX0" fmla="*/ 168 w 161435"/>
                <a:gd name="connsiteY0" fmla="*/ 5 h 228901"/>
                <a:gd name="connsiteX1" fmla="*/ 112351 w 161435"/>
                <a:gd name="connsiteY1" fmla="*/ 184155 h 228901"/>
                <a:gd name="connsiteX2" fmla="*/ 158918 w 161435"/>
                <a:gd name="connsiteY2" fmla="*/ 228605 h 228901"/>
                <a:gd name="connsiteX3" fmla="*/ 139868 w 161435"/>
                <a:gd name="connsiteY3" fmla="*/ 190505 h 228901"/>
                <a:gd name="connsiteX4" fmla="*/ 168 w 161435"/>
                <a:gd name="connsiteY4" fmla="*/ 5 h 22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35" h="228901">
                  <a:moveTo>
                    <a:pt x="168" y="5"/>
                  </a:moveTo>
                  <a:cubicBezTo>
                    <a:pt x="-4418" y="-1053"/>
                    <a:pt x="85893" y="146055"/>
                    <a:pt x="112351" y="184155"/>
                  </a:cubicBezTo>
                  <a:cubicBezTo>
                    <a:pt x="138809" y="222255"/>
                    <a:pt x="154332" y="227547"/>
                    <a:pt x="158918" y="228605"/>
                  </a:cubicBezTo>
                  <a:cubicBezTo>
                    <a:pt x="163504" y="229663"/>
                    <a:pt x="164210" y="230016"/>
                    <a:pt x="139868" y="190505"/>
                  </a:cubicBezTo>
                  <a:cubicBezTo>
                    <a:pt x="115526" y="150994"/>
                    <a:pt x="4754" y="1063"/>
                    <a:pt x="168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: 図形 1197">
              <a:extLst>
                <a:ext uri="{FF2B5EF4-FFF2-40B4-BE49-F238E27FC236}">
                  <a16:creationId xmlns:a16="http://schemas.microsoft.com/office/drawing/2014/main" id="{CA3839BA-AFD4-4B35-9DCF-62AA2595337D}"/>
                </a:ext>
              </a:extLst>
            </p:cNvPr>
            <p:cNvSpPr/>
            <p:nvPr/>
          </p:nvSpPr>
          <p:spPr>
            <a:xfrm>
              <a:off x="1139229" y="6341532"/>
              <a:ext cx="672681" cy="1061621"/>
            </a:xfrm>
            <a:custGeom>
              <a:avLst/>
              <a:gdLst>
                <a:gd name="connsiteX0" fmla="*/ 3771 w 672681"/>
                <a:gd name="connsiteY0" fmla="*/ 8468 h 1061621"/>
                <a:gd name="connsiteX1" fmla="*/ 389004 w 672681"/>
                <a:gd name="connsiteY1" fmla="*/ 524935 h 1061621"/>
                <a:gd name="connsiteX2" fmla="*/ 628188 w 672681"/>
                <a:gd name="connsiteY2" fmla="*/ 931335 h 1061621"/>
                <a:gd name="connsiteX3" fmla="*/ 668404 w 672681"/>
                <a:gd name="connsiteY3" fmla="*/ 1060451 h 1061621"/>
                <a:gd name="connsiteX4" fmla="*/ 653588 w 672681"/>
                <a:gd name="connsiteY4" fmla="*/ 973668 h 1061621"/>
                <a:gd name="connsiteX5" fmla="*/ 509654 w 672681"/>
                <a:gd name="connsiteY5" fmla="*/ 643468 h 1061621"/>
                <a:gd name="connsiteX6" fmla="*/ 209088 w 672681"/>
                <a:gd name="connsiteY6" fmla="*/ 234951 h 1061621"/>
                <a:gd name="connsiteX7" fmla="*/ 3771 w 672681"/>
                <a:gd name="connsiteY7" fmla="*/ 8468 h 106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81" h="1061621">
                  <a:moveTo>
                    <a:pt x="3771" y="8468"/>
                  </a:moveTo>
                  <a:cubicBezTo>
                    <a:pt x="33757" y="56798"/>
                    <a:pt x="284935" y="371124"/>
                    <a:pt x="389004" y="524935"/>
                  </a:cubicBezTo>
                  <a:cubicBezTo>
                    <a:pt x="493073" y="678746"/>
                    <a:pt x="581621" y="842082"/>
                    <a:pt x="628188" y="931335"/>
                  </a:cubicBezTo>
                  <a:cubicBezTo>
                    <a:pt x="674755" y="1020588"/>
                    <a:pt x="664171" y="1053395"/>
                    <a:pt x="668404" y="1060451"/>
                  </a:cubicBezTo>
                  <a:cubicBezTo>
                    <a:pt x="672637" y="1067507"/>
                    <a:pt x="680046" y="1043165"/>
                    <a:pt x="653588" y="973668"/>
                  </a:cubicBezTo>
                  <a:cubicBezTo>
                    <a:pt x="627130" y="904171"/>
                    <a:pt x="583737" y="766587"/>
                    <a:pt x="509654" y="643468"/>
                  </a:cubicBezTo>
                  <a:cubicBezTo>
                    <a:pt x="435571" y="520349"/>
                    <a:pt x="288110" y="340079"/>
                    <a:pt x="209088" y="234951"/>
                  </a:cubicBezTo>
                  <a:cubicBezTo>
                    <a:pt x="130066" y="129823"/>
                    <a:pt x="-26215" y="-39862"/>
                    <a:pt x="3771" y="8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: 図形 1198">
              <a:extLst>
                <a:ext uri="{FF2B5EF4-FFF2-40B4-BE49-F238E27FC236}">
                  <a16:creationId xmlns:a16="http://schemas.microsoft.com/office/drawing/2014/main" id="{93B4C39D-F61D-4974-92C4-4B22F87FB97D}"/>
                </a:ext>
              </a:extLst>
            </p:cNvPr>
            <p:cNvSpPr/>
            <p:nvPr/>
          </p:nvSpPr>
          <p:spPr>
            <a:xfrm>
              <a:off x="1207974" y="6452198"/>
              <a:ext cx="597055" cy="956584"/>
            </a:xfrm>
            <a:custGeom>
              <a:avLst/>
              <a:gdLst>
                <a:gd name="connsiteX0" fmla="*/ 17576 w 597055"/>
                <a:gd name="connsiteY0" fmla="*/ 33269 h 956584"/>
                <a:gd name="connsiteX1" fmla="*/ 55676 w 597055"/>
                <a:gd name="connsiteY1" fmla="*/ 71369 h 956584"/>
                <a:gd name="connsiteX2" fmla="*/ 421859 w 597055"/>
                <a:gd name="connsiteY2" fmla="*/ 628052 h 956584"/>
                <a:gd name="connsiteX3" fmla="*/ 589076 w 597055"/>
                <a:gd name="connsiteY3" fmla="*/ 941319 h 956584"/>
                <a:gd name="connsiteX4" fmla="*/ 567909 w 597055"/>
                <a:gd name="connsiteY4" fmla="*/ 901102 h 956584"/>
                <a:gd name="connsiteX5" fmla="*/ 546743 w 597055"/>
                <a:gd name="connsiteY5" fmla="*/ 841835 h 956584"/>
                <a:gd name="connsiteX6" fmla="*/ 474776 w 597055"/>
                <a:gd name="connsiteY6" fmla="*/ 691552 h 956584"/>
                <a:gd name="connsiteX7" fmla="*/ 273693 w 597055"/>
                <a:gd name="connsiteY7" fmla="*/ 390985 h 956584"/>
                <a:gd name="connsiteX8" fmla="*/ 216543 w 597055"/>
                <a:gd name="connsiteY8" fmla="*/ 310552 h 956584"/>
                <a:gd name="connsiteX9" fmla="*/ 17576 w 597055"/>
                <a:gd name="connsiteY9" fmla="*/ 33269 h 95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055" h="956584">
                  <a:moveTo>
                    <a:pt x="17576" y="33269"/>
                  </a:moveTo>
                  <a:cubicBezTo>
                    <a:pt x="-9235" y="-6595"/>
                    <a:pt x="-11704" y="-27761"/>
                    <a:pt x="55676" y="71369"/>
                  </a:cubicBezTo>
                  <a:cubicBezTo>
                    <a:pt x="123056" y="170499"/>
                    <a:pt x="332959" y="483060"/>
                    <a:pt x="421859" y="628052"/>
                  </a:cubicBezTo>
                  <a:cubicBezTo>
                    <a:pt x="510759" y="773044"/>
                    <a:pt x="564734" y="895811"/>
                    <a:pt x="589076" y="941319"/>
                  </a:cubicBezTo>
                  <a:cubicBezTo>
                    <a:pt x="613418" y="986827"/>
                    <a:pt x="574964" y="917683"/>
                    <a:pt x="567909" y="901102"/>
                  </a:cubicBezTo>
                  <a:cubicBezTo>
                    <a:pt x="560854" y="884521"/>
                    <a:pt x="562265" y="876760"/>
                    <a:pt x="546743" y="841835"/>
                  </a:cubicBezTo>
                  <a:cubicBezTo>
                    <a:pt x="531221" y="806910"/>
                    <a:pt x="520284" y="766694"/>
                    <a:pt x="474776" y="691552"/>
                  </a:cubicBezTo>
                  <a:cubicBezTo>
                    <a:pt x="429268" y="616410"/>
                    <a:pt x="316732" y="454485"/>
                    <a:pt x="273693" y="390985"/>
                  </a:cubicBezTo>
                  <a:cubicBezTo>
                    <a:pt x="230654" y="327485"/>
                    <a:pt x="254643" y="371230"/>
                    <a:pt x="216543" y="310552"/>
                  </a:cubicBezTo>
                  <a:cubicBezTo>
                    <a:pt x="178443" y="249874"/>
                    <a:pt x="44387" y="73133"/>
                    <a:pt x="17576" y="33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: 図形 1199">
              <a:extLst>
                <a:ext uri="{FF2B5EF4-FFF2-40B4-BE49-F238E27FC236}">
                  <a16:creationId xmlns:a16="http://schemas.microsoft.com/office/drawing/2014/main" id="{B52BBB99-0AA4-4F58-B169-A72221425AFE}"/>
                </a:ext>
              </a:extLst>
            </p:cNvPr>
            <p:cNvSpPr/>
            <p:nvPr/>
          </p:nvSpPr>
          <p:spPr>
            <a:xfrm>
              <a:off x="3859187" y="5922960"/>
              <a:ext cx="125624" cy="221078"/>
            </a:xfrm>
            <a:custGeom>
              <a:avLst/>
              <a:gdLst>
                <a:gd name="connsiteX0" fmla="*/ 77813 w 125624"/>
                <a:gd name="connsiteY0" fmla="*/ 3 h 221078"/>
                <a:gd name="connsiteX1" fmla="*/ 125438 w 125624"/>
                <a:gd name="connsiteY1" fmla="*/ 88903 h 221078"/>
                <a:gd name="connsiteX2" fmla="*/ 90513 w 125624"/>
                <a:gd name="connsiteY2" fmla="*/ 152403 h 221078"/>
                <a:gd name="connsiteX3" fmla="*/ 26 w 125624"/>
                <a:gd name="connsiteY3" fmla="*/ 220665 h 221078"/>
                <a:gd name="connsiteX4" fmla="*/ 100038 w 125624"/>
                <a:gd name="connsiteY4" fmla="*/ 119065 h 221078"/>
                <a:gd name="connsiteX5" fmla="*/ 101626 w 125624"/>
                <a:gd name="connsiteY5" fmla="*/ 85728 h 221078"/>
                <a:gd name="connsiteX6" fmla="*/ 77813 w 125624"/>
                <a:gd name="connsiteY6" fmla="*/ 3 h 22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24" h="221078">
                  <a:moveTo>
                    <a:pt x="77813" y="3"/>
                  </a:moveTo>
                  <a:cubicBezTo>
                    <a:pt x="81782" y="532"/>
                    <a:pt x="123321" y="63503"/>
                    <a:pt x="125438" y="88903"/>
                  </a:cubicBezTo>
                  <a:cubicBezTo>
                    <a:pt x="127555" y="114303"/>
                    <a:pt x="111415" y="130443"/>
                    <a:pt x="90513" y="152403"/>
                  </a:cubicBezTo>
                  <a:cubicBezTo>
                    <a:pt x="69611" y="174363"/>
                    <a:pt x="-1561" y="226221"/>
                    <a:pt x="26" y="220665"/>
                  </a:cubicBezTo>
                  <a:cubicBezTo>
                    <a:pt x="1613" y="215109"/>
                    <a:pt x="83105" y="141555"/>
                    <a:pt x="100038" y="119065"/>
                  </a:cubicBezTo>
                  <a:cubicBezTo>
                    <a:pt x="116971" y="96576"/>
                    <a:pt x="103214" y="102926"/>
                    <a:pt x="101626" y="85728"/>
                  </a:cubicBezTo>
                  <a:cubicBezTo>
                    <a:pt x="100039" y="68530"/>
                    <a:pt x="73844" y="-526"/>
                    <a:pt x="7781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BB692FF2-45DF-45ED-AC88-E402866F7DC8}"/>
                </a:ext>
              </a:extLst>
            </p:cNvPr>
            <p:cNvSpPr/>
            <p:nvPr/>
          </p:nvSpPr>
          <p:spPr>
            <a:xfrm>
              <a:off x="3960758" y="5899105"/>
              <a:ext cx="274796" cy="65159"/>
            </a:xfrm>
            <a:custGeom>
              <a:avLst/>
              <a:gdLst>
                <a:gd name="connsiteX0" fmla="*/ 55 w 274796"/>
                <a:gd name="connsiteY0" fmla="*/ 65133 h 65159"/>
                <a:gd name="connsiteX1" fmla="*/ 173092 w 274796"/>
                <a:gd name="connsiteY1" fmla="*/ 9570 h 65159"/>
                <a:gd name="connsiteX2" fmla="*/ 274692 w 274796"/>
                <a:gd name="connsiteY2" fmla="*/ 14333 h 65159"/>
                <a:gd name="connsiteX3" fmla="*/ 155630 w 274796"/>
                <a:gd name="connsiteY3" fmla="*/ 1633 h 65159"/>
                <a:gd name="connsiteX4" fmla="*/ 55 w 274796"/>
                <a:gd name="connsiteY4" fmla="*/ 65133 h 6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96" h="65159">
                  <a:moveTo>
                    <a:pt x="55" y="65133"/>
                  </a:moveTo>
                  <a:cubicBezTo>
                    <a:pt x="2965" y="66456"/>
                    <a:pt x="127319" y="18037"/>
                    <a:pt x="173092" y="9570"/>
                  </a:cubicBezTo>
                  <a:cubicBezTo>
                    <a:pt x="218865" y="1103"/>
                    <a:pt x="277602" y="15656"/>
                    <a:pt x="274692" y="14333"/>
                  </a:cubicBezTo>
                  <a:cubicBezTo>
                    <a:pt x="271782" y="13010"/>
                    <a:pt x="200874" y="-5511"/>
                    <a:pt x="155630" y="1633"/>
                  </a:cubicBezTo>
                  <a:cubicBezTo>
                    <a:pt x="110386" y="8777"/>
                    <a:pt x="-2855" y="63810"/>
                    <a:pt x="55" y="65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C95D9018-7FD3-47A8-90A8-38FFE5FAC876}"/>
                </a:ext>
              </a:extLst>
            </p:cNvPr>
            <p:cNvSpPr/>
            <p:nvPr/>
          </p:nvSpPr>
          <p:spPr>
            <a:xfrm>
              <a:off x="3952602" y="5876849"/>
              <a:ext cx="335236" cy="81246"/>
            </a:xfrm>
            <a:custGeom>
              <a:avLst/>
              <a:gdLst>
                <a:gd name="connsiteX0" fmla="*/ 1861 w 335236"/>
                <a:gd name="connsiteY0" fmla="*/ 81039 h 81246"/>
                <a:gd name="connsiteX1" fmla="*/ 141561 w 335236"/>
                <a:gd name="connsiteY1" fmla="*/ 14364 h 81246"/>
                <a:gd name="connsiteX2" fmla="*/ 265386 w 335236"/>
                <a:gd name="connsiteY2" fmla="*/ 1664 h 81246"/>
                <a:gd name="connsiteX3" fmla="*/ 335236 w 335236"/>
                <a:gd name="connsiteY3" fmla="*/ 39764 h 81246"/>
                <a:gd name="connsiteX4" fmla="*/ 265386 w 335236"/>
                <a:gd name="connsiteY4" fmla="*/ 9601 h 81246"/>
                <a:gd name="connsiteX5" fmla="*/ 73298 w 335236"/>
                <a:gd name="connsiteY5" fmla="*/ 35001 h 81246"/>
                <a:gd name="connsiteX6" fmla="*/ 1861 w 335236"/>
                <a:gd name="connsiteY6" fmla="*/ 81039 h 8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36" h="81246">
                  <a:moveTo>
                    <a:pt x="1861" y="81039"/>
                  </a:moveTo>
                  <a:cubicBezTo>
                    <a:pt x="13238" y="77600"/>
                    <a:pt x="97640" y="27593"/>
                    <a:pt x="141561" y="14364"/>
                  </a:cubicBezTo>
                  <a:cubicBezTo>
                    <a:pt x="185482" y="1135"/>
                    <a:pt x="233107" y="-2569"/>
                    <a:pt x="265386" y="1664"/>
                  </a:cubicBezTo>
                  <a:cubicBezTo>
                    <a:pt x="297665" y="5897"/>
                    <a:pt x="335236" y="38441"/>
                    <a:pt x="335236" y="39764"/>
                  </a:cubicBezTo>
                  <a:cubicBezTo>
                    <a:pt x="335236" y="41087"/>
                    <a:pt x="309042" y="10395"/>
                    <a:pt x="265386" y="9601"/>
                  </a:cubicBezTo>
                  <a:cubicBezTo>
                    <a:pt x="221730" y="8807"/>
                    <a:pt x="113250" y="25741"/>
                    <a:pt x="73298" y="35001"/>
                  </a:cubicBezTo>
                  <a:cubicBezTo>
                    <a:pt x="33346" y="44261"/>
                    <a:pt x="-9516" y="84478"/>
                    <a:pt x="1861" y="810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1BBD2733-70BE-4BCD-B46C-86F42B1A0A10}"/>
                </a:ext>
              </a:extLst>
            </p:cNvPr>
            <p:cNvSpPr/>
            <p:nvPr/>
          </p:nvSpPr>
          <p:spPr>
            <a:xfrm>
              <a:off x="3757374" y="5916606"/>
              <a:ext cx="172083" cy="96749"/>
            </a:xfrm>
            <a:custGeom>
              <a:avLst/>
              <a:gdLst>
                <a:gd name="connsiteX0" fmla="*/ 171689 w 172083"/>
                <a:gd name="connsiteY0" fmla="*/ 1594 h 96749"/>
                <a:gd name="connsiteX1" fmla="*/ 71676 w 172083"/>
                <a:gd name="connsiteY1" fmla="*/ 26994 h 96749"/>
                <a:gd name="connsiteX2" fmla="*/ 1826 w 172083"/>
                <a:gd name="connsiteY2" fmla="*/ 95257 h 96749"/>
                <a:gd name="connsiteX3" fmla="*/ 31989 w 172083"/>
                <a:gd name="connsiteY3" fmla="*/ 68269 h 96749"/>
                <a:gd name="connsiteX4" fmla="*/ 171689 w 172083"/>
                <a:gd name="connsiteY4" fmla="*/ 1594 h 9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83" h="96749">
                  <a:moveTo>
                    <a:pt x="171689" y="1594"/>
                  </a:moveTo>
                  <a:cubicBezTo>
                    <a:pt x="178303" y="-5285"/>
                    <a:pt x="99986" y="11384"/>
                    <a:pt x="71676" y="26994"/>
                  </a:cubicBezTo>
                  <a:cubicBezTo>
                    <a:pt x="43366" y="42604"/>
                    <a:pt x="8440" y="88378"/>
                    <a:pt x="1826" y="95257"/>
                  </a:cubicBezTo>
                  <a:cubicBezTo>
                    <a:pt x="-4788" y="102136"/>
                    <a:pt x="6854" y="83879"/>
                    <a:pt x="31989" y="68269"/>
                  </a:cubicBezTo>
                  <a:cubicBezTo>
                    <a:pt x="57124" y="52659"/>
                    <a:pt x="165075" y="8473"/>
                    <a:pt x="171689" y="15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816FD62E-3767-41D5-87F6-10DE5021263A}"/>
                </a:ext>
              </a:extLst>
            </p:cNvPr>
            <p:cNvSpPr/>
            <p:nvPr/>
          </p:nvSpPr>
          <p:spPr>
            <a:xfrm>
              <a:off x="3774889" y="5954640"/>
              <a:ext cx="90966" cy="135309"/>
            </a:xfrm>
            <a:custGeom>
              <a:avLst/>
              <a:gdLst>
                <a:gd name="connsiteX0" fmla="*/ 90674 w 90966"/>
                <a:gd name="connsiteY0" fmla="*/ 73 h 135309"/>
                <a:gd name="connsiteX1" fmla="*/ 6536 w 90966"/>
                <a:gd name="connsiteY1" fmla="*/ 57223 h 135309"/>
                <a:gd name="connsiteX2" fmla="*/ 6536 w 90966"/>
                <a:gd name="connsiteY2" fmla="*/ 135010 h 135309"/>
                <a:gd name="connsiteX3" fmla="*/ 14474 w 90966"/>
                <a:gd name="connsiteY3" fmla="*/ 82623 h 135309"/>
                <a:gd name="connsiteX4" fmla="*/ 33524 w 90966"/>
                <a:gd name="connsiteY4" fmla="*/ 46110 h 135309"/>
                <a:gd name="connsiteX5" fmla="*/ 90674 w 90966"/>
                <a:gd name="connsiteY5" fmla="*/ 73 h 13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66" h="135309">
                  <a:moveTo>
                    <a:pt x="90674" y="73"/>
                  </a:moveTo>
                  <a:cubicBezTo>
                    <a:pt x="86176" y="1925"/>
                    <a:pt x="20559" y="34734"/>
                    <a:pt x="6536" y="57223"/>
                  </a:cubicBezTo>
                  <a:cubicBezTo>
                    <a:pt x="-7487" y="79712"/>
                    <a:pt x="5213" y="130777"/>
                    <a:pt x="6536" y="135010"/>
                  </a:cubicBezTo>
                  <a:cubicBezTo>
                    <a:pt x="7859" y="139243"/>
                    <a:pt x="9976" y="97440"/>
                    <a:pt x="14474" y="82623"/>
                  </a:cubicBezTo>
                  <a:cubicBezTo>
                    <a:pt x="18972" y="67806"/>
                    <a:pt x="20559" y="60398"/>
                    <a:pt x="33524" y="46110"/>
                  </a:cubicBezTo>
                  <a:cubicBezTo>
                    <a:pt x="46489" y="31822"/>
                    <a:pt x="95172" y="-1779"/>
                    <a:pt x="90674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33E5B09B-3AED-4E61-AE8F-131E8C1EFDE4}"/>
                </a:ext>
              </a:extLst>
            </p:cNvPr>
            <p:cNvSpPr/>
            <p:nvPr/>
          </p:nvSpPr>
          <p:spPr>
            <a:xfrm>
              <a:off x="4702481" y="6008274"/>
              <a:ext cx="309739" cy="612905"/>
            </a:xfrm>
            <a:custGeom>
              <a:avLst/>
              <a:gdLst>
                <a:gd name="connsiteX0" fmla="*/ 752 w 309739"/>
                <a:gd name="connsiteY0" fmla="*/ 943 h 612905"/>
                <a:gd name="connsiteX1" fmla="*/ 229352 w 309739"/>
                <a:gd name="connsiteY1" fmla="*/ 405226 h 612905"/>
                <a:gd name="connsiteX2" fmla="*/ 307669 w 309739"/>
                <a:gd name="connsiteY2" fmla="*/ 608426 h 612905"/>
                <a:gd name="connsiteX3" fmla="*/ 275919 w 309739"/>
                <a:gd name="connsiteY3" fmla="*/ 525876 h 612905"/>
                <a:gd name="connsiteX4" fmla="*/ 159502 w 309739"/>
                <a:gd name="connsiteY4" fmla="*/ 299393 h 612905"/>
                <a:gd name="connsiteX5" fmla="*/ 752 w 309739"/>
                <a:gd name="connsiteY5" fmla="*/ 943 h 61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739" h="612905">
                  <a:moveTo>
                    <a:pt x="752" y="943"/>
                  </a:moveTo>
                  <a:cubicBezTo>
                    <a:pt x="12394" y="18582"/>
                    <a:pt x="178199" y="303979"/>
                    <a:pt x="229352" y="405226"/>
                  </a:cubicBezTo>
                  <a:cubicBezTo>
                    <a:pt x="280505" y="506473"/>
                    <a:pt x="307669" y="608426"/>
                    <a:pt x="307669" y="608426"/>
                  </a:cubicBezTo>
                  <a:cubicBezTo>
                    <a:pt x="315430" y="628534"/>
                    <a:pt x="300613" y="577381"/>
                    <a:pt x="275919" y="525876"/>
                  </a:cubicBezTo>
                  <a:cubicBezTo>
                    <a:pt x="251225" y="474371"/>
                    <a:pt x="203246" y="380885"/>
                    <a:pt x="159502" y="299393"/>
                  </a:cubicBezTo>
                  <a:cubicBezTo>
                    <a:pt x="115758" y="217901"/>
                    <a:pt x="-10890" y="-16696"/>
                    <a:pt x="752" y="9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F9FB03D2-ACC7-4DEA-8356-2D4145D5AF52}"/>
                </a:ext>
              </a:extLst>
            </p:cNvPr>
            <p:cNvSpPr/>
            <p:nvPr/>
          </p:nvSpPr>
          <p:spPr>
            <a:xfrm>
              <a:off x="4504265" y="6014878"/>
              <a:ext cx="120755" cy="346058"/>
            </a:xfrm>
            <a:custGeom>
              <a:avLst/>
              <a:gdLst>
                <a:gd name="connsiteX0" fmla="*/ 2 w 120755"/>
                <a:gd name="connsiteY0" fmla="*/ 689 h 346058"/>
                <a:gd name="connsiteX1" fmla="*/ 52918 w 120755"/>
                <a:gd name="connsiteY1" fmla="*/ 222939 h 346058"/>
                <a:gd name="connsiteX2" fmla="*/ 80435 w 120755"/>
                <a:gd name="connsiteY2" fmla="*/ 267389 h 346058"/>
                <a:gd name="connsiteX3" fmla="*/ 120652 w 120755"/>
                <a:gd name="connsiteY3" fmla="*/ 345705 h 346058"/>
                <a:gd name="connsiteX4" fmla="*/ 67735 w 120755"/>
                <a:gd name="connsiteY4" fmla="*/ 233522 h 346058"/>
                <a:gd name="connsiteX5" fmla="*/ 50802 w 120755"/>
                <a:gd name="connsiteY5" fmla="*/ 155205 h 346058"/>
                <a:gd name="connsiteX6" fmla="*/ 2 w 120755"/>
                <a:gd name="connsiteY6" fmla="*/ 689 h 34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55" h="346058">
                  <a:moveTo>
                    <a:pt x="2" y="689"/>
                  </a:moveTo>
                  <a:cubicBezTo>
                    <a:pt x="355" y="11978"/>
                    <a:pt x="39512" y="178489"/>
                    <a:pt x="52918" y="222939"/>
                  </a:cubicBezTo>
                  <a:cubicBezTo>
                    <a:pt x="66324" y="267389"/>
                    <a:pt x="69146" y="246928"/>
                    <a:pt x="80435" y="267389"/>
                  </a:cubicBezTo>
                  <a:cubicBezTo>
                    <a:pt x="91724" y="287850"/>
                    <a:pt x="122769" y="351349"/>
                    <a:pt x="120652" y="345705"/>
                  </a:cubicBezTo>
                  <a:cubicBezTo>
                    <a:pt x="118535" y="340061"/>
                    <a:pt x="79377" y="265272"/>
                    <a:pt x="67735" y="233522"/>
                  </a:cubicBezTo>
                  <a:cubicBezTo>
                    <a:pt x="56093" y="201772"/>
                    <a:pt x="59974" y="190483"/>
                    <a:pt x="50802" y="155205"/>
                  </a:cubicBezTo>
                  <a:cubicBezTo>
                    <a:pt x="41630" y="119927"/>
                    <a:pt x="-351" y="-10600"/>
                    <a:pt x="2" y="6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: 図形 1206">
              <a:extLst>
                <a:ext uri="{FF2B5EF4-FFF2-40B4-BE49-F238E27FC236}">
                  <a16:creationId xmlns:a16="http://schemas.microsoft.com/office/drawing/2014/main" id="{11B017D1-7CE6-4A1C-BC39-7E8D7F7952C5}"/>
                </a:ext>
              </a:extLst>
            </p:cNvPr>
            <p:cNvSpPr/>
            <p:nvPr/>
          </p:nvSpPr>
          <p:spPr>
            <a:xfrm>
              <a:off x="4319957" y="6005712"/>
              <a:ext cx="186073" cy="105347"/>
            </a:xfrm>
            <a:custGeom>
              <a:avLst/>
              <a:gdLst>
                <a:gd name="connsiteX0" fmla="*/ 2276 w 186073"/>
                <a:gd name="connsiteY0" fmla="*/ 105105 h 105347"/>
                <a:gd name="connsiteX1" fmla="*/ 184310 w 186073"/>
                <a:gd name="connsiteY1" fmla="*/ 3505 h 105347"/>
                <a:gd name="connsiteX2" fmla="*/ 89060 w 186073"/>
                <a:gd name="connsiteY2" fmla="*/ 31021 h 105347"/>
                <a:gd name="connsiteX3" fmla="*/ 2276 w 186073"/>
                <a:gd name="connsiteY3" fmla="*/ 105105 h 10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73" h="105347">
                  <a:moveTo>
                    <a:pt x="2276" y="105105"/>
                  </a:moveTo>
                  <a:cubicBezTo>
                    <a:pt x="18151" y="100519"/>
                    <a:pt x="169846" y="15852"/>
                    <a:pt x="184310" y="3505"/>
                  </a:cubicBezTo>
                  <a:cubicBezTo>
                    <a:pt x="198774" y="-8842"/>
                    <a:pt x="120457" y="14088"/>
                    <a:pt x="89060" y="31021"/>
                  </a:cubicBezTo>
                  <a:cubicBezTo>
                    <a:pt x="57663" y="47954"/>
                    <a:pt x="-13599" y="109691"/>
                    <a:pt x="2276" y="105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311D40E2-BB00-4064-AA31-56371322C121}"/>
                </a:ext>
              </a:extLst>
            </p:cNvPr>
            <p:cNvSpPr/>
            <p:nvPr/>
          </p:nvSpPr>
          <p:spPr>
            <a:xfrm>
              <a:off x="4226947" y="6152885"/>
              <a:ext cx="167719" cy="603659"/>
            </a:xfrm>
            <a:custGeom>
              <a:avLst/>
              <a:gdLst>
                <a:gd name="connsiteX0" fmla="*/ 72003 w 167719"/>
                <a:gd name="connsiteY0" fmla="*/ 265 h 603659"/>
                <a:gd name="connsiteX1" fmla="*/ 36 w 167719"/>
                <a:gd name="connsiteY1" fmla="*/ 235215 h 603659"/>
                <a:gd name="connsiteX2" fmla="*/ 61420 w 167719"/>
                <a:gd name="connsiteY2" fmla="*/ 377032 h 603659"/>
                <a:gd name="connsiteX3" fmla="*/ 165136 w 167719"/>
                <a:gd name="connsiteY3" fmla="*/ 599282 h 603659"/>
                <a:gd name="connsiteX4" fmla="*/ 129153 w 167719"/>
                <a:gd name="connsiteY4" fmla="*/ 506148 h 603659"/>
                <a:gd name="connsiteX5" fmla="*/ 50836 w 167719"/>
                <a:gd name="connsiteY5" fmla="*/ 283898 h 603659"/>
                <a:gd name="connsiteX6" fmla="*/ 27553 w 167719"/>
                <a:gd name="connsiteY6" fmla="*/ 190765 h 603659"/>
                <a:gd name="connsiteX7" fmla="*/ 72003 w 167719"/>
                <a:gd name="connsiteY7" fmla="*/ 265 h 60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719" h="603659">
                  <a:moveTo>
                    <a:pt x="72003" y="265"/>
                  </a:moveTo>
                  <a:cubicBezTo>
                    <a:pt x="67417" y="7673"/>
                    <a:pt x="1800" y="172421"/>
                    <a:pt x="36" y="235215"/>
                  </a:cubicBezTo>
                  <a:cubicBezTo>
                    <a:pt x="-1728" y="298009"/>
                    <a:pt x="61420" y="377032"/>
                    <a:pt x="61420" y="377032"/>
                  </a:cubicBezTo>
                  <a:cubicBezTo>
                    <a:pt x="88937" y="437710"/>
                    <a:pt x="153847" y="577763"/>
                    <a:pt x="165136" y="599282"/>
                  </a:cubicBezTo>
                  <a:cubicBezTo>
                    <a:pt x="176425" y="620801"/>
                    <a:pt x="148203" y="558712"/>
                    <a:pt x="129153" y="506148"/>
                  </a:cubicBezTo>
                  <a:cubicBezTo>
                    <a:pt x="110103" y="453584"/>
                    <a:pt x="67769" y="336462"/>
                    <a:pt x="50836" y="283898"/>
                  </a:cubicBezTo>
                  <a:cubicBezTo>
                    <a:pt x="33903" y="231334"/>
                    <a:pt x="22967" y="239095"/>
                    <a:pt x="27553" y="190765"/>
                  </a:cubicBezTo>
                  <a:cubicBezTo>
                    <a:pt x="32139" y="142435"/>
                    <a:pt x="76589" y="-7143"/>
                    <a:pt x="72003" y="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F01CDABA-2F2C-463C-87D6-5C7E4BF3CB34}"/>
                </a:ext>
              </a:extLst>
            </p:cNvPr>
            <p:cNvSpPr/>
            <p:nvPr/>
          </p:nvSpPr>
          <p:spPr>
            <a:xfrm>
              <a:off x="4630617" y="6386362"/>
              <a:ext cx="30423" cy="623819"/>
            </a:xfrm>
            <a:custGeom>
              <a:avLst/>
              <a:gdLst>
                <a:gd name="connsiteX0" fmla="*/ 121 w 30423"/>
                <a:gd name="connsiteY0" fmla="*/ 151 h 623819"/>
                <a:gd name="connsiteX1" fmla="*/ 22346 w 30423"/>
                <a:gd name="connsiteY1" fmla="*/ 276376 h 623819"/>
                <a:gd name="connsiteX2" fmla="*/ 25521 w 30423"/>
                <a:gd name="connsiteY2" fmla="*/ 449413 h 623819"/>
                <a:gd name="connsiteX3" fmla="*/ 22346 w 30423"/>
                <a:gd name="connsiteY3" fmla="*/ 622451 h 623819"/>
                <a:gd name="connsiteX4" fmla="*/ 30283 w 30423"/>
                <a:gd name="connsiteY4" fmla="*/ 514501 h 623819"/>
                <a:gd name="connsiteX5" fmla="*/ 14408 w 30423"/>
                <a:gd name="connsiteY5" fmla="*/ 241451 h 623819"/>
                <a:gd name="connsiteX6" fmla="*/ 121 w 30423"/>
                <a:gd name="connsiteY6" fmla="*/ 151 h 62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23" h="623819">
                  <a:moveTo>
                    <a:pt x="121" y="151"/>
                  </a:moveTo>
                  <a:cubicBezTo>
                    <a:pt x="1444" y="5972"/>
                    <a:pt x="18113" y="201499"/>
                    <a:pt x="22346" y="276376"/>
                  </a:cubicBezTo>
                  <a:cubicBezTo>
                    <a:pt x="26579" y="351253"/>
                    <a:pt x="25521" y="391734"/>
                    <a:pt x="25521" y="449413"/>
                  </a:cubicBezTo>
                  <a:cubicBezTo>
                    <a:pt x="25521" y="507092"/>
                    <a:pt x="21552" y="611603"/>
                    <a:pt x="22346" y="622451"/>
                  </a:cubicBezTo>
                  <a:cubicBezTo>
                    <a:pt x="23140" y="633299"/>
                    <a:pt x="31606" y="578001"/>
                    <a:pt x="30283" y="514501"/>
                  </a:cubicBezTo>
                  <a:cubicBezTo>
                    <a:pt x="28960" y="451001"/>
                    <a:pt x="20229" y="325588"/>
                    <a:pt x="14408" y="241451"/>
                  </a:cubicBezTo>
                  <a:cubicBezTo>
                    <a:pt x="8587" y="157314"/>
                    <a:pt x="-1202" y="-5670"/>
                    <a:pt x="121" y="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DB064CAD-8714-4A5F-9E8F-1E3B22949614}"/>
                </a:ext>
              </a:extLst>
            </p:cNvPr>
            <p:cNvSpPr/>
            <p:nvPr/>
          </p:nvSpPr>
          <p:spPr>
            <a:xfrm>
              <a:off x="4571582" y="6249057"/>
              <a:ext cx="91654" cy="680274"/>
            </a:xfrm>
            <a:custGeom>
              <a:avLst/>
              <a:gdLst>
                <a:gd name="connsiteX0" fmla="*/ 418 w 91654"/>
                <a:gd name="connsiteY0" fmla="*/ 931 h 680274"/>
                <a:gd name="connsiteX1" fmla="*/ 79793 w 91654"/>
                <a:gd name="connsiteY1" fmla="*/ 99356 h 680274"/>
                <a:gd name="connsiteX2" fmla="*/ 89318 w 91654"/>
                <a:gd name="connsiteY2" fmla="*/ 375581 h 680274"/>
                <a:gd name="connsiteX3" fmla="*/ 84556 w 91654"/>
                <a:gd name="connsiteY3" fmla="*/ 672443 h 680274"/>
                <a:gd name="connsiteX4" fmla="*/ 90906 w 91654"/>
                <a:gd name="connsiteY4" fmla="*/ 550206 h 680274"/>
                <a:gd name="connsiteX5" fmla="*/ 63918 w 91654"/>
                <a:gd name="connsiteY5" fmla="*/ 91418 h 680274"/>
                <a:gd name="connsiteX6" fmla="*/ 48043 w 91654"/>
                <a:gd name="connsiteY6" fmla="*/ 51731 h 680274"/>
                <a:gd name="connsiteX7" fmla="*/ 418 w 91654"/>
                <a:gd name="connsiteY7" fmla="*/ 931 h 68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654" h="680274">
                  <a:moveTo>
                    <a:pt x="418" y="931"/>
                  </a:moveTo>
                  <a:cubicBezTo>
                    <a:pt x="5710" y="8868"/>
                    <a:pt x="64976" y="36914"/>
                    <a:pt x="79793" y="99356"/>
                  </a:cubicBezTo>
                  <a:cubicBezTo>
                    <a:pt x="94610" y="161798"/>
                    <a:pt x="88524" y="280067"/>
                    <a:pt x="89318" y="375581"/>
                  </a:cubicBezTo>
                  <a:cubicBezTo>
                    <a:pt x="90112" y="471096"/>
                    <a:pt x="84291" y="643339"/>
                    <a:pt x="84556" y="672443"/>
                  </a:cubicBezTo>
                  <a:cubicBezTo>
                    <a:pt x="84821" y="701547"/>
                    <a:pt x="94346" y="647043"/>
                    <a:pt x="90906" y="550206"/>
                  </a:cubicBezTo>
                  <a:cubicBezTo>
                    <a:pt x="87466" y="453369"/>
                    <a:pt x="71062" y="174497"/>
                    <a:pt x="63918" y="91418"/>
                  </a:cubicBezTo>
                  <a:cubicBezTo>
                    <a:pt x="56774" y="8339"/>
                    <a:pt x="54393" y="65489"/>
                    <a:pt x="48043" y="51731"/>
                  </a:cubicBezTo>
                  <a:cubicBezTo>
                    <a:pt x="41693" y="37973"/>
                    <a:pt x="-4874" y="-7006"/>
                    <a:pt x="418" y="9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892BFE8C-1EB3-4892-8DCA-31225C69B5A9}"/>
                </a:ext>
              </a:extLst>
            </p:cNvPr>
            <p:cNvSpPr/>
            <p:nvPr/>
          </p:nvSpPr>
          <p:spPr>
            <a:xfrm>
              <a:off x="3305697" y="6152702"/>
              <a:ext cx="485253" cy="987874"/>
            </a:xfrm>
            <a:custGeom>
              <a:avLst/>
              <a:gdLst>
                <a:gd name="connsiteX0" fmla="*/ 218553 w 485253"/>
                <a:gd name="connsiteY0" fmla="*/ 3623 h 987874"/>
                <a:gd name="connsiteX1" fmla="*/ 18528 w 485253"/>
                <a:gd name="connsiteY1" fmla="*/ 483048 h 987874"/>
                <a:gd name="connsiteX2" fmla="*/ 37578 w 485253"/>
                <a:gd name="connsiteY2" fmla="*/ 565598 h 987874"/>
                <a:gd name="connsiteX3" fmla="*/ 272528 w 485253"/>
                <a:gd name="connsiteY3" fmla="*/ 705298 h 987874"/>
                <a:gd name="connsiteX4" fmla="*/ 485253 w 485253"/>
                <a:gd name="connsiteY4" fmla="*/ 987873 h 987874"/>
                <a:gd name="connsiteX5" fmla="*/ 272528 w 485253"/>
                <a:gd name="connsiteY5" fmla="*/ 708473 h 987874"/>
                <a:gd name="connsiteX6" fmla="*/ 37578 w 485253"/>
                <a:gd name="connsiteY6" fmla="*/ 524323 h 987874"/>
                <a:gd name="connsiteX7" fmla="*/ 148703 w 485253"/>
                <a:gd name="connsiteY7" fmla="*/ 276673 h 987874"/>
                <a:gd name="connsiteX8" fmla="*/ 218553 w 485253"/>
                <a:gd name="connsiteY8" fmla="*/ 3623 h 98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253" h="987874">
                  <a:moveTo>
                    <a:pt x="218553" y="3623"/>
                  </a:moveTo>
                  <a:cubicBezTo>
                    <a:pt x="196857" y="38019"/>
                    <a:pt x="48690" y="389386"/>
                    <a:pt x="18528" y="483048"/>
                  </a:cubicBezTo>
                  <a:cubicBezTo>
                    <a:pt x="-11634" y="576710"/>
                    <a:pt x="-4755" y="528556"/>
                    <a:pt x="37578" y="565598"/>
                  </a:cubicBezTo>
                  <a:cubicBezTo>
                    <a:pt x="79911" y="602640"/>
                    <a:pt x="197915" y="634919"/>
                    <a:pt x="272528" y="705298"/>
                  </a:cubicBezTo>
                  <a:cubicBezTo>
                    <a:pt x="347141" y="775677"/>
                    <a:pt x="485253" y="987344"/>
                    <a:pt x="485253" y="987873"/>
                  </a:cubicBezTo>
                  <a:cubicBezTo>
                    <a:pt x="485253" y="988402"/>
                    <a:pt x="347140" y="785731"/>
                    <a:pt x="272528" y="708473"/>
                  </a:cubicBezTo>
                  <a:cubicBezTo>
                    <a:pt x="197916" y="631215"/>
                    <a:pt x="58215" y="596290"/>
                    <a:pt x="37578" y="524323"/>
                  </a:cubicBezTo>
                  <a:cubicBezTo>
                    <a:pt x="16941" y="452356"/>
                    <a:pt x="116953" y="364515"/>
                    <a:pt x="148703" y="276673"/>
                  </a:cubicBezTo>
                  <a:cubicBezTo>
                    <a:pt x="180453" y="188831"/>
                    <a:pt x="240249" y="-30773"/>
                    <a:pt x="218553" y="3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: 図形 1211">
              <a:extLst>
                <a:ext uri="{FF2B5EF4-FFF2-40B4-BE49-F238E27FC236}">
                  <a16:creationId xmlns:a16="http://schemas.microsoft.com/office/drawing/2014/main" id="{D8CBF78B-4973-4C2C-BED3-5CBF0302078C}"/>
                </a:ext>
              </a:extLst>
            </p:cNvPr>
            <p:cNvSpPr/>
            <p:nvPr/>
          </p:nvSpPr>
          <p:spPr>
            <a:xfrm>
              <a:off x="4705348" y="7023069"/>
              <a:ext cx="421954" cy="1873398"/>
            </a:xfrm>
            <a:custGeom>
              <a:avLst/>
              <a:gdLst>
                <a:gd name="connsiteX0" fmla="*/ 2 w 421954"/>
                <a:gd name="connsiteY0" fmla="*/ 31 h 1873398"/>
                <a:gd name="connsiteX1" fmla="*/ 381002 w 421954"/>
                <a:gd name="connsiteY1" fmla="*/ 939831 h 1873398"/>
                <a:gd name="connsiteX2" fmla="*/ 412752 w 421954"/>
                <a:gd name="connsiteY2" fmla="*/ 1511331 h 1873398"/>
                <a:gd name="connsiteX3" fmla="*/ 393702 w 421954"/>
                <a:gd name="connsiteY3" fmla="*/ 1873281 h 1873398"/>
                <a:gd name="connsiteX4" fmla="*/ 406402 w 421954"/>
                <a:gd name="connsiteY4" fmla="*/ 1543081 h 1873398"/>
                <a:gd name="connsiteX5" fmla="*/ 374652 w 421954"/>
                <a:gd name="connsiteY5" fmla="*/ 908081 h 1873398"/>
                <a:gd name="connsiteX6" fmla="*/ 2 w 421954"/>
                <a:gd name="connsiteY6" fmla="*/ 31 h 18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954" h="1873398">
                  <a:moveTo>
                    <a:pt x="2" y="31"/>
                  </a:moveTo>
                  <a:cubicBezTo>
                    <a:pt x="1060" y="5322"/>
                    <a:pt x="312210" y="687948"/>
                    <a:pt x="381002" y="939831"/>
                  </a:cubicBezTo>
                  <a:cubicBezTo>
                    <a:pt x="449794" y="1191714"/>
                    <a:pt x="410635" y="1355756"/>
                    <a:pt x="412752" y="1511331"/>
                  </a:cubicBezTo>
                  <a:cubicBezTo>
                    <a:pt x="414869" y="1666906"/>
                    <a:pt x="394760" y="1867990"/>
                    <a:pt x="393702" y="1873281"/>
                  </a:cubicBezTo>
                  <a:cubicBezTo>
                    <a:pt x="392644" y="1878572"/>
                    <a:pt x="409577" y="1703948"/>
                    <a:pt x="406402" y="1543081"/>
                  </a:cubicBezTo>
                  <a:cubicBezTo>
                    <a:pt x="403227" y="1382214"/>
                    <a:pt x="440269" y="1163139"/>
                    <a:pt x="374652" y="908081"/>
                  </a:cubicBezTo>
                  <a:cubicBezTo>
                    <a:pt x="309035" y="653023"/>
                    <a:pt x="-1056" y="-5260"/>
                    <a:pt x="2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97D1F4D1-1562-434D-9E22-661763EFF18D}"/>
                </a:ext>
              </a:extLst>
            </p:cNvPr>
            <p:cNvSpPr/>
            <p:nvPr/>
          </p:nvSpPr>
          <p:spPr>
            <a:xfrm>
              <a:off x="4751053" y="7029602"/>
              <a:ext cx="469882" cy="1945282"/>
            </a:xfrm>
            <a:custGeom>
              <a:avLst/>
              <a:gdLst>
                <a:gd name="connsiteX0" fmla="*/ 2980 w 469882"/>
                <a:gd name="connsiteY0" fmla="*/ 10431 h 1945282"/>
                <a:gd name="connsiteX1" fmla="*/ 447480 w 469882"/>
                <a:gd name="connsiteY1" fmla="*/ 1136498 h 1945282"/>
                <a:gd name="connsiteX2" fmla="*/ 400914 w 469882"/>
                <a:gd name="connsiteY2" fmla="*/ 1682598 h 1945282"/>
                <a:gd name="connsiteX3" fmla="*/ 375514 w 469882"/>
                <a:gd name="connsiteY3" fmla="*/ 1923898 h 1945282"/>
                <a:gd name="connsiteX4" fmla="*/ 434780 w 469882"/>
                <a:gd name="connsiteY4" fmla="*/ 1161898 h 1945282"/>
                <a:gd name="connsiteX5" fmla="*/ 261214 w 469882"/>
                <a:gd name="connsiteY5" fmla="*/ 607331 h 1945282"/>
                <a:gd name="connsiteX6" fmla="*/ 2980 w 469882"/>
                <a:gd name="connsiteY6" fmla="*/ 10431 h 194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882" h="1945282">
                  <a:moveTo>
                    <a:pt x="2980" y="10431"/>
                  </a:moveTo>
                  <a:cubicBezTo>
                    <a:pt x="34024" y="98626"/>
                    <a:pt x="381158" y="857804"/>
                    <a:pt x="447480" y="1136498"/>
                  </a:cubicBezTo>
                  <a:cubicBezTo>
                    <a:pt x="513802" y="1415192"/>
                    <a:pt x="412908" y="1551365"/>
                    <a:pt x="400914" y="1682598"/>
                  </a:cubicBezTo>
                  <a:cubicBezTo>
                    <a:pt x="388920" y="1813831"/>
                    <a:pt x="369870" y="2010681"/>
                    <a:pt x="375514" y="1923898"/>
                  </a:cubicBezTo>
                  <a:cubicBezTo>
                    <a:pt x="381158" y="1837115"/>
                    <a:pt x="453830" y="1381326"/>
                    <a:pt x="434780" y="1161898"/>
                  </a:cubicBezTo>
                  <a:cubicBezTo>
                    <a:pt x="415730" y="942470"/>
                    <a:pt x="330358" y="797831"/>
                    <a:pt x="261214" y="607331"/>
                  </a:cubicBezTo>
                  <a:cubicBezTo>
                    <a:pt x="192070" y="416831"/>
                    <a:pt x="-28064" y="-77764"/>
                    <a:pt x="2980" y="104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EAC3038C-234B-4FC3-AED1-21E17625783B}"/>
                </a:ext>
              </a:extLst>
            </p:cNvPr>
            <p:cNvSpPr/>
            <p:nvPr/>
          </p:nvSpPr>
          <p:spPr>
            <a:xfrm>
              <a:off x="5159351" y="8800863"/>
              <a:ext cx="577058" cy="1961196"/>
            </a:xfrm>
            <a:custGeom>
              <a:avLst/>
              <a:gdLst>
                <a:gd name="connsiteX0" fmla="*/ 1082 w 577058"/>
                <a:gd name="connsiteY0" fmla="*/ 237 h 1961196"/>
                <a:gd name="connsiteX1" fmla="*/ 89982 w 577058"/>
                <a:gd name="connsiteY1" fmla="*/ 525170 h 1961196"/>
                <a:gd name="connsiteX2" fmla="*/ 284716 w 577058"/>
                <a:gd name="connsiteY2" fmla="*/ 1139004 h 1961196"/>
                <a:gd name="connsiteX3" fmla="*/ 386316 w 577058"/>
                <a:gd name="connsiteY3" fmla="*/ 1520004 h 1961196"/>
                <a:gd name="connsiteX4" fmla="*/ 576816 w 577058"/>
                <a:gd name="connsiteY4" fmla="*/ 1960270 h 1961196"/>
                <a:gd name="connsiteX5" fmla="*/ 343982 w 577058"/>
                <a:gd name="connsiteY5" fmla="*/ 1397237 h 1961196"/>
                <a:gd name="connsiteX6" fmla="*/ 145016 w 577058"/>
                <a:gd name="connsiteY6" fmla="*/ 588670 h 1961196"/>
                <a:gd name="connsiteX7" fmla="*/ 1082 w 577058"/>
                <a:gd name="connsiteY7" fmla="*/ 237 h 196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058" h="1961196">
                  <a:moveTo>
                    <a:pt x="1082" y="237"/>
                  </a:moveTo>
                  <a:cubicBezTo>
                    <a:pt x="-8090" y="-10346"/>
                    <a:pt x="42710" y="335375"/>
                    <a:pt x="89982" y="525170"/>
                  </a:cubicBezTo>
                  <a:cubicBezTo>
                    <a:pt x="137254" y="714965"/>
                    <a:pt x="235327" y="973198"/>
                    <a:pt x="284716" y="1139004"/>
                  </a:cubicBezTo>
                  <a:cubicBezTo>
                    <a:pt x="334105" y="1304810"/>
                    <a:pt x="337633" y="1383126"/>
                    <a:pt x="386316" y="1520004"/>
                  </a:cubicBezTo>
                  <a:cubicBezTo>
                    <a:pt x="434999" y="1656882"/>
                    <a:pt x="583872" y="1980731"/>
                    <a:pt x="576816" y="1960270"/>
                  </a:cubicBezTo>
                  <a:cubicBezTo>
                    <a:pt x="569760" y="1939809"/>
                    <a:pt x="415949" y="1625837"/>
                    <a:pt x="343982" y="1397237"/>
                  </a:cubicBezTo>
                  <a:cubicBezTo>
                    <a:pt x="272015" y="1168637"/>
                    <a:pt x="204988" y="825737"/>
                    <a:pt x="145016" y="588670"/>
                  </a:cubicBezTo>
                  <a:cubicBezTo>
                    <a:pt x="85044" y="351603"/>
                    <a:pt x="10254" y="10820"/>
                    <a:pt x="1082" y="2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3C9ED1DA-B02D-4DB2-AB85-91C3C8F70F2A}"/>
                </a:ext>
              </a:extLst>
            </p:cNvPr>
            <p:cNvSpPr/>
            <p:nvPr/>
          </p:nvSpPr>
          <p:spPr>
            <a:xfrm>
              <a:off x="5096410" y="8900872"/>
              <a:ext cx="676496" cy="1887615"/>
            </a:xfrm>
            <a:custGeom>
              <a:avLst/>
              <a:gdLst>
                <a:gd name="connsiteX0" fmla="*/ 523 w 676496"/>
                <a:gd name="connsiteY0" fmla="*/ 6061 h 1887615"/>
                <a:gd name="connsiteX1" fmla="*/ 296857 w 676496"/>
                <a:gd name="connsiteY1" fmla="*/ 1022061 h 1887615"/>
                <a:gd name="connsiteX2" fmla="*/ 665157 w 676496"/>
                <a:gd name="connsiteY2" fmla="*/ 1826395 h 1887615"/>
                <a:gd name="connsiteX3" fmla="*/ 550857 w 676496"/>
                <a:gd name="connsiteY3" fmla="*/ 1699395 h 1887615"/>
                <a:gd name="connsiteX4" fmla="*/ 233357 w 676496"/>
                <a:gd name="connsiteY4" fmla="*/ 649528 h 1887615"/>
                <a:gd name="connsiteX5" fmla="*/ 523 w 676496"/>
                <a:gd name="connsiteY5" fmla="*/ 6061 h 188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496" h="1887615">
                  <a:moveTo>
                    <a:pt x="523" y="6061"/>
                  </a:moveTo>
                  <a:cubicBezTo>
                    <a:pt x="11106" y="68150"/>
                    <a:pt x="186085" y="718672"/>
                    <a:pt x="296857" y="1022061"/>
                  </a:cubicBezTo>
                  <a:cubicBezTo>
                    <a:pt x="407629" y="1325450"/>
                    <a:pt x="622824" y="1713506"/>
                    <a:pt x="665157" y="1826395"/>
                  </a:cubicBezTo>
                  <a:cubicBezTo>
                    <a:pt x="707490" y="1939284"/>
                    <a:pt x="622824" y="1895539"/>
                    <a:pt x="550857" y="1699395"/>
                  </a:cubicBezTo>
                  <a:cubicBezTo>
                    <a:pt x="478890" y="1503251"/>
                    <a:pt x="324374" y="926106"/>
                    <a:pt x="233357" y="649528"/>
                  </a:cubicBezTo>
                  <a:cubicBezTo>
                    <a:pt x="142340" y="372950"/>
                    <a:pt x="-10060" y="-56028"/>
                    <a:pt x="523" y="6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EF329C8B-72D5-4C45-B257-AE53EA887983}"/>
                </a:ext>
              </a:extLst>
            </p:cNvPr>
            <p:cNvSpPr/>
            <p:nvPr/>
          </p:nvSpPr>
          <p:spPr>
            <a:xfrm>
              <a:off x="5304061" y="7105883"/>
              <a:ext cx="131834" cy="421346"/>
            </a:xfrm>
            <a:custGeom>
              <a:avLst/>
              <a:gdLst>
                <a:gd name="connsiteX0" fmla="*/ 131539 w 131834"/>
                <a:gd name="connsiteY0" fmla="*/ 1884 h 421346"/>
                <a:gd name="connsiteX1" fmla="*/ 4539 w 131834"/>
                <a:gd name="connsiteY1" fmla="*/ 412517 h 421346"/>
                <a:gd name="connsiteX2" fmla="*/ 38406 w 131834"/>
                <a:gd name="connsiteY2" fmla="*/ 264350 h 421346"/>
                <a:gd name="connsiteX3" fmla="*/ 131539 w 131834"/>
                <a:gd name="connsiteY3" fmla="*/ 1884 h 42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34" h="421346">
                  <a:moveTo>
                    <a:pt x="131539" y="1884"/>
                  </a:moveTo>
                  <a:cubicBezTo>
                    <a:pt x="125894" y="26579"/>
                    <a:pt x="20061" y="368773"/>
                    <a:pt x="4539" y="412517"/>
                  </a:cubicBezTo>
                  <a:cubicBezTo>
                    <a:pt x="-10983" y="456261"/>
                    <a:pt x="16534" y="326439"/>
                    <a:pt x="38406" y="264350"/>
                  </a:cubicBezTo>
                  <a:cubicBezTo>
                    <a:pt x="60278" y="202261"/>
                    <a:pt x="137184" y="-22811"/>
                    <a:pt x="131539" y="18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D560CCE1-ECAA-4D16-86F0-F0AC898D1FAC}"/>
                </a:ext>
              </a:extLst>
            </p:cNvPr>
            <p:cNvSpPr/>
            <p:nvPr/>
          </p:nvSpPr>
          <p:spPr>
            <a:xfrm>
              <a:off x="5384770" y="7352852"/>
              <a:ext cx="168092" cy="1767092"/>
            </a:xfrm>
            <a:custGeom>
              <a:avLst/>
              <a:gdLst>
                <a:gd name="connsiteX0" fmla="*/ 30 w 168092"/>
                <a:gd name="connsiteY0" fmla="*/ 17381 h 1767092"/>
                <a:gd name="connsiteX1" fmla="*/ 135497 w 168092"/>
                <a:gd name="connsiteY1" fmla="*/ 495748 h 1767092"/>
                <a:gd name="connsiteX2" fmla="*/ 165130 w 168092"/>
                <a:gd name="connsiteY2" fmla="*/ 1257748 h 1767092"/>
                <a:gd name="connsiteX3" fmla="*/ 165130 w 168092"/>
                <a:gd name="connsiteY3" fmla="*/ 1765748 h 1767092"/>
                <a:gd name="connsiteX4" fmla="*/ 148197 w 168092"/>
                <a:gd name="connsiteY4" fmla="*/ 1109581 h 1767092"/>
                <a:gd name="connsiteX5" fmla="*/ 30 w 168092"/>
                <a:gd name="connsiteY5" fmla="*/ 17381 h 176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092" h="1767092">
                  <a:moveTo>
                    <a:pt x="30" y="17381"/>
                  </a:moveTo>
                  <a:cubicBezTo>
                    <a:pt x="-2087" y="-84924"/>
                    <a:pt x="107980" y="289020"/>
                    <a:pt x="135497" y="495748"/>
                  </a:cubicBezTo>
                  <a:cubicBezTo>
                    <a:pt x="163014" y="702476"/>
                    <a:pt x="160191" y="1046081"/>
                    <a:pt x="165130" y="1257748"/>
                  </a:cubicBezTo>
                  <a:cubicBezTo>
                    <a:pt x="170069" y="1469415"/>
                    <a:pt x="167952" y="1790442"/>
                    <a:pt x="165130" y="1765748"/>
                  </a:cubicBezTo>
                  <a:cubicBezTo>
                    <a:pt x="162308" y="1741054"/>
                    <a:pt x="177830" y="1400270"/>
                    <a:pt x="148197" y="1109581"/>
                  </a:cubicBezTo>
                  <a:cubicBezTo>
                    <a:pt x="118564" y="818892"/>
                    <a:pt x="2147" y="119686"/>
                    <a:pt x="30" y="17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E4ED60DF-62CA-4FE0-B6C7-4DFBF1E844C8}"/>
                </a:ext>
              </a:extLst>
            </p:cNvPr>
            <p:cNvSpPr/>
            <p:nvPr/>
          </p:nvSpPr>
          <p:spPr>
            <a:xfrm>
              <a:off x="5533179" y="8133048"/>
              <a:ext cx="90967" cy="1070255"/>
            </a:xfrm>
            <a:custGeom>
              <a:avLst/>
              <a:gdLst>
                <a:gd name="connsiteX0" fmla="*/ 8254 w 90967"/>
                <a:gd name="connsiteY0" fmla="*/ 71152 h 1070255"/>
                <a:gd name="connsiteX1" fmla="*/ 84454 w 90967"/>
                <a:gd name="connsiteY1" fmla="*/ 985552 h 1070255"/>
                <a:gd name="connsiteX2" fmla="*/ 84454 w 90967"/>
                <a:gd name="connsiteY2" fmla="*/ 994019 h 1070255"/>
                <a:gd name="connsiteX3" fmla="*/ 63288 w 90967"/>
                <a:gd name="connsiteY3" fmla="*/ 668052 h 1070255"/>
                <a:gd name="connsiteX4" fmla="*/ 8254 w 90967"/>
                <a:gd name="connsiteY4" fmla="*/ 126185 h 1070255"/>
                <a:gd name="connsiteX5" fmla="*/ 8254 w 90967"/>
                <a:gd name="connsiteY5" fmla="*/ 71152 h 10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67" h="1070255">
                  <a:moveTo>
                    <a:pt x="8254" y="71152"/>
                  </a:moveTo>
                  <a:cubicBezTo>
                    <a:pt x="20954" y="214380"/>
                    <a:pt x="84454" y="985552"/>
                    <a:pt x="84454" y="985552"/>
                  </a:cubicBezTo>
                  <a:cubicBezTo>
                    <a:pt x="97154" y="1139363"/>
                    <a:pt x="87982" y="1046936"/>
                    <a:pt x="84454" y="994019"/>
                  </a:cubicBezTo>
                  <a:cubicBezTo>
                    <a:pt x="80926" y="941102"/>
                    <a:pt x="75988" y="812691"/>
                    <a:pt x="63288" y="668052"/>
                  </a:cubicBezTo>
                  <a:cubicBezTo>
                    <a:pt x="50588" y="523413"/>
                    <a:pt x="17426" y="222846"/>
                    <a:pt x="8254" y="126185"/>
                  </a:cubicBezTo>
                  <a:cubicBezTo>
                    <a:pt x="-918" y="29524"/>
                    <a:pt x="-4446" y="-72076"/>
                    <a:pt x="8254" y="71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EE44EC39-D766-43D3-AACA-70DC4D7ABC2F}"/>
                </a:ext>
              </a:extLst>
            </p:cNvPr>
            <p:cNvSpPr/>
            <p:nvPr/>
          </p:nvSpPr>
          <p:spPr>
            <a:xfrm>
              <a:off x="5395265" y="9143813"/>
              <a:ext cx="548492" cy="610185"/>
            </a:xfrm>
            <a:custGeom>
              <a:avLst/>
              <a:gdLst>
                <a:gd name="connsiteX0" fmla="*/ 230835 w 548492"/>
                <a:gd name="connsiteY0" fmla="*/ 187 h 610185"/>
                <a:gd name="connsiteX1" fmla="*/ 442502 w 548492"/>
                <a:gd name="connsiteY1" fmla="*/ 410820 h 610185"/>
                <a:gd name="connsiteX2" fmla="*/ 548335 w 548492"/>
                <a:gd name="connsiteY2" fmla="*/ 537820 h 610185"/>
                <a:gd name="connsiteX3" fmla="*/ 421335 w 548492"/>
                <a:gd name="connsiteY3" fmla="*/ 482787 h 610185"/>
                <a:gd name="connsiteX4" fmla="*/ 6468 w 548492"/>
                <a:gd name="connsiteY4" fmla="*/ 609787 h 610185"/>
                <a:gd name="connsiteX5" fmla="*/ 188502 w 548492"/>
                <a:gd name="connsiteY5" fmla="*/ 520887 h 610185"/>
                <a:gd name="connsiteX6" fmla="*/ 459435 w 548492"/>
                <a:gd name="connsiteY6" fmla="*/ 465854 h 610185"/>
                <a:gd name="connsiteX7" fmla="*/ 230835 w 548492"/>
                <a:gd name="connsiteY7" fmla="*/ 187 h 61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492" h="610185">
                  <a:moveTo>
                    <a:pt x="230835" y="187"/>
                  </a:moveTo>
                  <a:cubicBezTo>
                    <a:pt x="228013" y="-8985"/>
                    <a:pt x="389585" y="321214"/>
                    <a:pt x="442502" y="410820"/>
                  </a:cubicBezTo>
                  <a:cubicBezTo>
                    <a:pt x="495419" y="500426"/>
                    <a:pt x="551863" y="525825"/>
                    <a:pt x="548335" y="537820"/>
                  </a:cubicBezTo>
                  <a:cubicBezTo>
                    <a:pt x="544807" y="549815"/>
                    <a:pt x="511646" y="470793"/>
                    <a:pt x="421335" y="482787"/>
                  </a:cubicBezTo>
                  <a:cubicBezTo>
                    <a:pt x="331024" y="494781"/>
                    <a:pt x="45273" y="603437"/>
                    <a:pt x="6468" y="609787"/>
                  </a:cubicBezTo>
                  <a:cubicBezTo>
                    <a:pt x="-32337" y="616137"/>
                    <a:pt x="113007" y="544876"/>
                    <a:pt x="188502" y="520887"/>
                  </a:cubicBezTo>
                  <a:cubicBezTo>
                    <a:pt x="263997" y="496898"/>
                    <a:pt x="450968" y="548404"/>
                    <a:pt x="459435" y="465854"/>
                  </a:cubicBezTo>
                  <a:cubicBezTo>
                    <a:pt x="467902" y="383304"/>
                    <a:pt x="233657" y="9359"/>
                    <a:pt x="230835" y="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95FFCA6D-88D1-4559-A0F8-35FA43C313BA}"/>
                </a:ext>
              </a:extLst>
            </p:cNvPr>
            <p:cNvSpPr/>
            <p:nvPr/>
          </p:nvSpPr>
          <p:spPr>
            <a:xfrm>
              <a:off x="4622401" y="9266723"/>
              <a:ext cx="607809" cy="1178154"/>
            </a:xfrm>
            <a:custGeom>
              <a:avLst/>
              <a:gdLst>
                <a:gd name="connsiteX0" fmla="*/ 593066 w 607809"/>
                <a:gd name="connsiteY0" fmla="*/ 44 h 1178154"/>
                <a:gd name="connsiteX1" fmla="*/ 533799 w 607809"/>
                <a:gd name="connsiteY1" fmla="*/ 381044 h 1178154"/>
                <a:gd name="connsiteX2" fmla="*/ 292499 w 607809"/>
                <a:gd name="connsiteY2" fmla="*/ 821310 h 1178154"/>
                <a:gd name="connsiteX3" fmla="*/ 399 w 607809"/>
                <a:gd name="connsiteY3" fmla="*/ 1172677 h 1178154"/>
                <a:gd name="connsiteX4" fmla="*/ 237466 w 607809"/>
                <a:gd name="connsiteY4" fmla="*/ 986410 h 1178154"/>
                <a:gd name="connsiteX5" fmla="*/ 571899 w 607809"/>
                <a:gd name="connsiteY5" fmla="*/ 359877 h 1178154"/>
                <a:gd name="connsiteX6" fmla="*/ 593066 w 607809"/>
                <a:gd name="connsiteY6" fmla="*/ 44 h 117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809" h="1178154">
                  <a:moveTo>
                    <a:pt x="593066" y="44"/>
                  </a:moveTo>
                  <a:cubicBezTo>
                    <a:pt x="586716" y="3572"/>
                    <a:pt x="583893" y="244166"/>
                    <a:pt x="533799" y="381044"/>
                  </a:cubicBezTo>
                  <a:cubicBezTo>
                    <a:pt x="483705" y="517922"/>
                    <a:pt x="381399" y="689371"/>
                    <a:pt x="292499" y="821310"/>
                  </a:cubicBezTo>
                  <a:cubicBezTo>
                    <a:pt x="203599" y="953249"/>
                    <a:pt x="9571" y="1145160"/>
                    <a:pt x="399" y="1172677"/>
                  </a:cubicBezTo>
                  <a:cubicBezTo>
                    <a:pt x="-8773" y="1200194"/>
                    <a:pt x="142216" y="1121877"/>
                    <a:pt x="237466" y="986410"/>
                  </a:cubicBezTo>
                  <a:cubicBezTo>
                    <a:pt x="332716" y="850943"/>
                    <a:pt x="511221" y="517216"/>
                    <a:pt x="571899" y="359877"/>
                  </a:cubicBezTo>
                  <a:cubicBezTo>
                    <a:pt x="632577" y="202538"/>
                    <a:pt x="599416" y="-3484"/>
                    <a:pt x="593066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B7C90C5A-CB3C-4FB3-82B0-27C151D00234}"/>
                </a:ext>
              </a:extLst>
            </p:cNvPr>
            <p:cNvSpPr/>
            <p:nvPr/>
          </p:nvSpPr>
          <p:spPr>
            <a:xfrm>
              <a:off x="4470284" y="10335417"/>
              <a:ext cx="1389115" cy="108957"/>
            </a:xfrm>
            <a:custGeom>
              <a:avLst/>
              <a:gdLst>
                <a:gd name="connsiteX0" fmla="*/ 116 w 1389115"/>
                <a:gd name="connsiteY0" fmla="*/ 108216 h 108957"/>
                <a:gd name="connsiteX1" fmla="*/ 931449 w 1389115"/>
                <a:gd name="connsiteY1" fmla="*/ 53183 h 108957"/>
                <a:gd name="connsiteX2" fmla="*/ 1388649 w 1389115"/>
                <a:gd name="connsiteY2" fmla="*/ 6616 h 108957"/>
                <a:gd name="connsiteX3" fmla="*/ 994949 w 1389115"/>
                <a:gd name="connsiteY3" fmla="*/ 10850 h 108957"/>
                <a:gd name="connsiteX4" fmla="*/ 116 w 1389115"/>
                <a:gd name="connsiteY4" fmla="*/ 108216 h 10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9115" h="108957">
                  <a:moveTo>
                    <a:pt x="116" y="108216"/>
                  </a:moveTo>
                  <a:cubicBezTo>
                    <a:pt x="-10467" y="115271"/>
                    <a:pt x="700027" y="70116"/>
                    <a:pt x="931449" y="53183"/>
                  </a:cubicBezTo>
                  <a:cubicBezTo>
                    <a:pt x="1162871" y="36250"/>
                    <a:pt x="1378066" y="13671"/>
                    <a:pt x="1388649" y="6616"/>
                  </a:cubicBezTo>
                  <a:cubicBezTo>
                    <a:pt x="1399232" y="-439"/>
                    <a:pt x="1228488" y="-5378"/>
                    <a:pt x="994949" y="10850"/>
                  </a:cubicBezTo>
                  <a:cubicBezTo>
                    <a:pt x="761410" y="27078"/>
                    <a:pt x="10699" y="101161"/>
                    <a:pt x="116" y="1082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797010EB-3FAD-4523-B6CB-6FFB185C9FEB}"/>
                </a:ext>
              </a:extLst>
            </p:cNvPr>
            <p:cNvSpPr/>
            <p:nvPr/>
          </p:nvSpPr>
          <p:spPr>
            <a:xfrm>
              <a:off x="5621579" y="9694225"/>
              <a:ext cx="222159" cy="528003"/>
            </a:xfrm>
            <a:custGeom>
              <a:avLst/>
              <a:gdLst>
                <a:gd name="connsiteX0" fmla="*/ 288 w 222159"/>
                <a:gd name="connsiteY0" fmla="*/ 108 h 528003"/>
                <a:gd name="connsiteX1" fmla="*/ 195021 w 222159"/>
                <a:gd name="connsiteY1" fmla="*/ 512342 h 528003"/>
                <a:gd name="connsiteX2" fmla="*/ 216188 w 222159"/>
                <a:gd name="connsiteY2" fmla="*/ 402275 h 528003"/>
                <a:gd name="connsiteX3" fmla="*/ 152688 w 222159"/>
                <a:gd name="connsiteY3" fmla="*/ 465775 h 528003"/>
                <a:gd name="connsiteX4" fmla="*/ 288 w 222159"/>
                <a:gd name="connsiteY4" fmla="*/ 108 h 52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59" h="528003">
                  <a:moveTo>
                    <a:pt x="288" y="108"/>
                  </a:moveTo>
                  <a:cubicBezTo>
                    <a:pt x="7344" y="7869"/>
                    <a:pt x="159038" y="445314"/>
                    <a:pt x="195021" y="512342"/>
                  </a:cubicBezTo>
                  <a:cubicBezTo>
                    <a:pt x="231004" y="579370"/>
                    <a:pt x="223244" y="410036"/>
                    <a:pt x="216188" y="402275"/>
                  </a:cubicBezTo>
                  <a:cubicBezTo>
                    <a:pt x="209132" y="394514"/>
                    <a:pt x="187966" y="528569"/>
                    <a:pt x="152688" y="465775"/>
                  </a:cubicBezTo>
                  <a:cubicBezTo>
                    <a:pt x="117410" y="402981"/>
                    <a:pt x="-6768" y="-7653"/>
                    <a:pt x="288" y="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53E60571-77B0-4786-958D-ABCFF65F78EE}"/>
                </a:ext>
              </a:extLst>
            </p:cNvPr>
            <p:cNvSpPr/>
            <p:nvPr/>
          </p:nvSpPr>
          <p:spPr>
            <a:xfrm>
              <a:off x="5629838" y="9876156"/>
              <a:ext cx="259913" cy="517199"/>
            </a:xfrm>
            <a:custGeom>
              <a:avLst/>
              <a:gdLst>
                <a:gd name="connsiteX0" fmla="*/ 258729 w 259913"/>
                <a:gd name="connsiteY0" fmla="*/ 271144 h 517199"/>
                <a:gd name="connsiteX1" fmla="*/ 203695 w 259913"/>
                <a:gd name="connsiteY1" fmla="*/ 516677 h 517199"/>
                <a:gd name="connsiteX2" fmla="*/ 72462 w 259913"/>
                <a:gd name="connsiteY2" fmla="*/ 326177 h 517199"/>
                <a:gd name="connsiteX3" fmla="*/ 495 w 259913"/>
                <a:gd name="connsiteY3" fmla="*/ 211 h 517199"/>
                <a:gd name="connsiteX4" fmla="*/ 106329 w 259913"/>
                <a:gd name="connsiteY4" fmla="*/ 376977 h 517199"/>
                <a:gd name="connsiteX5" fmla="*/ 157129 w 259913"/>
                <a:gd name="connsiteY5" fmla="*/ 465877 h 517199"/>
                <a:gd name="connsiteX6" fmla="*/ 258729 w 259913"/>
                <a:gd name="connsiteY6" fmla="*/ 271144 h 51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913" h="517199">
                  <a:moveTo>
                    <a:pt x="258729" y="271144"/>
                  </a:moveTo>
                  <a:cubicBezTo>
                    <a:pt x="266490" y="279611"/>
                    <a:pt x="234740" y="507505"/>
                    <a:pt x="203695" y="516677"/>
                  </a:cubicBezTo>
                  <a:cubicBezTo>
                    <a:pt x="172650" y="525849"/>
                    <a:pt x="106329" y="412255"/>
                    <a:pt x="72462" y="326177"/>
                  </a:cubicBezTo>
                  <a:cubicBezTo>
                    <a:pt x="38595" y="240099"/>
                    <a:pt x="-5149" y="-8256"/>
                    <a:pt x="495" y="211"/>
                  </a:cubicBezTo>
                  <a:cubicBezTo>
                    <a:pt x="6139" y="8678"/>
                    <a:pt x="80223" y="299366"/>
                    <a:pt x="106329" y="376977"/>
                  </a:cubicBezTo>
                  <a:cubicBezTo>
                    <a:pt x="132435" y="454588"/>
                    <a:pt x="133846" y="480694"/>
                    <a:pt x="157129" y="465877"/>
                  </a:cubicBezTo>
                  <a:cubicBezTo>
                    <a:pt x="180412" y="451060"/>
                    <a:pt x="250968" y="262677"/>
                    <a:pt x="258729" y="271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2FC9B2FE-B59F-42F6-9DAC-E50D420ACA8B}"/>
                </a:ext>
              </a:extLst>
            </p:cNvPr>
            <p:cNvSpPr/>
            <p:nvPr/>
          </p:nvSpPr>
          <p:spPr>
            <a:xfrm>
              <a:off x="5826270" y="9636819"/>
              <a:ext cx="246602" cy="459889"/>
            </a:xfrm>
            <a:custGeom>
              <a:avLst/>
              <a:gdLst>
                <a:gd name="connsiteX0" fmla="*/ 3030 w 246602"/>
                <a:gd name="connsiteY0" fmla="*/ 2481 h 459889"/>
                <a:gd name="connsiteX1" fmla="*/ 244330 w 246602"/>
                <a:gd name="connsiteY1" fmla="*/ 451214 h 459889"/>
                <a:gd name="connsiteX2" fmla="*/ 117330 w 246602"/>
                <a:gd name="connsiteY2" fmla="*/ 277648 h 459889"/>
                <a:gd name="connsiteX3" fmla="*/ 3030 w 246602"/>
                <a:gd name="connsiteY3" fmla="*/ 2481 h 45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602" h="459889">
                  <a:moveTo>
                    <a:pt x="3030" y="2481"/>
                  </a:moveTo>
                  <a:cubicBezTo>
                    <a:pt x="24197" y="31409"/>
                    <a:pt x="225280" y="405353"/>
                    <a:pt x="244330" y="451214"/>
                  </a:cubicBezTo>
                  <a:cubicBezTo>
                    <a:pt x="263380" y="497075"/>
                    <a:pt x="157547" y="349615"/>
                    <a:pt x="117330" y="277648"/>
                  </a:cubicBezTo>
                  <a:cubicBezTo>
                    <a:pt x="77113" y="205681"/>
                    <a:pt x="-18137" y="-26447"/>
                    <a:pt x="3030" y="24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C29233E9-212E-4F3F-B8B6-0828707E9D97}"/>
                </a:ext>
              </a:extLst>
            </p:cNvPr>
            <p:cNvSpPr/>
            <p:nvPr/>
          </p:nvSpPr>
          <p:spPr>
            <a:xfrm>
              <a:off x="5031519" y="5102708"/>
              <a:ext cx="838414" cy="477257"/>
            </a:xfrm>
            <a:custGeom>
              <a:avLst/>
              <a:gdLst>
                <a:gd name="connsiteX0" fmla="*/ 1914 w 838414"/>
                <a:gd name="connsiteY0" fmla="*/ 476825 h 477257"/>
                <a:gd name="connsiteX1" fmla="*/ 177598 w 838414"/>
                <a:gd name="connsiteY1" fmla="*/ 381575 h 477257"/>
                <a:gd name="connsiteX2" fmla="*/ 374448 w 838414"/>
                <a:gd name="connsiteY2" fmla="*/ 303259 h 477257"/>
                <a:gd name="connsiteX3" fmla="*/ 835881 w 838414"/>
                <a:gd name="connsiteY3" fmla="*/ 2692 h 477257"/>
                <a:gd name="connsiteX4" fmla="*/ 548014 w 838414"/>
                <a:gd name="connsiteY4" fmla="*/ 165675 h 477257"/>
                <a:gd name="connsiteX5" fmla="*/ 294014 w 838414"/>
                <a:gd name="connsiteY5" fmla="*/ 341359 h 477257"/>
                <a:gd name="connsiteX6" fmla="*/ 1914 w 838414"/>
                <a:gd name="connsiteY6" fmla="*/ 476825 h 47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414" h="477257">
                  <a:moveTo>
                    <a:pt x="1914" y="476825"/>
                  </a:moveTo>
                  <a:cubicBezTo>
                    <a:pt x="-17489" y="483528"/>
                    <a:pt x="115509" y="410503"/>
                    <a:pt x="177598" y="381575"/>
                  </a:cubicBezTo>
                  <a:cubicBezTo>
                    <a:pt x="239687" y="352647"/>
                    <a:pt x="264734" y="366406"/>
                    <a:pt x="374448" y="303259"/>
                  </a:cubicBezTo>
                  <a:cubicBezTo>
                    <a:pt x="484162" y="240112"/>
                    <a:pt x="806953" y="25623"/>
                    <a:pt x="835881" y="2692"/>
                  </a:cubicBezTo>
                  <a:cubicBezTo>
                    <a:pt x="864809" y="-20239"/>
                    <a:pt x="638325" y="109231"/>
                    <a:pt x="548014" y="165675"/>
                  </a:cubicBezTo>
                  <a:cubicBezTo>
                    <a:pt x="457703" y="222119"/>
                    <a:pt x="382561" y="289501"/>
                    <a:pt x="294014" y="341359"/>
                  </a:cubicBezTo>
                  <a:cubicBezTo>
                    <a:pt x="205467" y="393217"/>
                    <a:pt x="21317" y="470122"/>
                    <a:pt x="1914" y="476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F30BCE91-06A6-4B4E-8C01-DDE732C7BBED}"/>
                </a:ext>
              </a:extLst>
            </p:cNvPr>
            <p:cNvSpPr/>
            <p:nvPr/>
          </p:nvSpPr>
          <p:spPr>
            <a:xfrm>
              <a:off x="5869799" y="4921504"/>
              <a:ext cx="598746" cy="188386"/>
            </a:xfrm>
            <a:custGeom>
              <a:avLst/>
              <a:gdLst>
                <a:gd name="connsiteX0" fmla="*/ 3951 w 598746"/>
                <a:gd name="connsiteY0" fmla="*/ 188129 h 188386"/>
                <a:gd name="connsiteX1" fmla="*/ 194451 w 598746"/>
                <a:gd name="connsiteY1" fmla="*/ 50546 h 188386"/>
                <a:gd name="connsiteX2" fmla="*/ 372251 w 598746"/>
                <a:gd name="connsiteY2" fmla="*/ 1863 h 188386"/>
                <a:gd name="connsiteX3" fmla="*/ 598734 w 598746"/>
                <a:gd name="connsiteY3" fmla="*/ 10329 h 188386"/>
                <a:gd name="connsiteX4" fmla="*/ 380718 w 598746"/>
                <a:gd name="connsiteY4" fmla="*/ 12446 h 188386"/>
                <a:gd name="connsiteX5" fmla="*/ 3951 w 598746"/>
                <a:gd name="connsiteY5" fmla="*/ 188129 h 18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746" h="188386">
                  <a:moveTo>
                    <a:pt x="3951" y="188129"/>
                  </a:moveTo>
                  <a:cubicBezTo>
                    <a:pt x="-27094" y="194479"/>
                    <a:pt x="133068" y="81590"/>
                    <a:pt x="194451" y="50546"/>
                  </a:cubicBezTo>
                  <a:cubicBezTo>
                    <a:pt x="255834" y="19502"/>
                    <a:pt x="304871" y="8566"/>
                    <a:pt x="372251" y="1863"/>
                  </a:cubicBezTo>
                  <a:cubicBezTo>
                    <a:pt x="439631" y="-4840"/>
                    <a:pt x="597323" y="8565"/>
                    <a:pt x="598734" y="10329"/>
                  </a:cubicBezTo>
                  <a:cubicBezTo>
                    <a:pt x="600145" y="12093"/>
                    <a:pt x="477732" y="-14012"/>
                    <a:pt x="380718" y="12446"/>
                  </a:cubicBezTo>
                  <a:cubicBezTo>
                    <a:pt x="283704" y="38904"/>
                    <a:pt x="34996" y="181779"/>
                    <a:pt x="3951" y="188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C7FFEDAD-43D6-4A62-88C4-902BB0025F82}"/>
                </a:ext>
              </a:extLst>
            </p:cNvPr>
            <p:cNvSpPr/>
            <p:nvPr/>
          </p:nvSpPr>
          <p:spPr>
            <a:xfrm>
              <a:off x="6034450" y="4971407"/>
              <a:ext cx="240537" cy="1116096"/>
            </a:xfrm>
            <a:custGeom>
              <a:avLst/>
              <a:gdLst>
                <a:gd name="connsiteX0" fmla="*/ 239350 w 240537"/>
                <a:gd name="connsiteY0" fmla="*/ 643 h 1116096"/>
                <a:gd name="connsiteX1" fmla="*/ 67900 w 240537"/>
                <a:gd name="connsiteY1" fmla="*/ 150926 h 1116096"/>
                <a:gd name="connsiteX2" fmla="*/ 17100 w 240537"/>
                <a:gd name="connsiteY2" fmla="*/ 339310 h 1116096"/>
                <a:gd name="connsiteX3" fmla="*/ 167 w 240537"/>
                <a:gd name="connsiteY3" fmla="*/ 595426 h 1116096"/>
                <a:gd name="connsiteX4" fmla="*/ 12867 w 240537"/>
                <a:gd name="connsiteY4" fmla="*/ 868476 h 1116096"/>
                <a:gd name="connsiteX5" fmla="*/ 8633 w 240537"/>
                <a:gd name="connsiteY5" fmla="*/ 953143 h 1116096"/>
                <a:gd name="connsiteX6" fmla="*/ 146217 w 240537"/>
                <a:gd name="connsiteY6" fmla="*/ 1114010 h 1116096"/>
                <a:gd name="connsiteX7" fmla="*/ 36150 w 240537"/>
                <a:gd name="connsiteY7" fmla="*/ 828260 h 1116096"/>
                <a:gd name="connsiteX8" fmla="*/ 19217 w 240537"/>
                <a:gd name="connsiteY8" fmla="*/ 479010 h 1116096"/>
                <a:gd name="connsiteX9" fmla="*/ 44617 w 240537"/>
                <a:gd name="connsiteY9" fmla="*/ 241943 h 1116096"/>
                <a:gd name="connsiteX10" fmla="*/ 137750 w 240537"/>
                <a:gd name="connsiteY10" fmla="*/ 102243 h 1116096"/>
                <a:gd name="connsiteX11" fmla="*/ 239350 w 240537"/>
                <a:gd name="connsiteY11" fmla="*/ 643 h 111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537" h="1116096">
                  <a:moveTo>
                    <a:pt x="239350" y="643"/>
                  </a:moveTo>
                  <a:cubicBezTo>
                    <a:pt x="227708" y="8757"/>
                    <a:pt x="104942" y="94482"/>
                    <a:pt x="67900" y="150926"/>
                  </a:cubicBezTo>
                  <a:cubicBezTo>
                    <a:pt x="30858" y="207370"/>
                    <a:pt x="28389" y="265227"/>
                    <a:pt x="17100" y="339310"/>
                  </a:cubicBezTo>
                  <a:cubicBezTo>
                    <a:pt x="5811" y="413393"/>
                    <a:pt x="872" y="507232"/>
                    <a:pt x="167" y="595426"/>
                  </a:cubicBezTo>
                  <a:cubicBezTo>
                    <a:pt x="-538" y="683620"/>
                    <a:pt x="11456" y="808857"/>
                    <a:pt x="12867" y="868476"/>
                  </a:cubicBezTo>
                  <a:cubicBezTo>
                    <a:pt x="14278" y="928095"/>
                    <a:pt x="-13592" y="912221"/>
                    <a:pt x="8633" y="953143"/>
                  </a:cubicBezTo>
                  <a:cubicBezTo>
                    <a:pt x="30858" y="994065"/>
                    <a:pt x="141631" y="1134824"/>
                    <a:pt x="146217" y="1114010"/>
                  </a:cubicBezTo>
                  <a:cubicBezTo>
                    <a:pt x="150803" y="1093196"/>
                    <a:pt x="57317" y="934093"/>
                    <a:pt x="36150" y="828260"/>
                  </a:cubicBezTo>
                  <a:cubicBezTo>
                    <a:pt x="14983" y="722427"/>
                    <a:pt x="17806" y="576729"/>
                    <a:pt x="19217" y="479010"/>
                  </a:cubicBezTo>
                  <a:cubicBezTo>
                    <a:pt x="20628" y="381291"/>
                    <a:pt x="24861" y="304738"/>
                    <a:pt x="44617" y="241943"/>
                  </a:cubicBezTo>
                  <a:cubicBezTo>
                    <a:pt x="64372" y="179149"/>
                    <a:pt x="101414" y="141401"/>
                    <a:pt x="137750" y="102243"/>
                  </a:cubicBezTo>
                  <a:cubicBezTo>
                    <a:pt x="174086" y="63085"/>
                    <a:pt x="250992" y="-7471"/>
                    <a:pt x="239350" y="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B0F365DF-CDDE-48BF-9C78-D4405353C862}"/>
                </a:ext>
              </a:extLst>
            </p:cNvPr>
            <p:cNvSpPr/>
            <p:nvPr/>
          </p:nvSpPr>
          <p:spPr>
            <a:xfrm>
              <a:off x="5999888" y="4978387"/>
              <a:ext cx="197792" cy="1099141"/>
            </a:xfrm>
            <a:custGeom>
              <a:avLst/>
              <a:gdLst>
                <a:gd name="connsiteX0" fmla="*/ 197712 w 197792"/>
                <a:gd name="connsiteY0" fmla="*/ 13 h 1099141"/>
                <a:gd name="connsiteX1" fmla="*/ 79179 w 197792"/>
                <a:gd name="connsiteY1" fmla="*/ 127013 h 1099141"/>
                <a:gd name="connsiteX2" fmla="*/ 19912 w 197792"/>
                <a:gd name="connsiteY2" fmla="*/ 410646 h 1099141"/>
                <a:gd name="connsiteX3" fmla="*/ 7212 w 197792"/>
                <a:gd name="connsiteY3" fmla="*/ 781063 h 1099141"/>
                <a:gd name="connsiteX4" fmla="*/ 30495 w 197792"/>
                <a:gd name="connsiteY4" fmla="*/ 889013 h 1099141"/>
                <a:gd name="connsiteX5" fmla="*/ 153262 w 197792"/>
                <a:gd name="connsiteY5" fmla="*/ 1090096 h 1099141"/>
                <a:gd name="connsiteX6" fmla="*/ 106695 w 197792"/>
                <a:gd name="connsiteY6" fmla="*/ 1037180 h 1099141"/>
                <a:gd name="connsiteX7" fmla="*/ 7212 w 197792"/>
                <a:gd name="connsiteY7" fmla="*/ 795880 h 1099141"/>
                <a:gd name="connsiteX8" fmla="*/ 13562 w 197792"/>
                <a:gd name="connsiteY8" fmla="*/ 389480 h 1099141"/>
                <a:gd name="connsiteX9" fmla="*/ 60129 w 197792"/>
                <a:gd name="connsiteY9" fmla="*/ 133363 h 1099141"/>
                <a:gd name="connsiteX10" fmla="*/ 197712 w 197792"/>
                <a:gd name="connsiteY10" fmla="*/ 13 h 109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92" h="1099141">
                  <a:moveTo>
                    <a:pt x="197712" y="13"/>
                  </a:moveTo>
                  <a:cubicBezTo>
                    <a:pt x="200887" y="-1045"/>
                    <a:pt x="108812" y="58574"/>
                    <a:pt x="79179" y="127013"/>
                  </a:cubicBezTo>
                  <a:cubicBezTo>
                    <a:pt x="49546" y="195452"/>
                    <a:pt x="31906" y="301638"/>
                    <a:pt x="19912" y="410646"/>
                  </a:cubicBezTo>
                  <a:cubicBezTo>
                    <a:pt x="7918" y="519654"/>
                    <a:pt x="5448" y="701335"/>
                    <a:pt x="7212" y="781063"/>
                  </a:cubicBezTo>
                  <a:cubicBezTo>
                    <a:pt x="8976" y="860791"/>
                    <a:pt x="6153" y="837508"/>
                    <a:pt x="30495" y="889013"/>
                  </a:cubicBezTo>
                  <a:cubicBezTo>
                    <a:pt x="54837" y="940519"/>
                    <a:pt x="140562" y="1065401"/>
                    <a:pt x="153262" y="1090096"/>
                  </a:cubicBezTo>
                  <a:cubicBezTo>
                    <a:pt x="165962" y="1114791"/>
                    <a:pt x="131037" y="1086216"/>
                    <a:pt x="106695" y="1037180"/>
                  </a:cubicBezTo>
                  <a:cubicBezTo>
                    <a:pt x="82353" y="988144"/>
                    <a:pt x="22734" y="903830"/>
                    <a:pt x="7212" y="795880"/>
                  </a:cubicBezTo>
                  <a:cubicBezTo>
                    <a:pt x="-8310" y="687930"/>
                    <a:pt x="4743" y="499899"/>
                    <a:pt x="13562" y="389480"/>
                  </a:cubicBezTo>
                  <a:cubicBezTo>
                    <a:pt x="22381" y="279061"/>
                    <a:pt x="29085" y="195099"/>
                    <a:pt x="60129" y="133363"/>
                  </a:cubicBezTo>
                  <a:cubicBezTo>
                    <a:pt x="91173" y="71627"/>
                    <a:pt x="194537" y="1071"/>
                    <a:pt x="197712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: 図形 1228">
              <a:extLst>
                <a:ext uri="{FF2B5EF4-FFF2-40B4-BE49-F238E27FC236}">
                  <a16:creationId xmlns:a16="http://schemas.microsoft.com/office/drawing/2014/main" id="{88B31F0A-AE9E-4C97-96A9-770BE80BA648}"/>
                </a:ext>
              </a:extLst>
            </p:cNvPr>
            <p:cNvSpPr/>
            <p:nvPr/>
          </p:nvSpPr>
          <p:spPr>
            <a:xfrm>
              <a:off x="6161503" y="6101781"/>
              <a:ext cx="230004" cy="125966"/>
            </a:xfrm>
            <a:custGeom>
              <a:avLst/>
              <a:gdLst>
                <a:gd name="connsiteX0" fmla="*/ 114 w 230004"/>
                <a:gd name="connsiteY0" fmla="*/ 569 h 125966"/>
                <a:gd name="connsiteX1" fmla="*/ 216014 w 230004"/>
                <a:gd name="connsiteY1" fmla="*/ 123336 h 125966"/>
                <a:gd name="connsiteX2" fmla="*/ 186380 w 230004"/>
                <a:gd name="connsiteY2" fmla="*/ 78886 h 125966"/>
                <a:gd name="connsiteX3" fmla="*/ 114 w 230004"/>
                <a:gd name="connsiteY3" fmla="*/ 569 h 12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004" h="125966">
                  <a:moveTo>
                    <a:pt x="114" y="569"/>
                  </a:moveTo>
                  <a:cubicBezTo>
                    <a:pt x="5053" y="7977"/>
                    <a:pt x="184970" y="110283"/>
                    <a:pt x="216014" y="123336"/>
                  </a:cubicBezTo>
                  <a:cubicBezTo>
                    <a:pt x="247058" y="136389"/>
                    <a:pt x="221658" y="97583"/>
                    <a:pt x="186380" y="78886"/>
                  </a:cubicBezTo>
                  <a:cubicBezTo>
                    <a:pt x="151102" y="60189"/>
                    <a:pt x="-4825" y="-6839"/>
                    <a:pt x="114" y="5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: 図形 1229">
              <a:extLst>
                <a:ext uri="{FF2B5EF4-FFF2-40B4-BE49-F238E27FC236}">
                  <a16:creationId xmlns:a16="http://schemas.microsoft.com/office/drawing/2014/main" id="{C96C4864-4BCE-4D31-A5B3-3674F389298D}"/>
                </a:ext>
              </a:extLst>
            </p:cNvPr>
            <p:cNvSpPr/>
            <p:nvPr/>
          </p:nvSpPr>
          <p:spPr>
            <a:xfrm>
              <a:off x="6318227" y="6146244"/>
              <a:ext cx="393730" cy="174222"/>
            </a:xfrm>
            <a:custGeom>
              <a:avLst/>
              <a:gdLst>
                <a:gd name="connsiteX0" fmla="*/ 23 w 393730"/>
                <a:gd name="connsiteY0" fmla="*/ 174123 h 174222"/>
                <a:gd name="connsiteX1" fmla="*/ 133373 w 393730"/>
                <a:gd name="connsiteY1" fmla="*/ 57706 h 174222"/>
                <a:gd name="connsiteX2" fmla="*/ 393723 w 393730"/>
                <a:gd name="connsiteY2" fmla="*/ 556 h 174222"/>
                <a:gd name="connsiteX3" fmla="*/ 124906 w 393730"/>
                <a:gd name="connsiteY3" fmla="*/ 36539 h 174222"/>
                <a:gd name="connsiteX4" fmla="*/ 23 w 393730"/>
                <a:gd name="connsiteY4" fmla="*/ 174123 h 17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730" h="174222">
                  <a:moveTo>
                    <a:pt x="23" y="174123"/>
                  </a:moveTo>
                  <a:cubicBezTo>
                    <a:pt x="1434" y="177651"/>
                    <a:pt x="67756" y="86634"/>
                    <a:pt x="133373" y="57706"/>
                  </a:cubicBezTo>
                  <a:cubicBezTo>
                    <a:pt x="198990" y="28778"/>
                    <a:pt x="395134" y="4084"/>
                    <a:pt x="393723" y="556"/>
                  </a:cubicBezTo>
                  <a:cubicBezTo>
                    <a:pt x="392312" y="-2972"/>
                    <a:pt x="188406" y="10433"/>
                    <a:pt x="124906" y="36539"/>
                  </a:cubicBezTo>
                  <a:cubicBezTo>
                    <a:pt x="61406" y="62644"/>
                    <a:pt x="-1388" y="170595"/>
                    <a:pt x="23" y="1741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B0482E1A-56C6-4464-9760-33B689E20D29}"/>
                </a:ext>
              </a:extLst>
            </p:cNvPr>
            <p:cNvSpPr/>
            <p:nvPr/>
          </p:nvSpPr>
          <p:spPr>
            <a:xfrm>
              <a:off x="6185472" y="6043323"/>
              <a:ext cx="386867" cy="72051"/>
            </a:xfrm>
            <a:custGeom>
              <a:avLst/>
              <a:gdLst>
                <a:gd name="connsiteX0" fmla="*/ 3661 w 386867"/>
                <a:gd name="connsiteY0" fmla="*/ 1877 h 72051"/>
                <a:gd name="connsiteX1" fmla="*/ 65045 w 386867"/>
                <a:gd name="connsiteY1" fmla="*/ 14577 h 72051"/>
                <a:gd name="connsiteX2" fmla="*/ 384661 w 386867"/>
                <a:gd name="connsiteY2" fmla="*/ 67494 h 72051"/>
                <a:gd name="connsiteX3" fmla="*/ 196278 w 386867"/>
                <a:gd name="connsiteY3" fmla="*/ 63260 h 72051"/>
                <a:gd name="connsiteX4" fmla="*/ 3661 w 386867"/>
                <a:gd name="connsiteY4" fmla="*/ 1877 h 7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867" h="72051">
                  <a:moveTo>
                    <a:pt x="3661" y="1877"/>
                  </a:moveTo>
                  <a:cubicBezTo>
                    <a:pt x="-18211" y="-6237"/>
                    <a:pt x="65045" y="14577"/>
                    <a:pt x="65045" y="14577"/>
                  </a:cubicBezTo>
                  <a:cubicBezTo>
                    <a:pt x="128545" y="25513"/>
                    <a:pt x="362789" y="59380"/>
                    <a:pt x="384661" y="67494"/>
                  </a:cubicBezTo>
                  <a:cubicBezTo>
                    <a:pt x="406533" y="75608"/>
                    <a:pt x="260131" y="72080"/>
                    <a:pt x="196278" y="63260"/>
                  </a:cubicBezTo>
                  <a:cubicBezTo>
                    <a:pt x="132425" y="54441"/>
                    <a:pt x="25533" y="9991"/>
                    <a:pt x="3661" y="1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F100637C-F2C9-4687-B8FF-E7F1B12FFE17}"/>
                </a:ext>
              </a:extLst>
            </p:cNvPr>
            <p:cNvSpPr/>
            <p:nvPr/>
          </p:nvSpPr>
          <p:spPr>
            <a:xfrm>
              <a:off x="6553145" y="5893024"/>
              <a:ext cx="760434" cy="224754"/>
            </a:xfrm>
            <a:custGeom>
              <a:avLst/>
              <a:gdLst>
                <a:gd name="connsiteX0" fmla="*/ 55 w 760434"/>
                <a:gd name="connsiteY0" fmla="*/ 194509 h 224754"/>
                <a:gd name="connsiteX1" fmla="*/ 266755 w 760434"/>
                <a:gd name="connsiteY1" fmla="*/ 224143 h 224754"/>
                <a:gd name="connsiteX2" fmla="*/ 412805 w 760434"/>
                <a:gd name="connsiteY2" fmla="*/ 162759 h 224754"/>
                <a:gd name="connsiteX3" fmla="*/ 757822 w 760434"/>
                <a:gd name="connsiteY3" fmla="*/ 1893 h 224754"/>
                <a:gd name="connsiteX4" fmla="*/ 556738 w 760434"/>
                <a:gd name="connsiteY4" fmla="*/ 82326 h 224754"/>
                <a:gd name="connsiteX5" fmla="*/ 290038 w 760434"/>
                <a:gd name="connsiteY5" fmla="*/ 198743 h 224754"/>
                <a:gd name="connsiteX6" fmla="*/ 55 w 760434"/>
                <a:gd name="connsiteY6" fmla="*/ 194509 h 22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0434" h="224754">
                  <a:moveTo>
                    <a:pt x="55" y="194509"/>
                  </a:moveTo>
                  <a:cubicBezTo>
                    <a:pt x="-3825" y="198742"/>
                    <a:pt x="197963" y="229435"/>
                    <a:pt x="266755" y="224143"/>
                  </a:cubicBezTo>
                  <a:cubicBezTo>
                    <a:pt x="335547" y="218851"/>
                    <a:pt x="330961" y="199801"/>
                    <a:pt x="412805" y="162759"/>
                  </a:cubicBezTo>
                  <a:cubicBezTo>
                    <a:pt x="494649" y="125717"/>
                    <a:pt x="733833" y="15298"/>
                    <a:pt x="757822" y="1893"/>
                  </a:cubicBezTo>
                  <a:cubicBezTo>
                    <a:pt x="781811" y="-11513"/>
                    <a:pt x="634702" y="49518"/>
                    <a:pt x="556738" y="82326"/>
                  </a:cubicBezTo>
                  <a:cubicBezTo>
                    <a:pt x="478774" y="115134"/>
                    <a:pt x="385641" y="180046"/>
                    <a:pt x="290038" y="198743"/>
                  </a:cubicBezTo>
                  <a:cubicBezTo>
                    <a:pt x="194435" y="217440"/>
                    <a:pt x="3935" y="190276"/>
                    <a:pt x="55" y="194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DC1F9C2A-127F-4CF9-8C97-7A7B353540A5}"/>
                </a:ext>
              </a:extLst>
            </p:cNvPr>
            <p:cNvSpPr/>
            <p:nvPr/>
          </p:nvSpPr>
          <p:spPr>
            <a:xfrm>
              <a:off x="6202647" y="4944362"/>
              <a:ext cx="979978" cy="164726"/>
            </a:xfrm>
            <a:custGeom>
              <a:avLst/>
              <a:gdLst>
                <a:gd name="connsiteX0" fmla="*/ 5536 w 979978"/>
                <a:gd name="connsiteY0" fmla="*/ 34038 h 164726"/>
                <a:gd name="connsiteX1" fmla="*/ 428870 w 979978"/>
                <a:gd name="connsiteY1" fmla="*/ 25571 h 164726"/>
                <a:gd name="connsiteX2" fmla="*/ 905120 w 979978"/>
                <a:gd name="connsiteY2" fmla="*/ 131405 h 164726"/>
                <a:gd name="connsiteX3" fmla="*/ 909353 w 979978"/>
                <a:gd name="connsiteY3" fmla="*/ 156805 h 164726"/>
                <a:gd name="connsiteX4" fmla="*/ 234136 w 979978"/>
                <a:gd name="connsiteY4" fmla="*/ 6521 h 164726"/>
                <a:gd name="connsiteX5" fmla="*/ 5536 w 979978"/>
                <a:gd name="connsiteY5" fmla="*/ 34038 h 1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9978" h="164726">
                  <a:moveTo>
                    <a:pt x="5536" y="34038"/>
                  </a:moveTo>
                  <a:cubicBezTo>
                    <a:pt x="37992" y="37213"/>
                    <a:pt x="278939" y="9343"/>
                    <a:pt x="428870" y="25571"/>
                  </a:cubicBezTo>
                  <a:cubicBezTo>
                    <a:pt x="578801" y="41799"/>
                    <a:pt x="825040" y="109533"/>
                    <a:pt x="905120" y="131405"/>
                  </a:cubicBezTo>
                  <a:cubicBezTo>
                    <a:pt x="985200" y="153277"/>
                    <a:pt x="1021184" y="177619"/>
                    <a:pt x="909353" y="156805"/>
                  </a:cubicBezTo>
                  <a:cubicBezTo>
                    <a:pt x="797522" y="135991"/>
                    <a:pt x="380539" y="30157"/>
                    <a:pt x="234136" y="6521"/>
                  </a:cubicBezTo>
                  <a:cubicBezTo>
                    <a:pt x="87733" y="-17115"/>
                    <a:pt x="-26920" y="30863"/>
                    <a:pt x="5536" y="340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CA6062C7-97D7-410E-ACAD-F8E93FE0608D}"/>
                </a:ext>
              </a:extLst>
            </p:cNvPr>
            <p:cNvSpPr/>
            <p:nvPr/>
          </p:nvSpPr>
          <p:spPr>
            <a:xfrm>
              <a:off x="7135245" y="5107016"/>
              <a:ext cx="577913" cy="122347"/>
            </a:xfrm>
            <a:custGeom>
              <a:avLst/>
              <a:gdLst>
                <a:gd name="connsiteX0" fmla="*/ 38 w 577913"/>
                <a:gd name="connsiteY0" fmla="*/ 501 h 122347"/>
                <a:gd name="connsiteX1" fmla="*/ 61422 w 577913"/>
                <a:gd name="connsiteY1" fmla="*/ 64001 h 122347"/>
                <a:gd name="connsiteX2" fmla="*/ 148205 w 577913"/>
                <a:gd name="connsiteY2" fmla="*/ 121151 h 122347"/>
                <a:gd name="connsiteX3" fmla="*/ 300605 w 577913"/>
                <a:gd name="connsiteY3" fmla="*/ 104217 h 122347"/>
                <a:gd name="connsiteX4" fmla="*/ 577888 w 577913"/>
                <a:gd name="connsiteY4" fmla="*/ 72467 h 122347"/>
                <a:gd name="connsiteX5" fmla="*/ 315422 w 577913"/>
                <a:gd name="connsiteY5" fmla="*/ 66117 h 122347"/>
                <a:gd name="connsiteX6" fmla="*/ 69888 w 577913"/>
                <a:gd name="connsiteY6" fmla="*/ 99984 h 122347"/>
                <a:gd name="connsiteX7" fmla="*/ 38 w 577913"/>
                <a:gd name="connsiteY7" fmla="*/ 501 h 12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913" h="122347">
                  <a:moveTo>
                    <a:pt x="38" y="501"/>
                  </a:moveTo>
                  <a:cubicBezTo>
                    <a:pt x="-1373" y="-5496"/>
                    <a:pt x="36728" y="43893"/>
                    <a:pt x="61422" y="64001"/>
                  </a:cubicBezTo>
                  <a:cubicBezTo>
                    <a:pt x="86116" y="84109"/>
                    <a:pt x="108341" y="114448"/>
                    <a:pt x="148205" y="121151"/>
                  </a:cubicBezTo>
                  <a:cubicBezTo>
                    <a:pt x="188069" y="127854"/>
                    <a:pt x="300605" y="104217"/>
                    <a:pt x="300605" y="104217"/>
                  </a:cubicBezTo>
                  <a:cubicBezTo>
                    <a:pt x="372219" y="96103"/>
                    <a:pt x="575419" y="78817"/>
                    <a:pt x="577888" y="72467"/>
                  </a:cubicBezTo>
                  <a:cubicBezTo>
                    <a:pt x="580357" y="66117"/>
                    <a:pt x="400089" y="61531"/>
                    <a:pt x="315422" y="66117"/>
                  </a:cubicBezTo>
                  <a:cubicBezTo>
                    <a:pt x="230755" y="70703"/>
                    <a:pt x="119630" y="106334"/>
                    <a:pt x="69888" y="99984"/>
                  </a:cubicBezTo>
                  <a:cubicBezTo>
                    <a:pt x="20146" y="93634"/>
                    <a:pt x="1449" y="6498"/>
                    <a:pt x="38" y="5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F9981A06-DD4B-4E00-BBA5-C11707032C6D}"/>
                </a:ext>
              </a:extLst>
            </p:cNvPr>
            <p:cNvSpPr/>
            <p:nvPr/>
          </p:nvSpPr>
          <p:spPr>
            <a:xfrm>
              <a:off x="7092427" y="5742811"/>
              <a:ext cx="279927" cy="343457"/>
            </a:xfrm>
            <a:custGeom>
              <a:avLst/>
              <a:gdLst>
                <a:gd name="connsiteX0" fmla="*/ 523 w 279927"/>
                <a:gd name="connsiteY0" fmla="*/ 1822 h 343457"/>
                <a:gd name="connsiteX1" fmla="*/ 220656 w 279927"/>
                <a:gd name="connsiteY1" fmla="*/ 124589 h 343457"/>
                <a:gd name="connsiteX2" fmla="*/ 248173 w 279927"/>
                <a:gd name="connsiteY2" fmla="*/ 185972 h 343457"/>
                <a:gd name="connsiteX3" fmla="*/ 279923 w 279927"/>
                <a:gd name="connsiteY3" fmla="*/ 342606 h 343457"/>
                <a:gd name="connsiteX4" fmla="*/ 246056 w 279927"/>
                <a:gd name="connsiteY4" fmla="*/ 109772 h 343457"/>
                <a:gd name="connsiteX5" fmla="*/ 161390 w 279927"/>
                <a:gd name="connsiteY5" fmla="*/ 54739 h 343457"/>
                <a:gd name="connsiteX6" fmla="*/ 523 w 279927"/>
                <a:gd name="connsiteY6" fmla="*/ 1822 h 34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927" h="343457">
                  <a:moveTo>
                    <a:pt x="523" y="1822"/>
                  </a:moveTo>
                  <a:cubicBezTo>
                    <a:pt x="10401" y="13464"/>
                    <a:pt x="179381" y="93897"/>
                    <a:pt x="220656" y="124589"/>
                  </a:cubicBezTo>
                  <a:cubicBezTo>
                    <a:pt x="261931" y="155281"/>
                    <a:pt x="238295" y="149636"/>
                    <a:pt x="248173" y="185972"/>
                  </a:cubicBezTo>
                  <a:cubicBezTo>
                    <a:pt x="258051" y="222308"/>
                    <a:pt x="280276" y="355306"/>
                    <a:pt x="279923" y="342606"/>
                  </a:cubicBezTo>
                  <a:cubicBezTo>
                    <a:pt x="279570" y="329906"/>
                    <a:pt x="265811" y="157750"/>
                    <a:pt x="246056" y="109772"/>
                  </a:cubicBezTo>
                  <a:cubicBezTo>
                    <a:pt x="226301" y="61794"/>
                    <a:pt x="199490" y="72025"/>
                    <a:pt x="161390" y="54739"/>
                  </a:cubicBezTo>
                  <a:cubicBezTo>
                    <a:pt x="123290" y="37453"/>
                    <a:pt x="-9355" y="-9820"/>
                    <a:pt x="523" y="1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: 図形 1235">
              <a:extLst>
                <a:ext uri="{FF2B5EF4-FFF2-40B4-BE49-F238E27FC236}">
                  <a16:creationId xmlns:a16="http://schemas.microsoft.com/office/drawing/2014/main" id="{338F6AA5-8962-4758-B357-9670BC384037}"/>
                </a:ext>
              </a:extLst>
            </p:cNvPr>
            <p:cNvSpPr/>
            <p:nvPr/>
          </p:nvSpPr>
          <p:spPr>
            <a:xfrm>
              <a:off x="7693580" y="5225947"/>
              <a:ext cx="929720" cy="122870"/>
            </a:xfrm>
            <a:custGeom>
              <a:avLst/>
              <a:gdLst>
                <a:gd name="connsiteX0" fmla="*/ 503 w 929720"/>
                <a:gd name="connsiteY0" fmla="*/ 103 h 122870"/>
                <a:gd name="connsiteX1" fmla="*/ 318003 w 929720"/>
                <a:gd name="connsiteY1" fmla="*/ 46670 h 122870"/>
                <a:gd name="connsiteX2" fmla="*/ 574120 w 929720"/>
                <a:gd name="connsiteY2" fmla="*/ 40320 h 122870"/>
                <a:gd name="connsiteX3" fmla="*/ 787903 w 929720"/>
                <a:gd name="connsiteY3" fmla="*/ 93236 h 122870"/>
                <a:gd name="connsiteX4" fmla="*/ 929720 w 929720"/>
                <a:gd name="connsiteY4" fmla="*/ 122870 h 122870"/>
                <a:gd name="connsiteX5" fmla="*/ 624920 w 929720"/>
                <a:gd name="connsiteY5" fmla="*/ 55136 h 122870"/>
                <a:gd name="connsiteX6" fmla="*/ 491570 w 929720"/>
                <a:gd name="connsiteY6" fmla="*/ 55136 h 122870"/>
                <a:gd name="connsiteX7" fmla="*/ 250270 w 929720"/>
                <a:gd name="connsiteY7" fmla="*/ 61486 h 122870"/>
                <a:gd name="connsiteX8" fmla="*/ 503 w 929720"/>
                <a:gd name="connsiteY8" fmla="*/ 103 h 12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720" h="122870">
                  <a:moveTo>
                    <a:pt x="503" y="103"/>
                  </a:moveTo>
                  <a:cubicBezTo>
                    <a:pt x="11792" y="-2366"/>
                    <a:pt x="222400" y="39967"/>
                    <a:pt x="318003" y="46670"/>
                  </a:cubicBezTo>
                  <a:cubicBezTo>
                    <a:pt x="413606" y="53373"/>
                    <a:pt x="495803" y="32559"/>
                    <a:pt x="574120" y="40320"/>
                  </a:cubicBezTo>
                  <a:cubicBezTo>
                    <a:pt x="652437" y="48081"/>
                    <a:pt x="728636" y="79478"/>
                    <a:pt x="787903" y="93236"/>
                  </a:cubicBezTo>
                  <a:cubicBezTo>
                    <a:pt x="847170" y="106994"/>
                    <a:pt x="929720" y="122870"/>
                    <a:pt x="929720" y="122870"/>
                  </a:cubicBezTo>
                  <a:cubicBezTo>
                    <a:pt x="902556" y="116520"/>
                    <a:pt x="697945" y="66425"/>
                    <a:pt x="624920" y="55136"/>
                  </a:cubicBezTo>
                  <a:cubicBezTo>
                    <a:pt x="551895" y="43847"/>
                    <a:pt x="554012" y="54078"/>
                    <a:pt x="491570" y="55136"/>
                  </a:cubicBezTo>
                  <a:cubicBezTo>
                    <a:pt x="429128" y="56194"/>
                    <a:pt x="329998" y="68189"/>
                    <a:pt x="250270" y="61486"/>
                  </a:cubicBezTo>
                  <a:cubicBezTo>
                    <a:pt x="170542" y="54783"/>
                    <a:pt x="-10786" y="2572"/>
                    <a:pt x="503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: 図形 1236">
              <a:extLst>
                <a:ext uri="{FF2B5EF4-FFF2-40B4-BE49-F238E27FC236}">
                  <a16:creationId xmlns:a16="http://schemas.microsoft.com/office/drawing/2014/main" id="{561AF57A-2A5F-4AC7-AA2B-2026FE9B893B}"/>
                </a:ext>
              </a:extLst>
            </p:cNvPr>
            <p:cNvSpPr/>
            <p:nvPr/>
          </p:nvSpPr>
          <p:spPr>
            <a:xfrm>
              <a:off x="8630985" y="5357906"/>
              <a:ext cx="301576" cy="615824"/>
            </a:xfrm>
            <a:custGeom>
              <a:avLst/>
              <a:gdLst>
                <a:gd name="connsiteX0" fmla="*/ 253 w 301576"/>
                <a:gd name="connsiteY0" fmla="*/ 1494 h 615824"/>
                <a:gd name="connsiteX1" fmla="*/ 214565 w 301576"/>
                <a:gd name="connsiteY1" fmla="*/ 399957 h 615824"/>
                <a:gd name="connsiteX2" fmla="*/ 297115 w 301576"/>
                <a:gd name="connsiteY2" fmla="*/ 612682 h 615824"/>
                <a:gd name="connsiteX3" fmla="*/ 278065 w 301576"/>
                <a:gd name="connsiteY3" fmla="*/ 509494 h 615824"/>
                <a:gd name="connsiteX4" fmla="*/ 173290 w 301576"/>
                <a:gd name="connsiteY4" fmla="*/ 272957 h 615824"/>
                <a:gd name="connsiteX5" fmla="*/ 253 w 301576"/>
                <a:gd name="connsiteY5" fmla="*/ 1494 h 61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576" h="615824">
                  <a:moveTo>
                    <a:pt x="253" y="1494"/>
                  </a:moveTo>
                  <a:cubicBezTo>
                    <a:pt x="7132" y="22660"/>
                    <a:pt x="165088" y="298092"/>
                    <a:pt x="214565" y="399957"/>
                  </a:cubicBezTo>
                  <a:cubicBezTo>
                    <a:pt x="264042" y="501822"/>
                    <a:pt x="286532" y="594426"/>
                    <a:pt x="297115" y="612682"/>
                  </a:cubicBezTo>
                  <a:cubicBezTo>
                    <a:pt x="307698" y="630938"/>
                    <a:pt x="298702" y="566115"/>
                    <a:pt x="278065" y="509494"/>
                  </a:cubicBezTo>
                  <a:cubicBezTo>
                    <a:pt x="257428" y="452873"/>
                    <a:pt x="218269" y="356301"/>
                    <a:pt x="173290" y="272957"/>
                  </a:cubicBezTo>
                  <a:cubicBezTo>
                    <a:pt x="128311" y="189613"/>
                    <a:pt x="-6626" y="-19672"/>
                    <a:pt x="253" y="1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: 図形 1237">
              <a:extLst>
                <a:ext uri="{FF2B5EF4-FFF2-40B4-BE49-F238E27FC236}">
                  <a16:creationId xmlns:a16="http://schemas.microsoft.com/office/drawing/2014/main" id="{A0E131DC-E944-4E4C-977E-4A290D3E382D}"/>
                </a:ext>
              </a:extLst>
            </p:cNvPr>
            <p:cNvSpPr/>
            <p:nvPr/>
          </p:nvSpPr>
          <p:spPr>
            <a:xfrm>
              <a:off x="8564379" y="5345154"/>
              <a:ext cx="52583" cy="94784"/>
            </a:xfrm>
            <a:custGeom>
              <a:avLst/>
              <a:gdLst>
                <a:gd name="connsiteX0" fmla="*/ 52571 w 52583"/>
                <a:gd name="connsiteY0" fmla="*/ 1546 h 94784"/>
                <a:gd name="connsiteX1" fmla="*/ 8121 w 52583"/>
                <a:gd name="connsiteY1" fmla="*/ 93621 h 94784"/>
                <a:gd name="connsiteX2" fmla="*/ 3359 w 52583"/>
                <a:gd name="connsiteY2" fmla="*/ 52346 h 94784"/>
                <a:gd name="connsiteX3" fmla="*/ 3359 w 52583"/>
                <a:gd name="connsiteY3" fmla="*/ 36471 h 94784"/>
                <a:gd name="connsiteX4" fmla="*/ 52571 w 52583"/>
                <a:gd name="connsiteY4" fmla="*/ 1546 h 9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83" h="94784">
                  <a:moveTo>
                    <a:pt x="52571" y="1546"/>
                  </a:moveTo>
                  <a:cubicBezTo>
                    <a:pt x="53365" y="11071"/>
                    <a:pt x="16323" y="85154"/>
                    <a:pt x="8121" y="93621"/>
                  </a:cubicBezTo>
                  <a:cubicBezTo>
                    <a:pt x="-81" y="102088"/>
                    <a:pt x="4153" y="61871"/>
                    <a:pt x="3359" y="52346"/>
                  </a:cubicBezTo>
                  <a:cubicBezTo>
                    <a:pt x="2565" y="42821"/>
                    <a:pt x="-3785" y="43615"/>
                    <a:pt x="3359" y="36471"/>
                  </a:cubicBezTo>
                  <a:cubicBezTo>
                    <a:pt x="10503" y="29327"/>
                    <a:pt x="51777" y="-7979"/>
                    <a:pt x="52571" y="15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E1C26A9F-DB04-49AF-B625-F5A557BA4FF7}"/>
                </a:ext>
              </a:extLst>
            </p:cNvPr>
            <p:cNvSpPr/>
            <p:nvPr/>
          </p:nvSpPr>
          <p:spPr>
            <a:xfrm>
              <a:off x="8480423" y="5423897"/>
              <a:ext cx="248198" cy="282134"/>
            </a:xfrm>
            <a:custGeom>
              <a:avLst/>
              <a:gdLst>
                <a:gd name="connsiteX0" fmla="*/ 2 w 248198"/>
                <a:gd name="connsiteY0" fmla="*/ 3766 h 282134"/>
                <a:gd name="connsiteX1" fmla="*/ 122240 w 248198"/>
                <a:gd name="connsiteY1" fmla="*/ 24403 h 282134"/>
                <a:gd name="connsiteX2" fmla="*/ 206377 w 248198"/>
                <a:gd name="connsiteY2" fmla="*/ 213316 h 282134"/>
                <a:gd name="connsiteX3" fmla="*/ 246065 w 248198"/>
                <a:gd name="connsiteY3" fmla="*/ 276816 h 282134"/>
                <a:gd name="connsiteX4" fmla="*/ 144465 w 248198"/>
                <a:gd name="connsiteY4" fmla="*/ 91078 h 282134"/>
                <a:gd name="connsiteX5" fmla="*/ 125415 w 248198"/>
                <a:gd name="connsiteY5" fmla="*/ 37103 h 282134"/>
                <a:gd name="connsiteX6" fmla="*/ 2 w 248198"/>
                <a:gd name="connsiteY6" fmla="*/ 3766 h 2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198" h="282134">
                  <a:moveTo>
                    <a:pt x="2" y="3766"/>
                  </a:moveTo>
                  <a:cubicBezTo>
                    <a:pt x="-527" y="1649"/>
                    <a:pt x="87844" y="-10522"/>
                    <a:pt x="122240" y="24403"/>
                  </a:cubicBezTo>
                  <a:cubicBezTo>
                    <a:pt x="156636" y="59328"/>
                    <a:pt x="185740" y="171247"/>
                    <a:pt x="206377" y="213316"/>
                  </a:cubicBezTo>
                  <a:cubicBezTo>
                    <a:pt x="227015" y="255385"/>
                    <a:pt x="256384" y="297189"/>
                    <a:pt x="246065" y="276816"/>
                  </a:cubicBezTo>
                  <a:cubicBezTo>
                    <a:pt x="235746" y="256443"/>
                    <a:pt x="164573" y="131030"/>
                    <a:pt x="144465" y="91078"/>
                  </a:cubicBezTo>
                  <a:cubicBezTo>
                    <a:pt x="124357" y="51126"/>
                    <a:pt x="147111" y="52184"/>
                    <a:pt x="125415" y="37103"/>
                  </a:cubicBezTo>
                  <a:cubicBezTo>
                    <a:pt x="103719" y="22022"/>
                    <a:pt x="531" y="5883"/>
                    <a:pt x="2" y="37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: 図形 1239">
              <a:extLst>
                <a:ext uri="{FF2B5EF4-FFF2-40B4-BE49-F238E27FC236}">
                  <a16:creationId xmlns:a16="http://schemas.microsoft.com/office/drawing/2014/main" id="{0B599BB5-8FCA-4529-B84A-EA5E39B8C391}"/>
                </a:ext>
              </a:extLst>
            </p:cNvPr>
            <p:cNvSpPr/>
            <p:nvPr/>
          </p:nvSpPr>
          <p:spPr>
            <a:xfrm>
              <a:off x="8565633" y="5635625"/>
              <a:ext cx="185428" cy="234950"/>
            </a:xfrm>
            <a:custGeom>
              <a:avLst/>
              <a:gdLst>
                <a:gd name="connsiteX0" fmla="*/ 517 w 185428"/>
                <a:gd name="connsiteY0" fmla="*/ 0 h 234950"/>
                <a:gd name="connsiteX1" fmla="*/ 122755 w 185428"/>
                <a:gd name="connsiteY1" fmla="*/ 152400 h 234950"/>
                <a:gd name="connsiteX2" fmla="*/ 184667 w 185428"/>
                <a:gd name="connsiteY2" fmla="*/ 234950 h 234950"/>
                <a:gd name="connsiteX3" fmla="*/ 83067 w 185428"/>
                <a:gd name="connsiteY3" fmla="*/ 152400 h 234950"/>
                <a:gd name="connsiteX4" fmla="*/ 517 w 185428"/>
                <a:gd name="connsiteY4" fmla="*/ 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28" h="234950">
                  <a:moveTo>
                    <a:pt x="517" y="0"/>
                  </a:moveTo>
                  <a:cubicBezTo>
                    <a:pt x="7132" y="0"/>
                    <a:pt x="92063" y="113242"/>
                    <a:pt x="122755" y="152400"/>
                  </a:cubicBezTo>
                  <a:cubicBezTo>
                    <a:pt x="153447" y="191558"/>
                    <a:pt x="191282" y="234950"/>
                    <a:pt x="184667" y="234950"/>
                  </a:cubicBezTo>
                  <a:cubicBezTo>
                    <a:pt x="178052" y="234950"/>
                    <a:pt x="113759" y="188383"/>
                    <a:pt x="83067" y="152400"/>
                  </a:cubicBezTo>
                  <a:cubicBezTo>
                    <a:pt x="52375" y="116417"/>
                    <a:pt x="-6098" y="0"/>
                    <a:pt x="51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: 図形 1240">
              <a:extLst>
                <a:ext uri="{FF2B5EF4-FFF2-40B4-BE49-F238E27FC236}">
                  <a16:creationId xmlns:a16="http://schemas.microsoft.com/office/drawing/2014/main" id="{70FFAA1F-CC8F-4E35-9617-826C3A5E2C1A}"/>
                </a:ext>
              </a:extLst>
            </p:cNvPr>
            <p:cNvSpPr/>
            <p:nvPr/>
          </p:nvSpPr>
          <p:spPr>
            <a:xfrm>
              <a:off x="8294611" y="5388858"/>
              <a:ext cx="201095" cy="35650"/>
            </a:xfrm>
            <a:custGeom>
              <a:avLst/>
              <a:gdLst>
                <a:gd name="connsiteX0" fmla="*/ 1664 w 201095"/>
                <a:gd name="connsiteY0" fmla="*/ 2292 h 35650"/>
                <a:gd name="connsiteX1" fmla="*/ 198514 w 201095"/>
                <a:gd name="connsiteY1" fmla="*/ 35630 h 35650"/>
                <a:gd name="connsiteX2" fmla="*/ 108027 w 201095"/>
                <a:gd name="connsiteY2" fmla="*/ 7055 h 35650"/>
                <a:gd name="connsiteX3" fmla="*/ 1664 w 201095"/>
                <a:gd name="connsiteY3" fmla="*/ 2292 h 3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095" h="35650">
                  <a:moveTo>
                    <a:pt x="1664" y="2292"/>
                  </a:moveTo>
                  <a:cubicBezTo>
                    <a:pt x="16745" y="7054"/>
                    <a:pt x="180787" y="34836"/>
                    <a:pt x="198514" y="35630"/>
                  </a:cubicBezTo>
                  <a:cubicBezTo>
                    <a:pt x="216241" y="36424"/>
                    <a:pt x="137925" y="13405"/>
                    <a:pt x="108027" y="7055"/>
                  </a:cubicBezTo>
                  <a:cubicBezTo>
                    <a:pt x="78129" y="705"/>
                    <a:pt x="-13417" y="-2470"/>
                    <a:pt x="1664" y="2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: 図形 1241">
              <a:extLst>
                <a:ext uri="{FF2B5EF4-FFF2-40B4-BE49-F238E27FC236}">
                  <a16:creationId xmlns:a16="http://schemas.microsoft.com/office/drawing/2014/main" id="{CB5867FB-BD59-48A4-99AF-A084FFE18B65}"/>
                </a:ext>
              </a:extLst>
            </p:cNvPr>
            <p:cNvSpPr/>
            <p:nvPr/>
          </p:nvSpPr>
          <p:spPr>
            <a:xfrm>
              <a:off x="8222804" y="5362518"/>
              <a:ext cx="467231" cy="506748"/>
            </a:xfrm>
            <a:custGeom>
              <a:avLst/>
              <a:gdLst>
                <a:gd name="connsiteX0" fmla="*/ 2034 w 467231"/>
                <a:gd name="connsiteY0" fmla="*/ 1645 h 506748"/>
                <a:gd name="connsiteX1" fmla="*/ 136971 w 467231"/>
                <a:gd name="connsiteY1" fmla="*/ 130232 h 506748"/>
                <a:gd name="connsiteX2" fmla="*/ 284609 w 467231"/>
                <a:gd name="connsiteY2" fmla="*/ 309620 h 506748"/>
                <a:gd name="connsiteX3" fmla="*/ 467171 w 467231"/>
                <a:gd name="connsiteY3" fmla="*/ 506470 h 506748"/>
                <a:gd name="connsiteX4" fmla="*/ 302071 w 467231"/>
                <a:gd name="connsiteY4" fmla="*/ 346132 h 506748"/>
                <a:gd name="connsiteX5" fmla="*/ 71884 w 467231"/>
                <a:gd name="connsiteY5" fmla="*/ 76257 h 506748"/>
                <a:gd name="connsiteX6" fmla="*/ 2034 w 467231"/>
                <a:gd name="connsiteY6" fmla="*/ 1645 h 506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231" h="506748">
                  <a:moveTo>
                    <a:pt x="2034" y="1645"/>
                  </a:moveTo>
                  <a:cubicBezTo>
                    <a:pt x="12882" y="10641"/>
                    <a:pt x="89875" y="78903"/>
                    <a:pt x="136971" y="130232"/>
                  </a:cubicBezTo>
                  <a:cubicBezTo>
                    <a:pt x="184067" y="181561"/>
                    <a:pt x="229576" y="246914"/>
                    <a:pt x="284609" y="309620"/>
                  </a:cubicBezTo>
                  <a:cubicBezTo>
                    <a:pt x="339642" y="372326"/>
                    <a:pt x="464261" y="500385"/>
                    <a:pt x="467171" y="506470"/>
                  </a:cubicBezTo>
                  <a:cubicBezTo>
                    <a:pt x="470081" y="512555"/>
                    <a:pt x="367952" y="417834"/>
                    <a:pt x="302071" y="346132"/>
                  </a:cubicBezTo>
                  <a:cubicBezTo>
                    <a:pt x="236190" y="274430"/>
                    <a:pt x="118715" y="131555"/>
                    <a:pt x="71884" y="76257"/>
                  </a:cubicBezTo>
                  <a:cubicBezTo>
                    <a:pt x="25053" y="20959"/>
                    <a:pt x="-8814" y="-7351"/>
                    <a:pt x="2034" y="16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: 図形 1242">
              <a:extLst>
                <a:ext uri="{FF2B5EF4-FFF2-40B4-BE49-F238E27FC236}">
                  <a16:creationId xmlns:a16="http://schemas.microsoft.com/office/drawing/2014/main" id="{5E03B9FF-8633-472A-A655-B2C4B4D9AC25}"/>
                </a:ext>
              </a:extLst>
            </p:cNvPr>
            <p:cNvSpPr/>
            <p:nvPr/>
          </p:nvSpPr>
          <p:spPr>
            <a:xfrm>
              <a:off x="8086599" y="5367066"/>
              <a:ext cx="116034" cy="156029"/>
            </a:xfrm>
            <a:custGeom>
              <a:avLst/>
              <a:gdLst>
                <a:gd name="connsiteX0" fmla="*/ 116014 w 116034"/>
                <a:gd name="connsiteY0" fmla="*/ 272 h 156029"/>
                <a:gd name="connsiteX1" fmla="*/ 87439 w 116034"/>
                <a:gd name="connsiteY1" fmla="*/ 146322 h 156029"/>
                <a:gd name="connsiteX2" fmla="*/ 126 w 116034"/>
                <a:gd name="connsiteY2" fmla="*/ 141559 h 156029"/>
                <a:gd name="connsiteX3" fmla="*/ 68389 w 116034"/>
                <a:gd name="connsiteY3" fmla="*/ 135209 h 156029"/>
                <a:gd name="connsiteX4" fmla="*/ 84264 w 116034"/>
                <a:gd name="connsiteY4" fmla="*/ 109809 h 156029"/>
                <a:gd name="connsiteX5" fmla="*/ 116014 w 116034"/>
                <a:gd name="connsiteY5" fmla="*/ 272 h 156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034" h="156029">
                  <a:moveTo>
                    <a:pt x="116014" y="272"/>
                  </a:moveTo>
                  <a:cubicBezTo>
                    <a:pt x="116543" y="6357"/>
                    <a:pt x="106754" y="122774"/>
                    <a:pt x="87439" y="146322"/>
                  </a:cubicBezTo>
                  <a:cubicBezTo>
                    <a:pt x="68124" y="169870"/>
                    <a:pt x="3301" y="143411"/>
                    <a:pt x="126" y="141559"/>
                  </a:cubicBezTo>
                  <a:cubicBezTo>
                    <a:pt x="-3049" y="139707"/>
                    <a:pt x="54366" y="140501"/>
                    <a:pt x="68389" y="135209"/>
                  </a:cubicBezTo>
                  <a:cubicBezTo>
                    <a:pt x="82412" y="129917"/>
                    <a:pt x="76856" y="127801"/>
                    <a:pt x="84264" y="109809"/>
                  </a:cubicBezTo>
                  <a:cubicBezTo>
                    <a:pt x="91672" y="91817"/>
                    <a:pt x="115485" y="-5813"/>
                    <a:pt x="116014" y="2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: 図形 1243">
              <a:extLst>
                <a:ext uri="{FF2B5EF4-FFF2-40B4-BE49-F238E27FC236}">
                  <a16:creationId xmlns:a16="http://schemas.microsoft.com/office/drawing/2014/main" id="{49210C27-503C-4BE9-927E-1326AEF3B85F}"/>
                </a:ext>
              </a:extLst>
            </p:cNvPr>
            <p:cNvSpPr/>
            <p:nvPr/>
          </p:nvSpPr>
          <p:spPr>
            <a:xfrm>
              <a:off x="7667792" y="5852469"/>
              <a:ext cx="671417" cy="176676"/>
            </a:xfrm>
            <a:custGeom>
              <a:avLst/>
              <a:gdLst>
                <a:gd name="connsiteX0" fmla="*/ 1421 w 671417"/>
                <a:gd name="connsiteY0" fmla="*/ 68906 h 176676"/>
                <a:gd name="connsiteX1" fmla="*/ 120483 w 671417"/>
                <a:gd name="connsiteY1" fmla="*/ 19694 h 176676"/>
                <a:gd name="connsiteX2" fmla="*/ 415758 w 671417"/>
                <a:gd name="connsiteY2" fmla="*/ 32394 h 176676"/>
                <a:gd name="connsiteX3" fmla="*/ 663408 w 671417"/>
                <a:gd name="connsiteY3" fmla="*/ 175269 h 176676"/>
                <a:gd name="connsiteX4" fmla="*/ 591971 w 671417"/>
                <a:gd name="connsiteY4" fmla="*/ 100656 h 176676"/>
                <a:gd name="connsiteX5" fmla="*/ 404646 w 671417"/>
                <a:gd name="connsiteY5" fmla="*/ 22869 h 176676"/>
                <a:gd name="connsiteX6" fmla="*/ 190333 w 671417"/>
                <a:gd name="connsiteY6" fmla="*/ 644 h 176676"/>
                <a:gd name="connsiteX7" fmla="*/ 1421 w 671417"/>
                <a:gd name="connsiteY7" fmla="*/ 68906 h 1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417" h="176676">
                  <a:moveTo>
                    <a:pt x="1421" y="68906"/>
                  </a:moveTo>
                  <a:cubicBezTo>
                    <a:pt x="-10221" y="72081"/>
                    <a:pt x="51427" y="25779"/>
                    <a:pt x="120483" y="19694"/>
                  </a:cubicBezTo>
                  <a:cubicBezTo>
                    <a:pt x="189539" y="13609"/>
                    <a:pt x="325271" y="6465"/>
                    <a:pt x="415758" y="32394"/>
                  </a:cubicBezTo>
                  <a:cubicBezTo>
                    <a:pt x="506245" y="58323"/>
                    <a:pt x="634039" y="163892"/>
                    <a:pt x="663408" y="175269"/>
                  </a:cubicBezTo>
                  <a:cubicBezTo>
                    <a:pt x="692777" y="186646"/>
                    <a:pt x="635098" y="126056"/>
                    <a:pt x="591971" y="100656"/>
                  </a:cubicBezTo>
                  <a:cubicBezTo>
                    <a:pt x="548844" y="75256"/>
                    <a:pt x="471586" y="39538"/>
                    <a:pt x="404646" y="22869"/>
                  </a:cubicBezTo>
                  <a:cubicBezTo>
                    <a:pt x="337706" y="6200"/>
                    <a:pt x="254098" y="-2531"/>
                    <a:pt x="190333" y="644"/>
                  </a:cubicBezTo>
                  <a:cubicBezTo>
                    <a:pt x="126568" y="3819"/>
                    <a:pt x="13063" y="65731"/>
                    <a:pt x="1421" y="689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: 図形 1244">
              <a:extLst>
                <a:ext uri="{FF2B5EF4-FFF2-40B4-BE49-F238E27FC236}">
                  <a16:creationId xmlns:a16="http://schemas.microsoft.com/office/drawing/2014/main" id="{D9E86A52-9A66-4066-878A-52D5EE3DF28D}"/>
                </a:ext>
              </a:extLst>
            </p:cNvPr>
            <p:cNvSpPr/>
            <p:nvPr/>
          </p:nvSpPr>
          <p:spPr>
            <a:xfrm>
              <a:off x="8124054" y="5565136"/>
              <a:ext cx="481019" cy="807142"/>
            </a:xfrm>
            <a:custGeom>
              <a:avLst/>
              <a:gdLst>
                <a:gd name="connsiteX0" fmla="*/ 771 w 481019"/>
                <a:gd name="connsiteY0" fmla="*/ 639 h 807142"/>
                <a:gd name="connsiteX1" fmla="*/ 429396 w 481019"/>
                <a:gd name="connsiteY1" fmla="*/ 492764 h 807142"/>
                <a:gd name="connsiteX2" fmla="*/ 448446 w 481019"/>
                <a:gd name="connsiteY2" fmla="*/ 661039 h 807142"/>
                <a:gd name="connsiteX3" fmla="*/ 467496 w 481019"/>
                <a:gd name="connsiteY3" fmla="*/ 807089 h 807142"/>
                <a:gd name="connsiteX4" fmla="*/ 470671 w 481019"/>
                <a:gd name="connsiteY4" fmla="*/ 645164 h 807142"/>
                <a:gd name="connsiteX5" fmla="*/ 327796 w 481019"/>
                <a:gd name="connsiteY5" fmla="*/ 394339 h 807142"/>
                <a:gd name="connsiteX6" fmla="*/ 771 w 481019"/>
                <a:gd name="connsiteY6" fmla="*/ 639 h 80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019" h="807142">
                  <a:moveTo>
                    <a:pt x="771" y="639"/>
                  </a:moveTo>
                  <a:cubicBezTo>
                    <a:pt x="17704" y="17043"/>
                    <a:pt x="354783" y="382697"/>
                    <a:pt x="429396" y="492764"/>
                  </a:cubicBezTo>
                  <a:cubicBezTo>
                    <a:pt x="504009" y="602831"/>
                    <a:pt x="442096" y="608652"/>
                    <a:pt x="448446" y="661039"/>
                  </a:cubicBezTo>
                  <a:cubicBezTo>
                    <a:pt x="454796" y="713426"/>
                    <a:pt x="463792" y="809735"/>
                    <a:pt x="467496" y="807089"/>
                  </a:cubicBezTo>
                  <a:cubicBezTo>
                    <a:pt x="471200" y="804443"/>
                    <a:pt x="493954" y="713956"/>
                    <a:pt x="470671" y="645164"/>
                  </a:cubicBezTo>
                  <a:cubicBezTo>
                    <a:pt x="447388" y="576372"/>
                    <a:pt x="405054" y="500702"/>
                    <a:pt x="327796" y="394339"/>
                  </a:cubicBezTo>
                  <a:cubicBezTo>
                    <a:pt x="250538" y="287977"/>
                    <a:pt x="-16162" y="-15765"/>
                    <a:pt x="771" y="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: 図形 1245">
              <a:extLst>
                <a:ext uri="{FF2B5EF4-FFF2-40B4-BE49-F238E27FC236}">
                  <a16:creationId xmlns:a16="http://schemas.microsoft.com/office/drawing/2014/main" id="{246D5B6B-B15D-4FA3-8AB1-AA05E20DC2D6}"/>
                </a:ext>
              </a:extLst>
            </p:cNvPr>
            <p:cNvSpPr/>
            <p:nvPr/>
          </p:nvSpPr>
          <p:spPr>
            <a:xfrm>
              <a:off x="7988294" y="5896798"/>
              <a:ext cx="356144" cy="582547"/>
            </a:xfrm>
            <a:custGeom>
              <a:avLst/>
              <a:gdLst>
                <a:gd name="connsiteX0" fmla="*/ 6 w 356144"/>
                <a:gd name="connsiteY0" fmla="*/ 235 h 582547"/>
                <a:gd name="connsiteX1" fmla="*/ 277289 w 356144"/>
                <a:gd name="connsiteY1" fmla="*/ 273285 h 582547"/>
                <a:gd name="connsiteX2" fmla="*/ 319623 w 356144"/>
                <a:gd name="connsiteY2" fmla="*/ 355835 h 582547"/>
                <a:gd name="connsiteX3" fmla="*/ 355606 w 356144"/>
                <a:gd name="connsiteY3" fmla="*/ 493419 h 582547"/>
                <a:gd name="connsiteX4" fmla="*/ 340789 w 356144"/>
                <a:gd name="connsiteY4" fmla="*/ 582319 h 582547"/>
                <a:gd name="connsiteX5" fmla="*/ 334439 w 356144"/>
                <a:gd name="connsiteY5" fmla="*/ 468019 h 582547"/>
                <a:gd name="connsiteX6" fmla="*/ 285756 w 356144"/>
                <a:gd name="connsiteY6" fmla="*/ 324085 h 582547"/>
                <a:gd name="connsiteX7" fmla="*/ 6 w 356144"/>
                <a:gd name="connsiteY7" fmla="*/ 235 h 58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144" h="582547">
                  <a:moveTo>
                    <a:pt x="6" y="235"/>
                  </a:moveTo>
                  <a:cubicBezTo>
                    <a:pt x="-1405" y="-8232"/>
                    <a:pt x="224020" y="214018"/>
                    <a:pt x="277289" y="273285"/>
                  </a:cubicBezTo>
                  <a:cubicBezTo>
                    <a:pt x="330558" y="332552"/>
                    <a:pt x="306570" y="319146"/>
                    <a:pt x="319623" y="355835"/>
                  </a:cubicBezTo>
                  <a:cubicBezTo>
                    <a:pt x="332676" y="392524"/>
                    <a:pt x="352078" y="455672"/>
                    <a:pt x="355606" y="493419"/>
                  </a:cubicBezTo>
                  <a:cubicBezTo>
                    <a:pt x="359134" y="531166"/>
                    <a:pt x="344317" y="586552"/>
                    <a:pt x="340789" y="582319"/>
                  </a:cubicBezTo>
                  <a:cubicBezTo>
                    <a:pt x="337261" y="578086"/>
                    <a:pt x="343611" y="511058"/>
                    <a:pt x="334439" y="468019"/>
                  </a:cubicBezTo>
                  <a:cubicBezTo>
                    <a:pt x="325267" y="424980"/>
                    <a:pt x="341848" y="399580"/>
                    <a:pt x="285756" y="324085"/>
                  </a:cubicBezTo>
                  <a:cubicBezTo>
                    <a:pt x="229664" y="248591"/>
                    <a:pt x="1417" y="8702"/>
                    <a:pt x="6" y="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: 図形 1246">
              <a:extLst>
                <a:ext uri="{FF2B5EF4-FFF2-40B4-BE49-F238E27FC236}">
                  <a16:creationId xmlns:a16="http://schemas.microsoft.com/office/drawing/2014/main" id="{8DEBD857-D6E7-471B-9E67-A9D348CED685}"/>
                </a:ext>
              </a:extLst>
            </p:cNvPr>
            <p:cNvSpPr/>
            <p:nvPr/>
          </p:nvSpPr>
          <p:spPr>
            <a:xfrm>
              <a:off x="8418405" y="6345165"/>
              <a:ext cx="195503" cy="141394"/>
            </a:xfrm>
            <a:custGeom>
              <a:avLst/>
              <a:gdLst>
                <a:gd name="connsiteX0" fmla="*/ 195370 w 195503"/>
                <a:gd name="connsiteY0" fmla="*/ 73 h 141394"/>
                <a:gd name="connsiteX1" fmla="*/ 136633 w 195503"/>
                <a:gd name="connsiteY1" fmla="*/ 82623 h 141394"/>
                <a:gd name="connsiteX2" fmla="*/ 98533 w 195503"/>
                <a:gd name="connsiteY2" fmla="*/ 92148 h 141394"/>
                <a:gd name="connsiteX3" fmla="*/ 108 w 195503"/>
                <a:gd name="connsiteY3" fmla="*/ 141360 h 141394"/>
                <a:gd name="connsiteX4" fmla="*/ 119170 w 195503"/>
                <a:gd name="connsiteY4" fmla="*/ 98498 h 141394"/>
                <a:gd name="connsiteX5" fmla="*/ 195370 w 195503"/>
                <a:gd name="connsiteY5" fmla="*/ 73 h 14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503" h="141394">
                  <a:moveTo>
                    <a:pt x="195370" y="73"/>
                  </a:moveTo>
                  <a:cubicBezTo>
                    <a:pt x="198280" y="-2573"/>
                    <a:pt x="152772" y="67277"/>
                    <a:pt x="136633" y="82623"/>
                  </a:cubicBezTo>
                  <a:cubicBezTo>
                    <a:pt x="120494" y="97969"/>
                    <a:pt x="121287" y="82359"/>
                    <a:pt x="98533" y="92148"/>
                  </a:cubicBezTo>
                  <a:cubicBezTo>
                    <a:pt x="75779" y="101937"/>
                    <a:pt x="-3331" y="140302"/>
                    <a:pt x="108" y="141360"/>
                  </a:cubicBezTo>
                  <a:cubicBezTo>
                    <a:pt x="3547" y="142418"/>
                    <a:pt x="88743" y="118606"/>
                    <a:pt x="119170" y="98498"/>
                  </a:cubicBezTo>
                  <a:cubicBezTo>
                    <a:pt x="149597" y="78390"/>
                    <a:pt x="192460" y="2719"/>
                    <a:pt x="195370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: 図形 1247">
              <a:extLst>
                <a:ext uri="{FF2B5EF4-FFF2-40B4-BE49-F238E27FC236}">
                  <a16:creationId xmlns:a16="http://schemas.microsoft.com/office/drawing/2014/main" id="{FD10F562-3164-42DB-9B42-912B2F9333FA}"/>
                </a:ext>
              </a:extLst>
            </p:cNvPr>
            <p:cNvSpPr/>
            <p:nvPr/>
          </p:nvSpPr>
          <p:spPr>
            <a:xfrm>
              <a:off x="8304752" y="6346371"/>
              <a:ext cx="297911" cy="160261"/>
            </a:xfrm>
            <a:custGeom>
              <a:avLst/>
              <a:gdLst>
                <a:gd name="connsiteX0" fmla="*/ 297911 w 297911"/>
                <a:gd name="connsiteY0" fmla="*/ 5217 h 160261"/>
                <a:gd name="connsiteX1" fmla="*/ 197898 w 297911"/>
                <a:gd name="connsiteY1" fmla="*/ 6804 h 160261"/>
                <a:gd name="connsiteX2" fmla="*/ 158211 w 297911"/>
                <a:gd name="connsiteY2" fmla="*/ 71892 h 160261"/>
                <a:gd name="connsiteX3" fmla="*/ 1048 w 297911"/>
                <a:gd name="connsiteY3" fmla="*/ 159204 h 160261"/>
                <a:gd name="connsiteX4" fmla="*/ 94711 w 297911"/>
                <a:gd name="connsiteY4" fmla="*/ 116342 h 160261"/>
                <a:gd name="connsiteX5" fmla="*/ 193136 w 297911"/>
                <a:gd name="connsiteY5" fmla="*/ 57604 h 160261"/>
                <a:gd name="connsiteX6" fmla="*/ 297911 w 297911"/>
                <a:gd name="connsiteY6" fmla="*/ 5217 h 16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911" h="160261">
                  <a:moveTo>
                    <a:pt x="297911" y="5217"/>
                  </a:moveTo>
                  <a:cubicBezTo>
                    <a:pt x="259546" y="454"/>
                    <a:pt x="221181" y="-4308"/>
                    <a:pt x="197898" y="6804"/>
                  </a:cubicBezTo>
                  <a:cubicBezTo>
                    <a:pt x="174615" y="17916"/>
                    <a:pt x="191019" y="46492"/>
                    <a:pt x="158211" y="71892"/>
                  </a:cubicBezTo>
                  <a:cubicBezTo>
                    <a:pt x="125403" y="97292"/>
                    <a:pt x="11631" y="151796"/>
                    <a:pt x="1048" y="159204"/>
                  </a:cubicBezTo>
                  <a:cubicBezTo>
                    <a:pt x="-9535" y="166612"/>
                    <a:pt x="62696" y="133275"/>
                    <a:pt x="94711" y="116342"/>
                  </a:cubicBezTo>
                  <a:cubicBezTo>
                    <a:pt x="126726" y="99409"/>
                    <a:pt x="165090" y="74537"/>
                    <a:pt x="193136" y="57604"/>
                  </a:cubicBezTo>
                  <a:lnTo>
                    <a:pt x="297911" y="521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: 図形 1248">
              <a:extLst>
                <a:ext uri="{FF2B5EF4-FFF2-40B4-BE49-F238E27FC236}">
                  <a16:creationId xmlns:a16="http://schemas.microsoft.com/office/drawing/2014/main" id="{DE856DF8-7CC0-459A-A48B-7C6F1DA76B86}"/>
                </a:ext>
              </a:extLst>
            </p:cNvPr>
            <p:cNvSpPr/>
            <p:nvPr/>
          </p:nvSpPr>
          <p:spPr>
            <a:xfrm>
              <a:off x="8468783" y="5471583"/>
              <a:ext cx="97390" cy="167336"/>
            </a:xfrm>
            <a:custGeom>
              <a:avLst/>
              <a:gdLst>
                <a:gd name="connsiteX0" fmla="*/ 0 w 97390"/>
                <a:gd name="connsiteY0" fmla="*/ 0 h 167336"/>
                <a:gd name="connsiteX1" fmla="*/ 97367 w 97390"/>
                <a:gd name="connsiteY1" fmla="*/ 167217 h 167336"/>
                <a:gd name="connsiteX2" fmla="*/ 0 w 97390"/>
                <a:gd name="connsiteY2" fmla="*/ 0 h 16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390" h="167336">
                  <a:moveTo>
                    <a:pt x="0" y="0"/>
                  </a:moveTo>
                  <a:cubicBezTo>
                    <a:pt x="0" y="0"/>
                    <a:pt x="95603" y="161925"/>
                    <a:pt x="97367" y="167217"/>
                  </a:cubicBezTo>
                  <a:cubicBezTo>
                    <a:pt x="99131" y="172509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: 図形 1249">
              <a:extLst>
                <a:ext uri="{FF2B5EF4-FFF2-40B4-BE49-F238E27FC236}">
                  <a16:creationId xmlns:a16="http://schemas.microsoft.com/office/drawing/2014/main" id="{A7BCB478-CBDB-44DC-A9FE-806F7793EE1A}"/>
                </a:ext>
              </a:extLst>
            </p:cNvPr>
            <p:cNvSpPr/>
            <p:nvPr/>
          </p:nvSpPr>
          <p:spPr>
            <a:xfrm>
              <a:off x="7624012" y="5524105"/>
              <a:ext cx="427920" cy="159081"/>
            </a:xfrm>
            <a:custGeom>
              <a:avLst/>
              <a:gdLst>
                <a:gd name="connsiteX0" fmla="*/ 427788 w 427920"/>
                <a:gd name="connsiteY0" fmla="*/ 23678 h 159081"/>
                <a:gd name="connsiteX1" fmla="*/ 233055 w 427920"/>
                <a:gd name="connsiteY1" fmla="*/ 6745 h 159081"/>
                <a:gd name="connsiteX2" fmla="*/ 6571 w 427920"/>
                <a:gd name="connsiteY2" fmla="*/ 152795 h 159081"/>
                <a:gd name="connsiteX3" fmla="*/ 78538 w 427920"/>
                <a:gd name="connsiteY3" fmla="*/ 121045 h 159081"/>
                <a:gd name="connsiteX4" fmla="*/ 260571 w 427920"/>
                <a:gd name="connsiteY4" fmla="*/ 17328 h 159081"/>
                <a:gd name="connsiteX5" fmla="*/ 427788 w 427920"/>
                <a:gd name="connsiteY5" fmla="*/ 23678 h 15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7920" h="159081">
                  <a:moveTo>
                    <a:pt x="427788" y="23678"/>
                  </a:moveTo>
                  <a:cubicBezTo>
                    <a:pt x="423202" y="21914"/>
                    <a:pt x="303258" y="-14774"/>
                    <a:pt x="233055" y="6745"/>
                  </a:cubicBezTo>
                  <a:cubicBezTo>
                    <a:pt x="162852" y="28264"/>
                    <a:pt x="32324" y="133745"/>
                    <a:pt x="6571" y="152795"/>
                  </a:cubicBezTo>
                  <a:cubicBezTo>
                    <a:pt x="-19182" y="171845"/>
                    <a:pt x="36205" y="143623"/>
                    <a:pt x="78538" y="121045"/>
                  </a:cubicBezTo>
                  <a:cubicBezTo>
                    <a:pt x="120871" y="98467"/>
                    <a:pt x="204832" y="31086"/>
                    <a:pt x="260571" y="17328"/>
                  </a:cubicBezTo>
                  <a:cubicBezTo>
                    <a:pt x="316310" y="3570"/>
                    <a:pt x="432374" y="25442"/>
                    <a:pt x="427788" y="236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: 図形 1250">
              <a:extLst>
                <a:ext uri="{FF2B5EF4-FFF2-40B4-BE49-F238E27FC236}">
                  <a16:creationId xmlns:a16="http://schemas.microsoft.com/office/drawing/2014/main" id="{8FF83750-0CBB-4BE5-B721-A8A801210F00}"/>
                </a:ext>
              </a:extLst>
            </p:cNvPr>
            <p:cNvSpPr/>
            <p:nvPr/>
          </p:nvSpPr>
          <p:spPr>
            <a:xfrm>
              <a:off x="7586104" y="6095997"/>
              <a:ext cx="460745" cy="466863"/>
            </a:xfrm>
            <a:custGeom>
              <a:avLst/>
              <a:gdLst>
                <a:gd name="connsiteX0" fmla="*/ 29 w 460745"/>
                <a:gd name="connsiteY0" fmla="*/ 3 h 466863"/>
                <a:gd name="connsiteX1" fmla="*/ 264613 w 460745"/>
                <a:gd name="connsiteY1" fmla="*/ 302686 h 466863"/>
                <a:gd name="connsiteX2" fmla="*/ 404313 w 460745"/>
                <a:gd name="connsiteY2" fmla="*/ 436036 h 466863"/>
                <a:gd name="connsiteX3" fmla="*/ 455113 w 460745"/>
                <a:gd name="connsiteY3" fmla="*/ 457203 h 466863"/>
                <a:gd name="connsiteX4" fmla="*/ 281546 w 460745"/>
                <a:gd name="connsiteY4" fmla="*/ 309036 h 466863"/>
                <a:gd name="connsiteX5" fmla="*/ 29 w 460745"/>
                <a:gd name="connsiteY5" fmla="*/ 3 h 46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745" h="466863">
                  <a:moveTo>
                    <a:pt x="29" y="3"/>
                  </a:moveTo>
                  <a:cubicBezTo>
                    <a:pt x="-2793" y="-1055"/>
                    <a:pt x="197233" y="230014"/>
                    <a:pt x="264613" y="302686"/>
                  </a:cubicBezTo>
                  <a:cubicBezTo>
                    <a:pt x="331993" y="375358"/>
                    <a:pt x="372563" y="410283"/>
                    <a:pt x="404313" y="436036"/>
                  </a:cubicBezTo>
                  <a:cubicBezTo>
                    <a:pt x="436063" y="461789"/>
                    <a:pt x="475574" y="478370"/>
                    <a:pt x="455113" y="457203"/>
                  </a:cubicBezTo>
                  <a:cubicBezTo>
                    <a:pt x="434652" y="436036"/>
                    <a:pt x="353865" y="383472"/>
                    <a:pt x="281546" y="309036"/>
                  </a:cubicBezTo>
                  <a:cubicBezTo>
                    <a:pt x="209227" y="234600"/>
                    <a:pt x="2851" y="1061"/>
                    <a:pt x="2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: 図形 1251">
              <a:extLst>
                <a:ext uri="{FF2B5EF4-FFF2-40B4-BE49-F238E27FC236}">
                  <a16:creationId xmlns:a16="http://schemas.microsoft.com/office/drawing/2014/main" id="{442D7224-62B6-49B5-8F3E-C63C0B5D8754}"/>
                </a:ext>
              </a:extLst>
            </p:cNvPr>
            <p:cNvSpPr/>
            <p:nvPr/>
          </p:nvSpPr>
          <p:spPr>
            <a:xfrm>
              <a:off x="7832546" y="6289650"/>
              <a:ext cx="228036" cy="189544"/>
            </a:xfrm>
            <a:custGeom>
              <a:avLst/>
              <a:gdLst>
                <a:gd name="connsiteX0" fmla="*/ 179 w 228036"/>
                <a:gd name="connsiteY0" fmla="*/ 25 h 189544"/>
                <a:gd name="connsiteX1" fmla="*/ 174804 w 228036"/>
                <a:gd name="connsiteY1" fmla="*/ 168300 h 189544"/>
                <a:gd name="connsiteX2" fmla="*/ 227192 w 228036"/>
                <a:gd name="connsiteY2" fmla="*/ 185763 h 189544"/>
                <a:gd name="connsiteX3" fmla="*/ 143054 w 228036"/>
                <a:gd name="connsiteY3" fmla="*/ 155600 h 189544"/>
                <a:gd name="connsiteX4" fmla="*/ 179 w 228036"/>
                <a:gd name="connsiteY4" fmla="*/ 25 h 18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036" h="189544">
                  <a:moveTo>
                    <a:pt x="179" y="25"/>
                  </a:moveTo>
                  <a:cubicBezTo>
                    <a:pt x="5471" y="2142"/>
                    <a:pt x="136969" y="137344"/>
                    <a:pt x="174804" y="168300"/>
                  </a:cubicBezTo>
                  <a:cubicBezTo>
                    <a:pt x="212640" y="199256"/>
                    <a:pt x="232484" y="187880"/>
                    <a:pt x="227192" y="185763"/>
                  </a:cubicBezTo>
                  <a:cubicBezTo>
                    <a:pt x="221900" y="183646"/>
                    <a:pt x="177714" y="183910"/>
                    <a:pt x="143054" y="155600"/>
                  </a:cubicBezTo>
                  <a:cubicBezTo>
                    <a:pt x="108394" y="127290"/>
                    <a:pt x="-5113" y="-2092"/>
                    <a:pt x="179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: 図形 1252">
              <a:extLst>
                <a:ext uri="{FF2B5EF4-FFF2-40B4-BE49-F238E27FC236}">
                  <a16:creationId xmlns:a16="http://schemas.microsoft.com/office/drawing/2014/main" id="{C98BA7DA-0B7E-4D33-9B75-37CB0D6F43F4}"/>
                </a:ext>
              </a:extLst>
            </p:cNvPr>
            <p:cNvSpPr/>
            <p:nvPr/>
          </p:nvSpPr>
          <p:spPr>
            <a:xfrm>
              <a:off x="8034523" y="6457772"/>
              <a:ext cx="296077" cy="102014"/>
            </a:xfrm>
            <a:custGeom>
              <a:avLst/>
              <a:gdLst>
                <a:gd name="connsiteX0" fmla="*/ 4577 w 296077"/>
                <a:gd name="connsiteY0" fmla="*/ 95428 h 102014"/>
                <a:gd name="connsiteX1" fmla="*/ 91890 w 296077"/>
                <a:gd name="connsiteY1" fmla="*/ 87491 h 102014"/>
                <a:gd name="connsiteX2" fmla="*/ 290327 w 296077"/>
                <a:gd name="connsiteY2" fmla="*/ 4941 h 102014"/>
                <a:gd name="connsiteX3" fmla="*/ 223652 w 296077"/>
                <a:gd name="connsiteY3" fmla="*/ 17641 h 102014"/>
                <a:gd name="connsiteX4" fmla="*/ 4577 w 296077"/>
                <a:gd name="connsiteY4" fmla="*/ 95428 h 10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077" h="102014">
                  <a:moveTo>
                    <a:pt x="4577" y="95428"/>
                  </a:moveTo>
                  <a:cubicBezTo>
                    <a:pt x="-17383" y="107070"/>
                    <a:pt x="44265" y="102572"/>
                    <a:pt x="91890" y="87491"/>
                  </a:cubicBezTo>
                  <a:cubicBezTo>
                    <a:pt x="139515" y="72410"/>
                    <a:pt x="268367" y="16583"/>
                    <a:pt x="290327" y="4941"/>
                  </a:cubicBezTo>
                  <a:cubicBezTo>
                    <a:pt x="312287" y="-6701"/>
                    <a:pt x="267308" y="4147"/>
                    <a:pt x="223652" y="17641"/>
                  </a:cubicBezTo>
                  <a:cubicBezTo>
                    <a:pt x="179996" y="31135"/>
                    <a:pt x="26537" y="83786"/>
                    <a:pt x="4577" y="95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: 図形 1253">
              <a:extLst>
                <a:ext uri="{FF2B5EF4-FFF2-40B4-BE49-F238E27FC236}">
                  <a16:creationId xmlns:a16="http://schemas.microsoft.com/office/drawing/2014/main" id="{60308979-5710-43F7-B656-24984EEA7989}"/>
                </a:ext>
              </a:extLst>
            </p:cNvPr>
            <p:cNvSpPr/>
            <p:nvPr/>
          </p:nvSpPr>
          <p:spPr>
            <a:xfrm>
              <a:off x="7978267" y="6497983"/>
              <a:ext cx="346779" cy="84120"/>
            </a:xfrm>
            <a:custGeom>
              <a:avLst/>
              <a:gdLst>
                <a:gd name="connsiteX0" fmla="*/ 508 w 346779"/>
                <a:gd name="connsiteY0" fmla="*/ 31405 h 84120"/>
                <a:gd name="connsiteX1" fmla="*/ 149733 w 346779"/>
                <a:gd name="connsiteY1" fmla="*/ 83792 h 84120"/>
                <a:gd name="connsiteX2" fmla="*/ 344996 w 346779"/>
                <a:gd name="connsiteY2" fmla="*/ 1242 h 84120"/>
                <a:gd name="connsiteX3" fmla="*/ 238633 w 346779"/>
                <a:gd name="connsiteY3" fmla="*/ 36167 h 84120"/>
                <a:gd name="connsiteX4" fmla="*/ 105283 w 346779"/>
                <a:gd name="connsiteY4" fmla="*/ 64742 h 84120"/>
                <a:gd name="connsiteX5" fmla="*/ 508 w 346779"/>
                <a:gd name="connsiteY5" fmla="*/ 31405 h 8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779" h="84120">
                  <a:moveTo>
                    <a:pt x="508" y="31405"/>
                  </a:moveTo>
                  <a:cubicBezTo>
                    <a:pt x="7916" y="34580"/>
                    <a:pt x="92318" y="88819"/>
                    <a:pt x="149733" y="83792"/>
                  </a:cubicBezTo>
                  <a:cubicBezTo>
                    <a:pt x="207148" y="78765"/>
                    <a:pt x="330179" y="9179"/>
                    <a:pt x="344996" y="1242"/>
                  </a:cubicBezTo>
                  <a:cubicBezTo>
                    <a:pt x="359813" y="-6696"/>
                    <a:pt x="278585" y="25584"/>
                    <a:pt x="238633" y="36167"/>
                  </a:cubicBezTo>
                  <a:cubicBezTo>
                    <a:pt x="198681" y="46750"/>
                    <a:pt x="142060" y="63155"/>
                    <a:pt x="105283" y="64742"/>
                  </a:cubicBezTo>
                  <a:cubicBezTo>
                    <a:pt x="68506" y="66329"/>
                    <a:pt x="-6900" y="28230"/>
                    <a:pt x="508" y="31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: 図形 1254">
              <a:extLst>
                <a:ext uri="{FF2B5EF4-FFF2-40B4-BE49-F238E27FC236}">
                  <a16:creationId xmlns:a16="http://schemas.microsoft.com/office/drawing/2014/main" id="{BF93A222-7D9B-4E8C-9BE6-004CCFBA1629}"/>
                </a:ext>
              </a:extLst>
            </p:cNvPr>
            <p:cNvSpPr/>
            <p:nvPr/>
          </p:nvSpPr>
          <p:spPr>
            <a:xfrm>
              <a:off x="7374366" y="5272042"/>
              <a:ext cx="260574" cy="242531"/>
            </a:xfrm>
            <a:custGeom>
              <a:avLst/>
              <a:gdLst>
                <a:gd name="connsiteX0" fmla="*/ 101 w 260574"/>
                <a:gd name="connsiteY0" fmla="*/ 241875 h 242531"/>
                <a:gd name="connsiteX1" fmla="*/ 129217 w 260574"/>
                <a:gd name="connsiteY1" fmla="*/ 146625 h 242531"/>
                <a:gd name="connsiteX2" fmla="*/ 260451 w 260574"/>
                <a:gd name="connsiteY2" fmla="*/ 575 h 242531"/>
                <a:gd name="connsiteX3" fmla="*/ 150384 w 260574"/>
                <a:gd name="connsiteY3" fmla="*/ 100058 h 242531"/>
                <a:gd name="connsiteX4" fmla="*/ 101 w 260574"/>
                <a:gd name="connsiteY4" fmla="*/ 241875 h 2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74" h="242531">
                  <a:moveTo>
                    <a:pt x="101" y="241875"/>
                  </a:moveTo>
                  <a:cubicBezTo>
                    <a:pt x="-3427" y="249636"/>
                    <a:pt x="85825" y="186842"/>
                    <a:pt x="129217" y="146625"/>
                  </a:cubicBezTo>
                  <a:cubicBezTo>
                    <a:pt x="172609" y="106408"/>
                    <a:pt x="256923" y="8336"/>
                    <a:pt x="260451" y="575"/>
                  </a:cubicBezTo>
                  <a:cubicBezTo>
                    <a:pt x="263979" y="-7186"/>
                    <a:pt x="190954" y="65486"/>
                    <a:pt x="150384" y="100058"/>
                  </a:cubicBezTo>
                  <a:cubicBezTo>
                    <a:pt x="109815" y="134630"/>
                    <a:pt x="3629" y="234114"/>
                    <a:pt x="101" y="241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: 図形 1255">
              <a:extLst>
                <a:ext uri="{FF2B5EF4-FFF2-40B4-BE49-F238E27FC236}">
                  <a16:creationId xmlns:a16="http://schemas.microsoft.com/office/drawing/2014/main" id="{7BBB4D79-4718-4635-B6BF-4674380E4A18}"/>
                </a:ext>
              </a:extLst>
            </p:cNvPr>
            <p:cNvSpPr/>
            <p:nvPr/>
          </p:nvSpPr>
          <p:spPr>
            <a:xfrm>
              <a:off x="7226136" y="5609130"/>
              <a:ext cx="164173" cy="300745"/>
            </a:xfrm>
            <a:custGeom>
              <a:avLst/>
              <a:gdLst>
                <a:gd name="connsiteX0" fmla="*/ 164 w 164173"/>
                <a:gd name="connsiteY0" fmla="*/ 37 h 300745"/>
                <a:gd name="connsiteX1" fmla="*/ 152564 w 164173"/>
                <a:gd name="connsiteY1" fmla="*/ 118570 h 300745"/>
                <a:gd name="connsiteX2" fmla="*/ 152564 w 164173"/>
                <a:gd name="connsiteY2" fmla="*/ 300603 h 300745"/>
                <a:gd name="connsiteX3" fmla="*/ 144097 w 164173"/>
                <a:gd name="connsiteY3" fmla="*/ 148203 h 300745"/>
                <a:gd name="connsiteX4" fmla="*/ 122931 w 164173"/>
                <a:gd name="connsiteY4" fmla="*/ 105870 h 300745"/>
                <a:gd name="connsiteX5" fmla="*/ 164 w 164173"/>
                <a:gd name="connsiteY5" fmla="*/ 37 h 30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173" h="300745">
                  <a:moveTo>
                    <a:pt x="164" y="37"/>
                  </a:moveTo>
                  <a:cubicBezTo>
                    <a:pt x="5103" y="2154"/>
                    <a:pt x="127164" y="68476"/>
                    <a:pt x="152564" y="118570"/>
                  </a:cubicBezTo>
                  <a:cubicBezTo>
                    <a:pt x="177964" y="168664"/>
                    <a:pt x="153975" y="295664"/>
                    <a:pt x="152564" y="300603"/>
                  </a:cubicBezTo>
                  <a:cubicBezTo>
                    <a:pt x="151153" y="305542"/>
                    <a:pt x="149036" y="180659"/>
                    <a:pt x="144097" y="148203"/>
                  </a:cubicBezTo>
                  <a:cubicBezTo>
                    <a:pt x="139158" y="115747"/>
                    <a:pt x="142686" y="124920"/>
                    <a:pt x="122931" y="105870"/>
                  </a:cubicBezTo>
                  <a:cubicBezTo>
                    <a:pt x="103176" y="86820"/>
                    <a:pt x="-4775" y="-2080"/>
                    <a:pt x="164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: 図形 1256">
              <a:extLst>
                <a:ext uri="{FF2B5EF4-FFF2-40B4-BE49-F238E27FC236}">
                  <a16:creationId xmlns:a16="http://schemas.microsoft.com/office/drawing/2014/main" id="{C18EA3B7-9033-4E41-ADE0-CA5DBE2488F6}"/>
                </a:ext>
              </a:extLst>
            </p:cNvPr>
            <p:cNvSpPr/>
            <p:nvPr/>
          </p:nvSpPr>
          <p:spPr>
            <a:xfrm>
              <a:off x="7344828" y="6095360"/>
              <a:ext cx="354304" cy="574552"/>
            </a:xfrm>
            <a:custGeom>
              <a:avLst/>
              <a:gdLst>
                <a:gd name="connsiteX0" fmla="*/ 5 w 354304"/>
                <a:gd name="connsiteY0" fmla="*/ 640 h 574552"/>
                <a:gd name="connsiteX1" fmla="*/ 93139 w 354304"/>
                <a:gd name="connsiteY1" fmla="*/ 144573 h 574552"/>
                <a:gd name="connsiteX2" fmla="*/ 148172 w 354304"/>
                <a:gd name="connsiteY2" fmla="*/ 354123 h 574552"/>
                <a:gd name="connsiteX3" fmla="*/ 222255 w 354304"/>
                <a:gd name="connsiteY3" fmla="*/ 495940 h 574552"/>
                <a:gd name="connsiteX4" fmla="*/ 353489 w 354304"/>
                <a:gd name="connsiteY4" fmla="*/ 574257 h 574552"/>
                <a:gd name="connsiteX5" fmla="*/ 273055 w 354304"/>
                <a:gd name="connsiteY5" fmla="*/ 517107 h 574552"/>
                <a:gd name="connsiteX6" fmla="*/ 177805 w 354304"/>
                <a:gd name="connsiteY6" fmla="*/ 381640 h 574552"/>
                <a:gd name="connsiteX7" fmla="*/ 135472 w 354304"/>
                <a:gd name="connsiteY7" fmla="*/ 246173 h 574552"/>
                <a:gd name="connsiteX8" fmla="*/ 97372 w 354304"/>
                <a:gd name="connsiteY8" fmla="*/ 98007 h 574552"/>
                <a:gd name="connsiteX9" fmla="*/ 5 w 354304"/>
                <a:gd name="connsiteY9" fmla="*/ 640 h 574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304" h="574552">
                  <a:moveTo>
                    <a:pt x="5" y="640"/>
                  </a:moveTo>
                  <a:cubicBezTo>
                    <a:pt x="-700" y="8401"/>
                    <a:pt x="68445" y="85659"/>
                    <a:pt x="93139" y="144573"/>
                  </a:cubicBezTo>
                  <a:cubicBezTo>
                    <a:pt x="117833" y="203487"/>
                    <a:pt x="126653" y="295562"/>
                    <a:pt x="148172" y="354123"/>
                  </a:cubicBezTo>
                  <a:cubicBezTo>
                    <a:pt x="169691" y="412684"/>
                    <a:pt x="188035" y="459251"/>
                    <a:pt x="222255" y="495940"/>
                  </a:cubicBezTo>
                  <a:cubicBezTo>
                    <a:pt x="256475" y="532629"/>
                    <a:pt x="345022" y="570729"/>
                    <a:pt x="353489" y="574257"/>
                  </a:cubicBezTo>
                  <a:cubicBezTo>
                    <a:pt x="361956" y="577785"/>
                    <a:pt x="302336" y="549210"/>
                    <a:pt x="273055" y="517107"/>
                  </a:cubicBezTo>
                  <a:cubicBezTo>
                    <a:pt x="243774" y="485004"/>
                    <a:pt x="200735" y="426796"/>
                    <a:pt x="177805" y="381640"/>
                  </a:cubicBezTo>
                  <a:cubicBezTo>
                    <a:pt x="154875" y="336484"/>
                    <a:pt x="148878" y="293445"/>
                    <a:pt x="135472" y="246173"/>
                  </a:cubicBezTo>
                  <a:cubicBezTo>
                    <a:pt x="122066" y="198901"/>
                    <a:pt x="117127" y="138576"/>
                    <a:pt x="97372" y="98007"/>
                  </a:cubicBezTo>
                  <a:cubicBezTo>
                    <a:pt x="77617" y="57438"/>
                    <a:pt x="710" y="-7121"/>
                    <a:pt x="5" y="6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: 図形 1257">
              <a:extLst>
                <a:ext uri="{FF2B5EF4-FFF2-40B4-BE49-F238E27FC236}">
                  <a16:creationId xmlns:a16="http://schemas.microsoft.com/office/drawing/2014/main" id="{09B21924-E02E-41FC-9138-8AF1F866AB5A}"/>
                </a:ext>
              </a:extLst>
            </p:cNvPr>
            <p:cNvSpPr/>
            <p:nvPr/>
          </p:nvSpPr>
          <p:spPr>
            <a:xfrm>
              <a:off x="7694062" y="6478964"/>
              <a:ext cx="131256" cy="209890"/>
            </a:xfrm>
            <a:custGeom>
              <a:avLst/>
              <a:gdLst>
                <a:gd name="connsiteX0" fmla="*/ 131255 w 131256"/>
                <a:gd name="connsiteY0" fmla="*/ 153 h 209890"/>
                <a:gd name="connsiteX1" fmla="*/ 25421 w 131256"/>
                <a:gd name="connsiteY1" fmla="*/ 101753 h 209890"/>
                <a:gd name="connsiteX2" fmla="*/ 21 w 131256"/>
                <a:gd name="connsiteY2" fmla="*/ 209703 h 209890"/>
                <a:gd name="connsiteX3" fmla="*/ 27538 w 131256"/>
                <a:gd name="connsiteY3" fmla="*/ 125036 h 209890"/>
                <a:gd name="connsiteX4" fmla="*/ 131255 w 131256"/>
                <a:gd name="connsiteY4" fmla="*/ 153 h 20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56" h="209890">
                  <a:moveTo>
                    <a:pt x="131255" y="153"/>
                  </a:moveTo>
                  <a:cubicBezTo>
                    <a:pt x="130902" y="-3727"/>
                    <a:pt x="47293" y="66828"/>
                    <a:pt x="25421" y="101753"/>
                  </a:cubicBezTo>
                  <a:cubicBezTo>
                    <a:pt x="3549" y="136678"/>
                    <a:pt x="-332" y="205823"/>
                    <a:pt x="21" y="209703"/>
                  </a:cubicBezTo>
                  <a:cubicBezTo>
                    <a:pt x="374" y="213583"/>
                    <a:pt x="6724" y="156433"/>
                    <a:pt x="27538" y="125036"/>
                  </a:cubicBezTo>
                  <a:cubicBezTo>
                    <a:pt x="48352" y="93639"/>
                    <a:pt x="131608" y="4033"/>
                    <a:pt x="131255" y="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: 図形 1258">
              <a:extLst>
                <a:ext uri="{FF2B5EF4-FFF2-40B4-BE49-F238E27FC236}">
                  <a16:creationId xmlns:a16="http://schemas.microsoft.com/office/drawing/2014/main" id="{FAA7CAF6-B24C-488F-BB04-5F4090DCA291}"/>
                </a:ext>
              </a:extLst>
            </p:cNvPr>
            <p:cNvSpPr/>
            <p:nvPr/>
          </p:nvSpPr>
          <p:spPr>
            <a:xfrm>
              <a:off x="7821580" y="6446838"/>
              <a:ext cx="74645" cy="30286"/>
            </a:xfrm>
            <a:custGeom>
              <a:avLst/>
              <a:gdLst>
                <a:gd name="connsiteX0" fmla="*/ 74645 w 74645"/>
                <a:gd name="connsiteY0" fmla="*/ 0 h 30286"/>
                <a:gd name="connsiteX1" fmla="*/ 33 w 74645"/>
                <a:gd name="connsiteY1" fmla="*/ 30162 h 30286"/>
                <a:gd name="connsiteX2" fmla="*/ 74645 w 74645"/>
                <a:gd name="connsiteY2" fmla="*/ 0 h 3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45" h="30286">
                  <a:moveTo>
                    <a:pt x="74645" y="0"/>
                  </a:moveTo>
                  <a:cubicBezTo>
                    <a:pt x="74645" y="0"/>
                    <a:pt x="1885" y="27781"/>
                    <a:pt x="33" y="30162"/>
                  </a:cubicBezTo>
                  <a:cubicBezTo>
                    <a:pt x="-1819" y="32543"/>
                    <a:pt x="74645" y="0"/>
                    <a:pt x="7464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: 図形 1259">
              <a:extLst>
                <a:ext uri="{FF2B5EF4-FFF2-40B4-BE49-F238E27FC236}">
                  <a16:creationId xmlns:a16="http://schemas.microsoft.com/office/drawing/2014/main" id="{22B10047-1BDA-43C4-8519-7D777FF181B8}"/>
                </a:ext>
              </a:extLst>
            </p:cNvPr>
            <p:cNvSpPr/>
            <p:nvPr/>
          </p:nvSpPr>
          <p:spPr>
            <a:xfrm>
              <a:off x="7825310" y="6480144"/>
              <a:ext cx="152707" cy="59603"/>
            </a:xfrm>
            <a:custGeom>
              <a:avLst/>
              <a:gdLst>
                <a:gd name="connsiteX0" fmla="*/ 1065 w 152707"/>
                <a:gd name="connsiteY0" fmla="*/ 31 h 59603"/>
                <a:gd name="connsiteX1" fmla="*/ 150290 w 152707"/>
                <a:gd name="connsiteY1" fmla="*/ 49244 h 59603"/>
                <a:gd name="connsiteX2" fmla="*/ 86790 w 152707"/>
                <a:gd name="connsiteY2" fmla="*/ 57181 h 59603"/>
                <a:gd name="connsiteX3" fmla="*/ 1065 w 152707"/>
                <a:gd name="connsiteY3" fmla="*/ 31 h 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707" h="59603">
                  <a:moveTo>
                    <a:pt x="1065" y="31"/>
                  </a:moveTo>
                  <a:cubicBezTo>
                    <a:pt x="11648" y="-1292"/>
                    <a:pt x="136003" y="39719"/>
                    <a:pt x="150290" y="49244"/>
                  </a:cubicBezTo>
                  <a:cubicBezTo>
                    <a:pt x="164577" y="58769"/>
                    <a:pt x="111925" y="62473"/>
                    <a:pt x="86790" y="57181"/>
                  </a:cubicBezTo>
                  <a:cubicBezTo>
                    <a:pt x="61655" y="51889"/>
                    <a:pt x="-9518" y="1354"/>
                    <a:pt x="1065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: 図形 1262">
              <a:extLst>
                <a:ext uri="{FF2B5EF4-FFF2-40B4-BE49-F238E27FC236}">
                  <a16:creationId xmlns:a16="http://schemas.microsoft.com/office/drawing/2014/main" id="{F60E9DD3-77C2-427D-A863-98D02BECB24C}"/>
                </a:ext>
              </a:extLst>
            </p:cNvPr>
            <p:cNvSpPr/>
            <p:nvPr/>
          </p:nvSpPr>
          <p:spPr>
            <a:xfrm>
              <a:off x="7940246" y="6540029"/>
              <a:ext cx="70279" cy="300532"/>
            </a:xfrm>
            <a:custGeom>
              <a:avLst/>
              <a:gdLst>
                <a:gd name="connsiteX0" fmla="*/ 17892 w 70279"/>
                <a:gd name="connsiteY0" fmla="*/ 471 h 300532"/>
                <a:gd name="connsiteX1" fmla="*/ 16304 w 70279"/>
                <a:gd name="connsiteY1" fmla="*/ 133821 h 300532"/>
                <a:gd name="connsiteX2" fmla="*/ 35354 w 70279"/>
                <a:gd name="connsiteY2" fmla="*/ 238596 h 300532"/>
                <a:gd name="connsiteX3" fmla="*/ 70279 w 70279"/>
                <a:gd name="connsiteY3" fmla="*/ 300509 h 300532"/>
                <a:gd name="connsiteX4" fmla="*/ 35354 w 70279"/>
                <a:gd name="connsiteY4" fmla="*/ 232246 h 300532"/>
                <a:gd name="connsiteX5" fmla="*/ 429 w 70279"/>
                <a:gd name="connsiteY5" fmla="*/ 94134 h 300532"/>
                <a:gd name="connsiteX6" fmla="*/ 17892 w 70279"/>
                <a:gd name="connsiteY6" fmla="*/ 471 h 30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79" h="300532">
                  <a:moveTo>
                    <a:pt x="17892" y="471"/>
                  </a:moveTo>
                  <a:cubicBezTo>
                    <a:pt x="20538" y="7086"/>
                    <a:pt x="13394" y="94134"/>
                    <a:pt x="16304" y="133821"/>
                  </a:cubicBezTo>
                  <a:cubicBezTo>
                    <a:pt x="19214" y="173509"/>
                    <a:pt x="26358" y="210815"/>
                    <a:pt x="35354" y="238596"/>
                  </a:cubicBezTo>
                  <a:cubicBezTo>
                    <a:pt x="44350" y="266377"/>
                    <a:pt x="70279" y="301567"/>
                    <a:pt x="70279" y="300509"/>
                  </a:cubicBezTo>
                  <a:cubicBezTo>
                    <a:pt x="70279" y="299451"/>
                    <a:pt x="46996" y="266642"/>
                    <a:pt x="35354" y="232246"/>
                  </a:cubicBezTo>
                  <a:cubicBezTo>
                    <a:pt x="23712" y="197850"/>
                    <a:pt x="3868" y="129853"/>
                    <a:pt x="429" y="94134"/>
                  </a:cubicBezTo>
                  <a:cubicBezTo>
                    <a:pt x="-3011" y="58415"/>
                    <a:pt x="15246" y="-6144"/>
                    <a:pt x="17892" y="4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: 図形 1263">
              <a:extLst>
                <a:ext uri="{FF2B5EF4-FFF2-40B4-BE49-F238E27FC236}">
                  <a16:creationId xmlns:a16="http://schemas.microsoft.com/office/drawing/2014/main" id="{F6E44F90-81BD-4922-98BD-F371E0150783}"/>
                </a:ext>
              </a:extLst>
            </p:cNvPr>
            <p:cNvSpPr/>
            <p:nvPr/>
          </p:nvSpPr>
          <p:spPr>
            <a:xfrm>
              <a:off x="7968753" y="6546506"/>
              <a:ext cx="222789" cy="334045"/>
            </a:xfrm>
            <a:custGeom>
              <a:avLst/>
              <a:gdLst>
                <a:gd name="connsiteX0" fmla="*/ 5260 w 222789"/>
                <a:gd name="connsiteY0" fmla="*/ 344 h 334045"/>
                <a:gd name="connsiteX1" fmla="*/ 497 w 222789"/>
                <a:gd name="connsiteY1" fmla="*/ 124169 h 334045"/>
                <a:gd name="connsiteX2" fmla="*/ 16372 w 222789"/>
                <a:gd name="connsiteY2" fmla="*/ 195607 h 334045"/>
                <a:gd name="connsiteX3" fmla="*/ 40185 w 222789"/>
                <a:gd name="connsiteY3" fmla="*/ 262282 h 334045"/>
                <a:gd name="connsiteX4" fmla="*/ 73522 w 222789"/>
                <a:gd name="connsiteY4" fmla="*/ 292444 h 334045"/>
                <a:gd name="connsiteX5" fmla="*/ 222747 w 222789"/>
                <a:gd name="connsiteY5" fmla="*/ 333719 h 334045"/>
                <a:gd name="connsiteX6" fmla="*/ 57647 w 222789"/>
                <a:gd name="connsiteY6" fmla="*/ 268632 h 334045"/>
                <a:gd name="connsiteX7" fmla="*/ 17960 w 222789"/>
                <a:gd name="connsiteY7" fmla="*/ 165444 h 334045"/>
                <a:gd name="connsiteX8" fmla="*/ 5260 w 222789"/>
                <a:gd name="connsiteY8" fmla="*/ 344 h 33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89" h="334045">
                  <a:moveTo>
                    <a:pt x="5260" y="344"/>
                  </a:moveTo>
                  <a:cubicBezTo>
                    <a:pt x="2349" y="-6535"/>
                    <a:pt x="-1355" y="91625"/>
                    <a:pt x="497" y="124169"/>
                  </a:cubicBezTo>
                  <a:cubicBezTo>
                    <a:pt x="2349" y="156713"/>
                    <a:pt x="9757" y="172588"/>
                    <a:pt x="16372" y="195607"/>
                  </a:cubicBezTo>
                  <a:cubicBezTo>
                    <a:pt x="22987" y="218626"/>
                    <a:pt x="30660" y="246143"/>
                    <a:pt x="40185" y="262282"/>
                  </a:cubicBezTo>
                  <a:cubicBezTo>
                    <a:pt x="49710" y="278422"/>
                    <a:pt x="43095" y="280538"/>
                    <a:pt x="73522" y="292444"/>
                  </a:cubicBezTo>
                  <a:cubicBezTo>
                    <a:pt x="103949" y="304350"/>
                    <a:pt x="225393" y="337688"/>
                    <a:pt x="222747" y="333719"/>
                  </a:cubicBezTo>
                  <a:cubicBezTo>
                    <a:pt x="220101" y="329750"/>
                    <a:pt x="91778" y="296678"/>
                    <a:pt x="57647" y="268632"/>
                  </a:cubicBezTo>
                  <a:cubicBezTo>
                    <a:pt x="23516" y="240586"/>
                    <a:pt x="25368" y="209100"/>
                    <a:pt x="17960" y="165444"/>
                  </a:cubicBezTo>
                  <a:cubicBezTo>
                    <a:pt x="10552" y="121788"/>
                    <a:pt x="8171" y="7223"/>
                    <a:pt x="5260" y="3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: 図形 1264">
              <a:extLst>
                <a:ext uri="{FF2B5EF4-FFF2-40B4-BE49-F238E27FC236}">
                  <a16:creationId xmlns:a16="http://schemas.microsoft.com/office/drawing/2014/main" id="{D1A445D1-5B33-4C88-B009-3B2D6AF339EC}"/>
                </a:ext>
              </a:extLst>
            </p:cNvPr>
            <p:cNvSpPr/>
            <p:nvPr/>
          </p:nvSpPr>
          <p:spPr>
            <a:xfrm>
              <a:off x="7702744" y="6503242"/>
              <a:ext cx="284685" cy="285411"/>
            </a:xfrm>
            <a:custGeom>
              <a:avLst/>
              <a:gdLst>
                <a:gd name="connsiteX0" fmla="*/ 128394 w 284685"/>
                <a:gd name="connsiteY0" fmla="*/ 746 h 285411"/>
                <a:gd name="connsiteX1" fmla="*/ 23619 w 284685"/>
                <a:gd name="connsiteY1" fmla="*/ 121396 h 285411"/>
                <a:gd name="connsiteX2" fmla="*/ 7744 w 284685"/>
                <a:gd name="connsiteY2" fmla="*/ 189658 h 285411"/>
                <a:gd name="connsiteX3" fmla="*/ 1394 w 284685"/>
                <a:gd name="connsiteY3" fmla="*/ 245221 h 285411"/>
                <a:gd name="connsiteX4" fmla="*/ 25206 w 284685"/>
                <a:gd name="connsiteY4" fmla="*/ 246808 h 285411"/>
                <a:gd name="connsiteX5" fmla="*/ 139506 w 284685"/>
                <a:gd name="connsiteY5" fmla="*/ 256333 h 285411"/>
                <a:gd name="connsiteX6" fmla="*/ 204594 w 284685"/>
                <a:gd name="connsiteY6" fmla="*/ 270621 h 285411"/>
                <a:gd name="connsiteX7" fmla="*/ 239519 w 284685"/>
                <a:gd name="connsiteY7" fmla="*/ 284908 h 285411"/>
                <a:gd name="connsiteX8" fmla="*/ 283969 w 284685"/>
                <a:gd name="connsiteY8" fmla="*/ 251571 h 285411"/>
                <a:gd name="connsiteX9" fmla="*/ 201419 w 284685"/>
                <a:gd name="connsiteY9" fmla="*/ 248396 h 285411"/>
                <a:gd name="connsiteX10" fmla="*/ 22031 w 284685"/>
                <a:gd name="connsiteY10" fmla="*/ 234108 h 285411"/>
                <a:gd name="connsiteX11" fmla="*/ 14094 w 284685"/>
                <a:gd name="connsiteY11" fmla="*/ 183308 h 285411"/>
                <a:gd name="connsiteX12" fmla="*/ 128394 w 284685"/>
                <a:gd name="connsiteY12" fmla="*/ 746 h 28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685" h="285411">
                  <a:moveTo>
                    <a:pt x="128394" y="746"/>
                  </a:moveTo>
                  <a:cubicBezTo>
                    <a:pt x="129982" y="-9573"/>
                    <a:pt x="43727" y="89911"/>
                    <a:pt x="23619" y="121396"/>
                  </a:cubicBezTo>
                  <a:cubicBezTo>
                    <a:pt x="3511" y="152881"/>
                    <a:pt x="11448" y="169020"/>
                    <a:pt x="7744" y="189658"/>
                  </a:cubicBezTo>
                  <a:cubicBezTo>
                    <a:pt x="4040" y="210296"/>
                    <a:pt x="-1516" y="235696"/>
                    <a:pt x="1394" y="245221"/>
                  </a:cubicBezTo>
                  <a:cubicBezTo>
                    <a:pt x="4304" y="254746"/>
                    <a:pt x="25206" y="246808"/>
                    <a:pt x="25206" y="246808"/>
                  </a:cubicBezTo>
                  <a:cubicBezTo>
                    <a:pt x="48225" y="248660"/>
                    <a:pt x="109608" y="252364"/>
                    <a:pt x="139506" y="256333"/>
                  </a:cubicBezTo>
                  <a:cubicBezTo>
                    <a:pt x="169404" y="260302"/>
                    <a:pt x="187925" y="265859"/>
                    <a:pt x="204594" y="270621"/>
                  </a:cubicBezTo>
                  <a:cubicBezTo>
                    <a:pt x="221263" y="275384"/>
                    <a:pt x="226290" y="288083"/>
                    <a:pt x="239519" y="284908"/>
                  </a:cubicBezTo>
                  <a:cubicBezTo>
                    <a:pt x="252748" y="281733"/>
                    <a:pt x="290319" y="257656"/>
                    <a:pt x="283969" y="251571"/>
                  </a:cubicBezTo>
                  <a:cubicBezTo>
                    <a:pt x="277619" y="245486"/>
                    <a:pt x="245075" y="251307"/>
                    <a:pt x="201419" y="248396"/>
                  </a:cubicBezTo>
                  <a:cubicBezTo>
                    <a:pt x="157763" y="245486"/>
                    <a:pt x="53252" y="244956"/>
                    <a:pt x="22031" y="234108"/>
                  </a:cubicBezTo>
                  <a:cubicBezTo>
                    <a:pt x="-9190" y="223260"/>
                    <a:pt x="-2839" y="221143"/>
                    <a:pt x="14094" y="183308"/>
                  </a:cubicBezTo>
                  <a:cubicBezTo>
                    <a:pt x="31027" y="145473"/>
                    <a:pt x="126806" y="11065"/>
                    <a:pt x="128394" y="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: 図形 1265">
              <a:extLst>
                <a:ext uri="{FF2B5EF4-FFF2-40B4-BE49-F238E27FC236}">
                  <a16:creationId xmlns:a16="http://schemas.microsoft.com/office/drawing/2014/main" id="{8A0A4A46-2F79-4688-8A76-32DA35F794F4}"/>
                </a:ext>
              </a:extLst>
            </p:cNvPr>
            <p:cNvSpPr/>
            <p:nvPr/>
          </p:nvSpPr>
          <p:spPr>
            <a:xfrm>
              <a:off x="8180493" y="6749299"/>
              <a:ext cx="214142" cy="148623"/>
            </a:xfrm>
            <a:custGeom>
              <a:avLst/>
              <a:gdLst>
                <a:gd name="connsiteX0" fmla="*/ 1482 w 214142"/>
                <a:gd name="connsiteY0" fmla="*/ 148389 h 148623"/>
                <a:gd name="connsiteX1" fmla="*/ 211032 w 214142"/>
                <a:gd name="connsiteY1" fmla="*/ 5514 h 148623"/>
                <a:gd name="connsiteX2" fmla="*/ 120545 w 214142"/>
                <a:gd name="connsiteY2" fmla="*/ 38851 h 148623"/>
                <a:gd name="connsiteX3" fmla="*/ 1482 w 214142"/>
                <a:gd name="connsiteY3" fmla="*/ 148389 h 14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142" h="148623">
                  <a:moveTo>
                    <a:pt x="1482" y="148389"/>
                  </a:moveTo>
                  <a:cubicBezTo>
                    <a:pt x="16563" y="142833"/>
                    <a:pt x="191188" y="23770"/>
                    <a:pt x="211032" y="5514"/>
                  </a:cubicBezTo>
                  <a:cubicBezTo>
                    <a:pt x="230876" y="-12742"/>
                    <a:pt x="150443" y="18478"/>
                    <a:pt x="120545" y="38851"/>
                  </a:cubicBezTo>
                  <a:cubicBezTo>
                    <a:pt x="90647" y="59224"/>
                    <a:pt x="-13599" y="153945"/>
                    <a:pt x="1482" y="148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: 図形 1266">
              <a:extLst>
                <a:ext uri="{FF2B5EF4-FFF2-40B4-BE49-F238E27FC236}">
                  <a16:creationId xmlns:a16="http://schemas.microsoft.com/office/drawing/2014/main" id="{2F6FFA09-10FA-492D-9E3B-A0FC4B2EDD18}"/>
                </a:ext>
              </a:extLst>
            </p:cNvPr>
            <p:cNvSpPr/>
            <p:nvPr/>
          </p:nvSpPr>
          <p:spPr>
            <a:xfrm>
              <a:off x="8039095" y="6622357"/>
              <a:ext cx="167176" cy="162702"/>
            </a:xfrm>
            <a:custGeom>
              <a:avLst/>
              <a:gdLst>
                <a:gd name="connsiteX0" fmla="*/ 157168 w 167176"/>
                <a:gd name="connsiteY0" fmla="*/ 693 h 162702"/>
                <a:gd name="connsiteX1" fmla="*/ 141293 w 167176"/>
                <a:gd name="connsiteY1" fmla="*/ 84831 h 162702"/>
                <a:gd name="connsiteX2" fmla="*/ 166693 w 167176"/>
                <a:gd name="connsiteY2" fmla="*/ 135631 h 162702"/>
                <a:gd name="connsiteX3" fmla="*/ 114305 w 167176"/>
                <a:gd name="connsiteY3" fmla="*/ 130868 h 162702"/>
                <a:gd name="connsiteX4" fmla="*/ 5 w 167176"/>
                <a:gd name="connsiteY4" fmla="*/ 162618 h 162702"/>
                <a:gd name="connsiteX5" fmla="*/ 119068 w 167176"/>
                <a:gd name="connsiteY5" fmla="*/ 119756 h 162702"/>
                <a:gd name="connsiteX6" fmla="*/ 141293 w 167176"/>
                <a:gd name="connsiteY6" fmla="*/ 118168 h 162702"/>
                <a:gd name="connsiteX7" fmla="*/ 138118 w 167176"/>
                <a:gd name="connsiteY7" fmla="*/ 48318 h 162702"/>
                <a:gd name="connsiteX8" fmla="*/ 157168 w 167176"/>
                <a:gd name="connsiteY8" fmla="*/ 693 h 16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176" h="162702">
                  <a:moveTo>
                    <a:pt x="157168" y="693"/>
                  </a:moveTo>
                  <a:cubicBezTo>
                    <a:pt x="157697" y="6778"/>
                    <a:pt x="139706" y="62341"/>
                    <a:pt x="141293" y="84831"/>
                  </a:cubicBezTo>
                  <a:cubicBezTo>
                    <a:pt x="142880" y="107321"/>
                    <a:pt x="171191" y="127958"/>
                    <a:pt x="166693" y="135631"/>
                  </a:cubicBezTo>
                  <a:cubicBezTo>
                    <a:pt x="162195" y="143304"/>
                    <a:pt x="142086" y="126370"/>
                    <a:pt x="114305" y="130868"/>
                  </a:cubicBezTo>
                  <a:cubicBezTo>
                    <a:pt x="86524" y="135366"/>
                    <a:pt x="-789" y="164470"/>
                    <a:pt x="5" y="162618"/>
                  </a:cubicBezTo>
                  <a:cubicBezTo>
                    <a:pt x="799" y="160766"/>
                    <a:pt x="95520" y="127164"/>
                    <a:pt x="119068" y="119756"/>
                  </a:cubicBezTo>
                  <a:cubicBezTo>
                    <a:pt x="142616" y="112348"/>
                    <a:pt x="138118" y="130074"/>
                    <a:pt x="141293" y="118168"/>
                  </a:cubicBezTo>
                  <a:cubicBezTo>
                    <a:pt x="144468" y="106262"/>
                    <a:pt x="138118" y="66574"/>
                    <a:pt x="138118" y="48318"/>
                  </a:cubicBezTo>
                  <a:cubicBezTo>
                    <a:pt x="138118" y="30062"/>
                    <a:pt x="156639" y="-5392"/>
                    <a:pt x="157168" y="6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: 図形 1267">
              <a:extLst>
                <a:ext uri="{FF2B5EF4-FFF2-40B4-BE49-F238E27FC236}">
                  <a16:creationId xmlns:a16="http://schemas.microsoft.com/office/drawing/2014/main" id="{3F701E1D-21A7-400A-842E-EF428CD451DB}"/>
                </a:ext>
              </a:extLst>
            </p:cNvPr>
            <p:cNvSpPr/>
            <p:nvPr/>
          </p:nvSpPr>
          <p:spPr>
            <a:xfrm>
              <a:off x="8225506" y="6721306"/>
              <a:ext cx="35864" cy="106791"/>
            </a:xfrm>
            <a:custGeom>
              <a:avLst/>
              <a:gdLst>
                <a:gd name="connsiteX0" fmla="*/ 919 w 35864"/>
                <a:gd name="connsiteY0" fmla="*/ 169 h 106791"/>
                <a:gd name="connsiteX1" fmla="*/ 4094 w 35864"/>
                <a:gd name="connsiteY1" fmla="*/ 90657 h 106791"/>
                <a:gd name="connsiteX2" fmla="*/ 35844 w 35864"/>
                <a:gd name="connsiteY2" fmla="*/ 104944 h 106791"/>
                <a:gd name="connsiteX3" fmla="*/ 8857 w 35864"/>
                <a:gd name="connsiteY3" fmla="*/ 68432 h 106791"/>
                <a:gd name="connsiteX4" fmla="*/ 919 w 35864"/>
                <a:gd name="connsiteY4" fmla="*/ 169 h 10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64" h="106791">
                  <a:moveTo>
                    <a:pt x="919" y="169"/>
                  </a:moveTo>
                  <a:cubicBezTo>
                    <a:pt x="125" y="3873"/>
                    <a:pt x="-1727" y="73195"/>
                    <a:pt x="4094" y="90657"/>
                  </a:cubicBezTo>
                  <a:cubicBezTo>
                    <a:pt x="9915" y="108119"/>
                    <a:pt x="35050" y="108648"/>
                    <a:pt x="35844" y="104944"/>
                  </a:cubicBezTo>
                  <a:cubicBezTo>
                    <a:pt x="36638" y="101240"/>
                    <a:pt x="14149" y="82190"/>
                    <a:pt x="8857" y="68432"/>
                  </a:cubicBezTo>
                  <a:cubicBezTo>
                    <a:pt x="3565" y="54674"/>
                    <a:pt x="1713" y="-3535"/>
                    <a:pt x="919" y="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: 図形 1268">
              <a:extLst>
                <a:ext uri="{FF2B5EF4-FFF2-40B4-BE49-F238E27FC236}">
                  <a16:creationId xmlns:a16="http://schemas.microsoft.com/office/drawing/2014/main" id="{0827768F-5FD4-4F47-B3FD-9D70D92061D1}"/>
                </a:ext>
              </a:extLst>
            </p:cNvPr>
            <p:cNvSpPr/>
            <p:nvPr/>
          </p:nvSpPr>
          <p:spPr>
            <a:xfrm>
              <a:off x="8365111" y="6462680"/>
              <a:ext cx="188348" cy="294331"/>
            </a:xfrm>
            <a:custGeom>
              <a:avLst/>
              <a:gdLst>
                <a:gd name="connsiteX0" fmla="*/ 188339 w 188348"/>
                <a:gd name="connsiteY0" fmla="*/ 33 h 294331"/>
                <a:gd name="connsiteX1" fmla="*/ 21652 w 188348"/>
                <a:gd name="connsiteY1" fmla="*/ 122270 h 294331"/>
                <a:gd name="connsiteX2" fmla="*/ 2602 w 188348"/>
                <a:gd name="connsiteY2" fmla="*/ 160370 h 294331"/>
                <a:gd name="connsiteX3" fmla="*/ 1014 w 188348"/>
                <a:gd name="connsiteY3" fmla="*/ 225458 h 294331"/>
                <a:gd name="connsiteX4" fmla="*/ 10539 w 188348"/>
                <a:gd name="connsiteY4" fmla="*/ 293720 h 294331"/>
                <a:gd name="connsiteX5" fmla="*/ 8952 w 188348"/>
                <a:gd name="connsiteY5" fmla="*/ 184183 h 294331"/>
                <a:gd name="connsiteX6" fmla="*/ 29589 w 188348"/>
                <a:gd name="connsiteY6" fmla="*/ 134970 h 294331"/>
                <a:gd name="connsiteX7" fmla="*/ 188339 w 188348"/>
                <a:gd name="connsiteY7" fmla="*/ 33 h 29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348" h="294331">
                  <a:moveTo>
                    <a:pt x="188339" y="33"/>
                  </a:moveTo>
                  <a:cubicBezTo>
                    <a:pt x="187016" y="-2084"/>
                    <a:pt x="52608" y="95547"/>
                    <a:pt x="21652" y="122270"/>
                  </a:cubicBezTo>
                  <a:cubicBezTo>
                    <a:pt x="-9304" y="148993"/>
                    <a:pt x="6042" y="143172"/>
                    <a:pt x="2602" y="160370"/>
                  </a:cubicBezTo>
                  <a:cubicBezTo>
                    <a:pt x="-838" y="177568"/>
                    <a:pt x="-309" y="203233"/>
                    <a:pt x="1014" y="225458"/>
                  </a:cubicBezTo>
                  <a:cubicBezTo>
                    <a:pt x="2337" y="247683"/>
                    <a:pt x="9216" y="300599"/>
                    <a:pt x="10539" y="293720"/>
                  </a:cubicBezTo>
                  <a:cubicBezTo>
                    <a:pt x="11862" y="286841"/>
                    <a:pt x="5777" y="210641"/>
                    <a:pt x="8952" y="184183"/>
                  </a:cubicBezTo>
                  <a:cubicBezTo>
                    <a:pt x="12127" y="157725"/>
                    <a:pt x="2337" y="164339"/>
                    <a:pt x="29589" y="134970"/>
                  </a:cubicBezTo>
                  <a:cubicBezTo>
                    <a:pt x="56841" y="105601"/>
                    <a:pt x="189662" y="2150"/>
                    <a:pt x="188339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: 図形 1269">
              <a:extLst>
                <a:ext uri="{FF2B5EF4-FFF2-40B4-BE49-F238E27FC236}">
                  <a16:creationId xmlns:a16="http://schemas.microsoft.com/office/drawing/2014/main" id="{B468D39D-DC17-4CDD-86D5-224DE7B3AC44}"/>
                </a:ext>
              </a:extLst>
            </p:cNvPr>
            <p:cNvSpPr/>
            <p:nvPr/>
          </p:nvSpPr>
          <p:spPr>
            <a:xfrm>
              <a:off x="8491538" y="6399585"/>
              <a:ext cx="203200" cy="126325"/>
            </a:xfrm>
            <a:custGeom>
              <a:avLst/>
              <a:gdLst>
                <a:gd name="connsiteX0" fmla="*/ 0 w 203200"/>
                <a:gd name="connsiteY0" fmla="*/ 1215 h 126325"/>
                <a:gd name="connsiteX1" fmla="*/ 168275 w 203200"/>
                <a:gd name="connsiteY1" fmla="*/ 42490 h 126325"/>
                <a:gd name="connsiteX2" fmla="*/ 203200 w 203200"/>
                <a:gd name="connsiteY2" fmla="*/ 125040 h 126325"/>
                <a:gd name="connsiteX3" fmla="*/ 168275 w 203200"/>
                <a:gd name="connsiteY3" fmla="*/ 86940 h 126325"/>
                <a:gd name="connsiteX4" fmla="*/ 0 w 203200"/>
                <a:gd name="connsiteY4" fmla="*/ 1215 h 12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" h="126325">
                  <a:moveTo>
                    <a:pt x="0" y="1215"/>
                  </a:moveTo>
                  <a:cubicBezTo>
                    <a:pt x="0" y="-6193"/>
                    <a:pt x="134408" y="21853"/>
                    <a:pt x="168275" y="42490"/>
                  </a:cubicBezTo>
                  <a:cubicBezTo>
                    <a:pt x="202142" y="63128"/>
                    <a:pt x="203200" y="117632"/>
                    <a:pt x="203200" y="125040"/>
                  </a:cubicBezTo>
                  <a:cubicBezTo>
                    <a:pt x="203200" y="132448"/>
                    <a:pt x="197644" y="106254"/>
                    <a:pt x="168275" y="86940"/>
                  </a:cubicBezTo>
                  <a:cubicBezTo>
                    <a:pt x="138906" y="67626"/>
                    <a:pt x="0" y="8623"/>
                    <a:pt x="0" y="1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: 図形 1270">
              <a:extLst>
                <a:ext uri="{FF2B5EF4-FFF2-40B4-BE49-F238E27FC236}">
                  <a16:creationId xmlns:a16="http://schemas.microsoft.com/office/drawing/2014/main" id="{E2BC12FB-EA87-41F6-8274-53D8C9D6C46D}"/>
                </a:ext>
              </a:extLst>
            </p:cNvPr>
            <p:cNvSpPr/>
            <p:nvPr/>
          </p:nvSpPr>
          <p:spPr>
            <a:xfrm>
              <a:off x="8396276" y="6483339"/>
              <a:ext cx="203419" cy="244488"/>
            </a:xfrm>
            <a:custGeom>
              <a:avLst/>
              <a:gdLst>
                <a:gd name="connsiteX0" fmla="*/ 20649 w 203419"/>
                <a:gd name="connsiteY0" fmla="*/ 244486 h 244488"/>
                <a:gd name="connsiteX1" fmla="*/ 7949 w 203419"/>
                <a:gd name="connsiteY1" fmla="*/ 115899 h 244488"/>
                <a:gd name="connsiteX2" fmla="*/ 158762 w 203419"/>
                <a:gd name="connsiteY2" fmla="*/ 25411 h 244488"/>
                <a:gd name="connsiteX3" fmla="*/ 203212 w 203419"/>
                <a:gd name="connsiteY3" fmla="*/ 11 h 244488"/>
                <a:gd name="connsiteX4" fmla="*/ 146062 w 203419"/>
                <a:gd name="connsiteY4" fmla="*/ 23824 h 244488"/>
                <a:gd name="connsiteX5" fmla="*/ 17474 w 203419"/>
                <a:gd name="connsiteY5" fmla="*/ 119074 h 244488"/>
                <a:gd name="connsiteX6" fmla="*/ 20649 w 203419"/>
                <a:gd name="connsiteY6" fmla="*/ 244486 h 24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419" h="244488">
                  <a:moveTo>
                    <a:pt x="20649" y="244486"/>
                  </a:moveTo>
                  <a:cubicBezTo>
                    <a:pt x="19062" y="243957"/>
                    <a:pt x="-15070" y="152411"/>
                    <a:pt x="7949" y="115899"/>
                  </a:cubicBezTo>
                  <a:cubicBezTo>
                    <a:pt x="30968" y="79387"/>
                    <a:pt x="126218" y="44726"/>
                    <a:pt x="158762" y="25411"/>
                  </a:cubicBezTo>
                  <a:cubicBezTo>
                    <a:pt x="191306" y="6096"/>
                    <a:pt x="205329" y="275"/>
                    <a:pt x="203212" y="11"/>
                  </a:cubicBezTo>
                  <a:cubicBezTo>
                    <a:pt x="201095" y="-253"/>
                    <a:pt x="177018" y="3980"/>
                    <a:pt x="146062" y="23824"/>
                  </a:cubicBezTo>
                  <a:cubicBezTo>
                    <a:pt x="115106" y="43668"/>
                    <a:pt x="39964" y="84149"/>
                    <a:pt x="17474" y="119074"/>
                  </a:cubicBezTo>
                  <a:cubicBezTo>
                    <a:pt x="-5016" y="153999"/>
                    <a:pt x="22236" y="245015"/>
                    <a:pt x="20649" y="244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: 図形 1271">
              <a:extLst>
                <a:ext uri="{FF2B5EF4-FFF2-40B4-BE49-F238E27FC236}">
                  <a16:creationId xmlns:a16="http://schemas.microsoft.com/office/drawing/2014/main" id="{5B5D7C6C-FA5E-446C-B885-63A8D19AFFF5}"/>
                </a:ext>
              </a:extLst>
            </p:cNvPr>
            <p:cNvSpPr/>
            <p:nvPr/>
          </p:nvSpPr>
          <p:spPr>
            <a:xfrm>
              <a:off x="8374714" y="6573497"/>
              <a:ext cx="300382" cy="184755"/>
            </a:xfrm>
            <a:custGeom>
              <a:avLst/>
              <a:gdLst>
                <a:gd name="connsiteX0" fmla="*/ 8874 w 300382"/>
                <a:gd name="connsiteY0" fmla="*/ 182903 h 184755"/>
                <a:gd name="connsiteX1" fmla="*/ 62849 w 300382"/>
                <a:gd name="connsiteY1" fmla="*/ 122578 h 184755"/>
                <a:gd name="connsiteX2" fmla="*/ 294624 w 300382"/>
                <a:gd name="connsiteY2" fmla="*/ 1928 h 184755"/>
                <a:gd name="connsiteX3" fmla="*/ 213661 w 300382"/>
                <a:gd name="connsiteY3" fmla="*/ 55903 h 184755"/>
                <a:gd name="connsiteX4" fmla="*/ 8874 w 300382"/>
                <a:gd name="connsiteY4" fmla="*/ 182903 h 18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382" h="184755">
                  <a:moveTo>
                    <a:pt x="8874" y="182903"/>
                  </a:moveTo>
                  <a:cubicBezTo>
                    <a:pt x="-16261" y="194016"/>
                    <a:pt x="15224" y="152740"/>
                    <a:pt x="62849" y="122578"/>
                  </a:cubicBezTo>
                  <a:cubicBezTo>
                    <a:pt x="110474" y="92416"/>
                    <a:pt x="269489" y="13040"/>
                    <a:pt x="294624" y="1928"/>
                  </a:cubicBezTo>
                  <a:cubicBezTo>
                    <a:pt x="319759" y="-9185"/>
                    <a:pt x="257053" y="30238"/>
                    <a:pt x="213661" y="55903"/>
                  </a:cubicBezTo>
                  <a:cubicBezTo>
                    <a:pt x="170269" y="81568"/>
                    <a:pt x="34009" y="171790"/>
                    <a:pt x="8874" y="1829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: 図形 1272">
              <a:extLst>
                <a:ext uri="{FF2B5EF4-FFF2-40B4-BE49-F238E27FC236}">
                  <a16:creationId xmlns:a16="http://schemas.microsoft.com/office/drawing/2014/main" id="{5E927813-62C5-4B16-B6AA-22353206C7E4}"/>
                </a:ext>
              </a:extLst>
            </p:cNvPr>
            <p:cNvSpPr/>
            <p:nvPr/>
          </p:nvSpPr>
          <p:spPr>
            <a:xfrm>
              <a:off x="8558213" y="6469063"/>
              <a:ext cx="104876" cy="111823"/>
            </a:xfrm>
            <a:custGeom>
              <a:avLst/>
              <a:gdLst>
                <a:gd name="connsiteX0" fmla="*/ 0 w 104876"/>
                <a:gd name="connsiteY0" fmla="*/ 0 h 111823"/>
                <a:gd name="connsiteX1" fmla="*/ 52387 w 104876"/>
                <a:gd name="connsiteY1" fmla="*/ 25400 h 111823"/>
                <a:gd name="connsiteX2" fmla="*/ 104775 w 104876"/>
                <a:gd name="connsiteY2" fmla="*/ 111125 h 111823"/>
                <a:gd name="connsiteX3" fmla="*/ 66675 w 104876"/>
                <a:gd name="connsiteY3" fmla="*/ 68262 h 111823"/>
                <a:gd name="connsiteX4" fmla="*/ 0 w 104876"/>
                <a:gd name="connsiteY4" fmla="*/ 0 h 11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76" h="111823">
                  <a:moveTo>
                    <a:pt x="0" y="0"/>
                  </a:moveTo>
                  <a:cubicBezTo>
                    <a:pt x="17462" y="3439"/>
                    <a:pt x="34925" y="6879"/>
                    <a:pt x="52387" y="25400"/>
                  </a:cubicBezTo>
                  <a:cubicBezTo>
                    <a:pt x="69850" y="43921"/>
                    <a:pt x="102394" y="103981"/>
                    <a:pt x="104775" y="111125"/>
                  </a:cubicBezTo>
                  <a:cubicBezTo>
                    <a:pt x="107156" y="118269"/>
                    <a:pt x="66675" y="68262"/>
                    <a:pt x="66675" y="6826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: 図形 1273">
              <a:extLst>
                <a:ext uri="{FF2B5EF4-FFF2-40B4-BE49-F238E27FC236}">
                  <a16:creationId xmlns:a16="http://schemas.microsoft.com/office/drawing/2014/main" id="{F276BCCE-1666-4AAD-8E04-69C57D2360CA}"/>
                </a:ext>
              </a:extLst>
            </p:cNvPr>
            <p:cNvSpPr/>
            <p:nvPr/>
          </p:nvSpPr>
          <p:spPr>
            <a:xfrm>
              <a:off x="8555218" y="6468786"/>
              <a:ext cx="136359" cy="117803"/>
            </a:xfrm>
            <a:custGeom>
              <a:avLst/>
              <a:gdLst>
                <a:gd name="connsiteX0" fmla="*/ 1407 w 136359"/>
                <a:gd name="connsiteY0" fmla="*/ 277 h 117803"/>
                <a:gd name="connsiteX1" fmla="*/ 53795 w 136359"/>
                <a:gd name="connsiteY1" fmla="*/ 5039 h 117803"/>
                <a:gd name="connsiteX2" fmla="*/ 96657 w 136359"/>
                <a:gd name="connsiteY2" fmla="*/ 14564 h 117803"/>
                <a:gd name="connsiteX3" fmla="*/ 126820 w 136359"/>
                <a:gd name="connsiteY3" fmla="*/ 66952 h 117803"/>
                <a:gd name="connsiteX4" fmla="*/ 112532 w 136359"/>
                <a:gd name="connsiteY4" fmla="*/ 117752 h 117803"/>
                <a:gd name="connsiteX5" fmla="*/ 136345 w 136359"/>
                <a:gd name="connsiteY5" fmla="*/ 57427 h 117803"/>
                <a:gd name="connsiteX6" fmla="*/ 114120 w 136359"/>
                <a:gd name="connsiteY6" fmla="*/ 12977 h 117803"/>
                <a:gd name="connsiteX7" fmla="*/ 1407 w 136359"/>
                <a:gd name="connsiteY7" fmla="*/ 277 h 11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359" h="117803">
                  <a:moveTo>
                    <a:pt x="1407" y="277"/>
                  </a:moveTo>
                  <a:cubicBezTo>
                    <a:pt x="-8647" y="-1046"/>
                    <a:pt x="37920" y="2658"/>
                    <a:pt x="53795" y="5039"/>
                  </a:cubicBezTo>
                  <a:cubicBezTo>
                    <a:pt x="69670" y="7420"/>
                    <a:pt x="84486" y="4245"/>
                    <a:pt x="96657" y="14564"/>
                  </a:cubicBezTo>
                  <a:cubicBezTo>
                    <a:pt x="108828" y="24883"/>
                    <a:pt x="124174" y="49754"/>
                    <a:pt x="126820" y="66952"/>
                  </a:cubicBezTo>
                  <a:cubicBezTo>
                    <a:pt x="129466" y="84150"/>
                    <a:pt x="110945" y="119339"/>
                    <a:pt x="112532" y="117752"/>
                  </a:cubicBezTo>
                  <a:cubicBezTo>
                    <a:pt x="114119" y="116165"/>
                    <a:pt x="136080" y="74889"/>
                    <a:pt x="136345" y="57427"/>
                  </a:cubicBezTo>
                  <a:cubicBezTo>
                    <a:pt x="136610" y="39965"/>
                    <a:pt x="133435" y="22238"/>
                    <a:pt x="114120" y="12977"/>
                  </a:cubicBezTo>
                  <a:cubicBezTo>
                    <a:pt x="94805" y="3717"/>
                    <a:pt x="11461" y="1600"/>
                    <a:pt x="1407" y="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: 図形 1275">
              <a:extLst>
                <a:ext uri="{FF2B5EF4-FFF2-40B4-BE49-F238E27FC236}">
                  <a16:creationId xmlns:a16="http://schemas.microsoft.com/office/drawing/2014/main" id="{D31E83E7-0AB3-4073-958C-99ACD3A53C43}"/>
                </a:ext>
              </a:extLst>
            </p:cNvPr>
            <p:cNvSpPr/>
            <p:nvPr/>
          </p:nvSpPr>
          <p:spPr>
            <a:xfrm>
              <a:off x="7565487" y="6113454"/>
              <a:ext cx="129328" cy="173171"/>
            </a:xfrm>
            <a:custGeom>
              <a:avLst/>
              <a:gdLst>
                <a:gd name="connsiteX0" fmla="*/ 538 w 129328"/>
                <a:gd name="connsiteY0" fmla="*/ 9 h 173171"/>
                <a:gd name="connsiteX1" fmla="*/ 56101 w 129328"/>
                <a:gd name="connsiteY1" fmla="*/ 69859 h 173171"/>
                <a:gd name="connsiteX2" fmla="*/ 111663 w 129328"/>
                <a:gd name="connsiteY2" fmla="*/ 114309 h 173171"/>
                <a:gd name="connsiteX3" fmla="*/ 121188 w 129328"/>
                <a:gd name="connsiteY3" fmla="*/ 133359 h 173171"/>
                <a:gd name="connsiteX4" fmla="*/ 35463 w 129328"/>
                <a:gd name="connsiteY4" fmla="*/ 173046 h 173171"/>
                <a:gd name="connsiteX5" fmla="*/ 127538 w 129328"/>
                <a:gd name="connsiteY5" fmla="*/ 119071 h 173171"/>
                <a:gd name="connsiteX6" fmla="*/ 91026 w 129328"/>
                <a:gd name="connsiteY6" fmla="*/ 65096 h 173171"/>
                <a:gd name="connsiteX7" fmla="*/ 538 w 129328"/>
                <a:gd name="connsiteY7" fmla="*/ 9 h 17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328" h="173171">
                  <a:moveTo>
                    <a:pt x="538" y="9"/>
                  </a:moveTo>
                  <a:cubicBezTo>
                    <a:pt x="-5283" y="803"/>
                    <a:pt x="37580" y="50809"/>
                    <a:pt x="56101" y="69859"/>
                  </a:cubicBezTo>
                  <a:cubicBezTo>
                    <a:pt x="74622" y="88909"/>
                    <a:pt x="100815" y="103726"/>
                    <a:pt x="111663" y="114309"/>
                  </a:cubicBezTo>
                  <a:cubicBezTo>
                    <a:pt x="122511" y="124892"/>
                    <a:pt x="133888" y="123570"/>
                    <a:pt x="121188" y="133359"/>
                  </a:cubicBezTo>
                  <a:cubicBezTo>
                    <a:pt x="108488" y="143148"/>
                    <a:pt x="34405" y="175427"/>
                    <a:pt x="35463" y="173046"/>
                  </a:cubicBezTo>
                  <a:cubicBezTo>
                    <a:pt x="36521" y="170665"/>
                    <a:pt x="118278" y="137063"/>
                    <a:pt x="127538" y="119071"/>
                  </a:cubicBezTo>
                  <a:cubicBezTo>
                    <a:pt x="136798" y="101079"/>
                    <a:pt x="107959" y="83881"/>
                    <a:pt x="91026" y="65096"/>
                  </a:cubicBezTo>
                  <a:cubicBezTo>
                    <a:pt x="74093" y="46311"/>
                    <a:pt x="6359" y="-785"/>
                    <a:pt x="538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: 図形 1276">
              <a:extLst>
                <a:ext uri="{FF2B5EF4-FFF2-40B4-BE49-F238E27FC236}">
                  <a16:creationId xmlns:a16="http://schemas.microsoft.com/office/drawing/2014/main" id="{849805D9-73E7-4A80-8320-3FB6C47DA23B}"/>
                </a:ext>
              </a:extLst>
            </p:cNvPr>
            <p:cNvSpPr/>
            <p:nvPr/>
          </p:nvSpPr>
          <p:spPr>
            <a:xfrm>
              <a:off x="7585874" y="6191153"/>
              <a:ext cx="39182" cy="119292"/>
            </a:xfrm>
            <a:custGeom>
              <a:avLst/>
              <a:gdLst>
                <a:gd name="connsiteX0" fmla="*/ 13489 w 39182"/>
                <a:gd name="connsiteY0" fmla="*/ 97 h 119292"/>
                <a:gd name="connsiteX1" fmla="*/ 789 w 39182"/>
                <a:gd name="connsiteY1" fmla="*/ 71535 h 119292"/>
                <a:gd name="connsiteX2" fmla="*/ 38889 w 39182"/>
                <a:gd name="connsiteY2" fmla="*/ 119160 h 119292"/>
                <a:gd name="connsiteX3" fmla="*/ 18251 w 39182"/>
                <a:gd name="connsiteY3" fmla="*/ 57247 h 119292"/>
                <a:gd name="connsiteX4" fmla="*/ 13489 w 39182"/>
                <a:gd name="connsiteY4" fmla="*/ 97 h 1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2" h="119292">
                  <a:moveTo>
                    <a:pt x="13489" y="97"/>
                  </a:moveTo>
                  <a:cubicBezTo>
                    <a:pt x="10579" y="2478"/>
                    <a:pt x="-3444" y="51691"/>
                    <a:pt x="789" y="71535"/>
                  </a:cubicBezTo>
                  <a:cubicBezTo>
                    <a:pt x="5022" y="91379"/>
                    <a:pt x="35979" y="121541"/>
                    <a:pt x="38889" y="119160"/>
                  </a:cubicBezTo>
                  <a:cubicBezTo>
                    <a:pt x="41799" y="116779"/>
                    <a:pt x="22220" y="74974"/>
                    <a:pt x="18251" y="57247"/>
                  </a:cubicBezTo>
                  <a:cubicBezTo>
                    <a:pt x="14282" y="39520"/>
                    <a:pt x="16399" y="-2284"/>
                    <a:pt x="13489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: 図形 1277">
              <a:extLst>
                <a:ext uri="{FF2B5EF4-FFF2-40B4-BE49-F238E27FC236}">
                  <a16:creationId xmlns:a16="http://schemas.microsoft.com/office/drawing/2014/main" id="{B91F6CE8-C88B-4635-8527-B9E3E9A01D1E}"/>
                </a:ext>
              </a:extLst>
            </p:cNvPr>
            <p:cNvSpPr/>
            <p:nvPr/>
          </p:nvSpPr>
          <p:spPr>
            <a:xfrm>
              <a:off x="7810500" y="6414915"/>
              <a:ext cx="130175" cy="104959"/>
            </a:xfrm>
            <a:custGeom>
              <a:avLst/>
              <a:gdLst>
                <a:gd name="connsiteX0" fmla="*/ 53975 w 130175"/>
                <a:gd name="connsiteY0" fmla="*/ 173 h 104959"/>
                <a:gd name="connsiteX1" fmla="*/ 0 w 130175"/>
                <a:gd name="connsiteY1" fmla="*/ 44623 h 104959"/>
                <a:gd name="connsiteX2" fmla="*/ 53975 w 130175"/>
                <a:gd name="connsiteY2" fmla="*/ 77960 h 104959"/>
                <a:gd name="connsiteX3" fmla="*/ 130175 w 130175"/>
                <a:gd name="connsiteY3" fmla="*/ 104948 h 104959"/>
                <a:gd name="connsiteX4" fmla="*/ 53975 w 130175"/>
                <a:gd name="connsiteY4" fmla="*/ 74785 h 104959"/>
                <a:gd name="connsiteX5" fmla="*/ 26988 w 130175"/>
                <a:gd name="connsiteY5" fmla="*/ 62085 h 104959"/>
                <a:gd name="connsiteX6" fmla="*/ 53975 w 130175"/>
                <a:gd name="connsiteY6" fmla="*/ 173 h 10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75" h="104959">
                  <a:moveTo>
                    <a:pt x="53975" y="173"/>
                  </a:moveTo>
                  <a:cubicBezTo>
                    <a:pt x="49477" y="-2737"/>
                    <a:pt x="0" y="31659"/>
                    <a:pt x="0" y="44623"/>
                  </a:cubicBezTo>
                  <a:cubicBezTo>
                    <a:pt x="0" y="57587"/>
                    <a:pt x="32279" y="67906"/>
                    <a:pt x="53975" y="77960"/>
                  </a:cubicBezTo>
                  <a:cubicBezTo>
                    <a:pt x="75671" y="88014"/>
                    <a:pt x="130175" y="105477"/>
                    <a:pt x="130175" y="104948"/>
                  </a:cubicBezTo>
                  <a:cubicBezTo>
                    <a:pt x="130175" y="104419"/>
                    <a:pt x="71173" y="81929"/>
                    <a:pt x="53975" y="74785"/>
                  </a:cubicBezTo>
                  <a:cubicBezTo>
                    <a:pt x="36777" y="67641"/>
                    <a:pt x="30692" y="72139"/>
                    <a:pt x="26988" y="62085"/>
                  </a:cubicBezTo>
                  <a:cubicBezTo>
                    <a:pt x="23284" y="52031"/>
                    <a:pt x="58473" y="3083"/>
                    <a:pt x="53975" y="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: 図形 1278">
              <a:extLst>
                <a:ext uri="{FF2B5EF4-FFF2-40B4-BE49-F238E27FC236}">
                  <a16:creationId xmlns:a16="http://schemas.microsoft.com/office/drawing/2014/main" id="{6B51D629-ACD1-427F-B594-37ECD704C480}"/>
                </a:ext>
              </a:extLst>
            </p:cNvPr>
            <p:cNvSpPr/>
            <p:nvPr/>
          </p:nvSpPr>
          <p:spPr>
            <a:xfrm>
              <a:off x="8572471" y="6193659"/>
              <a:ext cx="308434" cy="316679"/>
            </a:xfrm>
            <a:custGeom>
              <a:avLst/>
              <a:gdLst>
                <a:gd name="connsiteX0" fmla="*/ 125442 w 308434"/>
                <a:gd name="connsiteY0" fmla="*/ 316679 h 316679"/>
                <a:gd name="connsiteX1" fmla="*/ 201642 w 308434"/>
                <a:gd name="connsiteY1" fmla="*/ 178566 h 316679"/>
                <a:gd name="connsiteX2" fmla="*/ 308004 w 308434"/>
                <a:gd name="connsiteY2" fmla="*/ 151579 h 316679"/>
                <a:gd name="connsiteX3" fmla="*/ 234979 w 308434"/>
                <a:gd name="connsiteY3" fmla="*/ 108716 h 316679"/>
                <a:gd name="connsiteX4" fmla="*/ 133379 w 308434"/>
                <a:gd name="connsiteY4" fmla="*/ 24579 h 316679"/>
                <a:gd name="connsiteX5" fmla="*/ 82579 w 308434"/>
                <a:gd name="connsiteY5" fmla="*/ 3941 h 316679"/>
                <a:gd name="connsiteX6" fmla="*/ 29 w 308434"/>
                <a:gd name="connsiteY6" fmla="*/ 766 h 316679"/>
                <a:gd name="connsiteX7" fmla="*/ 92104 w 308434"/>
                <a:gd name="connsiteY7" fmla="*/ 13466 h 316679"/>
                <a:gd name="connsiteX8" fmla="*/ 215929 w 308434"/>
                <a:gd name="connsiteY8" fmla="*/ 111891 h 316679"/>
                <a:gd name="connsiteX9" fmla="*/ 254029 w 308434"/>
                <a:gd name="connsiteY9" fmla="*/ 137291 h 316679"/>
                <a:gd name="connsiteX10" fmla="*/ 182592 w 308434"/>
                <a:gd name="connsiteY10" fmla="*/ 178566 h 316679"/>
                <a:gd name="connsiteX11" fmla="*/ 125442 w 308434"/>
                <a:gd name="connsiteY11" fmla="*/ 316679 h 31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8434" h="316679">
                  <a:moveTo>
                    <a:pt x="125442" y="316679"/>
                  </a:moveTo>
                  <a:cubicBezTo>
                    <a:pt x="128617" y="316679"/>
                    <a:pt x="171215" y="206083"/>
                    <a:pt x="201642" y="178566"/>
                  </a:cubicBezTo>
                  <a:cubicBezTo>
                    <a:pt x="232069" y="151049"/>
                    <a:pt x="302448" y="163221"/>
                    <a:pt x="308004" y="151579"/>
                  </a:cubicBezTo>
                  <a:cubicBezTo>
                    <a:pt x="313560" y="139937"/>
                    <a:pt x="264083" y="129883"/>
                    <a:pt x="234979" y="108716"/>
                  </a:cubicBezTo>
                  <a:cubicBezTo>
                    <a:pt x="205875" y="87549"/>
                    <a:pt x="158779" y="42042"/>
                    <a:pt x="133379" y="24579"/>
                  </a:cubicBezTo>
                  <a:cubicBezTo>
                    <a:pt x="107979" y="7116"/>
                    <a:pt x="104804" y="7910"/>
                    <a:pt x="82579" y="3941"/>
                  </a:cubicBezTo>
                  <a:cubicBezTo>
                    <a:pt x="60354" y="-28"/>
                    <a:pt x="-1558" y="-821"/>
                    <a:pt x="29" y="766"/>
                  </a:cubicBezTo>
                  <a:cubicBezTo>
                    <a:pt x="1616" y="2353"/>
                    <a:pt x="56121" y="-5055"/>
                    <a:pt x="92104" y="13466"/>
                  </a:cubicBezTo>
                  <a:cubicBezTo>
                    <a:pt x="128087" y="31987"/>
                    <a:pt x="188941" y="91253"/>
                    <a:pt x="215929" y="111891"/>
                  </a:cubicBezTo>
                  <a:cubicBezTo>
                    <a:pt x="242917" y="132529"/>
                    <a:pt x="259585" y="126178"/>
                    <a:pt x="254029" y="137291"/>
                  </a:cubicBezTo>
                  <a:cubicBezTo>
                    <a:pt x="248473" y="148403"/>
                    <a:pt x="203759" y="151578"/>
                    <a:pt x="182592" y="178566"/>
                  </a:cubicBezTo>
                  <a:cubicBezTo>
                    <a:pt x="161425" y="205553"/>
                    <a:pt x="122267" y="316679"/>
                    <a:pt x="125442" y="316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: 図形 1279">
              <a:extLst>
                <a:ext uri="{FF2B5EF4-FFF2-40B4-BE49-F238E27FC236}">
                  <a16:creationId xmlns:a16="http://schemas.microsoft.com/office/drawing/2014/main" id="{2EB1BDCB-CB91-4D23-9E24-BD0639D4A125}"/>
                </a:ext>
              </a:extLst>
            </p:cNvPr>
            <p:cNvSpPr/>
            <p:nvPr/>
          </p:nvSpPr>
          <p:spPr>
            <a:xfrm>
              <a:off x="8596324" y="6032487"/>
              <a:ext cx="194898" cy="169951"/>
            </a:xfrm>
            <a:custGeom>
              <a:avLst/>
              <a:gdLst>
                <a:gd name="connsiteX0" fmla="*/ 193664 w 194898"/>
                <a:gd name="connsiteY0" fmla="*/ 13 h 169951"/>
                <a:gd name="connsiteX1" fmla="*/ 188901 w 194898"/>
                <a:gd name="connsiteY1" fmla="*/ 128601 h 169951"/>
                <a:gd name="connsiteX2" fmla="*/ 155564 w 194898"/>
                <a:gd name="connsiteY2" fmla="*/ 149238 h 169951"/>
                <a:gd name="connsiteX3" fmla="*/ 71426 w 194898"/>
                <a:gd name="connsiteY3" fmla="*/ 169876 h 169951"/>
                <a:gd name="connsiteX4" fmla="*/ 1576 w 194898"/>
                <a:gd name="connsiteY4" fmla="*/ 155588 h 169951"/>
                <a:gd name="connsiteX5" fmla="*/ 141276 w 194898"/>
                <a:gd name="connsiteY5" fmla="*/ 139713 h 169951"/>
                <a:gd name="connsiteX6" fmla="*/ 174614 w 194898"/>
                <a:gd name="connsiteY6" fmla="*/ 120663 h 169951"/>
                <a:gd name="connsiteX7" fmla="*/ 193664 w 194898"/>
                <a:gd name="connsiteY7" fmla="*/ 13 h 1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898" h="169951">
                  <a:moveTo>
                    <a:pt x="193664" y="13"/>
                  </a:moveTo>
                  <a:cubicBezTo>
                    <a:pt x="196045" y="1336"/>
                    <a:pt x="195251" y="103730"/>
                    <a:pt x="188901" y="128601"/>
                  </a:cubicBezTo>
                  <a:cubicBezTo>
                    <a:pt x="182551" y="153472"/>
                    <a:pt x="175143" y="142359"/>
                    <a:pt x="155564" y="149238"/>
                  </a:cubicBezTo>
                  <a:cubicBezTo>
                    <a:pt x="135985" y="156117"/>
                    <a:pt x="97091" y="168818"/>
                    <a:pt x="71426" y="169876"/>
                  </a:cubicBezTo>
                  <a:cubicBezTo>
                    <a:pt x="45761" y="170934"/>
                    <a:pt x="-10066" y="160615"/>
                    <a:pt x="1576" y="155588"/>
                  </a:cubicBezTo>
                  <a:cubicBezTo>
                    <a:pt x="13218" y="150561"/>
                    <a:pt x="112436" y="145534"/>
                    <a:pt x="141276" y="139713"/>
                  </a:cubicBezTo>
                  <a:cubicBezTo>
                    <a:pt x="170116" y="133892"/>
                    <a:pt x="166147" y="143417"/>
                    <a:pt x="174614" y="120663"/>
                  </a:cubicBezTo>
                  <a:cubicBezTo>
                    <a:pt x="183081" y="97909"/>
                    <a:pt x="191283" y="-1310"/>
                    <a:pt x="193664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: 図形 1280">
              <a:extLst>
                <a:ext uri="{FF2B5EF4-FFF2-40B4-BE49-F238E27FC236}">
                  <a16:creationId xmlns:a16="http://schemas.microsoft.com/office/drawing/2014/main" id="{02E79C2A-93DC-4860-B8F4-A80C699F0660}"/>
                </a:ext>
              </a:extLst>
            </p:cNvPr>
            <p:cNvSpPr/>
            <p:nvPr/>
          </p:nvSpPr>
          <p:spPr>
            <a:xfrm>
              <a:off x="8242263" y="5419725"/>
              <a:ext cx="370673" cy="563873"/>
            </a:xfrm>
            <a:custGeom>
              <a:avLst/>
              <a:gdLst>
                <a:gd name="connsiteX0" fmla="*/ 37 w 370673"/>
                <a:gd name="connsiteY0" fmla="*/ 0 h 563873"/>
                <a:gd name="connsiteX1" fmla="*/ 254037 w 370673"/>
                <a:gd name="connsiteY1" fmla="*/ 369888 h 563873"/>
                <a:gd name="connsiteX2" fmla="*/ 355637 w 370673"/>
                <a:gd name="connsiteY2" fmla="*/ 504825 h 563873"/>
                <a:gd name="connsiteX3" fmla="*/ 360400 w 370673"/>
                <a:gd name="connsiteY3" fmla="*/ 555625 h 563873"/>
                <a:gd name="connsiteX4" fmla="*/ 261975 w 370673"/>
                <a:gd name="connsiteY4" fmla="*/ 561975 h 563873"/>
                <a:gd name="connsiteX5" fmla="*/ 342937 w 370673"/>
                <a:gd name="connsiteY5" fmla="*/ 536575 h 563873"/>
                <a:gd name="connsiteX6" fmla="*/ 273087 w 370673"/>
                <a:gd name="connsiteY6" fmla="*/ 369888 h 563873"/>
                <a:gd name="connsiteX7" fmla="*/ 37 w 370673"/>
                <a:gd name="connsiteY7" fmla="*/ 0 h 56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673" h="563873">
                  <a:moveTo>
                    <a:pt x="37" y="0"/>
                  </a:moveTo>
                  <a:cubicBezTo>
                    <a:pt x="-3138" y="0"/>
                    <a:pt x="194770" y="285751"/>
                    <a:pt x="254037" y="369888"/>
                  </a:cubicBezTo>
                  <a:cubicBezTo>
                    <a:pt x="313304" y="454025"/>
                    <a:pt x="337910" y="473869"/>
                    <a:pt x="355637" y="504825"/>
                  </a:cubicBezTo>
                  <a:cubicBezTo>
                    <a:pt x="373364" y="535781"/>
                    <a:pt x="376010" y="546100"/>
                    <a:pt x="360400" y="555625"/>
                  </a:cubicBezTo>
                  <a:cubicBezTo>
                    <a:pt x="344790" y="565150"/>
                    <a:pt x="264886" y="565150"/>
                    <a:pt x="261975" y="561975"/>
                  </a:cubicBezTo>
                  <a:cubicBezTo>
                    <a:pt x="259065" y="558800"/>
                    <a:pt x="341085" y="568590"/>
                    <a:pt x="342937" y="536575"/>
                  </a:cubicBezTo>
                  <a:cubicBezTo>
                    <a:pt x="344789" y="504560"/>
                    <a:pt x="329443" y="457730"/>
                    <a:pt x="273087" y="369888"/>
                  </a:cubicBezTo>
                  <a:cubicBezTo>
                    <a:pt x="216731" y="282046"/>
                    <a:pt x="3212" y="0"/>
                    <a:pt x="3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: 図形 1281">
              <a:extLst>
                <a:ext uri="{FF2B5EF4-FFF2-40B4-BE49-F238E27FC236}">
                  <a16:creationId xmlns:a16="http://schemas.microsoft.com/office/drawing/2014/main" id="{A7E025CD-84A8-484A-BCEA-86BCD8F5FE37}"/>
                </a:ext>
              </a:extLst>
            </p:cNvPr>
            <p:cNvSpPr/>
            <p:nvPr/>
          </p:nvSpPr>
          <p:spPr>
            <a:xfrm>
              <a:off x="8632825" y="5978352"/>
              <a:ext cx="123825" cy="138547"/>
            </a:xfrm>
            <a:custGeom>
              <a:avLst/>
              <a:gdLst>
                <a:gd name="connsiteX0" fmla="*/ 0 w 123825"/>
                <a:gd name="connsiteY0" fmla="*/ 173 h 138547"/>
                <a:gd name="connsiteX1" fmla="*/ 93663 w 123825"/>
                <a:gd name="connsiteY1" fmla="*/ 68436 h 138547"/>
                <a:gd name="connsiteX2" fmla="*/ 123825 w 123825"/>
                <a:gd name="connsiteY2" fmla="*/ 138286 h 138547"/>
                <a:gd name="connsiteX3" fmla="*/ 93663 w 123825"/>
                <a:gd name="connsiteY3" fmla="*/ 89073 h 138547"/>
                <a:gd name="connsiteX4" fmla="*/ 0 w 123825"/>
                <a:gd name="connsiteY4" fmla="*/ 173 h 13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38547">
                  <a:moveTo>
                    <a:pt x="0" y="173"/>
                  </a:moveTo>
                  <a:cubicBezTo>
                    <a:pt x="0" y="-3266"/>
                    <a:pt x="73026" y="45417"/>
                    <a:pt x="93663" y="68436"/>
                  </a:cubicBezTo>
                  <a:cubicBezTo>
                    <a:pt x="114300" y="91455"/>
                    <a:pt x="123825" y="134847"/>
                    <a:pt x="123825" y="138286"/>
                  </a:cubicBezTo>
                  <a:cubicBezTo>
                    <a:pt x="123825" y="141725"/>
                    <a:pt x="112978" y="110504"/>
                    <a:pt x="93663" y="89073"/>
                  </a:cubicBezTo>
                  <a:cubicBezTo>
                    <a:pt x="74349" y="67642"/>
                    <a:pt x="0" y="3612"/>
                    <a:pt x="0" y="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: 図形 1284">
              <a:extLst>
                <a:ext uri="{FF2B5EF4-FFF2-40B4-BE49-F238E27FC236}">
                  <a16:creationId xmlns:a16="http://schemas.microsoft.com/office/drawing/2014/main" id="{2DB01C67-5989-4A27-B08A-F8C4151E92A9}"/>
                </a:ext>
              </a:extLst>
            </p:cNvPr>
            <p:cNvSpPr/>
            <p:nvPr/>
          </p:nvSpPr>
          <p:spPr>
            <a:xfrm>
              <a:off x="8758579" y="6012560"/>
              <a:ext cx="92355" cy="99351"/>
            </a:xfrm>
            <a:custGeom>
              <a:avLst/>
              <a:gdLst>
                <a:gd name="connsiteX0" fmla="*/ 1246 w 92355"/>
                <a:gd name="connsiteY0" fmla="*/ 99315 h 99351"/>
                <a:gd name="connsiteX1" fmla="*/ 42521 w 92355"/>
                <a:gd name="connsiteY1" fmla="*/ 15178 h 99351"/>
                <a:gd name="connsiteX2" fmla="*/ 91734 w 92355"/>
                <a:gd name="connsiteY2" fmla="*/ 4065 h 99351"/>
                <a:gd name="connsiteX3" fmla="*/ 1246 w 92355"/>
                <a:gd name="connsiteY3" fmla="*/ 99315 h 9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55" h="99351">
                  <a:moveTo>
                    <a:pt x="1246" y="99315"/>
                  </a:moveTo>
                  <a:cubicBezTo>
                    <a:pt x="-6956" y="101167"/>
                    <a:pt x="27440" y="31053"/>
                    <a:pt x="42521" y="15178"/>
                  </a:cubicBezTo>
                  <a:cubicBezTo>
                    <a:pt x="57602" y="-697"/>
                    <a:pt x="97819" y="-3608"/>
                    <a:pt x="91734" y="4065"/>
                  </a:cubicBezTo>
                  <a:cubicBezTo>
                    <a:pt x="85649" y="11738"/>
                    <a:pt x="9448" y="97463"/>
                    <a:pt x="1246" y="99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: 図形 1285">
              <a:extLst>
                <a:ext uri="{FF2B5EF4-FFF2-40B4-BE49-F238E27FC236}">
                  <a16:creationId xmlns:a16="http://schemas.microsoft.com/office/drawing/2014/main" id="{A3886251-5DDA-4F4E-8759-97DB20977107}"/>
                </a:ext>
              </a:extLst>
            </p:cNvPr>
            <p:cNvSpPr/>
            <p:nvPr/>
          </p:nvSpPr>
          <p:spPr>
            <a:xfrm>
              <a:off x="8750246" y="5987953"/>
              <a:ext cx="123175" cy="127210"/>
            </a:xfrm>
            <a:custGeom>
              <a:avLst/>
              <a:gdLst>
                <a:gd name="connsiteX0" fmla="*/ 54 w 123175"/>
                <a:gd name="connsiteY0" fmla="*/ 92172 h 127210"/>
                <a:gd name="connsiteX1" fmla="*/ 30217 w 123175"/>
                <a:gd name="connsiteY1" fmla="*/ 20735 h 127210"/>
                <a:gd name="connsiteX2" fmla="*/ 100067 w 123175"/>
                <a:gd name="connsiteY2" fmla="*/ 97 h 127210"/>
                <a:gd name="connsiteX3" fmla="*/ 119117 w 123175"/>
                <a:gd name="connsiteY3" fmla="*/ 15972 h 127210"/>
                <a:gd name="connsiteX4" fmla="*/ 117529 w 123175"/>
                <a:gd name="connsiteY4" fmla="*/ 76297 h 127210"/>
                <a:gd name="connsiteX5" fmla="*/ 122292 w 123175"/>
                <a:gd name="connsiteY5" fmla="*/ 125510 h 127210"/>
                <a:gd name="connsiteX6" fmla="*/ 96892 w 123175"/>
                <a:gd name="connsiteY6" fmla="*/ 12797 h 127210"/>
                <a:gd name="connsiteX7" fmla="*/ 36567 w 123175"/>
                <a:gd name="connsiteY7" fmla="*/ 44547 h 127210"/>
                <a:gd name="connsiteX8" fmla="*/ 54 w 123175"/>
                <a:gd name="connsiteY8" fmla="*/ 92172 h 12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75" h="127210">
                  <a:moveTo>
                    <a:pt x="54" y="92172"/>
                  </a:moveTo>
                  <a:cubicBezTo>
                    <a:pt x="-1004" y="88203"/>
                    <a:pt x="13548" y="36081"/>
                    <a:pt x="30217" y="20735"/>
                  </a:cubicBezTo>
                  <a:cubicBezTo>
                    <a:pt x="46886" y="5389"/>
                    <a:pt x="85250" y="891"/>
                    <a:pt x="100067" y="97"/>
                  </a:cubicBezTo>
                  <a:cubicBezTo>
                    <a:pt x="114884" y="-697"/>
                    <a:pt x="116207" y="3272"/>
                    <a:pt x="119117" y="15972"/>
                  </a:cubicBezTo>
                  <a:cubicBezTo>
                    <a:pt x="122027" y="28672"/>
                    <a:pt x="117000" y="58041"/>
                    <a:pt x="117529" y="76297"/>
                  </a:cubicBezTo>
                  <a:cubicBezTo>
                    <a:pt x="118058" y="94553"/>
                    <a:pt x="125731" y="136093"/>
                    <a:pt x="122292" y="125510"/>
                  </a:cubicBezTo>
                  <a:cubicBezTo>
                    <a:pt x="118853" y="114927"/>
                    <a:pt x="111179" y="26291"/>
                    <a:pt x="96892" y="12797"/>
                  </a:cubicBezTo>
                  <a:cubicBezTo>
                    <a:pt x="82605" y="-697"/>
                    <a:pt x="52442" y="34228"/>
                    <a:pt x="36567" y="44547"/>
                  </a:cubicBezTo>
                  <a:cubicBezTo>
                    <a:pt x="20692" y="54866"/>
                    <a:pt x="1112" y="96141"/>
                    <a:pt x="54" y="92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: 図形 1286">
              <a:extLst>
                <a:ext uri="{FF2B5EF4-FFF2-40B4-BE49-F238E27FC236}">
                  <a16:creationId xmlns:a16="http://schemas.microsoft.com/office/drawing/2014/main" id="{18C70D89-62B2-40F9-B95E-DEE510AEC5B0}"/>
                </a:ext>
              </a:extLst>
            </p:cNvPr>
            <p:cNvSpPr/>
            <p:nvPr/>
          </p:nvSpPr>
          <p:spPr>
            <a:xfrm>
              <a:off x="8687958" y="5865826"/>
              <a:ext cx="133186" cy="176403"/>
            </a:xfrm>
            <a:custGeom>
              <a:avLst/>
              <a:gdLst>
                <a:gd name="connsiteX0" fmla="*/ 36942 w 133186"/>
                <a:gd name="connsiteY0" fmla="*/ 176199 h 176403"/>
                <a:gd name="connsiteX1" fmla="*/ 60755 w 133186"/>
                <a:gd name="connsiteY1" fmla="*/ 93649 h 176403"/>
                <a:gd name="connsiteX2" fmla="*/ 132192 w 133186"/>
                <a:gd name="connsiteY2" fmla="*/ 131749 h 176403"/>
                <a:gd name="connsiteX3" fmla="*/ 2017 w 133186"/>
                <a:gd name="connsiteY3" fmla="*/ 1574 h 176403"/>
                <a:gd name="connsiteX4" fmla="*/ 51230 w 133186"/>
                <a:gd name="connsiteY4" fmla="*/ 65074 h 176403"/>
                <a:gd name="connsiteX5" fmla="*/ 36942 w 133186"/>
                <a:gd name="connsiteY5" fmla="*/ 176199 h 17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186" h="176403">
                  <a:moveTo>
                    <a:pt x="36942" y="176199"/>
                  </a:moveTo>
                  <a:cubicBezTo>
                    <a:pt x="38529" y="180961"/>
                    <a:pt x="44880" y="101057"/>
                    <a:pt x="60755" y="93649"/>
                  </a:cubicBezTo>
                  <a:cubicBezTo>
                    <a:pt x="76630" y="86241"/>
                    <a:pt x="141982" y="147095"/>
                    <a:pt x="132192" y="131749"/>
                  </a:cubicBezTo>
                  <a:cubicBezTo>
                    <a:pt x="122402" y="116403"/>
                    <a:pt x="15511" y="12686"/>
                    <a:pt x="2017" y="1574"/>
                  </a:cubicBezTo>
                  <a:cubicBezTo>
                    <a:pt x="-11477" y="-9539"/>
                    <a:pt x="46997" y="40997"/>
                    <a:pt x="51230" y="65074"/>
                  </a:cubicBezTo>
                  <a:cubicBezTo>
                    <a:pt x="55463" y="89151"/>
                    <a:pt x="35355" y="171437"/>
                    <a:pt x="36942" y="176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: 図形 1287">
              <a:extLst>
                <a:ext uri="{FF2B5EF4-FFF2-40B4-BE49-F238E27FC236}">
                  <a16:creationId xmlns:a16="http://schemas.microsoft.com/office/drawing/2014/main" id="{DE507C74-A2BA-41E3-86F0-EEF9F627FC31}"/>
                </a:ext>
              </a:extLst>
            </p:cNvPr>
            <p:cNvSpPr/>
            <p:nvPr/>
          </p:nvSpPr>
          <p:spPr>
            <a:xfrm>
              <a:off x="8738987" y="5879338"/>
              <a:ext cx="113637" cy="110417"/>
            </a:xfrm>
            <a:custGeom>
              <a:avLst/>
              <a:gdLst>
                <a:gd name="connsiteX0" fmla="*/ 201 w 113637"/>
                <a:gd name="connsiteY0" fmla="*/ 762 h 110417"/>
                <a:gd name="connsiteX1" fmla="*/ 109738 w 113637"/>
                <a:gd name="connsiteY1" fmla="*/ 108712 h 110417"/>
                <a:gd name="connsiteX2" fmla="*/ 82751 w 113637"/>
                <a:gd name="connsiteY2" fmla="*/ 62675 h 110417"/>
                <a:gd name="connsiteX3" fmla="*/ 201 w 113637"/>
                <a:gd name="connsiteY3" fmla="*/ 762 h 11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637" h="110417">
                  <a:moveTo>
                    <a:pt x="201" y="762"/>
                  </a:moveTo>
                  <a:cubicBezTo>
                    <a:pt x="4699" y="8435"/>
                    <a:pt x="95980" y="98393"/>
                    <a:pt x="109738" y="108712"/>
                  </a:cubicBezTo>
                  <a:cubicBezTo>
                    <a:pt x="123496" y="119031"/>
                    <a:pt x="97568" y="79873"/>
                    <a:pt x="82751" y="62675"/>
                  </a:cubicBezTo>
                  <a:cubicBezTo>
                    <a:pt x="67934" y="45477"/>
                    <a:pt x="-4297" y="-6911"/>
                    <a:pt x="201" y="7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: 図形 1288">
              <a:extLst>
                <a:ext uri="{FF2B5EF4-FFF2-40B4-BE49-F238E27FC236}">
                  <a16:creationId xmlns:a16="http://schemas.microsoft.com/office/drawing/2014/main" id="{A45A1775-8B93-471B-923A-9B12F0BF284B}"/>
                </a:ext>
              </a:extLst>
            </p:cNvPr>
            <p:cNvSpPr/>
            <p:nvPr/>
          </p:nvSpPr>
          <p:spPr>
            <a:xfrm>
              <a:off x="8658065" y="6194053"/>
              <a:ext cx="216821" cy="148940"/>
            </a:xfrm>
            <a:custGeom>
              <a:avLst/>
              <a:gdLst>
                <a:gd name="connsiteX0" fmla="*/ 160 w 216821"/>
                <a:gd name="connsiteY0" fmla="*/ 372 h 148940"/>
                <a:gd name="connsiteX1" fmla="*/ 125573 w 216821"/>
                <a:gd name="connsiteY1" fmla="*/ 27360 h 148940"/>
                <a:gd name="connsiteX2" fmla="*/ 216060 w 216821"/>
                <a:gd name="connsiteY2" fmla="*/ 148010 h 148940"/>
                <a:gd name="connsiteX3" fmla="*/ 165260 w 216821"/>
                <a:gd name="connsiteY3" fmla="*/ 79747 h 148940"/>
                <a:gd name="connsiteX4" fmla="*/ 100173 w 216821"/>
                <a:gd name="connsiteY4" fmla="*/ 16247 h 148940"/>
                <a:gd name="connsiteX5" fmla="*/ 160 w 216821"/>
                <a:gd name="connsiteY5" fmla="*/ 372 h 14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821" h="148940">
                  <a:moveTo>
                    <a:pt x="160" y="372"/>
                  </a:moveTo>
                  <a:cubicBezTo>
                    <a:pt x="4393" y="2224"/>
                    <a:pt x="89590" y="2754"/>
                    <a:pt x="125573" y="27360"/>
                  </a:cubicBezTo>
                  <a:cubicBezTo>
                    <a:pt x="161556" y="51966"/>
                    <a:pt x="209446" y="139279"/>
                    <a:pt x="216060" y="148010"/>
                  </a:cubicBezTo>
                  <a:cubicBezTo>
                    <a:pt x="222674" y="156741"/>
                    <a:pt x="184575" y="101708"/>
                    <a:pt x="165260" y="79747"/>
                  </a:cubicBezTo>
                  <a:cubicBezTo>
                    <a:pt x="145946" y="57787"/>
                    <a:pt x="123456" y="28947"/>
                    <a:pt x="100173" y="16247"/>
                  </a:cubicBezTo>
                  <a:cubicBezTo>
                    <a:pt x="76890" y="3547"/>
                    <a:pt x="-4073" y="-1480"/>
                    <a:pt x="160" y="3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: 図形 1289">
              <a:extLst>
                <a:ext uri="{FF2B5EF4-FFF2-40B4-BE49-F238E27FC236}">
                  <a16:creationId xmlns:a16="http://schemas.microsoft.com/office/drawing/2014/main" id="{BCED11C5-DA01-42B8-BC09-DAFAC4366775}"/>
                </a:ext>
              </a:extLst>
            </p:cNvPr>
            <p:cNvSpPr/>
            <p:nvPr/>
          </p:nvSpPr>
          <p:spPr>
            <a:xfrm>
              <a:off x="8812131" y="6067425"/>
              <a:ext cx="39121" cy="165727"/>
            </a:xfrm>
            <a:custGeom>
              <a:avLst/>
              <a:gdLst>
                <a:gd name="connsiteX0" fmla="*/ 82 w 39121"/>
                <a:gd name="connsiteY0" fmla="*/ 0 h 165727"/>
                <a:gd name="connsiteX1" fmla="*/ 38182 w 39121"/>
                <a:gd name="connsiteY1" fmla="*/ 61913 h 165727"/>
                <a:gd name="connsiteX2" fmla="*/ 25482 w 39121"/>
                <a:gd name="connsiteY2" fmla="*/ 103188 h 165727"/>
                <a:gd name="connsiteX3" fmla="*/ 3257 w 39121"/>
                <a:gd name="connsiteY3" fmla="*/ 165100 h 165727"/>
                <a:gd name="connsiteX4" fmla="*/ 27069 w 39121"/>
                <a:gd name="connsiteY4" fmla="*/ 61913 h 165727"/>
                <a:gd name="connsiteX5" fmla="*/ 82 w 39121"/>
                <a:gd name="connsiteY5" fmla="*/ 0 h 16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21" h="165727">
                  <a:moveTo>
                    <a:pt x="82" y="0"/>
                  </a:moveTo>
                  <a:cubicBezTo>
                    <a:pt x="1934" y="0"/>
                    <a:pt x="33949" y="44715"/>
                    <a:pt x="38182" y="61913"/>
                  </a:cubicBezTo>
                  <a:cubicBezTo>
                    <a:pt x="42415" y="79111"/>
                    <a:pt x="31303" y="85990"/>
                    <a:pt x="25482" y="103188"/>
                  </a:cubicBezTo>
                  <a:cubicBezTo>
                    <a:pt x="19661" y="120386"/>
                    <a:pt x="2993" y="171979"/>
                    <a:pt x="3257" y="165100"/>
                  </a:cubicBezTo>
                  <a:cubicBezTo>
                    <a:pt x="3521" y="158221"/>
                    <a:pt x="26011" y="87048"/>
                    <a:pt x="27069" y="61913"/>
                  </a:cubicBezTo>
                  <a:cubicBezTo>
                    <a:pt x="28127" y="36778"/>
                    <a:pt x="-1770" y="0"/>
                    <a:pt x="8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: 図形 1290">
              <a:extLst>
                <a:ext uri="{FF2B5EF4-FFF2-40B4-BE49-F238E27FC236}">
                  <a16:creationId xmlns:a16="http://schemas.microsoft.com/office/drawing/2014/main" id="{E7622FCD-9804-4040-8A6B-109D14356242}"/>
                </a:ext>
              </a:extLst>
            </p:cNvPr>
            <p:cNvSpPr/>
            <p:nvPr/>
          </p:nvSpPr>
          <p:spPr>
            <a:xfrm>
              <a:off x="8866178" y="6011782"/>
              <a:ext cx="74629" cy="319347"/>
            </a:xfrm>
            <a:custGeom>
              <a:avLst/>
              <a:gdLst>
                <a:gd name="connsiteX0" fmla="*/ 10 w 74629"/>
                <a:gd name="connsiteY0" fmla="*/ 81 h 319347"/>
                <a:gd name="connsiteX1" fmla="*/ 33347 w 74629"/>
                <a:gd name="connsiteY1" fmla="*/ 190581 h 319347"/>
                <a:gd name="connsiteX2" fmla="*/ 74622 w 74629"/>
                <a:gd name="connsiteY2" fmla="*/ 319168 h 319347"/>
                <a:gd name="connsiteX3" fmla="*/ 30172 w 74629"/>
                <a:gd name="connsiteY3" fmla="*/ 214393 h 319347"/>
                <a:gd name="connsiteX4" fmla="*/ 10 w 74629"/>
                <a:gd name="connsiteY4" fmla="*/ 81 h 31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29" h="319347">
                  <a:moveTo>
                    <a:pt x="10" y="81"/>
                  </a:moveTo>
                  <a:cubicBezTo>
                    <a:pt x="539" y="-3888"/>
                    <a:pt x="20912" y="137400"/>
                    <a:pt x="33347" y="190581"/>
                  </a:cubicBezTo>
                  <a:cubicBezTo>
                    <a:pt x="45782" y="243762"/>
                    <a:pt x="75151" y="315199"/>
                    <a:pt x="74622" y="319168"/>
                  </a:cubicBezTo>
                  <a:cubicBezTo>
                    <a:pt x="74093" y="323137"/>
                    <a:pt x="41549" y="260431"/>
                    <a:pt x="30172" y="214393"/>
                  </a:cubicBezTo>
                  <a:cubicBezTo>
                    <a:pt x="18795" y="168356"/>
                    <a:pt x="-519" y="4050"/>
                    <a:pt x="10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: 図形 1291">
              <a:extLst>
                <a:ext uri="{FF2B5EF4-FFF2-40B4-BE49-F238E27FC236}">
                  <a16:creationId xmlns:a16="http://schemas.microsoft.com/office/drawing/2014/main" id="{497DC027-EFD8-475C-A210-65731B1C8E70}"/>
                </a:ext>
              </a:extLst>
            </p:cNvPr>
            <p:cNvSpPr/>
            <p:nvPr/>
          </p:nvSpPr>
          <p:spPr>
            <a:xfrm>
              <a:off x="8920102" y="5993028"/>
              <a:ext cx="28065" cy="329985"/>
            </a:xfrm>
            <a:custGeom>
              <a:avLst/>
              <a:gdLst>
                <a:gd name="connsiteX0" fmla="*/ 20698 w 28065"/>
                <a:gd name="connsiteY0" fmla="*/ 1372 h 329985"/>
                <a:gd name="connsiteX1" fmla="*/ 27048 w 28065"/>
                <a:gd name="connsiteY1" fmla="*/ 106147 h 329985"/>
                <a:gd name="connsiteX2" fmla="*/ 61 w 28065"/>
                <a:gd name="connsiteY2" fmla="*/ 214097 h 329985"/>
                <a:gd name="connsiteX3" fmla="*/ 19111 w 28065"/>
                <a:gd name="connsiteY3" fmla="*/ 329985 h 329985"/>
                <a:gd name="connsiteX4" fmla="*/ 4823 w 28065"/>
                <a:gd name="connsiteY4" fmla="*/ 183935 h 329985"/>
                <a:gd name="connsiteX5" fmla="*/ 20698 w 28065"/>
                <a:gd name="connsiteY5" fmla="*/ 1372 h 32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65" h="329985">
                  <a:moveTo>
                    <a:pt x="20698" y="1372"/>
                  </a:moveTo>
                  <a:cubicBezTo>
                    <a:pt x="24402" y="-11593"/>
                    <a:pt x="30488" y="70693"/>
                    <a:pt x="27048" y="106147"/>
                  </a:cubicBezTo>
                  <a:cubicBezTo>
                    <a:pt x="23609" y="141601"/>
                    <a:pt x="1384" y="176791"/>
                    <a:pt x="61" y="214097"/>
                  </a:cubicBezTo>
                  <a:cubicBezTo>
                    <a:pt x="-1262" y="251403"/>
                    <a:pt x="19111" y="329985"/>
                    <a:pt x="19111" y="329985"/>
                  </a:cubicBezTo>
                  <a:cubicBezTo>
                    <a:pt x="19905" y="324958"/>
                    <a:pt x="6675" y="232354"/>
                    <a:pt x="4823" y="183935"/>
                  </a:cubicBezTo>
                  <a:cubicBezTo>
                    <a:pt x="2971" y="135516"/>
                    <a:pt x="16994" y="14337"/>
                    <a:pt x="20698" y="13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: 図形 1292">
              <a:extLst>
                <a:ext uri="{FF2B5EF4-FFF2-40B4-BE49-F238E27FC236}">
                  <a16:creationId xmlns:a16="http://schemas.microsoft.com/office/drawing/2014/main" id="{E06AD6D5-47D6-41DB-A3E2-26C8EB1926E5}"/>
                </a:ext>
              </a:extLst>
            </p:cNvPr>
            <p:cNvSpPr/>
            <p:nvPr/>
          </p:nvSpPr>
          <p:spPr>
            <a:xfrm>
              <a:off x="8817562" y="5987008"/>
              <a:ext cx="139216" cy="20652"/>
            </a:xfrm>
            <a:custGeom>
              <a:avLst/>
              <a:gdLst>
                <a:gd name="connsiteX0" fmla="*/ 1001 w 139216"/>
                <a:gd name="connsiteY0" fmla="*/ 12155 h 20652"/>
                <a:gd name="connsiteX1" fmla="*/ 128001 w 139216"/>
                <a:gd name="connsiteY1" fmla="*/ 1042 h 20652"/>
                <a:gd name="connsiteX2" fmla="*/ 126413 w 139216"/>
                <a:gd name="connsiteY2" fmla="*/ 2630 h 20652"/>
                <a:gd name="connsiteX3" fmla="*/ 70851 w 139216"/>
                <a:gd name="connsiteY3" fmla="*/ 20092 h 20652"/>
                <a:gd name="connsiteX4" fmla="*/ 1001 w 139216"/>
                <a:gd name="connsiteY4" fmla="*/ 12155 h 2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16" h="20652">
                  <a:moveTo>
                    <a:pt x="1001" y="12155"/>
                  </a:moveTo>
                  <a:cubicBezTo>
                    <a:pt x="10526" y="8980"/>
                    <a:pt x="128001" y="1042"/>
                    <a:pt x="128001" y="1042"/>
                  </a:cubicBezTo>
                  <a:cubicBezTo>
                    <a:pt x="148903" y="-545"/>
                    <a:pt x="135938" y="-545"/>
                    <a:pt x="126413" y="2630"/>
                  </a:cubicBezTo>
                  <a:cubicBezTo>
                    <a:pt x="116888" y="5805"/>
                    <a:pt x="89107" y="17446"/>
                    <a:pt x="70851" y="20092"/>
                  </a:cubicBezTo>
                  <a:cubicBezTo>
                    <a:pt x="52595" y="22738"/>
                    <a:pt x="-8524" y="15330"/>
                    <a:pt x="1001" y="12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: 図形 1293">
              <a:extLst>
                <a:ext uri="{FF2B5EF4-FFF2-40B4-BE49-F238E27FC236}">
                  <a16:creationId xmlns:a16="http://schemas.microsoft.com/office/drawing/2014/main" id="{5410E4E8-4BAE-48F1-8DAD-5938FA932A31}"/>
                </a:ext>
              </a:extLst>
            </p:cNvPr>
            <p:cNvSpPr/>
            <p:nvPr/>
          </p:nvSpPr>
          <p:spPr>
            <a:xfrm>
              <a:off x="1763516" y="7774493"/>
              <a:ext cx="365588" cy="78450"/>
            </a:xfrm>
            <a:custGeom>
              <a:avLst/>
              <a:gdLst>
                <a:gd name="connsiteX0" fmla="*/ 197 w 365588"/>
                <a:gd name="connsiteY0" fmla="*/ 72520 h 78450"/>
                <a:gd name="connsiteX1" fmla="*/ 247847 w 365588"/>
                <a:gd name="connsiteY1" fmla="*/ 72520 h 78450"/>
                <a:gd name="connsiteX2" fmla="*/ 363734 w 365588"/>
                <a:gd name="connsiteY2" fmla="*/ 1082 h 78450"/>
                <a:gd name="connsiteX3" fmla="*/ 311347 w 365588"/>
                <a:gd name="connsiteY3" fmla="*/ 31245 h 78450"/>
                <a:gd name="connsiteX4" fmla="*/ 208159 w 365588"/>
                <a:gd name="connsiteY4" fmla="*/ 56645 h 78450"/>
                <a:gd name="connsiteX5" fmla="*/ 197 w 365588"/>
                <a:gd name="connsiteY5" fmla="*/ 72520 h 7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588" h="78450">
                  <a:moveTo>
                    <a:pt x="197" y="72520"/>
                  </a:moveTo>
                  <a:cubicBezTo>
                    <a:pt x="6812" y="75166"/>
                    <a:pt x="187258" y="84426"/>
                    <a:pt x="247847" y="72520"/>
                  </a:cubicBezTo>
                  <a:cubicBezTo>
                    <a:pt x="308436" y="60614"/>
                    <a:pt x="353151" y="7961"/>
                    <a:pt x="363734" y="1082"/>
                  </a:cubicBezTo>
                  <a:cubicBezTo>
                    <a:pt x="374317" y="-5797"/>
                    <a:pt x="337276" y="21985"/>
                    <a:pt x="311347" y="31245"/>
                  </a:cubicBezTo>
                  <a:cubicBezTo>
                    <a:pt x="285418" y="40505"/>
                    <a:pt x="261605" y="51353"/>
                    <a:pt x="208159" y="56645"/>
                  </a:cubicBezTo>
                  <a:cubicBezTo>
                    <a:pt x="154713" y="61937"/>
                    <a:pt x="-6418" y="69874"/>
                    <a:pt x="197" y="725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: 図形 1294">
              <a:extLst>
                <a:ext uri="{FF2B5EF4-FFF2-40B4-BE49-F238E27FC236}">
                  <a16:creationId xmlns:a16="http://schemas.microsoft.com/office/drawing/2014/main" id="{4EEF917B-5D01-40FE-B05F-73BA7462DD8F}"/>
                </a:ext>
              </a:extLst>
            </p:cNvPr>
            <p:cNvSpPr/>
            <p:nvPr/>
          </p:nvSpPr>
          <p:spPr>
            <a:xfrm>
              <a:off x="2127115" y="7654428"/>
              <a:ext cx="608561" cy="122972"/>
            </a:xfrm>
            <a:custGeom>
              <a:avLst/>
              <a:gdLst>
                <a:gd name="connsiteX0" fmla="*/ 135 w 608561"/>
                <a:gd name="connsiteY0" fmla="*/ 122735 h 122972"/>
                <a:gd name="connsiteX1" fmla="*/ 252548 w 608561"/>
                <a:gd name="connsiteY1" fmla="*/ 100510 h 122972"/>
                <a:gd name="connsiteX2" fmla="*/ 412885 w 608561"/>
                <a:gd name="connsiteY2" fmla="*/ 51297 h 122972"/>
                <a:gd name="connsiteX3" fmla="*/ 608148 w 608561"/>
                <a:gd name="connsiteY3" fmla="*/ 497 h 122972"/>
                <a:gd name="connsiteX4" fmla="*/ 457335 w 608561"/>
                <a:gd name="connsiteY4" fmla="*/ 29072 h 122972"/>
                <a:gd name="connsiteX5" fmla="*/ 220798 w 608561"/>
                <a:gd name="connsiteY5" fmla="*/ 87810 h 122972"/>
                <a:gd name="connsiteX6" fmla="*/ 135 w 608561"/>
                <a:gd name="connsiteY6" fmla="*/ 122735 h 12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8561" h="122972">
                  <a:moveTo>
                    <a:pt x="135" y="122735"/>
                  </a:moveTo>
                  <a:cubicBezTo>
                    <a:pt x="5427" y="124852"/>
                    <a:pt x="183756" y="112416"/>
                    <a:pt x="252548" y="100510"/>
                  </a:cubicBezTo>
                  <a:cubicBezTo>
                    <a:pt x="321340" y="88604"/>
                    <a:pt x="353618" y="67966"/>
                    <a:pt x="412885" y="51297"/>
                  </a:cubicBezTo>
                  <a:cubicBezTo>
                    <a:pt x="472152" y="34628"/>
                    <a:pt x="600740" y="4201"/>
                    <a:pt x="608148" y="497"/>
                  </a:cubicBezTo>
                  <a:cubicBezTo>
                    <a:pt x="615556" y="-3207"/>
                    <a:pt x="521893" y="14520"/>
                    <a:pt x="457335" y="29072"/>
                  </a:cubicBezTo>
                  <a:cubicBezTo>
                    <a:pt x="392777" y="43624"/>
                    <a:pt x="295940" y="74052"/>
                    <a:pt x="220798" y="87810"/>
                  </a:cubicBezTo>
                  <a:cubicBezTo>
                    <a:pt x="145656" y="101568"/>
                    <a:pt x="-5157" y="120618"/>
                    <a:pt x="135" y="1227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: 図形 1295">
              <a:extLst>
                <a:ext uri="{FF2B5EF4-FFF2-40B4-BE49-F238E27FC236}">
                  <a16:creationId xmlns:a16="http://schemas.microsoft.com/office/drawing/2014/main" id="{7ACF6A69-B590-48CE-8E11-60B49872C319}"/>
                </a:ext>
              </a:extLst>
            </p:cNvPr>
            <p:cNvSpPr/>
            <p:nvPr/>
          </p:nvSpPr>
          <p:spPr>
            <a:xfrm>
              <a:off x="1997754" y="7802560"/>
              <a:ext cx="213754" cy="42868"/>
            </a:xfrm>
            <a:custGeom>
              <a:avLst/>
              <a:gdLst>
                <a:gd name="connsiteX0" fmla="*/ 909 w 213754"/>
                <a:gd name="connsiteY0" fmla="*/ 42865 h 42868"/>
                <a:gd name="connsiteX1" fmla="*/ 170771 w 213754"/>
                <a:gd name="connsiteY1" fmla="*/ 22228 h 42868"/>
                <a:gd name="connsiteX2" fmla="*/ 210459 w 213754"/>
                <a:gd name="connsiteY2" fmla="*/ 3 h 42868"/>
                <a:gd name="connsiteX3" fmla="*/ 107271 w 213754"/>
                <a:gd name="connsiteY3" fmla="*/ 20640 h 42868"/>
                <a:gd name="connsiteX4" fmla="*/ 909 w 213754"/>
                <a:gd name="connsiteY4" fmla="*/ 42865 h 4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754" h="42868">
                  <a:moveTo>
                    <a:pt x="909" y="42865"/>
                  </a:moveTo>
                  <a:cubicBezTo>
                    <a:pt x="11492" y="43130"/>
                    <a:pt x="135846" y="29372"/>
                    <a:pt x="170771" y="22228"/>
                  </a:cubicBezTo>
                  <a:cubicBezTo>
                    <a:pt x="205696" y="15084"/>
                    <a:pt x="221042" y="268"/>
                    <a:pt x="210459" y="3"/>
                  </a:cubicBezTo>
                  <a:cubicBezTo>
                    <a:pt x="199876" y="-262"/>
                    <a:pt x="139550" y="15348"/>
                    <a:pt x="107271" y="20640"/>
                  </a:cubicBezTo>
                  <a:cubicBezTo>
                    <a:pt x="74992" y="25932"/>
                    <a:pt x="-9674" y="42600"/>
                    <a:pt x="909" y="42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: 図形 1296">
              <a:extLst>
                <a:ext uri="{FF2B5EF4-FFF2-40B4-BE49-F238E27FC236}">
                  <a16:creationId xmlns:a16="http://schemas.microsoft.com/office/drawing/2014/main" id="{495ADDF5-B2D6-433D-B3A6-9F6EE219D568}"/>
                </a:ext>
              </a:extLst>
            </p:cNvPr>
            <p:cNvSpPr/>
            <p:nvPr/>
          </p:nvSpPr>
          <p:spPr>
            <a:xfrm>
              <a:off x="2220913" y="7679612"/>
              <a:ext cx="508028" cy="118188"/>
            </a:xfrm>
            <a:custGeom>
              <a:avLst/>
              <a:gdLst>
                <a:gd name="connsiteX0" fmla="*/ 0 w 508028"/>
                <a:gd name="connsiteY0" fmla="*/ 118188 h 118188"/>
                <a:gd name="connsiteX1" fmla="*/ 231775 w 508028"/>
                <a:gd name="connsiteY1" fmla="*/ 75326 h 118188"/>
                <a:gd name="connsiteX2" fmla="*/ 506412 w 508028"/>
                <a:gd name="connsiteY2" fmla="*/ 713 h 118188"/>
                <a:gd name="connsiteX3" fmla="*/ 352425 w 508028"/>
                <a:gd name="connsiteY3" fmla="*/ 35638 h 118188"/>
                <a:gd name="connsiteX4" fmla="*/ 0 w 508028"/>
                <a:gd name="connsiteY4" fmla="*/ 118188 h 11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28" h="118188">
                  <a:moveTo>
                    <a:pt x="0" y="118188"/>
                  </a:moveTo>
                  <a:cubicBezTo>
                    <a:pt x="73686" y="106546"/>
                    <a:pt x="147373" y="94905"/>
                    <a:pt x="231775" y="75326"/>
                  </a:cubicBezTo>
                  <a:cubicBezTo>
                    <a:pt x="316177" y="55747"/>
                    <a:pt x="486304" y="7328"/>
                    <a:pt x="506412" y="713"/>
                  </a:cubicBezTo>
                  <a:cubicBezTo>
                    <a:pt x="526520" y="-5902"/>
                    <a:pt x="352425" y="35638"/>
                    <a:pt x="352425" y="35638"/>
                  </a:cubicBezTo>
                  <a:lnTo>
                    <a:pt x="0" y="1181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: 図形 1297">
              <a:extLst>
                <a:ext uri="{FF2B5EF4-FFF2-40B4-BE49-F238E27FC236}">
                  <a16:creationId xmlns:a16="http://schemas.microsoft.com/office/drawing/2014/main" id="{4E54F195-7AC8-45EA-BCB1-F7583589A0DC}"/>
                </a:ext>
              </a:extLst>
            </p:cNvPr>
            <p:cNvSpPr/>
            <p:nvPr/>
          </p:nvSpPr>
          <p:spPr>
            <a:xfrm>
              <a:off x="2714563" y="7685189"/>
              <a:ext cx="230616" cy="776459"/>
            </a:xfrm>
            <a:custGeom>
              <a:avLst/>
              <a:gdLst>
                <a:gd name="connsiteX0" fmla="*/ 1650 w 230616"/>
                <a:gd name="connsiteY0" fmla="*/ 3074 h 776459"/>
                <a:gd name="connsiteX1" fmla="*/ 115950 w 230616"/>
                <a:gd name="connsiteY1" fmla="*/ 342799 h 776459"/>
                <a:gd name="connsiteX2" fmla="*/ 228662 w 230616"/>
                <a:gd name="connsiteY2" fmla="*/ 766661 h 776459"/>
                <a:gd name="connsiteX3" fmla="*/ 177862 w 230616"/>
                <a:gd name="connsiteY3" fmla="*/ 604736 h 776459"/>
                <a:gd name="connsiteX4" fmla="*/ 57212 w 230616"/>
                <a:gd name="connsiteY4" fmla="*/ 198336 h 776459"/>
                <a:gd name="connsiteX5" fmla="*/ 1650 w 230616"/>
                <a:gd name="connsiteY5" fmla="*/ 3074 h 7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616" h="776459">
                  <a:moveTo>
                    <a:pt x="1650" y="3074"/>
                  </a:moveTo>
                  <a:cubicBezTo>
                    <a:pt x="11440" y="27151"/>
                    <a:pt x="78115" y="215535"/>
                    <a:pt x="115950" y="342799"/>
                  </a:cubicBezTo>
                  <a:cubicBezTo>
                    <a:pt x="153785" y="470063"/>
                    <a:pt x="218343" y="723005"/>
                    <a:pt x="228662" y="766661"/>
                  </a:cubicBezTo>
                  <a:cubicBezTo>
                    <a:pt x="238981" y="810317"/>
                    <a:pt x="206437" y="699457"/>
                    <a:pt x="177862" y="604736"/>
                  </a:cubicBezTo>
                  <a:cubicBezTo>
                    <a:pt x="149287" y="510015"/>
                    <a:pt x="86845" y="295438"/>
                    <a:pt x="57212" y="198336"/>
                  </a:cubicBezTo>
                  <a:cubicBezTo>
                    <a:pt x="27579" y="101234"/>
                    <a:pt x="-8140" y="-21003"/>
                    <a:pt x="1650" y="30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: 図形 1298">
              <a:extLst>
                <a:ext uri="{FF2B5EF4-FFF2-40B4-BE49-F238E27FC236}">
                  <a16:creationId xmlns:a16="http://schemas.microsoft.com/office/drawing/2014/main" id="{B1213D3C-B176-421B-8A8C-168E4601A0BE}"/>
                </a:ext>
              </a:extLst>
            </p:cNvPr>
            <p:cNvSpPr/>
            <p:nvPr/>
          </p:nvSpPr>
          <p:spPr>
            <a:xfrm>
              <a:off x="2752736" y="7616168"/>
              <a:ext cx="219302" cy="836221"/>
            </a:xfrm>
            <a:custGeom>
              <a:avLst/>
              <a:gdLst>
                <a:gd name="connsiteX0" fmla="*/ 31739 w 219302"/>
                <a:gd name="connsiteY0" fmla="*/ 29232 h 836221"/>
                <a:gd name="connsiteX1" fmla="*/ 6339 w 219302"/>
                <a:gd name="connsiteY1" fmla="*/ 87970 h 836221"/>
                <a:gd name="connsiteX2" fmla="*/ 141277 w 219302"/>
                <a:gd name="connsiteY2" fmla="*/ 518182 h 836221"/>
                <a:gd name="connsiteX3" fmla="*/ 219064 w 219302"/>
                <a:gd name="connsiteY3" fmla="*/ 835682 h 836221"/>
                <a:gd name="connsiteX4" fmla="*/ 117464 w 219302"/>
                <a:gd name="connsiteY4" fmla="*/ 443570 h 836221"/>
                <a:gd name="connsiteX5" fmla="*/ 31739 w 219302"/>
                <a:gd name="connsiteY5" fmla="*/ 29232 h 83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302" h="836221">
                  <a:moveTo>
                    <a:pt x="31739" y="29232"/>
                  </a:moveTo>
                  <a:cubicBezTo>
                    <a:pt x="13218" y="-30035"/>
                    <a:pt x="-11917" y="6479"/>
                    <a:pt x="6339" y="87970"/>
                  </a:cubicBezTo>
                  <a:cubicBezTo>
                    <a:pt x="24595" y="169461"/>
                    <a:pt x="105823" y="393563"/>
                    <a:pt x="141277" y="518182"/>
                  </a:cubicBezTo>
                  <a:cubicBezTo>
                    <a:pt x="176731" y="642801"/>
                    <a:pt x="223033" y="848117"/>
                    <a:pt x="219064" y="835682"/>
                  </a:cubicBezTo>
                  <a:cubicBezTo>
                    <a:pt x="215095" y="823247"/>
                    <a:pt x="153976" y="573745"/>
                    <a:pt x="117464" y="443570"/>
                  </a:cubicBezTo>
                  <a:cubicBezTo>
                    <a:pt x="80952" y="313395"/>
                    <a:pt x="50260" y="88499"/>
                    <a:pt x="31739" y="29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: 図形 1299">
              <a:extLst>
                <a:ext uri="{FF2B5EF4-FFF2-40B4-BE49-F238E27FC236}">
                  <a16:creationId xmlns:a16="http://schemas.microsoft.com/office/drawing/2014/main" id="{AD2A6A37-7D28-45BC-BEFB-E7B37FE9B115}"/>
                </a:ext>
              </a:extLst>
            </p:cNvPr>
            <p:cNvSpPr/>
            <p:nvPr/>
          </p:nvSpPr>
          <p:spPr>
            <a:xfrm>
              <a:off x="2976160" y="8451348"/>
              <a:ext cx="157948" cy="538734"/>
            </a:xfrm>
            <a:custGeom>
              <a:avLst/>
              <a:gdLst>
                <a:gd name="connsiteX0" fmla="*/ 403 w 157948"/>
                <a:gd name="connsiteY0" fmla="*/ 5265 h 538734"/>
                <a:gd name="connsiteX1" fmla="*/ 152803 w 157948"/>
                <a:gd name="connsiteY1" fmla="*/ 532315 h 538734"/>
                <a:gd name="connsiteX2" fmla="*/ 109940 w 157948"/>
                <a:gd name="connsiteY2" fmla="*/ 278315 h 538734"/>
                <a:gd name="connsiteX3" fmla="*/ 403 w 157948"/>
                <a:gd name="connsiteY3" fmla="*/ 5265 h 53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948" h="538734">
                  <a:moveTo>
                    <a:pt x="403" y="5265"/>
                  </a:moveTo>
                  <a:cubicBezTo>
                    <a:pt x="7547" y="47598"/>
                    <a:pt x="134547" y="486807"/>
                    <a:pt x="152803" y="532315"/>
                  </a:cubicBezTo>
                  <a:cubicBezTo>
                    <a:pt x="171059" y="577823"/>
                    <a:pt x="136927" y="369596"/>
                    <a:pt x="109940" y="278315"/>
                  </a:cubicBezTo>
                  <a:cubicBezTo>
                    <a:pt x="82953" y="187034"/>
                    <a:pt x="-6741" y="-37068"/>
                    <a:pt x="403" y="5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: 図形 1300">
              <a:extLst>
                <a:ext uri="{FF2B5EF4-FFF2-40B4-BE49-F238E27FC236}">
                  <a16:creationId xmlns:a16="http://schemas.microsoft.com/office/drawing/2014/main" id="{0B521920-7ABF-447E-A55C-947DB0B16A71}"/>
                </a:ext>
              </a:extLst>
            </p:cNvPr>
            <p:cNvSpPr/>
            <p:nvPr/>
          </p:nvSpPr>
          <p:spPr>
            <a:xfrm>
              <a:off x="2944461" y="8452520"/>
              <a:ext cx="151175" cy="541448"/>
            </a:xfrm>
            <a:custGeom>
              <a:avLst/>
              <a:gdLst>
                <a:gd name="connsiteX0" fmla="*/ 1939 w 151175"/>
                <a:gd name="connsiteY0" fmla="*/ 7268 h 541448"/>
                <a:gd name="connsiteX1" fmla="*/ 141639 w 151175"/>
                <a:gd name="connsiteY1" fmla="*/ 516855 h 541448"/>
                <a:gd name="connsiteX2" fmla="*/ 130527 w 151175"/>
                <a:gd name="connsiteY2" fmla="*/ 437480 h 541448"/>
                <a:gd name="connsiteX3" fmla="*/ 63852 w 151175"/>
                <a:gd name="connsiteY3" fmla="*/ 229518 h 541448"/>
                <a:gd name="connsiteX4" fmla="*/ 1939 w 151175"/>
                <a:gd name="connsiteY4" fmla="*/ 7268 h 54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175" h="541448">
                  <a:moveTo>
                    <a:pt x="1939" y="7268"/>
                  </a:moveTo>
                  <a:cubicBezTo>
                    <a:pt x="14903" y="55157"/>
                    <a:pt x="120208" y="445153"/>
                    <a:pt x="141639" y="516855"/>
                  </a:cubicBezTo>
                  <a:cubicBezTo>
                    <a:pt x="163070" y="588557"/>
                    <a:pt x="143491" y="485369"/>
                    <a:pt x="130527" y="437480"/>
                  </a:cubicBezTo>
                  <a:cubicBezTo>
                    <a:pt x="117563" y="389591"/>
                    <a:pt x="83167" y="297780"/>
                    <a:pt x="63852" y="229518"/>
                  </a:cubicBezTo>
                  <a:cubicBezTo>
                    <a:pt x="44537" y="161256"/>
                    <a:pt x="-11025" y="-40621"/>
                    <a:pt x="1939" y="7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: 図形 1301">
              <a:extLst>
                <a:ext uri="{FF2B5EF4-FFF2-40B4-BE49-F238E27FC236}">
                  <a16:creationId xmlns:a16="http://schemas.microsoft.com/office/drawing/2014/main" id="{984D255A-C9FB-40EB-9B7B-22A5D4F1CC53}"/>
                </a:ext>
              </a:extLst>
            </p:cNvPr>
            <p:cNvSpPr/>
            <p:nvPr/>
          </p:nvSpPr>
          <p:spPr>
            <a:xfrm>
              <a:off x="2412877" y="8987774"/>
              <a:ext cx="687666" cy="361073"/>
            </a:xfrm>
            <a:custGeom>
              <a:avLst/>
              <a:gdLst>
                <a:gd name="connsiteX0" fmla="*/ 123 w 687666"/>
                <a:gd name="connsiteY0" fmla="*/ 361014 h 361073"/>
                <a:gd name="connsiteX1" fmla="*/ 243011 w 687666"/>
                <a:gd name="connsiteY1" fmla="*/ 287989 h 361073"/>
                <a:gd name="connsiteX2" fmla="*/ 582736 w 687666"/>
                <a:gd name="connsiteY2" fmla="*/ 95901 h 361073"/>
                <a:gd name="connsiteX3" fmla="*/ 687511 w 687666"/>
                <a:gd name="connsiteY3" fmla="*/ 651 h 361073"/>
                <a:gd name="connsiteX4" fmla="*/ 608136 w 687666"/>
                <a:gd name="connsiteY4" fmla="*/ 51451 h 361073"/>
                <a:gd name="connsiteX5" fmla="*/ 403348 w 687666"/>
                <a:gd name="connsiteY5" fmla="*/ 178451 h 361073"/>
                <a:gd name="connsiteX6" fmla="*/ 212848 w 687666"/>
                <a:gd name="connsiteY6" fmla="*/ 278464 h 361073"/>
                <a:gd name="connsiteX7" fmla="*/ 123 w 687666"/>
                <a:gd name="connsiteY7" fmla="*/ 361014 h 36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666" h="361073">
                  <a:moveTo>
                    <a:pt x="123" y="361014"/>
                  </a:moveTo>
                  <a:cubicBezTo>
                    <a:pt x="5150" y="362601"/>
                    <a:pt x="145909" y="332175"/>
                    <a:pt x="243011" y="287989"/>
                  </a:cubicBezTo>
                  <a:cubicBezTo>
                    <a:pt x="340113" y="243803"/>
                    <a:pt x="508653" y="143791"/>
                    <a:pt x="582736" y="95901"/>
                  </a:cubicBezTo>
                  <a:cubicBezTo>
                    <a:pt x="656819" y="48011"/>
                    <a:pt x="683278" y="8059"/>
                    <a:pt x="687511" y="651"/>
                  </a:cubicBezTo>
                  <a:cubicBezTo>
                    <a:pt x="691744" y="-6757"/>
                    <a:pt x="608136" y="51451"/>
                    <a:pt x="608136" y="51451"/>
                  </a:cubicBezTo>
                  <a:cubicBezTo>
                    <a:pt x="560776" y="81084"/>
                    <a:pt x="469229" y="140615"/>
                    <a:pt x="403348" y="178451"/>
                  </a:cubicBezTo>
                  <a:cubicBezTo>
                    <a:pt x="337467" y="216286"/>
                    <a:pt x="281375" y="249095"/>
                    <a:pt x="212848" y="278464"/>
                  </a:cubicBezTo>
                  <a:cubicBezTo>
                    <a:pt x="144321" y="307833"/>
                    <a:pt x="-4904" y="359427"/>
                    <a:pt x="123" y="3610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: 図形 1302">
              <a:extLst>
                <a:ext uri="{FF2B5EF4-FFF2-40B4-BE49-F238E27FC236}">
                  <a16:creationId xmlns:a16="http://schemas.microsoft.com/office/drawing/2014/main" id="{DCD2854D-4102-4A94-A249-1AD49E14AD29}"/>
                </a:ext>
              </a:extLst>
            </p:cNvPr>
            <p:cNvSpPr/>
            <p:nvPr/>
          </p:nvSpPr>
          <p:spPr>
            <a:xfrm>
              <a:off x="2214265" y="9009045"/>
              <a:ext cx="924248" cy="365245"/>
            </a:xfrm>
            <a:custGeom>
              <a:avLst/>
              <a:gdLst>
                <a:gd name="connsiteX0" fmla="*/ 924223 w 924248"/>
                <a:gd name="connsiteY0" fmla="*/ 18 h 365245"/>
                <a:gd name="connsiteX1" fmla="*/ 709910 w 924248"/>
                <a:gd name="connsiteY1" fmla="*/ 139718 h 365245"/>
                <a:gd name="connsiteX2" fmla="*/ 520998 w 924248"/>
                <a:gd name="connsiteY2" fmla="*/ 265130 h 365245"/>
                <a:gd name="connsiteX3" fmla="*/ 313035 w 924248"/>
                <a:gd name="connsiteY3" fmla="*/ 342918 h 365245"/>
                <a:gd name="connsiteX4" fmla="*/ 152698 w 924248"/>
                <a:gd name="connsiteY4" fmla="*/ 365143 h 365245"/>
                <a:gd name="connsiteX5" fmla="*/ 3473 w 924248"/>
                <a:gd name="connsiteY5" fmla="*/ 350855 h 365245"/>
                <a:gd name="connsiteX6" fmla="*/ 306685 w 924248"/>
                <a:gd name="connsiteY6" fmla="*/ 342918 h 365245"/>
                <a:gd name="connsiteX7" fmla="*/ 721023 w 924248"/>
                <a:gd name="connsiteY7" fmla="*/ 150830 h 365245"/>
                <a:gd name="connsiteX8" fmla="*/ 924223 w 924248"/>
                <a:gd name="connsiteY8" fmla="*/ 18 h 36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4248" h="365245">
                  <a:moveTo>
                    <a:pt x="924223" y="18"/>
                  </a:moveTo>
                  <a:cubicBezTo>
                    <a:pt x="922371" y="-1834"/>
                    <a:pt x="709910" y="139718"/>
                    <a:pt x="709910" y="139718"/>
                  </a:cubicBezTo>
                  <a:cubicBezTo>
                    <a:pt x="642706" y="183903"/>
                    <a:pt x="587144" y="231263"/>
                    <a:pt x="520998" y="265130"/>
                  </a:cubicBezTo>
                  <a:cubicBezTo>
                    <a:pt x="454852" y="298997"/>
                    <a:pt x="374418" y="326249"/>
                    <a:pt x="313035" y="342918"/>
                  </a:cubicBezTo>
                  <a:cubicBezTo>
                    <a:pt x="251652" y="359587"/>
                    <a:pt x="204292" y="363820"/>
                    <a:pt x="152698" y="365143"/>
                  </a:cubicBezTo>
                  <a:cubicBezTo>
                    <a:pt x="101104" y="366466"/>
                    <a:pt x="-22192" y="354559"/>
                    <a:pt x="3473" y="350855"/>
                  </a:cubicBezTo>
                  <a:cubicBezTo>
                    <a:pt x="29137" y="347151"/>
                    <a:pt x="187093" y="376256"/>
                    <a:pt x="306685" y="342918"/>
                  </a:cubicBezTo>
                  <a:cubicBezTo>
                    <a:pt x="426277" y="309581"/>
                    <a:pt x="617306" y="202424"/>
                    <a:pt x="721023" y="150830"/>
                  </a:cubicBezTo>
                  <a:cubicBezTo>
                    <a:pt x="824740" y="99236"/>
                    <a:pt x="926075" y="1870"/>
                    <a:pt x="924223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: 図形 1303">
              <a:extLst>
                <a:ext uri="{FF2B5EF4-FFF2-40B4-BE49-F238E27FC236}">
                  <a16:creationId xmlns:a16="http://schemas.microsoft.com/office/drawing/2014/main" id="{601AE9D1-9C63-466C-A517-7E0646544CF9}"/>
                </a:ext>
              </a:extLst>
            </p:cNvPr>
            <p:cNvSpPr/>
            <p:nvPr/>
          </p:nvSpPr>
          <p:spPr>
            <a:xfrm>
              <a:off x="1770587" y="7887058"/>
              <a:ext cx="1011939" cy="221639"/>
            </a:xfrm>
            <a:custGeom>
              <a:avLst/>
              <a:gdLst>
                <a:gd name="connsiteX0" fmla="*/ 32813 w 1011939"/>
                <a:gd name="connsiteY0" fmla="*/ 218717 h 221639"/>
                <a:gd name="connsiteX1" fmla="*/ 585263 w 1011939"/>
                <a:gd name="connsiteY1" fmla="*/ 186967 h 221639"/>
                <a:gd name="connsiteX2" fmla="*/ 1007538 w 1011939"/>
                <a:gd name="connsiteY2" fmla="*/ 2817 h 221639"/>
                <a:gd name="connsiteX3" fmla="*/ 785288 w 1011939"/>
                <a:gd name="connsiteY3" fmla="*/ 82192 h 221639"/>
                <a:gd name="connsiteX4" fmla="*/ 458263 w 1011939"/>
                <a:gd name="connsiteY4" fmla="*/ 174267 h 221639"/>
                <a:gd name="connsiteX5" fmla="*/ 102663 w 1011939"/>
                <a:gd name="connsiteY5" fmla="*/ 215542 h 221639"/>
                <a:gd name="connsiteX6" fmla="*/ 32813 w 1011939"/>
                <a:gd name="connsiteY6" fmla="*/ 218717 h 2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1939" h="221639">
                  <a:moveTo>
                    <a:pt x="32813" y="218717"/>
                  </a:moveTo>
                  <a:cubicBezTo>
                    <a:pt x="113246" y="213955"/>
                    <a:pt x="422809" y="222950"/>
                    <a:pt x="585263" y="186967"/>
                  </a:cubicBezTo>
                  <a:cubicBezTo>
                    <a:pt x="747717" y="150984"/>
                    <a:pt x="974201" y="20279"/>
                    <a:pt x="1007538" y="2817"/>
                  </a:cubicBezTo>
                  <a:cubicBezTo>
                    <a:pt x="1040875" y="-14645"/>
                    <a:pt x="876834" y="53617"/>
                    <a:pt x="785288" y="82192"/>
                  </a:cubicBezTo>
                  <a:cubicBezTo>
                    <a:pt x="693742" y="110767"/>
                    <a:pt x="572034" y="152042"/>
                    <a:pt x="458263" y="174267"/>
                  </a:cubicBezTo>
                  <a:cubicBezTo>
                    <a:pt x="344492" y="196492"/>
                    <a:pt x="168280" y="208663"/>
                    <a:pt x="102663" y="215542"/>
                  </a:cubicBezTo>
                  <a:cubicBezTo>
                    <a:pt x="37046" y="222421"/>
                    <a:pt x="-47620" y="223479"/>
                    <a:pt x="32813" y="218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: 図形 1305">
              <a:extLst>
                <a:ext uri="{FF2B5EF4-FFF2-40B4-BE49-F238E27FC236}">
                  <a16:creationId xmlns:a16="http://schemas.microsoft.com/office/drawing/2014/main" id="{8CA80E07-A7EE-4887-B924-372192EC7923}"/>
                </a:ext>
              </a:extLst>
            </p:cNvPr>
            <p:cNvSpPr/>
            <p:nvPr/>
          </p:nvSpPr>
          <p:spPr>
            <a:xfrm>
              <a:off x="1741971" y="7867564"/>
              <a:ext cx="76498" cy="483205"/>
            </a:xfrm>
            <a:custGeom>
              <a:avLst/>
              <a:gdLst>
                <a:gd name="connsiteX0" fmla="*/ 4279 w 76498"/>
                <a:gd name="connsiteY0" fmla="*/ 86 h 483205"/>
                <a:gd name="connsiteX1" fmla="*/ 4279 w 76498"/>
                <a:gd name="connsiteY1" fmla="*/ 174711 h 483205"/>
                <a:gd name="connsiteX2" fmla="*/ 55079 w 76498"/>
                <a:gd name="connsiteY2" fmla="*/ 330286 h 483205"/>
                <a:gd name="connsiteX3" fmla="*/ 64604 w 76498"/>
                <a:gd name="connsiteY3" fmla="*/ 482686 h 483205"/>
                <a:gd name="connsiteX4" fmla="*/ 74129 w 76498"/>
                <a:gd name="connsiteY4" fmla="*/ 276311 h 483205"/>
                <a:gd name="connsiteX5" fmla="*/ 16979 w 76498"/>
                <a:gd name="connsiteY5" fmla="*/ 152486 h 483205"/>
                <a:gd name="connsiteX6" fmla="*/ 4279 w 76498"/>
                <a:gd name="connsiteY6" fmla="*/ 86 h 48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98" h="483205">
                  <a:moveTo>
                    <a:pt x="4279" y="86"/>
                  </a:moveTo>
                  <a:cubicBezTo>
                    <a:pt x="2162" y="3790"/>
                    <a:pt x="-4188" y="119678"/>
                    <a:pt x="4279" y="174711"/>
                  </a:cubicBezTo>
                  <a:cubicBezTo>
                    <a:pt x="12746" y="229744"/>
                    <a:pt x="45025" y="278957"/>
                    <a:pt x="55079" y="330286"/>
                  </a:cubicBezTo>
                  <a:cubicBezTo>
                    <a:pt x="65133" y="381615"/>
                    <a:pt x="61429" y="491682"/>
                    <a:pt x="64604" y="482686"/>
                  </a:cubicBezTo>
                  <a:cubicBezTo>
                    <a:pt x="67779" y="473690"/>
                    <a:pt x="82066" y="331344"/>
                    <a:pt x="74129" y="276311"/>
                  </a:cubicBezTo>
                  <a:cubicBezTo>
                    <a:pt x="66192" y="221278"/>
                    <a:pt x="28092" y="192174"/>
                    <a:pt x="16979" y="152486"/>
                  </a:cubicBezTo>
                  <a:cubicBezTo>
                    <a:pt x="5867" y="112799"/>
                    <a:pt x="6396" y="-3618"/>
                    <a:pt x="4279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: 図形 1306">
              <a:extLst>
                <a:ext uri="{FF2B5EF4-FFF2-40B4-BE49-F238E27FC236}">
                  <a16:creationId xmlns:a16="http://schemas.microsoft.com/office/drawing/2014/main" id="{AFA9AB8C-6268-4677-A099-D17C31C851DE}"/>
                </a:ext>
              </a:extLst>
            </p:cNvPr>
            <p:cNvSpPr/>
            <p:nvPr/>
          </p:nvSpPr>
          <p:spPr>
            <a:xfrm>
              <a:off x="1751843" y="8366341"/>
              <a:ext cx="61649" cy="425436"/>
            </a:xfrm>
            <a:custGeom>
              <a:avLst/>
              <a:gdLst>
                <a:gd name="connsiteX0" fmla="*/ 61082 w 61649"/>
                <a:gd name="connsiteY0" fmla="*/ 2959 h 425436"/>
                <a:gd name="connsiteX1" fmla="*/ 29332 w 61649"/>
                <a:gd name="connsiteY1" fmla="*/ 418884 h 425436"/>
                <a:gd name="connsiteX2" fmla="*/ 757 w 61649"/>
                <a:gd name="connsiteY2" fmla="*/ 241084 h 425436"/>
                <a:gd name="connsiteX3" fmla="*/ 61082 w 61649"/>
                <a:gd name="connsiteY3" fmla="*/ 2959 h 42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49" h="425436">
                  <a:moveTo>
                    <a:pt x="61082" y="2959"/>
                  </a:moveTo>
                  <a:cubicBezTo>
                    <a:pt x="65844" y="32592"/>
                    <a:pt x="39386" y="379197"/>
                    <a:pt x="29332" y="418884"/>
                  </a:cubicBezTo>
                  <a:cubicBezTo>
                    <a:pt x="19278" y="458571"/>
                    <a:pt x="-4535" y="307759"/>
                    <a:pt x="757" y="241084"/>
                  </a:cubicBezTo>
                  <a:cubicBezTo>
                    <a:pt x="6049" y="174409"/>
                    <a:pt x="56320" y="-26674"/>
                    <a:pt x="61082" y="29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: 図形 1307">
              <a:extLst>
                <a:ext uri="{FF2B5EF4-FFF2-40B4-BE49-F238E27FC236}">
                  <a16:creationId xmlns:a16="http://schemas.microsoft.com/office/drawing/2014/main" id="{E56C852B-3837-4320-9A13-A5B0A46F68B5}"/>
                </a:ext>
              </a:extLst>
            </p:cNvPr>
            <p:cNvSpPr/>
            <p:nvPr/>
          </p:nvSpPr>
          <p:spPr>
            <a:xfrm>
              <a:off x="1782144" y="8778294"/>
              <a:ext cx="553104" cy="565041"/>
            </a:xfrm>
            <a:custGeom>
              <a:avLst/>
              <a:gdLst>
                <a:gd name="connsiteX0" fmla="*/ 532431 w 553104"/>
                <a:gd name="connsiteY0" fmla="*/ 551444 h 565041"/>
                <a:gd name="connsiteX1" fmla="*/ 460994 w 553104"/>
                <a:gd name="connsiteY1" fmla="*/ 537156 h 565041"/>
                <a:gd name="connsiteX2" fmla="*/ 72056 w 553104"/>
                <a:gd name="connsiteY2" fmla="*/ 354594 h 565041"/>
                <a:gd name="connsiteX3" fmla="*/ 2206 w 553104"/>
                <a:gd name="connsiteY3" fmla="*/ 3756 h 565041"/>
                <a:gd name="connsiteX4" fmla="*/ 22844 w 553104"/>
                <a:gd name="connsiteY4" fmla="*/ 178381 h 565041"/>
                <a:gd name="connsiteX5" fmla="*/ 76819 w 553104"/>
                <a:gd name="connsiteY5" fmla="*/ 322844 h 565041"/>
                <a:gd name="connsiteX6" fmla="*/ 167306 w 553104"/>
                <a:gd name="connsiteY6" fmla="*/ 410156 h 565041"/>
                <a:gd name="connsiteX7" fmla="*/ 532431 w 553104"/>
                <a:gd name="connsiteY7" fmla="*/ 551444 h 56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3104" h="565041">
                  <a:moveTo>
                    <a:pt x="532431" y="551444"/>
                  </a:moveTo>
                  <a:cubicBezTo>
                    <a:pt x="581379" y="572611"/>
                    <a:pt x="537723" y="569964"/>
                    <a:pt x="460994" y="537156"/>
                  </a:cubicBezTo>
                  <a:cubicBezTo>
                    <a:pt x="384265" y="504348"/>
                    <a:pt x="148521" y="443494"/>
                    <a:pt x="72056" y="354594"/>
                  </a:cubicBezTo>
                  <a:cubicBezTo>
                    <a:pt x="-4409" y="265694"/>
                    <a:pt x="10408" y="33125"/>
                    <a:pt x="2206" y="3756"/>
                  </a:cubicBezTo>
                  <a:cubicBezTo>
                    <a:pt x="-5996" y="-25613"/>
                    <a:pt x="10409" y="125200"/>
                    <a:pt x="22844" y="178381"/>
                  </a:cubicBezTo>
                  <a:cubicBezTo>
                    <a:pt x="35279" y="231562"/>
                    <a:pt x="52742" y="284215"/>
                    <a:pt x="76819" y="322844"/>
                  </a:cubicBezTo>
                  <a:cubicBezTo>
                    <a:pt x="100896" y="361473"/>
                    <a:pt x="92958" y="373114"/>
                    <a:pt x="167306" y="410156"/>
                  </a:cubicBezTo>
                  <a:cubicBezTo>
                    <a:pt x="241654" y="447198"/>
                    <a:pt x="483483" y="530277"/>
                    <a:pt x="532431" y="551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: 図形 1308">
              <a:extLst>
                <a:ext uri="{FF2B5EF4-FFF2-40B4-BE49-F238E27FC236}">
                  <a16:creationId xmlns:a16="http://schemas.microsoft.com/office/drawing/2014/main" id="{64DDED65-6FD7-4A27-930A-969B16E6E173}"/>
                </a:ext>
              </a:extLst>
            </p:cNvPr>
            <p:cNvSpPr/>
            <p:nvPr/>
          </p:nvSpPr>
          <p:spPr>
            <a:xfrm>
              <a:off x="5445237" y="6229291"/>
              <a:ext cx="926989" cy="863748"/>
            </a:xfrm>
            <a:custGeom>
              <a:avLst/>
              <a:gdLst>
                <a:gd name="connsiteX0" fmla="*/ 926988 w 926989"/>
                <a:gd name="connsiteY0" fmla="*/ 59 h 863748"/>
                <a:gd name="connsiteX1" fmla="*/ 758713 w 926989"/>
                <a:gd name="connsiteY1" fmla="*/ 282634 h 863748"/>
                <a:gd name="connsiteX2" fmla="*/ 584088 w 926989"/>
                <a:gd name="connsiteY2" fmla="*/ 422334 h 863748"/>
                <a:gd name="connsiteX3" fmla="*/ 304688 w 926989"/>
                <a:gd name="connsiteY3" fmla="*/ 596959 h 863748"/>
                <a:gd name="connsiteX4" fmla="*/ 47513 w 926989"/>
                <a:gd name="connsiteY4" fmla="*/ 765234 h 863748"/>
                <a:gd name="connsiteX5" fmla="*/ 3063 w 926989"/>
                <a:gd name="connsiteY5" fmla="*/ 863659 h 863748"/>
                <a:gd name="connsiteX6" fmla="*/ 41163 w 926989"/>
                <a:gd name="connsiteY6" fmla="*/ 749359 h 863748"/>
                <a:gd name="connsiteX7" fmla="*/ 336438 w 926989"/>
                <a:gd name="connsiteY7" fmla="*/ 568384 h 863748"/>
                <a:gd name="connsiteX8" fmla="*/ 755538 w 926989"/>
                <a:gd name="connsiteY8" fmla="*/ 260409 h 863748"/>
                <a:gd name="connsiteX9" fmla="*/ 926988 w 926989"/>
                <a:gd name="connsiteY9" fmla="*/ 59 h 86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6989" h="863748">
                  <a:moveTo>
                    <a:pt x="926988" y="59"/>
                  </a:moveTo>
                  <a:cubicBezTo>
                    <a:pt x="927517" y="3763"/>
                    <a:pt x="815863" y="212255"/>
                    <a:pt x="758713" y="282634"/>
                  </a:cubicBezTo>
                  <a:cubicBezTo>
                    <a:pt x="701563" y="353013"/>
                    <a:pt x="659759" y="369947"/>
                    <a:pt x="584088" y="422334"/>
                  </a:cubicBezTo>
                  <a:cubicBezTo>
                    <a:pt x="508417" y="474721"/>
                    <a:pt x="304688" y="596959"/>
                    <a:pt x="304688" y="596959"/>
                  </a:cubicBezTo>
                  <a:cubicBezTo>
                    <a:pt x="215259" y="654109"/>
                    <a:pt x="97784" y="720784"/>
                    <a:pt x="47513" y="765234"/>
                  </a:cubicBezTo>
                  <a:cubicBezTo>
                    <a:pt x="-2758" y="809684"/>
                    <a:pt x="4121" y="866305"/>
                    <a:pt x="3063" y="863659"/>
                  </a:cubicBezTo>
                  <a:cubicBezTo>
                    <a:pt x="2005" y="861013"/>
                    <a:pt x="-14400" y="798572"/>
                    <a:pt x="41163" y="749359"/>
                  </a:cubicBezTo>
                  <a:cubicBezTo>
                    <a:pt x="96726" y="700146"/>
                    <a:pt x="217375" y="649876"/>
                    <a:pt x="336438" y="568384"/>
                  </a:cubicBezTo>
                  <a:cubicBezTo>
                    <a:pt x="455500" y="486892"/>
                    <a:pt x="654467" y="353542"/>
                    <a:pt x="755538" y="260409"/>
                  </a:cubicBezTo>
                  <a:cubicBezTo>
                    <a:pt x="856609" y="167276"/>
                    <a:pt x="926459" y="-3645"/>
                    <a:pt x="926988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: 図形 1309">
              <a:extLst>
                <a:ext uri="{FF2B5EF4-FFF2-40B4-BE49-F238E27FC236}">
                  <a16:creationId xmlns:a16="http://schemas.microsoft.com/office/drawing/2014/main" id="{F30B4BF9-4A3C-4BE5-8CCC-46E9C4BE79CE}"/>
                </a:ext>
              </a:extLst>
            </p:cNvPr>
            <p:cNvSpPr/>
            <p:nvPr/>
          </p:nvSpPr>
          <p:spPr>
            <a:xfrm>
              <a:off x="4844394" y="5993524"/>
              <a:ext cx="355329" cy="961693"/>
            </a:xfrm>
            <a:custGeom>
              <a:avLst/>
              <a:gdLst>
                <a:gd name="connsiteX0" fmla="*/ 656 w 355329"/>
                <a:gd name="connsiteY0" fmla="*/ 10401 h 961693"/>
                <a:gd name="connsiteX1" fmla="*/ 219731 w 355329"/>
                <a:gd name="connsiteY1" fmla="*/ 499351 h 961693"/>
                <a:gd name="connsiteX2" fmla="*/ 353081 w 355329"/>
                <a:gd name="connsiteY2" fmla="*/ 956551 h 961693"/>
                <a:gd name="connsiteX3" fmla="*/ 292756 w 355329"/>
                <a:gd name="connsiteY3" fmla="*/ 712076 h 961693"/>
                <a:gd name="connsiteX4" fmla="*/ 156231 w 355329"/>
                <a:gd name="connsiteY4" fmla="*/ 207251 h 961693"/>
                <a:gd name="connsiteX5" fmla="*/ 656 w 355329"/>
                <a:gd name="connsiteY5" fmla="*/ 10401 h 96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329" h="961693">
                  <a:moveTo>
                    <a:pt x="656" y="10401"/>
                  </a:moveTo>
                  <a:cubicBezTo>
                    <a:pt x="11239" y="59084"/>
                    <a:pt x="160994" y="341659"/>
                    <a:pt x="219731" y="499351"/>
                  </a:cubicBezTo>
                  <a:cubicBezTo>
                    <a:pt x="278469" y="657043"/>
                    <a:pt x="340910" y="921097"/>
                    <a:pt x="353081" y="956551"/>
                  </a:cubicBezTo>
                  <a:cubicBezTo>
                    <a:pt x="365252" y="992005"/>
                    <a:pt x="325564" y="836959"/>
                    <a:pt x="292756" y="712076"/>
                  </a:cubicBezTo>
                  <a:cubicBezTo>
                    <a:pt x="259948" y="587193"/>
                    <a:pt x="202268" y="321022"/>
                    <a:pt x="156231" y="207251"/>
                  </a:cubicBezTo>
                  <a:cubicBezTo>
                    <a:pt x="110194" y="93480"/>
                    <a:pt x="-9927" y="-38282"/>
                    <a:pt x="656" y="10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: 図形 1310">
              <a:extLst>
                <a:ext uri="{FF2B5EF4-FFF2-40B4-BE49-F238E27FC236}">
                  <a16:creationId xmlns:a16="http://schemas.microsoft.com/office/drawing/2014/main" id="{3916B7CC-F9E6-4830-B66B-49C0C0EC9618}"/>
                </a:ext>
              </a:extLst>
            </p:cNvPr>
            <p:cNvSpPr/>
            <p:nvPr/>
          </p:nvSpPr>
          <p:spPr>
            <a:xfrm>
              <a:off x="4883977" y="5999396"/>
              <a:ext cx="504608" cy="141137"/>
            </a:xfrm>
            <a:custGeom>
              <a:avLst/>
              <a:gdLst>
                <a:gd name="connsiteX0" fmla="*/ 15048 w 504608"/>
                <a:gd name="connsiteY0" fmla="*/ 4529 h 141137"/>
                <a:gd name="connsiteX1" fmla="*/ 497648 w 504608"/>
                <a:gd name="connsiteY1" fmla="*/ 7704 h 141137"/>
                <a:gd name="connsiteX2" fmla="*/ 291273 w 504608"/>
                <a:gd name="connsiteY2" fmla="*/ 55329 h 141137"/>
                <a:gd name="connsiteX3" fmla="*/ 154748 w 504608"/>
                <a:gd name="connsiteY3" fmla="*/ 68029 h 141137"/>
                <a:gd name="connsiteX4" fmla="*/ 132523 w 504608"/>
                <a:gd name="connsiteY4" fmla="*/ 141054 h 141137"/>
                <a:gd name="connsiteX5" fmla="*/ 122998 w 504608"/>
                <a:gd name="connsiteY5" fmla="*/ 52154 h 141137"/>
                <a:gd name="connsiteX6" fmla="*/ 15048 w 504608"/>
                <a:gd name="connsiteY6" fmla="*/ 4529 h 1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608" h="141137">
                  <a:moveTo>
                    <a:pt x="15048" y="4529"/>
                  </a:moveTo>
                  <a:cubicBezTo>
                    <a:pt x="77489" y="-2879"/>
                    <a:pt x="451611" y="-763"/>
                    <a:pt x="497648" y="7704"/>
                  </a:cubicBezTo>
                  <a:cubicBezTo>
                    <a:pt x="543685" y="16171"/>
                    <a:pt x="348423" y="45275"/>
                    <a:pt x="291273" y="55329"/>
                  </a:cubicBezTo>
                  <a:cubicBezTo>
                    <a:pt x="234123" y="65383"/>
                    <a:pt x="181206" y="53742"/>
                    <a:pt x="154748" y="68029"/>
                  </a:cubicBezTo>
                  <a:cubicBezTo>
                    <a:pt x="128290" y="82316"/>
                    <a:pt x="137815" y="143700"/>
                    <a:pt x="132523" y="141054"/>
                  </a:cubicBezTo>
                  <a:cubicBezTo>
                    <a:pt x="127231" y="138408"/>
                    <a:pt x="142577" y="71733"/>
                    <a:pt x="122998" y="52154"/>
                  </a:cubicBezTo>
                  <a:cubicBezTo>
                    <a:pt x="103419" y="32575"/>
                    <a:pt x="-47393" y="11937"/>
                    <a:pt x="15048" y="4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: 図形 1311">
              <a:extLst>
                <a:ext uri="{FF2B5EF4-FFF2-40B4-BE49-F238E27FC236}">
                  <a16:creationId xmlns:a16="http://schemas.microsoft.com/office/drawing/2014/main" id="{72E7538F-4AF9-42B8-A28C-DE5D52707220}"/>
                </a:ext>
              </a:extLst>
            </p:cNvPr>
            <p:cNvSpPr/>
            <p:nvPr/>
          </p:nvSpPr>
          <p:spPr>
            <a:xfrm>
              <a:off x="5472319" y="5927633"/>
              <a:ext cx="698814" cy="168367"/>
            </a:xfrm>
            <a:custGeom>
              <a:avLst/>
              <a:gdLst>
                <a:gd name="connsiteX0" fmla="*/ 1381 w 698814"/>
                <a:gd name="connsiteY0" fmla="*/ 92 h 168367"/>
                <a:gd name="connsiteX1" fmla="*/ 118856 w 698814"/>
                <a:gd name="connsiteY1" fmla="*/ 142967 h 168367"/>
                <a:gd name="connsiteX2" fmla="*/ 188706 w 698814"/>
                <a:gd name="connsiteY2" fmla="*/ 130267 h 168367"/>
                <a:gd name="connsiteX3" fmla="*/ 696706 w 698814"/>
                <a:gd name="connsiteY3" fmla="*/ 168367 h 168367"/>
                <a:gd name="connsiteX4" fmla="*/ 363331 w 698814"/>
                <a:gd name="connsiteY4" fmla="*/ 130267 h 168367"/>
                <a:gd name="connsiteX5" fmla="*/ 204581 w 698814"/>
                <a:gd name="connsiteY5" fmla="*/ 120742 h 168367"/>
                <a:gd name="connsiteX6" fmla="*/ 1381 w 698814"/>
                <a:gd name="connsiteY6" fmla="*/ 92 h 16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814" h="168367">
                  <a:moveTo>
                    <a:pt x="1381" y="92"/>
                  </a:moveTo>
                  <a:cubicBezTo>
                    <a:pt x="-12906" y="3796"/>
                    <a:pt x="87635" y="121271"/>
                    <a:pt x="118856" y="142967"/>
                  </a:cubicBezTo>
                  <a:cubicBezTo>
                    <a:pt x="150077" y="164663"/>
                    <a:pt x="92398" y="126034"/>
                    <a:pt x="188706" y="130267"/>
                  </a:cubicBezTo>
                  <a:cubicBezTo>
                    <a:pt x="285014" y="134500"/>
                    <a:pt x="667602" y="168367"/>
                    <a:pt x="696706" y="168367"/>
                  </a:cubicBezTo>
                  <a:cubicBezTo>
                    <a:pt x="725810" y="168367"/>
                    <a:pt x="445352" y="138204"/>
                    <a:pt x="363331" y="130267"/>
                  </a:cubicBezTo>
                  <a:cubicBezTo>
                    <a:pt x="281310" y="122330"/>
                    <a:pt x="263848" y="136617"/>
                    <a:pt x="204581" y="120742"/>
                  </a:cubicBezTo>
                  <a:cubicBezTo>
                    <a:pt x="145314" y="104867"/>
                    <a:pt x="15668" y="-3612"/>
                    <a:pt x="1381" y="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: 図形 1312">
              <a:extLst>
                <a:ext uri="{FF2B5EF4-FFF2-40B4-BE49-F238E27FC236}">
                  <a16:creationId xmlns:a16="http://schemas.microsoft.com/office/drawing/2014/main" id="{C6CF13DA-4211-4CC2-B181-EBA939A14C80}"/>
                </a:ext>
              </a:extLst>
            </p:cNvPr>
            <p:cNvSpPr/>
            <p:nvPr/>
          </p:nvSpPr>
          <p:spPr>
            <a:xfrm>
              <a:off x="5513785" y="5369979"/>
              <a:ext cx="122994" cy="448746"/>
            </a:xfrm>
            <a:custGeom>
              <a:avLst/>
              <a:gdLst>
                <a:gd name="connsiteX0" fmla="*/ 122898 w 122994"/>
                <a:gd name="connsiteY0" fmla="*/ 4 h 448746"/>
                <a:gd name="connsiteX1" fmla="*/ 12832 w 122994"/>
                <a:gd name="connsiteY1" fmla="*/ 268821 h 448746"/>
                <a:gd name="connsiteX2" fmla="*/ 4365 w 122994"/>
                <a:gd name="connsiteY2" fmla="*/ 448738 h 448746"/>
                <a:gd name="connsiteX3" fmla="*/ 31882 w 122994"/>
                <a:gd name="connsiteY3" fmla="*/ 275171 h 448746"/>
                <a:gd name="connsiteX4" fmla="*/ 122898 w 122994"/>
                <a:gd name="connsiteY4" fmla="*/ 4 h 44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94" h="448746">
                  <a:moveTo>
                    <a:pt x="122898" y="4"/>
                  </a:moveTo>
                  <a:cubicBezTo>
                    <a:pt x="119723" y="-1054"/>
                    <a:pt x="32587" y="194032"/>
                    <a:pt x="12832" y="268821"/>
                  </a:cubicBezTo>
                  <a:cubicBezTo>
                    <a:pt x="-6923" y="343610"/>
                    <a:pt x="1190" y="447680"/>
                    <a:pt x="4365" y="448738"/>
                  </a:cubicBezTo>
                  <a:cubicBezTo>
                    <a:pt x="7540" y="449796"/>
                    <a:pt x="13890" y="346432"/>
                    <a:pt x="31882" y="275171"/>
                  </a:cubicBezTo>
                  <a:cubicBezTo>
                    <a:pt x="49874" y="203910"/>
                    <a:pt x="126073" y="1062"/>
                    <a:pt x="122898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: 図形 1313">
              <a:extLst>
                <a:ext uri="{FF2B5EF4-FFF2-40B4-BE49-F238E27FC236}">
                  <a16:creationId xmlns:a16="http://schemas.microsoft.com/office/drawing/2014/main" id="{31903528-7570-4B45-A3C0-030472C013D0}"/>
                </a:ext>
              </a:extLst>
            </p:cNvPr>
            <p:cNvSpPr/>
            <p:nvPr/>
          </p:nvSpPr>
          <p:spPr>
            <a:xfrm>
              <a:off x="5451993" y="5418177"/>
              <a:ext cx="108494" cy="363129"/>
            </a:xfrm>
            <a:custGeom>
              <a:avLst/>
              <a:gdLst>
                <a:gd name="connsiteX0" fmla="*/ 108490 w 108494"/>
                <a:gd name="connsiteY0" fmla="*/ 490 h 363129"/>
                <a:gd name="connsiteX1" fmla="*/ 13240 w 108494"/>
                <a:gd name="connsiteY1" fmla="*/ 226973 h 363129"/>
                <a:gd name="connsiteX2" fmla="*/ 2657 w 108494"/>
                <a:gd name="connsiteY2" fmla="*/ 362440 h 363129"/>
                <a:gd name="connsiteX3" fmla="*/ 9007 w 108494"/>
                <a:gd name="connsiteY3" fmla="*/ 171940 h 363129"/>
                <a:gd name="connsiteX4" fmla="*/ 108490 w 108494"/>
                <a:gd name="connsiteY4" fmla="*/ 490 h 36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94" h="363129">
                  <a:moveTo>
                    <a:pt x="108490" y="490"/>
                  </a:moveTo>
                  <a:cubicBezTo>
                    <a:pt x="109195" y="9662"/>
                    <a:pt x="30879" y="166648"/>
                    <a:pt x="13240" y="226973"/>
                  </a:cubicBezTo>
                  <a:cubicBezTo>
                    <a:pt x="-4399" y="287298"/>
                    <a:pt x="3362" y="371612"/>
                    <a:pt x="2657" y="362440"/>
                  </a:cubicBezTo>
                  <a:cubicBezTo>
                    <a:pt x="1952" y="353268"/>
                    <a:pt x="-5810" y="230854"/>
                    <a:pt x="9007" y="171940"/>
                  </a:cubicBezTo>
                  <a:cubicBezTo>
                    <a:pt x="23824" y="113026"/>
                    <a:pt x="107785" y="-8682"/>
                    <a:pt x="108490" y="4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: 図形 1314">
              <a:extLst>
                <a:ext uri="{FF2B5EF4-FFF2-40B4-BE49-F238E27FC236}">
                  <a16:creationId xmlns:a16="http://schemas.microsoft.com/office/drawing/2014/main" id="{F7D24E0C-88DA-4193-B1B9-4A55C4013EA7}"/>
                </a:ext>
              </a:extLst>
            </p:cNvPr>
            <p:cNvSpPr/>
            <p:nvPr/>
          </p:nvSpPr>
          <p:spPr>
            <a:xfrm>
              <a:off x="5748867" y="6176433"/>
              <a:ext cx="515217" cy="95250"/>
            </a:xfrm>
            <a:custGeom>
              <a:avLst/>
              <a:gdLst>
                <a:gd name="connsiteX0" fmla="*/ 0 w 515217"/>
                <a:gd name="connsiteY0" fmla="*/ 0 h 95250"/>
                <a:gd name="connsiteX1" fmla="*/ 220133 w 515217"/>
                <a:gd name="connsiteY1" fmla="*/ 95250 h 95250"/>
                <a:gd name="connsiteX2" fmla="*/ 514350 w 515217"/>
                <a:gd name="connsiteY2" fmla="*/ 59267 h 95250"/>
                <a:gd name="connsiteX3" fmla="*/ 306916 w 515217"/>
                <a:gd name="connsiteY3" fmla="*/ 78317 h 95250"/>
                <a:gd name="connsiteX4" fmla="*/ 205316 w 515217"/>
                <a:gd name="connsiteY4" fmla="*/ 80434 h 95250"/>
                <a:gd name="connsiteX5" fmla="*/ 0 w 515217"/>
                <a:gd name="connsiteY5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217" h="95250">
                  <a:moveTo>
                    <a:pt x="0" y="0"/>
                  </a:moveTo>
                  <a:cubicBezTo>
                    <a:pt x="67204" y="42686"/>
                    <a:pt x="134408" y="85372"/>
                    <a:pt x="220133" y="95250"/>
                  </a:cubicBezTo>
                  <a:lnTo>
                    <a:pt x="514350" y="59267"/>
                  </a:lnTo>
                  <a:cubicBezTo>
                    <a:pt x="528814" y="56445"/>
                    <a:pt x="358422" y="74789"/>
                    <a:pt x="306916" y="78317"/>
                  </a:cubicBezTo>
                  <a:cubicBezTo>
                    <a:pt x="255410" y="81845"/>
                    <a:pt x="253999" y="90312"/>
                    <a:pt x="205316" y="80434"/>
                  </a:cubicBezTo>
                  <a:cubicBezTo>
                    <a:pt x="156633" y="70556"/>
                    <a:pt x="85724" y="44803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: 図形 1315">
              <a:extLst>
                <a:ext uri="{FF2B5EF4-FFF2-40B4-BE49-F238E27FC236}">
                  <a16:creationId xmlns:a16="http://schemas.microsoft.com/office/drawing/2014/main" id="{A8F85C96-F92D-449D-BB4F-F315A6F30365}"/>
                </a:ext>
              </a:extLst>
            </p:cNvPr>
            <p:cNvSpPr/>
            <p:nvPr/>
          </p:nvSpPr>
          <p:spPr>
            <a:xfrm>
              <a:off x="5603929" y="6250475"/>
              <a:ext cx="685501" cy="259392"/>
            </a:xfrm>
            <a:custGeom>
              <a:avLst/>
              <a:gdLst>
                <a:gd name="connsiteX0" fmla="*/ 1004 w 685501"/>
                <a:gd name="connsiteY0" fmla="*/ 86825 h 259392"/>
                <a:gd name="connsiteX1" fmla="*/ 326971 w 685501"/>
                <a:gd name="connsiteY1" fmla="*/ 203242 h 259392"/>
                <a:gd name="connsiteX2" fmla="*/ 379888 w 685501"/>
                <a:gd name="connsiteY2" fmla="*/ 258275 h 259392"/>
                <a:gd name="connsiteX3" fmla="*/ 456088 w 685501"/>
                <a:gd name="connsiteY3" fmla="*/ 156675 h 259392"/>
                <a:gd name="connsiteX4" fmla="*/ 621188 w 685501"/>
                <a:gd name="connsiteY4" fmla="*/ 93175 h 259392"/>
                <a:gd name="connsiteX5" fmla="*/ 684688 w 685501"/>
                <a:gd name="connsiteY5" fmla="*/ 42 h 259392"/>
                <a:gd name="connsiteX6" fmla="*/ 583088 w 685501"/>
                <a:gd name="connsiteY6" fmla="*/ 82592 h 259392"/>
                <a:gd name="connsiteX7" fmla="*/ 409521 w 685501"/>
                <a:gd name="connsiteY7" fmla="*/ 182075 h 259392"/>
                <a:gd name="connsiteX8" fmla="*/ 375654 w 685501"/>
                <a:gd name="connsiteY8" fmla="*/ 192658 h 259392"/>
                <a:gd name="connsiteX9" fmla="*/ 229604 w 685501"/>
                <a:gd name="connsiteY9" fmla="*/ 173608 h 259392"/>
                <a:gd name="connsiteX10" fmla="*/ 1004 w 685501"/>
                <a:gd name="connsiteY10" fmla="*/ 86825 h 25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501" h="259392">
                  <a:moveTo>
                    <a:pt x="1004" y="86825"/>
                  </a:moveTo>
                  <a:cubicBezTo>
                    <a:pt x="17232" y="91764"/>
                    <a:pt x="263824" y="174667"/>
                    <a:pt x="326971" y="203242"/>
                  </a:cubicBezTo>
                  <a:cubicBezTo>
                    <a:pt x="390118" y="231817"/>
                    <a:pt x="358369" y="266036"/>
                    <a:pt x="379888" y="258275"/>
                  </a:cubicBezTo>
                  <a:cubicBezTo>
                    <a:pt x="401407" y="250514"/>
                    <a:pt x="415871" y="184192"/>
                    <a:pt x="456088" y="156675"/>
                  </a:cubicBezTo>
                  <a:cubicBezTo>
                    <a:pt x="496305" y="129158"/>
                    <a:pt x="583088" y="119280"/>
                    <a:pt x="621188" y="93175"/>
                  </a:cubicBezTo>
                  <a:cubicBezTo>
                    <a:pt x="659288" y="67070"/>
                    <a:pt x="691038" y="1806"/>
                    <a:pt x="684688" y="42"/>
                  </a:cubicBezTo>
                  <a:cubicBezTo>
                    <a:pt x="678338" y="-1722"/>
                    <a:pt x="628949" y="52253"/>
                    <a:pt x="583088" y="82592"/>
                  </a:cubicBezTo>
                  <a:cubicBezTo>
                    <a:pt x="537227" y="112931"/>
                    <a:pt x="444093" y="163731"/>
                    <a:pt x="409521" y="182075"/>
                  </a:cubicBezTo>
                  <a:cubicBezTo>
                    <a:pt x="374949" y="200419"/>
                    <a:pt x="405640" y="194069"/>
                    <a:pt x="375654" y="192658"/>
                  </a:cubicBezTo>
                  <a:cubicBezTo>
                    <a:pt x="345668" y="191247"/>
                    <a:pt x="289576" y="188072"/>
                    <a:pt x="229604" y="173608"/>
                  </a:cubicBezTo>
                  <a:cubicBezTo>
                    <a:pt x="169632" y="159144"/>
                    <a:pt x="-15224" y="81886"/>
                    <a:pt x="1004" y="86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: 図形 1316">
              <a:extLst>
                <a:ext uri="{FF2B5EF4-FFF2-40B4-BE49-F238E27FC236}">
                  <a16:creationId xmlns:a16="http://schemas.microsoft.com/office/drawing/2014/main" id="{1A1FD871-4032-4363-BF66-7DAD73C2DC60}"/>
                </a:ext>
              </a:extLst>
            </p:cNvPr>
            <p:cNvSpPr/>
            <p:nvPr/>
          </p:nvSpPr>
          <p:spPr>
            <a:xfrm>
              <a:off x="5453851" y="5944882"/>
              <a:ext cx="149895" cy="368204"/>
            </a:xfrm>
            <a:custGeom>
              <a:avLst/>
              <a:gdLst>
                <a:gd name="connsiteX0" fmla="*/ 799 w 149895"/>
                <a:gd name="connsiteY0" fmla="*/ 835 h 368204"/>
                <a:gd name="connsiteX1" fmla="*/ 26199 w 149895"/>
                <a:gd name="connsiteY1" fmla="*/ 157468 h 368204"/>
                <a:gd name="connsiteX2" fmla="*/ 136266 w 149895"/>
                <a:gd name="connsiteY2" fmla="*/ 343735 h 368204"/>
                <a:gd name="connsiteX3" fmla="*/ 140499 w 149895"/>
                <a:gd name="connsiteY3" fmla="*/ 358551 h 368204"/>
                <a:gd name="connsiteX4" fmla="*/ 66416 w 149895"/>
                <a:gd name="connsiteY4" fmla="*/ 273885 h 368204"/>
                <a:gd name="connsiteX5" fmla="*/ 11382 w 149895"/>
                <a:gd name="connsiteY5" fmla="*/ 102435 h 368204"/>
                <a:gd name="connsiteX6" fmla="*/ 799 w 149895"/>
                <a:gd name="connsiteY6" fmla="*/ 835 h 36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895" h="368204">
                  <a:moveTo>
                    <a:pt x="799" y="835"/>
                  </a:moveTo>
                  <a:cubicBezTo>
                    <a:pt x="3269" y="10007"/>
                    <a:pt x="3621" y="100318"/>
                    <a:pt x="26199" y="157468"/>
                  </a:cubicBezTo>
                  <a:cubicBezTo>
                    <a:pt x="48777" y="214618"/>
                    <a:pt x="117216" y="310221"/>
                    <a:pt x="136266" y="343735"/>
                  </a:cubicBezTo>
                  <a:cubicBezTo>
                    <a:pt x="155316" y="377249"/>
                    <a:pt x="152141" y="370193"/>
                    <a:pt x="140499" y="358551"/>
                  </a:cubicBezTo>
                  <a:cubicBezTo>
                    <a:pt x="128857" y="346909"/>
                    <a:pt x="87935" y="316571"/>
                    <a:pt x="66416" y="273885"/>
                  </a:cubicBezTo>
                  <a:cubicBezTo>
                    <a:pt x="44897" y="231199"/>
                    <a:pt x="21260" y="144768"/>
                    <a:pt x="11382" y="102435"/>
                  </a:cubicBezTo>
                  <a:cubicBezTo>
                    <a:pt x="1504" y="60102"/>
                    <a:pt x="-1671" y="-8337"/>
                    <a:pt x="799" y="8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: 図形 1317">
              <a:extLst>
                <a:ext uri="{FF2B5EF4-FFF2-40B4-BE49-F238E27FC236}">
                  <a16:creationId xmlns:a16="http://schemas.microsoft.com/office/drawing/2014/main" id="{93AFB53A-D845-48C1-99FD-DD8A26542C53}"/>
                </a:ext>
              </a:extLst>
            </p:cNvPr>
            <p:cNvSpPr/>
            <p:nvPr/>
          </p:nvSpPr>
          <p:spPr>
            <a:xfrm>
              <a:off x="5520015" y="6089227"/>
              <a:ext cx="290309" cy="355676"/>
            </a:xfrm>
            <a:custGeom>
              <a:avLst/>
              <a:gdLst>
                <a:gd name="connsiteX0" fmla="*/ 290235 w 290309"/>
                <a:gd name="connsiteY0" fmla="*/ 423 h 355676"/>
                <a:gd name="connsiteX1" fmla="*/ 137835 w 290309"/>
                <a:gd name="connsiteY1" fmla="*/ 127423 h 355676"/>
                <a:gd name="connsiteX2" fmla="*/ 87035 w 290309"/>
                <a:gd name="connsiteY2" fmla="*/ 256540 h 355676"/>
                <a:gd name="connsiteX3" fmla="*/ 252 w 290309"/>
                <a:gd name="connsiteY3" fmla="*/ 353906 h 355676"/>
                <a:gd name="connsiteX4" fmla="*/ 116668 w 290309"/>
                <a:gd name="connsiteY4" fmla="*/ 171873 h 355676"/>
                <a:gd name="connsiteX5" fmla="*/ 290235 w 290309"/>
                <a:gd name="connsiteY5" fmla="*/ 423 h 3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309" h="355676">
                  <a:moveTo>
                    <a:pt x="290235" y="423"/>
                  </a:moveTo>
                  <a:cubicBezTo>
                    <a:pt x="293763" y="-6985"/>
                    <a:pt x="171702" y="84737"/>
                    <a:pt x="137835" y="127423"/>
                  </a:cubicBezTo>
                  <a:cubicBezTo>
                    <a:pt x="103968" y="170109"/>
                    <a:pt x="109965" y="218793"/>
                    <a:pt x="87035" y="256540"/>
                  </a:cubicBezTo>
                  <a:cubicBezTo>
                    <a:pt x="64104" y="294287"/>
                    <a:pt x="-4687" y="368017"/>
                    <a:pt x="252" y="353906"/>
                  </a:cubicBezTo>
                  <a:cubicBezTo>
                    <a:pt x="5191" y="339795"/>
                    <a:pt x="69749" y="228317"/>
                    <a:pt x="116668" y="171873"/>
                  </a:cubicBezTo>
                  <a:cubicBezTo>
                    <a:pt x="163587" y="115429"/>
                    <a:pt x="286707" y="7831"/>
                    <a:pt x="290235" y="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: 図形 1318">
              <a:extLst>
                <a:ext uri="{FF2B5EF4-FFF2-40B4-BE49-F238E27FC236}">
                  <a16:creationId xmlns:a16="http://schemas.microsoft.com/office/drawing/2014/main" id="{7EA88F3C-5CAC-477F-81EC-875DFAD8B5C0}"/>
                </a:ext>
              </a:extLst>
            </p:cNvPr>
            <p:cNvSpPr/>
            <p:nvPr/>
          </p:nvSpPr>
          <p:spPr>
            <a:xfrm>
              <a:off x="5427069" y="6106537"/>
              <a:ext cx="269079" cy="398237"/>
            </a:xfrm>
            <a:custGeom>
              <a:avLst/>
              <a:gdLst>
                <a:gd name="connsiteX0" fmla="*/ 268881 w 269079"/>
                <a:gd name="connsiteY0" fmla="*/ 46 h 398237"/>
                <a:gd name="connsiteX1" fmla="*/ 152464 w 269079"/>
                <a:gd name="connsiteY1" fmla="*/ 156680 h 398237"/>
                <a:gd name="connsiteX2" fmla="*/ 74148 w 269079"/>
                <a:gd name="connsiteY2" fmla="*/ 328130 h 398237"/>
                <a:gd name="connsiteX3" fmla="*/ 64 w 269079"/>
                <a:gd name="connsiteY3" fmla="*/ 397980 h 398237"/>
                <a:gd name="connsiteX4" fmla="*/ 86848 w 269079"/>
                <a:gd name="connsiteY4" fmla="*/ 306963 h 398237"/>
                <a:gd name="connsiteX5" fmla="*/ 177864 w 269079"/>
                <a:gd name="connsiteY5" fmla="*/ 141863 h 398237"/>
                <a:gd name="connsiteX6" fmla="*/ 268881 w 269079"/>
                <a:gd name="connsiteY6" fmla="*/ 46 h 39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79" h="398237">
                  <a:moveTo>
                    <a:pt x="268881" y="46"/>
                  </a:moveTo>
                  <a:cubicBezTo>
                    <a:pt x="264648" y="2515"/>
                    <a:pt x="184919" y="101999"/>
                    <a:pt x="152464" y="156680"/>
                  </a:cubicBezTo>
                  <a:cubicBezTo>
                    <a:pt x="120009" y="211361"/>
                    <a:pt x="99548" y="287913"/>
                    <a:pt x="74148" y="328130"/>
                  </a:cubicBezTo>
                  <a:cubicBezTo>
                    <a:pt x="48748" y="368347"/>
                    <a:pt x="-2053" y="401508"/>
                    <a:pt x="64" y="397980"/>
                  </a:cubicBezTo>
                  <a:cubicBezTo>
                    <a:pt x="2181" y="394452"/>
                    <a:pt x="57215" y="349649"/>
                    <a:pt x="86848" y="306963"/>
                  </a:cubicBezTo>
                  <a:cubicBezTo>
                    <a:pt x="116481" y="264277"/>
                    <a:pt x="147172" y="189841"/>
                    <a:pt x="177864" y="141863"/>
                  </a:cubicBezTo>
                  <a:cubicBezTo>
                    <a:pt x="208556" y="93885"/>
                    <a:pt x="273114" y="-2423"/>
                    <a:pt x="268881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: 図形 1319">
              <a:extLst>
                <a:ext uri="{FF2B5EF4-FFF2-40B4-BE49-F238E27FC236}">
                  <a16:creationId xmlns:a16="http://schemas.microsoft.com/office/drawing/2014/main" id="{5B8FFB3A-B7BE-45BF-8EA9-A0B96318AA32}"/>
                </a:ext>
              </a:extLst>
            </p:cNvPr>
            <p:cNvSpPr/>
            <p:nvPr/>
          </p:nvSpPr>
          <p:spPr>
            <a:xfrm>
              <a:off x="5329648" y="6083242"/>
              <a:ext cx="116692" cy="402316"/>
            </a:xfrm>
            <a:custGeom>
              <a:avLst/>
              <a:gdLst>
                <a:gd name="connsiteX0" fmla="*/ 119 w 116692"/>
                <a:gd name="connsiteY0" fmla="*/ 58 h 402316"/>
                <a:gd name="connsiteX1" fmla="*/ 89019 w 116692"/>
                <a:gd name="connsiteY1" fmla="*/ 239241 h 402316"/>
                <a:gd name="connsiteX2" fmla="*/ 101719 w 116692"/>
                <a:gd name="connsiteY2" fmla="*/ 402225 h 402316"/>
                <a:gd name="connsiteX3" fmla="*/ 110185 w 116692"/>
                <a:gd name="connsiteY3" fmla="*/ 218075 h 402316"/>
                <a:gd name="connsiteX4" fmla="*/ 119 w 116692"/>
                <a:gd name="connsiteY4" fmla="*/ 58 h 40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92" h="402316">
                  <a:moveTo>
                    <a:pt x="119" y="58"/>
                  </a:moveTo>
                  <a:cubicBezTo>
                    <a:pt x="-3409" y="3586"/>
                    <a:pt x="72086" y="172213"/>
                    <a:pt x="89019" y="239241"/>
                  </a:cubicBezTo>
                  <a:cubicBezTo>
                    <a:pt x="105952" y="306269"/>
                    <a:pt x="98191" y="405753"/>
                    <a:pt x="101719" y="402225"/>
                  </a:cubicBezTo>
                  <a:cubicBezTo>
                    <a:pt x="105247" y="398697"/>
                    <a:pt x="127471" y="283339"/>
                    <a:pt x="110185" y="218075"/>
                  </a:cubicBezTo>
                  <a:cubicBezTo>
                    <a:pt x="92899" y="152811"/>
                    <a:pt x="3647" y="-3470"/>
                    <a:pt x="119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: 図形 1320">
              <a:extLst>
                <a:ext uri="{FF2B5EF4-FFF2-40B4-BE49-F238E27FC236}">
                  <a16:creationId xmlns:a16="http://schemas.microsoft.com/office/drawing/2014/main" id="{BEB0939C-029A-457D-A046-EC6D4462E4B1}"/>
                </a:ext>
              </a:extLst>
            </p:cNvPr>
            <p:cNvSpPr/>
            <p:nvPr/>
          </p:nvSpPr>
          <p:spPr>
            <a:xfrm>
              <a:off x="5270406" y="6110578"/>
              <a:ext cx="127051" cy="381917"/>
            </a:xfrm>
            <a:custGeom>
              <a:avLst/>
              <a:gdLst>
                <a:gd name="connsiteX0" fmla="*/ 94 w 127051"/>
                <a:gd name="connsiteY0" fmla="*/ 239 h 381917"/>
                <a:gd name="connsiteX1" fmla="*/ 33961 w 127051"/>
                <a:gd name="connsiteY1" fmla="*/ 152639 h 381917"/>
                <a:gd name="connsiteX2" fmla="*/ 124977 w 127051"/>
                <a:gd name="connsiteY2" fmla="*/ 379122 h 381917"/>
                <a:gd name="connsiteX3" fmla="*/ 93227 w 127051"/>
                <a:gd name="connsiteY3" fmla="*/ 269055 h 381917"/>
                <a:gd name="connsiteX4" fmla="*/ 42427 w 127051"/>
                <a:gd name="connsiteY4" fmla="*/ 120889 h 381917"/>
                <a:gd name="connsiteX5" fmla="*/ 94 w 127051"/>
                <a:gd name="connsiteY5" fmla="*/ 239 h 38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051" h="381917">
                  <a:moveTo>
                    <a:pt x="94" y="239"/>
                  </a:moveTo>
                  <a:cubicBezTo>
                    <a:pt x="-1317" y="5531"/>
                    <a:pt x="13147" y="89492"/>
                    <a:pt x="33961" y="152639"/>
                  </a:cubicBezTo>
                  <a:cubicBezTo>
                    <a:pt x="54775" y="215786"/>
                    <a:pt x="115099" y="359719"/>
                    <a:pt x="124977" y="379122"/>
                  </a:cubicBezTo>
                  <a:cubicBezTo>
                    <a:pt x="134855" y="398525"/>
                    <a:pt x="106985" y="312094"/>
                    <a:pt x="93227" y="269055"/>
                  </a:cubicBezTo>
                  <a:cubicBezTo>
                    <a:pt x="79469" y="226016"/>
                    <a:pt x="56891" y="163222"/>
                    <a:pt x="42427" y="120889"/>
                  </a:cubicBezTo>
                  <a:cubicBezTo>
                    <a:pt x="27963" y="78556"/>
                    <a:pt x="1505" y="-5053"/>
                    <a:pt x="94" y="2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: 図形 1321">
              <a:extLst>
                <a:ext uri="{FF2B5EF4-FFF2-40B4-BE49-F238E27FC236}">
                  <a16:creationId xmlns:a16="http://schemas.microsoft.com/office/drawing/2014/main" id="{126BC1EF-369A-47CF-B094-6DC4CB667964}"/>
                </a:ext>
              </a:extLst>
            </p:cNvPr>
            <p:cNvSpPr/>
            <p:nvPr/>
          </p:nvSpPr>
          <p:spPr>
            <a:xfrm>
              <a:off x="5471582" y="5977294"/>
              <a:ext cx="311197" cy="134407"/>
            </a:xfrm>
            <a:custGeom>
              <a:avLst/>
              <a:gdLst>
                <a:gd name="connsiteX0" fmla="*/ 1 w 311197"/>
                <a:gd name="connsiteY0" fmla="*/ 173 h 134407"/>
                <a:gd name="connsiteX1" fmla="*/ 74085 w 311197"/>
                <a:gd name="connsiteY1" fmla="*/ 127173 h 134407"/>
                <a:gd name="connsiteX2" fmla="*/ 131235 w 311197"/>
                <a:gd name="connsiteY2" fmla="*/ 118706 h 134407"/>
                <a:gd name="connsiteX3" fmla="*/ 311151 w 311197"/>
                <a:gd name="connsiteY3" fmla="*/ 118706 h 134407"/>
                <a:gd name="connsiteX4" fmla="*/ 148168 w 311197"/>
                <a:gd name="connsiteY4" fmla="*/ 108123 h 134407"/>
                <a:gd name="connsiteX5" fmla="*/ 71968 w 311197"/>
                <a:gd name="connsiteY5" fmla="*/ 99656 h 134407"/>
                <a:gd name="connsiteX6" fmla="*/ 1 w 311197"/>
                <a:gd name="connsiteY6" fmla="*/ 173 h 13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97" h="134407">
                  <a:moveTo>
                    <a:pt x="1" y="173"/>
                  </a:moveTo>
                  <a:cubicBezTo>
                    <a:pt x="354" y="4759"/>
                    <a:pt x="52213" y="107418"/>
                    <a:pt x="74085" y="127173"/>
                  </a:cubicBezTo>
                  <a:cubicBezTo>
                    <a:pt x="95957" y="146928"/>
                    <a:pt x="91724" y="120117"/>
                    <a:pt x="131235" y="118706"/>
                  </a:cubicBezTo>
                  <a:cubicBezTo>
                    <a:pt x="170746" y="117295"/>
                    <a:pt x="308329" y="120470"/>
                    <a:pt x="311151" y="118706"/>
                  </a:cubicBezTo>
                  <a:cubicBezTo>
                    <a:pt x="313973" y="116942"/>
                    <a:pt x="188032" y="111298"/>
                    <a:pt x="148168" y="108123"/>
                  </a:cubicBezTo>
                  <a:cubicBezTo>
                    <a:pt x="108304" y="104948"/>
                    <a:pt x="97721" y="116237"/>
                    <a:pt x="71968" y="99656"/>
                  </a:cubicBezTo>
                  <a:cubicBezTo>
                    <a:pt x="46215" y="83075"/>
                    <a:pt x="-352" y="-4413"/>
                    <a:pt x="1" y="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: 図形 1322">
              <a:extLst>
                <a:ext uri="{FF2B5EF4-FFF2-40B4-BE49-F238E27FC236}">
                  <a16:creationId xmlns:a16="http://schemas.microsoft.com/office/drawing/2014/main" id="{22E6B060-415F-434D-B3F4-3ED7CA0C08B8}"/>
                </a:ext>
              </a:extLst>
            </p:cNvPr>
            <p:cNvSpPr/>
            <p:nvPr/>
          </p:nvSpPr>
          <p:spPr>
            <a:xfrm>
              <a:off x="5163960" y="6201348"/>
              <a:ext cx="145783" cy="337229"/>
            </a:xfrm>
            <a:custGeom>
              <a:avLst/>
              <a:gdLst>
                <a:gd name="connsiteX0" fmla="*/ 2823 w 145783"/>
                <a:gd name="connsiteY0" fmla="*/ 485 h 337229"/>
                <a:gd name="connsiteX1" fmla="*/ 23990 w 145783"/>
                <a:gd name="connsiteY1" fmla="*/ 148652 h 337229"/>
                <a:gd name="connsiteX2" fmla="*/ 110773 w 145783"/>
                <a:gd name="connsiteY2" fmla="*/ 243902 h 337229"/>
                <a:gd name="connsiteX3" fmla="*/ 144640 w 145783"/>
                <a:gd name="connsiteY3" fmla="*/ 337035 h 337229"/>
                <a:gd name="connsiteX4" fmla="*/ 125590 w 145783"/>
                <a:gd name="connsiteY4" fmla="*/ 218502 h 337229"/>
                <a:gd name="connsiteX5" fmla="*/ 13407 w 145783"/>
                <a:gd name="connsiteY5" fmla="*/ 104202 h 337229"/>
                <a:gd name="connsiteX6" fmla="*/ 2823 w 145783"/>
                <a:gd name="connsiteY6" fmla="*/ 485 h 33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783" h="337229">
                  <a:moveTo>
                    <a:pt x="2823" y="485"/>
                  </a:moveTo>
                  <a:cubicBezTo>
                    <a:pt x="4587" y="7893"/>
                    <a:pt x="5998" y="108083"/>
                    <a:pt x="23990" y="148652"/>
                  </a:cubicBezTo>
                  <a:cubicBezTo>
                    <a:pt x="41982" y="189221"/>
                    <a:pt x="90665" y="212505"/>
                    <a:pt x="110773" y="243902"/>
                  </a:cubicBezTo>
                  <a:cubicBezTo>
                    <a:pt x="130881" y="275299"/>
                    <a:pt x="142171" y="341268"/>
                    <a:pt x="144640" y="337035"/>
                  </a:cubicBezTo>
                  <a:cubicBezTo>
                    <a:pt x="147109" y="332802"/>
                    <a:pt x="147462" y="257307"/>
                    <a:pt x="125590" y="218502"/>
                  </a:cubicBezTo>
                  <a:cubicBezTo>
                    <a:pt x="103718" y="179697"/>
                    <a:pt x="33163" y="135952"/>
                    <a:pt x="13407" y="104202"/>
                  </a:cubicBezTo>
                  <a:cubicBezTo>
                    <a:pt x="-6349" y="72452"/>
                    <a:pt x="1059" y="-6923"/>
                    <a:pt x="2823" y="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: 図形 1323">
              <a:extLst>
                <a:ext uri="{FF2B5EF4-FFF2-40B4-BE49-F238E27FC236}">
                  <a16:creationId xmlns:a16="http://schemas.microsoft.com/office/drawing/2014/main" id="{A21B4FEB-A01B-4EC1-9BD3-A9C3A482CF56}"/>
                </a:ext>
              </a:extLst>
            </p:cNvPr>
            <p:cNvSpPr/>
            <p:nvPr/>
          </p:nvSpPr>
          <p:spPr>
            <a:xfrm>
              <a:off x="5062882" y="6137856"/>
              <a:ext cx="238222" cy="369651"/>
            </a:xfrm>
            <a:custGeom>
              <a:avLst/>
              <a:gdLst>
                <a:gd name="connsiteX0" fmla="*/ 2301 w 238222"/>
                <a:gd name="connsiteY0" fmla="*/ 2594 h 369651"/>
                <a:gd name="connsiteX1" fmla="*/ 31935 w 238222"/>
                <a:gd name="connsiteY1" fmla="*/ 250244 h 369651"/>
                <a:gd name="connsiteX2" fmla="*/ 235135 w 238222"/>
                <a:gd name="connsiteY2" fmla="*/ 366661 h 369651"/>
                <a:gd name="connsiteX3" fmla="*/ 148351 w 238222"/>
                <a:gd name="connsiteY3" fmla="*/ 328561 h 369651"/>
                <a:gd name="connsiteX4" fmla="*/ 61568 w 238222"/>
                <a:gd name="connsiteY4" fmla="*/ 256594 h 369651"/>
                <a:gd name="connsiteX5" fmla="*/ 8651 w 238222"/>
                <a:gd name="connsiteY5" fmla="*/ 129594 h 369651"/>
                <a:gd name="connsiteX6" fmla="*/ 2301 w 238222"/>
                <a:gd name="connsiteY6" fmla="*/ 2594 h 36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222" h="369651">
                  <a:moveTo>
                    <a:pt x="2301" y="2594"/>
                  </a:moveTo>
                  <a:cubicBezTo>
                    <a:pt x="6182" y="22702"/>
                    <a:pt x="-6871" y="189566"/>
                    <a:pt x="31935" y="250244"/>
                  </a:cubicBezTo>
                  <a:cubicBezTo>
                    <a:pt x="70741" y="310922"/>
                    <a:pt x="215732" y="353608"/>
                    <a:pt x="235135" y="366661"/>
                  </a:cubicBezTo>
                  <a:cubicBezTo>
                    <a:pt x="254538" y="379714"/>
                    <a:pt x="177279" y="346905"/>
                    <a:pt x="148351" y="328561"/>
                  </a:cubicBezTo>
                  <a:cubicBezTo>
                    <a:pt x="119423" y="310217"/>
                    <a:pt x="84851" y="289755"/>
                    <a:pt x="61568" y="256594"/>
                  </a:cubicBezTo>
                  <a:cubicBezTo>
                    <a:pt x="38285" y="223433"/>
                    <a:pt x="18529" y="174749"/>
                    <a:pt x="8651" y="129594"/>
                  </a:cubicBezTo>
                  <a:cubicBezTo>
                    <a:pt x="-1227" y="84439"/>
                    <a:pt x="-1580" y="-17514"/>
                    <a:pt x="2301" y="25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: 図形 1324">
              <a:extLst>
                <a:ext uri="{FF2B5EF4-FFF2-40B4-BE49-F238E27FC236}">
                  <a16:creationId xmlns:a16="http://schemas.microsoft.com/office/drawing/2014/main" id="{D004848E-D7EF-4755-A29B-9BEEEDD82F86}"/>
                </a:ext>
              </a:extLst>
            </p:cNvPr>
            <p:cNvSpPr/>
            <p:nvPr/>
          </p:nvSpPr>
          <p:spPr>
            <a:xfrm>
              <a:off x="4963583" y="5784593"/>
              <a:ext cx="38102" cy="390210"/>
            </a:xfrm>
            <a:custGeom>
              <a:avLst/>
              <a:gdLst>
                <a:gd name="connsiteX0" fmla="*/ 38100 w 38102"/>
                <a:gd name="connsiteY0" fmla="*/ 257 h 390210"/>
                <a:gd name="connsiteX1" fmla="*/ 0 w 38102"/>
                <a:gd name="connsiteY1" fmla="*/ 211924 h 390210"/>
                <a:gd name="connsiteX2" fmla="*/ 38100 w 38102"/>
                <a:gd name="connsiteY2" fmla="*/ 389724 h 390210"/>
                <a:gd name="connsiteX3" fmla="*/ 2117 w 38102"/>
                <a:gd name="connsiteY3" fmla="*/ 256374 h 390210"/>
                <a:gd name="connsiteX4" fmla="*/ 38100 w 38102"/>
                <a:gd name="connsiteY4" fmla="*/ 257 h 39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2" h="390210">
                  <a:moveTo>
                    <a:pt x="38100" y="257"/>
                  </a:moveTo>
                  <a:cubicBezTo>
                    <a:pt x="37747" y="-7151"/>
                    <a:pt x="0" y="147013"/>
                    <a:pt x="0" y="211924"/>
                  </a:cubicBezTo>
                  <a:cubicBezTo>
                    <a:pt x="0" y="276835"/>
                    <a:pt x="37747" y="382316"/>
                    <a:pt x="38100" y="389724"/>
                  </a:cubicBezTo>
                  <a:cubicBezTo>
                    <a:pt x="38453" y="397132"/>
                    <a:pt x="-353" y="318463"/>
                    <a:pt x="2117" y="256374"/>
                  </a:cubicBezTo>
                  <a:cubicBezTo>
                    <a:pt x="4586" y="194285"/>
                    <a:pt x="38453" y="7665"/>
                    <a:pt x="38100" y="2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: 図形 1325">
              <a:extLst>
                <a:ext uri="{FF2B5EF4-FFF2-40B4-BE49-F238E27FC236}">
                  <a16:creationId xmlns:a16="http://schemas.microsoft.com/office/drawing/2014/main" id="{0DC79FBC-DC89-49F0-A5A4-64B4033D5615}"/>
                </a:ext>
              </a:extLst>
            </p:cNvPr>
            <p:cNvSpPr/>
            <p:nvPr/>
          </p:nvSpPr>
          <p:spPr>
            <a:xfrm>
              <a:off x="4739070" y="6006924"/>
              <a:ext cx="303712" cy="582964"/>
            </a:xfrm>
            <a:custGeom>
              <a:avLst/>
              <a:gdLst>
                <a:gd name="connsiteX0" fmla="*/ 147 w 303712"/>
                <a:gd name="connsiteY0" fmla="*/ 176 h 582964"/>
                <a:gd name="connsiteX1" fmla="*/ 129263 w 303712"/>
                <a:gd name="connsiteY1" fmla="*/ 127176 h 582964"/>
                <a:gd name="connsiteX2" fmla="*/ 300713 w 303712"/>
                <a:gd name="connsiteY2" fmla="*/ 575909 h 582964"/>
                <a:gd name="connsiteX3" fmla="*/ 228747 w 303712"/>
                <a:gd name="connsiteY3" fmla="*/ 381176 h 582964"/>
                <a:gd name="connsiteX4" fmla="*/ 105980 w 303712"/>
                <a:gd name="connsiteY4" fmla="*/ 106009 h 582964"/>
                <a:gd name="connsiteX5" fmla="*/ 147 w 303712"/>
                <a:gd name="connsiteY5" fmla="*/ 176 h 58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712" h="582964">
                  <a:moveTo>
                    <a:pt x="147" y="176"/>
                  </a:moveTo>
                  <a:cubicBezTo>
                    <a:pt x="4027" y="3704"/>
                    <a:pt x="79169" y="31221"/>
                    <a:pt x="129263" y="127176"/>
                  </a:cubicBezTo>
                  <a:cubicBezTo>
                    <a:pt x="179357" y="223132"/>
                    <a:pt x="284132" y="533576"/>
                    <a:pt x="300713" y="575909"/>
                  </a:cubicBezTo>
                  <a:cubicBezTo>
                    <a:pt x="317294" y="618242"/>
                    <a:pt x="261202" y="459493"/>
                    <a:pt x="228747" y="381176"/>
                  </a:cubicBezTo>
                  <a:cubicBezTo>
                    <a:pt x="196292" y="302859"/>
                    <a:pt x="141963" y="165628"/>
                    <a:pt x="105980" y="106009"/>
                  </a:cubicBezTo>
                  <a:cubicBezTo>
                    <a:pt x="69997" y="46390"/>
                    <a:pt x="-3733" y="-3352"/>
                    <a:pt x="147" y="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: 図形 1326">
              <a:extLst>
                <a:ext uri="{FF2B5EF4-FFF2-40B4-BE49-F238E27FC236}">
                  <a16:creationId xmlns:a16="http://schemas.microsoft.com/office/drawing/2014/main" id="{F300FB7A-14C5-476D-99EB-72E5F4292FCB}"/>
                </a:ext>
              </a:extLst>
            </p:cNvPr>
            <p:cNvSpPr/>
            <p:nvPr/>
          </p:nvSpPr>
          <p:spPr>
            <a:xfrm>
              <a:off x="5682100" y="5603070"/>
              <a:ext cx="81654" cy="377516"/>
            </a:xfrm>
            <a:custGeom>
              <a:avLst/>
              <a:gdLst>
                <a:gd name="connsiteX0" fmla="*/ 81583 w 81654"/>
                <a:gd name="connsiteY0" fmla="*/ 376513 h 377516"/>
                <a:gd name="connsiteX1" fmla="*/ 1150 w 81654"/>
                <a:gd name="connsiteY1" fmla="*/ 196597 h 377516"/>
                <a:gd name="connsiteX2" fmla="*/ 32900 w 81654"/>
                <a:gd name="connsiteY2" fmla="*/ 1863 h 377516"/>
                <a:gd name="connsiteX3" fmla="*/ 15967 w 81654"/>
                <a:gd name="connsiteY3" fmla="*/ 114047 h 377516"/>
                <a:gd name="connsiteX4" fmla="*/ 81583 w 81654"/>
                <a:gd name="connsiteY4" fmla="*/ 376513 h 37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54" h="377516">
                  <a:moveTo>
                    <a:pt x="81583" y="376513"/>
                  </a:moveTo>
                  <a:cubicBezTo>
                    <a:pt x="79114" y="390271"/>
                    <a:pt x="9264" y="259038"/>
                    <a:pt x="1150" y="196597"/>
                  </a:cubicBezTo>
                  <a:cubicBezTo>
                    <a:pt x="-6964" y="134156"/>
                    <a:pt x="30431" y="15621"/>
                    <a:pt x="32900" y="1863"/>
                  </a:cubicBezTo>
                  <a:cubicBezTo>
                    <a:pt x="35369" y="-11895"/>
                    <a:pt x="10323" y="53016"/>
                    <a:pt x="15967" y="114047"/>
                  </a:cubicBezTo>
                  <a:cubicBezTo>
                    <a:pt x="21611" y="175078"/>
                    <a:pt x="84052" y="362755"/>
                    <a:pt x="81583" y="3765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: 図形 1327">
              <a:extLst>
                <a:ext uri="{FF2B5EF4-FFF2-40B4-BE49-F238E27FC236}">
                  <a16:creationId xmlns:a16="http://schemas.microsoft.com/office/drawing/2014/main" id="{0F191D65-AB60-4240-8138-F43AED13696F}"/>
                </a:ext>
              </a:extLst>
            </p:cNvPr>
            <p:cNvSpPr/>
            <p:nvPr/>
          </p:nvSpPr>
          <p:spPr>
            <a:xfrm>
              <a:off x="6219807" y="6100330"/>
              <a:ext cx="727349" cy="435084"/>
            </a:xfrm>
            <a:custGeom>
              <a:avLst/>
              <a:gdLst>
                <a:gd name="connsiteX0" fmla="*/ 727093 w 727349"/>
                <a:gd name="connsiteY0" fmla="*/ 2020 h 435084"/>
                <a:gd name="connsiteX1" fmla="*/ 374668 w 727349"/>
                <a:gd name="connsiteY1" fmla="*/ 268720 h 435084"/>
                <a:gd name="connsiteX2" fmla="*/ 244493 w 727349"/>
                <a:gd name="connsiteY2" fmla="*/ 363970 h 435084"/>
                <a:gd name="connsiteX3" fmla="*/ 18 w 727349"/>
                <a:gd name="connsiteY3" fmla="*/ 433820 h 435084"/>
                <a:gd name="connsiteX4" fmla="*/ 257193 w 727349"/>
                <a:gd name="connsiteY4" fmla="*/ 303645 h 435084"/>
                <a:gd name="connsiteX5" fmla="*/ 428643 w 727349"/>
                <a:gd name="connsiteY5" fmla="*/ 154420 h 435084"/>
                <a:gd name="connsiteX6" fmla="*/ 727093 w 727349"/>
                <a:gd name="connsiteY6" fmla="*/ 2020 h 43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7349" h="435084">
                  <a:moveTo>
                    <a:pt x="727093" y="2020"/>
                  </a:moveTo>
                  <a:cubicBezTo>
                    <a:pt x="718097" y="21070"/>
                    <a:pt x="374668" y="268720"/>
                    <a:pt x="374668" y="268720"/>
                  </a:cubicBezTo>
                  <a:cubicBezTo>
                    <a:pt x="294235" y="329045"/>
                    <a:pt x="306935" y="336453"/>
                    <a:pt x="244493" y="363970"/>
                  </a:cubicBezTo>
                  <a:cubicBezTo>
                    <a:pt x="182051" y="391487"/>
                    <a:pt x="-2099" y="443874"/>
                    <a:pt x="18" y="433820"/>
                  </a:cubicBezTo>
                  <a:cubicBezTo>
                    <a:pt x="2135" y="423766"/>
                    <a:pt x="185756" y="350212"/>
                    <a:pt x="257193" y="303645"/>
                  </a:cubicBezTo>
                  <a:cubicBezTo>
                    <a:pt x="328630" y="257078"/>
                    <a:pt x="351385" y="205220"/>
                    <a:pt x="428643" y="154420"/>
                  </a:cubicBezTo>
                  <a:cubicBezTo>
                    <a:pt x="505901" y="103620"/>
                    <a:pt x="736089" y="-17030"/>
                    <a:pt x="727093" y="20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: 図形 1328">
              <a:extLst>
                <a:ext uri="{FF2B5EF4-FFF2-40B4-BE49-F238E27FC236}">
                  <a16:creationId xmlns:a16="http://schemas.microsoft.com/office/drawing/2014/main" id="{61D79312-C7AF-4123-A801-82D853004F76}"/>
                </a:ext>
              </a:extLst>
            </p:cNvPr>
            <p:cNvSpPr/>
            <p:nvPr/>
          </p:nvSpPr>
          <p:spPr>
            <a:xfrm>
              <a:off x="330392" y="6841293"/>
              <a:ext cx="362314" cy="144461"/>
            </a:xfrm>
            <a:custGeom>
              <a:avLst/>
              <a:gdLst>
                <a:gd name="connsiteX0" fmla="*/ 361758 w 362314"/>
                <a:gd name="connsiteY0" fmla="*/ 143707 h 144461"/>
                <a:gd name="connsiteX1" fmla="*/ 155383 w 362314"/>
                <a:gd name="connsiteY1" fmla="*/ 832 h 144461"/>
                <a:gd name="connsiteX2" fmla="*/ 2983 w 362314"/>
                <a:gd name="connsiteY2" fmla="*/ 83382 h 144461"/>
                <a:gd name="connsiteX3" fmla="*/ 66483 w 362314"/>
                <a:gd name="connsiteY3" fmla="*/ 51632 h 144461"/>
                <a:gd name="connsiteX4" fmla="*/ 212533 w 362314"/>
                <a:gd name="connsiteY4" fmla="*/ 57982 h 144461"/>
                <a:gd name="connsiteX5" fmla="*/ 361758 w 362314"/>
                <a:gd name="connsiteY5" fmla="*/ 143707 h 14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314" h="144461">
                  <a:moveTo>
                    <a:pt x="361758" y="143707"/>
                  </a:moveTo>
                  <a:cubicBezTo>
                    <a:pt x="352233" y="134182"/>
                    <a:pt x="215179" y="10886"/>
                    <a:pt x="155383" y="832"/>
                  </a:cubicBezTo>
                  <a:cubicBezTo>
                    <a:pt x="95587" y="-9222"/>
                    <a:pt x="17800" y="74915"/>
                    <a:pt x="2983" y="83382"/>
                  </a:cubicBezTo>
                  <a:cubicBezTo>
                    <a:pt x="-11834" y="91849"/>
                    <a:pt x="31558" y="55865"/>
                    <a:pt x="66483" y="51632"/>
                  </a:cubicBezTo>
                  <a:cubicBezTo>
                    <a:pt x="101408" y="47399"/>
                    <a:pt x="169141" y="46340"/>
                    <a:pt x="212533" y="57982"/>
                  </a:cubicBezTo>
                  <a:cubicBezTo>
                    <a:pt x="255925" y="69624"/>
                    <a:pt x="371283" y="153232"/>
                    <a:pt x="361758" y="143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: 図形 1329">
              <a:extLst>
                <a:ext uri="{FF2B5EF4-FFF2-40B4-BE49-F238E27FC236}">
                  <a16:creationId xmlns:a16="http://schemas.microsoft.com/office/drawing/2014/main" id="{EA148188-51D1-4557-8BC4-F9F05CBADF00}"/>
                </a:ext>
              </a:extLst>
            </p:cNvPr>
            <p:cNvSpPr/>
            <p:nvPr/>
          </p:nvSpPr>
          <p:spPr>
            <a:xfrm>
              <a:off x="354460" y="6918316"/>
              <a:ext cx="122970" cy="1364537"/>
            </a:xfrm>
            <a:custGeom>
              <a:avLst/>
              <a:gdLst>
                <a:gd name="connsiteX0" fmla="*/ 4315 w 122970"/>
                <a:gd name="connsiteY0" fmla="*/ 9 h 1364537"/>
                <a:gd name="connsiteX1" fmla="*/ 10665 w 122970"/>
                <a:gd name="connsiteY1" fmla="*/ 746134 h 1364537"/>
                <a:gd name="connsiteX2" fmla="*/ 118615 w 122970"/>
                <a:gd name="connsiteY2" fmla="*/ 1352559 h 1364537"/>
                <a:gd name="connsiteX3" fmla="*/ 93215 w 122970"/>
                <a:gd name="connsiteY3" fmla="*/ 1117609 h 1364537"/>
                <a:gd name="connsiteX4" fmla="*/ 13840 w 122970"/>
                <a:gd name="connsiteY4" fmla="*/ 730259 h 1364537"/>
                <a:gd name="connsiteX5" fmla="*/ 4315 w 122970"/>
                <a:gd name="connsiteY5" fmla="*/ 9 h 136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70" h="1364537">
                  <a:moveTo>
                    <a:pt x="4315" y="9"/>
                  </a:moveTo>
                  <a:cubicBezTo>
                    <a:pt x="3786" y="2655"/>
                    <a:pt x="-8385" y="520709"/>
                    <a:pt x="10665" y="746134"/>
                  </a:cubicBezTo>
                  <a:cubicBezTo>
                    <a:pt x="29715" y="971559"/>
                    <a:pt x="104857" y="1290647"/>
                    <a:pt x="118615" y="1352559"/>
                  </a:cubicBezTo>
                  <a:cubicBezTo>
                    <a:pt x="132373" y="1414471"/>
                    <a:pt x="110677" y="1221326"/>
                    <a:pt x="93215" y="1117609"/>
                  </a:cubicBezTo>
                  <a:cubicBezTo>
                    <a:pt x="75753" y="1013892"/>
                    <a:pt x="22307" y="914938"/>
                    <a:pt x="13840" y="730259"/>
                  </a:cubicBezTo>
                  <a:cubicBezTo>
                    <a:pt x="5373" y="545580"/>
                    <a:pt x="4844" y="-2637"/>
                    <a:pt x="4315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: 図形 1330">
              <a:extLst>
                <a:ext uri="{FF2B5EF4-FFF2-40B4-BE49-F238E27FC236}">
                  <a16:creationId xmlns:a16="http://schemas.microsoft.com/office/drawing/2014/main" id="{3E416C4D-F68B-4005-8144-5593DBEDD912}"/>
                </a:ext>
              </a:extLst>
            </p:cNvPr>
            <p:cNvSpPr/>
            <p:nvPr/>
          </p:nvSpPr>
          <p:spPr>
            <a:xfrm>
              <a:off x="488932" y="8278103"/>
              <a:ext cx="173634" cy="786599"/>
            </a:xfrm>
            <a:custGeom>
              <a:avLst/>
              <a:gdLst>
                <a:gd name="connsiteX0" fmla="*/ 18 w 173634"/>
                <a:gd name="connsiteY0" fmla="*/ 180 h 786599"/>
                <a:gd name="connsiteX1" fmla="*/ 105851 w 173634"/>
                <a:gd name="connsiteY1" fmla="*/ 548397 h 786599"/>
                <a:gd name="connsiteX2" fmla="*/ 173585 w 173634"/>
                <a:gd name="connsiteY2" fmla="*/ 785464 h 786599"/>
                <a:gd name="connsiteX3" fmla="*/ 114318 w 173634"/>
                <a:gd name="connsiteY3" fmla="*/ 609780 h 786599"/>
                <a:gd name="connsiteX4" fmla="*/ 18 w 173634"/>
                <a:gd name="connsiteY4" fmla="*/ 180 h 78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34" h="786599">
                  <a:moveTo>
                    <a:pt x="18" y="180"/>
                  </a:moveTo>
                  <a:cubicBezTo>
                    <a:pt x="-1393" y="-10050"/>
                    <a:pt x="76923" y="417516"/>
                    <a:pt x="105851" y="548397"/>
                  </a:cubicBezTo>
                  <a:cubicBezTo>
                    <a:pt x="134779" y="679278"/>
                    <a:pt x="172174" y="775234"/>
                    <a:pt x="173585" y="785464"/>
                  </a:cubicBezTo>
                  <a:cubicBezTo>
                    <a:pt x="174996" y="795694"/>
                    <a:pt x="146068" y="736780"/>
                    <a:pt x="114318" y="609780"/>
                  </a:cubicBezTo>
                  <a:cubicBezTo>
                    <a:pt x="82568" y="482780"/>
                    <a:pt x="1429" y="10410"/>
                    <a:pt x="18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: 図形 1331">
              <a:extLst>
                <a:ext uri="{FF2B5EF4-FFF2-40B4-BE49-F238E27FC236}">
                  <a16:creationId xmlns:a16="http://schemas.microsoft.com/office/drawing/2014/main" id="{8C033155-3E49-4E19-AB89-C9BD7CCAD69F}"/>
                </a:ext>
              </a:extLst>
            </p:cNvPr>
            <p:cNvSpPr/>
            <p:nvPr/>
          </p:nvSpPr>
          <p:spPr>
            <a:xfrm>
              <a:off x="514349" y="8217307"/>
              <a:ext cx="162818" cy="799036"/>
            </a:xfrm>
            <a:custGeom>
              <a:avLst/>
              <a:gdLst>
                <a:gd name="connsiteX0" fmla="*/ 1 w 162818"/>
                <a:gd name="connsiteY0" fmla="*/ 1710 h 799036"/>
                <a:gd name="connsiteX1" fmla="*/ 88901 w 162818"/>
                <a:gd name="connsiteY1" fmla="*/ 494893 h 799036"/>
                <a:gd name="connsiteX2" fmla="*/ 160868 w 162818"/>
                <a:gd name="connsiteY2" fmla="*/ 797576 h 799036"/>
                <a:gd name="connsiteX3" fmla="*/ 137584 w 162818"/>
                <a:gd name="connsiteY3" fmla="*/ 598610 h 799036"/>
                <a:gd name="connsiteX4" fmla="*/ 86784 w 162818"/>
                <a:gd name="connsiteY4" fmla="*/ 342493 h 799036"/>
                <a:gd name="connsiteX5" fmla="*/ 1 w 162818"/>
                <a:gd name="connsiteY5" fmla="*/ 1710 h 79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818" h="799036">
                  <a:moveTo>
                    <a:pt x="1" y="1710"/>
                  </a:moveTo>
                  <a:cubicBezTo>
                    <a:pt x="354" y="27110"/>
                    <a:pt x="62090" y="362249"/>
                    <a:pt x="88901" y="494893"/>
                  </a:cubicBezTo>
                  <a:cubicBezTo>
                    <a:pt x="115712" y="627537"/>
                    <a:pt x="152754" y="780290"/>
                    <a:pt x="160868" y="797576"/>
                  </a:cubicBezTo>
                  <a:cubicBezTo>
                    <a:pt x="168982" y="814862"/>
                    <a:pt x="149931" y="674457"/>
                    <a:pt x="137584" y="598610"/>
                  </a:cubicBezTo>
                  <a:cubicBezTo>
                    <a:pt x="125237" y="522763"/>
                    <a:pt x="111478" y="444446"/>
                    <a:pt x="86784" y="342493"/>
                  </a:cubicBezTo>
                  <a:cubicBezTo>
                    <a:pt x="62090" y="240540"/>
                    <a:pt x="-352" y="-23690"/>
                    <a:pt x="1" y="17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: 図形 1332">
              <a:extLst>
                <a:ext uri="{FF2B5EF4-FFF2-40B4-BE49-F238E27FC236}">
                  <a16:creationId xmlns:a16="http://schemas.microsoft.com/office/drawing/2014/main" id="{E8954704-AC4B-4414-A71D-AE0573BA85ED}"/>
                </a:ext>
              </a:extLst>
            </p:cNvPr>
            <p:cNvSpPr/>
            <p:nvPr/>
          </p:nvSpPr>
          <p:spPr>
            <a:xfrm>
              <a:off x="666750" y="9072033"/>
              <a:ext cx="288236" cy="728294"/>
            </a:xfrm>
            <a:custGeom>
              <a:avLst/>
              <a:gdLst>
                <a:gd name="connsiteX0" fmla="*/ 0 w 288236"/>
                <a:gd name="connsiteY0" fmla="*/ 0 h 728294"/>
                <a:gd name="connsiteX1" fmla="*/ 146050 w 288236"/>
                <a:gd name="connsiteY1" fmla="*/ 385234 h 728294"/>
                <a:gd name="connsiteX2" fmla="*/ 222250 w 288236"/>
                <a:gd name="connsiteY2" fmla="*/ 539750 h 728294"/>
                <a:gd name="connsiteX3" fmla="*/ 287867 w 288236"/>
                <a:gd name="connsiteY3" fmla="*/ 728134 h 728294"/>
                <a:gd name="connsiteX4" fmla="*/ 245533 w 288236"/>
                <a:gd name="connsiteY4" fmla="*/ 569384 h 728294"/>
                <a:gd name="connsiteX5" fmla="*/ 175683 w 288236"/>
                <a:gd name="connsiteY5" fmla="*/ 408517 h 728294"/>
                <a:gd name="connsiteX6" fmla="*/ 0 w 288236"/>
                <a:gd name="connsiteY6" fmla="*/ 0 h 72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236" h="728294">
                  <a:moveTo>
                    <a:pt x="0" y="0"/>
                  </a:moveTo>
                  <a:cubicBezTo>
                    <a:pt x="54504" y="147638"/>
                    <a:pt x="109008" y="295276"/>
                    <a:pt x="146050" y="385234"/>
                  </a:cubicBezTo>
                  <a:cubicBezTo>
                    <a:pt x="183092" y="475192"/>
                    <a:pt x="198614" y="482600"/>
                    <a:pt x="222250" y="539750"/>
                  </a:cubicBezTo>
                  <a:cubicBezTo>
                    <a:pt x="245886" y="596900"/>
                    <a:pt x="283987" y="723195"/>
                    <a:pt x="287867" y="728134"/>
                  </a:cubicBezTo>
                  <a:cubicBezTo>
                    <a:pt x="291748" y="733073"/>
                    <a:pt x="264230" y="622653"/>
                    <a:pt x="245533" y="569384"/>
                  </a:cubicBezTo>
                  <a:cubicBezTo>
                    <a:pt x="226836" y="516115"/>
                    <a:pt x="175683" y="408517"/>
                    <a:pt x="175683" y="40851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: 図形 1333">
              <a:extLst>
                <a:ext uri="{FF2B5EF4-FFF2-40B4-BE49-F238E27FC236}">
                  <a16:creationId xmlns:a16="http://schemas.microsoft.com/office/drawing/2014/main" id="{98A10241-6BB4-4FC9-A0B6-AB70D4704289}"/>
                </a:ext>
              </a:extLst>
            </p:cNvPr>
            <p:cNvSpPr/>
            <p:nvPr/>
          </p:nvSpPr>
          <p:spPr>
            <a:xfrm>
              <a:off x="949860" y="9791095"/>
              <a:ext cx="179218" cy="623758"/>
            </a:xfrm>
            <a:custGeom>
              <a:avLst/>
              <a:gdLst>
                <a:gd name="connsiteX0" fmla="*/ 523 w 179218"/>
                <a:gd name="connsiteY0" fmla="*/ 605 h 623758"/>
                <a:gd name="connsiteX1" fmla="*/ 76723 w 179218"/>
                <a:gd name="connsiteY1" fmla="*/ 315988 h 623758"/>
                <a:gd name="connsiteX2" fmla="*/ 102123 w 179218"/>
                <a:gd name="connsiteY2" fmla="*/ 487438 h 623758"/>
                <a:gd name="connsiteX3" fmla="*/ 178323 w 179218"/>
                <a:gd name="connsiteY3" fmla="*/ 622905 h 623758"/>
                <a:gd name="connsiteX4" fmla="*/ 142340 w 179218"/>
                <a:gd name="connsiteY4" fmla="*/ 538238 h 623758"/>
                <a:gd name="connsiteX5" fmla="*/ 119057 w 179218"/>
                <a:gd name="connsiteY5" fmla="*/ 402772 h 623758"/>
                <a:gd name="connsiteX6" fmla="*/ 523 w 179218"/>
                <a:gd name="connsiteY6" fmla="*/ 605 h 62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218" h="623758">
                  <a:moveTo>
                    <a:pt x="523" y="605"/>
                  </a:moveTo>
                  <a:cubicBezTo>
                    <a:pt x="-6533" y="-13859"/>
                    <a:pt x="59790" y="234849"/>
                    <a:pt x="76723" y="315988"/>
                  </a:cubicBezTo>
                  <a:cubicBezTo>
                    <a:pt x="93656" y="397127"/>
                    <a:pt x="85190" y="436285"/>
                    <a:pt x="102123" y="487438"/>
                  </a:cubicBezTo>
                  <a:cubicBezTo>
                    <a:pt x="119056" y="538591"/>
                    <a:pt x="171620" y="614438"/>
                    <a:pt x="178323" y="622905"/>
                  </a:cubicBezTo>
                  <a:cubicBezTo>
                    <a:pt x="185026" y="631372"/>
                    <a:pt x="152218" y="574927"/>
                    <a:pt x="142340" y="538238"/>
                  </a:cubicBezTo>
                  <a:cubicBezTo>
                    <a:pt x="132462" y="501549"/>
                    <a:pt x="141635" y="487439"/>
                    <a:pt x="119057" y="402772"/>
                  </a:cubicBezTo>
                  <a:cubicBezTo>
                    <a:pt x="96479" y="318105"/>
                    <a:pt x="7579" y="15069"/>
                    <a:pt x="523" y="6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: 図形 1334">
              <a:extLst>
                <a:ext uri="{FF2B5EF4-FFF2-40B4-BE49-F238E27FC236}">
                  <a16:creationId xmlns:a16="http://schemas.microsoft.com/office/drawing/2014/main" id="{39CBC0F6-B5A2-4E28-8DA7-89BB300752E2}"/>
                </a:ext>
              </a:extLst>
            </p:cNvPr>
            <p:cNvSpPr/>
            <p:nvPr/>
          </p:nvSpPr>
          <p:spPr>
            <a:xfrm>
              <a:off x="941606" y="7256954"/>
              <a:ext cx="849248" cy="1050222"/>
            </a:xfrm>
            <a:custGeom>
              <a:avLst/>
              <a:gdLst>
                <a:gd name="connsiteX0" fmla="*/ 1369 w 849248"/>
                <a:gd name="connsiteY0" fmla="*/ 4271 h 1050222"/>
                <a:gd name="connsiteX1" fmla="*/ 325219 w 849248"/>
                <a:gd name="connsiteY1" fmla="*/ 458296 h 1050222"/>
                <a:gd name="connsiteX2" fmla="*/ 525244 w 849248"/>
                <a:gd name="connsiteY2" fmla="*/ 683721 h 1050222"/>
                <a:gd name="connsiteX3" fmla="*/ 849094 w 849248"/>
                <a:gd name="connsiteY3" fmla="*/ 1048846 h 1050222"/>
                <a:gd name="connsiteX4" fmla="*/ 566519 w 849248"/>
                <a:gd name="connsiteY4" fmla="*/ 804371 h 1050222"/>
                <a:gd name="connsiteX5" fmla="*/ 461744 w 849248"/>
                <a:gd name="connsiteY5" fmla="*/ 696421 h 1050222"/>
                <a:gd name="connsiteX6" fmla="*/ 290294 w 849248"/>
                <a:gd name="connsiteY6" fmla="*/ 448771 h 1050222"/>
                <a:gd name="connsiteX7" fmla="*/ 210919 w 849248"/>
                <a:gd name="connsiteY7" fmla="*/ 242396 h 1050222"/>
                <a:gd name="connsiteX8" fmla="*/ 1369 w 849248"/>
                <a:gd name="connsiteY8" fmla="*/ 4271 h 105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248" h="1050222">
                  <a:moveTo>
                    <a:pt x="1369" y="4271"/>
                  </a:moveTo>
                  <a:cubicBezTo>
                    <a:pt x="20419" y="40254"/>
                    <a:pt x="237907" y="345054"/>
                    <a:pt x="325219" y="458296"/>
                  </a:cubicBezTo>
                  <a:cubicBezTo>
                    <a:pt x="412531" y="571538"/>
                    <a:pt x="525244" y="683721"/>
                    <a:pt x="525244" y="683721"/>
                  </a:cubicBezTo>
                  <a:cubicBezTo>
                    <a:pt x="612557" y="782146"/>
                    <a:pt x="842215" y="1028738"/>
                    <a:pt x="849094" y="1048846"/>
                  </a:cubicBezTo>
                  <a:cubicBezTo>
                    <a:pt x="855973" y="1068954"/>
                    <a:pt x="631077" y="863108"/>
                    <a:pt x="566519" y="804371"/>
                  </a:cubicBezTo>
                  <a:cubicBezTo>
                    <a:pt x="501961" y="745634"/>
                    <a:pt x="507782" y="755688"/>
                    <a:pt x="461744" y="696421"/>
                  </a:cubicBezTo>
                  <a:cubicBezTo>
                    <a:pt x="415707" y="637154"/>
                    <a:pt x="332098" y="524442"/>
                    <a:pt x="290294" y="448771"/>
                  </a:cubicBezTo>
                  <a:cubicBezTo>
                    <a:pt x="248490" y="373100"/>
                    <a:pt x="254311" y="315421"/>
                    <a:pt x="210919" y="242396"/>
                  </a:cubicBezTo>
                  <a:cubicBezTo>
                    <a:pt x="167527" y="169371"/>
                    <a:pt x="-17681" y="-31712"/>
                    <a:pt x="1369" y="4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: 図形 1335">
              <a:extLst>
                <a:ext uri="{FF2B5EF4-FFF2-40B4-BE49-F238E27FC236}">
                  <a16:creationId xmlns:a16="http://schemas.microsoft.com/office/drawing/2014/main" id="{19760566-755C-46A5-8192-5BA3E9FAAA47}"/>
                </a:ext>
              </a:extLst>
            </p:cNvPr>
            <p:cNvSpPr/>
            <p:nvPr/>
          </p:nvSpPr>
          <p:spPr>
            <a:xfrm>
              <a:off x="1816011" y="9157849"/>
              <a:ext cx="134258" cy="768720"/>
            </a:xfrm>
            <a:custGeom>
              <a:avLst/>
              <a:gdLst>
                <a:gd name="connsiteX0" fmla="*/ 89 w 134258"/>
                <a:gd name="connsiteY0" fmla="*/ 2026 h 768720"/>
                <a:gd name="connsiteX1" fmla="*/ 114389 w 134258"/>
                <a:gd name="connsiteY1" fmla="*/ 370326 h 768720"/>
                <a:gd name="connsiteX2" fmla="*/ 133439 w 134258"/>
                <a:gd name="connsiteY2" fmla="*/ 722751 h 768720"/>
                <a:gd name="connsiteX3" fmla="*/ 104864 w 134258"/>
                <a:gd name="connsiteY3" fmla="*/ 757676 h 768720"/>
                <a:gd name="connsiteX4" fmla="*/ 104864 w 134258"/>
                <a:gd name="connsiteY4" fmla="*/ 659251 h 768720"/>
                <a:gd name="connsiteX5" fmla="*/ 104864 w 134258"/>
                <a:gd name="connsiteY5" fmla="*/ 433826 h 768720"/>
                <a:gd name="connsiteX6" fmla="*/ 95339 w 134258"/>
                <a:gd name="connsiteY6" fmla="*/ 230626 h 768720"/>
                <a:gd name="connsiteX7" fmla="*/ 89 w 134258"/>
                <a:gd name="connsiteY7" fmla="*/ 2026 h 76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258" h="768720">
                  <a:moveTo>
                    <a:pt x="89" y="2026"/>
                  </a:moveTo>
                  <a:cubicBezTo>
                    <a:pt x="3264" y="25309"/>
                    <a:pt x="92164" y="250205"/>
                    <a:pt x="114389" y="370326"/>
                  </a:cubicBezTo>
                  <a:cubicBezTo>
                    <a:pt x="136614" y="490447"/>
                    <a:pt x="135026" y="658193"/>
                    <a:pt x="133439" y="722751"/>
                  </a:cubicBezTo>
                  <a:cubicBezTo>
                    <a:pt x="131852" y="787309"/>
                    <a:pt x="109627" y="768259"/>
                    <a:pt x="104864" y="757676"/>
                  </a:cubicBezTo>
                  <a:cubicBezTo>
                    <a:pt x="100102" y="747093"/>
                    <a:pt x="104864" y="659251"/>
                    <a:pt x="104864" y="659251"/>
                  </a:cubicBezTo>
                  <a:cubicBezTo>
                    <a:pt x="104864" y="605276"/>
                    <a:pt x="106452" y="505264"/>
                    <a:pt x="104864" y="433826"/>
                  </a:cubicBezTo>
                  <a:cubicBezTo>
                    <a:pt x="103277" y="362389"/>
                    <a:pt x="111214" y="298888"/>
                    <a:pt x="95339" y="230626"/>
                  </a:cubicBezTo>
                  <a:cubicBezTo>
                    <a:pt x="79464" y="162364"/>
                    <a:pt x="-3086" y="-21257"/>
                    <a:pt x="89" y="20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: 図形 1336">
              <a:extLst>
                <a:ext uri="{FF2B5EF4-FFF2-40B4-BE49-F238E27FC236}">
                  <a16:creationId xmlns:a16="http://schemas.microsoft.com/office/drawing/2014/main" id="{6F736545-6EBB-492D-8BE9-C43789425DC6}"/>
                </a:ext>
              </a:extLst>
            </p:cNvPr>
            <p:cNvSpPr/>
            <p:nvPr/>
          </p:nvSpPr>
          <p:spPr>
            <a:xfrm>
              <a:off x="1916095" y="9919842"/>
              <a:ext cx="171914" cy="123047"/>
            </a:xfrm>
            <a:custGeom>
              <a:avLst/>
              <a:gdLst>
                <a:gd name="connsiteX0" fmla="*/ 18 w 171914"/>
                <a:gd name="connsiteY0" fmla="*/ 446 h 123047"/>
                <a:gd name="connsiteX1" fmla="*/ 95268 w 171914"/>
                <a:gd name="connsiteY1" fmla="*/ 62358 h 123047"/>
                <a:gd name="connsiteX2" fmla="*/ 92093 w 171914"/>
                <a:gd name="connsiteY2" fmla="*/ 81408 h 123047"/>
                <a:gd name="connsiteX3" fmla="*/ 55580 w 171914"/>
                <a:gd name="connsiteY3" fmla="*/ 108396 h 123047"/>
                <a:gd name="connsiteX4" fmla="*/ 171468 w 171914"/>
                <a:gd name="connsiteY4" fmla="*/ 122683 h 123047"/>
                <a:gd name="connsiteX5" fmla="*/ 95268 w 171914"/>
                <a:gd name="connsiteY5" fmla="*/ 94108 h 123047"/>
                <a:gd name="connsiteX6" fmla="*/ 87330 w 171914"/>
                <a:gd name="connsiteY6" fmla="*/ 38546 h 123047"/>
                <a:gd name="connsiteX7" fmla="*/ 18 w 171914"/>
                <a:gd name="connsiteY7" fmla="*/ 446 h 1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14" h="123047">
                  <a:moveTo>
                    <a:pt x="18" y="446"/>
                  </a:moveTo>
                  <a:cubicBezTo>
                    <a:pt x="1341" y="4415"/>
                    <a:pt x="79922" y="48864"/>
                    <a:pt x="95268" y="62358"/>
                  </a:cubicBezTo>
                  <a:cubicBezTo>
                    <a:pt x="110614" y="75852"/>
                    <a:pt x="98708" y="73735"/>
                    <a:pt x="92093" y="81408"/>
                  </a:cubicBezTo>
                  <a:cubicBezTo>
                    <a:pt x="85478" y="89081"/>
                    <a:pt x="42351" y="101517"/>
                    <a:pt x="55580" y="108396"/>
                  </a:cubicBezTo>
                  <a:cubicBezTo>
                    <a:pt x="68809" y="115275"/>
                    <a:pt x="164853" y="125064"/>
                    <a:pt x="171468" y="122683"/>
                  </a:cubicBezTo>
                  <a:cubicBezTo>
                    <a:pt x="178083" y="120302"/>
                    <a:pt x="109291" y="108131"/>
                    <a:pt x="95268" y="94108"/>
                  </a:cubicBezTo>
                  <a:cubicBezTo>
                    <a:pt x="81245" y="80085"/>
                    <a:pt x="104793" y="57331"/>
                    <a:pt x="87330" y="38546"/>
                  </a:cubicBezTo>
                  <a:cubicBezTo>
                    <a:pt x="69867" y="19761"/>
                    <a:pt x="-1305" y="-3523"/>
                    <a:pt x="18" y="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: 図形 1337">
              <a:extLst>
                <a:ext uri="{FF2B5EF4-FFF2-40B4-BE49-F238E27FC236}">
                  <a16:creationId xmlns:a16="http://schemas.microsoft.com/office/drawing/2014/main" id="{3CE2CA60-DA81-4E75-BE65-2D104A642DF4}"/>
                </a:ext>
              </a:extLst>
            </p:cNvPr>
            <p:cNvSpPr/>
            <p:nvPr/>
          </p:nvSpPr>
          <p:spPr>
            <a:xfrm>
              <a:off x="2065315" y="10050463"/>
              <a:ext cx="19073" cy="95258"/>
            </a:xfrm>
            <a:custGeom>
              <a:avLst/>
              <a:gdLst>
                <a:gd name="connsiteX0" fmla="*/ 19073 w 19073"/>
                <a:gd name="connsiteY0" fmla="*/ 0 h 95258"/>
                <a:gd name="connsiteX1" fmla="*/ 23 w 19073"/>
                <a:gd name="connsiteY1" fmla="*/ 95250 h 95258"/>
                <a:gd name="connsiteX2" fmla="*/ 19073 w 19073"/>
                <a:gd name="connsiteY2" fmla="*/ 0 h 9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73" h="95258">
                  <a:moveTo>
                    <a:pt x="19073" y="0"/>
                  </a:moveTo>
                  <a:cubicBezTo>
                    <a:pt x="19073" y="0"/>
                    <a:pt x="-771" y="94192"/>
                    <a:pt x="23" y="95250"/>
                  </a:cubicBezTo>
                  <a:cubicBezTo>
                    <a:pt x="817" y="96308"/>
                    <a:pt x="19073" y="0"/>
                    <a:pt x="1907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: 図形 1338">
              <a:extLst>
                <a:ext uri="{FF2B5EF4-FFF2-40B4-BE49-F238E27FC236}">
                  <a16:creationId xmlns:a16="http://schemas.microsoft.com/office/drawing/2014/main" id="{0B0E802E-685B-4A60-84FC-7A1784A73954}"/>
                </a:ext>
              </a:extLst>
            </p:cNvPr>
            <p:cNvSpPr/>
            <p:nvPr/>
          </p:nvSpPr>
          <p:spPr>
            <a:xfrm>
              <a:off x="2064896" y="10050458"/>
              <a:ext cx="33144" cy="103026"/>
            </a:xfrm>
            <a:custGeom>
              <a:avLst/>
              <a:gdLst>
                <a:gd name="connsiteX0" fmla="*/ 22667 w 33144"/>
                <a:gd name="connsiteY0" fmla="*/ 5 h 103026"/>
                <a:gd name="connsiteX1" fmla="*/ 32192 w 33144"/>
                <a:gd name="connsiteY1" fmla="*/ 95255 h 103026"/>
                <a:gd name="connsiteX2" fmla="*/ 442 w 33144"/>
                <a:gd name="connsiteY2" fmla="*/ 90492 h 103026"/>
                <a:gd name="connsiteX3" fmla="*/ 22667 w 33144"/>
                <a:gd name="connsiteY3" fmla="*/ 5 h 10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44" h="103026">
                  <a:moveTo>
                    <a:pt x="22667" y="5"/>
                  </a:moveTo>
                  <a:cubicBezTo>
                    <a:pt x="27959" y="799"/>
                    <a:pt x="35896" y="80174"/>
                    <a:pt x="32192" y="95255"/>
                  </a:cubicBezTo>
                  <a:cubicBezTo>
                    <a:pt x="28488" y="110336"/>
                    <a:pt x="4146" y="100546"/>
                    <a:pt x="442" y="90492"/>
                  </a:cubicBezTo>
                  <a:cubicBezTo>
                    <a:pt x="-3262" y="80438"/>
                    <a:pt x="17375" y="-789"/>
                    <a:pt x="22667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: 図形 1339">
              <a:extLst>
                <a:ext uri="{FF2B5EF4-FFF2-40B4-BE49-F238E27FC236}">
                  <a16:creationId xmlns:a16="http://schemas.microsoft.com/office/drawing/2014/main" id="{010AD089-F379-453F-8572-2302B3232FE6}"/>
                </a:ext>
              </a:extLst>
            </p:cNvPr>
            <p:cNvSpPr/>
            <p:nvPr/>
          </p:nvSpPr>
          <p:spPr>
            <a:xfrm>
              <a:off x="2076398" y="10140597"/>
              <a:ext cx="216260" cy="245567"/>
            </a:xfrm>
            <a:custGeom>
              <a:avLst/>
              <a:gdLst>
                <a:gd name="connsiteX0" fmla="*/ 52 w 216260"/>
                <a:gd name="connsiteY0" fmla="*/ 353 h 245567"/>
                <a:gd name="connsiteX1" fmla="*/ 165152 w 216260"/>
                <a:gd name="connsiteY1" fmla="*/ 168628 h 245567"/>
                <a:gd name="connsiteX2" fmla="*/ 215952 w 216260"/>
                <a:gd name="connsiteY2" fmla="*/ 244828 h 245567"/>
                <a:gd name="connsiteX3" fmla="*/ 147690 w 216260"/>
                <a:gd name="connsiteY3" fmla="*/ 127353 h 245567"/>
                <a:gd name="connsiteX4" fmla="*/ 52 w 216260"/>
                <a:gd name="connsiteY4" fmla="*/ 353 h 24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60" h="245567">
                  <a:moveTo>
                    <a:pt x="52" y="353"/>
                  </a:moveTo>
                  <a:cubicBezTo>
                    <a:pt x="2962" y="7232"/>
                    <a:pt x="129169" y="127882"/>
                    <a:pt x="165152" y="168628"/>
                  </a:cubicBezTo>
                  <a:cubicBezTo>
                    <a:pt x="201135" y="209374"/>
                    <a:pt x="218862" y="251707"/>
                    <a:pt x="215952" y="244828"/>
                  </a:cubicBezTo>
                  <a:cubicBezTo>
                    <a:pt x="213042" y="237949"/>
                    <a:pt x="179969" y="165982"/>
                    <a:pt x="147690" y="127353"/>
                  </a:cubicBezTo>
                  <a:cubicBezTo>
                    <a:pt x="115411" y="88724"/>
                    <a:pt x="-2858" y="-6526"/>
                    <a:pt x="52" y="3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: 図形 1340">
              <a:extLst>
                <a:ext uri="{FF2B5EF4-FFF2-40B4-BE49-F238E27FC236}">
                  <a16:creationId xmlns:a16="http://schemas.microsoft.com/office/drawing/2014/main" id="{131EAB17-8730-4C64-95C4-63ADA1D46C69}"/>
                </a:ext>
              </a:extLst>
            </p:cNvPr>
            <p:cNvSpPr/>
            <p:nvPr/>
          </p:nvSpPr>
          <p:spPr>
            <a:xfrm>
              <a:off x="2285152" y="10364951"/>
              <a:ext cx="371388" cy="302152"/>
            </a:xfrm>
            <a:custGeom>
              <a:avLst/>
              <a:gdLst>
                <a:gd name="connsiteX0" fmla="*/ 2436 w 371388"/>
                <a:gd name="connsiteY0" fmla="*/ 1424 h 302152"/>
                <a:gd name="connsiteX1" fmla="*/ 275486 w 371388"/>
                <a:gd name="connsiteY1" fmla="*/ 188749 h 302152"/>
                <a:gd name="connsiteX2" fmla="*/ 370736 w 371388"/>
                <a:gd name="connsiteY2" fmla="*/ 301462 h 302152"/>
                <a:gd name="connsiteX3" fmla="*/ 308823 w 371388"/>
                <a:gd name="connsiteY3" fmla="*/ 230024 h 302152"/>
                <a:gd name="connsiteX4" fmla="*/ 150073 w 371388"/>
                <a:gd name="connsiteY4" fmla="*/ 107787 h 302152"/>
                <a:gd name="connsiteX5" fmla="*/ 2436 w 371388"/>
                <a:gd name="connsiteY5" fmla="*/ 1424 h 30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388" h="302152">
                  <a:moveTo>
                    <a:pt x="2436" y="1424"/>
                  </a:moveTo>
                  <a:cubicBezTo>
                    <a:pt x="23338" y="14918"/>
                    <a:pt x="214103" y="138743"/>
                    <a:pt x="275486" y="188749"/>
                  </a:cubicBezTo>
                  <a:cubicBezTo>
                    <a:pt x="336869" y="238755"/>
                    <a:pt x="365180" y="294583"/>
                    <a:pt x="370736" y="301462"/>
                  </a:cubicBezTo>
                  <a:cubicBezTo>
                    <a:pt x="376292" y="308341"/>
                    <a:pt x="345600" y="262303"/>
                    <a:pt x="308823" y="230024"/>
                  </a:cubicBezTo>
                  <a:cubicBezTo>
                    <a:pt x="272046" y="197745"/>
                    <a:pt x="199550" y="141654"/>
                    <a:pt x="150073" y="107787"/>
                  </a:cubicBezTo>
                  <a:cubicBezTo>
                    <a:pt x="100596" y="73920"/>
                    <a:pt x="-18466" y="-12070"/>
                    <a:pt x="2436" y="14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: 図形 1341">
              <a:extLst>
                <a:ext uri="{FF2B5EF4-FFF2-40B4-BE49-F238E27FC236}">
                  <a16:creationId xmlns:a16="http://schemas.microsoft.com/office/drawing/2014/main" id="{46585328-B8CF-494C-A1E3-FD3149D648F2}"/>
                </a:ext>
              </a:extLst>
            </p:cNvPr>
            <p:cNvSpPr/>
            <p:nvPr/>
          </p:nvSpPr>
          <p:spPr>
            <a:xfrm>
              <a:off x="2225638" y="10548935"/>
              <a:ext cx="333435" cy="64346"/>
            </a:xfrm>
            <a:custGeom>
              <a:avLst/>
              <a:gdLst>
                <a:gd name="connsiteX0" fmla="*/ 333412 w 333435"/>
                <a:gd name="connsiteY0" fmla="*/ 60328 h 64346"/>
                <a:gd name="connsiteX1" fmla="*/ 171487 w 333435"/>
                <a:gd name="connsiteY1" fmla="*/ 3 h 64346"/>
                <a:gd name="connsiteX2" fmla="*/ 6387 w 333435"/>
                <a:gd name="connsiteY2" fmla="*/ 63503 h 64346"/>
                <a:gd name="connsiteX3" fmla="*/ 46075 w 333435"/>
                <a:gd name="connsiteY3" fmla="*/ 34928 h 64346"/>
                <a:gd name="connsiteX4" fmla="*/ 160375 w 333435"/>
                <a:gd name="connsiteY4" fmla="*/ 12703 h 64346"/>
                <a:gd name="connsiteX5" fmla="*/ 333412 w 333435"/>
                <a:gd name="connsiteY5" fmla="*/ 60328 h 6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435" h="64346">
                  <a:moveTo>
                    <a:pt x="333412" y="60328"/>
                  </a:moveTo>
                  <a:cubicBezTo>
                    <a:pt x="335264" y="58211"/>
                    <a:pt x="225991" y="-526"/>
                    <a:pt x="171487" y="3"/>
                  </a:cubicBezTo>
                  <a:cubicBezTo>
                    <a:pt x="116983" y="532"/>
                    <a:pt x="27289" y="57682"/>
                    <a:pt x="6387" y="63503"/>
                  </a:cubicBezTo>
                  <a:cubicBezTo>
                    <a:pt x="-14515" y="69324"/>
                    <a:pt x="20410" y="43395"/>
                    <a:pt x="46075" y="34928"/>
                  </a:cubicBezTo>
                  <a:cubicBezTo>
                    <a:pt x="71740" y="26461"/>
                    <a:pt x="114867" y="9528"/>
                    <a:pt x="160375" y="12703"/>
                  </a:cubicBezTo>
                  <a:cubicBezTo>
                    <a:pt x="205883" y="15878"/>
                    <a:pt x="331560" y="62445"/>
                    <a:pt x="333412" y="60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: 図形 1342">
              <a:extLst>
                <a:ext uri="{FF2B5EF4-FFF2-40B4-BE49-F238E27FC236}">
                  <a16:creationId xmlns:a16="http://schemas.microsoft.com/office/drawing/2014/main" id="{BBDB8BCF-68AF-4C65-BD7D-AB9EEBA3270A}"/>
                </a:ext>
              </a:extLst>
            </p:cNvPr>
            <p:cNvSpPr/>
            <p:nvPr/>
          </p:nvSpPr>
          <p:spPr>
            <a:xfrm>
              <a:off x="1926724" y="10567956"/>
              <a:ext cx="383113" cy="741766"/>
            </a:xfrm>
            <a:custGeom>
              <a:avLst/>
              <a:gdLst>
                <a:gd name="connsiteX0" fmla="*/ 383089 w 383113"/>
                <a:gd name="connsiteY0" fmla="*/ 32 h 741766"/>
                <a:gd name="connsiteX1" fmla="*/ 184651 w 383113"/>
                <a:gd name="connsiteY1" fmla="*/ 85757 h 741766"/>
                <a:gd name="connsiteX2" fmla="*/ 62414 w 383113"/>
                <a:gd name="connsiteY2" fmla="*/ 290544 h 741766"/>
                <a:gd name="connsiteX3" fmla="*/ 13201 w 383113"/>
                <a:gd name="connsiteY3" fmla="*/ 400082 h 741766"/>
                <a:gd name="connsiteX4" fmla="*/ 8439 w 383113"/>
                <a:gd name="connsiteY4" fmla="*/ 527082 h 741766"/>
                <a:gd name="connsiteX5" fmla="*/ 116389 w 383113"/>
                <a:gd name="connsiteY5" fmla="*/ 701707 h 741766"/>
                <a:gd name="connsiteX6" fmla="*/ 222751 w 383113"/>
                <a:gd name="connsiteY6" fmla="*/ 741394 h 741766"/>
                <a:gd name="connsiteX7" fmla="*/ 143376 w 383113"/>
                <a:gd name="connsiteY7" fmla="*/ 689007 h 741766"/>
                <a:gd name="connsiteX8" fmla="*/ 71939 w 383113"/>
                <a:gd name="connsiteY8" fmla="*/ 592169 h 741766"/>
                <a:gd name="connsiteX9" fmla="*/ 41776 w 383113"/>
                <a:gd name="connsiteY9" fmla="*/ 449294 h 741766"/>
                <a:gd name="connsiteX10" fmla="*/ 59239 w 383113"/>
                <a:gd name="connsiteY10" fmla="*/ 317532 h 741766"/>
                <a:gd name="connsiteX11" fmla="*/ 197351 w 383113"/>
                <a:gd name="connsiteY11" fmla="*/ 93694 h 741766"/>
                <a:gd name="connsiteX12" fmla="*/ 383089 w 383113"/>
                <a:gd name="connsiteY12" fmla="*/ 32 h 74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113" h="741766">
                  <a:moveTo>
                    <a:pt x="383089" y="32"/>
                  </a:moveTo>
                  <a:cubicBezTo>
                    <a:pt x="380972" y="-1291"/>
                    <a:pt x="238097" y="37339"/>
                    <a:pt x="184651" y="85757"/>
                  </a:cubicBezTo>
                  <a:cubicBezTo>
                    <a:pt x="131205" y="134175"/>
                    <a:pt x="90989" y="238157"/>
                    <a:pt x="62414" y="290544"/>
                  </a:cubicBezTo>
                  <a:cubicBezTo>
                    <a:pt x="33839" y="342931"/>
                    <a:pt x="22197" y="360659"/>
                    <a:pt x="13201" y="400082"/>
                  </a:cubicBezTo>
                  <a:cubicBezTo>
                    <a:pt x="4205" y="439505"/>
                    <a:pt x="-8759" y="476811"/>
                    <a:pt x="8439" y="527082"/>
                  </a:cubicBezTo>
                  <a:cubicBezTo>
                    <a:pt x="25637" y="577353"/>
                    <a:pt x="80670" y="665988"/>
                    <a:pt x="116389" y="701707"/>
                  </a:cubicBezTo>
                  <a:cubicBezTo>
                    <a:pt x="152108" y="737426"/>
                    <a:pt x="218253" y="743511"/>
                    <a:pt x="222751" y="741394"/>
                  </a:cubicBezTo>
                  <a:cubicBezTo>
                    <a:pt x="227249" y="739277"/>
                    <a:pt x="168511" y="713878"/>
                    <a:pt x="143376" y="689007"/>
                  </a:cubicBezTo>
                  <a:cubicBezTo>
                    <a:pt x="118241" y="664136"/>
                    <a:pt x="88872" y="632121"/>
                    <a:pt x="71939" y="592169"/>
                  </a:cubicBezTo>
                  <a:cubicBezTo>
                    <a:pt x="55006" y="552217"/>
                    <a:pt x="43893" y="495067"/>
                    <a:pt x="41776" y="449294"/>
                  </a:cubicBezTo>
                  <a:cubicBezTo>
                    <a:pt x="39659" y="403521"/>
                    <a:pt x="33310" y="376799"/>
                    <a:pt x="59239" y="317532"/>
                  </a:cubicBezTo>
                  <a:cubicBezTo>
                    <a:pt x="85168" y="258265"/>
                    <a:pt x="144434" y="147934"/>
                    <a:pt x="197351" y="93694"/>
                  </a:cubicBezTo>
                  <a:cubicBezTo>
                    <a:pt x="250268" y="39454"/>
                    <a:pt x="385206" y="1355"/>
                    <a:pt x="383089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: 図形 1343">
              <a:extLst>
                <a:ext uri="{FF2B5EF4-FFF2-40B4-BE49-F238E27FC236}">
                  <a16:creationId xmlns:a16="http://schemas.microsoft.com/office/drawing/2014/main" id="{EFA38628-0FF1-4460-9E53-449DBD1CB854}"/>
                </a:ext>
              </a:extLst>
            </p:cNvPr>
            <p:cNvSpPr/>
            <p:nvPr/>
          </p:nvSpPr>
          <p:spPr>
            <a:xfrm>
              <a:off x="1095130" y="10402888"/>
              <a:ext cx="44808" cy="346494"/>
            </a:xfrm>
            <a:custGeom>
              <a:avLst/>
              <a:gdLst>
                <a:gd name="connsiteX0" fmla="*/ 27233 w 44808"/>
                <a:gd name="connsiteY0" fmla="*/ 0 h 346494"/>
                <a:gd name="connsiteX1" fmla="*/ 9770 w 44808"/>
                <a:gd name="connsiteY1" fmla="*/ 103187 h 346494"/>
                <a:gd name="connsiteX2" fmla="*/ 1833 w 44808"/>
                <a:gd name="connsiteY2" fmla="*/ 155575 h 346494"/>
                <a:gd name="connsiteX3" fmla="*/ 44695 w 44808"/>
                <a:gd name="connsiteY3" fmla="*/ 344487 h 346494"/>
                <a:gd name="connsiteX4" fmla="*/ 14533 w 44808"/>
                <a:gd name="connsiteY4" fmla="*/ 246062 h 346494"/>
                <a:gd name="connsiteX5" fmla="*/ 19295 w 44808"/>
                <a:gd name="connsiteY5" fmla="*/ 104775 h 346494"/>
                <a:gd name="connsiteX6" fmla="*/ 27233 w 44808"/>
                <a:gd name="connsiteY6" fmla="*/ 0 h 34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8" h="346494">
                  <a:moveTo>
                    <a:pt x="27233" y="0"/>
                  </a:moveTo>
                  <a:cubicBezTo>
                    <a:pt x="25645" y="-265"/>
                    <a:pt x="14003" y="77258"/>
                    <a:pt x="9770" y="103187"/>
                  </a:cubicBezTo>
                  <a:cubicBezTo>
                    <a:pt x="5537" y="129116"/>
                    <a:pt x="-3988" y="115358"/>
                    <a:pt x="1833" y="155575"/>
                  </a:cubicBezTo>
                  <a:cubicBezTo>
                    <a:pt x="7654" y="195792"/>
                    <a:pt x="42578" y="329406"/>
                    <a:pt x="44695" y="344487"/>
                  </a:cubicBezTo>
                  <a:cubicBezTo>
                    <a:pt x="46812" y="359568"/>
                    <a:pt x="18766" y="286014"/>
                    <a:pt x="14533" y="246062"/>
                  </a:cubicBezTo>
                  <a:cubicBezTo>
                    <a:pt x="10300" y="206110"/>
                    <a:pt x="14003" y="142346"/>
                    <a:pt x="19295" y="104775"/>
                  </a:cubicBezTo>
                  <a:cubicBezTo>
                    <a:pt x="24587" y="67204"/>
                    <a:pt x="28821" y="265"/>
                    <a:pt x="2723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: 図形 1344">
              <a:extLst>
                <a:ext uri="{FF2B5EF4-FFF2-40B4-BE49-F238E27FC236}">
                  <a16:creationId xmlns:a16="http://schemas.microsoft.com/office/drawing/2014/main" id="{2C33BF70-D822-4FCA-B8D1-920F7B4A356C}"/>
                </a:ext>
              </a:extLst>
            </p:cNvPr>
            <p:cNvSpPr/>
            <p:nvPr/>
          </p:nvSpPr>
          <p:spPr>
            <a:xfrm>
              <a:off x="1130110" y="10710863"/>
              <a:ext cx="310495" cy="195790"/>
            </a:xfrm>
            <a:custGeom>
              <a:avLst/>
              <a:gdLst>
                <a:gd name="connsiteX0" fmla="*/ 190 w 310495"/>
                <a:gd name="connsiteY0" fmla="*/ 38100 h 195790"/>
                <a:gd name="connsiteX1" fmla="*/ 124015 w 310495"/>
                <a:gd name="connsiteY1" fmla="*/ 20637 h 195790"/>
                <a:gd name="connsiteX2" fmla="*/ 174815 w 310495"/>
                <a:gd name="connsiteY2" fmla="*/ 119062 h 195790"/>
                <a:gd name="connsiteX3" fmla="*/ 309753 w 310495"/>
                <a:gd name="connsiteY3" fmla="*/ 195262 h 195790"/>
                <a:gd name="connsiteX4" fmla="*/ 225615 w 310495"/>
                <a:gd name="connsiteY4" fmla="*/ 149225 h 195790"/>
                <a:gd name="connsiteX5" fmla="*/ 151003 w 310495"/>
                <a:gd name="connsiteY5" fmla="*/ 80962 h 195790"/>
                <a:gd name="connsiteX6" fmla="*/ 136715 w 310495"/>
                <a:gd name="connsiteY6" fmla="*/ 19050 h 195790"/>
                <a:gd name="connsiteX7" fmla="*/ 97028 w 310495"/>
                <a:gd name="connsiteY7" fmla="*/ 0 h 195790"/>
                <a:gd name="connsiteX8" fmla="*/ 190 w 310495"/>
                <a:gd name="connsiteY8" fmla="*/ 38100 h 19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495" h="195790">
                  <a:moveTo>
                    <a:pt x="190" y="38100"/>
                  </a:moveTo>
                  <a:cubicBezTo>
                    <a:pt x="4688" y="41539"/>
                    <a:pt x="94911" y="7143"/>
                    <a:pt x="124015" y="20637"/>
                  </a:cubicBezTo>
                  <a:cubicBezTo>
                    <a:pt x="153119" y="34131"/>
                    <a:pt x="143859" y="89958"/>
                    <a:pt x="174815" y="119062"/>
                  </a:cubicBezTo>
                  <a:cubicBezTo>
                    <a:pt x="205771" y="148166"/>
                    <a:pt x="301286" y="190235"/>
                    <a:pt x="309753" y="195262"/>
                  </a:cubicBezTo>
                  <a:cubicBezTo>
                    <a:pt x="318220" y="200289"/>
                    <a:pt x="252073" y="168275"/>
                    <a:pt x="225615" y="149225"/>
                  </a:cubicBezTo>
                  <a:cubicBezTo>
                    <a:pt x="199157" y="130175"/>
                    <a:pt x="165820" y="102658"/>
                    <a:pt x="151003" y="80962"/>
                  </a:cubicBezTo>
                  <a:cubicBezTo>
                    <a:pt x="136186" y="59266"/>
                    <a:pt x="145711" y="32544"/>
                    <a:pt x="136715" y="19050"/>
                  </a:cubicBezTo>
                  <a:cubicBezTo>
                    <a:pt x="127719" y="5556"/>
                    <a:pt x="121899" y="0"/>
                    <a:pt x="97028" y="0"/>
                  </a:cubicBezTo>
                  <a:cubicBezTo>
                    <a:pt x="72157" y="0"/>
                    <a:pt x="-4308" y="34661"/>
                    <a:pt x="190" y="38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: 図形 1345">
              <a:extLst>
                <a:ext uri="{FF2B5EF4-FFF2-40B4-BE49-F238E27FC236}">
                  <a16:creationId xmlns:a16="http://schemas.microsoft.com/office/drawing/2014/main" id="{67E26A38-D482-4F5A-9AEE-28BA7980A2F1}"/>
                </a:ext>
              </a:extLst>
            </p:cNvPr>
            <p:cNvSpPr/>
            <p:nvPr/>
          </p:nvSpPr>
          <p:spPr>
            <a:xfrm>
              <a:off x="1368424" y="10761484"/>
              <a:ext cx="754805" cy="550125"/>
            </a:xfrm>
            <a:custGeom>
              <a:avLst/>
              <a:gdLst>
                <a:gd name="connsiteX0" fmla="*/ 1 w 754805"/>
                <a:gd name="connsiteY0" fmla="*/ 179 h 550125"/>
                <a:gd name="connsiteX1" fmla="*/ 87314 w 754805"/>
                <a:gd name="connsiteY1" fmla="*/ 192266 h 550125"/>
                <a:gd name="connsiteX2" fmla="*/ 252414 w 754805"/>
                <a:gd name="connsiteY2" fmla="*/ 289104 h 550125"/>
                <a:gd name="connsiteX3" fmla="*/ 484189 w 754805"/>
                <a:gd name="connsiteY3" fmla="*/ 438329 h 550125"/>
                <a:gd name="connsiteX4" fmla="*/ 647701 w 754805"/>
                <a:gd name="connsiteY4" fmla="*/ 508179 h 550125"/>
                <a:gd name="connsiteX5" fmla="*/ 752476 w 754805"/>
                <a:gd name="connsiteY5" fmla="*/ 547866 h 550125"/>
                <a:gd name="connsiteX6" fmla="*/ 547689 w 754805"/>
                <a:gd name="connsiteY6" fmla="*/ 441504 h 550125"/>
                <a:gd name="connsiteX7" fmla="*/ 88901 w 754805"/>
                <a:gd name="connsiteY7" fmla="*/ 163691 h 550125"/>
                <a:gd name="connsiteX8" fmla="*/ 1 w 754805"/>
                <a:gd name="connsiteY8" fmla="*/ 179 h 5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4805" h="550125">
                  <a:moveTo>
                    <a:pt x="1" y="179"/>
                  </a:moveTo>
                  <a:cubicBezTo>
                    <a:pt x="-263" y="4941"/>
                    <a:pt x="45245" y="144112"/>
                    <a:pt x="87314" y="192266"/>
                  </a:cubicBezTo>
                  <a:cubicBezTo>
                    <a:pt x="129383" y="240420"/>
                    <a:pt x="186268" y="248094"/>
                    <a:pt x="252414" y="289104"/>
                  </a:cubicBezTo>
                  <a:cubicBezTo>
                    <a:pt x="318560" y="330114"/>
                    <a:pt x="418308" y="401817"/>
                    <a:pt x="484189" y="438329"/>
                  </a:cubicBezTo>
                  <a:cubicBezTo>
                    <a:pt x="550070" y="474841"/>
                    <a:pt x="602987" y="489923"/>
                    <a:pt x="647701" y="508179"/>
                  </a:cubicBezTo>
                  <a:cubicBezTo>
                    <a:pt x="692415" y="526435"/>
                    <a:pt x="769145" y="558978"/>
                    <a:pt x="752476" y="547866"/>
                  </a:cubicBezTo>
                  <a:cubicBezTo>
                    <a:pt x="735807" y="536754"/>
                    <a:pt x="658285" y="505533"/>
                    <a:pt x="547689" y="441504"/>
                  </a:cubicBezTo>
                  <a:cubicBezTo>
                    <a:pt x="437093" y="377475"/>
                    <a:pt x="180976" y="240949"/>
                    <a:pt x="88901" y="163691"/>
                  </a:cubicBezTo>
                  <a:cubicBezTo>
                    <a:pt x="-3174" y="86433"/>
                    <a:pt x="265" y="-4583"/>
                    <a:pt x="1" y="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: 図形 1346">
              <a:extLst>
                <a:ext uri="{FF2B5EF4-FFF2-40B4-BE49-F238E27FC236}">
                  <a16:creationId xmlns:a16="http://schemas.microsoft.com/office/drawing/2014/main" id="{36919B03-6AA0-4CA1-8401-22F4193AB168}"/>
                </a:ext>
              </a:extLst>
            </p:cNvPr>
            <p:cNvSpPr/>
            <p:nvPr/>
          </p:nvSpPr>
          <p:spPr>
            <a:xfrm>
              <a:off x="4093822" y="3623880"/>
              <a:ext cx="234715" cy="316075"/>
            </a:xfrm>
            <a:custGeom>
              <a:avLst/>
              <a:gdLst>
                <a:gd name="connsiteX0" fmla="*/ 163853 w 234715"/>
                <a:gd name="connsiteY0" fmla="*/ 383 h 316075"/>
                <a:gd name="connsiteX1" fmla="*/ 214653 w 234715"/>
                <a:gd name="connsiteY1" fmla="*/ 125795 h 316075"/>
                <a:gd name="connsiteX2" fmla="*/ 233703 w 234715"/>
                <a:gd name="connsiteY2" fmla="*/ 270258 h 316075"/>
                <a:gd name="connsiteX3" fmla="*/ 227353 w 234715"/>
                <a:gd name="connsiteY3" fmla="*/ 268670 h 316075"/>
                <a:gd name="connsiteX4" fmla="*/ 187666 w 234715"/>
                <a:gd name="connsiteY4" fmla="*/ 267083 h 316075"/>
                <a:gd name="connsiteX5" fmla="*/ 3516 w 234715"/>
                <a:gd name="connsiteY5" fmla="*/ 314708 h 316075"/>
                <a:gd name="connsiteX6" fmla="*/ 70191 w 234715"/>
                <a:gd name="connsiteY6" fmla="*/ 300420 h 316075"/>
                <a:gd name="connsiteX7" fmla="*/ 114641 w 234715"/>
                <a:gd name="connsiteY7" fmla="*/ 271845 h 316075"/>
                <a:gd name="connsiteX8" fmla="*/ 163853 w 234715"/>
                <a:gd name="connsiteY8" fmla="*/ 167070 h 316075"/>
                <a:gd name="connsiteX9" fmla="*/ 163853 w 234715"/>
                <a:gd name="connsiteY9" fmla="*/ 383 h 3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715" h="316075">
                  <a:moveTo>
                    <a:pt x="163853" y="383"/>
                  </a:moveTo>
                  <a:cubicBezTo>
                    <a:pt x="172320" y="-6496"/>
                    <a:pt x="203011" y="80816"/>
                    <a:pt x="214653" y="125795"/>
                  </a:cubicBezTo>
                  <a:cubicBezTo>
                    <a:pt x="226295" y="170774"/>
                    <a:pt x="233703" y="270258"/>
                    <a:pt x="233703" y="270258"/>
                  </a:cubicBezTo>
                  <a:cubicBezTo>
                    <a:pt x="235820" y="294071"/>
                    <a:pt x="235026" y="269199"/>
                    <a:pt x="227353" y="268670"/>
                  </a:cubicBezTo>
                  <a:cubicBezTo>
                    <a:pt x="219680" y="268141"/>
                    <a:pt x="224972" y="259410"/>
                    <a:pt x="187666" y="267083"/>
                  </a:cubicBezTo>
                  <a:cubicBezTo>
                    <a:pt x="150360" y="274756"/>
                    <a:pt x="23095" y="309152"/>
                    <a:pt x="3516" y="314708"/>
                  </a:cubicBezTo>
                  <a:cubicBezTo>
                    <a:pt x="-16063" y="320264"/>
                    <a:pt x="51670" y="307564"/>
                    <a:pt x="70191" y="300420"/>
                  </a:cubicBezTo>
                  <a:cubicBezTo>
                    <a:pt x="88712" y="293276"/>
                    <a:pt x="99031" y="294070"/>
                    <a:pt x="114641" y="271845"/>
                  </a:cubicBezTo>
                  <a:cubicBezTo>
                    <a:pt x="130251" y="249620"/>
                    <a:pt x="153270" y="209139"/>
                    <a:pt x="163853" y="167070"/>
                  </a:cubicBezTo>
                  <a:cubicBezTo>
                    <a:pt x="174436" y="125001"/>
                    <a:pt x="155386" y="7262"/>
                    <a:pt x="163853" y="38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: 図形 1347">
              <a:extLst>
                <a:ext uri="{FF2B5EF4-FFF2-40B4-BE49-F238E27FC236}">
                  <a16:creationId xmlns:a16="http://schemas.microsoft.com/office/drawing/2014/main" id="{041A9A01-FD36-4813-96A6-C3BFA41EAFBF}"/>
                </a:ext>
              </a:extLst>
            </p:cNvPr>
            <p:cNvSpPr/>
            <p:nvPr/>
          </p:nvSpPr>
          <p:spPr>
            <a:xfrm>
              <a:off x="4050155" y="4051298"/>
              <a:ext cx="312340" cy="525153"/>
            </a:xfrm>
            <a:custGeom>
              <a:avLst/>
              <a:gdLst>
                <a:gd name="connsiteX0" fmla="*/ 5908 w 312340"/>
                <a:gd name="connsiteY0" fmla="*/ 31752 h 525153"/>
                <a:gd name="connsiteX1" fmla="*/ 164658 w 312340"/>
                <a:gd name="connsiteY1" fmla="*/ 53977 h 525153"/>
                <a:gd name="connsiteX2" fmla="*/ 228158 w 312340"/>
                <a:gd name="connsiteY2" fmla="*/ 42865 h 525153"/>
                <a:gd name="connsiteX3" fmla="*/ 250383 w 312340"/>
                <a:gd name="connsiteY3" fmla="*/ 2 h 525153"/>
                <a:gd name="connsiteX4" fmla="*/ 250383 w 312340"/>
                <a:gd name="connsiteY4" fmla="*/ 41277 h 525153"/>
                <a:gd name="connsiteX5" fmla="*/ 285308 w 312340"/>
                <a:gd name="connsiteY5" fmla="*/ 128590 h 525153"/>
                <a:gd name="connsiteX6" fmla="*/ 312295 w 312340"/>
                <a:gd name="connsiteY6" fmla="*/ 195265 h 525153"/>
                <a:gd name="connsiteX7" fmla="*/ 278958 w 312340"/>
                <a:gd name="connsiteY7" fmla="*/ 287340 h 525153"/>
                <a:gd name="connsiteX8" fmla="*/ 237683 w 312340"/>
                <a:gd name="connsiteY8" fmla="*/ 403227 h 525153"/>
                <a:gd name="connsiteX9" fmla="*/ 234508 w 312340"/>
                <a:gd name="connsiteY9" fmla="*/ 523877 h 525153"/>
                <a:gd name="connsiteX10" fmla="*/ 228158 w 312340"/>
                <a:gd name="connsiteY10" fmla="*/ 469902 h 525153"/>
                <a:gd name="connsiteX11" fmla="*/ 210695 w 312340"/>
                <a:gd name="connsiteY11" fmla="*/ 366715 h 525153"/>
                <a:gd name="connsiteX12" fmla="*/ 102745 w 312340"/>
                <a:gd name="connsiteY12" fmla="*/ 257177 h 525153"/>
                <a:gd name="connsiteX13" fmla="*/ 134495 w 312340"/>
                <a:gd name="connsiteY13" fmla="*/ 223840 h 525153"/>
                <a:gd name="connsiteX14" fmla="*/ 186883 w 312340"/>
                <a:gd name="connsiteY14" fmla="*/ 122240 h 525153"/>
                <a:gd name="connsiteX15" fmla="*/ 175770 w 312340"/>
                <a:gd name="connsiteY15" fmla="*/ 144465 h 525153"/>
                <a:gd name="connsiteX16" fmla="*/ 72583 w 312340"/>
                <a:gd name="connsiteY16" fmla="*/ 122240 h 525153"/>
                <a:gd name="connsiteX17" fmla="*/ 36070 w 312340"/>
                <a:gd name="connsiteY17" fmla="*/ 98427 h 525153"/>
                <a:gd name="connsiteX18" fmla="*/ 5908 w 312340"/>
                <a:gd name="connsiteY18" fmla="*/ 31752 h 52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2340" h="525153">
                  <a:moveTo>
                    <a:pt x="5908" y="31752"/>
                  </a:moveTo>
                  <a:cubicBezTo>
                    <a:pt x="27339" y="24344"/>
                    <a:pt x="127616" y="52125"/>
                    <a:pt x="164658" y="53977"/>
                  </a:cubicBezTo>
                  <a:cubicBezTo>
                    <a:pt x="201700" y="55829"/>
                    <a:pt x="213871" y="51861"/>
                    <a:pt x="228158" y="42865"/>
                  </a:cubicBezTo>
                  <a:cubicBezTo>
                    <a:pt x="242445" y="33869"/>
                    <a:pt x="246679" y="267"/>
                    <a:pt x="250383" y="2"/>
                  </a:cubicBezTo>
                  <a:cubicBezTo>
                    <a:pt x="254087" y="-263"/>
                    <a:pt x="244562" y="19846"/>
                    <a:pt x="250383" y="41277"/>
                  </a:cubicBezTo>
                  <a:cubicBezTo>
                    <a:pt x="256204" y="62708"/>
                    <a:pt x="274989" y="102925"/>
                    <a:pt x="285308" y="128590"/>
                  </a:cubicBezTo>
                  <a:cubicBezTo>
                    <a:pt x="295627" y="154255"/>
                    <a:pt x="313353" y="168807"/>
                    <a:pt x="312295" y="195265"/>
                  </a:cubicBezTo>
                  <a:cubicBezTo>
                    <a:pt x="311237" y="221723"/>
                    <a:pt x="278958" y="287340"/>
                    <a:pt x="278958" y="287340"/>
                  </a:cubicBezTo>
                  <a:cubicBezTo>
                    <a:pt x="266523" y="322000"/>
                    <a:pt x="245091" y="363804"/>
                    <a:pt x="237683" y="403227"/>
                  </a:cubicBezTo>
                  <a:cubicBezTo>
                    <a:pt x="230275" y="442650"/>
                    <a:pt x="236095" y="512765"/>
                    <a:pt x="234508" y="523877"/>
                  </a:cubicBezTo>
                  <a:cubicBezTo>
                    <a:pt x="232921" y="534989"/>
                    <a:pt x="228158" y="469902"/>
                    <a:pt x="228158" y="469902"/>
                  </a:cubicBezTo>
                  <a:cubicBezTo>
                    <a:pt x="224189" y="443708"/>
                    <a:pt x="231597" y="402169"/>
                    <a:pt x="210695" y="366715"/>
                  </a:cubicBezTo>
                  <a:cubicBezTo>
                    <a:pt x="189793" y="331261"/>
                    <a:pt x="115445" y="280990"/>
                    <a:pt x="102745" y="257177"/>
                  </a:cubicBezTo>
                  <a:cubicBezTo>
                    <a:pt x="90045" y="233365"/>
                    <a:pt x="120472" y="246329"/>
                    <a:pt x="134495" y="223840"/>
                  </a:cubicBezTo>
                  <a:cubicBezTo>
                    <a:pt x="148518" y="201351"/>
                    <a:pt x="180004" y="135469"/>
                    <a:pt x="186883" y="122240"/>
                  </a:cubicBezTo>
                  <a:cubicBezTo>
                    <a:pt x="193762" y="109011"/>
                    <a:pt x="194820" y="144465"/>
                    <a:pt x="175770" y="144465"/>
                  </a:cubicBezTo>
                  <a:cubicBezTo>
                    <a:pt x="156720" y="144465"/>
                    <a:pt x="95866" y="129913"/>
                    <a:pt x="72583" y="122240"/>
                  </a:cubicBezTo>
                  <a:cubicBezTo>
                    <a:pt x="49300" y="114567"/>
                    <a:pt x="44537" y="109275"/>
                    <a:pt x="36070" y="98427"/>
                  </a:cubicBezTo>
                  <a:cubicBezTo>
                    <a:pt x="27603" y="87579"/>
                    <a:pt x="-15523" y="39160"/>
                    <a:pt x="5908" y="3175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: 図形 1348">
              <a:extLst>
                <a:ext uri="{FF2B5EF4-FFF2-40B4-BE49-F238E27FC236}">
                  <a16:creationId xmlns:a16="http://schemas.microsoft.com/office/drawing/2014/main" id="{4B78154E-E671-4BCA-B393-018BB3D06922}"/>
                </a:ext>
              </a:extLst>
            </p:cNvPr>
            <p:cNvSpPr/>
            <p:nvPr/>
          </p:nvSpPr>
          <p:spPr>
            <a:xfrm>
              <a:off x="3743262" y="3871824"/>
              <a:ext cx="103442" cy="110153"/>
            </a:xfrm>
            <a:custGeom>
              <a:avLst/>
              <a:gdLst>
                <a:gd name="connsiteX0" fmla="*/ 63 w 103442"/>
                <a:gd name="connsiteY0" fmla="*/ 89 h 110153"/>
                <a:gd name="connsiteX1" fmla="*/ 84201 w 103442"/>
                <a:gd name="connsiteY1" fmla="*/ 36601 h 110153"/>
                <a:gd name="connsiteX2" fmla="*/ 103251 w 103442"/>
                <a:gd name="connsiteY2" fmla="*/ 109626 h 110153"/>
                <a:gd name="connsiteX3" fmla="*/ 77851 w 103442"/>
                <a:gd name="connsiteY3" fmla="*/ 68351 h 110153"/>
                <a:gd name="connsiteX4" fmla="*/ 69913 w 103442"/>
                <a:gd name="connsiteY4" fmla="*/ 46126 h 110153"/>
                <a:gd name="connsiteX5" fmla="*/ 63 w 103442"/>
                <a:gd name="connsiteY5" fmla="*/ 89 h 11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2" h="110153">
                  <a:moveTo>
                    <a:pt x="63" y="89"/>
                  </a:moveTo>
                  <a:cubicBezTo>
                    <a:pt x="2444" y="-1498"/>
                    <a:pt x="67003" y="18345"/>
                    <a:pt x="84201" y="36601"/>
                  </a:cubicBezTo>
                  <a:cubicBezTo>
                    <a:pt x="101399" y="54857"/>
                    <a:pt x="104309" y="104335"/>
                    <a:pt x="103251" y="109626"/>
                  </a:cubicBezTo>
                  <a:cubicBezTo>
                    <a:pt x="102193" y="114917"/>
                    <a:pt x="83407" y="78934"/>
                    <a:pt x="77851" y="68351"/>
                  </a:cubicBezTo>
                  <a:cubicBezTo>
                    <a:pt x="72295" y="57768"/>
                    <a:pt x="77057" y="55651"/>
                    <a:pt x="69913" y="46126"/>
                  </a:cubicBezTo>
                  <a:cubicBezTo>
                    <a:pt x="62769" y="36601"/>
                    <a:pt x="-2318" y="1676"/>
                    <a:pt x="63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: 図形 1351">
              <a:extLst>
                <a:ext uri="{FF2B5EF4-FFF2-40B4-BE49-F238E27FC236}">
                  <a16:creationId xmlns:a16="http://schemas.microsoft.com/office/drawing/2014/main" id="{BC3499FC-2220-45F8-9ACC-225EE2BE4C90}"/>
                </a:ext>
              </a:extLst>
            </p:cNvPr>
            <p:cNvSpPr/>
            <p:nvPr/>
          </p:nvSpPr>
          <p:spPr>
            <a:xfrm>
              <a:off x="3879209" y="3819522"/>
              <a:ext cx="22955" cy="115902"/>
            </a:xfrm>
            <a:custGeom>
              <a:avLst/>
              <a:gdLst>
                <a:gd name="connsiteX0" fmla="*/ 11754 w 22955"/>
                <a:gd name="connsiteY0" fmla="*/ 3 h 115902"/>
                <a:gd name="connsiteX1" fmla="*/ 8579 w 22955"/>
                <a:gd name="connsiteY1" fmla="*/ 80966 h 115902"/>
                <a:gd name="connsiteX2" fmla="*/ 22866 w 22955"/>
                <a:gd name="connsiteY2" fmla="*/ 115891 h 115902"/>
                <a:gd name="connsiteX3" fmla="*/ 641 w 22955"/>
                <a:gd name="connsiteY3" fmla="*/ 84141 h 115902"/>
                <a:gd name="connsiteX4" fmla="*/ 11754 w 22955"/>
                <a:gd name="connsiteY4" fmla="*/ 3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55" h="115902">
                  <a:moveTo>
                    <a:pt x="11754" y="3"/>
                  </a:moveTo>
                  <a:cubicBezTo>
                    <a:pt x="13077" y="-526"/>
                    <a:pt x="6727" y="61651"/>
                    <a:pt x="8579" y="80966"/>
                  </a:cubicBezTo>
                  <a:cubicBezTo>
                    <a:pt x="10431" y="100281"/>
                    <a:pt x="24189" y="115362"/>
                    <a:pt x="22866" y="115891"/>
                  </a:cubicBezTo>
                  <a:cubicBezTo>
                    <a:pt x="21543" y="116420"/>
                    <a:pt x="4345" y="98428"/>
                    <a:pt x="641" y="84141"/>
                  </a:cubicBezTo>
                  <a:cubicBezTo>
                    <a:pt x="-3063" y="69854"/>
                    <a:pt x="10431" y="532"/>
                    <a:pt x="11754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: 図形 1352">
              <a:extLst>
                <a:ext uri="{FF2B5EF4-FFF2-40B4-BE49-F238E27FC236}">
                  <a16:creationId xmlns:a16="http://schemas.microsoft.com/office/drawing/2014/main" id="{54F8D946-8F22-4CBD-BBAD-B7FD19D405FF}"/>
                </a:ext>
              </a:extLst>
            </p:cNvPr>
            <p:cNvSpPr/>
            <p:nvPr/>
          </p:nvSpPr>
          <p:spPr>
            <a:xfrm>
              <a:off x="3989014" y="3881301"/>
              <a:ext cx="27483" cy="125729"/>
            </a:xfrm>
            <a:custGeom>
              <a:avLst/>
              <a:gdLst>
                <a:gd name="connsiteX0" fmla="*/ 11486 w 27483"/>
                <a:gd name="connsiteY0" fmla="*/ 137 h 125729"/>
                <a:gd name="connsiteX1" fmla="*/ 374 w 27483"/>
                <a:gd name="connsiteY1" fmla="*/ 62049 h 125729"/>
                <a:gd name="connsiteX2" fmla="*/ 27361 w 27483"/>
                <a:gd name="connsiteY2" fmla="*/ 125549 h 125729"/>
                <a:gd name="connsiteX3" fmla="*/ 9899 w 27483"/>
                <a:gd name="connsiteY3" fmla="*/ 79512 h 125729"/>
                <a:gd name="connsiteX4" fmla="*/ 11486 w 27483"/>
                <a:gd name="connsiteY4" fmla="*/ 137 h 12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83" h="125729">
                  <a:moveTo>
                    <a:pt x="11486" y="137"/>
                  </a:moveTo>
                  <a:cubicBezTo>
                    <a:pt x="9899" y="-2773"/>
                    <a:pt x="-2272" y="41147"/>
                    <a:pt x="374" y="62049"/>
                  </a:cubicBezTo>
                  <a:cubicBezTo>
                    <a:pt x="3020" y="82951"/>
                    <a:pt x="25774" y="122639"/>
                    <a:pt x="27361" y="125549"/>
                  </a:cubicBezTo>
                  <a:cubicBezTo>
                    <a:pt x="28948" y="128459"/>
                    <a:pt x="14661" y="95387"/>
                    <a:pt x="9899" y="79512"/>
                  </a:cubicBezTo>
                  <a:cubicBezTo>
                    <a:pt x="5137" y="63637"/>
                    <a:pt x="13073" y="3047"/>
                    <a:pt x="11486" y="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: 図形 1353">
              <a:extLst>
                <a:ext uri="{FF2B5EF4-FFF2-40B4-BE49-F238E27FC236}">
                  <a16:creationId xmlns:a16="http://schemas.microsoft.com/office/drawing/2014/main" id="{2D10198F-6C48-47C9-B94D-1705228BA3E4}"/>
                </a:ext>
              </a:extLst>
            </p:cNvPr>
            <p:cNvSpPr/>
            <p:nvPr/>
          </p:nvSpPr>
          <p:spPr>
            <a:xfrm>
              <a:off x="3623167" y="3976637"/>
              <a:ext cx="271231" cy="740958"/>
            </a:xfrm>
            <a:custGeom>
              <a:avLst/>
              <a:gdLst>
                <a:gd name="connsiteX0" fmla="*/ 102696 w 271231"/>
                <a:gd name="connsiteY0" fmla="*/ 9576 h 740958"/>
                <a:gd name="connsiteX1" fmla="*/ 159846 w 271231"/>
                <a:gd name="connsiteY1" fmla="*/ 60376 h 740958"/>
                <a:gd name="connsiteX2" fmla="*/ 221758 w 271231"/>
                <a:gd name="connsiteY2" fmla="*/ 131813 h 740958"/>
                <a:gd name="connsiteX3" fmla="*/ 270971 w 271231"/>
                <a:gd name="connsiteY3" fmla="*/ 235001 h 740958"/>
                <a:gd name="connsiteX4" fmla="*/ 237633 w 271231"/>
                <a:gd name="connsiteY4" fmla="*/ 255638 h 740958"/>
                <a:gd name="connsiteX5" fmla="*/ 163021 w 271231"/>
                <a:gd name="connsiteY5" fmla="*/ 358826 h 740958"/>
                <a:gd name="connsiteX6" fmla="*/ 169371 w 271231"/>
                <a:gd name="connsiteY6" fmla="*/ 490588 h 740958"/>
                <a:gd name="connsiteX7" fmla="*/ 99521 w 271231"/>
                <a:gd name="connsiteY7" fmla="*/ 469951 h 740958"/>
                <a:gd name="connsiteX8" fmla="*/ 74121 w 271231"/>
                <a:gd name="connsiteY8" fmla="*/ 474713 h 740958"/>
                <a:gd name="connsiteX9" fmla="*/ 37608 w 271231"/>
                <a:gd name="connsiteY9" fmla="*/ 554088 h 740958"/>
                <a:gd name="connsiteX10" fmla="*/ 164608 w 271231"/>
                <a:gd name="connsiteY10" fmla="*/ 728713 h 740958"/>
                <a:gd name="connsiteX11" fmla="*/ 224933 w 271231"/>
                <a:gd name="connsiteY11" fmla="*/ 723951 h 740958"/>
                <a:gd name="connsiteX12" fmla="*/ 110633 w 271231"/>
                <a:gd name="connsiteY12" fmla="*/ 704901 h 740958"/>
                <a:gd name="connsiteX13" fmla="*/ 1096 w 271231"/>
                <a:gd name="connsiteY13" fmla="*/ 619176 h 740958"/>
                <a:gd name="connsiteX14" fmla="*/ 55071 w 271231"/>
                <a:gd name="connsiteY14" fmla="*/ 463601 h 740958"/>
                <a:gd name="connsiteX15" fmla="*/ 67771 w 271231"/>
                <a:gd name="connsiteY15" fmla="*/ 419151 h 740958"/>
                <a:gd name="connsiteX16" fmla="*/ 66183 w 271231"/>
                <a:gd name="connsiteY16" fmla="*/ 261988 h 740958"/>
                <a:gd name="connsiteX17" fmla="*/ 102696 w 271231"/>
                <a:gd name="connsiteY17" fmla="*/ 9576 h 74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1231" h="740958">
                  <a:moveTo>
                    <a:pt x="102696" y="9576"/>
                  </a:moveTo>
                  <a:cubicBezTo>
                    <a:pt x="118306" y="-24026"/>
                    <a:pt x="140002" y="40003"/>
                    <a:pt x="159846" y="60376"/>
                  </a:cubicBezTo>
                  <a:cubicBezTo>
                    <a:pt x="179690" y="80749"/>
                    <a:pt x="203237" y="102709"/>
                    <a:pt x="221758" y="131813"/>
                  </a:cubicBezTo>
                  <a:cubicBezTo>
                    <a:pt x="240279" y="160917"/>
                    <a:pt x="268325" y="214364"/>
                    <a:pt x="270971" y="235001"/>
                  </a:cubicBezTo>
                  <a:cubicBezTo>
                    <a:pt x="273617" y="255638"/>
                    <a:pt x="255625" y="235001"/>
                    <a:pt x="237633" y="255638"/>
                  </a:cubicBezTo>
                  <a:cubicBezTo>
                    <a:pt x="219641" y="276276"/>
                    <a:pt x="174398" y="319668"/>
                    <a:pt x="163021" y="358826"/>
                  </a:cubicBezTo>
                  <a:cubicBezTo>
                    <a:pt x="151644" y="397984"/>
                    <a:pt x="179954" y="472067"/>
                    <a:pt x="169371" y="490588"/>
                  </a:cubicBezTo>
                  <a:cubicBezTo>
                    <a:pt x="158788" y="509109"/>
                    <a:pt x="115396" y="472597"/>
                    <a:pt x="99521" y="469951"/>
                  </a:cubicBezTo>
                  <a:cubicBezTo>
                    <a:pt x="83646" y="467305"/>
                    <a:pt x="84440" y="460690"/>
                    <a:pt x="74121" y="474713"/>
                  </a:cubicBezTo>
                  <a:cubicBezTo>
                    <a:pt x="63802" y="488736"/>
                    <a:pt x="22527" y="511755"/>
                    <a:pt x="37608" y="554088"/>
                  </a:cubicBezTo>
                  <a:cubicBezTo>
                    <a:pt x="52689" y="596421"/>
                    <a:pt x="133387" y="700403"/>
                    <a:pt x="164608" y="728713"/>
                  </a:cubicBezTo>
                  <a:cubicBezTo>
                    <a:pt x="195829" y="757024"/>
                    <a:pt x="233929" y="727920"/>
                    <a:pt x="224933" y="723951"/>
                  </a:cubicBezTo>
                  <a:cubicBezTo>
                    <a:pt x="215937" y="719982"/>
                    <a:pt x="147939" y="722364"/>
                    <a:pt x="110633" y="704901"/>
                  </a:cubicBezTo>
                  <a:cubicBezTo>
                    <a:pt x="73327" y="687438"/>
                    <a:pt x="10356" y="659393"/>
                    <a:pt x="1096" y="619176"/>
                  </a:cubicBezTo>
                  <a:cubicBezTo>
                    <a:pt x="-8164" y="578959"/>
                    <a:pt x="43959" y="496938"/>
                    <a:pt x="55071" y="463601"/>
                  </a:cubicBezTo>
                  <a:cubicBezTo>
                    <a:pt x="66183" y="430264"/>
                    <a:pt x="65919" y="452753"/>
                    <a:pt x="67771" y="419151"/>
                  </a:cubicBezTo>
                  <a:cubicBezTo>
                    <a:pt x="69623" y="385549"/>
                    <a:pt x="60098" y="326282"/>
                    <a:pt x="66183" y="261988"/>
                  </a:cubicBezTo>
                  <a:cubicBezTo>
                    <a:pt x="72268" y="197694"/>
                    <a:pt x="87086" y="43178"/>
                    <a:pt x="102696" y="957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: 図形 1354">
              <a:extLst>
                <a:ext uri="{FF2B5EF4-FFF2-40B4-BE49-F238E27FC236}">
                  <a16:creationId xmlns:a16="http://schemas.microsoft.com/office/drawing/2014/main" id="{5950DFD6-7816-427D-8DD7-15C10471064F}"/>
                </a:ext>
              </a:extLst>
            </p:cNvPr>
            <p:cNvSpPr/>
            <p:nvPr/>
          </p:nvSpPr>
          <p:spPr>
            <a:xfrm>
              <a:off x="3364846" y="4088519"/>
              <a:ext cx="277759" cy="121533"/>
            </a:xfrm>
            <a:custGeom>
              <a:avLst/>
              <a:gdLst>
                <a:gd name="connsiteX0" fmla="*/ 654 w 277759"/>
                <a:gd name="connsiteY0" fmla="*/ 13581 h 121533"/>
                <a:gd name="connsiteX1" fmla="*/ 121304 w 277759"/>
                <a:gd name="connsiteY1" fmla="*/ 18344 h 121533"/>
                <a:gd name="connsiteX2" fmla="*/ 268942 w 277759"/>
                <a:gd name="connsiteY2" fmla="*/ 881 h 121533"/>
                <a:gd name="connsiteX3" fmla="*/ 253067 w 277759"/>
                <a:gd name="connsiteY3" fmla="*/ 11994 h 121533"/>
                <a:gd name="connsiteX4" fmla="*/ 187979 w 277759"/>
                <a:gd name="connsiteY4" fmla="*/ 89781 h 121533"/>
                <a:gd name="connsiteX5" fmla="*/ 114954 w 277759"/>
                <a:gd name="connsiteY5" fmla="*/ 121531 h 121533"/>
                <a:gd name="connsiteX6" fmla="*/ 72092 w 277759"/>
                <a:gd name="connsiteY6" fmla="*/ 91369 h 121533"/>
                <a:gd name="connsiteX7" fmla="*/ 72092 w 277759"/>
                <a:gd name="connsiteY7" fmla="*/ 75494 h 121533"/>
                <a:gd name="connsiteX8" fmla="*/ 654 w 277759"/>
                <a:gd name="connsiteY8" fmla="*/ 13581 h 12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759" h="121533">
                  <a:moveTo>
                    <a:pt x="654" y="13581"/>
                  </a:moveTo>
                  <a:cubicBezTo>
                    <a:pt x="8856" y="4056"/>
                    <a:pt x="76589" y="20461"/>
                    <a:pt x="121304" y="18344"/>
                  </a:cubicBezTo>
                  <a:cubicBezTo>
                    <a:pt x="166019" y="16227"/>
                    <a:pt x="246982" y="1939"/>
                    <a:pt x="268942" y="881"/>
                  </a:cubicBezTo>
                  <a:cubicBezTo>
                    <a:pt x="290902" y="-177"/>
                    <a:pt x="266561" y="-2823"/>
                    <a:pt x="253067" y="11994"/>
                  </a:cubicBezTo>
                  <a:cubicBezTo>
                    <a:pt x="239573" y="26811"/>
                    <a:pt x="210998" y="71525"/>
                    <a:pt x="187979" y="89781"/>
                  </a:cubicBezTo>
                  <a:cubicBezTo>
                    <a:pt x="164960" y="108037"/>
                    <a:pt x="134268" y="121266"/>
                    <a:pt x="114954" y="121531"/>
                  </a:cubicBezTo>
                  <a:cubicBezTo>
                    <a:pt x="95640" y="121796"/>
                    <a:pt x="79236" y="99042"/>
                    <a:pt x="72092" y="91369"/>
                  </a:cubicBezTo>
                  <a:cubicBezTo>
                    <a:pt x="64948" y="83696"/>
                    <a:pt x="80294" y="86607"/>
                    <a:pt x="72092" y="75494"/>
                  </a:cubicBezTo>
                  <a:cubicBezTo>
                    <a:pt x="63890" y="64382"/>
                    <a:pt x="-7548" y="23106"/>
                    <a:pt x="654" y="1358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: 図形 1355">
              <a:extLst>
                <a:ext uri="{FF2B5EF4-FFF2-40B4-BE49-F238E27FC236}">
                  <a16:creationId xmlns:a16="http://schemas.microsoft.com/office/drawing/2014/main" id="{92DFC650-9805-416E-A39D-0713B202B0C6}"/>
                </a:ext>
              </a:extLst>
            </p:cNvPr>
            <p:cNvSpPr/>
            <p:nvPr/>
          </p:nvSpPr>
          <p:spPr>
            <a:xfrm>
              <a:off x="3736641" y="2977958"/>
              <a:ext cx="576331" cy="663267"/>
            </a:xfrm>
            <a:custGeom>
              <a:avLst/>
              <a:gdLst>
                <a:gd name="connsiteX0" fmla="*/ 3509 w 576331"/>
                <a:gd name="connsiteY0" fmla="*/ 90680 h 663267"/>
                <a:gd name="connsiteX1" fmla="*/ 230522 w 576331"/>
                <a:gd name="connsiteY1" fmla="*/ 73217 h 663267"/>
                <a:gd name="connsiteX2" fmla="*/ 351172 w 576331"/>
                <a:gd name="connsiteY2" fmla="*/ 284355 h 663267"/>
                <a:gd name="connsiteX3" fmla="*/ 394034 w 576331"/>
                <a:gd name="connsiteY3" fmla="*/ 468505 h 663267"/>
                <a:gd name="connsiteX4" fmla="*/ 571834 w 576331"/>
                <a:gd name="connsiteY4" fmla="*/ 662180 h 663267"/>
                <a:gd name="connsiteX5" fmla="*/ 514684 w 576331"/>
                <a:gd name="connsiteY5" fmla="*/ 528830 h 663267"/>
                <a:gd name="connsiteX6" fmla="*/ 422609 w 576331"/>
                <a:gd name="connsiteY6" fmla="*/ 166880 h 663267"/>
                <a:gd name="connsiteX7" fmla="*/ 151147 w 576331"/>
                <a:gd name="connsiteY7" fmla="*/ 16067 h 663267"/>
                <a:gd name="connsiteX8" fmla="*/ 95584 w 576331"/>
                <a:gd name="connsiteY8" fmla="*/ 11305 h 663267"/>
                <a:gd name="connsiteX9" fmla="*/ 3509 w 576331"/>
                <a:gd name="connsiteY9" fmla="*/ 90680 h 6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331" h="663267">
                  <a:moveTo>
                    <a:pt x="3509" y="90680"/>
                  </a:moveTo>
                  <a:cubicBezTo>
                    <a:pt x="25999" y="100999"/>
                    <a:pt x="172578" y="40938"/>
                    <a:pt x="230522" y="73217"/>
                  </a:cubicBezTo>
                  <a:cubicBezTo>
                    <a:pt x="288466" y="105496"/>
                    <a:pt x="323920" y="218474"/>
                    <a:pt x="351172" y="284355"/>
                  </a:cubicBezTo>
                  <a:cubicBezTo>
                    <a:pt x="378424" y="350236"/>
                    <a:pt x="357257" y="405534"/>
                    <a:pt x="394034" y="468505"/>
                  </a:cubicBezTo>
                  <a:cubicBezTo>
                    <a:pt x="430811" y="531476"/>
                    <a:pt x="551726" y="652126"/>
                    <a:pt x="571834" y="662180"/>
                  </a:cubicBezTo>
                  <a:cubicBezTo>
                    <a:pt x="591942" y="672234"/>
                    <a:pt x="539555" y="611380"/>
                    <a:pt x="514684" y="528830"/>
                  </a:cubicBezTo>
                  <a:cubicBezTo>
                    <a:pt x="489813" y="446280"/>
                    <a:pt x="483198" y="252340"/>
                    <a:pt x="422609" y="166880"/>
                  </a:cubicBezTo>
                  <a:cubicBezTo>
                    <a:pt x="362020" y="81420"/>
                    <a:pt x="205651" y="41996"/>
                    <a:pt x="151147" y="16067"/>
                  </a:cubicBezTo>
                  <a:cubicBezTo>
                    <a:pt x="96643" y="-9862"/>
                    <a:pt x="118074" y="986"/>
                    <a:pt x="95584" y="11305"/>
                  </a:cubicBezTo>
                  <a:cubicBezTo>
                    <a:pt x="73094" y="21624"/>
                    <a:pt x="-18981" y="80361"/>
                    <a:pt x="3509" y="9068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: 図形 1356">
              <a:extLst>
                <a:ext uri="{FF2B5EF4-FFF2-40B4-BE49-F238E27FC236}">
                  <a16:creationId xmlns:a16="http://schemas.microsoft.com/office/drawing/2014/main" id="{5876791F-8C25-4D85-BE98-AC3AC3D333E6}"/>
                </a:ext>
              </a:extLst>
            </p:cNvPr>
            <p:cNvSpPr/>
            <p:nvPr/>
          </p:nvSpPr>
          <p:spPr>
            <a:xfrm>
              <a:off x="3238438" y="2973594"/>
              <a:ext cx="527112" cy="746701"/>
            </a:xfrm>
            <a:custGeom>
              <a:avLst/>
              <a:gdLst>
                <a:gd name="connsiteX0" fmla="*/ 527112 w 527112"/>
                <a:gd name="connsiteY0" fmla="*/ 82344 h 746701"/>
                <a:gd name="connsiteX1" fmla="*/ 374712 w 527112"/>
                <a:gd name="connsiteY1" fmla="*/ 9319 h 746701"/>
                <a:gd name="connsiteX2" fmla="*/ 249300 w 527112"/>
                <a:gd name="connsiteY2" fmla="*/ 299831 h 746701"/>
                <a:gd name="connsiteX3" fmla="*/ 220725 w 527112"/>
                <a:gd name="connsiteY3" fmla="*/ 426831 h 746701"/>
                <a:gd name="connsiteX4" fmla="*/ 311212 w 527112"/>
                <a:gd name="connsiteY4" fmla="*/ 58531 h 746701"/>
                <a:gd name="connsiteX5" fmla="*/ 139762 w 527112"/>
                <a:gd name="connsiteY5" fmla="*/ 223631 h 746701"/>
                <a:gd name="connsiteX6" fmla="*/ 50862 w 527112"/>
                <a:gd name="connsiteY6" fmla="*/ 612569 h 746701"/>
                <a:gd name="connsiteX7" fmla="*/ 62 w 527112"/>
                <a:gd name="connsiteY7" fmla="*/ 744331 h 746701"/>
                <a:gd name="connsiteX8" fmla="*/ 60387 w 527112"/>
                <a:gd name="connsiteY8" fmla="*/ 696706 h 746701"/>
                <a:gd name="connsiteX9" fmla="*/ 366775 w 527112"/>
                <a:gd name="connsiteY9" fmla="*/ 688769 h 746701"/>
                <a:gd name="connsiteX10" fmla="*/ 339787 w 527112"/>
                <a:gd name="connsiteY10" fmla="*/ 609394 h 746701"/>
                <a:gd name="connsiteX11" fmla="*/ 320737 w 527112"/>
                <a:gd name="connsiteY11" fmla="*/ 361744 h 746701"/>
                <a:gd name="connsiteX12" fmla="*/ 376300 w 527112"/>
                <a:gd name="connsiteY12" fmla="*/ 190294 h 746701"/>
                <a:gd name="connsiteX13" fmla="*/ 527112 w 527112"/>
                <a:gd name="connsiteY13" fmla="*/ 82344 h 74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112" h="746701">
                  <a:moveTo>
                    <a:pt x="527112" y="82344"/>
                  </a:moveTo>
                  <a:cubicBezTo>
                    <a:pt x="526847" y="52182"/>
                    <a:pt x="421014" y="-26929"/>
                    <a:pt x="374712" y="9319"/>
                  </a:cubicBezTo>
                  <a:cubicBezTo>
                    <a:pt x="328410" y="45567"/>
                    <a:pt x="274964" y="230246"/>
                    <a:pt x="249300" y="299831"/>
                  </a:cubicBezTo>
                  <a:cubicBezTo>
                    <a:pt x="223636" y="369416"/>
                    <a:pt x="210406" y="467048"/>
                    <a:pt x="220725" y="426831"/>
                  </a:cubicBezTo>
                  <a:cubicBezTo>
                    <a:pt x="231044" y="386614"/>
                    <a:pt x="324706" y="92398"/>
                    <a:pt x="311212" y="58531"/>
                  </a:cubicBezTo>
                  <a:cubicBezTo>
                    <a:pt x="297718" y="24664"/>
                    <a:pt x="183154" y="131292"/>
                    <a:pt x="139762" y="223631"/>
                  </a:cubicBezTo>
                  <a:cubicBezTo>
                    <a:pt x="96370" y="315970"/>
                    <a:pt x="74145" y="525786"/>
                    <a:pt x="50862" y="612569"/>
                  </a:cubicBezTo>
                  <a:cubicBezTo>
                    <a:pt x="27579" y="699352"/>
                    <a:pt x="-1525" y="730308"/>
                    <a:pt x="62" y="744331"/>
                  </a:cubicBezTo>
                  <a:cubicBezTo>
                    <a:pt x="1649" y="758354"/>
                    <a:pt x="-732" y="705966"/>
                    <a:pt x="60387" y="696706"/>
                  </a:cubicBezTo>
                  <a:cubicBezTo>
                    <a:pt x="121506" y="687446"/>
                    <a:pt x="320208" y="703321"/>
                    <a:pt x="366775" y="688769"/>
                  </a:cubicBezTo>
                  <a:cubicBezTo>
                    <a:pt x="413342" y="674217"/>
                    <a:pt x="347460" y="663898"/>
                    <a:pt x="339787" y="609394"/>
                  </a:cubicBezTo>
                  <a:cubicBezTo>
                    <a:pt x="332114" y="554890"/>
                    <a:pt x="314651" y="431594"/>
                    <a:pt x="320737" y="361744"/>
                  </a:cubicBezTo>
                  <a:cubicBezTo>
                    <a:pt x="326822" y="291894"/>
                    <a:pt x="343756" y="233157"/>
                    <a:pt x="376300" y="190294"/>
                  </a:cubicBezTo>
                  <a:cubicBezTo>
                    <a:pt x="408844" y="147431"/>
                    <a:pt x="527377" y="112506"/>
                    <a:pt x="527112" y="8234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: 図形 1357">
              <a:extLst>
                <a:ext uri="{FF2B5EF4-FFF2-40B4-BE49-F238E27FC236}">
                  <a16:creationId xmlns:a16="http://schemas.microsoft.com/office/drawing/2014/main" id="{E79CD3C3-11A5-4E01-AF6C-514AA35A5B5B}"/>
                </a:ext>
              </a:extLst>
            </p:cNvPr>
            <p:cNvSpPr/>
            <p:nvPr/>
          </p:nvSpPr>
          <p:spPr>
            <a:xfrm>
              <a:off x="2833965" y="3894521"/>
              <a:ext cx="489888" cy="970846"/>
            </a:xfrm>
            <a:custGeom>
              <a:avLst/>
              <a:gdLst>
                <a:gd name="connsiteX0" fmla="*/ 235202 w 489888"/>
                <a:gd name="connsiteY0" fmla="*/ 2262 h 970846"/>
                <a:gd name="connsiteX1" fmla="*/ 203452 w 489888"/>
                <a:gd name="connsiteY1" fmla="*/ 400196 h 970846"/>
                <a:gd name="connsiteX2" fmla="*/ 292352 w 489888"/>
                <a:gd name="connsiteY2" fmla="*/ 656312 h 970846"/>
                <a:gd name="connsiteX3" fmla="*/ 484968 w 489888"/>
                <a:gd name="connsiteY3" fmla="*/ 961112 h 970846"/>
                <a:gd name="connsiteX4" fmla="*/ 398185 w 489888"/>
                <a:gd name="connsiteY4" fmla="*/ 882796 h 970846"/>
                <a:gd name="connsiteX5" fmla="*/ 38352 w 489888"/>
                <a:gd name="connsiteY5" fmla="*/ 755796 h 970846"/>
                <a:gd name="connsiteX6" fmla="*/ 12952 w 489888"/>
                <a:gd name="connsiteY6" fmla="*/ 514496 h 970846"/>
                <a:gd name="connsiteX7" fmla="*/ 61635 w 489888"/>
                <a:gd name="connsiteY7" fmla="*/ 249912 h 970846"/>
                <a:gd name="connsiteX8" fmla="*/ 235202 w 489888"/>
                <a:gd name="connsiteY8" fmla="*/ 2262 h 97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888" h="970846">
                  <a:moveTo>
                    <a:pt x="235202" y="2262"/>
                  </a:moveTo>
                  <a:cubicBezTo>
                    <a:pt x="258838" y="27309"/>
                    <a:pt x="193927" y="291188"/>
                    <a:pt x="203452" y="400196"/>
                  </a:cubicBezTo>
                  <a:cubicBezTo>
                    <a:pt x="212977" y="509204"/>
                    <a:pt x="245433" y="562826"/>
                    <a:pt x="292352" y="656312"/>
                  </a:cubicBezTo>
                  <a:cubicBezTo>
                    <a:pt x="339271" y="749798"/>
                    <a:pt x="467329" y="923365"/>
                    <a:pt x="484968" y="961112"/>
                  </a:cubicBezTo>
                  <a:cubicBezTo>
                    <a:pt x="502607" y="998859"/>
                    <a:pt x="472621" y="917015"/>
                    <a:pt x="398185" y="882796"/>
                  </a:cubicBezTo>
                  <a:cubicBezTo>
                    <a:pt x="323749" y="848577"/>
                    <a:pt x="102557" y="817179"/>
                    <a:pt x="38352" y="755796"/>
                  </a:cubicBezTo>
                  <a:cubicBezTo>
                    <a:pt x="-25854" y="694413"/>
                    <a:pt x="9071" y="598810"/>
                    <a:pt x="12952" y="514496"/>
                  </a:cubicBezTo>
                  <a:cubicBezTo>
                    <a:pt x="16832" y="430182"/>
                    <a:pt x="25299" y="333168"/>
                    <a:pt x="61635" y="249912"/>
                  </a:cubicBezTo>
                  <a:cubicBezTo>
                    <a:pt x="97971" y="166656"/>
                    <a:pt x="211566" y="-22785"/>
                    <a:pt x="235202" y="226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: 図形 1358">
              <a:extLst>
                <a:ext uri="{FF2B5EF4-FFF2-40B4-BE49-F238E27FC236}">
                  <a16:creationId xmlns:a16="http://schemas.microsoft.com/office/drawing/2014/main" id="{B0A1B6CF-E834-4366-A0E9-38DB8F89AC83}"/>
                </a:ext>
              </a:extLst>
            </p:cNvPr>
            <p:cNvSpPr/>
            <p:nvPr/>
          </p:nvSpPr>
          <p:spPr>
            <a:xfrm>
              <a:off x="3455671" y="5243008"/>
              <a:ext cx="633650" cy="302243"/>
            </a:xfrm>
            <a:custGeom>
              <a:avLst/>
              <a:gdLst>
                <a:gd name="connsiteX0" fmla="*/ 625262 w 633650"/>
                <a:gd name="connsiteY0" fmla="*/ 2092 h 302243"/>
                <a:gd name="connsiteX1" fmla="*/ 576579 w 633650"/>
                <a:gd name="connsiteY1" fmla="*/ 59242 h 302243"/>
                <a:gd name="connsiteX2" fmla="*/ 424179 w 633650"/>
                <a:gd name="connsiteY2" fmla="*/ 247625 h 302243"/>
                <a:gd name="connsiteX3" fmla="*/ 311996 w 633650"/>
                <a:gd name="connsiteY3" fmla="*/ 300542 h 302243"/>
                <a:gd name="connsiteX4" fmla="*/ 218862 w 633650"/>
                <a:gd name="connsiteY4" fmla="*/ 279375 h 302243"/>
                <a:gd name="connsiteX5" fmla="*/ 2962 w 633650"/>
                <a:gd name="connsiteY5" fmla="*/ 184125 h 302243"/>
                <a:gd name="connsiteX6" fmla="*/ 100329 w 633650"/>
                <a:gd name="connsiteY6" fmla="*/ 201059 h 302243"/>
                <a:gd name="connsiteX7" fmla="*/ 199812 w 633650"/>
                <a:gd name="connsiteY7" fmla="*/ 188359 h 302243"/>
                <a:gd name="connsiteX8" fmla="*/ 322579 w 633650"/>
                <a:gd name="connsiteY8" fmla="*/ 137559 h 302243"/>
                <a:gd name="connsiteX9" fmla="*/ 417829 w 633650"/>
                <a:gd name="connsiteY9" fmla="*/ 118509 h 302243"/>
                <a:gd name="connsiteX10" fmla="*/ 625262 w 633650"/>
                <a:gd name="connsiteY10" fmla="*/ 2092 h 30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3650" h="302243">
                  <a:moveTo>
                    <a:pt x="625262" y="2092"/>
                  </a:moveTo>
                  <a:cubicBezTo>
                    <a:pt x="651720" y="-7786"/>
                    <a:pt x="610093" y="18320"/>
                    <a:pt x="576579" y="59242"/>
                  </a:cubicBezTo>
                  <a:cubicBezTo>
                    <a:pt x="543065" y="100164"/>
                    <a:pt x="468276" y="207408"/>
                    <a:pt x="424179" y="247625"/>
                  </a:cubicBezTo>
                  <a:cubicBezTo>
                    <a:pt x="380082" y="287842"/>
                    <a:pt x="346215" y="295250"/>
                    <a:pt x="311996" y="300542"/>
                  </a:cubicBezTo>
                  <a:cubicBezTo>
                    <a:pt x="277777" y="305834"/>
                    <a:pt x="270368" y="298778"/>
                    <a:pt x="218862" y="279375"/>
                  </a:cubicBezTo>
                  <a:cubicBezTo>
                    <a:pt x="167356" y="259972"/>
                    <a:pt x="22717" y="197178"/>
                    <a:pt x="2962" y="184125"/>
                  </a:cubicBezTo>
                  <a:cubicBezTo>
                    <a:pt x="-16794" y="171072"/>
                    <a:pt x="67521" y="200353"/>
                    <a:pt x="100329" y="201059"/>
                  </a:cubicBezTo>
                  <a:cubicBezTo>
                    <a:pt x="133137" y="201765"/>
                    <a:pt x="162770" y="198942"/>
                    <a:pt x="199812" y="188359"/>
                  </a:cubicBezTo>
                  <a:cubicBezTo>
                    <a:pt x="236854" y="177776"/>
                    <a:pt x="286243" y="149201"/>
                    <a:pt x="322579" y="137559"/>
                  </a:cubicBezTo>
                  <a:cubicBezTo>
                    <a:pt x="358915" y="125917"/>
                    <a:pt x="368087" y="138617"/>
                    <a:pt x="417829" y="118509"/>
                  </a:cubicBezTo>
                  <a:cubicBezTo>
                    <a:pt x="467571" y="98401"/>
                    <a:pt x="598804" y="11970"/>
                    <a:pt x="625262" y="209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: 図形 1360">
              <a:extLst>
                <a:ext uri="{FF2B5EF4-FFF2-40B4-BE49-F238E27FC236}">
                  <a16:creationId xmlns:a16="http://schemas.microsoft.com/office/drawing/2014/main" id="{7525D519-AC29-478C-BA4C-8D6F14483B95}"/>
                </a:ext>
              </a:extLst>
            </p:cNvPr>
            <p:cNvSpPr/>
            <p:nvPr/>
          </p:nvSpPr>
          <p:spPr>
            <a:xfrm>
              <a:off x="2741970" y="5414104"/>
              <a:ext cx="974973" cy="376781"/>
            </a:xfrm>
            <a:custGeom>
              <a:avLst/>
              <a:gdLst>
                <a:gd name="connsiteX0" fmla="*/ 968547 w 974973"/>
                <a:gd name="connsiteY0" fmla="*/ 150613 h 376781"/>
                <a:gd name="connsiteX1" fmla="*/ 481713 w 974973"/>
                <a:gd name="connsiteY1" fmla="*/ 329 h 376781"/>
                <a:gd name="connsiteX2" fmla="*/ 445730 w 974973"/>
                <a:gd name="connsiteY2" fmla="*/ 114629 h 376781"/>
                <a:gd name="connsiteX3" fmla="*/ 297563 w 974973"/>
                <a:gd name="connsiteY3" fmla="*/ 258563 h 376781"/>
                <a:gd name="connsiteX4" fmla="*/ 9697 w 974973"/>
                <a:gd name="connsiteY4" fmla="*/ 368629 h 376781"/>
                <a:gd name="connsiteX5" fmla="*/ 62613 w 974973"/>
                <a:gd name="connsiteY5" fmla="*/ 368629 h 376781"/>
                <a:gd name="connsiteX6" fmla="*/ 557913 w 974973"/>
                <a:gd name="connsiteY6" fmla="*/ 317829 h 376781"/>
                <a:gd name="connsiteX7" fmla="*/ 746297 w 974973"/>
                <a:gd name="connsiteY7" fmla="*/ 222579 h 376781"/>
                <a:gd name="connsiteX8" fmla="*/ 968547 w 974973"/>
                <a:gd name="connsiteY8" fmla="*/ 150613 h 37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4973" h="376781">
                  <a:moveTo>
                    <a:pt x="968547" y="150613"/>
                  </a:moveTo>
                  <a:cubicBezTo>
                    <a:pt x="924450" y="113571"/>
                    <a:pt x="568849" y="6326"/>
                    <a:pt x="481713" y="329"/>
                  </a:cubicBezTo>
                  <a:cubicBezTo>
                    <a:pt x="394577" y="-5668"/>
                    <a:pt x="476422" y="71590"/>
                    <a:pt x="445730" y="114629"/>
                  </a:cubicBezTo>
                  <a:cubicBezTo>
                    <a:pt x="415038" y="157668"/>
                    <a:pt x="370235" y="216230"/>
                    <a:pt x="297563" y="258563"/>
                  </a:cubicBezTo>
                  <a:cubicBezTo>
                    <a:pt x="224891" y="300896"/>
                    <a:pt x="48855" y="350285"/>
                    <a:pt x="9697" y="368629"/>
                  </a:cubicBezTo>
                  <a:cubicBezTo>
                    <a:pt x="-29461" y="386973"/>
                    <a:pt x="62613" y="368629"/>
                    <a:pt x="62613" y="368629"/>
                  </a:cubicBezTo>
                  <a:cubicBezTo>
                    <a:pt x="153982" y="360162"/>
                    <a:pt x="443966" y="342171"/>
                    <a:pt x="557913" y="317829"/>
                  </a:cubicBezTo>
                  <a:cubicBezTo>
                    <a:pt x="671860" y="293487"/>
                    <a:pt x="674683" y="252918"/>
                    <a:pt x="746297" y="222579"/>
                  </a:cubicBezTo>
                  <a:cubicBezTo>
                    <a:pt x="817911" y="192240"/>
                    <a:pt x="1012644" y="187655"/>
                    <a:pt x="968547" y="15061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: 図形 1361">
              <a:extLst>
                <a:ext uri="{FF2B5EF4-FFF2-40B4-BE49-F238E27FC236}">
                  <a16:creationId xmlns:a16="http://schemas.microsoft.com/office/drawing/2014/main" id="{4DE362CA-9F97-4B88-BABD-FA4496E8B410}"/>
                </a:ext>
              </a:extLst>
            </p:cNvPr>
            <p:cNvSpPr/>
            <p:nvPr/>
          </p:nvSpPr>
          <p:spPr>
            <a:xfrm>
              <a:off x="2211859" y="4613888"/>
              <a:ext cx="434011" cy="406228"/>
            </a:xfrm>
            <a:custGeom>
              <a:avLst/>
              <a:gdLst>
                <a:gd name="connsiteX0" fmla="*/ 58 w 434011"/>
                <a:gd name="connsiteY0" fmla="*/ 53362 h 406228"/>
                <a:gd name="connsiteX1" fmla="*/ 154574 w 434011"/>
                <a:gd name="connsiteY1" fmla="*/ 59712 h 406228"/>
                <a:gd name="connsiteX2" fmla="*/ 215958 w 434011"/>
                <a:gd name="connsiteY2" fmla="*/ 445 h 406228"/>
                <a:gd name="connsiteX3" fmla="*/ 294274 w 434011"/>
                <a:gd name="connsiteY3" fmla="*/ 95695 h 406228"/>
                <a:gd name="connsiteX4" fmla="*/ 326024 w 434011"/>
                <a:gd name="connsiteY4" fmla="*/ 184595 h 406228"/>
                <a:gd name="connsiteX5" fmla="*/ 328141 w 434011"/>
                <a:gd name="connsiteY5" fmla="*/ 233279 h 406228"/>
                <a:gd name="connsiteX6" fmla="*/ 433974 w 434011"/>
                <a:gd name="connsiteY6" fmla="*/ 402612 h 406228"/>
                <a:gd name="connsiteX7" fmla="*/ 338724 w 434011"/>
                <a:gd name="connsiteY7" fmla="*/ 332762 h 406228"/>
                <a:gd name="connsiteX8" fmla="*/ 213841 w 434011"/>
                <a:gd name="connsiteY8" fmla="*/ 144379 h 406228"/>
                <a:gd name="connsiteX9" fmla="*/ 137641 w 434011"/>
                <a:gd name="connsiteY9" fmla="*/ 121095 h 406228"/>
                <a:gd name="connsiteX10" fmla="*/ 58 w 434011"/>
                <a:gd name="connsiteY10" fmla="*/ 53362 h 40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4011" h="406228">
                  <a:moveTo>
                    <a:pt x="58" y="53362"/>
                  </a:moveTo>
                  <a:cubicBezTo>
                    <a:pt x="2880" y="43132"/>
                    <a:pt x="118591" y="68532"/>
                    <a:pt x="154574" y="59712"/>
                  </a:cubicBezTo>
                  <a:cubicBezTo>
                    <a:pt x="190557" y="50892"/>
                    <a:pt x="192675" y="-5552"/>
                    <a:pt x="215958" y="445"/>
                  </a:cubicBezTo>
                  <a:cubicBezTo>
                    <a:pt x="239241" y="6442"/>
                    <a:pt x="275930" y="65003"/>
                    <a:pt x="294274" y="95695"/>
                  </a:cubicBezTo>
                  <a:cubicBezTo>
                    <a:pt x="312618" y="126387"/>
                    <a:pt x="320380" y="161664"/>
                    <a:pt x="326024" y="184595"/>
                  </a:cubicBezTo>
                  <a:cubicBezTo>
                    <a:pt x="331668" y="207526"/>
                    <a:pt x="310149" y="196943"/>
                    <a:pt x="328141" y="233279"/>
                  </a:cubicBezTo>
                  <a:cubicBezTo>
                    <a:pt x="346133" y="269615"/>
                    <a:pt x="432210" y="386032"/>
                    <a:pt x="433974" y="402612"/>
                  </a:cubicBezTo>
                  <a:cubicBezTo>
                    <a:pt x="435738" y="419192"/>
                    <a:pt x="375413" y="375801"/>
                    <a:pt x="338724" y="332762"/>
                  </a:cubicBezTo>
                  <a:cubicBezTo>
                    <a:pt x="302035" y="289723"/>
                    <a:pt x="247355" y="179657"/>
                    <a:pt x="213841" y="144379"/>
                  </a:cubicBezTo>
                  <a:cubicBezTo>
                    <a:pt x="180327" y="109101"/>
                    <a:pt x="178211" y="132031"/>
                    <a:pt x="137641" y="121095"/>
                  </a:cubicBezTo>
                  <a:cubicBezTo>
                    <a:pt x="97072" y="110159"/>
                    <a:pt x="-2764" y="63592"/>
                    <a:pt x="58" y="5336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: 図形 1362">
              <a:extLst>
                <a:ext uri="{FF2B5EF4-FFF2-40B4-BE49-F238E27FC236}">
                  <a16:creationId xmlns:a16="http://schemas.microsoft.com/office/drawing/2014/main" id="{271CF7C7-6B2C-4039-85E4-F97B67A69893}"/>
                </a:ext>
              </a:extLst>
            </p:cNvPr>
            <p:cNvSpPr/>
            <p:nvPr/>
          </p:nvSpPr>
          <p:spPr>
            <a:xfrm>
              <a:off x="2269832" y="4768544"/>
              <a:ext cx="764412" cy="1037320"/>
            </a:xfrm>
            <a:custGeom>
              <a:avLst/>
              <a:gdLst>
                <a:gd name="connsiteX0" fmla="*/ 79668 w 764412"/>
                <a:gd name="connsiteY0" fmla="*/ 25706 h 1037320"/>
                <a:gd name="connsiteX1" fmla="*/ 134701 w 764412"/>
                <a:gd name="connsiteY1" fmla="*/ 427873 h 1037320"/>
                <a:gd name="connsiteX2" fmla="*/ 24635 w 764412"/>
                <a:gd name="connsiteY2" fmla="*/ 952806 h 1037320"/>
                <a:gd name="connsiteX3" fmla="*/ 33101 w 764412"/>
                <a:gd name="connsiteY3" fmla="*/ 935873 h 1037320"/>
                <a:gd name="connsiteX4" fmla="*/ 373885 w 764412"/>
                <a:gd name="connsiteY4" fmla="*/ 1029006 h 1037320"/>
                <a:gd name="connsiteX5" fmla="*/ 509351 w 764412"/>
                <a:gd name="connsiteY5" fmla="*/ 1018423 h 1037320"/>
                <a:gd name="connsiteX6" fmla="*/ 746418 w 764412"/>
                <a:gd name="connsiteY6" fmla="*/ 902006 h 1037320"/>
                <a:gd name="connsiteX7" fmla="*/ 729485 w 764412"/>
                <a:gd name="connsiteY7" fmla="*/ 813106 h 1037320"/>
                <a:gd name="connsiteX8" fmla="*/ 583435 w 764412"/>
                <a:gd name="connsiteY8" fmla="*/ 510423 h 1037320"/>
                <a:gd name="connsiteX9" fmla="*/ 371768 w 764412"/>
                <a:gd name="connsiteY9" fmla="*/ 279706 h 1037320"/>
                <a:gd name="connsiteX10" fmla="*/ 272285 w 764412"/>
                <a:gd name="connsiteY10" fmla="*/ 70156 h 1037320"/>
                <a:gd name="connsiteX11" fmla="*/ 79668 w 764412"/>
                <a:gd name="connsiteY11" fmla="*/ 25706 h 103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412" h="1037320">
                  <a:moveTo>
                    <a:pt x="79668" y="25706"/>
                  </a:moveTo>
                  <a:cubicBezTo>
                    <a:pt x="56737" y="85326"/>
                    <a:pt x="143873" y="273356"/>
                    <a:pt x="134701" y="427873"/>
                  </a:cubicBezTo>
                  <a:cubicBezTo>
                    <a:pt x="125529" y="582390"/>
                    <a:pt x="41568" y="868139"/>
                    <a:pt x="24635" y="952806"/>
                  </a:cubicBezTo>
                  <a:cubicBezTo>
                    <a:pt x="7702" y="1037473"/>
                    <a:pt x="-25107" y="923173"/>
                    <a:pt x="33101" y="935873"/>
                  </a:cubicBezTo>
                  <a:cubicBezTo>
                    <a:pt x="91309" y="948573"/>
                    <a:pt x="294510" y="1015248"/>
                    <a:pt x="373885" y="1029006"/>
                  </a:cubicBezTo>
                  <a:cubicBezTo>
                    <a:pt x="453260" y="1042764"/>
                    <a:pt x="447262" y="1039590"/>
                    <a:pt x="509351" y="1018423"/>
                  </a:cubicBezTo>
                  <a:cubicBezTo>
                    <a:pt x="571440" y="997256"/>
                    <a:pt x="709729" y="936226"/>
                    <a:pt x="746418" y="902006"/>
                  </a:cubicBezTo>
                  <a:cubicBezTo>
                    <a:pt x="783107" y="867786"/>
                    <a:pt x="756649" y="878370"/>
                    <a:pt x="729485" y="813106"/>
                  </a:cubicBezTo>
                  <a:cubicBezTo>
                    <a:pt x="702321" y="747842"/>
                    <a:pt x="643054" y="599323"/>
                    <a:pt x="583435" y="510423"/>
                  </a:cubicBezTo>
                  <a:cubicBezTo>
                    <a:pt x="523816" y="421523"/>
                    <a:pt x="423626" y="353084"/>
                    <a:pt x="371768" y="279706"/>
                  </a:cubicBezTo>
                  <a:cubicBezTo>
                    <a:pt x="319910" y="206328"/>
                    <a:pt x="320615" y="117781"/>
                    <a:pt x="272285" y="70156"/>
                  </a:cubicBezTo>
                  <a:cubicBezTo>
                    <a:pt x="223955" y="22531"/>
                    <a:pt x="102599" y="-33914"/>
                    <a:pt x="79668" y="2570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: 図形 1363">
              <a:extLst>
                <a:ext uri="{FF2B5EF4-FFF2-40B4-BE49-F238E27FC236}">
                  <a16:creationId xmlns:a16="http://schemas.microsoft.com/office/drawing/2014/main" id="{80BFBA23-6ADE-4BFA-850F-2EE502A251C0}"/>
                </a:ext>
              </a:extLst>
            </p:cNvPr>
            <p:cNvSpPr/>
            <p:nvPr/>
          </p:nvSpPr>
          <p:spPr>
            <a:xfrm>
              <a:off x="850899" y="6496055"/>
              <a:ext cx="539020" cy="543392"/>
            </a:xfrm>
            <a:custGeom>
              <a:avLst/>
              <a:gdLst>
                <a:gd name="connsiteX0" fmla="*/ 537634 w 539020"/>
                <a:gd name="connsiteY0" fmla="*/ 2112 h 543392"/>
                <a:gd name="connsiteX1" fmla="*/ 198968 w 539020"/>
                <a:gd name="connsiteY1" fmla="*/ 243412 h 543392"/>
                <a:gd name="connsiteX2" fmla="*/ 25401 w 539020"/>
                <a:gd name="connsiteY2" fmla="*/ 539745 h 543392"/>
                <a:gd name="connsiteX3" fmla="*/ 59268 w 539020"/>
                <a:gd name="connsiteY3" fmla="*/ 383112 h 543392"/>
                <a:gd name="connsiteX4" fmla="*/ 537634 w 539020"/>
                <a:gd name="connsiteY4" fmla="*/ 2112 h 54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020" h="543392">
                  <a:moveTo>
                    <a:pt x="537634" y="2112"/>
                  </a:moveTo>
                  <a:cubicBezTo>
                    <a:pt x="560917" y="-21171"/>
                    <a:pt x="284340" y="153807"/>
                    <a:pt x="198968" y="243412"/>
                  </a:cubicBezTo>
                  <a:cubicBezTo>
                    <a:pt x="113596" y="333017"/>
                    <a:pt x="48684" y="516462"/>
                    <a:pt x="25401" y="539745"/>
                  </a:cubicBezTo>
                  <a:cubicBezTo>
                    <a:pt x="2118" y="563028"/>
                    <a:pt x="-30337" y="470601"/>
                    <a:pt x="59268" y="383112"/>
                  </a:cubicBezTo>
                  <a:cubicBezTo>
                    <a:pt x="148873" y="295623"/>
                    <a:pt x="514351" y="25395"/>
                    <a:pt x="537634" y="2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: 図形 1364">
              <a:extLst>
                <a:ext uri="{FF2B5EF4-FFF2-40B4-BE49-F238E27FC236}">
                  <a16:creationId xmlns:a16="http://schemas.microsoft.com/office/drawing/2014/main" id="{25005D23-980F-479B-B3A3-9399A652376F}"/>
                </a:ext>
              </a:extLst>
            </p:cNvPr>
            <p:cNvSpPr/>
            <p:nvPr/>
          </p:nvSpPr>
          <p:spPr>
            <a:xfrm>
              <a:off x="1020142" y="6850719"/>
              <a:ext cx="476213" cy="959891"/>
            </a:xfrm>
            <a:custGeom>
              <a:avLst/>
              <a:gdLst>
                <a:gd name="connsiteX0" fmla="*/ 91 w 476213"/>
                <a:gd name="connsiteY0" fmla="*/ 41148 h 959891"/>
                <a:gd name="connsiteX1" fmla="*/ 245625 w 476213"/>
                <a:gd name="connsiteY1" fmla="*/ 11514 h 959891"/>
                <a:gd name="connsiteX2" fmla="*/ 321825 w 476213"/>
                <a:gd name="connsiteY2" fmla="*/ 257048 h 959891"/>
                <a:gd name="connsiteX3" fmla="*/ 440358 w 476213"/>
                <a:gd name="connsiteY3" fmla="*/ 604181 h 959891"/>
                <a:gd name="connsiteX4" fmla="*/ 423425 w 476213"/>
                <a:gd name="connsiteY4" fmla="*/ 959781 h 959891"/>
                <a:gd name="connsiteX5" fmla="*/ 474225 w 476213"/>
                <a:gd name="connsiteY5" fmla="*/ 638048 h 959891"/>
                <a:gd name="connsiteX6" fmla="*/ 342991 w 476213"/>
                <a:gd name="connsiteY6" fmla="*/ 265514 h 959891"/>
                <a:gd name="connsiteX7" fmla="*/ 275258 w 476213"/>
                <a:gd name="connsiteY7" fmla="*/ 49614 h 959891"/>
                <a:gd name="connsiteX8" fmla="*/ 91 w 476213"/>
                <a:gd name="connsiteY8" fmla="*/ 41148 h 95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13" h="959891">
                  <a:moveTo>
                    <a:pt x="91" y="41148"/>
                  </a:moveTo>
                  <a:cubicBezTo>
                    <a:pt x="-4848" y="34798"/>
                    <a:pt x="192003" y="-24469"/>
                    <a:pt x="245625" y="11514"/>
                  </a:cubicBezTo>
                  <a:cubicBezTo>
                    <a:pt x="299247" y="47497"/>
                    <a:pt x="289370" y="158270"/>
                    <a:pt x="321825" y="257048"/>
                  </a:cubicBezTo>
                  <a:cubicBezTo>
                    <a:pt x="354281" y="355826"/>
                    <a:pt x="423425" y="487059"/>
                    <a:pt x="440358" y="604181"/>
                  </a:cubicBezTo>
                  <a:cubicBezTo>
                    <a:pt x="457291" y="721303"/>
                    <a:pt x="417781" y="954137"/>
                    <a:pt x="423425" y="959781"/>
                  </a:cubicBezTo>
                  <a:cubicBezTo>
                    <a:pt x="429069" y="965425"/>
                    <a:pt x="487631" y="753759"/>
                    <a:pt x="474225" y="638048"/>
                  </a:cubicBezTo>
                  <a:cubicBezTo>
                    <a:pt x="460819" y="522337"/>
                    <a:pt x="376152" y="363586"/>
                    <a:pt x="342991" y="265514"/>
                  </a:cubicBezTo>
                  <a:cubicBezTo>
                    <a:pt x="309830" y="167442"/>
                    <a:pt x="328175" y="85597"/>
                    <a:pt x="275258" y="49614"/>
                  </a:cubicBezTo>
                  <a:cubicBezTo>
                    <a:pt x="222341" y="13631"/>
                    <a:pt x="5030" y="47498"/>
                    <a:pt x="91" y="41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: 図形 1365">
              <a:extLst>
                <a:ext uri="{FF2B5EF4-FFF2-40B4-BE49-F238E27FC236}">
                  <a16:creationId xmlns:a16="http://schemas.microsoft.com/office/drawing/2014/main" id="{38CC3D0C-CAD6-499C-9492-3807D3B71F72}"/>
                </a:ext>
              </a:extLst>
            </p:cNvPr>
            <p:cNvSpPr/>
            <p:nvPr/>
          </p:nvSpPr>
          <p:spPr>
            <a:xfrm>
              <a:off x="1337606" y="6841039"/>
              <a:ext cx="290799" cy="1004168"/>
            </a:xfrm>
            <a:custGeom>
              <a:avLst/>
              <a:gdLst>
                <a:gd name="connsiteX0" fmla="*/ 127 w 290799"/>
                <a:gd name="connsiteY0" fmla="*/ 28 h 1004168"/>
                <a:gd name="connsiteX1" fmla="*/ 224494 w 290799"/>
                <a:gd name="connsiteY1" fmla="*/ 448761 h 1004168"/>
                <a:gd name="connsiteX2" fmla="*/ 279527 w 290799"/>
                <a:gd name="connsiteY2" fmla="*/ 740861 h 1004168"/>
                <a:gd name="connsiteX3" fmla="*/ 211794 w 290799"/>
                <a:gd name="connsiteY3" fmla="*/ 1003328 h 1004168"/>
                <a:gd name="connsiteX4" fmla="*/ 283761 w 290799"/>
                <a:gd name="connsiteY4" fmla="*/ 651961 h 1004168"/>
                <a:gd name="connsiteX5" fmla="*/ 258361 w 290799"/>
                <a:gd name="connsiteY5" fmla="*/ 469928 h 1004168"/>
                <a:gd name="connsiteX6" fmla="*/ 127 w 290799"/>
                <a:gd name="connsiteY6" fmla="*/ 28 h 100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799" h="1004168">
                  <a:moveTo>
                    <a:pt x="127" y="28"/>
                  </a:moveTo>
                  <a:cubicBezTo>
                    <a:pt x="-5518" y="-3500"/>
                    <a:pt x="177927" y="325289"/>
                    <a:pt x="224494" y="448761"/>
                  </a:cubicBezTo>
                  <a:cubicBezTo>
                    <a:pt x="271061" y="572233"/>
                    <a:pt x="281644" y="648433"/>
                    <a:pt x="279527" y="740861"/>
                  </a:cubicBezTo>
                  <a:cubicBezTo>
                    <a:pt x="277410" y="833289"/>
                    <a:pt x="211088" y="1018145"/>
                    <a:pt x="211794" y="1003328"/>
                  </a:cubicBezTo>
                  <a:cubicBezTo>
                    <a:pt x="212500" y="988511"/>
                    <a:pt x="276000" y="740861"/>
                    <a:pt x="283761" y="651961"/>
                  </a:cubicBezTo>
                  <a:cubicBezTo>
                    <a:pt x="291522" y="563061"/>
                    <a:pt x="302105" y="573645"/>
                    <a:pt x="258361" y="469928"/>
                  </a:cubicBezTo>
                  <a:cubicBezTo>
                    <a:pt x="214617" y="366211"/>
                    <a:pt x="5772" y="3556"/>
                    <a:pt x="127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: 図形 1366">
              <a:extLst>
                <a:ext uri="{FF2B5EF4-FFF2-40B4-BE49-F238E27FC236}">
                  <a16:creationId xmlns:a16="http://schemas.microsoft.com/office/drawing/2014/main" id="{953D1AD3-AE3D-4A3F-A74A-9E6C6DB5F6A9}"/>
                </a:ext>
              </a:extLst>
            </p:cNvPr>
            <p:cNvSpPr/>
            <p:nvPr/>
          </p:nvSpPr>
          <p:spPr>
            <a:xfrm>
              <a:off x="1755504" y="7558393"/>
              <a:ext cx="98696" cy="307142"/>
            </a:xfrm>
            <a:custGeom>
              <a:avLst/>
              <a:gdLst>
                <a:gd name="connsiteX0" fmla="*/ 1329 w 98696"/>
                <a:gd name="connsiteY0" fmla="*/ 2340 h 307142"/>
                <a:gd name="connsiteX1" fmla="*/ 98696 w 98696"/>
                <a:gd name="connsiteY1" fmla="*/ 125107 h 307142"/>
                <a:gd name="connsiteX2" fmla="*/ 1329 w 98696"/>
                <a:gd name="connsiteY2" fmla="*/ 307140 h 307142"/>
                <a:gd name="connsiteX3" fmla="*/ 43663 w 98696"/>
                <a:gd name="connsiteY3" fmla="*/ 120874 h 307142"/>
                <a:gd name="connsiteX4" fmla="*/ 64829 w 98696"/>
                <a:gd name="connsiteY4" fmla="*/ 48907 h 307142"/>
                <a:gd name="connsiteX5" fmla="*/ 1329 w 98696"/>
                <a:gd name="connsiteY5" fmla="*/ 2340 h 30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696" h="307142">
                  <a:moveTo>
                    <a:pt x="1329" y="2340"/>
                  </a:moveTo>
                  <a:cubicBezTo>
                    <a:pt x="6973" y="15040"/>
                    <a:pt x="98696" y="74307"/>
                    <a:pt x="98696" y="125107"/>
                  </a:cubicBezTo>
                  <a:cubicBezTo>
                    <a:pt x="98696" y="175907"/>
                    <a:pt x="10501" y="307845"/>
                    <a:pt x="1329" y="307140"/>
                  </a:cubicBezTo>
                  <a:cubicBezTo>
                    <a:pt x="-7843" y="306435"/>
                    <a:pt x="33080" y="163913"/>
                    <a:pt x="43663" y="120874"/>
                  </a:cubicBezTo>
                  <a:cubicBezTo>
                    <a:pt x="54246" y="77835"/>
                    <a:pt x="70473" y="65840"/>
                    <a:pt x="64829" y="48907"/>
                  </a:cubicBezTo>
                  <a:cubicBezTo>
                    <a:pt x="59185" y="31974"/>
                    <a:pt x="-4315" y="-10360"/>
                    <a:pt x="1329" y="2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: 図形 1367">
              <a:extLst>
                <a:ext uri="{FF2B5EF4-FFF2-40B4-BE49-F238E27FC236}">
                  <a16:creationId xmlns:a16="http://schemas.microsoft.com/office/drawing/2014/main" id="{800F96F1-D757-4EF2-A25F-BA6853869522}"/>
                </a:ext>
              </a:extLst>
            </p:cNvPr>
            <p:cNvSpPr/>
            <p:nvPr/>
          </p:nvSpPr>
          <p:spPr>
            <a:xfrm>
              <a:off x="827011" y="7197759"/>
              <a:ext cx="817566" cy="1286867"/>
            </a:xfrm>
            <a:custGeom>
              <a:avLst/>
              <a:gdLst>
                <a:gd name="connsiteX0" fmla="*/ 11189 w 817566"/>
                <a:gd name="connsiteY0" fmla="*/ 20074 h 1286867"/>
                <a:gd name="connsiteX1" fmla="*/ 696989 w 817566"/>
                <a:gd name="connsiteY1" fmla="*/ 1048774 h 1286867"/>
                <a:gd name="connsiteX2" fmla="*/ 811289 w 817566"/>
                <a:gd name="connsiteY2" fmla="*/ 1281608 h 1286867"/>
                <a:gd name="connsiteX3" fmla="*/ 620789 w 817566"/>
                <a:gd name="connsiteY3" fmla="*/ 913308 h 1286867"/>
                <a:gd name="connsiteX4" fmla="*/ 294822 w 817566"/>
                <a:gd name="connsiteY4" fmla="*/ 409541 h 1286867"/>
                <a:gd name="connsiteX5" fmla="*/ 11189 w 817566"/>
                <a:gd name="connsiteY5" fmla="*/ 20074 h 128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566" h="1286867">
                  <a:moveTo>
                    <a:pt x="11189" y="20074"/>
                  </a:moveTo>
                  <a:cubicBezTo>
                    <a:pt x="78217" y="126613"/>
                    <a:pt x="563639" y="838518"/>
                    <a:pt x="696989" y="1048774"/>
                  </a:cubicBezTo>
                  <a:cubicBezTo>
                    <a:pt x="830339" y="1259030"/>
                    <a:pt x="823989" y="1304186"/>
                    <a:pt x="811289" y="1281608"/>
                  </a:cubicBezTo>
                  <a:cubicBezTo>
                    <a:pt x="798589" y="1259030"/>
                    <a:pt x="706867" y="1058653"/>
                    <a:pt x="620789" y="913308"/>
                  </a:cubicBezTo>
                  <a:cubicBezTo>
                    <a:pt x="534711" y="767964"/>
                    <a:pt x="393600" y="560530"/>
                    <a:pt x="294822" y="409541"/>
                  </a:cubicBezTo>
                  <a:cubicBezTo>
                    <a:pt x="196044" y="258552"/>
                    <a:pt x="-55839" y="-86465"/>
                    <a:pt x="11189" y="200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: 図形 1368">
              <a:extLst>
                <a:ext uri="{FF2B5EF4-FFF2-40B4-BE49-F238E27FC236}">
                  <a16:creationId xmlns:a16="http://schemas.microsoft.com/office/drawing/2014/main" id="{DA6E7E3E-270A-457B-ACD8-D49F334D8E23}"/>
                </a:ext>
              </a:extLst>
            </p:cNvPr>
            <p:cNvSpPr/>
            <p:nvPr/>
          </p:nvSpPr>
          <p:spPr>
            <a:xfrm>
              <a:off x="1617026" y="8302628"/>
              <a:ext cx="202104" cy="711816"/>
            </a:xfrm>
            <a:custGeom>
              <a:avLst/>
              <a:gdLst>
                <a:gd name="connsiteX0" fmla="*/ 194841 w 202104"/>
                <a:gd name="connsiteY0" fmla="*/ 20105 h 711816"/>
                <a:gd name="connsiteX1" fmla="*/ 173674 w 202104"/>
                <a:gd name="connsiteY1" fmla="*/ 320672 h 711816"/>
                <a:gd name="connsiteX2" fmla="*/ 169441 w 202104"/>
                <a:gd name="connsiteY2" fmla="*/ 460372 h 711816"/>
                <a:gd name="connsiteX3" fmla="*/ 199074 w 202104"/>
                <a:gd name="connsiteY3" fmla="*/ 710139 h 711816"/>
                <a:gd name="connsiteX4" fmla="*/ 84774 w 202104"/>
                <a:gd name="connsiteY4" fmla="*/ 561972 h 711816"/>
                <a:gd name="connsiteX5" fmla="*/ 107 w 202104"/>
                <a:gd name="connsiteY5" fmla="*/ 413805 h 711816"/>
                <a:gd name="connsiteX6" fmla="*/ 67841 w 202104"/>
                <a:gd name="connsiteY6" fmla="*/ 363005 h 711816"/>
                <a:gd name="connsiteX7" fmla="*/ 101707 w 202104"/>
                <a:gd name="connsiteY7" fmla="*/ 210605 h 711816"/>
                <a:gd name="connsiteX8" fmla="*/ 110174 w 202104"/>
                <a:gd name="connsiteY8" fmla="*/ 49739 h 711816"/>
                <a:gd name="connsiteX9" fmla="*/ 194841 w 202104"/>
                <a:gd name="connsiteY9" fmla="*/ 20105 h 71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04" h="711816">
                  <a:moveTo>
                    <a:pt x="194841" y="20105"/>
                  </a:moveTo>
                  <a:cubicBezTo>
                    <a:pt x="205424" y="65260"/>
                    <a:pt x="177907" y="247294"/>
                    <a:pt x="173674" y="320672"/>
                  </a:cubicBezTo>
                  <a:cubicBezTo>
                    <a:pt x="169441" y="394050"/>
                    <a:pt x="165208" y="395461"/>
                    <a:pt x="169441" y="460372"/>
                  </a:cubicBezTo>
                  <a:cubicBezTo>
                    <a:pt x="173674" y="525283"/>
                    <a:pt x="213185" y="693206"/>
                    <a:pt x="199074" y="710139"/>
                  </a:cubicBezTo>
                  <a:cubicBezTo>
                    <a:pt x="184963" y="727072"/>
                    <a:pt x="117935" y="611361"/>
                    <a:pt x="84774" y="561972"/>
                  </a:cubicBezTo>
                  <a:cubicBezTo>
                    <a:pt x="51613" y="512583"/>
                    <a:pt x="2929" y="446966"/>
                    <a:pt x="107" y="413805"/>
                  </a:cubicBezTo>
                  <a:cubicBezTo>
                    <a:pt x="-2715" y="380644"/>
                    <a:pt x="50908" y="396872"/>
                    <a:pt x="67841" y="363005"/>
                  </a:cubicBezTo>
                  <a:cubicBezTo>
                    <a:pt x="84774" y="329138"/>
                    <a:pt x="94652" y="262816"/>
                    <a:pt x="101707" y="210605"/>
                  </a:cubicBezTo>
                  <a:cubicBezTo>
                    <a:pt x="108762" y="158394"/>
                    <a:pt x="100296" y="84311"/>
                    <a:pt x="110174" y="49739"/>
                  </a:cubicBezTo>
                  <a:cubicBezTo>
                    <a:pt x="120052" y="15167"/>
                    <a:pt x="184258" y="-25050"/>
                    <a:pt x="194841" y="20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: 図形 1369">
              <a:extLst>
                <a:ext uri="{FF2B5EF4-FFF2-40B4-BE49-F238E27FC236}">
                  <a16:creationId xmlns:a16="http://schemas.microsoft.com/office/drawing/2014/main" id="{C91F5B54-F4B2-4EF3-B767-043EEA87EA8B}"/>
                </a:ext>
              </a:extLst>
            </p:cNvPr>
            <p:cNvSpPr/>
            <p:nvPr/>
          </p:nvSpPr>
          <p:spPr>
            <a:xfrm>
              <a:off x="788137" y="7172257"/>
              <a:ext cx="744045" cy="1408801"/>
            </a:xfrm>
            <a:custGeom>
              <a:avLst/>
              <a:gdLst>
                <a:gd name="connsiteX0" fmla="*/ 50063 w 744045"/>
                <a:gd name="connsiteY0" fmla="*/ 75210 h 1408801"/>
                <a:gd name="connsiteX1" fmla="*/ 54296 w 744045"/>
                <a:gd name="connsiteY1" fmla="*/ 126010 h 1408801"/>
                <a:gd name="connsiteX2" fmla="*/ 464930 w 744045"/>
                <a:gd name="connsiteY2" fmla="*/ 900710 h 1408801"/>
                <a:gd name="connsiteX3" fmla="*/ 740096 w 744045"/>
                <a:gd name="connsiteY3" fmla="*/ 1404476 h 1408801"/>
                <a:gd name="connsiteX4" fmla="*/ 617330 w 744045"/>
                <a:gd name="connsiteY4" fmla="*/ 1129310 h 1408801"/>
                <a:gd name="connsiteX5" fmla="*/ 473396 w 744045"/>
                <a:gd name="connsiteY5" fmla="*/ 866843 h 1408801"/>
                <a:gd name="connsiteX6" fmla="*/ 50063 w 744045"/>
                <a:gd name="connsiteY6" fmla="*/ 75210 h 140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045" h="1408801">
                  <a:moveTo>
                    <a:pt x="50063" y="75210"/>
                  </a:moveTo>
                  <a:cubicBezTo>
                    <a:pt x="-19787" y="-48262"/>
                    <a:pt x="-14849" y="-11573"/>
                    <a:pt x="54296" y="126010"/>
                  </a:cubicBezTo>
                  <a:cubicBezTo>
                    <a:pt x="123441" y="263593"/>
                    <a:pt x="350630" y="687632"/>
                    <a:pt x="464930" y="900710"/>
                  </a:cubicBezTo>
                  <a:cubicBezTo>
                    <a:pt x="579230" y="1113788"/>
                    <a:pt x="714696" y="1366376"/>
                    <a:pt x="740096" y="1404476"/>
                  </a:cubicBezTo>
                  <a:cubicBezTo>
                    <a:pt x="765496" y="1442576"/>
                    <a:pt x="661780" y="1218916"/>
                    <a:pt x="617330" y="1129310"/>
                  </a:cubicBezTo>
                  <a:cubicBezTo>
                    <a:pt x="572880" y="1039705"/>
                    <a:pt x="569352" y="1046760"/>
                    <a:pt x="473396" y="866843"/>
                  </a:cubicBezTo>
                  <a:cubicBezTo>
                    <a:pt x="377440" y="686926"/>
                    <a:pt x="119913" y="198682"/>
                    <a:pt x="50063" y="75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: 図形 1370">
              <a:extLst>
                <a:ext uri="{FF2B5EF4-FFF2-40B4-BE49-F238E27FC236}">
                  <a16:creationId xmlns:a16="http://schemas.microsoft.com/office/drawing/2014/main" id="{D24153CD-FD9B-4F4B-8C36-7AF2639DE1D3}"/>
                </a:ext>
              </a:extLst>
            </p:cNvPr>
            <p:cNvSpPr/>
            <p:nvPr/>
          </p:nvSpPr>
          <p:spPr>
            <a:xfrm>
              <a:off x="822654" y="7500691"/>
              <a:ext cx="595515" cy="1025314"/>
            </a:xfrm>
            <a:custGeom>
              <a:avLst/>
              <a:gdLst>
                <a:gd name="connsiteX0" fmla="*/ 15546 w 595515"/>
                <a:gd name="connsiteY0" fmla="*/ 34642 h 1025314"/>
                <a:gd name="connsiteX1" fmla="*/ 451579 w 595515"/>
                <a:gd name="connsiteY1" fmla="*/ 783942 h 1025314"/>
                <a:gd name="connsiteX2" fmla="*/ 595513 w 595515"/>
                <a:gd name="connsiteY2" fmla="*/ 1025242 h 1025314"/>
                <a:gd name="connsiteX3" fmla="*/ 455813 w 595515"/>
                <a:gd name="connsiteY3" fmla="*/ 767009 h 1025314"/>
                <a:gd name="connsiteX4" fmla="*/ 129846 w 595515"/>
                <a:gd name="connsiteY4" fmla="*/ 187042 h 1025314"/>
                <a:gd name="connsiteX5" fmla="*/ 15546 w 595515"/>
                <a:gd name="connsiteY5" fmla="*/ 34642 h 102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5515" h="1025314">
                  <a:moveTo>
                    <a:pt x="15546" y="34642"/>
                  </a:moveTo>
                  <a:cubicBezTo>
                    <a:pt x="69168" y="134125"/>
                    <a:pt x="354918" y="618842"/>
                    <a:pt x="451579" y="783942"/>
                  </a:cubicBezTo>
                  <a:cubicBezTo>
                    <a:pt x="548240" y="949042"/>
                    <a:pt x="594807" y="1028064"/>
                    <a:pt x="595513" y="1025242"/>
                  </a:cubicBezTo>
                  <a:cubicBezTo>
                    <a:pt x="596219" y="1022420"/>
                    <a:pt x="455813" y="767009"/>
                    <a:pt x="455813" y="767009"/>
                  </a:cubicBezTo>
                  <a:cubicBezTo>
                    <a:pt x="378202" y="627309"/>
                    <a:pt x="201107" y="304164"/>
                    <a:pt x="129846" y="187042"/>
                  </a:cubicBezTo>
                  <a:cubicBezTo>
                    <a:pt x="58585" y="69920"/>
                    <a:pt x="-38076" y="-64841"/>
                    <a:pt x="15546" y="346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: 図形 1371">
              <a:extLst>
                <a:ext uri="{FF2B5EF4-FFF2-40B4-BE49-F238E27FC236}">
                  <a16:creationId xmlns:a16="http://schemas.microsoft.com/office/drawing/2014/main" id="{72DE36C8-1962-4CE5-A62E-2CAA97934BBD}"/>
                </a:ext>
              </a:extLst>
            </p:cNvPr>
            <p:cNvSpPr/>
            <p:nvPr/>
          </p:nvSpPr>
          <p:spPr>
            <a:xfrm>
              <a:off x="765174" y="7565330"/>
              <a:ext cx="721031" cy="1146885"/>
            </a:xfrm>
            <a:custGeom>
              <a:avLst/>
              <a:gdLst>
                <a:gd name="connsiteX0" fmla="*/ 22226 w 721031"/>
                <a:gd name="connsiteY0" fmla="*/ 29270 h 1146885"/>
                <a:gd name="connsiteX1" fmla="*/ 47626 w 721031"/>
                <a:gd name="connsiteY1" fmla="*/ 97003 h 1146885"/>
                <a:gd name="connsiteX2" fmla="*/ 449793 w 721031"/>
                <a:gd name="connsiteY2" fmla="*/ 778570 h 1146885"/>
                <a:gd name="connsiteX3" fmla="*/ 720726 w 721031"/>
                <a:gd name="connsiteY3" fmla="*/ 1146870 h 1146885"/>
                <a:gd name="connsiteX4" fmla="*/ 496359 w 721031"/>
                <a:gd name="connsiteY4" fmla="*/ 791270 h 1146885"/>
                <a:gd name="connsiteX5" fmla="*/ 178859 w 721031"/>
                <a:gd name="connsiteY5" fmla="*/ 334070 h 1146885"/>
                <a:gd name="connsiteX6" fmla="*/ 22226 w 721031"/>
                <a:gd name="connsiteY6" fmla="*/ 29270 h 114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031" h="1146885">
                  <a:moveTo>
                    <a:pt x="22226" y="29270"/>
                  </a:moveTo>
                  <a:cubicBezTo>
                    <a:pt x="354" y="-10241"/>
                    <a:pt x="-23635" y="-27880"/>
                    <a:pt x="47626" y="97003"/>
                  </a:cubicBezTo>
                  <a:cubicBezTo>
                    <a:pt x="118887" y="221886"/>
                    <a:pt x="337610" y="603592"/>
                    <a:pt x="449793" y="778570"/>
                  </a:cubicBezTo>
                  <a:cubicBezTo>
                    <a:pt x="561976" y="953548"/>
                    <a:pt x="712965" y="1144753"/>
                    <a:pt x="720726" y="1146870"/>
                  </a:cubicBezTo>
                  <a:cubicBezTo>
                    <a:pt x="728487" y="1148987"/>
                    <a:pt x="586670" y="926737"/>
                    <a:pt x="496359" y="791270"/>
                  </a:cubicBezTo>
                  <a:cubicBezTo>
                    <a:pt x="406048" y="655803"/>
                    <a:pt x="259998" y="460365"/>
                    <a:pt x="178859" y="334070"/>
                  </a:cubicBezTo>
                  <a:cubicBezTo>
                    <a:pt x="97720" y="207776"/>
                    <a:pt x="44098" y="68781"/>
                    <a:pt x="22226" y="29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: 図形 1372">
              <a:extLst>
                <a:ext uri="{FF2B5EF4-FFF2-40B4-BE49-F238E27FC236}">
                  <a16:creationId xmlns:a16="http://schemas.microsoft.com/office/drawing/2014/main" id="{387B6939-8A73-4F6F-BBDC-00C3546EC00C}"/>
                </a:ext>
              </a:extLst>
            </p:cNvPr>
            <p:cNvSpPr/>
            <p:nvPr/>
          </p:nvSpPr>
          <p:spPr>
            <a:xfrm>
              <a:off x="638954" y="7572402"/>
              <a:ext cx="335236" cy="1005238"/>
            </a:xfrm>
            <a:custGeom>
              <a:avLst/>
              <a:gdLst>
                <a:gd name="connsiteX0" fmla="*/ 279 w 335236"/>
                <a:gd name="connsiteY0" fmla="*/ 1031 h 1005238"/>
                <a:gd name="connsiteX1" fmla="*/ 220413 w 335236"/>
                <a:gd name="connsiteY1" fmla="*/ 830765 h 1005238"/>
                <a:gd name="connsiteX2" fmla="*/ 334713 w 335236"/>
                <a:gd name="connsiteY2" fmla="*/ 995865 h 1005238"/>
                <a:gd name="connsiteX3" fmla="*/ 178079 w 335236"/>
                <a:gd name="connsiteY3" fmla="*/ 665665 h 1005238"/>
                <a:gd name="connsiteX4" fmla="*/ 279 w 335236"/>
                <a:gd name="connsiteY4" fmla="*/ 1031 h 100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36" h="1005238">
                  <a:moveTo>
                    <a:pt x="279" y="1031"/>
                  </a:moveTo>
                  <a:cubicBezTo>
                    <a:pt x="7335" y="28548"/>
                    <a:pt x="164674" y="664959"/>
                    <a:pt x="220413" y="830765"/>
                  </a:cubicBezTo>
                  <a:cubicBezTo>
                    <a:pt x="276152" y="996571"/>
                    <a:pt x="341769" y="1023382"/>
                    <a:pt x="334713" y="995865"/>
                  </a:cubicBezTo>
                  <a:cubicBezTo>
                    <a:pt x="327657" y="968348"/>
                    <a:pt x="234524" y="827237"/>
                    <a:pt x="178079" y="665665"/>
                  </a:cubicBezTo>
                  <a:cubicBezTo>
                    <a:pt x="121635" y="504093"/>
                    <a:pt x="-6777" y="-26486"/>
                    <a:pt x="279" y="1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: 図形 1373">
              <a:extLst>
                <a:ext uri="{FF2B5EF4-FFF2-40B4-BE49-F238E27FC236}">
                  <a16:creationId xmlns:a16="http://schemas.microsoft.com/office/drawing/2014/main" id="{251E64C1-C31A-40A5-B45E-F8465E264159}"/>
                </a:ext>
              </a:extLst>
            </p:cNvPr>
            <p:cNvSpPr/>
            <p:nvPr/>
          </p:nvSpPr>
          <p:spPr>
            <a:xfrm>
              <a:off x="882769" y="7968081"/>
              <a:ext cx="468272" cy="1112728"/>
            </a:xfrm>
            <a:custGeom>
              <a:avLst/>
              <a:gdLst>
                <a:gd name="connsiteX0" fmla="*/ 1998 w 468272"/>
                <a:gd name="connsiteY0" fmla="*/ 7519 h 1112728"/>
                <a:gd name="connsiteX1" fmla="*/ 349131 w 468272"/>
                <a:gd name="connsiteY1" fmla="*/ 854186 h 1112728"/>
                <a:gd name="connsiteX2" fmla="*/ 467664 w 468272"/>
                <a:gd name="connsiteY2" fmla="*/ 1112419 h 1112728"/>
                <a:gd name="connsiteX3" fmla="*/ 387231 w 468272"/>
                <a:gd name="connsiteY3" fmla="*/ 896519 h 1112728"/>
                <a:gd name="connsiteX4" fmla="*/ 213664 w 468272"/>
                <a:gd name="connsiteY4" fmla="*/ 464719 h 1112728"/>
                <a:gd name="connsiteX5" fmla="*/ 1998 w 468272"/>
                <a:gd name="connsiteY5" fmla="*/ 7519 h 111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272" h="1112728">
                  <a:moveTo>
                    <a:pt x="1998" y="7519"/>
                  </a:moveTo>
                  <a:cubicBezTo>
                    <a:pt x="24576" y="72430"/>
                    <a:pt x="271520" y="670036"/>
                    <a:pt x="349131" y="854186"/>
                  </a:cubicBezTo>
                  <a:cubicBezTo>
                    <a:pt x="426742" y="1038336"/>
                    <a:pt x="461314" y="1105364"/>
                    <a:pt x="467664" y="1112419"/>
                  </a:cubicBezTo>
                  <a:cubicBezTo>
                    <a:pt x="474014" y="1119474"/>
                    <a:pt x="429564" y="1004469"/>
                    <a:pt x="387231" y="896519"/>
                  </a:cubicBezTo>
                  <a:cubicBezTo>
                    <a:pt x="344898" y="788569"/>
                    <a:pt x="272931" y="614297"/>
                    <a:pt x="213664" y="464719"/>
                  </a:cubicBezTo>
                  <a:cubicBezTo>
                    <a:pt x="154397" y="315141"/>
                    <a:pt x="-20580" y="-57392"/>
                    <a:pt x="1998" y="75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: 図形 1374">
              <a:extLst>
                <a:ext uri="{FF2B5EF4-FFF2-40B4-BE49-F238E27FC236}">
                  <a16:creationId xmlns:a16="http://schemas.microsoft.com/office/drawing/2014/main" id="{D791CCCB-54F0-4CF6-ADED-39DB6D7A325D}"/>
                </a:ext>
              </a:extLst>
            </p:cNvPr>
            <p:cNvSpPr/>
            <p:nvPr/>
          </p:nvSpPr>
          <p:spPr>
            <a:xfrm>
              <a:off x="1377632" y="9102002"/>
              <a:ext cx="486326" cy="515472"/>
            </a:xfrm>
            <a:custGeom>
              <a:avLst/>
              <a:gdLst>
                <a:gd name="connsiteX0" fmla="*/ 2435 w 486326"/>
                <a:gd name="connsiteY0" fmla="*/ 3898 h 515472"/>
                <a:gd name="connsiteX1" fmla="*/ 476568 w 486326"/>
                <a:gd name="connsiteY1" fmla="*/ 507665 h 515472"/>
                <a:gd name="connsiteX2" fmla="*/ 298768 w 486326"/>
                <a:gd name="connsiteY2" fmla="*/ 287531 h 515472"/>
                <a:gd name="connsiteX3" fmla="*/ 2435 w 486326"/>
                <a:gd name="connsiteY3" fmla="*/ 3898 h 51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326" h="515472">
                  <a:moveTo>
                    <a:pt x="2435" y="3898"/>
                  </a:moveTo>
                  <a:cubicBezTo>
                    <a:pt x="32068" y="40587"/>
                    <a:pt x="427179" y="460393"/>
                    <a:pt x="476568" y="507665"/>
                  </a:cubicBezTo>
                  <a:cubicBezTo>
                    <a:pt x="525957" y="554937"/>
                    <a:pt x="375674" y="375726"/>
                    <a:pt x="298768" y="287531"/>
                  </a:cubicBezTo>
                  <a:cubicBezTo>
                    <a:pt x="221862" y="199336"/>
                    <a:pt x="-27198" y="-32791"/>
                    <a:pt x="2435" y="38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: 図形 1375">
              <a:extLst>
                <a:ext uri="{FF2B5EF4-FFF2-40B4-BE49-F238E27FC236}">
                  <a16:creationId xmlns:a16="http://schemas.microsoft.com/office/drawing/2014/main" id="{455935C5-B36A-4E6F-8DC2-A21421B08319}"/>
                </a:ext>
              </a:extLst>
            </p:cNvPr>
            <p:cNvSpPr/>
            <p:nvPr/>
          </p:nvSpPr>
          <p:spPr>
            <a:xfrm>
              <a:off x="1706154" y="9694707"/>
              <a:ext cx="173095" cy="222675"/>
            </a:xfrm>
            <a:custGeom>
              <a:avLst/>
              <a:gdLst>
                <a:gd name="connsiteX0" fmla="*/ 1996 w 173095"/>
                <a:gd name="connsiteY0" fmla="*/ 222406 h 222675"/>
                <a:gd name="connsiteX1" fmla="*/ 11521 w 173095"/>
                <a:gd name="connsiteY1" fmla="*/ 77943 h 222675"/>
                <a:gd name="connsiteX2" fmla="*/ 103596 w 173095"/>
                <a:gd name="connsiteY2" fmla="*/ 19206 h 222675"/>
                <a:gd name="connsiteX3" fmla="*/ 130584 w 173095"/>
                <a:gd name="connsiteY3" fmla="*/ 36668 h 222675"/>
                <a:gd name="connsiteX4" fmla="*/ 171859 w 173095"/>
                <a:gd name="connsiteY4" fmla="*/ 130331 h 222675"/>
                <a:gd name="connsiteX5" fmla="*/ 157571 w 173095"/>
                <a:gd name="connsiteY5" fmla="*/ 46193 h 222675"/>
                <a:gd name="connsiteX6" fmla="*/ 109946 w 173095"/>
                <a:gd name="connsiteY6" fmla="*/ 156 h 222675"/>
                <a:gd name="connsiteX7" fmla="*/ 13109 w 173095"/>
                <a:gd name="connsiteY7" fmla="*/ 38256 h 222675"/>
                <a:gd name="connsiteX8" fmla="*/ 1996 w 173095"/>
                <a:gd name="connsiteY8" fmla="*/ 222406 h 2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95" h="222675">
                  <a:moveTo>
                    <a:pt x="1996" y="222406"/>
                  </a:moveTo>
                  <a:cubicBezTo>
                    <a:pt x="1731" y="229021"/>
                    <a:pt x="-5412" y="111810"/>
                    <a:pt x="11521" y="77943"/>
                  </a:cubicBezTo>
                  <a:cubicBezTo>
                    <a:pt x="28454" y="44076"/>
                    <a:pt x="83752" y="26085"/>
                    <a:pt x="103596" y="19206"/>
                  </a:cubicBezTo>
                  <a:cubicBezTo>
                    <a:pt x="123440" y="12327"/>
                    <a:pt x="119207" y="18147"/>
                    <a:pt x="130584" y="36668"/>
                  </a:cubicBezTo>
                  <a:cubicBezTo>
                    <a:pt x="141961" y="55189"/>
                    <a:pt x="167361" y="128744"/>
                    <a:pt x="171859" y="130331"/>
                  </a:cubicBezTo>
                  <a:cubicBezTo>
                    <a:pt x="176357" y="131918"/>
                    <a:pt x="167890" y="67889"/>
                    <a:pt x="157571" y="46193"/>
                  </a:cubicBezTo>
                  <a:cubicBezTo>
                    <a:pt x="147252" y="24497"/>
                    <a:pt x="134023" y="1479"/>
                    <a:pt x="109946" y="156"/>
                  </a:cubicBezTo>
                  <a:cubicBezTo>
                    <a:pt x="85869" y="-1167"/>
                    <a:pt x="33482" y="5448"/>
                    <a:pt x="13109" y="38256"/>
                  </a:cubicBezTo>
                  <a:cubicBezTo>
                    <a:pt x="-7264" y="71064"/>
                    <a:pt x="2261" y="215791"/>
                    <a:pt x="1996" y="222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: 図形 1376">
              <a:extLst>
                <a:ext uri="{FF2B5EF4-FFF2-40B4-BE49-F238E27FC236}">
                  <a16:creationId xmlns:a16="http://schemas.microsoft.com/office/drawing/2014/main" id="{1A252CCA-EB44-4762-8601-5CE264301690}"/>
                </a:ext>
              </a:extLst>
            </p:cNvPr>
            <p:cNvSpPr/>
            <p:nvPr/>
          </p:nvSpPr>
          <p:spPr>
            <a:xfrm>
              <a:off x="1811170" y="9723437"/>
              <a:ext cx="106929" cy="229317"/>
            </a:xfrm>
            <a:custGeom>
              <a:avLst/>
              <a:gdLst>
                <a:gd name="connsiteX0" fmla="*/ 168 w 106929"/>
                <a:gd name="connsiteY0" fmla="*/ 1 h 229317"/>
                <a:gd name="connsiteX1" fmla="*/ 46205 w 106929"/>
                <a:gd name="connsiteY1" fmla="*/ 76201 h 229317"/>
                <a:gd name="connsiteX2" fmla="*/ 62080 w 106929"/>
                <a:gd name="connsiteY2" fmla="*/ 160338 h 229317"/>
                <a:gd name="connsiteX3" fmla="*/ 106530 w 106929"/>
                <a:gd name="connsiteY3" fmla="*/ 227013 h 229317"/>
                <a:gd name="connsiteX4" fmla="*/ 33505 w 106929"/>
                <a:gd name="connsiteY4" fmla="*/ 74613 h 229317"/>
                <a:gd name="connsiteX5" fmla="*/ 168 w 106929"/>
                <a:gd name="connsiteY5" fmla="*/ 1 h 22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929" h="229317">
                  <a:moveTo>
                    <a:pt x="168" y="1"/>
                  </a:moveTo>
                  <a:cubicBezTo>
                    <a:pt x="2285" y="266"/>
                    <a:pt x="35886" y="49478"/>
                    <a:pt x="46205" y="76201"/>
                  </a:cubicBezTo>
                  <a:cubicBezTo>
                    <a:pt x="56524" y="102924"/>
                    <a:pt x="52026" y="135203"/>
                    <a:pt x="62080" y="160338"/>
                  </a:cubicBezTo>
                  <a:cubicBezTo>
                    <a:pt x="72134" y="185473"/>
                    <a:pt x="111293" y="241301"/>
                    <a:pt x="106530" y="227013"/>
                  </a:cubicBezTo>
                  <a:cubicBezTo>
                    <a:pt x="101767" y="212725"/>
                    <a:pt x="50703" y="111125"/>
                    <a:pt x="33505" y="74613"/>
                  </a:cubicBezTo>
                  <a:cubicBezTo>
                    <a:pt x="16307" y="38101"/>
                    <a:pt x="-1949" y="-264"/>
                    <a:pt x="16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: 図形 1377">
              <a:extLst>
                <a:ext uri="{FF2B5EF4-FFF2-40B4-BE49-F238E27FC236}">
                  <a16:creationId xmlns:a16="http://schemas.microsoft.com/office/drawing/2014/main" id="{8BDAC7CF-EF90-4A79-B5AF-B116BC1D2564}"/>
                </a:ext>
              </a:extLst>
            </p:cNvPr>
            <p:cNvSpPr/>
            <p:nvPr/>
          </p:nvSpPr>
          <p:spPr>
            <a:xfrm>
              <a:off x="1146844" y="10237339"/>
              <a:ext cx="373230" cy="354528"/>
            </a:xfrm>
            <a:custGeom>
              <a:avLst/>
              <a:gdLst>
                <a:gd name="connsiteX0" fmla="*/ 2506 w 373230"/>
                <a:gd name="connsiteY0" fmla="*/ 348111 h 354528"/>
                <a:gd name="connsiteX1" fmla="*/ 26319 w 373230"/>
                <a:gd name="connsiteY1" fmla="*/ 303661 h 354528"/>
                <a:gd name="connsiteX2" fmla="*/ 116806 w 373230"/>
                <a:gd name="connsiteY2" fmla="*/ 167136 h 354528"/>
                <a:gd name="connsiteX3" fmla="*/ 372394 w 373230"/>
                <a:gd name="connsiteY3" fmla="*/ 2036 h 354528"/>
                <a:gd name="connsiteX4" fmla="*/ 194594 w 373230"/>
                <a:gd name="connsiteY4" fmla="*/ 81411 h 354528"/>
                <a:gd name="connsiteX5" fmla="*/ 75531 w 373230"/>
                <a:gd name="connsiteY5" fmla="*/ 176661 h 354528"/>
                <a:gd name="connsiteX6" fmla="*/ 2506 w 373230"/>
                <a:gd name="connsiteY6" fmla="*/ 348111 h 3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230" h="354528">
                  <a:moveTo>
                    <a:pt x="2506" y="348111"/>
                  </a:moveTo>
                  <a:cubicBezTo>
                    <a:pt x="-5696" y="369278"/>
                    <a:pt x="7269" y="333823"/>
                    <a:pt x="26319" y="303661"/>
                  </a:cubicBezTo>
                  <a:cubicBezTo>
                    <a:pt x="45369" y="273498"/>
                    <a:pt x="59127" y="217407"/>
                    <a:pt x="116806" y="167136"/>
                  </a:cubicBezTo>
                  <a:cubicBezTo>
                    <a:pt x="174485" y="116865"/>
                    <a:pt x="359429" y="16323"/>
                    <a:pt x="372394" y="2036"/>
                  </a:cubicBezTo>
                  <a:cubicBezTo>
                    <a:pt x="385359" y="-12251"/>
                    <a:pt x="244071" y="52307"/>
                    <a:pt x="194594" y="81411"/>
                  </a:cubicBezTo>
                  <a:cubicBezTo>
                    <a:pt x="145117" y="110515"/>
                    <a:pt x="107810" y="132740"/>
                    <a:pt x="75531" y="176661"/>
                  </a:cubicBezTo>
                  <a:cubicBezTo>
                    <a:pt x="43252" y="220582"/>
                    <a:pt x="10708" y="326944"/>
                    <a:pt x="2506" y="348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: 図形 1378">
              <a:extLst>
                <a:ext uri="{FF2B5EF4-FFF2-40B4-BE49-F238E27FC236}">
                  <a16:creationId xmlns:a16="http://schemas.microsoft.com/office/drawing/2014/main" id="{ADD4F48A-ECC3-4A3D-9859-FE9F9980D25C}"/>
                </a:ext>
              </a:extLst>
            </p:cNvPr>
            <p:cNvSpPr/>
            <p:nvPr/>
          </p:nvSpPr>
          <p:spPr>
            <a:xfrm>
              <a:off x="1598581" y="10001225"/>
              <a:ext cx="377982" cy="182592"/>
            </a:xfrm>
            <a:custGeom>
              <a:avLst/>
              <a:gdLst>
                <a:gd name="connsiteX0" fmla="*/ 32 w 377982"/>
                <a:gd name="connsiteY0" fmla="*/ 182588 h 182592"/>
                <a:gd name="connsiteX1" fmla="*/ 269907 w 377982"/>
                <a:gd name="connsiteY1" fmla="*/ 49238 h 182592"/>
                <a:gd name="connsiteX2" fmla="*/ 377857 w 377982"/>
                <a:gd name="connsiteY2" fmla="*/ 25 h 182592"/>
                <a:gd name="connsiteX3" fmla="*/ 252444 w 377982"/>
                <a:gd name="connsiteY3" fmla="*/ 44475 h 182592"/>
                <a:gd name="connsiteX4" fmla="*/ 32 w 377982"/>
                <a:gd name="connsiteY4" fmla="*/ 182588 h 1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982" h="182592">
                  <a:moveTo>
                    <a:pt x="32" y="182588"/>
                  </a:moveTo>
                  <a:cubicBezTo>
                    <a:pt x="2942" y="183382"/>
                    <a:pt x="206936" y="79665"/>
                    <a:pt x="269907" y="49238"/>
                  </a:cubicBezTo>
                  <a:cubicBezTo>
                    <a:pt x="332878" y="18811"/>
                    <a:pt x="380767" y="819"/>
                    <a:pt x="377857" y="25"/>
                  </a:cubicBezTo>
                  <a:cubicBezTo>
                    <a:pt x="374947" y="-769"/>
                    <a:pt x="311711" y="16958"/>
                    <a:pt x="252444" y="44475"/>
                  </a:cubicBezTo>
                  <a:cubicBezTo>
                    <a:pt x="193177" y="71992"/>
                    <a:pt x="-2878" y="181794"/>
                    <a:pt x="32" y="1825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: 図形 1379">
              <a:extLst>
                <a:ext uri="{FF2B5EF4-FFF2-40B4-BE49-F238E27FC236}">
                  <a16:creationId xmlns:a16="http://schemas.microsoft.com/office/drawing/2014/main" id="{F411B4AE-EE54-40F3-98D2-80BEE5676568}"/>
                </a:ext>
              </a:extLst>
            </p:cNvPr>
            <p:cNvSpPr/>
            <p:nvPr/>
          </p:nvSpPr>
          <p:spPr>
            <a:xfrm>
              <a:off x="1626756" y="10037586"/>
              <a:ext cx="344407" cy="205581"/>
            </a:xfrm>
            <a:custGeom>
              <a:avLst/>
              <a:gdLst>
                <a:gd name="connsiteX0" fmla="*/ 3607 w 344407"/>
                <a:gd name="connsiteY0" fmla="*/ 204964 h 205581"/>
                <a:gd name="connsiteX1" fmla="*/ 114732 w 344407"/>
                <a:gd name="connsiteY1" fmla="*/ 100189 h 205581"/>
                <a:gd name="connsiteX2" fmla="*/ 343332 w 344407"/>
                <a:gd name="connsiteY2" fmla="*/ 1764 h 205581"/>
                <a:gd name="connsiteX3" fmla="*/ 194107 w 344407"/>
                <a:gd name="connsiteY3" fmla="*/ 44627 h 205581"/>
                <a:gd name="connsiteX4" fmla="*/ 41707 w 344407"/>
                <a:gd name="connsiteY4" fmla="*/ 139877 h 205581"/>
                <a:gd name="connsiteX5" fmla="*/ 3607 w 344407"/>
                <a:gd name="connsiteY5" fmla="*/ 204964 h 20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407" h="205581">
                  <a:moveTo>
                    <a:pt x="3607" y="204964"/>
                  </a:moveTo>
                  <a:cubicBezTo>
                    <a:pt x="15778" y="198349"/>
                    <a:pt x="58111" y="134056"/>
                    <a:pt x="114732" y="100189"/>
                  </a:cubicBezTo>
                  <a:cubicBezTo>
                    <a:pt x="171353" y="66322"/>
                    <a:pt x="330103" y="11024"/>
                    <a:pt x="343332" y="1764"/>
                  </a:cubicBezTo>
                  <a:cubicBezTo>
                    <a:pt x="356561" y="-7496"/>
                    <a:pt x="244378" y="21608"/>
                    <a:pt x="194107" y="44627"/>
                  </a:cubicBezTo>
                  <a:cubicBezTo>
                    <a:pt x="143836" y="67646"/>
                    <a:pt x="71870" y="116329"/>
                    <a:pt x="41707" y="139877"/>
                  </a:cubicBezTo>
                  <a:cubicBezTo>
                    <a:pt x="11545" y="163425"/>
                    <a:pt x="-8564" y="211579"/>
                    <a:pt x="3607" y="2049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: 図形 1380">
              <a:extLst>
                <a:ext uri="{FF2B5EF4-FFF2-40B4-BE49-F238E27FC236}">
                  <a16:creationId xmlns:a16="http://schemas.microsoft.com/office/drawing/2014/main" id="{8365617D-23D6-47C1-9D79-97C45E98F364}"/>
                </a:ext>
              </a:extLst>
            </p:cNvPr>
            <p:cNvSpPr/>
            <p:nvPr/>
          </p:nvSpPr>
          <p:spPr>
            <a:xfrm>
              <a:off x="1677660" y="10156825"/>
              <a:ext cx="405457" cy="98425"/>
            </a:xfrm>
            <a:custGeom>
              <a:avLst/>
              <a:gdLst>
                <a:gd name="connsiteX0" fmla="*/ 328 w 405457"/>
                <a:gd name="connsiteY0" fmla="*/ 98425 h 98425"/>
                <a:gd name="connsiteX1" fmla="*/ 220990 w 405457"/>
                <a:gd name="connsiteY1" fmla="*/ 25400 h 98425"/>
                <a:gd name="connsiteX2" fmla="*/ 405140 w 405457"/>
                <a:gd name="connsiteY2" fmla="*/ 0 h 98425"/>
                <a:gd name="connsiteX3" fmla="*/ 176540 w 405457"/>
                <a:gd name="connsiteY3" fmla="*/ 25400 h 98425"/>
                <a:gd name="connsiteX4" fmla="*/ 328 w 405457"/>
                <a:gd name="connsiteY4" fmla="*/ 9842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457" h="98425">
                  <a:moveTo>
                    <a:pt x="328" y="98425"/>
                  </a:moveTo>
                  <a:cubicBezTo>
                    <a:pt x="7736" y="98425"/>
                    <a:pt x="153521" y="41804"/>
                    <a:pt x="220990" y="25400"/>
                  </a:cubicBezTo>
                  <a:cubicBezTo>
                    <a:pt x="288459" y="8996"/>
                    <a:pt x="412548" y="0"/>
                    <a:pt x="405140" y="0"/>
                  </a:cubicBezTo>
                  <a:cubicBezTo>
                    <a:pt x="397732" y="0"/>
                    <a:pt x="240569" y="11642"/>
                    <a:pt x="176540" y="25400"/>
                  </a:cubicBezTo>
                  <a:cubicBezTo>
                    <a:pt x="112511" y="39158"/>
                    <a:pt x="-7080" y="98425"/>
                    <a:pt x="328" y="98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: 図形 1381">
              <a:extLst>
                <a:ext uri="{FF2B5EF4-FFF2-40B4-BE49-F238E27FC236}">
                  <a16:creationId xmlns:a16="http://schemas.microsoft.com/office/drawing/2014/main" id="{5A0AF6CA-B559-4CA1-844F-8D03A5951AE9}"/>
                </a:ext>
              </a:extLst>
            </p:cNvPr>
            <p:cNvSpPr/>
            <p:nvPr/>
          </p:nvSpPr>
          <p:spPr>
            <a:xfrm>
              <a:off x="1650692" y="10129597"/>
              <a:ext cx="409883" cy="109779"/>
            </a:xfrm>
            <a:custGeom>
              <a:avLst/>
              <a:gdLst>
                <a:gd name="connsiteX0" fmla="*/ 308 w 409883"/>
                <a:gd name="connsiteY0" fmla="*/ 109778 h 109779"/>
                <a:gd name="connsiteX1" fmla="*/ 166996 w 409883"/>
                <a:gd name="connsiteY1" fmla="*/ 41516 h 109779"/>
                <a:gd name="connsiteX2" fmla="*/ 340033 w 409883"/>
                <a:gd name="connsiteY2" fmla="*/ 3416 h 109779"/>
                <a:gd name="connsiteX3" fmla="*/ 409883 w 409883"/>
                <a:gd name="connsiteY3" fmla="*/ 1828 h 109779"/>
                <a:gd name="connsiteX4" fmla="*/ 251133 w 409883"/>
                <a:gd name="connsiteY4" fmla="*/ 6591 h 109779"/>
                <a:gd name="connsiteX5" fmla="*/ 128896 w 409883"/>
                <a:gd name="connsiteY5" fmla="*/ 39928 h 109779"/>
                <a:gd name="connsiteX6" fmla="*/ 308 w 409883"/>
                <a:gd name="connsiteY6" fmla="*/ 109778 h 10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883" h="109779">
                  <a:moveTo>
                    <a:pt x="308" y="109778"/>
                  </a:moveTo>
                  <a:cubicBezTo>
                    <a:pt x="6658" y="110043"/>
                    <a:pt x="110375" y="59243"/>
                    <a:pt x="166996" y="41516"/>
                  </a:cubicBezTo>
                  <a:cubicBezTo>
                    <a:pt x="223617" y="23789"/>
                    <a:pt x="299552" y="10031"/>
                    <a:pt x="340033" y="3416"/>
                  </a:cubicBezTo>
                  <a:cubicBezTo>
                    <a:pt x="380514" y="-3199"/>
                    <a:pt x="409883" y="1828"/>
                    <a:pt x="409883" y="1828"/>
                  </a:cubicBezTo>
                  <a:cubicBezTo>
                    <a:pt x="395066" y="2357"/>
                    <a:pt x="297964" y="241"/>
                    <a:pt x="251133" y="6591"/>
                  </a:cubicBezTo>
                  <a:cubicBezTo>
                    <a:pt x="204302" y="12941"/>
                    <a:pt x="170435" y="24582"/>
                    <a:pt x="128896" y="39928"/>
                  </a:cubicBezTo>
                  <a:cubicBezTo>
                    <a:pt x="87357" y="55274"/>
                    <a:pt x="-6042" y="109513"/>
                    <a:pt x="308" y="1097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: 図形 1382">
              <a:extLst>
                <a:ext uri="{FF2B5EF4-FFF2-40B4-BE49-F238E27FC236}">
                  <a16:creationId xmlns:a16="http://schemas.microsoft.com/office/drawing/2014/main" id="{41556D41-E592-4009-90F7-AF40D3AB78B2}"/>
                </a:ext>
              </a:extLst>
            </p:cNvPr>
            <p:cNvSpPr/>
            <p:nvPr/>
          </p:nvSpPr>
          <p:spPr>
            <a:xfrm>
              <a:off x="1469130" y="10249597"/>
              <a:ext cx="167585" cy="116342"/>
            </a:xfrm>
            <a:custGeom>
              <a:avLst/>
              <a:gdLst>
                <a:gd name="connsiteX0" fmla="*/ 167583 w 167585"/>
                <a:gd name="connsiteY0" fmla="*/ 4066 h 116342"/>
                <a:gd name="connsiteX1" fmla="*/ 48520 w 167585"/>
                <a:gd name="connsiteY1" fmla="*/ 85028 h 116342"/>
                <a:gd name="connsiteX2" fmla="*/ 895 w 167585"/>
                <a:gd name="connsiteY2" fmla="*/ 112016 h 116342"/>
                <a:gd name="connsiteX3" fmla="*/ 85033 w 167585"/>
                <a:gd name="connsiteY3" fmla="*/ 891 h 116342"/>
                <a:gd name="connsiteX4" fmla="*/ 53283 w 167585"/>
                <a:gd name="connsiteY4" fmla="*/ 61216 h 116342"/>
                <a:gd name="connsiteX5" fmla="*/ 45345 w 167585"/>
                <a:gd name="connsiteY5" fmla="*/ 88203 h 116342"/>
                <a:gd name="connsiteX6" fmla="*/ 167583 w 167585"/>
                <a:gd name="connsiteY6" fmla="*/ 4066 h 11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585" h="116342">
                  <a:moveTo>
                    <a:pt x="167583" y="4066"/>
                  </a:moveTo>
                  <a:cubicBezTo>
                    <a:pt x="168112" y="3537"/>
                    <a:pt x="76301" y="67036"/>
                    <a:pt x="48520" y="85028"/>
                  </a:cubicBezTo>
                  <a:cubicBezTo>
                    <a:pt x="20739" y="103020"/>
                    <a:pt x="-5190" y="126039"/>
                    <a:pt x="895" y="112016"/>
                  </a:cubicBezTo>
                  <a:cubicBezTo>
                    <a:pt x="6980" y="97993"/>
                    <a:pt x="76302" y="9358"/>
                    <a:pt x="85033" y="891"/>
                  </a:cubicBezTo>
                  <a:cubicBezTo>
                    <a:pt x="93764" y="-7576"/>
                    <a:pt x="59898" y="46664"/>
                    <a:pt x="53283" y="61216"/>
                  </a:cubicBezTo>
                  <a:cubicBezTo>
                    <a:pt x="46668" y="75768"/>
                    <a:pt x="28941" y="97464"/>
                    <a:pt x="45345" y="88203"/>
                  </a:cubicBezTo>
                  <a:cubicBezTo>
                    <a:pt x="61749" y="78943"/>
                    <a:pt x="167054" y="4595"/>
                    <a:pt x="167583" y="40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: 図形 1383">
              <a:extLst>
                <a:ext uri="{FF2B5EF4-FFF2-40B4-BE49-F238E27FC236}">
                  <a16:creationId xmlns:a16="http://schemas.microsoft.com/office/drawing/2014/main" id="{B55544BE-BA02-49D3-93FA-85AFCD00C6BE}"/>
                </a:ext>
              </a:extLst>
            </p:cNvPr>
            <p:cNvSpPr/>
            <p:nvPr/>
          </p:nvSpPr>
          <p:spPr>
            <a:xfrm>
              <a:off x="1479530" y="10266548"/>
              <a:ext cx="162789" cy="92484"/>
            </a:xfrm>
            <a:custGeom>
              <a:avLst/>
              <a:gdLst>
                <a:gd name="connsiteX0" fmla="*/ 3195 w 162789"/>
                <a:gd name="connsiteY0" fmla="*/ 91890 h 92484"/>
                <a:gd name="connsiteX1" fmla="*/ 161945 w 162789"/>
                <a:gd name="connsiteY1" fmla="*/ 1402 h 92484"/>
                <a:gd name="connsiteX2" fmla="*/ 63520 w 162789"/>
                <a:gd name="connsiteY2" fmla="*/ 39502 h 92484"/>
                <a:gd name="connsiteX3" fmla="*/ 3195 w 162789"/>
                <a:gd name="connsiteY3" fmla="*/ 91890 h 9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789" h="92484">
                  <a:moveTo>
                    <a:pt x="3195" y="91890"/>
                  </a:moveTo>
                  <a:cubicBezTo>
                    <a:pt x="19599" y="85540"/>
                    <a:pt x="151891" y="10133"/>
                    <a:pt x="161945" y="1402"/>
                  </a:cubicBezTo>
                  <a:cubicBezTo>
                    <a:pt x="171999" y="-7329"/>
                    <a:pt x="89449" y="27067"/>
                    <a:pt x="63520" y="39502"/>
                  </a:cubicBezTo>
                  <a:cubicBezTo>
                    <a:pt x="37591" y="51937"/>
                    <a:pt x="-13209" y="98240"/>
                    <a:pt x="3195" y="918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: 図形 1384">
              <a:extLst>
                <a:ext uri="{FF2B5EF4-FFF2-40B4-BE49-F238E27FC236}">
                  <a16:creationId xmlns:a16="http://schemas.microsoft.com/office/drawing/2014/main" id="{3288114B-E675-4A14-8DAF-6BBCE58CC937}"/>
                </a:ext>
              </a:extLst>
            </p:cNvPr>
            <p:cNvSpPr/>
            <p:nvPr/>
          </p:nvSpPr>
          <p:spPr>
            <a:xfrm>
              <a:off x="1425736" y="10271056"/>
              <a:ext cx="87205" cy="114515"/>
            </a:xfrm>
            <a:custGeom>
              <a:avLst/>
              <a:gdLst>
                <a:gd name="connsiteX0" fmla="*/ 87152 w 87205"/>
                <a:gd name="connsiteY0" fmla="*/ 69 h 114515"/>
                <a:gd name="connsiteX1" fmla="*/ 15714 w 87205"/>
                <a:gd name="connsiteY1" fmla="*/ 76269 h 114515"/>
                <a:gd name="connsiteX2" fmla="*/ 14127 w 87205"/>
                <a:gd name="connsiteY2" fmla="*/ 114369 h 114515"/>
                <a:gd name="connsiteX3" fmla="*/ 3014 w 87205"/>
                <a:gd name="connsiteY3" fmla="*/ 63569 h 114515"/>
                <a:gd name="connsiteX4" fmla="*/ 87152 w 87205"/>
                <a:gd name="connsiteY4" fmla="*/ 69 h 11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05" h="114515">
                  <a:moveTo>
                    <a:pt x="87152" y="69"/>
                  </a:moveTo>
                  <a:cubicBezTo>
                    <a:pt x="89269" y="2186"/>
                    <a:pt x="27885" y="57219"/>
                    <a:pt x="15714" y="76269"/>
                  </a:cubicBezTo>
                  <a:cubicBezTo>
                    <a:pt x="3543" y="95319"/>
                    <a:pt x="16244" y="116486"/>
                    <a:pt x="14127" y="114369"/>
                  </a:cubicBezTo>
                  <a:cubicBezTo>
                    <a:pt x="12010" y="112252"/>
                    <a:pt x="-7305" y="82354"/>
                    <a:pt x="3014" y="63569"/>
                  </a:cubicBezTo>
                  <a:cubicBezTo>
                    <a:pt x="13333" y="44784"/>
                    <a:pt x="85035" y="-2048"/>
                    <a:pt x="87152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: 図形 1385">
              <a:extLst>
                <a:ext uri="{FF2B5EF4-FFF2-40B4-BE49-F238E27FC236}">
                  <a16:creationId xmlns:a16="http://schemas.microsoft.com/office/drawing/2014/main" id="{F861E632-E5D1-4308-97E5-748370390EF8}"/>
                </a:ext>
              </a:extLst>
            </p:cNvPr>
            <p:cNvSpPr/>
            <p:nvPr/>
          </p:nvSpPr>
          <p:spPr>
            <a:xfrm>
              <a:off x="1170396" y="10360381"/>
              <a:ext cx="193564" cy="349971"/>
            </a:xfrm>
            <a:custGeom>
              <a:avLst/>
              <a:gdLst>
                <a:gd name="connsiteX0" fmla="*/ 193267 w 193564"/>
                <a:gd name="connsiteY0" fmla="*/ 1232 h 349971"/>
                <a:gd name="connsiteX1" fmla="*/ 15467 w 193564"/>
                <a:gd name="connsiteY1" fmla="*/ 255232 h 349971"/>
                <a:gd name="connsiteX2" fmla="*/ 13879 w 193564"/>
                <a:gd name="connsiteY2" fmla="*/ 347307 h 349971"/>
                <a:gd name="connsiteX3" fmla="*/ 56742 w 193564"/>
                <a:gd name="connsiteY3" fmla="*/ 166332 h 349971"/>
                <a:gd name="connsiteX4" fmla="*/ 193267 w 193564"/>
                <a:gd name="connsiteY4" fmla="*/ 1232 h 34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64" h="349971">
                  <a:moveTo>
                    <a:pt x="193267" y="1232"/>
                  </a:moveTo>
                  <a:cubicBezTo>
                    <a:pt x="186388" y="16049"/>
                    <a:pt x="45365" y="197553"/>
                    <a:pt x="15467" y="255232"/>
                  </a:cubicBezTo>
                  <a:cubicBezTo>
                    <a:pt x="-14431" y="312911"/>
                    <a:pt x="7000" y="362124"/>
                    <a:pt x="13879" y="347307"/>
                  </a:cubicBezTo>
                  <a:cubicBezTo>
                    <a:pt x="20758" y="332490"/>
                    <a:pt x="27902" y="223746"/>
                    <a:pt x="56742" y="166332"/>
                  </a:cubicBezTo>
                  <a:cubicBezTo>
                    <a:pt x="85582" y="108918"/>
                    <a:pt x="200146" y="-13585"/>
                    <a:pt x="193267" y="1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: 図形 1386">
              <a:extLst>
                <a:ext uri="{FF2B5EF4-FFF2-40B4-BE49-F238E27FC236}">
                  <a16:creationId xmlns:a16="http://schemas.microsoft.com/office/drawing/2014/main" id="{05A40259-41E1-4220-B560-A3431E165A3E}"/>
                </a:ext>
              </a:extLst>
            </p:cNvPr>
            <p:cNvSpPr/>
            <p:nvPr/>
          </p:nvSpPr>
          <p:spPr>
            <a:xfrm>
              <a:off x="1280815" y="10370904"/>
              <a:ext cx="93012" cy="379767"/>
            </a:xfrm>
            <a:custGeom>
              <a:avLst/>
              <a:gdLst>
                <a:gd name="connsiteX0" fmla="*/ 92373 w 93012"/>
                <a:gd name="connsiteY0" fmla="*/ 1821 h 379767"/>
                <a:gd name="connsiteX1" fmla="*/ 60623 w 93012"/>
                <a:gd name="connsiteY1" fmla="*/ 139934 h 379767"/>
                <a:gd name="connsiteX2" fmla="*/ 6648 w 93012"/>
                <a:gd name="connsiteY2" fmla="*/ 236771 h 379767"/>
                <a:gd name="connsiteX3" fmla="*/ 5060 w 93012"/>
                <a:gd name="connsiteY3" fmla="*/ 379646 h 379767"/>
                <a:gd name="connsiteX4" fmla="*/ 44748 w 93012"/>
                <a:gd name="connsiteY4" fmla="*/ 211371 h 379767"/>
                <a:gd name="connsiteX5" fmla="*/ 78085 w 93012"/>
                <a:gd name="connsiteY5" fmla="*/ 71671 h 379767"/>
                <a:gd name="connsiteX6" fmla="*/ 92373 w 93012"/>
                <a:gd name="connsiteY6" fmla="*/ 1821 h 37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012" h="379767">
                  <a:moveTo>
                    <a:pt x="92373" y="1821"/>
                  </a:moveTo>
                  <a:cubicBezTo>
                    <a:pt x="89463" y="13198"/>
                    <a:pt x="74910" y="100776"/>
                    <a:pt x="60623" y="139934"/>
                  </a:cubicBezTo>
                  <a:cubicBezTo>
                    <a:pt x="46336" y="179092"/>
                    <a:pt x="15908" y="196819"/>
                    <a:pt x="6648" y="236771"/>
                  </a:cubicBezTo>
                  <a:cubicBezTo>
                    <a:pt x="-2612" y="276723"/>
                    <a:pt x="-1290" y="383879"/>
                    <a:pt x="5060" y="379646"/>
                  </a:cubicBezTo>
                  <a:cubicBezTo>
                    <a:pt x="11410" y="375413"/>
                    <a:pt x="32577" y="262700"/>
                    <a:pt x="44748" y="211371"/>
                  </a:cubicBezTo>
                  <a:cubicBezTo>
                    <a:pt x="56919" y="160042"/>
                    <a:pt x="68296" y="108713"/>
                    <a:pt x="78085" y="71671"/>
                  </a:cubicBezTo>
                  <a:cubicBezTo>
                    <a:pt x="87874" y="34629"/>
                    <a:pt x="95283" y="-9556"/>
                    <a:pt x="92373" y="18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: 図形 1387">
              <a:extLst>
                <a:ext uri="{FF2B5EF4-FFF2-40B4-BE49-F238E27FC236}">
                  <a16:creationId xmlns:a16="http://schemas.microsoft.com/office/drawing/2014/main" id="{0D89E4D6-841B-40B7-9973-AF9605CF7728}"/>
                </a:ext>
              </a:extLst>
            </p:cNvPr>
            <p:cNvSpPr/>
            <p:nvPr/>
          </p:nvSpPr>
          <p:spPr>
            <a:xfrm>
              <a:off x="1330593" y="10362082"/>
              <a:ext cx="57045" cy="171490"/>
            </a:xfrm>
            <a:custGeom>
              <a:avLst/>
              <a:gdLst>
                <a:gd name="connsiteX0" fmla="*/ 55295 w 57045"/>
                <a:gd name="connsiteY0" fmla="*/ 1118 h 171490"/>
                <a:gd name="connsiteX1" fmla="*/ 15607 w 57045"/>
                <a:gd name="connsiteY1" fmla="*/ 139231 h 171490"/>
                <a:gd name="connsiteX2" fmla="*/ 1320 w 57045"/>
                <a:gd name="connsiteY2" fmla="*/ 167806 h 171490"/>
                <a:gd name="connsiteX3" fmla="*/ 45770 w 57045"/>
                <a:gd name="connsiteY3" fmla="*/ 78906 h 171490"/>
                <a:gd name="connsiteX4" fmla="*/ 55295 w 57045"/>
                <a:gd name="connsiteY4" fmla="*/ 1118 h 17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45" h="171490">
                  <a:moveTo>
                    <a:pt x="55295" y="1118"/>
                  </a:moveTo>
                  <a:cubicBezTo>
                    <a:pt x="50268" y="11172"/>
                    <a:pt x="24603" y="111450"/>
                    <a:pt x="15607" y="139231"/>
                  </a:cubicBezTo>
                  <a:cubicBezTo>
                    <a:pt x="6611" y="167012"/>
                    <a:pt x="-3707" y="177860"/>
                    <a:pt x="1320" y="167806"/>
                  </a:cubicBezTo>
                  <a:cubicBezTo>
                    <a:pt x="6347" y="157752"/>
                    <a:pt x="37833" y="106422"/>
                    <a:pt x="45770" y="78906"/>
                  </a:cubicBezTo>
                  <a:cubicBezTo>
                    <a:pt x="53707" y="51390"/>
                    <a:pt x="60322" y="-8936"/>
                    <a:pt x="55295" y="11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: 図形 1388">
              <a:extLst>
                <a:ext uri="{FF2B5EF4-FFF2-40B4-BE49-F238E27FC236}">
                  <a16:creationId xmlns:a16="http://schemas.microsoft.com/office/drawing/2014/main" id="{0F756071-5CBA-4B28-956B-2E66BE7C9FCE}"/>
                </a:ext>
              </a:extLst>
            </p:cNvPr>
            <p:cNvSpPr/>
            <p:nvPr/>
          </p:nvSpPr>
          <p:spPr>
            <a:xfrm>
              <a:off x="1234761" y="10466661"/>
              <a:ext cx="110933" cy="247815"/>
            </a:xfrm>
            <a:custGeom>
              <a:avLst/>
              <a:gdLst>
                <a:gd name="connsiteX0" fmla="*/ 109852 w 110933"/>
                <a:gd name="connsiteY0" fmla="*/ 1314 h 247815"/>
                <a:gd name="connsiteX1" fmla="*/ 16189 w 110933"/>
                <a:gd name="connsiteY1" fmla="*/ 104502 h 247815"/>
                <a:gd name="connsiteX2" fmla="*/ 314 w 110933"/>
                <a:gd name="connsiteY2" fmla="*/ 247377 h 247815"/>
                <a:gd name="connsiteX3" fmla="*/ 19364 w 110933"/>
                <a:gd name="connsiteY3" fmla="*/ 145777 h 247815"/>
                <a:gd name="connsiteX4" fmla="*/ 65402 w 110933"/>
                <a:gd name="connsiteY4" fmla="*/ 52114 h 247815"/>
                <a:gd name="connsiteX5" fmla="*/ 109852 w 110933"/>
                <a:gd name="connsiteY5" fmla="*/ 1314 h 24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33" h="247815">
                  <a:moveTo>
                    <a:pt x="109852" y="1314"/>
                  </a:moveTo>
                  <a:cubicBezTo>
                    <a:pt x="101650" y="10045"/>
                    <a:pt x="34445" y="63492"/>
                    <a:pt x="16189" y="104502"/>
                  </a:cubicBezTo>
                  <a:cubicBezTo>
                    <a:pt x="-2067" y="145512"/>
                    <a:pt x="-215" y="240498"/>
                    <a:pt x="314" y="247377"/>
                  </a:cubicBezTo>
                  <a:cubicBezTo>
                    <a:pt x="843" y="254256"/>
                    <a:pt x="8516" y="178321"/>
                    <a:pt x="19364" y="145777"/>
                  </a:cubicBezTo>
                  <a:cubicBezTo>
                    <a:pt x="30212" y="113233"/>
                    <a:pt x="53496" y="74868"/>
                    <a:pt x="65402" y="52114"/>
                  </a:cubicBezTo>
                  <a:cubicBezTo>
                    <a:pt x="77308" y="29360"/>
                    <a:pt x="118054" y="-7417"/>
                    <a:pt x="109852" y="1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: 図形 1389">
              <a:extLst>
                <a:ext uri="{FF2B5EF4-FFF2-40B4-BE49-F238E27FC236}">
                  <a16:creationId xmlns:a16="http://schemas.microsoft.com/office/drawing/2014/main" id="{E03DEC40-F54D-4FBB-AC35-1DB9D263D636}"/>
                </a:ext>
              </a:extLst>
            </p:cNvPr>
            <p:cNvSpPr/>
            <p:nvPr/>
          </p:nvSpPr>
          <p:spPr>
            <a:xfrm>
              <a:off x="1451476" y="10402842"/>
              <a:ext cx="156820" cy="270004"/>
            </a:xfrm>
            <a:custGeom>
              <a:avLst/>
              <a:gdLst>
                <a:gd name="connsiteX0" fmla="*/ 156662 w 156820"/>
                <a:gd name="connsiteY0" fmla="*/ 46 h 270004"/>
                <a:gd name="connsiteX1" fmla="*/ 18549 w 156820"/>
                <a:gd name="connsiteY1" fmla="*/ 166733 h 270004"/>
                <a:gd name="connsiteX2" fmla="*/ 4262 w 156820"/>
                <a:gd name="connsiteY2" fmla="*/ 269921 h 270004"/>
                <a:gd name="connsiteX3" fmla="*/ 45537 w 156820"/>
                <a:gd name="connsiteY3" fmla="*/ 150858 h 270004"/>
                <a:gd name="connsiteX4" fmla="*/ 156662 w 156820"/>
                <a:gd name="connsiteY4" fmla="*/ 46 h 27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20" h="270004">
                  <a:moveTo>
                    <a:pt x="156662" y="46"/>
                  </a:moveTo>
                  <a:cubicBezTo>
                    <a:pt x="152164" y="2692"/>
                    <a:pt x="43949" y="121754"/>
                    <a:pt x="18549" y="166733"/>
                  </a:cubicBezTo>
                  <a:cubicBezTo>
                    <a:pt x="-6851" y="211712"/>
                    <a:pt x="-236" y="272567"/>
                    <a:pt x="4262" y="269921"/>
                  </a:cubicBezTo>
                  <a:cubicBezTo>
                    <a:pt x="8760" y="267275"/>
                    <a:pt x="22518" y="193191"/>
                    <a:pt x="45537" y="150858"/>
                  </a:cubicBezTo>
                  <a:cubicBezTo>
                    <a:pt x="68556" y="108525"/>
                    <a:pt x="161160" y="-2600"/>
                    <a:pt x="156662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: 図形 1390">
              <a:extLst>
                <a:ext uri="{FF2B5EF4-FFF2-40B4-BE49-F238E27FC236}">
                  <a16:creationId xmlns:a16="http://schemas.microsoft.com/office/drawing/2014/main" id="{AE392850-E456-4ADE-AA13-2C83EC081DCC}"/>
                </a:ext>
              </a:extLst>
            </p:cNvPr>
            <p:cNvSpPr/>
            <p:nvPr/>
          </p:nvSpPr>
          <p:spPr>
            <a:xfrm>
              <a:off x="1381098" y="10310038"/>
              <a:ext cx="242201" cy="275453"/>
            </a:xfrm>
            <a:custGeom>
              <a:avLst/>
              <a:gdLst>
                <a:gd name="connsiteX0" fmla="*/ 241327 w 242201"/>
                <a:gd name="connsiteY0" fmla="*/ 2362 h 275453"/>
                <a:gd name="connsiteX1" fmla="*/ 44477 w 242201"/>
                <a:gd name="connsiteY1" fmla="*/ 173812 h 275453"/>
                <a:gd name="connsiteX2" fmla="*/ 6377 w 242201"/>
                <a:gd name="connsiteY2" fmla="*/ 275412 h 275453"/>
                <a:gd name="connsiteX3" fmla="*/ 11140 w 242201"/>
                <a:gd name="connsiteY3" fmla="*/ 184925 h 275453"/>
                <a:gd name="connsiteX4" fmla="*/ 112740 w 242201"/>
                <a:gd name="connsiteY4" fmla="*/ 81737 h 275453"/>
                <a:gd name="connsiteX5" fmla="*/ 241327 w 242201"/>
                <a:gd name="connsiteY5" fmla="*/ 2362 h 27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201" h="275453">
                  <a:moveTo>
                    <a:pt x="241327" y="2362"/>
                  </a:moveTo>
                  <a:cubicBezTo>
                    <a:pt x="229950" y="17708"/>
                    <a:pt x="83635" y="128304"/>
                    <a:pt x="44477" y="173812"/>
                  </a:cubicBezTo>
                  <a:cubicBezTo>
                    <a:pt x="5319" y="219320"/>
                    <a:pt x="11933" y="273560"/>
                    <a:pt x="6377" y="275412"/>
                  </a:cubicBezTo>
                  <a:cubicBezTo>
                    <a:pt x="821" y="277264"/>
                    <a:pt x="-6587" y="217204"/>
                    <a:pt x="11140" y="184925"/>
                  </a:cubicBezTo>
                  <a:cubicBezTo>
                    <a:pt x="28867" y="152646"/>
                    <a:pt x="75434" y="113222"/>
                    <a:pt x="112740" y="81737"/>
                  </a:cubicBezTo>
                  <a:cubicBezTo>
                    <a:pt x="150046" y="50252"/>
                    <a:pt x="252704" y="-12984"/>
                    <a:pt x="241327" y="23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: 図形 1391">
              <a:extLst>
                <a:ext uri="{FF2B5EF4-FFF2-40B4-BE49-F238E27FC236}">
                  <a16:creationId xmlns:a16="http://schemas.microsoft.com/office/drawing/2014/main" id="{6ED1A17C-E030-423C-ABE2-617DD2E2D968}"/>
                </a:ext>
              </a:extLst>
            </p:cNvPr>
            <p:cNvSpPr/>
            <p:nvPr/>
          </p:nvSpPr>
          <p:spPr>
            <a:xfrm>
              <a:off x="1332430" y="10679634"/>
              <a:ext cx="46776" cy="208916"/>
            </a:xfrm>
            <a:custGeom>
              <a:avLst/>
              <a:gdLst>
                <a:gd name="connsiteX0" fmla="*/ 15358 w 46776"/>
                <a:gd name="connsiteY0" fmla="*/ 1066 h 208916"/>
                <a:gd name="connsiteX1" fmla="*/ 1070 w 46776"/>
                <a:gd name="connsiteY1" fmla="*/ 67741 h 208916"/>
                <a:gd name="connsiteX2" fmla="*/ 45520 w 46776"/>
                <a:gd name="connsiteY2" fmla="*/ 205854 h 208916"/>
                <a:gd name="connsiteX3" fmla="*/ 34408 w 46776"/>
                <a:gd name="connsiteY3" fmla="*/ 159816 h 208916"/>
                <a:gd name="connsiteX4" fmla="*/ 32820 w 46776"/>
                <a:gd name="connsiteY4" fmla="*/ 116954 h 208916"/>
                <a:gd name="connsiteX5" fmla="*/ 15358 w 46776"/>
                <a:gd name="connsiteY5" fmla="*/ 1066 h 20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76" h="208916">
                  <a:moveTo>
                    <a:pt x="15358" y="1066"/>
                  </a:moveTo>
                  <a:cubicBezTo>
                    <a:pt x="10066" y="-7136"/>
                    <a:pt x="-3957" y="33610"/>
                    <a:pt x="1070" y="67741"/>
                  </a:cubicBezTo>
                  <a:cubicBezTo>
                    <a:pt x="6097" y="101872"/>
                    <a:pt x="39964" y="190508"/>
                    <a:pt x="45520" y="205854"/>
                  </a:cubicBezTo>
                  <a:cubicBezTo>
                    <a:pt x="51076" y="221200"/>
                    <a:pt x="36525" y="174633"/>
                    <a:pt x="34408" y="159816"/>
                  </a:cubicBezTo>
                  <a:cubicBezTo>
                    <a:pt x="32291" y="144999"/>
                    <a:pt x="35995" y="140502"/>
                    <a:pt x="32820" y="116954"/>
                  </a:cubicBezTo>
                  <a:cubicBezTo>
                    <a:pt x="29645" y="93406"/>
                    <a:pt x="20650" y="9268"/>
                    <a:pt x="15358" y="10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: 図形 1392">
              <a:extLst>
                <a:ext uri="{FF2B5EF4-FFF2-40B4-BE49-F238E27FC236}">
                  <a16:creationId xmlns:a16="http://schemas.microsoft.com/office/drawing/2014/main" id="{A146C440-8EDE-4962-90B1-EFC40C6B8ADA}"/>
                </a:ext>
              </a:extLst>
            </p:cNvPr>
            <p:cNvSpPr/>
            <p:nvPr/>
          </p:nvSpPr>
          <p:spPr>
            <a:xfrm>
              <a:off x="1738397" y="10273431"/>
              <a:ext cx="138052" cy="183693"/>
            </a:xfrm>
            <a:custGeom>
              <a:avLst/>
              <a:gdLst>
                <a:gd name="connsiteX0" fmla="*/ 138028 w 138052"/>
                <a:gd name="connsiteY0" fmla="*/ 869 h 183693"/>
                <a:gd name="connsiteX1" fmla="*/ 30078 w 138052"/>
                <a:gd name="connsiteY1" fmla="*/ 73894 h 183693"/>
                <a:gd name="connsiteX2" fmla="*/ 3091 w 138052"/>
                <a:gd name="connsiteY2" fmla="*/ 183432 h 183693"/>
                <a:gd name="connsiteX3" fmla="*/ 4678 w 138052"/>
                <a:gd name="connsiteY3" fmla="*/ 102469 h 183693"/>
                <a:gd name="connsiteX4" fmla="*/ 39603 w 138052"/>
                <a:gd name="connsiteY4" fmla="*/ 38969 h 183693"/>
                <a:gd name="connsiteX5" fmla="*/ 138028 w 138052"/>
                <a:gd name="connsiteY5" fmla="*/ 869 h 18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052" h="183693">
                  <a:moveTo>
                    <a:pt x="138028" y="869"/>
                  </a:moveTo>
                  <a:cubicBezTo>
                    <a:pt x="136440" y="6690"/>
                    <a:pt x="52567" y="43467"/>
                    <a:pt x="30078" y="73894"/>
                  </a:cubicBezTo>
                  <a:cubicBezTo>
                    <a:pt x="7589" y="104321"/>
                    <a:pt x="7324" y="178670"/>
                    <a:pt x="3091" y="183432"/>
                  </a:cubicBezTo>
                  <a:cubicBezTo>
                    <a:pt x="-1142" y="188194"/>
                    <a:pt x="-1407" y="126546"/>
                    <a:pt x="4678" y="102469"/>
                  </a:cubicBezTo>
                  <a:cubicBezTo>
                    <a:pt x="10763" y="78392"/>
                    <a:pt x="14467" y="58284"/>
                    <a:pt x="39603" y="38969"/>
                  </a:cubicBezTo>
                  <a:cubicBezTo>
                    <a:pt x="64738" y="19655"/>
                    <a:pt x="139616" y="-4952"/>
                    <a:pt x="138028" y="8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: 図形 1393">
              <a:extLst>
                <a:ext uri="{FF2B5EF4-FFF2-40B4-BE49-F238E27FC236}">
                  <a16:creationId xmlns:a16="http://schemas.microsoft.com/office/drawing/2014/main" id="{72CEDB1C-73BB-420B-8227-485E72C07D76}"/>
                </a:ext>
              </a:extLst>
            </p:cNvPr>
            <p:cNvSpPr/>
            <p:nvPr/>
          </p:nvSpPr>
          <p:spPr>
            <a:xfrm>
              <a:off x="1906627" y="10390316"/>
              <a:ext cx="206958" cy="82430"/>
            </a:xfrm>
            <a:custGeom>
              <a:avLst/>
              <a:gdLst>
                <a:gd name="connsiteX0" fmla="*/ 1548 w 206958"/>
                <a:gd name="connsiteY0" fmla="*/ 82422 h 82430"/>
                <a:gd name="connsiteX1" fmla="*/ 146011 w 206958"/>
                <a:gd name="connsiteY1" fmla="*/ 9397 h 82430"/>
                <a:gd name="connsiteX2" fmla="*/ 204748 w 206958"/>
                <a:gd name="connsiteY2" fmla="*/ 1459 h 82430"/>
                <a:gd name="connsiteX3" fmla="*/ 76161 w 206958"/>
                <a:gd name="connsiteY3" fmla="*/ 14159 h 82430"/>
                <a:gd name="connsiteX4" fmla="*/ 1548 w 206958"/>
                <a:gd name="connsiteY4" fmla="*/ 82422 h 8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58" h="82430">
                  <a:moveTo>
                    <a:pt x="1548" y="82422"/>
                  </a:moveTo>
                  <a:cubicBezTo>
                    <a:pt x="13190" y="81628"/>
                    <a:pt x="112144" y="22891"/>
                    <a:pt x="146011" y="9397"/>
                  </a:cubicBezTo>
                  <a:cubicBezTo>
                    <a:pt x="179878" y="-4097"/>
                    <a:pt x="216390" y="665"/>
                    <a:pt x="204748" y="1459"/>
                  </a:cubicBezTo>
                  <a:cubicBezTo>
                    <a:pt x="193106" y="2253"/>
                    <a:pt x="105530" y="3576"/>
                    <a:pt x="76161" y="14159"/>
                  </a:cubicBezTo>
                  <a:cubicBezTo>
                    <a:pt x="46792" y="24742"/>
                    <a:pt x="-10094" y="83216"/>
                    <a:pt x="1548" y="82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: 図形 1394">
              <a:extLst>
                <a:ext uri="{FF2B5EF4-FFF2-40B4-BE49-F238E27FC236}">
                  <a16:creationId xmlns:a16="http://schemas.microsoft.com/office/drawing/2014/main" id="{6723AC24-B6BC-4468-AFC2-092E18680A77}"/>
                </a:ext>
              </a:extLst>
            </p:cNvPr>
            <p:cNvSpPr/>
            <p:nvPr/>
          </p:nvSpPr>
          <p:spPr>
            <a:xfrm>
              <a:off x="1880239" y="10251442"/>
              <a:ext cx="311156" cy="166858"/>
            </a:xfrm>
            <a:custGeom>
              <a:avLst/>
              <a:gdLst>
                <a:gd name="connsiteX0" fmla="*/ 310511 w 311156"/>
                <a:gd name="connsiteY0" fmla="*/ 2221 h 166858"/>
                <a:gd name="connsiteX1" fmla="*/ 158111 w 311156"/>
                <a:gd name="connsiteY1" fmla="*/ 46671 h 166858"/>
                <a:gd name="connsiteX2" fmla="*/ 2536 w 311156"/>
                <a:gd name="connsiteY2" fmla="*/ 165733 h 166858"/>
                <a:gd name="connsiteX3" fmla="*/ 67624 w 311156"/>
                <a:gd name="connsiteY3" fmla="*/ 102233 h 166858"/>
                <a:gd name="connsiteX4" fmla="*/ 146999 w 311156"/>
                <a:gd name="connsiteY4" fmla="*/ 30796 h 166858"/>
                <a:gd name="connsiteX5" fmla="*/ 210499 w 311156"/>
                <a:gd name="connsiteY5" fmla="*/ 10158 h 166858"/>
                <a:gd name="connsiteX6" fmla="*/ 310511 w 311156"/>
                <a:gd name="connsiteY6" fmla="*/ 2221 h 16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56" h="166858">
                  <a:moveTo>
                    <a:pt x="310511" y="2221"/>
                  </a:moveTo>
                  <a:cubicBezTo>
                    <a:pt x="301780" y="8306"/>
                    <a:pt x="209440" y="19419"/>
                    <a:pt x="158111" y="46671"/>
                  </a:cubicBezTo>
                  <a:cubicBezTo>
                    <a:pt x="106782" y="73923"/>
                    <a:pt x="17617" y="156473"/>
                    <a:pt x="2536" y="165733"/>
                  </a:cubicBezTo>
                  <a:cubicBezTo>
                    <a:pt x="-12545" y="174993"/>
                    <a:pt x="43547" y="124722"/>
                    <a:pt x="67624" y="102233"/>
                  </a:cubicBezTo>
                  <a:cubicBezTo>
                    <a:pt x="91701" y="79744"/>
                    <a:pt x="123187" y="46142"/>
                    <a:pt x="146999" y="30796"/>
                  </a:cubicBezTo>
                  <a:cubicBezTo>
                    <a:pt x="170811" y="15450"/>
                    <a:pt x="184041" y="16508"/>
                    <a:pt x="210499" y="10158"/>
                  </a:cubicBezTo>
                  <a:cubicBezTo>
                    <a:pt x="236957" y="3808"/>
                    <a:pt x="319242" y="-3864"/>
                    <a:pt x="310511" y="2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: 図形 1395">
              <a:extLst>
                <a:ext uri="{FF2B5EF4-FFF2-40B4-BE49-F238E27FC236}">
                  <a16:creationId xmlns:a16="http://schemas.microsoft.com/office/drawing/2014/main" id="{0BC63EE1-F417-48FA-A8FC-596566FB490D}"/>
                </a:ext>
              </a:extLst>
            </p:cNvPr>
            <p:cNvSpPr/>
            <p:nvPr/>
          </p:nvSpPr>
          <p:spPr>
            <a:xfrm>
              <a:off x="1824960" y="9148930"/>
              <a:ext cx="843329" cy="1048415"/>
            </a:xfrm>
            <a:custGeom>
              <a:avLst/>
              <a:gdLst>
                <a:gd name="connsiteX0" fmla="*/ 665 w 843329"/>
                <a:gd name="connsiteY0" fmla="*/ 1420 h 1048415"/>
                <a:gd name="connsiteX1" fmla="*/ 419765 w 843329"/>
                <a:gd name="connsiteY1" fmla="*/ 595145 h 1048415"/>
                <a:gd name="connsiteX2" fmla="*/ 753140 w 843329"/>
                <a:gd name="connsiteY2" fmla="*/ 995195 h 1048415"/>
                <a:gd name="connsiteX3" fmla="*/ 829340 w 843329"/>
                <a:gd name="connsiteY3" fmla="*/ 1020595 h 1048415"/>
                <a:gd name="connsiteX4" fmla="*/ 521365 w 843329"/>
                <a:gd name="connsiteY4" fmla="*/ 776120 h 1048415"/>
                <a:gd name="connsiteX5" fmla="*/ 665 w 843329"/>
                <a:gd name="connsiteY5" fmla="*/ 1420 h 104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3329" h="1048415">
                  <a:moveTo>
                    <a:pt x="665" y="1420"/>
                  </a:moveTo>
                  <a:cubicBezTo>
                    <a:pt x="-16268" y="-28742"/>
                    <a:pt x="294353" y="429516"/>
                    <a:pt x="419765" y="595145"/>
                  </a:cubicBezTo>
                  <a:cubicBezTo>
                    <a:pt x="545177" y="760774"/>
                    <a:pt x="684878" y="924287"/>
                    <a:pt x="753140" y="995195"/>
                  </a:cubicBezTo>
                  <a:cubicBezTo>
                    <a:pt x="821402" y="1066103"/>
                    <a:pt x="867969" y="1057107"/>
                    <a:pt x="829340" y="1020595"/>
                  </a:cubicBezTo>
                  <a:cubicBezTo>
                    <a:pt x="790711" y="984083"/>
                    <a:pt x="657361" y="948099"/>
                    <a:pt x="521365" y="776120"/>
                  </a:cubicBezTo>
                  <a:cubicBezTo>
                    <a:pt x="385369" y="604141"/>
                    <a:pt x="17598" y="31582"/>
                    <a:pt x="665" y="1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: 図形 1396">
              <a:extLst>
                <a:ext uri="{FF2B5EF4-FFF2-40B4-BE49-F238E27FC236}">
                  <a16:creationId xmlns:a16="http://schemas.microsoft.com/office/drawing/2014/main" id="{6EE39BDE-7109-4CDD-96B6-F74F803AEADB}"/>
                </a:ext>
              </a:extLst>
            </p:cNvPr>
            <p:cNvSpPr/>
            <p:nvPr/>
          </p:nvSpPr>
          <p:spPr>
            <a:xfrm>
              <a:off x="1955773" y="9359883"/>
              <a:ext cx="403324" cy="774816"/>
            </a:xfrm>
            <a:custGeom>
              <a:avLst/>
              <a:gdLst>
                <a:gd name="connsiteX0" fmla="*/ 27 w 403324"/>
                <a:gd name="connsiteY0" fmla="*/ 17 h 774816"/>
                <a:gd name="connsiteX1" fmla="*/ 250852 w 403324"/>
                <a:gd name="connsiteY1" fmla="*/ 549292 h 774816"/>
                <a:gd name="connsiteX2" fmla="*/ 403252 w 403324"/>
                <a:gd name="connsiteY2" fmla="*/ 774717 h 774816"/>
                <a:gd name="connsiteX3" fmla="*/ 266727 w 403324"/>
                <a:gd name="connsiteY3" fmla="*/ 568342 h 774816"/>
                <a:gd name="connsiteX4" fmla="*/ 27 w 403324"/>
                <a:gd name="connsiteY4" fmla="*/ 17 h 77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24" h="774816">
                  <a:moveTo>
                    <a:pt x="27" y="17"/>
                  </a:moveTo>
                  <a:cubicBezTo>
                    <a:pt x="-2619" y="-3158"/>
                    <a:pt x="183648" y="420175"/>
                    <a:pt x="250852" y="549292"/>
                  </a:cubicBezTo>
                  <a:cubicBezTo>
                    <a:pt x="318056" y="678409"/>
                    <a:pt x="400606" y="771542"/>
                    <a:pt x="403252" y="774717"/>
                  </a:cubicBezTo>
                  <a:cubicBezTo>
                    <a:pt x="405898" y="777892"/>
                    <a:pt x="336048" y="704867"/>
                    <a:pt x="266727" y="568342"/>
                  </a:cubicBezTo>
                  <a:cubicBezTo>
                    <a:pt x="197406" y="431817"/>
                    <a:pt x="2673" y="3192"/>
                    <a:pt x="27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: 図形 1397">
              <a:extLst>
                <a:ext uri="{FF2B5EF4-FFF2-40B4-BE49-F238E27FC236}">
                  <a16:creationId xmlns:a16="http://schemas.microsoft.com/office/drawing/2014/main" id="{E00ABB8E-0515-4ED4-BD83-848E5C5D9D02}"/>
                </a:ext>
              </a:extLst>
            </p:cNvPr>
            <p:cNvSpPr/>
            <p:nvPr/>
          </p:nvSpPr>
          <p:spPr>
            <a:xfrm>
              <a:off x="2311401" y="9843864"/>
              <a:ext cx="330009" cy="413289"/>
            </a:xfrm>
            <a:custGeom>
              <a:avLst/>
              <a:gdLst>
                <a:gd name="connsiteX0" fmla="*/ 327024 w 330009"/>
                <a:gd name="connsiteY0" fmla="*/ 411386 h 413289"/>
                <a:gd name="connsiteX1" fmla="*/ 44449 w 330009"/>
                <a:gd name="connsiteY1" fmla="*/ 268511 h 413289"/>
                <a:gd name="connsiteX2" fmla="*/ 6349 w 330009"/>
                <a:gd name="connsiteY2" fmla="*/ 1811 h 413289"/>
                <a:gd name="connsiteX3" fmla="*/ 19049 w 330009"/>
                <a:gd name="connsiteY3" fmla="*/ 160561 h 413289"/>
                <a:gd name="connsiteX4" fmla="*/ 184149 w 330009"/>
                <a:gd name="connsiteY4" fmla="*/ 338361 h 413289"/>
                <a:gd name="connsiteX5" fmla="*/ 327024 w 330009"/>
                <a:gd name="connsiteY5" fmla="*/ 411386 h 41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009" h="413289">
                  <a:moveTo>
                    <a:pt x="327024" y="411386"/>
                  </a:moveTo>
                  <a:cubicBezTo>
                    <a:pt x="303741" y="399744"/>
                    <a:pt x="97895" y="336773"/>
                    <a:pt x="44449" y="268511"/>
                  </a:cubicBezTo>
                  <a:cubicBezTo>
                    <a:pt x="-8997" y="200249"/>
                    <a:pt x="10582" y="19803"/>
                    <a:pt x="6349" y="1811"/>
                  </a:cubicBezTo>
                  <a:cubicBezTo>
                    <a:pt x="2116" y="-16181"/>
                    <a:pt x="-10584" y="104469"/>
                    <a:pt x="19049" y="160561"/>
                  </a:cubicBezTo>
                  <a:cubicBezTo>
                    <a:pt x="48682" y="216653"/>
                    <a:pt x="137053" y="297615"/>
                    <a:pt x="184149" y="338361"/>
                  </a:cubicBezTo>
                  <a:cubicBezTo>
                    <a:pt x="231245" y="379107"/>
                    <a:pt x="350307" y="423028"/>
                    <a:pt x="327024" y="411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: 図形 1398">
              <a:extLst>
                <a:ext uri="{FF2B5EF4-FFF2-40B4-BE49-F238E27FC236}">
                  <a16:creationId xmlns:a16="http://schemas.microsoft.com/office/drawing/2014/main" id="{D6C65DE7-1FCC-42BF-9790-FA5604E83135}"/>
                </a:ext>
              </a:extLst>
            </p:cNvPr>
            <p:cNvSpPr/>
            <p:nvPr/>
          </p:nvSpPr>
          <p:spPr>
            <a:xfrm>
              <a:off x="2534656" y="10093243"/>
              <a:ext cx="363639" cy="171581"/>
            </a:xfrm>
            <a:custGeom>
              <a:avLst/>
              <a:gdLst>
                <a:gd name="connsiteX0" fmla="*/ 360944 w 363639"/>
                <a:gd name="connsiteY0" fmla="*/ 82 h 171581"/>
                <a:gd name="connsiteX1" fmla="*/ 5344 w 363639"/>
                <a:gd name="connsiteY1" fmla="*/ 162007 h 171581"/>
                <a:gd name="connsiteX2" fmla="*/ 160919 w 363639"/>
                <a:gd name="connsiteY2" fmla="*/ 139782 h 171581"/>
                <a:gd name="connsiteX3" fmla="*/ 360944 w 363639"/>
                <a:gd name="connsiteY3" fmla="*/ 82 h 17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639" h="171581">
                  <a:moveTo>
                    <a:pt x="360944" y="82"/>
                  </a:moveTo>
                  <a:cubicBezTo>
                    <a:pt x="335015" y="3786"/>
                    <a:pt x="38681" y="138724"/>
                    <a:pt x="5344" y="162007"/>
                  </a:cubicBezTo>
                  <a:cubicBezTo>
                    <a:pt x="-27993" y="185290"/>
                    <a:pt x="103240" y="161478"/>
                    <a:pt x="160919" y="139782"/>
                  </a:cubicBezTo>
                  <a:cubicBezTo>
                    <a:pt x="218598" y="118086"/>
                    <a:pt x="386873" y="-3622"/>
                    <a:pt x="360944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: 図形 1399">
              <a:extLst>
                <a:ext uri="{FF2B5EF4-FFF2-40B4-BE49-F238E27FC236}">
                  <a16:creationId xmlns:a16="http://schemas.microsoft.com/office/drawing/2014/main" id="{8F791006-3468-4414-8B04-6D59BF85616C}"/>
                </a:ext>
              </a:extLst>
            </p:cNvPr>
            <p:cNvSpPr/>
            <p:nvPr/>
          </p:nvSpPr>
          <p:spPr>
            <a:xfrm>
              <a:off x="2554835" y="10254819"/>
              <a:ext cx="717513" cy="486255"/>
            </a:xfrm>
            <a:custGeom>
              <a:avLst/>
              <a:gdLst>
                <a:gd name="connsiteX0" fmla="*/ 1040 w 717513"/>
                <a:gd name="connsiteY0" fmla="*/ 431 h 486255"/>
                <a:gd name="connsiteX1" fmla="*/ 77240 w 717513"/>
                <a:gd name="connsiteY1" fmla="*/ 384606 h 486255"/>
                <a:gd name="connsiteX2" fmla="*/ 274090 w 717513"/>
                <a:gd name="connsiteY2" fmla="*/ 486206 h 486255"/>
                <a:gd name="connsiteX3" fmla="*/ 480465 w 717513"/>
                <a:gd name="connsiteY3" fmla="*/ 397306 h 486255"/>
                <a:gd name="connsiteX4" fmla="*/ 715415 w 717513"/>
                <a:gd name="connsiteY4" fmla="*/ 340156 h 486255"/>
                <a:gd name="connsiteX5" fmla="*/ 337590 w 717513"/>
                <a:gd name="connsiteY5" fmla="*/ 438581 h 486255"/>
                <a:gd name="connsiteX6" fmla="*/ 216940 w 717513"/>
                <a:gd name="connsiteY6" fmla="*/ 460806 h 486255"/>
                <a:gd name="connsiteX7" fmla="*/ 124865 w 717513"/>
                <a:gd name="connsiteY7" fmla="*/ 311581 h 486255"/>
                <a:gd name="connsiteX8" fmla="*/ 1040 w 717513"/>
                <a:gd name="connsiteY8" fmla="*/ 431 h 48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13" h="486255">
                  <a:moveTo>
                    <a:pt x="1040" y="431"/>
                  </a:moveTo>
                  <a:cubicBezTo>
                    <a:pt x="-6897" y="12602"/>
                    <a:pt x="31732" y="303644"/>
                    <a:pt x="77240" y="384606"/>
                  </a:cubicBezTo>
                  <a:cubicBezTo>
                    <a:pt x="122748" y="465568"/>
                    <a:pt x="206886" y="484089"/>
                    <a:pt x="274090" y="486206"/>
                  </a:cubicBezTo>
                  <a:cubicBezTo>
                    <a:pt x="341294" y="488323"/>
                    <a:pt x="406911" y="421648"/>
                    <a:pt x="480465" y="397306"/>
                  </a:cubicBezTo>
                  <a:cubicBezTo>
                    <a:pt x="554019" y="372964"/>
                    <a:pt x="739227" y="333277"/>
                    <a:pt x="715415" y="340156"/>
                  </a:cubicBezTo>
                  <a:cubicBezTo>
                    <a:pt x="691603" y="347035"/>
                    <a:pt x="420669" y="418473"/>
                    <a:pt x="337590" y="438581"/>
                  </a:cubicBezTo>
                  <a:cubicBezTo>
                    <a:pt x="254511" y="458689"/>
                    <a:pt x="252394" y="481973"/>
                    <a:pt x="216940" y="460806"/>
                  </a:cubicBezTo>
                  <a:cubicBezTo>
                    <a:pt x="181486" y="439639"/>
                    <a:pt x="158203" y="386194"/>
                    <a:pt x="124865" y="311581"/>
                  </a:cubicBezTo>
                  <a:cubicBezTo>
                    <a:pt x="91528" y="236969"/>
                    <a:pt x="8977" y="-11740"/>
                    <a:pt x="1040" y="4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: 図形 1400">
              <a:extLst>
                <a:ext uri="{FF2B5EF4-FFF2-40B4-BE49-F238E27FC236}">
                  <a16:creationId xmlns:a16="http://schemas.microsoft.com/office/drawing/2014/main" id="{E33D5E21-B046-46DB-ABAE-CA6685925EDA}"/>
                </a:ext>
              </a:extLst>
            </p:cNvPr>
            <p:cNvSpPr/>
            <p:nvPr/>
          </p:nvSpPr>
          <p:spPr>
            <a:xfrm>
              <a:off x="2567583" y="10626128"/>
              <a:ext cx="558687" cy="249863"/>
            </a:xfrm>
            <a:custGeom>
              <a:avLst/>
              <a:gdLst>
                <a:gd name="connsiteX0" fmla="*/ 4167 w 558687"/>
                <a:gd name="connsiteY0" fmla="*/ 597 h 249863"/>
                <a:gd name="connsiteX1" fmla="*/ 550267 w 558687"/>
                <a:gd name="connsiteY1" fmla="*/ 241897 h 249863"/>
                <a:gd name="connsiteX2" fmla="*/ 312142 w 558687"/>
                <a:gd name="connsiteY2" fmla="*/ 175222 h 249863"/>
                <a:gd name="connsiteX3" fmla="*/ 4167 w 558687"/>
                <a:gd name="connsiteY3" fmla="*/ 597 h 2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87" h="249863">
                  <a:moveTo>
                    <a:pt x="4167" y="597"/>
                  </a:moveTo>
                  <a:cubicBezTo>
                    <a:pt x="43855" y="11710"/>
                    <a:pt x="498938" y="212793"/>
                    <a:pt x="550267" y="241897"/>
                  </a:cubicBezTo>
                  <a:cubicBezTo>
                    <a:pt x="601596" y="271001"/>
                    <a:pt x="405275" y="213851"/>
                    <a:pt x="312142" y="175222"/>
                  </a:cubicBezTo>
                  <a:cubicBezTo>
                    <a:pt x="219009" y="136593"/>
                    <a:pt x="-35521" y="-10516"/>
                    <a:pt x="4167" y="5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: 図形 1401">
              <a:extLst>
                <a:ext uri="{FF2B5EF4-FFF2-40B4-BE49-F238E27FC236}">
                  <a16:creationId xmlns:a16="http://schemas.microsoft.com/office/drawing/2014/main" id="{D6EC7157-3932-41B6-9CAC-1B15421A0DE5}"/>
                </a:ext>
              </a:extLst>
            </p:cNvPr>
            <p:cNvSpPr/>
            <p:nvPr/>
          </p:nvSpPr>
          <p:spPr>
            <a:xfrm>
              <a:off x="2685886" y="9283579"/>
              <a:ext cx="187677" cy="735897"/>
            </a:xfrm>
            <a:custGeom>
              <a:avLst/>
              <a:gdLst>
                <a:gd name="connsiteX0" fmla="*/ 164 w 187677"/>
                <a:gd name="connsiteY0" fmla="*/ 121 h 735897"/>
                <a:gd name="connsiteX1" fmla="*/ 117639 w 187677"/>
                <a:gd name="connsiteY1" fmla="*/ 279521 h 735897"/>
                <a:gd name="connsiteX2" fmla="*/ 133514 w 187677"/>
                <a:gd name="connsiteY2" fmla="*/ 428746 h 735897"/>
                <a:gd name="connsiteX3" fmla="*/ 187489 w 187677"/>
                <a:gd name="connsiteY3" fmla="*/ 733546 h 735897"/>
                <a:gd name="connsiteX4" fmla="*/ 146214 w 187677"/>
                <a:gd name="connsiteY4" fmla="*/ 250946 h 735897"/>
                <a:gd name="connsiteX5" fmla="*/ 164 w 187677"/>
                <a:gd name="connsiteY5" fmla="*/ 121 h 73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77" h="735897">
                  <a:moveTo>
                    <a:pt x="164" y="121"/>
                  </a:moveTo>
                  <a:cubicBezTo>
                    <a:pt x="-4598" y="4883"/>
                    <a:pt x="95414" y="208084"/>
                    <a:pt x="117639" y="279521"/>
                  </a:cubicBezTo>
                  <a:cubicBezTo>
                    <a:pt x="139864" y="350959"/>
                    <a:pt x="121872" y="353075"/>
                    <a:pt x="133514" y="428746"/>
                  </a:cubicBezTo>
                  <a:cubicBezTo>
                    <a:pt x="145156" y="504417"/>
                    <a:pt x="185372" y="763179"/>
                    <a:pt x="187489" y="733546"/>
                  </a:cubicBezTo>
                  <a:cubicBezTo>
                    <a:pt x="189606" y="703913"/>
                    <a:pt x="173731" y="370009"/>
                    <a:pt x="146214" y="250946"/>
                  </a:cubicBezTo>
                  <a:cubicBezTo>
                    <a:pt x="118697" y="131884"/>
                    <a:pt x="4926" y="-4641"/>
                    <a:pt x="164" y="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: 図形 1402">
              <a:extLst>
                <a:ext uri="{FF2B5EF4-FFF2-40B4-BE49-F238E27FC236}">
                  <a16:creationId xmlns:a16="http://schemas.microsoft.com/office/drawing/2014/main" id="{90BA25F2-5D0C-4880-8B20-6F3D7D40B53A}"/>
                </a:ext>
              </a:extLst>
            </p:cNvPr>
            <p:cNvSpPr/>
            <p:nvPr/>
          </p:nvSpPr>
          <p:spPr>
            <a:xfrm>
              <a:off x="2653827" y="9318523"/>
              <a:ext cx="194527" cy="779288"/>
            </a:xfrm>
            <a:custGeom>
              <a:avLst/>
              <a:gdLst>
                <a:gd name="connsiteX0" fmla="*/ 473 w 194527"/>
                <a:gd name="connsiteY0" fmla="*/ 102 h 779288"/>
                <a:gd name="connsiteX1" fmla="*/ 114773 w 194527"/>
                <a:gd name="connsiteY1" fmla="*/ 250927 h 779288"/>
                <a:gd name="connsiteX2" fmla="*/ 152873 w 194527"/>
                <a:gd name="connsiteY2" fmla="*/ 504927 h 779288"/>
                <a:gd name="connsiteX3" fmla="*/ 194148 w 194527"/>
                <a:gd name="connsiteY3" fmla="*/ 777977 h 779288"/>
                <a:gd name="connsiteX4" fmla="*/ 127473 w 194527"/>
                <a:gd name="connsiteY4" fmla="*/ 387452 h 779288"/>
                <a:gd name="connsiteX5" fmla="*/ 76673 w 194527"/>
                <a:gd name="connsiteY5" fmla="*/ 222352 h 779288"/>
                <a:gd name="connsiteX6" fmla="*/ 473 w 194527"/>
                <a:gd name="connsiteY6" fmla="*/ 102 h 77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527" h="779288">
                  <a:moveTo>
                    <a:pt x="473" y="102"/>
                  </a:moveTo>
                  <a:cubicBezTo>
                    <a:pt x="6823" y="4864"/>
                    <a:pt x="89373" y="166790"/>
                    <a:pt x="114773" y="250927"/>
                  </a:cubicBezTo>
                  <a:cubicBezTo>
                    <a:pt x="140173" y="335065"/>
                    <a:pt x="139644" y="417085"/>
                    <a:pt x="152873" y="504927"/>
                  </a:cubicBezTo>
                  <a:cubicBezTo>
                    <a:pt x="166102" y="592769"/>
                    <a:pt x="198381" y="797556"/>
                    <a:pt x="194148" y="777977"/>
                  </a:cubicBezTo>
                  <a:cubicBezTo>
                    <a:pt x="189915" y="758398"/>
                    <a:pt x="147052" y="480056"/>
                    <a:pt x="127473" y="387452"/>
                  </a:cubicBezTo>
                  <a:cubicBezTo>
                    <a:pt x="107894" y="294848"/>
                    <a:pt x="99956" y="286381"/>
                    <a:pt x="76673" y="222352"/>
                  </a:cubicBezTo>
                  <a:cubicBezTo>
                    <a:pt x="53390" y="158323"/>
                    <a:pt x="-5877" y="-4660"/>
                    <a:pt x="473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: 図形 1403">
              <a:extLst>
                <a:ext uri="{FF2B5EF4-FFF2-40B4-BE49-F238E27FC236}">
                  <a16:creationId xmlns:a16="http://schemas.microsoft.com/office/drawing/2014/main" id="{83A11B91-C934-4575-A969-A28FB7A67089}"/>
                </a:ext>
              </a:extLst>
            </p:cNvPr>
            <p:cNvSpPr/>
            <p:nvPr/>
          </p:nvSpPr>
          <p:spPr>
            <a:xfrm>
              <a:off x="2280158" y="9385114"/>
              <a:ext cx="234607" cy="378514"/>
            </a:xfrm>
            <a:custGeom>
              <a:avLst/>
              <a:gdLst>
                <a:gd name="connsiteX0" fmla="*/ 234442 w 234607"/>
                <a:gd name="connsiteY0" fmla="*/ 186 h 378514"/>
                <a:gd name="connsiteX1" fmla="*/ 43942 w 234607"/>
                <a:gd name="connsiteY1" fmla="*/ 139886 h 378514"/>
                <a:gd name="connsiteX2" fmla="*/ 18542 w 234607"/>
                <a:gd name="connsiteY2" fmla="*/ 378011 h 378514"/>
                <a:gd name="connsiteX3" fmla="*/ 2667 w 234607"/>
                <a:gd name="connsiteY3" fmla="*/ 200211 h 378514"/>
                <a:gd name="connsiteX4" fmla="*/ 75692 w 234607"/>
                <a:gd name="connsiteY4" fmla="*/ 111311 h 378514"/>
                <a:gd name="connsiteX5" fmla="*/ 234442 w 234607"/>
                <a:gd name="connsiteY5" fmla="*/ 186 h 37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607" h="378514">
                  <a:moveTo>
                    <a:pt x="234442" y="186"/>
                  </a:moveTo>
                  <a:cubicBezTo>
                    <a:pt x="229150" y="4949"/>
                    <a:pt x="79925" y="76915"/>
                    <a:pt x="43942" y="139886"/>
                  </a:cubicBezTo>
                  <a:cubicBezTo>
                    <a:pt x="7959" y="202857"/>
                    <a:pt x="25421" y="367957"/>
                    <a:pt x="18542" y="378011"/>
                  </a:cubicBezTo>
                  <a:cubicBezTo>
                    <a:pt x="11663" y="388065"/>
                    <a:pt x="-6858" y="244661"/>
                    <a:pt x="2667" y="200211"/>
                  </a:cubicBezTo>
                  <a:cubicBezTo>
                    <a:pt x="12192" y="155761"/>
                    <a:pt x="34946" y="139357"/>
                    <a:pt x="75692" y="111311"/>
                  </a:cubicBezTo>
                  <a:cubicBezTo>
                    <a:pt x="116438" y="83265"/>
                    <a:pt x="239734" y="-4577"/>
                    <a:pt x="234442" y="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: 図形 1404">
              <a:extLst>
                <a:ext uri="{FF2B5EF4-FFF2-40B4-BE49-F238E27FC236}">
                  <a16:creationId xmlns:a16="http://schemas.microsoft.com/office/drawing/2014/main" id="{805C2C42-2A07-4A96-B36F-58A718CB8221}"/>
                </a:ext>
              </a:extLst>
            </p:cNvPr>
            <p:cNvSpPr/>
            <p:nvPr/>
          </p:nvSpPr>
          <p:spPr>
            <a:xfrm>
              <a:off x="3031470" y="9073464"/>
              <a:ext cx="258187" cy="648567"/>
            </a:xfrm>
            <a:custGeom>
              <a:avLst/>
              <a:gdLst>
                <a:gd name="connsiteX0" fmla="*/ 134005 w 258187"/>
                <a:gd name="connsiteY0" fmla="*/ 686 h 648567"/>
                <a:gd name="connsiteX1" fmla="*/ 257830 w 258187"/>
                <a:gd name="connsiteY1" fmla="*/ 181661 h 648567"/>
                <a:gd name="connsiteX2" fmla="*/ 165755 w 258187"/>
                <a:gd name="connsiteY2" fmla="*/ 289611 h 648567"/>
                <a:gd name="connsiteX3" fmla="*/ 655 w 258187"/>
                <a:gd name="connsiteY3" fmla="*/ 648386 h 648567"/>
                <a:gd name="connsiteX4" fmla="*/ 232430 w 258187"/>
                <a:gd name="connsiteY4" fmla="*/ 238811 h 648567"/>
                <a:gd name="connsiteX5" fmla="*/ 200680 w 258187"/>
                <a:gd name="connsiteY5" fmla="*/ 124511 h 648567"/>
                <a:gd name="connsiteX6" fmla="*/ 134005 w 258187"/>
                <a:gd name="connsiteY6" fmla="*/ 686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187" h="648567">
                  <a:moveTo>
                    <a:pt x="134005" y="686"/>
                  </a:moveTo>
                  <a:cubicBezTo>
                    <a:pt x="143530" y="10211"/>
                    <a:pt x="252538" y="133507"/>
                    <a:pt x="257830" y="181661"/>
                  </a:cubicBezTo>
                  <a:cubicBezTo>
                    <a:pt x="263122" y="229815"/>
                    <a:pt x="208617" y="211824"/>
                    <a:pt x="165755" y="289611"/>
                  </a:cubicBezTo>
                  <a:cubicBezTo>
                    <a:pt x="122893" y="367398"/>
                    <a:pt x="-10457" y="656853"/>
                    <a:pt x="655" y="648386"/>
                  </a:cubicBezTo>
                  <a:cubicBezTo>
                    <a:pt x="11767" y="639919"/>
                    <a:pt x="199093" y="326124"/>
                    <a:pt x="232430" y="238811"/>
                  </a:cubicBezTo>
                  <a:cubicBezTo>
                    <a:pt x="265768" y="151499"/>
                    <a:pt x="214438" y="165786"/>
                    <a:pt x="200680" y="124511"/>
                  </a:cubicBezTo>
                  <a:cubicBezTo>
                    <a:pt x="186922" y="83236"/>
                    <a:pt x="124480" y="-8839"/>
                    <a:pt x="134005" y="6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: 図形 1405">
              <a:extLst>
                <a:ext uri="{FF2B5EF4-FFF2-40B4-BE49-F238E27FC236}">
                  <a16:creationId xmlns:a16="http://schemas.microsoft.com/office/drawing/2014/main" id="{F34B3345-6B7C-4537-A5C7-CCC60690457A}"/>
                </a:ext>
              </a:extLst>
            </p:cNvPr>
            <p:cNvSpPr/>
            <p:nvPr/>
          </p:nvSpPr>
          <p:spPr>
            <a:xfrm>
              <a:off x="2833023" y="9296547"/>
              <a:ext cx="347569" cy="408004"/>
            </a:xfrm>
            <a:custGeom>
              <a:avLst/>
              <a:gdLst>
                <a:gd name="connsiteX0" fmla="*/ 338802 w 347569"/>
                <a:gd name="connsiteY0" fmla="*/ 22078 h 408004"/>
                <a:gd name="connsiteX1" fmla="*/ 288002 w 347569"/>
                <a:gd name="connsiteY1" fmla="*/ 50653 h 408004"/>
                <a:gd name="connsiteX2" fmla="*/ 2252 w 347569"/>
                <a:gd name="connsiteY2" fmla="*/ 403078 h 408004"/>
                <a:gd name="connsiteX3" fmla="*/ 164177 w 347569"/>
                <a:gd name="connsiteY3" fmla="*/ 241153 h 408004"/>
                <a:gd name="connsiteX4" fmla="*/ 338802 w 347569"/>
                <a:gd name="connsiteY4" fmla="*/ 220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69" h="408004">
                  <a:moveTo>
                    <a:pt x="338802" y="22078"/>
                  </a:moveTo>
                  <a:cubicBezTo>
                    <a:pt x="359439" y="-9672"/>
                    <a:pt x="344094" y="-12847"/>
                    <a:pt x="288002" y="50653"/>
                  </a:cubicBezTo>
                  <a:cubicBezTo>
                    <a:pt x="231910" y="114153"/>
                    <a:pt x="22889" y="371328"/>
                    <a:pt x="2252" y="403078"/>
                  </a:cubicBezTo>
                  <a:cubicBezTo>
                    <a:pt x="-18385" y="434828"/>
                    <a:pt x="108085" y="305182"/>
                    <a:pt x="164177" y="241153"/>
                  </a:cubicBezTo>
                  <a:cubicBezTo>
                    <a:pt x="220269" y="177124"/>
                    <a:pt x="318165" y="53828"/>
                    <a:pt x="338802" y="220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: 図形 1406">
              <a:extLst>
                <a:ext uri="{FF2B5EF4-FFF2-40B4-BE49-F238E27FC236}">
                  <a16:creationId xmlns:a16="http://schemas.microsoft.com/office/drawing/2014/main" id="{1791F6D6-54E4-4066-BFBC-0CC959E77256}"/>
                </a:ext>
              </a:extLst>
            </p:cNvPr>
            <p:cNvSpPr/>
            <p:nvPr/>
          </p:nvSpPr>
          <p:spPr>
            <a:xfrm>
              <a:off x="2541734" y="9594807"/>
              <a:ext cx="188812" cy="465234"/>
            </a:xfrm>
            <a:custGeom>
              <a:avLst/>
              <a:gdLst>
                <a:gd name="connsiteX0" fmla="*/ 188766 w 188812"/>
                <a:gd name="connsiteY0" fmla="*/ 43 h 465234"/>
                <a:gd name="connsiteX1" fmla="*/ 49066 w 188812"/>
                <a:gd name="connsiteY1" fmla="*/ 266743 h 465234"/>
                <a:gd name="connsiteX2" fmla="*/ 4616 w 188812"/>
                <a:gd name="connsiteY2" fmla="*/ 342943 h 465234"/>
                <a:gd name="connsiteX3" fmla="*/ 4616 w 188812"/>
                <a:gd name="connsiteY3" fmla="*/ 463593 h 465234"/>
                <a:gd name="connsiteX4" fmla="*/ 33191 w 188812"/>
                <a:gd name="connsiteY4" fmla="*/ 247693 h 465234"/>
                <a:gd name="connsiteX5" fmla="*/ 188766 w 188812"/>
                <a:gd name="connsiteY5" fmla="*/ 43 h 46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812" h="465234">
                  <a:moveTo>
                    <a:pt x="188766" y="43"/>
                  </a:moveTo>
                  <a:cubicBezTo>
                    <a:pt x="191412" y="3218"/>
                    <a:pt x="79758" y="209593"/>
                    <a:pt x="49066" y="266743"/>
                  </a:cubicBezTo>
                  <a:cubicBezTo>
                    <a:pt x="18374" y="323893"/>
                    <a:pt x="12024" y="310135"/>
                    <a:pt x="4616" y="342943"/>
                  </a:cubicBezTo>
                  <a:cubicBezTo>
                    <a:pt x="-2792" y="375751"/>
                    <a:pt x="-146" y="479468"/>
                    <a:pt x="4616" y="463593"/>
                  </a:cubicBezTo>
                  <a:cubicBezTo>
                    <a:pt x="9378" y="447718"/>
                    <a:pt x="6733" y="327068"/>
                    <a:pt x="33191" y="247693"/>
                  </a:cubicBezTo>
                  <a:cubicBezTo>
                    <a:pt x="59649" y="168318"/>
                    <a:pt x="186120" y="-3132"/>
                    <a:pt x="188766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: 図形 1407">
              <a:extLst>
                <a:ext uri="{FF2B5EF4-FFF2-40B4-BE49-F238E27FC236}">
                  <a16:creationId xmlns:a16="http://schemas.microsoft.com/office/drawing/2014/main" id="{9302B0A8-F07D-4550-AC0A-B22365DE33FC}"/>
                </a:ext>
              </a:extLst>
            </p:cNvPr>
            <p:cNvSpPr/>
            <p:nvPr/>
          </p:nvSpPr>
          <p:spPr>
            <a:xfrm>
              <a:off x="2328593" y="9387063"/>
              <a:ext cx="231092" cy="313493"/>
            </a:xfrm>
            <a:custGeom>
              <a:avLst/>
              <a:gdLst>
                <a:gd name="connsiteX0" fmla="*/ 217757 w 231092"/>
                <a:gd name="connsiteY0" fmla="*/ 4587 h 313493"/>
                <a:gd name="connsiteX1" fmla="*/ 186007 w 231092"/>
                <a:gd name="connsiteY1" fmla="*/ 45862 h 313493"/>
                <a:gd name="connsiteX2" fmla="*/ 112982 w 231092"/>
                <a:gd name="connsiteY2" fmla="*/ 236362 h 313493"/>
                <a:gd name="connsiteX3" fmla="*/ 1857 w 231092"/>
                <a:gd name="connsiteY3" fmla="*/ 309387 h 313493"/>
                <a:gd name="connsiteX4" fmla="*/ 211407 w 231092"/>
                <a:gd name="connsiteY4" fmla="*/ 125237 h 313493"/>
                <a:gd name="connsiteX5" fmla="*/ 217757 w 231092"/>
                <a:gd name="connsiteY5" fmla="*/ 4587 h 31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092" h="313493">
                  <a:moveTo>
                    <a:pt x="217757" y="4587"/>
                  </a:moveTo>
                  <a:cubicBezTo>
                    <a:pt x="213524" y="-8642"/>
                    <a:pt x="203469" y="7233"/>
                    <a:pt x="186007" y="45862"/>
                  </a:cubicBezTo>
                  <a:cubicBezTo>
                    <a:pt x="168545" y="84491"/>
                    <a:pt x="143674" y="192441"/>
                    <a:pt x="112982" y="236362"/>
                  </a:cubicBezTo>
                  <a:cubicBezTo>
                    <a:pt x="82290" y="280283"/>
                    <a:pt x="-14547" y="327908"/>
                    <a:pt x="1857" y="309387"/>
                  </a:cubicBezTo>
                  <a:cubicBezTo>
                    <a:pt x="18261" y="290866"/>
                    <a:pt x="173836" y="173920"/>
                    <a:pt x="211407" y="125237"/>
                  </a:cubicBezTo>
                  <a:cubicBezTo>
                    <a:pt x="248978" y="76554"/>
                    <a:pt x="221990" y="17816"/>
                    <a:pt x="217757" y="4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: 図形 1408">
              <a:extLst>
                <a:ext uri="{FF2B5EF4-FFF2-40B4-BE49-F238E27FC236}">
                  <a16:creationId xmlns:a16="http://schemas.microsoft.com/office/drawing/2014/main" id="{5C45CA26-EA4F-4974-BB09-0D84AFE35EAA}"/>
                </a:ext>
              </a:extLst>
            </p:cNvPr>
            <p:cNvSpPr/>
            <p:nvPr/>
          </p:nvSpPr>
          <p:spPr>
            <a:xfrm>
              <a:off x="2848651" y="8778983"/>
              <a:ext cx="1420010" cy="984452"/>
            </a:xfrm>
            <a:custGeom>
              <a:avLst/>
              <a:gdLst>
                <a:gd name="connsiteX0" fmla="*/ 8849 w 1420010"/>
                <a:gd name="connsiteY0" fmla="*/ 919584 h 984452"/>
                <a:gd name="connsiteX1" fmla="*/ 161249 w 1420010"/>
                <a:gd name="connsiteY1" fmla="*/ 983084 h 984452"/>
                <a:gd name="connsiteX2" fmla="*/ 461816 w 1420010"/>
                <a:gd name="connsiteY2" fmla="*/ 856084 h 984452"/>
                <a:gd name="connsiteX3" fmla="*/ 711582 w 1420010"/>
                <a:gd name="connsiteY3" fmla="*/ 513184 h 984452"/>
                <a:gd name="connsiteX4" fmla="*/ 1257682 w 1420010"/>
                <a:gd name="connsiteY4" fmla="*/ 144884 h 984452"/>
                <a:gd name="connsiteX5" fmla="*/ 1414316 w 1420010"/>
                <a:gd name="connsiteY5" fmla="*/ 950 h 984452"/>
                <a:gd name="connsiteX6" fmla="*/ 1101049 w 1420010"/>
                <a:gd name="connsiteY6" fmla="*/ 204150 h 984452"/>
                <a:gd name="connsiteX7" fmla="*/ 745449 w 1420010"/>
                <a:gd name="connsiteY7" fmla="*/ 428517 h 984452"/>
                <a:gd name="connsiteX8" fmla="*/ 516849 w 1420010"/>
                <a:gd name="connsiteY8" fmla="*/ 750250 h 984452"/>
                <a:gd name="connsiteX9" fmla="*/ 415249 w 1420010"/>
                <a:gd name="connsiteY9" fmla="*/ 860317 h 984452"/>
                <a:gd name="connsiteX10" fmla="*/ 8849 w 1420010"/>
                <a:gd name="connsiteY10" fmla="*/ 919584 h 98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0010" h="984452">
                  <a:moveTo>
                    <a:pt x="8849" y="919584"/>
                  </a:moveTo>
                  <a:cubicBezTo>
                    <a:pt x="-33484" y="940045"/>
                    <a:pt x="85755" y="993667"/>
                    <a:pt x="161249" y="983084"/>
                  </a:cubicBezTo>
                  <a:cubicBezTo>
                    <a:pt x="236743" y="972501"/>
                    <a:pt x="370094" y="934401"/>
                    <a:pt x="461816" y="856084"/>
                  </a:cubicBezTo>
                  <a:cubicBezTo>
                    <a:pt x="553538" y="777767"/>
                    <a:pt x="578938" y="631717"/>
                    <a:pt x="711582" y="513184"/>
                  </a:cubicBezTo>
                  <a:cubicBezTo>
                    <a:pt x="844226" y="394651"/>
                    <a:pt x="1140560" y="230256"/>
                    <a:pt x="1257682" y="144884"/>
                  </a:cubicBezTo>
                  <a:cubicBezTo>
                    <a:pt x="1374804" y="59512"/>
                    <a:pt x="1440422" y="-8928"/>
                    <a:pt x="1414316" y="950"/>
                  </a:cubicBezTo>
                  <a:cubicBezTo>
                    <a:pt x="1388211" y="10828"/>
                    <a:pt x="1212527" y="132889"/>
                    <a:pt x="1101049" y="204150"/>
                  </a:cubicBezTo>
                  <a:cubicBezTo>
                    <a:pt x="989571" y="275411"/>
                    <a:pt x="842816" y="337500"/>
                    <a:pt x="745449" y="428517"/>
                  </a:cubicBezTo>
                  <a:cubicBezTo>
                    <a:pt x="648082" y="519534"/>
                    <a:pt x="571882" y="678283"/>
                    <a:pt x="516849" y="750250"/>
                  </a:cubicBezTo>
                  <a:cubicBezTo>
                    <a:pt x="461816" y="822217"/>
                    <a:pt x="498504" y="831389"/>
                    <a:pt x="415249" y="860317"/>
                  </a:cubicBezTo>
                  <a:cubicBezTo>
                    <a:pt x="331994" y="889245"/>
                    <a:pt x="51182" y="899123"/>
                    <a:pt x="8849" y="919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: 図形 1409">
              <a:extLst>
                <a:ext uri="{FF2B5EF4-FFF2-40B4-BE49-F238E27FC236}">
                  <a16:creationId xmlns:a16="http://schemas.microsoft.com/office/drawing/2014/main" id="{AB15D2C1-B55A-4400-870A-836CBCDE2E4B}"/>
                </a:ext>
              </a:extLst>
            </p:cNvPr>
            <p:cNvSpPr/>
            <p:nvPr/>
          </p:nvSpPr>
          <p:spPr>
            <a:xfrm>
              <a:off x="3956103" y="8228561"/>
              <a:ext cx="520484" cy="418473"/>
            </a:xfrm>
            <a:custGeom>
              <a:avLst/>
              <a:gdLst>
                <a:gd name="connsiteX0" fmla="*/ 510064 w 520484"/>
                <a:gd name="connsiteY0" fmla="*/ 17972 h 418473"/>
                <a:gd name="connsiteX1" fmla="*/ 467730 w 520484"/>
                <a:gd name="connsiteY1" fmla="*/ 47606 h 418473"/>
                <a:gd name="connsiteX2" fmla="*/ 205264 w 520484"/>
                <a:gd name="connsiteY2" fmla="*/ 322772 h 418473"/>
                <a:gd name="connsiteX3" fmla="*/ 2064 w 520484"/>
                <a:gd name="connsiteY3" fmla="*/ 415906 h 418473"/>
                <a:gd name="connsiteX4" fmla="*/ 332264 w 520484"/>
                <a:gd name="connsiteY4" fmla="*/ 238106 h 418473"/>
                <a:gd name="connsiteX5" fmla="*/ 510064 w 520484"/>
                <a:gd name="connsiteY5" fmla="*/ 17972 h 41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0484" h="418473">
                  <a:moveTo>
                    <a:pt x="510064" y="17972"/>
                  </a:moveTo>
                  <a:cubicBezTo>
                    <a:pt x="532642" y="-13778"/>
                    <a:pt x="518530" y="-3194"/>
                    <a:pt x="467730" y="47606"/>
                  </a:cubicBezTo>
                  <a:cubicBezTo>
                    <a:pt x="416930" y="98406"/>
                    <a:pt x="282875" y="261389"/>
                    <a:pt x="205264" y="322772"/>
                  </a:cubicBezTo>
                  <a:cubicBezTo>
                    <a:pt x="127653" y="384155"/>
                    <a:pt x="-19103" y="430017"/>
                    <a:pt x="2064" y="415906"/>
                  </a:cubicBezTo>
                  <a:cubicBezTo>
                    <a:pt x="23231" y="401795"/>
                    <a:pt x="248303" y="306545"/>
                    <a:pt x="332264" y="238106"/>
                  </a:cubicBezTo>
                  <a:cubicBezTo>
                    <a:pt x="416225" y="169667"/>
                    <a:pt x="487486" y="49722"/>
                    <a:pt x="510064" y="179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: 図形 1410">
              <a:extLst>
                <a:ext uri="{FF2B5EF4-FFF2-40B4-BE49-F238E27FC236}">
                  <a16:creationId xmlns:a16="http://schemas.microsoft.com/office/drawing/2014/main" id="{BD06CAF2-242C-41F4-9493-0EB79072D898}"/>
                </a:ext>
              </a:extLst>
            </p:cNvPr>
            <p:cNvSpPr/>
            <p:nvPr/>
          </p:nvSpPr>
          <p:spPr>
            <a:xfrm>
              <a:off x="2788596" y="9033179"/>
              <a:ext cx="318359" cy="541737"/>
            </a:xfrm>
            <a:custGeom>
              <a:avLst/>
              <a:gdLst>
                <a:gd name="connsiteX0" fmla="*/ 1171 w 318359"/>
                <a:gd name="connsiteY0" fmla="*/ 538388 h 541737"/>
                <a:gd name="connsiteX1" fmla="*/ 310204 w 318359"/>
                <a:gd name="connsiteY1" fmla="*/ 9221 h 541737"/>
                <a:gd name="connsiteX2" fmla="*/ 208604 w 318359"/>
                <a:gd name="connsiteY2" fmla="*/ 225121 h 541737"/>
                <a:gd name="connsiteX3" fmla="*/ 1171 w 318359"/>
                <a:gd name="connsiteY3" fmla="*/ 538388 h 54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359" h="541737">
                  <a:moveTo>
                    <a:pt x="1171" y="538388"/>
                  </a:moveTo>
                  <a:cubicBezTo>
                    <a:pt x="18104" y="502405"/>
                    <a:pt x="275632" y="61432"/>
                    <a:pt x="310204" y="9221"/>
                  </a:cubicBezTo>
                  <a:cubicBezTo>
                    <a:pt x="344776" y="-42990"/>
                    <a:pt x="261521" y="139749"/>
                    <a:pt x="208604" y="225121"/>
                  </a:cubicBezTo>
                  <a:cubicBezTo>
                    <a:pt x="155687" y="310493"/>
                    <a:pt x="-15762" y="574371"/>
                    <a:pt x="1171" y="5383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: 図形 1411">
              <a:extLst>
                <a:ext uri="{FF2B5EF4-FFF2-40B4-BE49-F238E27FC236}">
                  <a16:creationId xmlns:a16="http://schemas.microsoft.com/office/drawing/2014/main" id="{BA4B5803-1484-4B18-9665-6E99E0A116FA}"/>
                </a:ext>
              </a:extLst>
            </p:cNvPr>
            <p:cNvSpPr/>
            <p:nvPr/>
          </p:nvSpPr>
          <p:spPr>
            <a:xfrm>
              <a:off x="3489620" y="8861406"/>
              <a:ext cx="1018409" cy="948384"/>
            </a:xfrm>
            <a:custGeom>
              <a:avLst/>
              <a:gdLst>
                <a:gd name="connsiteX0" fmla="*/ 1014647 w 1018409"/>
                <a:gd name="connsiteY0" fmla="*/ 3194 h 948384"/>
                <a:gd name="connsiteX1" fmla="*/ 426213 w 1018409"/>
                <a:gd name="connsiteY1" fmla="*/ 363027 h 948384"/>
                <a:gd name="connsiteX2" fmla="*/ 125647 w 1018409"/>
                <a:gd name="connsiteY2" fmla="*/ 646661 h 948384"/>
                <a:gd name="connsiteX3" fmla="*/ 2880 w 1018409"/>
                <a:gd name="connsiteY3" fmla="*/ 947227 h 948384"/>
                <a:gd name="connsiteX4" fmla="*/ 45213 w 1018409"/>
                <a:gd name="connsiteY4" fmla="*/ 744027 h 948384"/>
                <a:gd name="connsiteX5" fmla="*/ 117180 w 1018409"/>
                <a:gd name="connsiteY5" fmla="*/ 583161 h 948384"/>
                <a:gd name="connsiteX6" fmla="*/ 1014647 w 1018409"/>
                <a:gd name="connsiteY6" fmla="*/ 3194 h 94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409" h="948384">
                  <a:moveTo>
                    <a:pt x="1014647" y="3194"/>
                  </a:moveTo>
                  <a:cubicBezTo>
                    <a:pt x="1066153" y="-33495"/>
                    <a:pt x="574380" y="255783"/>
                    <a:pt x="426213" y="363027"/>
                  </a:cubicBezTo>
                  <a:cubicBezTo>
                    <a:pt x="278046" y="470271"/>
                    <a:pt x="196202" y="549294"/>
                    <a:pt x="125647" y="646661"/>
                  </a:cubicBezTo>
                  <a:cubicBezTo>
                    <a:pt x="55092" y="744028"/>
                    <a:pt x="16286" y="930999"/>
                    <a:pt x="2880" y="947227"/>
                  </a:cubicBezTo>
                  <a:cubicBezTo>
                    <a:pt x="-10526" y="963455"/>
                    <a:pt x="26163" y="804705"/>
                    <a:pt x="45213" y="744027"/>
                  </a:cubicBezTo>
                  <a:cubicBezTo>
                    <a:pt x="64263" y="683349"/>
                    <a:pt x="-47215" y="708750"/>
                    <a:pt x="117180" y="583161"/>
                  </a:cubicBezTo>
                  <a:cubicBezTo>
                    <a:pt x="281575" y="457572"/>
                    <a:pt x="963141" y="39883"/>
                    <a:pt x="1014647" y="3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: 図形 1412">
              <a:extLst>
                <a:ext uri="{FF2B5EF4-FFF2-40B4-BE49-F238E27FC236}">
                  <a16:creationId xmlns:a16="http://schemas.microsoft.com/office/drawing/2014/main" id="{67AAC62A-E136-4925-96DE-D2E0D5878DEA}"/>
                </a:ext>
              </a:extLst>
            </p:cNvPr>
            <p:cNvSpPr/>
            <p:nvPr/>
          </p:nvSpPr>
          <p:spPr>
            <a:xfrm>
              <a:off x="3387738" y="8263877"/>
              <a:ext cx="930358" cy="457218"/>
            </a:xfrm>
            <a:custGeom>
              <a:avLst/>
              <a:gdLst>
                <a:gd name="connsiteX0" fmla="*/ 7395 w 930358"/>
                <a:gd name="connsiteY0" fmla="*/ 452556 h 457218"/>
                <a:gd name="connsiteX1" fmla="*/ 405329 w 930358"/>
                <a:gd name="connsiteY1" fmla="*/ 245123 h 457218"/>
                <a:gd name="connsiteX2" fmla="*/ 786329 w 930358"/>
                <a:gd name="connsiteY2" fmla="*/ 41923 h 457218"/>
                <a:gd name="connsiteX3" fmla="*/ 930262 w 930358"/>
                <a:gd name="connsiteY3" fmla="*/ 29223 h 457218"/>
                <a:gd name="connsiteX4" fmla="*/ 769395 w 930358"/>
                <a:gd name="connsiteY4" fmla="*/ 33456 h 457218"/>
                <a:gd name="connsiteX5" fmla="*/ 7395 w 930358"/>
                <a:gd name="connsiteY5" fmla="*/ 452556 h 45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0358" h="457218">
                  <a:moveTo>
                    <a:pt x="7395" y="452556"/>
                  </a:moveTo>
                  <a:cubicBezTo>
                    <a:pt x="-53282" y="487834"/>
                    <a:pt x="275507" y="313562"/>
                    <a:pt x="405329" y="245123"/>
                  </a:cubicBezTo>
                  <a:cubicBezTo>
                    <a:pt x="535151" y="176684"/>
                    <a:pt x="698840" y="77906"/>
                    <a:pt x="786329" y="41923"/>
                  </a:cubicBezTo>
                  <a:cubicBezTo>
                    <a:pt x="873818" y="5940"/>
                    <a:pt x="933084" y="30634"/>
                    <a:pt x="930262" y="29223"/>
                  </a:cubicBezTo>
                  <a:cubicBezTo>
                    <a:pt x="927440" y="27812"/>
                    <a:pt x="918973" y="-38511"/>
                    <a:pt x="769395" y="33456"/>
                  </a:cubicBezTo>
                  <a:cubicBezTo>
                    <a:pt x="619817" y="105423"/>
                    <a:pt x="68072" y="417278"/>
                    <a:pt x="7395" y="4525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: 図形 1413">
              <a:extLst>
                <a:ext uri="{FF2B5EF4-FFF2-40B4-BE49-F238E27FC236}">
                  <a16:creationId xmlns:a16="http://schemas.microsoft.com/office/drawing/2014/main" id="{D1881170-A2C9-43FF-9B9C-13AAD8ABDDD1}"/>
                </a:ext>
              </a:extLst>
            </p:cNvPr>
            <p:cNvSpPr/>
            <p:nvPr/>
          </p:nvSpPr>
          <p:spPr>
            <a:xfrm>
              <a:off x="2988714" y="8504359"/>
              <a:ext cx="496253" cy="263277"/>
            </a:xfrm>
            <a:custGeom>
              <a:avLst/>
              <a:gdLst>
                <a:gd name="connsiteX0" fmla="*/ 19 w 496253"/>
                <a:gd name="connsiteY0" fmla="*/ 408 h 263277"/>
                <a:gd name="connsiteX1" fmla="*/ 228619 w 496253"/>
                <a:gd name="connsiteY1" fmla="*/ 173974 h 263277"/>
                <a:gd name="connsiteX2" fmla="*/ 495319 w 496253"/>
                <a:gd name="connsiteY2" fmla="*/ 262874 h 263277"/>
                <a:gd name="connsiteX3" fmla="*/ 313286 w 496253"/>
                <a:gd name="connsiteY3" fmla="*/ 203608 h 263277"/>
                <a:gd name="connsiteX4" fmla="*/ 215919 w 496253"/>
                <a:gd name="connsiteY4" fmla="*/ 127408 h 263277"/>
                <a:gd name="connsiteX5" fmla="*/ 19 w 496253"/>
                <a:gd name="connsiteY5" fmla="*/ 408 h 26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53" h="263277">
                  <a:moveTo>
                    <a:pt x="19" y="408"/>
                  </a:moveTo>
                  <a:cubicBezTo>
                    <a:pt x="2136" y="8169"/>
                    <a:pt x="146069" y="130230"/>
                    <a:pt x="228619" y="173974"/>
                  </a:cubicBezTo>
                  <a:cubicBezTo>
                    <a:pt x="311169" y="217718"/>
                    <a:pt x="481208" y="257935"/>
                    <a:pt x="495319" y="262874"/>
                  </a:cubicBezTo>
                  <a:cubicBezTo>
                    <a:pt x="509430" y="267813"/>
                    <a:pt x="359853" y="226186"/>
                    <a:pt x="313286" y="203608"/>
                  </a:cubicBezTo>
                  <a:cubicBezTo>
                    <a:pt x="266719" y="181030"/>
                    <a:pt x="266719" y="157041"/>
                    <a:pt x="215919" y="127408"/>
                  </a:cubicBezTo>
                  <a:cubicBezTo>
                    <a:pt x="165119" y="97775"/>
                    <a:pt x="-2098" y="-7353"/>
                    <a:pt x="19" y="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: 図形 1415">
              <a:extLst>
                <a:ext uri="{FF2B5EF4-FFF2-40B4-BE49-F238E27FC236}">
                  <a16:creationId xmlns:a16="http://schemas.microsoft.com/office/drawing/2014/main" id="{8A70471A-9245-4E5E-83A5-A7FAC9F0C0C9}"/>
                </a:ext>
              </a:extLst>
            </p:cNvPr>
            <p:cNvSpPr/>
            <p:nvPr/>
          </p:nvSpPr>
          <p:spPr>
            <a:xfrm>
              <a:off x="4649455" y="6023963"/>
              <a:ext cx="366237" cy="674066"/>
            </a:xfrm>
            <a:custGeom>
              <a:avLst/>
              <a:gdLst>
                <a:gd name="connsiteX0" fmla="*/ 15678 w 366237"/>
                <a:gd name="connsiteY0" fmla="*/ 70 h 674066"/>
                <a:gd name="connsiteX1" fmla="*/ 11445 w 366237"/>
                <a:gd name="connsiteY1" fmla="*/ 224437 h 674066"/>
                <a:gd name="connsiteX2" fmla="*/ 168078 w 366237"/>
                <a:gd name="connsiteY2" fmla="*/ 368370 h 674066"/>
                <a:gd name="connsiteX3" fmla="*/ 362812 w 366237"/>
                <a:gd name="connsiteY3" fmla="*/ 673170 h 674066"/>
                <a:gd name="connsiteX4" fmla="*/ 273912 w 366237"/>
                <a:gd name="connsiteY4" fmla="*/ 453037 h 674066"/>
                <a:gd name="connsiteX5" fmla="*/ 45312 w 366237"/>
                <a:gd name="connsiteY5" fmla="*/ 203270 h 674066"/>
                <a:gd name="connsiteX6" fmla="*/ 15678 w 366237"/>
                <a:gd name="connsiteY6" fmla="*/ 70 h 67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237" h="674066">
                  <a:moveTo>
                    <a:pt x="15678" y="70"/>
                  </a:moveTo>
                  <a:cubicBezTo>
                    <a:pt x="10033" y="3598"/>
                    <a:pt x="-13955" y="163054"/>
                    <a:pt x="11445" y="224437"/>
                  </a:cubicBezTo>
                  <a:cubicBezTo>
                    <a:pt x="36845" y="285820"/>
                    <a:pt x="109517" y="293581"/>
                    <a:pt x="168078" y="368370"/>
                  </a:cubicBezTo>
                  <a:cubicBezTo>
                    <a:pt x="226639" y="443159"/>
                    <a:pt x="345173" y="659059"/>
                    <a:pt x="362812" y="673170"/>
                  </a:cubicBezTo>
                  <a:cubicBezTo>
                    <a:pt x="380451" y="687281"/>
                    <a:pt x="326829" y="531354"/>
                    <a:pt x="273912" y="453037"/>
                  </a:cubicBezTo>
                  <a:cubicBezTo>
                    <a:pt x="220995" y="374720"/>
                    <a:pt x="87645" y="280175"/>
                    <a:pt x="45312" y="203270"/>
                  </a:cubicBezTo>
                  <a:cubicBezTo>
                    <a:pt x="2979" y="126365"/>
                    <a:pt x="21323" y="-3458"/>
                    <a:pt x="15678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: 図形 1416">
              <a:extLst>
                <a:ext uri="{FF2B5EF4-FFF2-40B4-BE49-F238E27FC236}">
                  <a16:creationId xmlns:a16="http://schemas.microsoft.com/office/drawing/2014/main" id="{4C0E7754-370C-4D3B-A3DF-326FFE283450}"/>
                </a:ext>
              </a:extLst>
            </p:cNvPr>
            <p:cNvSpPr/>
            <p:nvPr/>
          </p:nvSpPr>
          <p:spPr>
            <a:xfrm>
              <a:off x="4567744" y="6192660"/>
              <a:ext cx="372590" cy="472102"/>
            </a:xfrm>
            <a:custGeom>
              <a:avLst/>
              <a:gdLst>
                <a:gd name="connsiteX0" fmla="*/ 23 w 372590"/>
                <a:gd name="connsiteY0" fmla="*/ 707 h 472102"/>
                <a:gd name="connsiteX1" fmla="*/ 215923 w 372590"/>
                <a:gd name="connsiteY1" fmla="*/ 326673 h 472102"/>
                <a:gd name="connsiteX2" fmla="*/ 372556 w 372590"/>
                <a:gd name="connsiteY2" fmla="*/ 470607 h 472102"/>
                <a:gd name="connsiteX3" fmla="*/ 203223 w 372590"/>
                <a:gd name="connsiteY3" fmla="*/ 246240 h 472102"/>
                <a:gd name="connsiteX4" fmla="*/ 23 w 372590"/>
                <a:gd name="connsiteY4" fmla="*/ 707 h 47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90" h="472102">
                  <a:moveTo>
                    <a:pt x="23" y="707"/>
                  </a:moveTo>
                  <a:cubicBezTo>
                    <a:pt x="2140" y="14113"/>
                    <a:pt x="153834" y="248356"/>
                    <a:pt x="215923" y="326673"/>
                  </a:cubicBezTo>
                  <a:cubicBezTo>
                    <a:pt x="278012" y="404990"/>
                    <a:pt x="374673" y="484013"/>
                    <a:pt x="372556" y="470607"/>
                  </a:cubicBezTo>
                  <a:cubicBezTo>
                    <a:pt x="370439" y="457202"/>
                    <a:pt x="268134" y="324556"/>
                    <a:pt x="203223" y="246240"/>
                  </a:cubicBezTo>
                  <a:cubicBezTo>
                    <a:pt x="138312" y="167924"/>
                    <a:pt x="-2094" y="-12699"/>
                    <a:pt x="23" y="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: 図形 1417">
              <a:extLst>
                <a:ext uri="{FF2B5EF4-FFF2-40B4-BE49-F238E27FC236}">
                  <a16:creationId xmlns:a16="http://schemas.microsoft.com/office/drawing/2014/main" id="{FA5ACD74-2D8D-48BF-A07A-561E68475350}"/>
                </a:ext>
              </a:extLst>
            </p:cNvPr>
            <p:cNvSpPr/>
            <p:nvPr/>
          </p:nvSpPr>
          <p:spPr>
            <a:xfrm>
              <a:off x="3306118" y="6751580"/>
              <a:ext cx="395504" cy="889766"/>
            </a:xfrm>
            <a:custGeom>
              <a:avLst/>
              <a:gdLst>
                <a:gd name="connsiteX0" fmla="*/ 115 w 395504"/>
                <a:gd name="connsiteY0" fmla="*/ 587 h 889766"/>
                <a:gd name="connsiteX1" fmla="*/ 232949 w 395504"/>
                <a:gd name="connsiteY1" fmla="*/ 559387 h 889766"/>
                <a:gd name="connsiteX2" fmla="*/ 389582 w 395504"/>
                <a:gd name="connsiteY2" fmla="*/ 885353 h 889766"/>
                <a:gd name="connsiteX3" fmla="*/ 347249 w 395504"/>
                <a:gd name="connsiteY3" fmla="*/ 728720 h 889766"/>
                <a:gd name="connsiteX4" fmla="*/ 203315 w 395504"/>
                <a:gd name="connsiteY4" fmla="*/ 457787 h 889766"/>
                <a:gd name="connsiteX5" fmla="*/ 115 w 395504"/>
                <a:gd name="connsiteY5" fmla="*/ 587 h 88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504" h="889766">
                  <a:moveTo>
                    <a:pt x="115" y="587"/>
                  </a:moveTo>
                  <a:cubicBezTo>
                    <a:pt x="5054" y="17520"/>
                    <a:pt x="168038" y="411926"/>
                    <a:pt x="232949" y="559387"/>
                  </a:cubicBezTo>
                  <a:cubicBezTo>
                    <a:pt x="297860" y="706848"/>
                    <a:pt x="370532" y="857131"/>
                    <a:pt x="389582" y="885353"/>
                  </a:cubicBezTo>
                  <a:cubicBezTo>
                    <a:pt x="408632" y="913575"/>
                    <a:pt x="378293" y="799981"/>
                    <a:pt x="347249" y="728720"/>
                  </a:cubicBezTo>
                  <a:cubicBezTo>
                    <a:pt x="316205" y="657459"/>
                    <a:pt x="256937" y="578437"/>
                    <a:pt x="203315" y="457787"/>
                  </a:cubicBezTo>
                  <a:cubicBezTo>
                    <a:pt x="149693" y="337137"/>
                    <a:pt x="-4824" y="-16346"/>
                    <a:pt x="115" y="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: 図形 1418">
              <a:extLst>
                <a:ext uri="{FF2B5EF4-FFF2-40B4-BE49-F238E27FC236}">
                  <a16:creationId xmlns:a16="http://schemas.microsoft.com/office/drawing/2014/main" id="{1631AFF9-1A7B-4356-8298-41B3EFCD7E89}"/>
                </a:ext>
              </a:extLst>
            </p:cNvPr>
            <p:cNvSpPr/>
            <p:nvPr/>
          </p:nvSpPr>
          <p:spPr>
            <a:xfrm>
              <a:off x="3734224" y="7665848"/>
              <a:ext cx="631074" cy="645101"/>
            </a:xfrm>
            <a:custGeom>
              <a:avLst/>
              <a:gdLst>
                <a:gd name="connsiteX0" fmla="*/ 8043 w 631074"/>
                <a:gd name="connsiteY0" fmla="*/ 13419 h 645101"/>
                <a:gd name="connsiteX1" fmla="*/ 541443 w 631074"/>
                <a:gd name="connsiteY1" fmla="*/ 567985 h 645101"/>
                <a:gd name="connsiteX2" fmla="*/ 630343 w 631074"/>
                <a:gd name="connsiteY2" fmla="*/ 635719 h 645101"/>
                <a:gd name="connsiteX3" fmla="*/ 541443 w 631074"/>
                <a:gd name="connsiteY3" fmla="*/ 521419 h 645101"/>
                <a:gd name="connsiteX4" fmla="*/ 240876 w 631074"/>
                <a:gd name="connsiteY4" fmla="*/ 199685 h 645101"/>
                <a:gd name="connsiteX5" fmla="*/ 8043 w 631074"/>
                <a:gd name="connsiteY5" fmla="*/ 13419 h 64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1074" h="645101">
                  <a:moveTo>
                    <a:pt x="8043" y="13419"/>
                  </a:moveTo>
                  <a:cubicBezTo>
                    <a:pt x="58137" y="74802"/>
                    <a:pt x="437726" y="464268"/>
                    <a:pt x="541443" y="567985"/>
                  </a:cubicBezTo>
                  <a:cubicBezTo>
                    <a:pt x="645160" y="671702"/>
                    <a:pt x="630343" y="643480"/>
                    <a:pt x="630343" y="635719"/>
                  </a:cubicBezTo>
                  <a:cubicBezTo>
                    <a:pt x="630343" y="627958"/>
                    <a:pt x="606354" y="594091"/>
                    <a:pt x="541443" y="521419"/>
                  </a:cubicBezTo>
                  <a:cubicBezTo>
                    <a:pt x="476532" y="448747"/>
                    <a:pt x="326954" y="282941"/>
                    <a:pt x="240876" y="199685"/>
                  </a:cubicBezTo>
                  <a:cubicBezTo>
                    <a:pt x="154798" y="116429"/>
                    <a:pt x="-42051" y="-47964"/>
                    <a:pt x="8043" y="13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: 図形 1419">
              <a:extLst>
                <a:ext uri="{FF2B5EF4-FFF2-40B4-BE49-F238E27FC236}">
                  <a16:creationId xmlns:a16="http://schemas.microsoft.com/office/drawing/2014/main" id="{0A7338FF-6FC4-4AB9-BF99-00C9BC013129}"/>
                </a:ext>
              </a:extLst>
            </p:cNvPr>
            <p:cNvSpPr/>
            <p:nvPr/>
          </p:nvSpPr>
          <p:spPr>
            <a:xfrm>
              <a:off x="4401586" y="8320821"/>
              <a:ext cx="780322" cy="565238"/>
            </a:xfrm>
            <a:custGeom>
              <a:avLst/>
              <a:gdLst>
                <a:gd name="connsiteX0" fmla="*/ 1081 w 780322"/>
                <a:gd name="connsiteY0" fmla="*/ 1912 h 565238"/>
                <a:gd name="connsiteX1" fmla="*/ 399014 w 780322"/>
                <a:gd name="connsiteY1" fmla="*/ 357512 h 565238"/>
                <a:gd name="connsiteX2" fmla="*/ 509081 w 780322"/>
                <a:gd name="connsiteY2" fmla="*/ 425246 h 565238"/>
                <a:gd name="connsiteX3" fmla="*/ 775781 w 780322"/>
                <a:gd name="connsiteY3" fmla="*/ 564946 h 565238"/>
                <a:gd name="connsiteX4" fmla="*/ 648781 w 780322"/>
                <a:gd name="connsiteY4" fmla="*/ 454879 h 565238"/>
                <a:gd name="connsiteX5" fmla="*/ 293181 w 780322"/>
                <a:gd name="connsiteY5" fmla="*/ 226279 h 565238"/>
                <a:gd name="connsiteX6" fmla="*/ 1081 w 780322"/>
                <a:gd name="connsiteY6" fmla="*/ 1912 h 56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322" h="565238">
                  <a:moveTo>
                    <a:pt x="1081" y="1912"/>
                  </a:moveTo>
                  <a:cubicBezTo>
                    <a:pt x="18720" y="23784"/>
                    <a:pt x="314347" y="286956"/>
                    <a:pt x="399014" y="357512"/>
                  </a:cubicBezTo>
                  <a:cubicBezTo>
                    <a:pt x="483681" y="428068"/>
                    <a:pt x="446287" y="390674"/>
                    <a:pt x="509081" y="425246"/>
                  </a:cubicBezTo>
                  <a:cubicBezTo>
                    <a:pt x="571875" y="459818"/>
                    <a:pt x="752498" y="560007"/>
                    <a:pt x="775781" y="564946"/>
                  </a:cubicBezTo>
                  <a:cubicBezTo>
                    <a:pt x="799064" y="569885"/>
                    <a:pt x="729214" y="511324"/>
                    <a:pt x="648781" y="454879"/>
                  </a:cubicBezTo>
                  <a:cubicBezTo>
                    <a:pt x="568348" y="398435"/>
                    <a:pt x="400426" y="301068"/>
                    <a:pt x="293181" y="226279"/>
                  </a:cubicBezTo>
                  <a:cubicBezTo>
                    <a:pt x="185937" y="151490"/>
                    <a:pt x="-16558" y="-19960"/>
                    <a:pt x="1081" y="19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: 図形 1420">
              <a:extLst>
                <a:ext uri="{FF2B5EF4-FFF2-40B4-BE49-F238E27FC236}">
                  <a16:creationId xmlns:a16="http://schemas.microsoft.com/office/drawing/2014/main" id="{330FE0EA-3903-4D29-B151-008F685EB566}"/>
                </a:ext>
              </a:extLst>
            </p:cNvPr>
            <p:cNvSpPr/>
            <p:nvPr/>
          </p:nvSpPr>
          <p:spPr>
            <a:xfrm>
              <a:off x="3303763" y="6720227"/>
              <a:ext cx="386476" cy="990462"/>
            </a:xfrm>
            <a:custGeom>
              <a:avLst/>
              <a:gdLst>
                <a:gd name="connsiteX0" fmla="*/ 10937 w 386476"/>
                <a:gd name="connsiteY0" fmla="*/ 2306 h 990462"/>
                <a:gd name="connsiteX1" fmla="*/ 32104 w 386476"/>
                <a:gd name="connsiteY1" fmla="*/ 235140 h 990462"/>
                <a:gd name="connsiteX2" fmla="*/ 366537 w 386476"/>
                <a:gd name="connsiteY2" fmla="*/ 950573 h 990462"/>
                <a:gd name="connsiteX3" fmla="*/ 324204 w 386476"/>
                <a:gd name="connsiteY3" fmla="*/ 844740 h 990462"/>
                <a:gd name="connsiteX4" fmla="*/ 125237 w 386476"/>
                <a:gd name="connsiteY4" fmla="*/ 387540 h 990462"/>
                <a:gd name="connsiteX5" fmla="*/ 10937 w 386476"/>
                <a:gd name="connsiteY5" fmla="*/ 129306 h 990462"/>
                <a:gd name="connsiteX6" fmla="*/ 10937 w 386476"/>
                <a:gd name="connsiteY6" fmla="*/ 2306 h 99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476" h="990462">
                  <a:moveTo>
                    <a:pt x="10937" y="2306"/>
                  </a:moveTo>
                  <a:cubicBezTo>
                    <a:pt x="14465" y="19945"/>
                    <a:pt x="-27163" y="77096"/>
                    <a:pt x="32104" y="235140"/>
                  </a:cubicBezTo>
                  <a:cubicBezTo>
                    <a:pt x="91371" y="393184"/>
                    <a:pt x="317854" y="848973"/>
                    <a:pt x="366537" y="950573"/>
                  </a:cubicBezTo>
                  <a:cubicBezTo>
                    <a:pt x="415220" y="1052173"/>
                    <a:pt x="364421" y="938579"/>
                    <a:pt x="324204" y="844740"/>
                  </a:cubicBezTo>
                  <a:cubicBezTo>
                    <a:pt x="283987" y="750901"/>
                    <a:pt x="177448" y="506779"/>
                    <a:pt x="125237" y="387540"/>
                  </a:cubicBezTo>
                  <a:cubicBezTo>
                    <a:pt x="73026" y="268301"/>
                    <a:pt x="29987" y="186456"/>
                    <a:pt x="10937" y="129306"/>
                  </a:cubicBezTo>
                  <a:cubicBezTo>
                    <a:pt x="-8113" y="72156"/>
                    <a:pt x="7409" y="-15333"/>
                    <a:pt x="10937" y="2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: 図形 1421">
              <a:extLst>
                <a:ext uri="{FF2B5EF4-FFF2-40B4-BE49-F238E27FC236}">
                  <a16:creationId xmlns:a16="http://schemas.microsoft.com/office/drawing/2014/main" id="{D5FDCA22-5E3B-47EC-9096-A739680585F3}"/>
                </a:ext>
              </a:extLst>
            </p:cNvPr>
            <p:cNvSpPr/>
            <p:nvPr/>
          </p:nvSpPr>
          <p:spPr>
            <a:xfrm>
              <a:off x="3674236" y="7708815"/>
              <a:ext cx="636016" cy="609890"/>
            </a:xfrm>
            <a:custGeom>
              <a:avLst/>
              <a:gdLst>
                <a:gd name="connsiteX0" fmla="*/ 297 w 636016"/>
                <a:gd name="connsiteY0" fmla="*/ 85 h 609890"/>
                <a:gd name="connsiteX1" fmla="*/ 432097 w 636016"/>
                <a:gd name="connsiteY1" fmla="*/ 402252 h 609890"/>
                <a:gd name="connsiteX2" fmla="*/ 635297 w 636016"/>
                <a:gd name="connsiteY2" fmla="*/ 609685 h 609890"/>
                <a:gd name="connsiteX3" fmla="*/ 368597 w 636016"/>
                <a:gd name="connsiteY3" fmla="*/ 368385 h 609890"/>
                <a:gd name="connsiteX4" fmla="*/ 297 w 636016"/>
                <a:gd name="connsiteY4" fmla="*/ 85 h 60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016" h="609890">
                  <a:moveTo>
                    <a:pt x="297" y="85"/>
                  </a:moveTo>
                  <a:cubicBezTo>
                    <a:pt x="10880" y="5729"/>
                    <a:pt x="326264" y="300652"/>
                    <a:pt x="432097" y="402252"/>
                  </a:cubicBezTo>
                  <a:cubicBezTo>
                    <a:pt x="537930" y="503852"/>
                    <a:pt x="645880" y="615329"/>
                    <a:pt x="635297" y="609685"/>
                  </a:cubicBezTo>
                  <a:cubicBezTo>
                    <a:pt x="624714" y="604041"/>
                    <a:pt x="473019" y="466457"/>
                    <a:pt x="368597" y="368385"/>
                  </a:cubicBezTo>
                  <a:cubicBezTo>
                    <a:pt x="264175" y="270313"/>
                    <a:pt x="-10286" y="-5559"/>
                    <a:pt x="297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: 図形 1422">
              <a:extLst>
                <a:ext uri="{FF2B5EF4-FFF2-40B4-BE49-F238E27FC236}">
                  <a16:creationId xmlns:a16="http://schemas.microsoft.com/office/drawing/2014/main" id="{36BF05C0-0DC9-4143-99AB-0B9C2EC55AC1}"/>
                </a:ext>
              </a:extLst>
            </p:cNvPr>
            <p:cNvSpPr/>
            <p:nvPr/>
          </p:nvSpPr>
          <p:spPr>
            <a:xfrm>
              <a:off x="4337603" y="8336818"/>
              <a:ext cx="884972" cy="643795"/>
            </a:xfrm>
            <a:custGeom>
              <a:avLst/>
              <a:gdLst>
                <a:gd name="connsiteX0" fmla="*/ 1564 w 884972"/>
                <a:gd name="connsiteY0" fmla="*/ 2849 h 643795"/>
                <a:gd name="connsiteX1" fmla="*/ 496864 w 884972"/>
                <a:gd name="connsiteY1" fmla="*/ 426182 h 643795"/>
                <a:gd name="connsiteX2" fmla="*/ 687364 w 884972"/>
                <a:gd name="connsiteY2" fmla="*/ 587049 h 643795"/>
                <a:gd name="connsiteX3" fmla="*/ 873630 w 884972"/>
                <a:gd name="connsiteY3" fmla="*/ 642082 h 643795"/>
                <a:gd name="connsiteX4" fmla="*/ 835530 w 884972"/>
                <a:gd name="connsiteY4" fmla="*/ 616682 h 643795"/>
                <a:gd name="connsiteX5" fmla="*/ 598464 w 884972"/>
                <a:gd name="connsiteY5" fmla="*/ 489682 h 643795"/>
                <a:gd name="connsiteX6" fmla="*/ 348697 w 884972"/>
                <a:gd name="connsiteY6" fmla="*/ 252615 h 643795"/>
                <a:gd name="connsiteX7" fmla="*/ 1564 w 884972"/>
                <a:gd name="connsiteY7" fmla="*/ 2849 h 64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4972" h="643795">
                  <a:moveTo>
                    <a:pt x="1564" y="2849"/>
                  </a:moveTo>
                  <a:cubicBezTo>
                    <a:pt x="26259" y="31777"/>
                    <a:pt x="496864" y="426182"/>
                    <a:pt x="496864" y="426182"/>
                  </a:cubicBezTo>
                  <a:cubicBezTo>
                    <a:pt x="611164" y="523549"/>
                    <a:pt x="624570" y="551066"/>
                    <a:pt x="687364" y="587049"/>
                  </a:cubicBezTo>
                  <a:cubicBezTo>
                    <a:pt x="750158" y="623032"/>
                    <a:pt x="848936" y="637143"/>
                    <a:pt x="873630" y="642082"/>
                  </a:cubicBezTo>
                  <a:cubicBezTo>
                    <a:pt x="898324" y="647021"/>
                    <a:pt x="881391" y="642082"/>
                    <a:pt x="835530" y="616682"/>
                  </a:cubicBezTo>
                  <a:cubicBezTo>
                    <a:pt x="789669" y="591282"/>
                    <a:pt x="679603" y="550360"/>
                    <a:pt x="598464" y="489682"/>
                  </a:cubicBezTo>
                  <a:cubicBezTo>
                    <a:pt x="517325" y="429004"/>
                    <a:pt x="446064" y="332343"/>
                    <a:pt x="348697" y="252615"/>
                  </a:cubicBezTo>
                  <a:cubicBezTo>
                    <a:pt x="251330" y="172887"/>
                    <a:pt x="-23131" y="-26079"/>
                    <a:pt x="1564" y="2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: 図形 1423">
              <a:extLst>
                <a:ext uri="{FF2B5EF4-FFF2-40B4-BE49-F238E27FC236}">
                  <a16:creationId xmlns:a16="http://schemas.microsoft.com/office/drawing/2014/main" id="{81BAEF7C-6F80-47CD-92EA-F08B4C9A0B66}"/>
                </a:ext>
              </a:extLst>
            </p:cNvPr>
            <p:cNvSpPr/>
            <p:nvPr/>
          </p:nvSpPr>
          <p:spPr>
            <a:xfrm>
              <a:off x="4086917" y="4699772"/>
              <a:ext cx="50368" cy="61275"/>
            </a:xfrm>
            <a:custGeom>
              <a:avLst/>
              <a:gdLst>
                <a:gd name="connsiteX0" fmla="*/ 50108 w 50368"/>
                <a:gd name="connsiteY0" fmla="*/ 61141 h 61275"/>
                <a:gd name="connsiteX1" fmla="*/ 896 w 50368"/>
                <a:gd name="connsiteY1" fmla="*/ 16691 h 61275"/>
                <a:gd name="connsiteX2" fmla="*/ 19946 w 50368"/>
                <a:gd name="connsiteY2" fmla="*/ 816 h 61275"/>
                <a:gd name="connsiteX3" fmla="*/ 50108 w 50368"/>
                <a:gd name="connsiteY3" fmla="*/ 61141 h 6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68" h="61275">
                  <a:moveTo>
                    <a:pt x="50108" y="61141"/>
                  </a:moveTo>
                  <a:cubicBezTo>
                    <a:pt x="46933" y="63787"/>
                    <a:pt x="5923" y="26745"/>
                    <a:pt x="896" y="16691"/>
                  </a:cubicBezTo>
                  <a:cubicBezTo>
                    <a:pt x="-4131" y="6637"/>
                    <a:pt x="13332" y="-2888"/>
                    <a:pt x="19946" y="816"/>
                  </a:cubicBezTo>
                  <a:cubicBezTo>
                    <a:pt x="26560" y="4520"/>
                    <a:pt x="53283" y="58495"/>
                    <a:pt x="50108" y="6114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: 図形 1424">
              <a:extLst>
                <a:ext uri="{FF2B5EF4-FFF2-40B4-BE49-F238E27FC236}">
                  <a16:creationId xmlns:a16="http://schemas.microsoft.com/office/drawing/2014/main" id="{CECB7273-1E4B-45F2-90CF-9A80BB33E92D}"/>
                </a:ext>
              </a:extLst>
            </p:cNvPr>
            <p:cNvSpPr/>
            <p:nvPr/>
          </p:nvSpPr>
          <p:spPr>
            <a:xfrm>
              <a:off x="2384359" y="4812523"/>
              <a:ext cx="388160" cy="767625"/>
            </a:xfrm>
            <a:custGeom>
              <a:avLst/>
              <a:gdLst>
                <a:gd name="connsiteX0" fmla="*/ 66 w 388160"/>
                <a:gd name="connsiteY0" fmla="*/ 777 h 767625"/>
                <a:gd name="connsiteX1" fmla="*/ 161991 w 388160"/>
                <a:gd name="connsiteY1" fmla="*/ 210327 h 767625"/>
                <a:gd name="connsiteX2" fmla="*/ 228666 w 388160"/>
                <a:gd name="connsiteY2" fmla="*/ 423052 h 767625"/>
                <a:gd name="connsiteX3" fmla="*/ 381066 w 388160"/>
                <a:gd name="connsiteY3" fmla="*/ 759602 h 767625"/>
                <a:gd name="connsiteX4" fmla="*/ 349316 w 388160"/>
                <a:gd name="connsiteY4" fmla="*/ 635777 h 767625"/>
                <a:gd name="connsiteX5" fmla="*/ 228666 w 388160"/>
                <a:gd name="connsiteY5" fmla="*/ 340502 h 767625"/>
                <a:gd name="connsiteX6" fmla="*/ 142941 w 388160"/>
                <a:gd name="connsiteY6" fmla="*/ 146827 h 767625"/>
                <a:gd name="connsiteX7" fmla="*/ 66 w 388160"/>
                <a:gd name="connsiteY7" fmla="*/ 777 h 76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160" h="767625">
                  <a:moveTo>
                    <a:pt x="66" y="777"/>
                  </a:moveTo>
                  <a:cubicBezTo>
                    <a:pt x="3241" y="11360"/>
                    <a:pt x="123891" y="139948"/>
                    <a:pt x="161991" y="210327"/>
                  </a:cubicBezTo>
                  <a:cubicBezTo>
                    <a:pt x="200091" y="280706"/>
                    <a:pt x="192154" y="331506"/>
                    <a:pt x="228666" y="423052"/>
                  </a:cubicBezTo>
                  <a:cubicBezTo>
                    <a:pt x="265178" y="514598"/>
                    <a:pt x="360958" y="724148"/>
                    <a:pt x="381066" y="759602"/>
                  </a:cubicBezTo>
                  <a:cubicBezTo>
                    <a:pt x="401174" y="795056"/>
                    <a:pt x="374716" y="705627"/>
                    <a:pt x="349316" y="635777"/>
                  </a:cubicBezTo>
                  <a:cubicBezTo>
                    <a:pt x="323916" y="565927"/>
                    <a:pt x="263062" y="421994"/>
                    <a:pt x="228666" y="340502"/>
                  </a:cubicBezTo>
                  <a:cubicBezTo>
                    <a:pt x="194270" y="259010"/>
                    <a:pt x="176808" y="203448"/>
                    <a:pt x="142941" y="146827"/>
                  </a:cubicBezTo>
                  <a:cubicBezTo>
                    <a:pt x="109074" y="90206"/>
                    <a:pt x="-3109" y="-9806"/>
                    <a:pt x="66" y="7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: 図形 1425">
              <a:extLst>
                <a:ext uri="{FF2B5EF4-FFF2-40B4-BE49-F238E27FC236}">
                  <a16:creationId xmlns:a16="http://schemas.microsoft.com/office/drawing/2014/main" id="{2BA4F277-30FE-4AEE-853C-F64956094978}"/>
                </a:ext>
              </a:extLst>
            </p:cNvPr>
            <p:cNvSpPr/>
            <p:nvPr/>
          </p:nvSpPr>
          <p:spPr>
            <a:xfrm>
              <a:off x="2952378" y="5494117"/>
              <a:ext cx="293329" cy="229426"/>
            </a:xfrm>
            <a:custGeom>
              <a:avLst/>
              <a:gdLst>
                <a:gd name="connsiteX0" fmla="*/ 372 w 293329"/>
                <a:gd name="connsiteY0" fmla="*/ 227233 h 229426"/>
                <a:gd name="connsiteX1" fmla="*/ 162297 w 293329"/>
                <a:gd name="connsiteY1" fmla="*/ 157383 h 229426"/>
                <a:gd name="connsiteX2" fmla="*/ 292472 w 293329"/>
                <a:gd name="connsiteY2" fmla="*/ 1808 h 229426"/>
                <a:gd name="connsiteX3" fmla="*/ 209922 w 293329"/>
                <a:gd name="connsiteY3" fmla="*/ 81183 h 229426"/>
                <a:gd name="connsiteX4" fmla="*/ 372 w 293329"/>
                <a:gd name="connsiteY4" fmla="*/ 227233 h 2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29" h="229426">
                  <a:moveTo>
                    <a:pt x="372" y="227233"/>
                  </a:moveTo>
                  <a:cubicBezTo>
                    <a:pt x="-7565" y="239933"/>
                    <a:pt x="113614" y="194954"/>
                    <a:pt x="162297" y="157383"/>
                  </a:cubicBezTo>
                  <a:cubicBezTo>
                    <a:pt x="210980" y="119812"/>
                    <a:pt x="284535" y="14508"/>
                    <a:pt x="292472" y="1808"/>
                  </a:cubicBezTo>
                  <a:cubicBezTo>
                    <a:pt x="300409" y="-10892"/>
                    <a:pt x="251726" y="46258"/>
                    <a:pt x="209922" y="81183"/>
                  </a:cubicBezTo>
                  <a:cubicBezTo>
                    <a:pt x="168118" y="116108"/>
                    <a:pt x="8309" y="214533"/>
                    <a:pt x="372" y="227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8" name="グループ化 447">
            <a:extLst>
              <a:ext uri="{FF2B5EF4-FFF2-40B4-BE49-F238E27FC236}">
                <a16:creationId xmlns:a16="http://schemas.microsoft.com/office/drawing/2014/main" id="{027ADF68-7F45-486D-A9B5-22A7A4105A34}"/>
              </a:ext>
            </a:extLst>
          </p:cNvPr>
          <p:cNvGrpSpPr/>
          <p:nvPr/>
        </p:nvGrpSpPr>
        <p:grpSpPr>
          <a:xfrm>
            <a:off x="-173282" y="1438950"/>
            <a:ext cx="9842947" cy="9126942"/>
            <a:chOff x="-173282" y="1438950"/>
            <a:chExt cx="9842947" cy="9126942"/>
          </a:xfrm>
        </p:grpSpPr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50A6104A-C9BC-4D0F-BF95-782CACBA1200}"/>
                </a:ext>
              </a:extLst>
            </p:cNvPr>
            <p:cNvSpPr/>
            <p:nvPr/>
          </p:nvSpPr>
          <p:spPr>
            <a:xfrm>
              <a:off x="4759311" y="1512288"/>
              <a:ext cx="229109" cy="477804"/>
            </a:xfrm>
            <a:custGeom>
              <a:avLst/>
              <a:gdLst>
                <a:gd name="connsiteX0" fmla="*/ 198452 w 229109"/>
                <a:gd name="connsiteY0" fmla="*/ 600 h 477804"/>
                <a:gd name="connsiteX1" fmla="*/ 227027 w 229109"/>
                <a:gd name="connsiteY1" fmla="*/ 192687 h 477804"/>
                <a:gd name="connsiteX2" fmla="*/ 130189 w 229109"/>
                <a:gd name="connsiteY2" fmla="*/ 416525 h 477804"/>
                <a:gd name="connsiteX3" fmla="*/ 14 w 229109"/>
                <a:gd name="connsiteY3" fmla="*/ 476850 h 477804"/>
                <a:gd name="connsiteX4" fmla="*/ 122252 w 229109"/>
                <a:gd name="connsiteY4" fmla="*/ 383187 h 477804"/>
                <a:gd name="connsiteX5" fmla="*/ 220677 w 229109"/>
                <a:gd name="connsiteY5" fmla="*/ 140300 h 477804"/>
                <a:gd name="connsiteX6" fmla="*/ 198452 w 229109"/>
                <a:gd name="connsiteY6" fmla="*/ 600 h 47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109" h="477804">
                  <a:moveTo>
                    <a:pt x="198452" y="600"/>
                  </a:moveTo>
                  <a:cubicBezTo>
                    <a:pt x="199510" y="9331"/>
                    <a:pt x="238404" y="123366"/>
                    <a:pt x="227027" y="192687"/>
                  </a:cubicBezTo>
                  <a:cubicBezTo>
                    <a:pt x="215650" y="262008"/>
                    <a:pt x="168025" y="369164"/>
                    <a:pt x="130189" y="416525"/>
                  </a:cubicBezTo>
                  <a:cubicBezTo>
                    <a:pt x="92353" y="463886"/>
                    <a:pt x="1337" y="482406"/>
                    <a:pt x="14" y="476850"/>
                  </a:cubicBezTo>
                  <a:cubicBezTo>
                    <a:pt x="-1309" y="471294"/>
                    <a:pt x="85475" y="439279"/>
                    <a:pt x="122252" y="383187"/>
                  </a:cubicBezTo>
                  <a:cubicBezTo>
                    <a:pt x="159029" y="327095"/>
                    <a:pt x="206919" y="200360"/>
                    <a:pt x="220677" y="140300"/>
                  </a:cubicBezTo>
                  <a:cubicBezTo>
                    <a:pt x="234435" y="80240"/>
                    <a:pt x="197394" y="-8131"/>
                    <a:pt x="198452" y="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DB4B9E62-B408-4060-BF0F-429ECB8D8840}"/>
                </a:ext>
              </a:extLst>
            </p:cNvPr>
            <p:cNvSpPr/>
            <p:nvPr/>
          </p:nvSpPr>
          <p:spPr>
            <a:xfrm>
              <a:off x="4707483" y="1485667"/>
              <a:ext cx="259850" cy="653911"/>
            </a:xfrm>
            <a:custGeom>
              <a:avLst/>
              <a:gdLst>
                <a:gd name="connsiteX0" fmla="*/ 253455 w 259850"/>
                <a:gd name="connsiteY0" fmla="*/ 8171 h 653911"/>
                <a:gd name="connsiteX1" fmla="*/ 1042 w 259850"/>
                <a:gd name="connsiteY1" fmla="*/ 647933 h 653911"/>
                <a:gd name="connsiteX2" fmla="*/ 167730 w 259850"/>
                <a:gd name="connsiteY2" fmla="*/ 309796 h 653911"/>
                <a:gd name="connsiteX3" fmla="*/ 253455 w 259850"/>
                <a:gd name="connsiteY3" fmla="*/ 8171 h 6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50" h="653911">
                  <a:moveTo>
                    <a:pt x="253455" y="8171"/>
                  </a:moveTo>
                  <a:cubicBezTo>
                    <a:pt x="225674" y="64527"/>
                    <a:pt x="15329" y="597662"/>
                    <a:pt x="1042" y="647933"/>
                  </a:cubicBezTo>
                  <a:cubicBezTo>
                    <a:pt x="-13245" y="698204"/>
                    <a:pt x="123280" y="418010"/>
                    <a:pt x="167730" y="309796"/>
                  </a:cubicBezTo>
                  <a:cubicBezTo>
                    <a:pt x="212180" y="201582"/>
                    <a:pt x="281236" y="-48185"/>
                    <a:pt x="253455" y="81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D2919A11-5236-4FF1-89CA-F03D477049C6}"/>
                </a:ext>
              </a:extLst>
            </p:cNvPr>
            <p:cNvSpPr/>
            <p:nvPr/>
          </p:nvSpPr>
          <p:spPr>
            <a:xfrm>
              <a:off x="4634754" y="2128376"/>
              <a:ext cx="75359" cy="280031"/>
            </a:xfrm>
            <a:custGeom>
              <a:avLst/>
              <a:gdLst>
                <a:gd name="connsiteX0" fmla="*/ 75359 w 75359"/>
                <a:gd name="connsiteY0" fmla="*/ 462 h 280031"/>
                <a:gd name="connsiteX1" fmla="*/ 3921 w 75359"/>
                <a:gd name="connsiteY1" fmla="*/ 214774 h 280031"/>
                <a:gd name="connsiteX2" fmla="*/ 18209 w 75359"/>
                <a:gd name="connsiteY2" fmla="*/ 278274 h 280031"/>
                <a:gd name="connsiteX3" fmla="*/ 2334 w 75359"/>
                <a:gd name="connsiteY3" fmla="*/ 160799 h 280031"/>
                <a:gd name="connsiteX4" fmla="*/ 75359 w 75359"/>
                <a:gd name="connsiteY4" fmla="*/ 462 h 28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59" h="280031">
                  <a:moveTo>
                    <a:pt x="75359" y="462"/>
                  </a:moveTo>
                  <a:cubicBezTo>
                    <a:pt x="75623" y="9458"/>
                    <a:pt x="13446" y="168472"/>
                    <a:pt x="3921" y="214774"/>
                  </a:cubicBezTo>
                  <a:cubicBezTo>
                    <a:pt x="-5604" y="261076"/>
                    <a:pt x="18473" y="287270"/>
                    <a:pt x="18209" y="278274"/>
                  </a:cubicBezTo>
                  <a:cubicBezTo>
                    <a:pt x="17945" y="269278"/>
                    <a:pt x="-7720" y="205513"/>
                    <a:pt x="2334" y="160799"/>
                  </a:cubicBezTo>
                  <a:cubicBezTo>
                    <a:pt x="12388" y="116085"/>
                    <a:pt x="75095" y="-8534"/>
                    <a:pt x="75359" y="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AD816E39-6719-4D6F-BB45-0D6391DF4457}"/>
                </a:ext>
              </a:extLst>
            </p:cNvPr>
            <p:cNvSpPr/>
            <p:nvPr/>
          </p:nvSpPr>
          <p:spPr>
            <a:xfrm>
              <a:off x="4560777" y="2385582"/>
              <a:ext cx="101776" cy="106461"/>
            </a:xfrm>
            <a:custGeom>
              <a:avLst/>
              <a:gdLst>
                <a:gd name="connsiteX0" fmla="*/ 81073 w 101776"/>
                <a:gd name="connsiteY0" fmla="*/ 431 h 106461"/>
                <a:gd name="connsiteX1" fmla="*/ 111 w 101776"/>
                <a:gd name="connsiteY1" fmla="*/ 90918 h 106461"/>
                <a:gd name="connsiteX2" fmla="*/ 101711 w 101776"/>
                <a:gd name="connsiteY2" fmla="*/ 103618 h 106461"/>
                <a:gd name="connsiteX3" fmla="*/ 15986 w 101776"/>
                <a:gd name="connsiteY3" fmla="*/ 102031 h 106461"/>
                <a:gd name="connsiteX4" fmla="*/ 42973 w 101776"/>
                <a:gd name="connsiteY4" fmla="*/ 57581 h 106461"/>
                <a:gd name="connsiteX5" fmla="*/ 81073 w 101776"/>
                <a:gd name="connsiteY5" fmla="*/ 431 h 10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76" h="106461">
                  <a:moveTo>
                    <a:pt x="81073" y="431"/>
                  </a:moveTo>
                  <a:cubicBezTo>
                    <a:pt x="73929" y="5987"/>
                    <a:pt x="-3329" y="73720"/>
                    <a:pt x="111" y="90918"/>
                  </a:cubicBezTo>
                  <a:cubicBezTo>
                    <a:pt x="3551" y="108116"/>
                    <a:pt x="99065" y="101766"/>
                    <a:pt x="101711" y="103618"/>
                  </a:cubicBezTo>
                  <a:cubicBezTo>
                    <a:pt x="104357" y="105470"/>
                    <a:pt x="25776" y="109704"/>
                    <a:pt x="15986" y="102031"/>
                  </a:cubicBezTo>
                  <a:cubicBezTo>
                    <a:pt x="6196" y="94358"/>
                    <a:pt x="33183" y="70546"/>
                    <a:pt x="42973" y="57581"/>
                  </a:cubicBezTo>
                  <a:cubicBezTo>
                    <a:pt x="52762" y="44616"/>
                    <a:pt x="88217" y="-5125"/>
                    <a:pt x="81073" y="4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830A667E-0952-4CAA-97CC-163B27A08E19}"/>
                </a:ext>
              </a:extLst>
            </p:cNvPr>
            <p:cNvSpPr/>
            <p:nvPr/>
          </p:nvSpPr>
          <p:spPr>
            <a:xfrm>
              <a:off x="4378104" y="2506572"/>
              <a:ext cx="186433" cy="353305"/>
            </a:xfrm>
            <a:custGeom>
              <a:avLst/>
              <a:gdLst>
                <a:gd name="connsiteX0" fmla="*/ 185959 w 186433"/>
                <a:gd name="connsiteY0" fmla="*/ 91 h 353305"/>
                <a:gd name="connsiteX1" fmla="*/ 116109 w 186433"/>
                <a:gd name="connsiteY1" fmla="*/ 173128 h 353305"/>
                <a:gd name="connsiteX2" fmla="*/ 133571 w 186433"/>
                <a:gd name="connsiteY2" fmla="*/ 236628 h 353305"/>
                <a:gd name="connsiteX3" fmla="*/ 108171 w 186433"/>
                <a:gd name="connsiteY3" fmla="*/ 260441 h 353305"/>
                <a:gd name="connsiteX4" fmla="*/ 221 w 186433"/>
                <a:gd name="connsiteY4" fmla="*/ 350928 h 353305"/>
                <a:gd name="connsiteX5" fmla="*/ 139921 w 186433"/>
                <a:gd name="connsiteY5" fmla="*/ 152491 h 353305"/>
                <a:gd name="connsiteX6" fmla="*/ 185959 w 186433"/>
                <a:gd name="connsiteY6" fmla="*/ 91 h 35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433" h="353305">
                  <a:moveTo>
                    <a:pt x="185959" y="91"/>
                  </a:moveTo>
                  <a:cubicBezTo>
                    <a:pt x="181990" y="3530"/>
                    <a:pt x="124840" y="133705"/>
                    <a:pt x="116109" y="173128"/>
                  </a:cubicBezTo>
                  <a:cubicBezTo>
                    <a:pt x="107378" y="212551"/>
                    <a:pt x="134894" y="222076"/>
                    <a:pt x="133571" y="236628"/>
                  </a:cubicBezTo>
                  <a:cubicBezTo>
                    <a:pt x="132248" y="251180"/>
                    <a:pt x="130396" y="241391"/>
                    <a:pt x="108171" y="260441"/>
                  </a:cubicBezTo>
                  <a:cubicBezTo>
                    <a:pt x="85946" y="279491"/>
                    <a:pt x="-5071" y="368920"/>
                    <a:pt x="221" y="350928"/>
                  </a:cubicBezTo>
                  <a:cubicBezTo>
                    <a:pt x="5513" y="332936"/>
                    <a:pt x="111346" y="214139"/>
                    <a:pt x="139921" y="152491"/>
                  </a:cubicBezTo>
                  <a:cubicBezTo>
                    <a:pt x="168496" y="90843"/>
                    <a:pt x="189928" y="-3348"/>
                    <a:pt x="185959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488CA25D-8B1F-437E-A973-A2710EA22D5D}"/>
                </a:ext>
              </a:extLst>
            </p:cNvPr>
            <p:cNvSpPr/>
            <p:nvPr/>
          </p:nvSpPr>
          <p:spPr>
            <a:xfrm>
              <a:off x="4383040" y="2713423"/>
              <a:ext cx="142434" cy="221738"/>
            </a:xfrm>
            <a:custGeom>
              <a:avLst/>
              <a:gdLst>
                <a:gd name="connsiteX0" fmla="*/ 115935 w 142434"/>
                <a:gd name="connsiteY0" fmla="*/ 1202 h 221738"/>
                <a:gd name="connsiteX1" fmla="*/ 141335 w 142434"/>
                <a:gd name="connsiteY1" fmla="*/ 113915 h 221738"/>
                <a:gd name="connsiteX2" fmla="*/ 73073 w 142434"/>
                <a:gd name="connsiteY2" fmla="*/ 220277 h 221738"/>
                <a:gd name="connsiteX3" fmla="*/ 48 w 142434"/>
                <a:gd name="connsiteY3" fmla="*/ 177415 h 221738"/>
                <a:gd name="connsiteX4" fmla="*/ 84185 w 142434"/>
                <a:gd name="connsiteY4" fmla="*/ 201227 h 221738"/>
                <a:gd name="connsiteX5" fmla="*/ 123873 w 142434"/>
                <a:gd name="connsiteY5" fmla="*/ 120265 h 221738"/>
                <a:gd name="connsiteX6" fmla="*/ 125460 w 142434"/>
                <a:gd name="connsiteY6" fmla="*/ 56765 h 221738"/>
                <a:gd name="connsiteX7" fmla="*/ 115935 w 142434"/>
                <a:gd name="connsiteY7" fmla="*/ 1202 h 22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434" h="221738">
                  <a:moveTo>
                    <a:pt x="115935" y="1202"/>
                  </a:moveTo>
                  <a:cubicBezTo>
                    <a:pt x="118581" y="10727"/>
                    <a:pt x="148479" y="77403"/>
                    <a:pt x="141335" y="113915"/>
                  </a:cubicBezTo>
                  <a:cubicBezTo>
                    <a:pt x="134191" y="150428"/>
                    <a:pt x="96621" y="209694"/>
                    <a:pt x="73073" y="220277"/>
                  </a:cubicBezTo>
                  <a:cubicBezTo>
                    <a:pt x="49525" y="230860"/>
                    <a:pt x="-1804" y="180590"/>
                    <a:pt x="48" y="177415"/>
                  </a:cubicBezTo>
                  <a:cubicBezTo>
                    <a:pt x="1900" y="174240"/>
                    <a:pt x="63548" y="210752"/>
                    <a:pt x="84185" y="201227"/>
                  </a:cubicBezTo>
                  <a:cubicBezTo>
                    <a:pt x="104822" y="191702"/>
                    <a:pt x="116994" y="144342"/>
                    <a:pt x="123873" y="120265"/>
                  </a:cubicBezTo>
                  <a:cubicBezTo>
                    <a:pt x="130752" y="96188"/>
                    <a:pt x="125460" y="72111"/>
                    <a:pt x="125460" y="56765"/>
                  </a:cubicBezTo>
                  <a:cubicBezTo>
                    <a:pt x="125460" y="41419"/>
                    <a:pt x="113289" y="-8323"/>
                    <a:pt x="115935" y="1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: 図形 454">
              <a:extLst>
                <a:ext uri="{FF2B5EF4-FFF2-40B4-BE49-F238E27FC236}">
                  <a16:creationId xmlns:a16="http://schemas.microsoft.com/office/drawing/2014/main" id="{75BBB436-69DD-4B87-8A46-72B53E4259C6}"/>
                </a:ext>
              </a:extLst>
            </p:cNvPr>
            <p:cNvSpPr/>
            <p:nvPr/>
          </p:nvSpPr>
          <p:spPr>
            <a:xfrm>
              <a:off x="4402136" y="2722525"/>
              <a:ext cx="185661" cy="241141"/>
            </a:xfrm>
            <a:custGeom>
              <a:avLst/>
              <a:gdLst>
                <a:gd name="connsiteX0" fmla="*/ 153989 w 185661"/>
                <a:gd name="connsiteY0" fmla="*/ 38 h 241141"/>
                <a:gd name="connsiteX1" fmla="*/ 184152 w 185661"/>
                <a:gd name="connsiteY1" fmla="*/ 92113 h 241141"/>
                <a:gd name="connsiteX2" fmla="*/ 98427 w 185661"/>
                <a:gd name="connsiteY2" fmla="*/ 223875 h 241141"/>
                <a:gd name="connsiteX3" fmla="*/ 88902 w 185661"/>
                <a:gd name="connsiteY3" fmla="*/ 239750 h 241141"/>
                <a:gd name="connsiteX4" fmla="*/ 2 w 185661"/>
                <a:gd name="connsiteY4" fmla="*/ 225463 h 241141"/>
                <a:gd name="connsiteX5" fmla="*/ 92077 w 185661"/>
                <a:gd name="connsiteY5" fmla="*/ 217525 h 241141"/>
                <a:gd name="connsiteX6" fmla="*/ 165102 w 185661"/>
                <a:gd name="connsiteY6" fmla="*/ 82588 h 241141"/>
                <a:gd name="connsiteX7" fmla="*/ 153989 w 185661"/>
                <a:gd name="connsiteY7" fmla="*/ 38 h 2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661" h="241141">
                  <a:moveTo>
                    <a:pt x="153989" y="38"/>
                  </a:moveTo>
                  <a:cubicBezTo>
                    <a:pt x="157164" y="1625"/>
                    <a:pt x="193412" y="54807"/>
                    <a:pt x="184152" y="92113"/>
                  </a:cubicBezTo>
                  <a:cubicBezTo>
                    <a:pt x="174892" y="129419"/>
                    <a:pt x="114302" y="199269"/>
                    <a:pt x="98427" y="223875"/>
                  </a:cubicBezTo>
                  <a:cubicBezTo>
                    <a:pt x="82552" y="248481"/>
                    <a:pt x="105306" y="239485"/>
                    <a:pt x="88902" y="239750"/>
                  </a:cubicBezTo>
                  <a:cubicBezTo>
                    <a:pt x="72498" y="240015"/>
                    <a:pt x="-527" y="229167"/>
                    <a:pt x="2" y="225463"/>
                  </a:cubicBezTo>
                  <a:cubicBezTo>
                    <a:pt x="531" y="221759"/>
                    <a:pt x="64560" y="241337"/>
                    <a:pt x="92077" y="217525"/>
                  </a:cubicBezTo>
                  <a:cubicBezTo>
                    <a:pt x="119594" y="193713"/>
                    <a:pt x="154519" y="118307"/>
                    <a:pt x="165102" y="82588"/>
                  </a:cubicBezTo>
                  <a:cubicBezTo>
                    <a:pt x="175685" y="46869"/>
                    <a:pt x="150814" y="-1549"/>
                    <a:pt x="153989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26679111-92D6-4EA5-9309-0207F504C4D6}"/>
                </a:ext>
              </a:extLst>
            </p:cNvPr>
            <p:cNvSpPr/>
            <p:nvPr/>
          </p:nvSpPr>
          <p:spPr>
            <a:xfrm>
              <a:off x="4609863" y="2561718"/>
              <a:ext cx="305255" cy="96309"/>
            </a:xfrm>
            <a:custGeom>
              <a:avLst/>
              <a:gdLst>
                <a:gd name="connsiteX0" fmla="*/ 17700 w 305255"/>
                <a:gd name="connsiteY0" fmla="*/ 94170 h 96309"/>
                <a:gd name="connsiteX1" fmla="*/ 305037 w 305255"/>
                <a:gd name="connsiteY1" fmla="*/ 507 h 96309"/>
                <a:gd name="connsiteX2" fmla="*/ 63737 w 305255"/>
                <a:gd name="connsiteY2" fmla="*/ 59245 h 96309"/>
                <a:gd name="connsiteX3" fmla="*/ 17700 w 305255"/>
                <a:gd name="connsiteY3" fmla="*/ 94170 h 9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255" h="96309">
                  <a:moveTo>
                    <a:pt x="17700" y="94170"/>
                  </a:moveTo>
                  <a:cubicBezTo>
                    <a:pt x="57917" y="84380"/>
                    <a:pt x="297364" y="6328"/>
                    <a:pt x="305037" y="507"/>
                  </a:cubicBezTo>
                  <a:cubicBezTo>
                    <a:pt x="312710" y="-5314"/>
                    <a:pt x="116125" y="40459"/>
                    <a:pt x="63737" y="59245"/>
                  </a:cubicBezTo>
                  <a:cubicBezTo>
                    <a:pt x="11349" y="78030"/>
                    <a:pt x="-22517" y="103960"/>
                    <a:pt x="17700" y="94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8A15067A-4A6E-4438-9929-BB3BC068A943}"/>
                </a:ext>
              </a:extLst>
            </p:cNvPr>
            <p:cNvSpPr/>
            <p:nvPr/>
          </p:nvSpPr>
          <p:spPr>
            <a:xfrm>
              <a:off x="4580429" y="2532059"/>
              <a:ext cx="150370" cy="238535"/>
            </a:xfrm>
            <a:custGeom>
              <a:avLst/>
              <a:gdLst>
                <a:gd name="connsiteX0" fmla="*/ 45546 w 150370"/>
                <a:gd name="connsiteY0" fmla="*/ 238129 h 238535"/>
                <a:gd name="connsiteX1" fmla="*/ 31259 w 150370"/>
                <a:gd name="connsiteY1" fmla="*/ 71441 h 238535"/>
                <a:gd name="connsiteX2" fmla="*/ 150321 w 150370"/>
                <a:gd name="connsiteY2" fmla="*/ 4 h 238535"/>
                <a:gd name="connsiteX3" fmla="*/ 15384 w 150370"/>
                <a:gd name="connsiteY3" fmla="*/ 68266 h 238535"/>
                <a:gd name="connsiteX4" fmla="*/ 7446 w 150370"/>
                <a:gd name="connsiteY4" fmla="*/ 115891 h 238535"/>
                <a:gd name="connsiteX5" fmla="*/ 45546 w 150370"/>
                <a:gd name="connsiteY5" fmla="*/ 238129 h 23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370" h="238535">
                  <a:moveTo>
                    <a:pt x="45546" y="238129"/>
                  </a:moveTo>
                  <a:cubicBezTo>
                    <a:pt x="49515" y="230721"/>
                    <a:pt x="13796" y="111128"/>
                    <a:pt x="31259" y="71441"/>
                  </a:cubicBezTo>
                  <a:cubicBezTo>
                    <a:pt x="48722" y="31753"/>
                    <a:pt x="152967" y="533"/>
                    <a:pt x="150321" y="4"/>
                  </a:cubicBezTo>
                  <a:cubicBezTo>
                    <a:pt x="147675" y="-525"/>
                    <a:pt x="39196" y="48952"/>
                    <a:pt x="15384" y="68266"/>
                  </a:cubicBezTo>
                  <a:cubicBezTo>
                    <a:pt x="-8428" y="87580"/>
                    <a:pt x="831" y="82024"/>
                    <a:pt x="7446" y="115891"/>
                  </a:cubicBezTo>
                  <a:cubicBezTo>
                    <a:pt x="14060" y="149758"/>
                    <a:pt x="41577" y="245537"/>
                    <a:pt x="45546" y="238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7D0A2BCE-AAD8-43C4-83BE-FFA7C60CB82E}"/>
                </a:ext>
              </a:extLst>
            </p:cNvPr>
            <p:cNvSpPr/>
            <p:nvPr/>
          </p:nvSpPr>
          <p:spPr>
            <a:xfrm>
              <a:off x="4697051" y="2192257"/>
              <a:ext cx="308196" cy="455949"/>
            </a:xfrm>
            <a:custGeom>
              <a:avLst/>
              <a:gdLst>
                <a:gd name="connsiteX0" fmla="*/ 362 w 308196"/>
                <a:gd name="connsiteY0" fmla="*/ 81 h 455949"/>
                <a:gd name="connsiteX1" fmla="*/ 63862 w 308196"/>
                <a:gd name="connsiteY1" fmla="*/ 77868 h 455949"/>
                <a:gd name="connsiteX2" fmla="*/ 230549 w 308196"/>
                <a:gd name="connsiteY2" fmla="*/ 27068 h 455949"/>
                <a:gd name="connsiteX3" fmla="*/ 128949 w 308196"/>
                <a:gd name="connsiteY3" fmla="*/ 179468 h 455949"/>
                <a:gd name="connsiteX4" fmla="*/ 103549 w 308196"/>
                <a:gd name="connsiteY4" fmla="*/ 260431 h 455949"/>
                <a:gd name="connsiteX5" fmla="*/ 173399 w 308196"/>
                <a:gd name="connsiteY5" fmla="*/ 325518 h 455949"/>
                <a:gd name="connsiteX6" fmla="*/ 306749 w 308196"/>
                <a:gd name="connsiteY6" fmla="*/ 455693 h 455949"/>
                <a:gd name="connsiteX7" fmla="*/ 79737 w 308196"/>
                <a:gd name="connsiteY7" fmla="*/ 289006 h 455949"/>
                <a:gd name="connsiteX8" fmla="*/ 71799 w 308196"/>
                <a:gd name="connsiteY8" fmla="*/ 239793 h 455949"/>
                <a:gd name="connsiteX9" fmla="*/ 198799 w 308196"/>
                <a:gd name="connsiteY9" fmla="*/ 50881 h 455949"/>
                <a:gd name="connsiteX10" fmla="*/ 87674 w 308196"/>
                <a:gd name="connsiteY10" fmla="*/ 95331 h 455949"/>
                <a:gd name="connsiteX11" fmla="*/ 362 w 308196"/>
                <a:gd name="connsiteY11" fmla="*/ 81 h 45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8196" h="455949">
                  <a:moveTo>
                    <a:pt x="362" y="81"/>
                  </a:moveTo>
                  <a:cubicBezTo>
                    <a:pt x="-3607" y="-2830"/>
                    <a:pt x="25498" y="73370"/>
                    <a:pt x="63862" y="77868"/>
                  </a:cubicBezTo>
                  <a:cubicBezTo>
                    <a:pt x="102226" y="82366"/>
                    <a:pt x="219701" y="10135"/>
                    <a:pt x="230549" y="27068"/>
                  </a:cubicBezTo>
                  <a:cubicBezTo>
                    <a:pt x="241397" y="44001"/>
                    <a:pt x="150116" y="140574"/>
                    <a:pt x="128949" y="179468"/>
                  </a:cubicBezTo>
                  <a:cubicBezTo>
                    <a:pt x="107782" y="218362"/>
                    <a:pt x="96141" y="236089"/>
                    <a:pt x="103549" y="260431"/>
                  </a:cubicBezTo>
                  <a:cubicBezTo>
                    <a:pt x="110957" y="284773"/>
                    <a:pt x="139532" y="292974"/>
                    <a:pt x="173399" y="325518"/>
                  </a:cubicBezTo>
                  <a:cubicBezTo>
                    <a:pt x="207266" y="358062"/>
                    <a:pt x="322359" y="461778"/>
                    <a:pt x="306749" y="455693"/>
                  </a:cubicBezTo>
                  <a:cubicBezTo>
                    <a:pt x="291139" y="449608"/>
                    <a:pt x="118895" y="324989"/>
                    <a:pt x="79737" y="289006"/>
                  </a:cubicBezTo>
                  <a:cubicBezTo>
                    <a:pt x="40579" y="253023"/>
                    <a:pt x="51955" y="279480"/>
                    <a:pt x="71799" y="239793"/>
                  </a:cubicBezTo>
                  <a:cubicBezTo>
                    <a:pt x="91643" y="200106"/>
                    <a:pt x="196153" y="74958"/>
                    <a:pt x="198799" y="50881"/>
                  </a:cubicBezTo>
                  <a:cubicBezTo>
                    <a:pt x="201445" y="26804"/>
                    <a:pt x="123128" y="98506"/>
                    <a:pt x="87674" y="95331"/>
                  </a:cubicBezTo>
                  <a:cubicBezTo>
                    <a:pt x="52220" y="92156"/>
                    <a:pt x="4331" y="2992"/>
                    <a:pt x="362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19C4C3A1-F90F-44DB-BB02-ED4AD217D3DF}"/>
                </a:ext>
              </a:extLst>
            </p:cNvPr>
            <p:cNvSpPr/>
            <p:nvPr/>
          </p:nvSpPr>
          <p:spPr>
            <a:xfrm>
              <a:off x="5065118" y="1506393"/>
              <a:ext cx="302220" cy="506464"/>
            </a:xfrm>
            <a:custGeom>
              <a:avLst/>
              <a:gdLst>
                <a:gd name="connsiteX0" fmla="*/ 302220 w 302220"/>
                <a:gd name="connsiteY0" fmla="*/ 145 h 506464"/>
                <a:gd name="connsiteX1" fmla="*/ 76795 w 302220"/>
                <a:gd name="connsiteY1" fmla="*/ 266845 h 506464"/>
                <a:gd name="connsiteX2" fmla="*/ 8532 w 302220"/>
                <a:gd name="connsiteY2" fmla="*/ 503382 h 506464"/>
                <a:gd name="connsiteX3" fmla="*/ 8532 w 302220"/>
                <a:gd name="connsiteY3" fmla="*/ 390670 h 506464"/>
                <a:gd name="connsiteX4" fmla="*/ 76795 w 302220"/>
                <a:gd name="connsiteY4" fmla="*/ 231920 h 506464"/>
                <a:gd name="connsiteX5" fmla="*/ 302220 w 302220"/>
                <a:gd name="connsiteY5" fmla="*/ 145 h 50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220" h="506464">
                  <a:moveTo>
                    <a:pt x="302220" y="145"/>
                  </a:moveTo>
                  <a:cubicBezTo>
                    <a:pt x="302220" y="5966"/>
                    <a:pt x="125743" y="182972"/>
                    <a:pt x="76795" y="266845"/>
                  </a:cubicBezTo>
                  <a:cubicBezTo>
                    <a:pt x="27847" y="350718"/>
                    <a:pt x="19909" y="482745"/>
                    <a:pt x="8532" y="503382"/>
                  </a:cubicBezTo>
                  <a:cubicBezTo>
                    <a:pt x="-2845" y="524020"/>
                    <a:pt x="-2845" y="435914"/>
                    <a:pt x="8532" y="390670"/>
                  </a:cubicBezTo>
                  <a:cubicBezTo>
                    <a:pt x="19909" y="345426"/>
                    <a:pt x="28905" y="299653"/>
                    <a:pt x="76795" y="231920"/>
                  </a:cubicBezTo>
                  <a:cubicBezTo>
                    <a:pt x="124685" y="164187"/>
                    <a:pt x="302220" y="-5676"/>
                    <a:pt x="302220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827C7A92-EAA4-4775-AD97-60616164DCE5}"/>
                </a:ext>
              </a:extLst>
            </p:cNvPr>
            <p:cNvSpPr/>
            <p:nvPr/>
          </p:nvSpPr>
          <p:spPr>
            <a:xfrm>
              <a:off x="4794061" y="1991874"/>
              <a:ext cx="270238" cy="265111"/>
            </a:xfrm>
            <a:custGeom>
              <a:avLst/>
              <a:gdLst>
                <a:gd name="connsiteX0" fmla="*/ 270064 w 270238"/>
                <a:gd name="connsiteY0" fmla="*/ 439 h 265111"/>
                <a:gd name="connsiteX1" fmla="*/ 146239 w 270238"/>
                <a:gd name="connsiteY1" fmla="*/ 144901 h 265111"/>
                <a:gd name="connsiteX2" fmla="*/ 189 w 270238"/>
                <a:gd name="connsiteY2" fmla="*/ 263964 h 265111"/>
                <a:gd name="connsiteX3" fmla="*/ 119252 w 270238"/>
                <a:gd name="connsiteY3" fmla="*/ 194114 h 265111"/>
                <a:gd name="connsiteX4" fmla="*/ 270064 w 270238"/>
                <a:gd name="connsiteY4" fmla="*/ 439 h 26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238" h="265111">
                  <a:moveTo>
                    <a:pt x="270064" y="439"/>
                  </a:moveTo>
                  <a:cubicBezTo>
                    <a:pt x="274562" y="-7763"/>
                    <a:pt x="191218" y="100980"/>
                    <a:pt x="146239" y="144901"/>
                  </a:cubicBezTo>
                  <a:cubicBezTo>
                    <a:pt x="101260" y="188822"/>
                    <a:pt x="4687" y="255762"/>
                    <a:pt x="189" y="263964"/>
                  </a:cubicBezTo>
                  <a:cubicBezTo>
                    <a:pt x="-4309" y="272166"/>
                    <a:pt x="72156" y="235124"/>
                    <a:pt x="119252" y="194114"/>
                  </a:cubicBezTo>
                  <a:cubicBezTo>
                    <a:pt x="166348" y="153104"/>
                    <a:pt x="265566" y="8641"/>
                    <a:pt x="270064" y="4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915ABAB4-3AFC-4D14-B663-E75BA05382D4}"/>
                </a:ext>
              </a:extLst>
            </p:cNvPr>
            <p:cNvSpPr/>
            <p:nvPr/>
          </p:nvSpPr>
          <p:spPr>
            <a:xfrm>
              <a:off x="5236134" y="2053167"/>
              <a:ext cx="3512288" cy="499746"/>
            </a:xfrm>
            <a:custGeom>
              <a:avLst/>
              <a:gdLst>
                <a:gd name="connsiteX0" fmla="*/ 135966 w 3512288"/>
                <a:gd name="connsiteY0" fmla="*/ 0 h 499746"/>
                <a:gd name="connsiteX1" fmla="*/ 203699 w 3512288"/>
                <a:gd name="connsiteY1" fmla="*/ 12700 h 499746"/>
                <a:gd name="connsiteX2" fmla="*/ 1918199 w 3512288"/>
                <a:gd name="connsiteY2" fmla="*/ 325966 h 499746"/>
                <a:gd name="connsiteX3" fmla="*/ 3031566 w 3512288"/>
                <a:gd name="connsiteY3" fmla="*/ 486833 h 499746"/>
                <a:gd name="connsiteX4" fmla="*/ 3509933 w 3512288"/>
                <a:gd name="connsiteY4" fmla="*/ 486833 h 499746"/>
                <a:gd name="connsiteX5" fmla="*/ 2857999 w 3512288"/>
                <a:gd name="connsiteY5" fmla="*/ 461433 h 499746"/>
                <a:gd name="connsiteX6" fmla="*/ 1088466 w 3512288"/>
                <a:gd name="connsiteY6" fmla="*/ 135466 h 499746"/>
                <a:gd name="connsiteX7" fmla="*/ 85166 w 3512288"/>
                <a:gd name="connsiteY7" fmla="*/ 16933 h 499746"/>
                <a:gd name="connsiteX8" fmla="*/ 135966 w 3512288"/>
                <a:gd name="connsiteY8" fmla="*/ 0 h 49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2288" h="499746">
                  <a:moveTo>
                    <a:pt x="135966" y="0"/>
                  </a:moveTo>
                  <a:lnTo>
                    <a:pt x="203699" y="12700"/>
                  </a:lnTo>
                  <a:lnTo>
                    <a:pt x="1918199" y="325966"/>
                  </a:lnTo>
                  <a:cubicBezTo>
                    <a:pt x="2389510" y="404988"/>
                    <a:pt x="2766277" y="460022"/>
                    <a:pt x="3031566" y="486833"/>
                  </a:cubicBezTo>
                  <a:cubicBezTo>
                    <a:pt x="3296855" y="513644"/>
                    <a:pt x="3538861" y="491066"/>
                    <a:pt x="3509933" y="486833"/>
                  </a:cubicBezTo>
                  <a:cubicBezTo>
                    <a:pt x="3481005" y="482600"/>
                    <a:pt x="3261577" y="519994"/>
                    <a:pt x="2857999" y="461433"/>
                  </a:cubicBezTo>
                  <a:cubicBezTo>
                    <a:pt x="2454421" y="402872"/>
                    <a:pt x="1550605" y="209549"/>
                    <a:pt x="1088466" y="135466"/>
                  </a:cubicBezTo>
                  <a:cubicBezTo>
                    <a:pt x="626327" y="61383"/>
                    <a:pt x="246738" y="38100"/>
                    <a:pt x="85166" y="16933"/>
                  </a:cubicBezTo>
                  <a:cubicBezTo>
                    <a:pt x="-76406" y="-4234"/>
                    <a:pt x="21313" y="2116"/>
                    <a:pt x="13596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A66274DC-2065-4FE7-AAAD-8F6F607A1E0B}"/>
                </a:ext>
              </a:extLst>
            </p:cNvPr>
            <p:cNvSpPr/>
            <p:nvPr/>
          </p:nvSpPr>
          <p:spPr>
            <a:xfrm>
              <a:off x="5147307" y="2070336"/>
              <a:ext cx="3556426" cy="486597"/>
            </a:xfrm>
            <a:custGeom>
              <a:avLst/>
              <a:gdLst>
                <a:gd name="connsiteX0" fmla="*/ 173993 w 3556426"/>
                <a:gd name="connsiteY0" fmla="*/ 33631 h 486597"/>
                <a:gd name="connsiteX1" fmla="*/ 1697993 w 3556426"/>
                <a:gd name="connsiteY1" fmla="*/ 325731 h 486597"/>
                <a:gd name="connsiteX2" fmla="*/ 2434593 w 3556426"/>
                <a:gd name="connsiteY2" fmla="*/ 389231 h 486597"/>
                <a:gd name="connsiteX3" fmla="*/ 3556426 w 3556426"/>
                <a:gd name="connsiteY3" fmla="*/ 486597 h 486597"/>
                <a:gd name="connsiteX4" fmla="*/ 1930826 w 3556426"/>
                <a:gd name="connsiteY4" fmla="*/ 355364 h 486597"/>
                <a:gd name="connsiteX5" fmla="*/ 935993 w 3556426"/>
                <a:gd name="connsiteY5" fmla="*/ 194497 h 486597"/>
                <a:gd name="connsiteX6" fmla="*/ 118960 w 3556426"/>
                <a:gd name="connsiteY6" fmla="*/ 25164 h 486597"/>
                <a:gd name="connsiteX7" fmla="*/ 173993 w 3556426"/>
                <a:gd name="connsiteY7" fmla="*/ 33631 h 48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426" h="486597">
                  <a:moveTo>
                    <a:pt x="173993" y="33631"/>
                  </a:moveTo>
                  <a:cubicBezTo>
                    <a:pt x="437165" y="83725"/>
                    <a:pt x="1321226" y="266464"/>
                    <a:pt x="1697993" y="325731"/>
                  </a:cubicBezTo>
                  <a:cubicBezTo>
                    <a:pt x="2074760" y="384998"/>
                    <a:pt x="2434593" y="389231"/>
                    <a:pt x="2434593" y="389231"/>
                  </a:cubicBezTo>
                  <a:lnTo>
                    <a:pt x="3556426" y="486597"/>
                  </a:lnTo>
                  <a:cubicBezTo>
                    <a:pt x="3472465" y="480952"/>
                    <a:pt x="2367565" y="404047"/>
                    <a:pt x="1930826" y="355364"/>
                  </a:cubicBezTo>
                  <a:cubicBezTo>
                    <a:pt x="1494087" y="306681"/>
                    <a:pt x="1237971" y="249530"/>
                    <a:pt x="935993" y="194497"/>
                  </a:cubicBezTo>
                  <a:cubicBezTo>
                    <a:pt x="634015" y="139464"/>
                    <a:pt x="245960" y="53386"/>
                    <a:pt x="118960" y="25164"/>
                  </a:cubicBezTo>
                  <a:cubicBezTo>
                    <a:pt x="-8040" y="-3058"/>
                    <a:pt x="-89179" y="-16463"/>
                    <a:pt x="173993" y="33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96FC77E1-1430-47E7-8EEC-7E5C07E99394}"/>
                </a:ext>
              </a:extLst>
            </p:cNvPr>
            <p:cNvSpPr/>
            <p:nvPr/>
          </p:nvSpPr>
          <p:spPr>
            <a:xfrm>
              <a:off x="5299193" y="2101158"/>
              <a:ext cx="1322557" cy="964827"/>
            </a:xfrm>
            <a:custGeom>
              <a:avLst/>
              <a:gdLst>
                <a:gd name="connsiteX0" fmla="*/ 17874 w 1322557"/>
                <a:gd name="connsiteY0" fmla="*/ 15509 h 964827"/>
                <a:gd name="connsiteX1" fmla="*/ 72907 w 1322557"/>
                <a:gd name="connsiteY1" fmla="*/ 45142 h 964827"/>
                <a:gd name="connsiteX2" fmla="*/ 1084674 w 1322557"/>
                <a:gd name="connsiteY2" fmla="*/ 764809 h 964827"/>
                <a:gd name="connsiteX3" fmla="*/ 1321740 w 1322557"/>
                <a:gd name="connsiteY3" fmla="*/ 963775 h 964827"/>
                <a:gd name="connsiteX4" fmla="*/ 1139707 w 1322557"/>
                <a:gd name="connsiteY4" fmla="*/ 824075 h 964827"/>
                <a:gd name="connsiteX5" fmla="*/ 585140 w 1322557"/>
                <a:gd name="connsiteY5" fmla="*/ 430375 h 964827"/>
                <a:gd name="connsiteX6" fmla="*/ 17874 w 1322557"/>
                <a:gd name="connsiteY6" fmla="*/ 15509 h 96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2557" h="964827">
                  <a:moveTo>
                    <a:pt x="17874" y="15509"/>
                  </a:moveTo>
                  <a:cubicBezTo>
                    <a:pt x="-43510" y="-32116"/>
                    <a:pt x="72907" y="45142"/>
                    <a:pt x="72907" y="45142"/>
                  </a:cubicBezTo>
                  <a:lnTo>
                    <a:pt x="1084674" y="764809"/>
                  </a:lnTo>
                  <a:cubicBezTo>
                    <a:pt x="1292813" y="917914"/>
                    <a:pt x="1312568" y="953897"/>
                    <a:pt x="1321740" y="963775"/>
                  </a:cubicBezTo>
                  <a:cubicBezTo>
                    <a:pt x="1330912" y="973653"/>
                    <a:pt x="1262474" y="912975"/>
                    <a:pt x="1139707" y="824075"/>
                  </a:cubicBezTo>
                  <a:cubicBezTo>
                    <a:pt x="1016940" y="735175"/>
                    <a:pt x="765762" y="563019"/>
                    <a:pt x="585140" y="430375"/>
                  </a:cubicBezTo>
                  <a:cubicBezTo>
                    <a:pt x="404518" y="297731"/>
                    <a:pt x="230246" y="162970"/>
                    <a:pt x="17874" y="15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B2B024EA-5240-4AA2-B5AB-F00CD03E315C}"/>
                </a:ext>
              </a:extLst>
            </p:cNvPr>
            <p:cNvSpPr/>
            <p:nvPr/>
          </p:nvSpPr>
          <p:spPr>
            <a:xfrm>
              <a:off x="6648604" y="2406123"/>
              <a:ext cx="833783" cy="647434"/>
            </a:xfrm>
            <a:custGeom>
              <a:avLst/>
              <a:gdLst>
                <a:gd name="connsiteX0" fmla="*/ 1963 w 833783"/>
                <a:gd name="connsiteY0" fmla="*/ 2644 h 647434"/>
                <a:gd name="connsiteX1" fmla="*/ 789363 w 833783"/>
                <a:gd name="connsiteY1" fmla="*/ 616477 h 647434"/>
                <a:gd name="connsiteX2" fmla="*/ 717396 w 833783"/>
                <a:gd name="connsiteY2" fmla="*/ 540277 h 647434"/>
                <a:gd name="connsiteX3" fmla="*/ 569229 w 833783"/>
                <a:gd name="connsiteY3" fmla="*/ 400577 h 647434"/>
                <a:gd name="connsiteX4" fmla="*/ 1963 w 833783"/>
                <a:gd name="connsiteY4" fmla="*/ 2644 h 64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783" h="647434">
                  <a:moveTo>
                    <a:pt x="1963" y="2644"/>
                  </a:moveTo>
                  <a:cubicBezTo>
                    <a:pt x="38652" y="38627"/>
                    <a:pt x="670124" y="526871"/>
                    <a:pt x="789363" y="616477"/>
                  </a:cubicBezTo>
                  <a:cubicBezTo>
                    <a:pt x="908602" y="706083"/>
                    <a:pt x="754085" y="576260"/>
                    <a:pt x="717396" y="540277"/>
                  </a:cubicBezTo>
                  <a:cubicBezTo>
                    <a:pt x="680707" y="504294"/>
                    <a:pt x="684940" y="493005"/>
                    <a:pt x="569229" y="400577"/>
                  </a:cubicBezTo>
                  <a:cubicBezTo>
                    <a:pt x="453518" y="308149"/>
                    <a:pt x="-34726" y="-33339"/>
                    <a:pt x="1963" y="26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: 図形 464">
              <a:extLst>
                <a:ext uri="{FF2B5EF4-FFF2-40B4-BE49-F238E27FC236}">
                  <a16:creationId xmlns:a16="http://schemas.microsoft.com/office/drawing/2014/main" id="{97525DB9-1C44-4EE8-8CAF-DF5F20C700C6}"/>
                </a:ext>
              </a:extLst>
            </p:cNvPr>
            <p:cNvSpPr/>
            <p:nvPr/>
          </p:nvSpPr>
          <p:spPr>
            <a:xfrm>
              <a:off x="6757224" y="2415837"/>
              <a:ext cx="747737" cy="538977"/>
            </a:xfrm>
            <a:custGeom>
              <a:avLst/>
              <a:gdLst>
                <a:gd name="connsiteX0" fmla="*/ 3409 w 747737"/>
                <a:gd name="connsiteY0" fmla="*/ 1396 h 538977"/>
                <a:gd name="connsiteX1" fmla="*/ 731543 w 747737"/>
                <a:gd name="connsiteY1" fmla="*/ 522096 h 538977"/>
                <a:gd name="connsiteX2" fmla="*/ 469076 w 747737"/>
                <a:gd name="connsiteY2" fmla="*/ 373930 h 538977"/>
                <a:gd name="connsiteX3" fmla="*/ 3409 w 747737"/>
                <a:gd name="connsiteY3" fmla="*/ 1396 h 53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737" h="538977">
                  <a:moveTo>
                    <a:pt x="3409" y="1396"/>
                  </a:moveTo>
                  <a:cubicBezTo>
                    <a:pt x="47153" y="26090"/>
                    <a:pt x="653932" y="460007"/>
                    <a:pt x="731543" y="522096"/>
                  </a:cubicBezTo>
                  <a:cubicBezTo>
                    <a:pt x="809154" y="584185"/>
                    <a:pt x="589021" y="461419"/>
                    <a:pt x="469076" y="373930"/>
                  </a:cubicBezTo>
                  <a:cubicBezTo>
                    <a:pt x="349132" y="286441"/>
                    <a:pt x="-40335" y="-23298"/>
                    <a:pt x="3409" y="1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668CA7F1-DAF5-462E-97E7-30D30CE9B357}"/>
                </a:ext>
              </a:extLst>
            </p:cNvPr>
            <p:cNvSpPr/>
            <p:nvPr/>
          </p:nvSpPr>
          <p:spPr>
            <a:xfrm>
              <a:off x="7496737" y="2861576"/>
              <a:ext cx="821186" cy="199160"/>
            </a:xfrm>
            <a:custGeom>
              <a:avLst/>
              <a:gdLst>
                <a:gd name="connsiteX0" fmla="*/ 496 w 821186"/>
                <a:gd name="connsiteY0" fmla="*/ 199124 h 199160"/>
                <a:gd name="connsiteX1" fmla="*/ 169830 w 821186"/>
                <a:gd name="connsiteY1" fmla="*/ 8624 h 199160"/>
                <a:gd name="connsiteX2" fmla="*/ 457696 w 821186"/>
                <a:gd name="connsiteY2" fmla="*/ 38257 h 199160"/>
                <a:gd name="connsiteX3" fmla="*/ 817530 w 821186"/>
                <a:gd name="connsiteY3" fmla="*/ 89057 h 199160"/>
                <a:gd name="connsiteX4" fmla="*/ 220630 w 821186"/>
                <a:gd name="connsiteY4" fmla="*/ 25557 h 199160"/>
                <a:gd name="connsiteX5" fmla="*/ 496 w 821186"/>
                <a:gd name="connsiteY5" fmla="*/ 199124 h 1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186" h="199160">
                  <a:moveTo>
                    <a:pt x="496" y="199124"/>
                  </a:moveTo>
                  <a:cubicBezTo>
                    <a:pt x="-7971" y="196302"/>
                    <a:pt x="93630" y="35435"/>
                    <a:pt x="169830" y="8624"/>
                  </a:cubicBezTo>
                  <a:cubicBezTo>
                    <a:pt x="246030" y="-18187"/>
                    <a:pt x="349746" y="24851"/>
                    <a:pt x="457696" y="38257"/>
                  </a:cubicBezTo>
                  <a:cubicBezTo>
                    <a:pt x="565646" y="51662"/>
                    <a:pt x="857041" y="91174"/>
                    <a:pt x="817530" y="89057"/>
                  </a:cubicBezTo>
                  <a:cubicBezTo>
                    <a:pt x="778019" y="86940"/>
                    <a:pt x="358213" y="12857"/>
                    <a:pt x="220630" y="25557"/>
                  </a:cubicBezTo>
                  <a:cubicBezTo>
                    <a:pt x="83047" y="38257"/>
                    <a:pt x="8963" y="201946"/>
                    <a:pt x="496" y="199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3BB5A741-5502-44A5-BE29-829A8ADE1C4C}"/>
                </a:ext>
              </a:extLst>
            </p:cNvPr>
            <p:cNvSpPr/>
            <p:nvPr/>
          </p:nvSpPr>
          <p:spPr>
            <a:xfrm>
              <a:off x="8275475" y="2573863"/>
              <a:ext cx="466488" cy="368142"/>
            </a:xfrm>
            <a:custGeom>
              <a:avLst/>
              <a:gdLst>
                <a:gd name="connsiteX0" fmla="*/ 466358 w 466488"/>
                <a:gd name="connsiteY0" fmla="*/ 4 h 368142"/>
                <a:gd name="connsiteX1" fmla="*/ 170025 w 466488"/>
                <a:gd name="connsiteY1" fmla="*/ 135470 h 368142"/>
                <a:gd name="connsiteX2" fmla="*/ 13392 w 466488"/>
                <a:gd name="connsiteY2" fmla="*/ 364070 h 368142"/>
                <a:gd name="connsiteX3" fmla="*/ 21858 w 466488"/>
                <a:gd name="connsiteY3" fmla="*/ 270937 h 368142"/>
                <a:gd name="connsiteX4" fmla="*/ 131925 w 466488"/>
                <a:gd name="connsiteY4" fmla="*/ 131237 h 368142"/>
                <a:gd name="connsiteX5" fmla="*/ 466358 w 466488"/>
                <a:gd name="connsiteY5" fmla="*/ 4 h 36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488" h="368142">
                  <a:moveTo>
                    <a:pt x="466358" y="4"/>
                  </a:moveTo>
                  <a:cubicBezTo>
                    <a:pt x="472708" y="709"/>
                    <a:pt x="245519" y="74792"/>
                    <a:pt x="170025" y="135470"/>
                  </a:cubicBezTo>
                  <a:cubicBezTo>
                    <a:pt x="94531" y="196148"/>
                    <a:pt x="38087" y="341492"/>
                    <a:pt x="13392" y="364070"/>
                  </a:cubicBezTo>
                  <a:cubicBezTo>
                    <a:pt x="-11303" y="386648"/>
                    <a:pt x="2102" y="309743"/>
                    <a:pt x="21858" y="270937"/>
                  </a:cubicBezTo>
                  <a:cubicBezTo>
                    <a:pt x="41613" y="232132"/>
                    <a:pt x="56431" y="180626"/>
                    <a:pt x="131925" y="131237"/>
                  </a:cubicBezTo>
                  <a:cubicBezTo>
                    <a:pt x="207419" y="81848"/>
                    <a:pt x="460008" y="-701"/>
                    <a:pt x="466358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34DABE46-7550-4188-AFB8-4E74B69C1DA2}"/>
                </a:ext>
              </a:extLst>
            </p:cNvPr>
            <p:cNvSpPr/>
            <p:nvPr/>
          </p:nvSpPr>
          <p:spPr>
            <a:xfrm>
              <a:off x="6615077" y="3102379"/>
              <a:ext cx="2083188" cy="398335"/>
            </a:xfrm>
            <a:custGeom>
              <a:avLst/>
              <a:gdLst>
                <a:gd name="connsiteX0" fmla="*/ 10090 w 2083188"/>
                <a:gd name="connsiteY0" fmla="*/ 654 h 398335"/>
                <a:gd name="connsiteX1" fmla="*/ 1347823 w 2083188"/>
                <a:gd name="connsiteY1" fmla="*/ 326621 h 398335"/>
                <a:gd name="connsiteX2" fmla="*/ 2075956 w 2083188"/>
                <a:gd name="connsiteY2" fmla="*/ 390121 h 398335"/>
                <a:gd name="connsiteX3" fmla="*/ 1665323 w 2083188"/>
                <a:gd name="connsiteY3" fmla="*/ 381654 h 398335"/>
                <a:gd name="connsiteX4" fmla="*/ 780556 w 2083188"/>
                <a:gd name="connsiteY4" fmla="*/ 246188 h 398335"/>
                <a:gd name="connsiteX5" fmla="*/ 10090 w 2083188"/>
                <a:gd name="connsiteY5" fmla="*/ 654 h 39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3188" h="398335">
                  <a:moveTo>
                    <a:pt x="10090" y="654"/>
                  </a:moveTo>
                  <a:cubicBezTo>
                    <a:pt x="104634" y="14059"/>
                    <a:pt x="1003512" y="261710"/>
                    <a:pt x="1347823" y="326621"/>
                  </a:cubicBezTo>
                  <a:cubicBezTo>
                    <a:pt x="1692134" y="391532"/>
                    <a:pt x="2023039" y="380949"/>
                    <a:pt x="2075956" y="390121"/>
                  </a:cubicBezTo>
                  <a:cubicBezTo>
                    <a:pt x="2128873" y="399293"/>
                    <a:pt x="1881223" y="405643"/>
                    <a:pt x="1665323" y="381654"/>
                  </a:cubicBezTo>
                  <a:cubicBezTo>
                    <a:pt x="1449423" y="357665"/>
                    <a:pt x="1051489" y="308982"/>
                    <a:pt x="780556" y="246188"/>
                  </a:cubicBezTo>
                  <a:cubicBezTo>
                    <a:pt x="509623" y="183394"/>
                    <a:pt x="-84454" y="-12751"/>
                    <a:pt x="10090" y="6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: 図形 468">
              <a:extLst>
                <a:ext uri="{FF2B5EF4-FFF2-40B4-BE49-F238E27FC236}">
                  <a16:creationId xmlns:a16="http://schemas.microsoft.com/office/drawing/2014/main" id="{C8B15E2D-7639-4C29-B456-B0AE295B3A79}"/>
                </a:ext>
              </a:extLst>
            </p:cNvPr>
            <p:cNvSpPr/>
            <p:nvPr/>
          </p:nvSpPr>
          <p:spPr>
            <a:xfrm>
              <a:off x="6620933" y="3041799"/>
              <a:ext cx="2440299" cy="440897"/>
            </a:xfrm>
            <a:custGeom>
              <a:avLst/>
              <a:gdLst>
                <a:gd name="connsiteX0" fmla="*/ 0 w 2440299"/>
                <a:gd name="connsiteY0" fmla="*/ 27368 h 440897"/>
                <a:gd name="connsiteX1" fmla="*/ 249767 w 2440299"/>
                <a:gd name="connsiteY1" fmla="*/ 1968 h 440897"/>
                <a:gd name="connsiteX2" fmla="*/ 554567 w 2440299"/>
                <a:gd name="connsiteY2" fmla="*/ 73934 h 440897"/>
                <a:gd name="connsiteX3" fmla="*/ 2015067 w 2440299"/>
                <a:gd name="connsiteY3" fmla="*/ 421068 h 440897"/>
                <a:gd name="connsiteX4" fmla="*/ 2438400 w 2440299"/>
                <a:gd name="connsiteY4" fmla="*/ 395668 h 440897"/>
                <a:gd name="connsiteX5" fmla="*/ 2120900 w 2440299"/>
                <a:gd name="connsiteY5" fmla="*/ 374501 h 440897"/>
                <a:gd name="connsiteX6" fmla="*/ 1058334 w 2440299"/>
                <a:gd name="connsiteY6" fmla="*/ 196701 h 440897"/>
                <a:gd name="connsiteX7" fmla="*/ 0 w 2440299"/>
                <a:gd name="connsiteY7" fmla="*/ 27368 h 44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0299" h="440897">
                  <a:moveTo>
                    <a:pt x="0" y="27368"/>
                  </a:moveTo>
                  <a:cubicBezTo>
                    <a:pt x="78669" y="10787"/>
                    <a:pt x="157339" y="-5793"/>
                    <a:pt x="249767" y="1968"/>
                  </a:cubicBezTo>
                  <a:cubicBezTo>
                    <a:pt x="342195" y="9729"/>
                    <a:pt x="554567" y="73934"/>
                    <a:pt x="554567" y="73934"/>
                  </a:cubicBezTo>
                  <a:cubicBezTo>
                    <a:pt x="848784" y="143784"/>
                    <a:pt x="1701095" y="367446"/>
                    <a:pt x="2015067" y="421068"/>
                  </a:cubicBezTo>
                  <a:cubicBezTo>
                    <a:pt x="2329039" y="474690"/>
                    <a:pt x="2420761" y="403429"/>
                    <a:pt x="2438400" y="395668"/>
                  </a:cubicBezTo>
                  <a:cubicBezTo>
                    <a:pt x="2456039" y="387907"/>
                    <a:pt x="2350911" y="407662"/>
                    <a:pt x="2120900" y="374501"/>
                  </a:cubicBezTo>
                  <a:cubicBezTo>
                    <a:pt x="1890889" y="341340"/>
                    <a:pt x="1058334" y="196701"/>
                    <a:pt x="1058334" y="196701"/>
                  </a:cubicBezTo>
                  <a:lnTo>
                    <a:pt x="0" y="2736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: 図形 469">
              <a:extLst>
                <a:ext uri="{FF2B5EF4-FFF2-40B4-BE49-F238E27FC236}">
                  <a16:creationId xmlns:a16="http://schemas.microsoft.com/office/drawing/2014/main" id="{0E716AEC-C060-4072-A52F-40137BE7B61B}"/>
                </a:ext>
              </a:extLst>
            </p:cNvPr>
            <p:cNvSpPr/>
            <p:nvPr/>
          </p:nvSpPr>
          <p:spPr>
            <a:xfrm>
              <a:off x="7691455" y="3534928"/>
              <a:ext cx="1004167" cy="199005"/>
            </a:xfrm>
            <a:custGeom>
              <a:avLst/>
              <a:gdLst>
                <a:gd name="connsiteX0" fmla="*/ 512 w 1004167"/>
                <a:gd name="connsiteY0" fmla="*/ 198872 h 199005"/>
                <a:gd name="connsiteX1" fmla="*/ 258745 w 1004167"/>
                <a:gd name="connsiteY1" fmla="*/ 12605 h 199005"/>
                <a:gd name="connsiteX2" fmla="*/ 491578 w 1004167"/>
                <a:gd name="connsiteY2" fmla="*/ 16839 h 199005"/>
                <a:gd name="connsiteX3" fmla="*/ 669378 w 1004167"/>
                <a:gd name="connsiteY3" fmla="*/ 16839 h 199005"/>
                <a:gd name="connsiteX4" fmla="*/ 1003812 w 1004167"/>
                <a:gd name="connsiteY4" fmla="*/ 4139 h 199005"/>
                <a:gd name="connsiteX5" fmla="*/ 601645 w 1004167"/>
                <a:gd name="connsiteY5" fmla="*/ 16839 h 199005"/>
                <a:gd name="connsiteX6" fmla="*/ 203712 w 1004167"/>
                <a:gd name="connsiteY6" fmla="*/ 42239 h 199005"/>
                <a:gd name="connsiteX7" fmla="*/ 512 w 1004167"/>
                <a:gd name="connsiteY7" fmla="*/ 198872 h 19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4167" h="199005">
                  <a:moveTo>
                    <a:pt x="512" y="198872"/>
                  </a:moveTo>
                  <a:cubicBezTo>
                    <a:pt x="9684" y="193933"/>
                    <a:pt x="176901" y="42944"/>
                    <a:pt x="258745" y="12605"/>
                  </a:cubicBezTo>
                  <a:cubicBezTo>
                    <a:pt x="340589" y="-17734"/>
                    <a:pt x="423139" y="16133"/>
                    <a:pt x="491578" y="16839"/>
                  </a:cubicBezTo>
                  <a:cubicBezTo>
                    <a:pt x="560017" y="17545"/>
                    <a:pt x="584006" y="18956"/>
                    <a:pt x="669378" y="16839"/>
                  </a:cubicBezTo>
                  <a:cubicBezTo>
                    <a:pt x="754750" y="14722"/>
                    <a:pt x="1015101" y="4139"/>
                    <a:pt x="1003812" y="4139"/>
                  </a:cubicBezTo>
                  <a:cubicBezTo>
                    <a:pt x="992523" y="4139"/>
                    <a:pt x="734995" y="10489"/>
                    <a:pt x="601645" y="16839"/>
                  </a:cubicBezTo>
                  <a:cubicBezTo>
                    <a:pt x="468295" y="23189"/>
                    <a:pt x="300373" y="14722"/>
                    <a:pt x="203712" y="42239"/>
                  </a:cubicBezTo>
                  <a:cubicBezTo>
                    <a:pt x="107051" y="69756"/>
                    <a:pt x="-8660" y="203811"/>
                    <a:pt x="512" y="1988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: 図形 470">
              <a:extLst>
                <a:ext uri="{FF2B5EF4-FFF2-40B4-BE49-F238E27FC236}">
                  <a16:creationId xmlns:a16="http://schemas.microsoft.com/office/drawing/2014/main" id="{38039918-B26C-4E7D-829A-77ECE96079C4}"/>
                </a:ext>
              </a:extLst>
            </p:cNvPr>
            <p:cNvSpPr/>
            <p:nvPr/>
          </p:nvSpPr>
          <p:spPr>
            <a:xfrm>
              <a:off x="7649633" y="3512176"/>
              <a:ext cx="990600" cy="111575"/>
            </a:xfrm>
            <a:custGeom>
              <a:avLst/>
              <a:gdLst>
                <a:gd name="connsiteX0" fmla="*/ 0 w 990600"/>
                <a:gd name="connsiteY0" fmla="*/ 111557 h 111575"/>
                <a:gd name="connsiteX1" fmla="*/ 440267 w 990600"/>
                <a:gd name="connsiteY1" fmla="*/ 5724 h 111575"/>
                <a:gd name="connsiteX2" fmla="*/ 990600 w 990600"/>
                <a:gd name="connsiteY2" fmla="*/ 14191 h 111575"/>
                <a:gd name="connsiteX3" fmla="*/ 440267 w 990600"/>
                <a:gd name="connsiteY3" fmla="*/ 14191 h 111575"/>
                <a:gd name="connsiteX4" fmla="*/ 0 w 990600"/>
                <a:gd name="connsiteY4" fmla="*/ 111557 h 11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00" h="111575">
                  <a:moveTo>
                    <a:pt x="0" y="111557"/>
                  </a:moveTo>
                  <a:cubicBezTo>
                    <a:pt x="0" y="110146"/>
                    <a:pt x="275167" y="21952"/>
                    <a:pt x="440267" y="5724"/>
                  </a:cubicBezTo>
                  <a:cubicBezTo>
                    <a:pt x="605367" y="-10504"/>
                    <a:pt x="990600" y="12780"/>
                    <a:pt x="990600" y="14191"/>
                  </a:cubicBezTo>
                  <a:cubicBezTo>
                    <a:pt x="990600" y="15602"/>
                    <a:pt x="602545" y="-4153"/>
                    <a:pt x="440267" y="14191"/>
                  </a:cubicBezTo>
                  <a:cubicBezTo>
                    <a:pt x="277989" y="32535"/>
                    <a:pt x="0" y="112968"/>
                    <a:pt x="0" y="111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: 図形 471">
              <a:extLst>
                <a:ext uri="{FF2B5EF4-FFF2-40B4-BE49-F238E27FC236}">
                  <a16:creationId xmlns:a16="http://schemas.microsoft.com/office/drawing/2014/main" id="{31E6386F-C2BC-4F71-8E95-CDBDADC69DF4}"/>
                </a:ext>
              </a:extLst>
            </p:cNvPr>
            <p:cNvSpPr/>
            <p:nvPr/>
          </p:nvSpPr>
          <p:spPr>
            <a:xfrm>
              <a:off x="8563975" y="3568561"/>
              <a:ext cx="267275" cy="296547"/>
            </a:xfrm>
            <a:custGeom>
              <a:avLst/>
              <a:gdLst>
                <a:gd name="connsiteX0" fmla="*/ 58 w 267275"/>
                <a:gd name="connsiteY0" fmla="*/ 139 h 296547"/>
                <a:gd name="connsiteX1" fmla="*/ 211725 w 267275"/>
                <a:gd name="connsiteY1" fmla="*/ 110206 h 296547"/>
                <a:gd name="connsiteX2" fmla="*/ 266758 w 267275"/>
                <a:gd name="connsiteY2" fmla="*/ 296472 h 296547"/>
                <a:gd name="connsiteX3" fmla="*/ 190558 w 267275"/>
                <a:gd name="connsiteY3" fmla="*/ 131372 h 296547"/>
                <a:gd name="connsiteX4" fmla="*/ 58 w 267275"/>
                <a:gd name="connsiteY4" fmla="*/ 139 h 29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275" h="296547">
                  <a:moveTo>
                    <a:pt x="58" y="139"/>
                  </a:moveTo>
                  <a:cubicBezTo>
                    <a:pt x="3586" y="-3389"/>
                    <a:pt x="167275" y="60817"/>
                    <a:pt x="211725" y="110206"/>
                  </a:cubicBezTo>
                  <a:cubicBezTo>
                    <a:pt x="256175" y="159595"/>
                    <a:pt x="270286" y="292944"/>
                    <a:pt x="266758" y="296472"/>
                  </a:cubicBezTo>
                  <a:cubicBezTo>
                    <a:pt x="263230" y="300000"/>
                    <a:pt x="228658" y="179350"/>
                    <a:pt x="190558" y="131372"/>
                  </a:cubicBezTo>
                  <a:cubicBezTo>
                    <a:pt x="152458" y="83394"/>
                    <a:pt x="-3470" y="3667"/>
                    <a:pt x="58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: 図形 472">
              <a:extLst>
                <a:ext uri="{FF2B5EF4-FFF2-40B4-BE49-F238E27FC236}">
                  <a16:creationId xmlns:a16="http://schemas.microsoft.com/office/drawing/2014/main" id="{63374BFF-1D96-4E90-A8AF-E7CA20E92F3B}"/>
                </a:ext>
              </a:extLst>
            </p:cNvPr>
            <p:cNvSpPr/>
            <p:nvPr/>
          </p:nvSpPr>
          <p:spPr>
            <a:xfrm>
              <a:off x="8695257" y="3496674"/>
              <a:ext cx="258297" cy="398367"/>
            </a:xfrm>
            <a:custGeom>
              <a:avLst/>
              <a:gdLst>
                <a:gd name="connsiteX0" fmla="*/ 10 w 258297"/>
                <a:gd name="connsiteY0" fmla="*/ 59 h 398367"/>
                <a:gd name="connsiteX1" fmla="*/ 190510 w 258297"/>
                <a:gd name="connsiteY1" fmla="*/ 283693 h 398367"/>
                <a:gd name="connsiteX2" fmla="*/ 258243 w 258297"/>
                <a:gd name="connsiteY2" fmla="*/ 397993 h 398367"/>
                <a:gd name="connsiteX3" fmla="*/ 182043 w 258297"/>
                <a:gd name="connsiteY3" fmla="*/ 309093 h 398367"/>
                <a:gd name="connsiteX4" fmla="*/ 10 w 258297"/>
                <a:gd name="connsiteY4" fmla="*/ 59 h 39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297" h="398367">
                  <a:moveTo>
                    <a:pt x="10" y="59"/>
                  </a:moveTo>
                  <a:cubicBezTo>
                    <a:pt x="1421" y="-4174"/>
                    <a:pt x="147471" y="217371"/>
                    <a:pt x="190510" y="283693"/>
                  </a:cubicBezTo>
                  <a:cubicBezTo>
                    <a:pt x="233549" y="350015"/>
                    <a:pt x="259654" y="393760"/>
                    <a:pt x="258243" y="397993"/>
                  </a:cubicBezTo>
                  <a:cubicBezTo>
                    <a:pt x="256832" y="402226"/>
                    <a:pt x="223671" y="370476"/>
                    <a:pt x="182043" y="309093"/>
                  </a:cubicBezTo>
                  <a:cubicBezTo>
                    <a:pt x="140415" y="247710"/>
                    <a:pt x="-1401" y="4292"/>
                    <a:pt x="10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C1531B65-D6DD-4581-857D-7390B1244C5C}"/>
                </a:ext>
              </a:extLst>
            </p:cNvPr>
            <p:cNvSpPr/>
            <p:nvPr/>
          </p:nvSpPr>
          <p:spPr>
            <a:xfrm>
              <a:off x="7668911" y="3749520"/>
              <a:ext cx="1199922" cy="354057"/>
            </a:xfrm>
            <a:custGeom>
              <a:avLst/>
              <a:gdLst>
                <a:gd name="connsiteX0" fmla="*/ 35756 w 1199922"/>
                <a:gd name="connsiteY0" fmla="*/ 13913 h 354057"/>
                <a:gd name="connsiteX1" fmla="*/ 90789 w 1199922"/>
                <a:gd name="connsiteY1" fmla="*/ 43547 h 354057"/>
                <a:gd name="connsiteX2" fmla="*/ 691922 w 1199922"/>
                <a:gd name="connsiteY2" fmla="*/ 335647 h 354057"/>
                <a:gd name="connsiteX3" fmla="*/ 801989 w 1199922"/>
                <a:gd name="connsiteY3" fmla="*/ 314480 h 354057"/>
                <a:gd name="connsiteX4" fmla="*/ 958622 w 1199922"/>
                <a:gd name="connsiteY4" fmla="*/ 238280 h 354057"/>
                <a:gd name="connsiteX5" fmla="*/ 1199922 w 1199922"/>
                <a:gd name="connsiteY5" fmla="*/ 140913 h 354057"/>
                <a:gd name="connsiteX6" fmla="*/ 763889 w 1199922"/>
                <a:gd name="connsiteY6" fmla="*/ 314480 h 354057"/>
                <a:gd name="connsiteX7" fmla="*/ 721556 w 1199922"/>
                <a:gd name="connsiteY7" fmla="*/ 306013 h 354057"/>
                <a:gd name="connsiteX8" fmla="*/ 35756 w 1199922"/>
                <a:gd name="connsiteY8" fmla="*/ 13913 h 3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922" h="354057">
                  <a:moveTo>
                    <a:pt x="35756" y="13913"/>
                  </a:moveTo>
                  <a:cubicBezTo>
                    <a:pt x="-69372" y="-29831"/>
                    <a:pt x="90789" y="43547"/>
                    <a:pt x="90789" y="43547"/>
                  </a:cubicBezTo>
                  <a:cubicBezTo>
                    <a:pt x="200150" y="97169"/>
                    <a:pt x="573389" y="290492"/>
                    <a:pt x="691922" y="335647"/>
                  </a:cubicBezTo>
                  <a:cubicBezTo>
                    <a:pt x="810455" y="380802"/>
                    <a:pt x="757539" y="330708"/>
                    <a:pt x="801989" y="314480"/>
                  </a:cubicBezTo>
                  <a:cubicBezTo>
                    <a:pt x="846439" y="298252"/>
                    <a:pt x="892300" y="267208"/>
                    <a:pt x="958622" y="238280"/>
                  </a:cubicBezTo>
                  <a:cubicBezTo>
                    <a:pt x="1024944" y="209352"/>
                    <a:pt x="1199922" y="140913"/>
                    <a:pt x="1199922" y="140913"/>
                  </a:cubicBezTo>
                  <a:cubicBezTo>
                    <a:pt x="1167467" y="153613"/>
                    <a:pt x="843617" y="286963"/>
                    <a:pt x="763889" y="314480"/>
                  </a:cubicBezTo>
                  <a:cubicBezTo>
                    <a:pt x="684161" y="341997"/>
                    <a:pt x="846439" y="352580"/>
                    <a:pt x="721556" y="306013"/>
                  </a:cubicBezTo>
                  <a:cubicBezTo>
                    <a:pt x="596673" y="259446"/>
                    <a:pt x="140884" y="57657"/>
                    <a:pt x="35756" y="139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: 図形 474">
              <a:extLst>
                <a:ext uri="{FF2B5EF4-FFF2-40B4-BE49-F238E27FC236}">
                  <a16:creationId xmlns:a16="http://schemas.microsoft.com/office/drawing/2014/main" id="{6C7C0C95-A764-4806-AEED-8AB6AA3E890A}"/>
                </a:ext>
              </a:extLst>
            </p:cNvPr>
            <p:cNvSpPr/>
            <p:nvPr/>
          </p:nvSpPr>
          <p:spPr>
            <a:xfrm>
              <a:off x="8418189" y="3923825"/>
              <a:ext cx="540223" cy="191355"/>
            </a:xfrm>
            <a:custGeom>
              <a:avLst/>
              <a:gdLst>
                <a:gd name="connsiteX0" fmla="*/ 539544 w 540223"/>
                <a:gd name="connsiteY0" fmla="*/ 475 h 191355"/>
                <a:gd name="connsiteX1" fmla="*/ 150078 w 540223"/>
                <a:gd name="connsiteY1" fmla="*/ 106308 h 191355"/>
                <a:gd name="connsiteX2" fmla="*/ 1911 w 540223"/>
                <a:gd name="connsiteY2" fmla="*/ 190975 h 191355"/>
                <a:gd name="connsiteX3" fmla="*/ 238978 w 540223"/>
                <a:gd name="connsiteY3" fmla="*/ 72442 h 191355"/>
                <a:gd name="connsiteX4" fmla="*/ 539544 w 540223"/>
                <a:gd name="connsiteY4" fmla="*/ 475 h 19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223" h="191355">
                  <a:moveTo>
                    <a:pt x="539544" y="475"/>
                  </a:moveTo>
                  <a:cubicBezTo>
                    <a:pt x="524727" y="6119"/>
                    <a:pt x="239683" y="74558"/>
                    <a:pt x="150078" y="106308"/>
                  </a:cubicBezTo>
                  <a:cubicBezTo>
                    <a:pt x="60473" y="138058"/>
                    <a:pt x="-12906" y="196619"/>
                    <a:pt x="1911" y="190975"/>
                  </a:cubicBezTo>
                  <a:cubicBezTo>
                    <a:pt x="16728" y="185331"/>
                    <a:pt x="155017" y="104192"/>
                    <a:pt x="238978" y="72442"/>
                  </a:cubicBezTo>
                  <a:cubicBezTo>
                    <a:pt x="322939" y="40692"/>
                    <a:pt x="554361" y="-5169"/>
                    <a:pt x="539544" y="4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55F8A817-E8C3-48B7-9956-7CE3D8F6DBA5}"/>
                </a:ext>
              </a:extLst>
            </p:cNvPr>
            <p:cNvSpPr/>
            <p:nvPr/>
          </p:nvSpPr>
          <p:spPr>
            <a:xfrm>
              <a:off x="8712200" y="3487542"/>
              <a:ext cx="466241" cy="415682"/>
            </a:xfrm>
            <a:custGeom>
              <a:avLst/>
              <a:gdLst>
                <a:gd name="connsiteX0" fmla="*/ 0 w 466241"/>
                <a:gd name="connsiteY0" fmla="*/ 30358 h 415682"/>
                <a:gd name="connsiteX1" fmla="*/ 347133 w 466241"/>
                <a:gd name="connsiteY1" fmla="*/ 725 h 415682"/>
                <a:gd name="connsiteX2" fmla="*/ 372533 w 466241"/>
                <a:gd name="connsiteY2" fmla="*/ 64225 h 415682"/>
                <a:gd name="connsiteX3" fmla="*/ 397933 w 466241"/>
                <a:gd name="connsiteY3" fmla="*/ 165825 h 415682"/>
                <a:gd name="connsiteX4" fmla="*/ 321733 w 466241"/>
                <a:gd name="connsiteY4" fmla="*/ 220858 h 415682"/>
                <a:gd name="connsiteX5" fmla="*/ 397933 w 466241"/>
                <a:gd name="connsiteY5" fmla="*/ 284358 h 415682"/>
                <a:gd name="connsiteX6" fmla="*/ 457200 w 466241"/>
                <a:gd name="connsiteY6" fmla="*/ 360558 h 415682"/>
                <a:gd name="connsiteX7" fmla="*/ 194733 w 466241"/>
                <a:gd name="connsiteY7" fmla="*/ 415591 h 415682"/>
                <a:gd name="connsiteX8" fmla="*/ 423333 w 466241"/>
                <a:gd name="connsiteY8" fmla="*/ 347858 h 415682"/>
                <a:gd name="connsiteX9" fmla="*/ 304800 w 466241"/>
                <a:gd name="connsiteY9" fmla="*/ 254725 h 415682"/>
                <a:gd name="connsiteX10" fmla="*/ 364067 w 466241"/>
                <a:gd name="connsiteY10" fmla="*/ 161591 h 415682"/>
                <a:gd name="connsiteX11" fmla="*/ 347133 w 466241"/>
                <a:gd name="connsiteY11" fmla="*/ 38825 h 415682"/>
                <a:gd name="connsiteX12" fmla="*/ 0 w 466241"/>
                <a:gd name="connsiteY12" fmla="*/ 30358 h 41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241" h="415682">
                  <a:moveTo>
                    <a:pt x="0" y="30358"/>
                  </a:moveTo>
                  <a:cubicBezTo>
                    <a:pt x="0" y="24008"/>
                    <a:pt x="285044" y="-4919"/>
                    <a:pt x="347133" y="725"/>
                  </a:cubicBezTo>
                  <a:cubicBezTo>
                    <a:pt x="409222" y="6369"/>
                    <a:pt x="364066" y="36708"/>
                    <a:pt x="372533" y="64225"/>
                  </a:cubicBezTo>
                  <a:cubicBezTo>
                    <a:pt x="381000" y="91742"/>
                    <a:pt x="406400" y="139719"/>
                    <a:pt x="397933" y="165825"/>
                  </a:cubicBezTo>
                  <a:cubicBezTo>
                    <a:pt x="389466" y="191931"/>
                    <a:pt x="321733" y="201103"/>
                    <a:pt x="321733" y="220858"/>
                  </a:cubicBezTo>
                  <a:cubicBezTo>
                    <a:pt x="321733" y="240613"/>
                    <a:pt x="375355" y="261075"/>
                    <a:pt x="397933" y="284358"/>
                  </a:cubicBezTo>
                  <a:cubicBezTo>
                    <a:pt x="420511" y="307641"/>
                    <a:pt x="491067" y="338686"/>
                    <a:pt x="457200" y="360558"/>
                  </a:cubicBezTo>
                  <a:cubicBezTo>
                    <a:pt x="423333" y="382430"/>
                    <a:pt x="200377" y="417708"/>
                    <a:pt x="194733" y="415591"/>
                  </a:cubicBezTo>
                  <a:cubicBezTo>
                    <a:pt x="189089" y="413474"/>
                    <a:pt x="404989" y="374669"/>
                    <a:pt x="423333" y="347858"/>
                  </a:cubicBezTo>
                  <a:cubicBezTo>
                    <a:pt x="441677" y="321047"/>
                    <a:pt x="314678" y="285770"/>
                    <a:pt x="304800" y="254725"/>
                  </a:cubicBezTo>
                  <a:cubicBezTo>
                    <a:pt x="294922" y="223681"/>
                    <a:pt x="357012" y="197574"/>
                    <a:pt x="364067" y="161591"/>
                  </a:cubicBezTo>
                  <a:cubicBezTo>
                    <a:pt x="371123" y="125608"/>
                    <a:pt x="402872" y="62814"/>
                    <a:pt x="347133" y="38825"/>
                  </a:cubicBezTo>
                  <a:cubicBezTo>
                    <a:pt x="291394" y="14836"/>
                    <a:pt x="0" y="36708"/>
                    <a:pt x="0" y="30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: 図形 476">
              <a:extLst>
                <a:ext uri="{FF2B5EF4-FFF2-40B4-BE49-F238E27FC236}">
                  <a16:creationId xmlns:a16="http://schemas.microsoft.com/office/drawing/2014/main" id="{36C8E757-121D-4975-B0B6-D9B050A0A8BD}"/>
                </a:ext>
              </a:extLst>
            </p:cNvPr>
            <p:cNvSpPr/>
            <p:nvPr/>
          </p:nvSpPr>
          <p:spPr>
            <a:xfrm>
              <a:off x="9092101" y="3435350"/>
              <a:ext cx="548442" cy="317500"/>
            </a:xfrm>
            <a:custGeom>
              <a:avLst/>
              <a:gdLst>
                <a:gd name="connsiteX0" fmla="*/ 1099 w 548442"/>
                <a:gd name="connsiteY0" fmla="*/ 0 h 317500"/>
                <a:gd name="connsiteX1" fmla="*/ 236049 w 548442"/>
                <a:gd name="connsiteY1" fmla="*/ 234950 h 317500"/>
                <a:gd name="connsiteX2" fmla="*/ 547199 w 548442"/>
                <a:gd name="connsiteY2" fmla="*/ 317500 h 317500"/>
                <a:gd name="connsiteX3" fmla="*/ 331299 w 548442"/>
                <a:gd name="connsiteY3" fmla="*/ 234950 h 317500"/>
                <a:gd name="connsiteX4" fmla="*/ 1099 w 548442"/>
                <a:gd name="connsiteY4" fmla="*/ 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442" h="317500">
                  <a:moveTo>
                    <a:pt x="1099" y="0"/>
                  </a:moveTo>
                  <a:cubicBezTo>
                    <a:pt x="-14776" y="0"/>
                    <a:pt x="145032" y="182033"/>
                    <a:pt x="236049" y="234950"/>
                  </a:cubicBezTo>
                  <a:cubicBezTo>
                    <a:pt x="327066" y="287867"/>
                    <a:pt x="531324" y="317500"/>
                    <a:pt x="547199" y="317500"/>
                  </a:cubicBezTo>
                  <a:cubicBezTo>
                    <a:pt x="563074" y="317500"/>
                    <a:pt x="423374" y="281517"/>
                    <a:pt x="331299" y="234950"/>
                  </a:cubicBezTo>
                  <a:cubicBezTo>
                    <a:pt x="239224" y="188383"/>
                    <a:pt x="16974" y="0"/>
                    <a:pt x="109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: 図形 477">
              <a:extLst>
                <a:ext uri="{FF2B5EF4-FFF2-40B4-BE49-F238E27FC236}">
                  <a16:creationId xmlns:a16="http://schemas.microsoft.com/office/drawing/2014/main" id="{C1680858-ABB0-4199-970E-9BD70AAD832D}"/>
                </a:ext>
              </a:extLst>
            </p:cNvPr>
            <p:cNvSpPr/>
            <p:nvPr/>
          </p:nvSpPr>
          <p:spPr>
            <a:xfrm>
              <a:off x="9132426" y="3670122"/>
              <a:ext cx="488357" cy="203554"/>
            </a:xfrm>
            <a:custGeom>
              <a:avLst/>
              <a:gdLst>
                <a:gd name="connsiteX0" fmla="*/ 5224 w 488357"/>
                <a:gd name="connsiteY0" fmla="*/ 203378 h 203554"/>
                <a:gd name="connsiteX1" fmla="*/ 81424 w 488357"/>
                <a:gd name="connsiteY1" fmla="*/ 178 h 203554"/>
                <a:gd name="connsiteX2" fmla="*/ 487824 w 488357"/>
                <a:gd name="connsiteY2" fmla="*/ 165278 h 203554"/>
                <a:gd name="connsiteX3" fmla="*/ 163974 w 488357"/>
                <a:gd name="connsiteY3" fmla="*/ 38278 h 203554"/>
                <a:gd name="connsiteX4" fmla="*/ 5224 w 488357"/>
                <a:gd name="connsiteY4" fmla="*/ 203378 h 203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357" h="203554">
                  <a:moveTo>
                    <a:pt x="5224" y="203378"/>
                  </a:moveTo>
                  <a:cubicBezTo>
                    <a:pt x="-8534" y="197028"/>
                    <a:pt x="991" y="6528"/>
                    <a:pt x="81424" y="178"/>
                  </a:cubicBezTo>
                  <a:cubicBezTo>
                    <a:pt x="161857" y="-6172"/>
                    <a:pt x="474066" y="158928"/>
                    <a:pt x="487824" y="165278"/>
                  </a:cubicBezTo>
                  <a:cubicBezTo>
                    <a:pt x="501582" y="171628"/>
                    <a:pt x="245466" y="34045"/>
                    <a:pt x="163974" y="38278"/>
                  </a:cubicBezTo>
                  <a:cubicBezTo>
                    <a:pt x="82482" y="42511"/>
                    <a:pt x="18982" y="209728"/>
                    <a:pt x="5224" y="203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: 図形 478">
              <a:extLst>
                <a:ext uri="{FF2B5EF4-FFF2-40B4-BE49-F238E27FC236}">
                  <a16:creationId xmlns:a16="http://schemas.microsoft.com/office/drawing/2014/main" id="{D9676D97-43C8-4643-AE08-239A8E6608C3}"/>
                </a:ext>
              </a:extLst>
            </p:cNvPr>
            <p:cNvSpPr/>
            <p:nvPr/>
          </p:nvSpPr>
          <p:spPr>
            <a:xfrm>
              <a:off x="6505466" y="3508366"/>
              <a:ext cx="1159669" cy="2420418"/>
            </a:xfrm>
            <a:custGeom>
              <a:avLst/>
              <a:gdLst>
                <a:gd name="connsiteX0" fmla="*/ 7094 w 1159669"/>
                <a:gd name="connsiteY0" fmla="*/ 17154 h 2420418"/>
                <a:gd name="connsiteX1" fmla="*/ 540494 w 1159669"/>
                <a:gd name="connsiteY1" fmla="*/ 1566554 h 2420418"/>
                <a:gd name="connsiteX2" fmla="*/ 1145014 w 1159669"/>
                <a:gd name="connsiteY2" fmla="*/ 2399674 h 2420418"/>
                <a:gd name="connsiteX3" fmla="*/ 936734 w 1159669"/>
                <a:gd name="connsiteY3" fmla="*/ 2115194 h 2420418"/>
                <a:gd name="connsiteX4" fmla="*/ 535414 w 1159669"/>
                <a:gd name="connsiteY4" fmla="*/ 1536074 h 2420418"/>
                <a:gd name="connsiteX5" fmla="*/ 250934 w 1159669"/>
                <a:gd name="connsiteY5" fmla="*/ 784234 h 2420418"/>
                <a:gd name="connsiteX6" fmla="*/ 7094 w 1159669"/>
                <a:gd name="connsiteY6" fmla="*/ 17154 h 24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669" h="2420418">
                  <a:moveTo>
                    <a:pt x="7094" y="17154"/>
                  </a:moveTo>
                  <a:cubicBezTo>
                    <a:pt x="55354" y="147541"/>
                    <a:pt x="350841" y="1169467"/>
                    <a:pt x="540494" y="1566554"/>
                  </a:cubicBezTo>
                  <a:cubicBezTo>
                    <a:pt x="730147" y="1963641"/>
                    <a:pt x="1078974" y="2308234"/>
                    <a:pt x="1145014" y="2399674"/>
                  </a:cubicBezTo>
                  <a:cubicBezTo>
                    <a:pt x="1211054" y="2491114"/>
                    <a:pt x="1038334" y="2259127"/>
                    <a:pt x="936734" y="2115194"/>
                  </a:cubicBezTo>
                  <a:cubicBezTo>
                    <a:pt x="835134" y="1971261"/>
                    <a:pt x="649714" y="1757901"/>
                    <a:pt x="535414" y="1536074"/>
                  </a:cubicBezTo>
                  <a:cubicBezTo>
                    <a:pt x="421114" y="1314247"/>
                    <a:pt x="332214" y="1034001"/>
                    <a:pt x="250934" y="784234"/>
                  </a:cubicBezTo>
                  <a:cubicBezTo>
                    <a:pt x="169654" y="534467"/>
                    <a:pt x="-41166" y="-113233"/>
                    <a:pt x="7094" y="171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: 図形 479">
              <a:extLst>
                <a:ext uri="{FF2B5EF4-FFF2-40B4-BE49-F238E27FC236}">
                  <a16:creationId xmlns:a16="http://schemas.microsoft.com/office/drawing/2014/main" id="{A92E0407-CABB-46DC-B77B-1FBC8CC1D1DB}"/>
                </a:ext>
              </a:extLst>
            </p:cNvPr>
            <p:cNvSpPr/>
            <p:nvPr/>
          </p:nvSpPr>
          <p:spPr>
            <a:xfrm>
              <a:off x="6496186" y="3503959"/>
              <a:ext cx="497351" cy="1457237"/>
            </a:xfrm>
            <a:custGeom>
              <a:avLst/>
              <a:gdLst>
                <a:gd name="connsiteX0" fmla="*/ 11294 w 497351"/>
                <a:gd name="connsiteY0" fmla="*/ 21561 h 1457237"/>
                <a:gd name="connsiteX1" fmla="*/ 483734 w 497351"/>
                <a:gd name="connsiteY1" fmla="*/ 1408401 h 1457237"/>
                <a:gd name="connsiteX2" fmla="*/ 351654 w 497351"/>
                <a:gd name="connsiteY2" fmla="*/ 1093441 h 1457237"/>
                <a:gd name="connsiteX3" fmla="*/ 163694 w 497351"/>
                <a:gd name="connsiteY3" fmla="*/ 600681 h 1457237"/>
                <a:gd name="connsiteX4" fmla="*/ 11294 w 497351"/>
                <a:gd name="connsiteY4" fmla="*/ 21561 h 1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351" h="1457237">
                  <a:moveTo>
                    <a:pt x="11294" y="21561"/>
                  </a:moveTo>
                  <a:cubicBezTo>
                    <a:pt x="64634" y="156181"/>
                    <a:pt x="427007" y="1229754"/>
                    <a:pt x="483734" y="1408401"/>
                  </a:cubicBezTo>
                  <a:cubicBezTo>
                    <a:pt x="540461" y="1587048"/>
                    <a:pt x="404994" y="1228061"/>
                    <a:pt x="351654" y="1093441"/>
                  </a:cubicBezTo>
                  <a:cubicBezTo>
                    <a:pt x="298314" y="958821"/>
                    <a:pt x="219574" y="781868"/>
                    <a:pt x="163694" y="600681"/>
                  </a:cubicBezTo>
                  <a:cubicBezTo>
                    <a:pt x="107814" y="419494"/>
                    <a:pt x="-42046" y="-113059"/>
                    <a:pt x="11294" y="215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4CA34E21-BDED-455E-99DF-D80EAB3E5EA6}"/>
                </a:ext>
              </a:extLst>
            </p:cNvPr>
            <p:cNvSpPr/>
            <p:nvPr/>
          </p:nvSpPr>
          <p:spPr>
            <a:xfrm>
              <a:off x="7654783" y="5810444"/>
              <a:ext cx="1268201" cy="519242"/>
            </a:xfrm>
            <a:custGeom>
              <a:avLst/>
              <a:gdLst>
                <a:gd name="connsiteX0" fmla="*/ 777 w 1268201"/>
                <a:gd name="connsiteY0" fmla="*/ 87436 h 519242"/>
                <a:gd name="connsiteX1" fmla="*/ 264937 w 1268201"/>
                <a:gd name="connsiteY1" fmla="*/ 51876 h 519242"/>
                <a:gd name="connsiteX2" fmla="*/ 610377 w 1268201"/>
                <a:gd name="connsiteY2" fmla="*/ 112836 h 519242"/>
                <a:gd name="connsiteX3" fmla="*/ 1016777 w 1268201"/>
                <a:gd name="connsiteY3" fmla="*/ 376996 h 519242"/>
                <a:gd name="connsiteX4" fmla="*/ 1265697 w 1268201"/>
                <a:gd name="connsiteY4" fmla="*/ 519236 h 519242"/>
                <a:gd name="connsiteX5" fmla="*/ 1118377 w 1268201"/>
                <a:gd name="connsiteY5" fmla="*/ 382076 h 519242"/>
                <a:gd name="connsiteX6" fmla="*/ 706897 w 1268201"/>
                <a:gd name="connsiteY6" fmla="*/ 148396 h 519242"/>
                <a:gd name="connsiteX7" fmla="*/ 203977 w 1268201"/>
                <a:gd name="connsiteY7" fmla="*/ 1076 h 519242"/>
                <a:gd name="connsiteX8" fmla="*/ 777 w 1268201"/>
                <a:gd name="connsiteY8" fmla="*/ 87436 h 5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8201" h="519242">
                  <a:moveTo>
                    <a:pt x="777" y="87436"/>
                  </a:moveTo>
                  <a:cubicBezTo>
                    <a:pt x="10937" y="95903"/>
                    <a:pt x="163337" y="47643"/>
                    <a:pt x="264937" y="51876"/>
                  </a:cubicBezTo>
                  <a:cubicBezTo>
                    <a:pt x="366537" y="56109"/>
                    <a:pt x="485070" y="58649"/>
                    <a:pt x="610377" y="112836"/>
                  </a:cubicBezTo>
                  <a:cubicBezTo>
                    <a:pt x="735684" y="167023"/>
                    <a:pt x="907557" y="309263"/>
                    <a:pt x="1016777" y="376996"/>
                  </a:cubicBezTo>
                  <a:cubicBezTo>
                    <a:pt x="1125997" y="444729"/>
                    <a:pt x="1248764" y="518389"/>
                    <a:pt x="1265697" y="519236"/>
                  </a:cubicBezTo>
                  <a:cubicBezTo>
                    <a:pt x="1282630" y="520083"/>
                    <a:pt x="1211510" y="443883"/>
                    <a:pt x="1118377" y="382076"/>
                  </a:cubicBezTo>
                  <a:cubicBezTo>
                    <a:pt x="1025244" y="320269"/>
                    <a:pt x="859297" y="211896"/>
                    <a:pt x="706897" y="148396"/>
                  </a:cubicBezTo>
                  <a:cubicBezTo>
                    <a:pt x="554497" y="84896"/>
                    <a:pt x="326744" y="12929"/>
                    <a:pt x="203977" y="1076"/>
                  </a:cubicBezTo>
                  <a:cubicBezTo>
                    <a:pt x="81210" y="-10777"/>
                    <a:pt x="-9383" y="78969"/>
                    <a:pt x="777" y="87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020E62F3-81F5-4D17-BFB8-1E36A4239147}"/>
                </a:ext>
              </a:extLst>
            </p:cNvPr>
            <p:cNvSpPr/>
            <p:nvPr/>
          </p:nvSpPr>
          <p:spPr>
            <a:xfrm>
              <a:off x="6527767" y="3515697"/>
              <a:ext cx="869341" cy="936129"/>
            </a:xfrm>
            <a:custGeom>
              <a:avLst/>
              <a:gdLst>
                <a:gd name="connsiteX0" fmla="*/ 33 w 869341"/>
                <a:gd name="connsiteY0" fmla="*/ 86 h 936129"/>
                <a:gd name="connsiteX1" fmla="*/ 787433 w 869341"/>
                <a:gd name="connsiteY1" fmla="*/ 855220 h 936129"/>
                <a:gd name="connsiteX2" fmla="*/ 755683 w 869341"/>
                <a:gd name="connsiteY2" fmla="*/ 802303 h 936129"/>
                <a:gd name="connsiteX3" fmla="*/ 33 w 869341"/>
                <a:gd name="connsiteY3" fmla="*/ 86 h 93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9341" h="936129">
                  <a:moveTo>
                    <a:pt x="33" y="86"/>
                  </a:moveTo>
                  <a:cubicBezTo>
                    <a:pt x="5325" y="8905"/>
                    <a:pt x="661491" y="721517"/>
                    <a:pt x="787433" y="855220"/>
                  </a:cubicBezTo>
                  <a:cubicBezTo>
                    <a:pt x="913375" y="988923"/>
                    <a:pt x="887269" y="946942"/>
                    <a:pt x="755683" y="802303"/>
                  </a:cubicBezTo>
                  <a:cubicBezTo>
                    <a:pt x="624097" y="657664"/>
                    <a:pt x="-5259" y="-8733"/>
                    <a:pt x="33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: 図形 482">
              <a:extLst>
                <a:ext uri="{FF2B5EF4-FFF2-40B4-BE49-F238E27FC236}">
                  <a16:creationId xmlns:a16="http://schemas.microsoft.com/office/drawing/2014/main" id="{CFBD3D87-3C00-4940-A704-7BA76408E013}"/>
                </a:ext>
              </a:extLst>
            </p:cNvPr>
            <p:cNvSpPr/>
            <p:nvPr/>
          </p:nvSpPr>
          <p:spPr>
            <a:xfrm>
              <a:off x="6561667" y="3458633"/>
              <a:ext cx="1013883" cy="1075267"/>
            </a:xfrm>
            <a:custGeom>
              <a:avLst/>
              <a:gdLst>
                <a:gd name="connsiteX0" fmla="*/ 0 w 1013883"/>
                <a:gd name="connsiteY0" fmla="*/ 0 h 1075267"/>
                <a:gd name="connsiteX1" fmla="*/ 1013883 w 1013883"/>
                <a:gd name="connsiteY1" fmla="*/ 1075267 h 1075267"/>
                <a:gd name="connsiteX2" fmla="*/ 939800 w 1013883"/>
                <a:gd name="connsiteY2" fmla="*/ 996950 h 1075267"/>
                <a:gd name="connsiteX3" fmla="*/ 220133 w 1013883"/>
                <a:gd name="connsiteY3" fmla="*/ 194734 h 1075267"/>
                <a:gd name="connsiteX4" fmla="*/ 0 w 1013883"/>
                <a:gd name="connsiteY4" fmla="*/ 0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883" h="1075267">
                  <a:moveTo>
                    <a:pt x="0" y="0"/>
                  </a:moveTo>
                  <a:lnTo>
                    <a:pt x="1013883" y="1075267"/>
                  </a:lnTo>
                  <a:lnTo>
                    <a:pt x="939800" y="996950"/>
                  </a:lnTo>
                  <a:lnTo>
                    <a:pt x="220133" y="194734"/>
                  </a:lnTo>
                  <a:cubicBezTo>
                    <a:pt x="65264" y="27517"/>
                    <a:pt x="37923" y="10583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: 図形 483">
              <a:extLst>
                <a:ext uri="{FF2B5EF4-FFF2-40B4-BE49-F238E27FC236}">
                  <a16:creationId xmlns:a16="http://schemas.microsoft.com/office/drawing/2014/main" id="{28CDEBF4-270B-4B9F-A214-EFE6D06FAD76}"/>
                </a:ext>
              </a:extLst>
            </p:cNvPr>
            <p:cNvSpPr/>
            <p:nvPr/>
          </p:nvSpPr>
          <p:spPr>
            <a:xfrm>
              <a:off x="7371085" y="4423546"/>
              <a:ext cx="549842" cy="647522"/>
            </a:xfrm>
            <a:custGeom>
              <a:avLst/>
              <a:gdLst>
                <a:gd name="connsiteX0" fmla="*/ 3382 w 549842"/>
                <a:gd name="connsiteY0" fmla="*/ 6637 h 647522"/>
                <a:gd name="connsiteX1" fmla="*/ 536782 w 549842"/>
                <a:gd name="connsiteY1" fmla="*/ 631054 h 647522"/>
                <a:gd name="connsiteX2" fmla="*/ 380148 w 549842"/>
                <a:gd name="connsiteY2" fmla="*/ 453254 h 647522"/>
                <a:gd name="connsiteX3" fmla="*/ 312415 w 549842"/>
                <a:gd name="connsiteY3" fmla="*/ 311437 h 647522"/>
                <a:gd name="connsiteX4" fmla="*/ 3382 w 549842"/>
                <a:gd name="connsiteY4" fmla="*/ 6637 h 64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842" h="647522">
                  <a:moveTo>
                    <a:pt x="3382" y="6637"/>
                  </a:moveTo>
                  <a:cubicBezTo>
                    <a:pt x="40776" y="59906"/>
                    <a:pt x="473988" y="556618"/>
                    <a:pt x="536782" y="631054"/>
                  </a:cubicBezTo>
                  <a:cubicBezTo>
                    <a:pt x="599576" y="705490"/>
                    <a:pt x="417542" y="506523"/>
                    <a:pt x="380148" y="453254"/>
                  </a:cubicBezTo>
                  <a:cubicBezTo>
                    <a:pt x="342754" y="399985"/>
                    <a:pt x="375209" y="386932"/>
                    <a:pt x="312415" y="311437"/>
                  </a:cubicBezTo>
                  <a:cubicBezTo>
                    <a:pt x="249621" y="235942"/>
                    <a:pt x="-34012" y="-46632"/>
                    <a:pt x="3382" y="6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: 図形 484">
              <a:extLst>
                <a:ext uri="{FF2B5EF4-FFF2-40B4-BE49-F238E27FC236}">
                  <a16:creationId xmlns:a16="http://schemas.microsoft.com/office/drawing/2014/main" id="{138ACF78-2ADD-41C2-AF41-AFE8EDB4543C}"/>
                </a:ext>
              </a:extLst>
            </p:cNvPr>
            <p:cNvSpPr/>
            <p:nvPr/>
          </p:nvSpPr>
          <p:spPr>
            <a:xfrm>
              <a:off x="7449743" y="4392091"/>
              <a:ext cx="821405" cy="955244"/>
            </a:xfrm>
            <a:custGeom>
              <a:avLst/>
              <a:gdLst>
                <a:gd name="connsiteX0" fmla="*/ 5157 w 821405"/>
                <a:gd name="connsiteY0" fmla="*/ 8459 h 955244"/>
                <a:gd name="connsiteX1" fmla="*/ 773507 w 821405"/>
                <a:gd name="connsiteY1" fmla="*/ 901692 h 955244"/>
                <a:gd name="connsiteX2" fmla="*/ 735407 w 821405"/>
                <a:gd name="connsiteY2" fmla="*/ 848776 h 955244"/>
                <a:gd name="connsiteX3" fmla="*/ 697307 w 821405"/>
                <a:gd name="connsiteY3" fmla="*/ 806442 h 955244"/>
                <a:gd name="connsiteX4" fmla="*/ 449657 w 821405"/>
                <a:gd name="connsiteY4" fmla="*/ 472009 h 955244"/>
                <a:gd name="connsiteX5" fmla="*/ 5157 w 821405"/>
                <a:gd name="connsiteY5" fmla="*/ 8459 h 95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405" h="955244">
                  <a:moveTo>
                    <a:pt x="5157" y="8459"/>
                  </a:moveTo>
                  <a:cubicBezTo>
                    <a:pt x="59132" y="80073"/>
                    <a:pt x="651799" y="761639"/>
                    <a:pt x="773507" y="901692"/>
                  </a:cubicBezTo>
                  <a:cubicBezTo>
                    <a:pt x="895215" y="1041745"/>
                    <a:pt x="748107" y="864651"/>
                    <a:pt x="735407" y="848776"/>
                  </a:cubicBezTo>
                  <a:cubicBezTo>
                    <a:pt x="722707" y="832901"/>
                    <a:pt x="744932" y="869236"/>
                    <a:pt x="697307" y="806442"/>
                  </a:cubicBezTo>
                  <a:cubicBezTo>
                    <a:pt x="649682" y="743648"/>
                    <a:pt x="563251" y="604301"/>
                    <a:pt x="449657" y="472009"/>
                  </a:cubicBezTo>
                  <a:cubicBezTo>
                    <a:pt x="336063" y="339717"/>
                    <a:pt x="-48818" y="-63155"/>
                    <a:pt x="5157" y="8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: 図形 485">
              <a:extLst>
                <a:ext uri="{FF2B5EF4-FFF2-40B4-BE49-F238E27FC236}">
                  <a16:creationId xmlns:a16="http://schemas.microsoft.com/office/drawing/2014/main" id="{08DE6F7D-B6EB-41B3-AE74-6B0BEA239458}"/>
                </a:ext>
              </a:extLst>
            </p:cNvPr>
            <p:cNvSpPr/>
            <p:nvPr/>
          </p:nvSpPr>
          <p:spPr>
            <a:xfrm>
              <a:off x="9262264" y="5705549"/>
              <a:ext cx="383984" cy="334486"/>
            </a:xfrm>
            <a:custGeom>
              <a:avLst/>
              <a:gdLst>
                <a:gd name="connsiteX0" fmla="*/ 383386 w 383984"/>
                <a:gd name="connsiteY0" fmla="*/ 984 h 334486"/>
                <a:gd name="connsiteX1" fmla="*/ 15086 w 383984"/>
                <a:gd name="connsiteY1" fmla="*/ 324834 h 334486"/>
                <a:gd name="connsiteX2" fmla="*/ 99753 w 383984"/>
                <a:gd name="connsiteY2" fmla="*/ 227468 h 334486"/>
                <a:gd name="connsiteX3" fmla="*/ 383386 w 383984"/>
                <a:gd name="connsiteY3" fmla="*/ 984 h 33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984" h="334486">
                  <a:moveTo>
                    <a:pt x="383386" y="984"/>
                  </a:moveTo>
                  <a:cubicBezTo>
                    <a:pt x="369275" y="17212"/>
                    <a:pt x="62358" y="287087"/>
                    <a:pt x="15086" y="324834"/>
                  </a:cubicBezTo>
                  <a:cubicBezTo>
                    <a:pt x="-32186" y="362581"/>
                    <a:pt x="41545" y="281090"/>
                    <a:pt x="99753" y="227468"/>
                  </a:cubicBezTo>
                  <a:cubicBezTo>
                    <a:pt x="157961" y="173846"/>
                    <a:pt x="397497" y="-15244"/>
                    <a:pt x="383386" y="9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: 図形 486">
              <a:extLst>
                <a:ext uri="{FF2B5EF4-FFF2-40B4-BE49-F238E27FC236}">
                  <a16:creationId xmlns:a16="http://schemas.microsoft.com/office/drawing/2014/main" id="{BCA5EC9E-18B5-4CB5-952D-15A1090C8D3E}"/>
                </a:ext>
              </a:extLst>
            </p:cNvPr>
            <p:cNvSpPr/>
            <p:nvPr/>
          </p:nvSpPr>
          <p:spPr>
            <a:xfrm>
              <a:off x="9172082" y="5733378"/>
              <a:ext cx="474130" cy="364101"/>
            </a:xfrm>
            <a:custGeom>
              <a:avLst/>
              <a:gdLst>
                <a:gd name="connsiteX0" fmla="*/ 340218 w 474130"/>
                <a:gd name="connsiteY0" fmla="*/ 7022 h 364101"/>
                <a:gd name="connsiteX1" fmla="*/ 26951 w 474130"/>
                <a:gd name="connsiteY1" fmla="*/ 347805 h 364101"/>
                <a:gd name="connsiteX2" fmla="*/ 67168 w 474130"/>
                <a:gd name="connsiteY2" fmla="*/ 309705 h 364101"/>
                <a:gd name="connsiteX3" fmla="*/ 473568 w 474130"/>
                <a:gd name="connsiteY3" fmla="*/ 309705 h 364101"/>
                <a:gd name="connsiteX4" fmla="*/ 153951 w 474130"/>
                <a:gd name="connsiteY4" fmla="*/ 290655 h 364101"/>
                <a:gd name="connsiteX5" fmla="*/ 81985 w 474130"/>
                <a:gd name="connsiteY5" fmla="*/ 273722 h 364101"/>
                <a:gd name="connsiteX6" fmla="*/ 206868 w 474130"/>
                <a:gd name="connsiteY6" fmla="*/ 129789 h 364101"/>
                <a:gd name="connsiteX7" fmla="*/ 340218 w 474130"/>
                <a:gd name="connsiteY7" fmla="*/ 7022 h 3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4130" h="364101">
                  <a:moveTo>
                    <a:pt x="340218" y="7022"/>
                  </a:moveTo>
                  <a:cubicBezTo>
                    <a:pt x="310232" y="43358"/>
                    <a:pt x="72459" y="297358"/>
                    <a:pt x="26951" y="347805"/>
                  </a:cubicBezTo>
                  <a:cubicBezTo>
                    <a:pt x="-18557" y="398252"/>
                    <a:pt x="-7268" y="316055"/>
                    <a:pt x="67168" y="309705"/>
                  </a:cubicBezTo>
                  <a:cubicBezTo>
                    <a:pt x="141604" y="303355"/>
                    <a:pt x="459104" y="312880"/>
                    <a:pt x="473568" y="309705"/>
                  </a:cubicBezTo>
                  <a:cubicBezTo>
                    <a:pt x="488032" y="306530"/>
                    <a:pt x="219215" y="296652"/>
                    <a:pt x="153951" y="290655"/>
                  </a:cubicBezTo>
                  <a:cubicBezTo>
                    <a:pt x="88687" y="284658"/>
                    <a:pt x="73165" y="300533"/>
                    <a:pt x="81985" y="273722"/>
                  </a:cubicBezTo>
                  <a:cubicBezTo>
                    <a:pt x="90805" y="246911"/>
                    <a:pt x="167004" y="174592"/>
                    <a:pt x="206868" y="129789"/>
                  </a:cubicBezTo>
                  <a:cubicBezTo>
                    <a:pt x="246732" y="84986"/>
                    <a:pt x="370204" y="-29314"/>
                    <a:pt x="340218" y="70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: 図形 487">
              <a:extLst>
                <a:ext uri="{FF2B5EF4-FFF2-40B4-BE49-F238E27FC236}">
                  <a16:creationId xmlns:a16="http://schemas.microsoft.com/office/drawing/2014/main" id="{32FC714D-CAED-493F-BDA9-2AC3CB23522C}"/>
                </a:ext>
              </a:extLst>
            </p:cNvPr>
            <p:cNvSpPr/>
            <p:nvPr/>
          </p:nvSpPr>
          <p:spPr>
            <a:xfrm>
              <a:off x="9219594" y="6068259"/>
              <a:ext cx="450071" cy="34213"/>
            </a:xfrm>
            <a:custGeom>
              <a:avLst/>
              <a:gdLst>
                <a:gd name="connsiteX0" fmla="*/ 606 w 450071"/>
                <a:gd name="connsiteY0" fmla="*/ 17158 h 34213"/>
                <a:gd name="connsiteX1" fmla="*/ 271539 w 450071"/>
                <a:gd name="connsiteY1" fmla="*/ 34091 h 34213"/>
                <a:gd name="connsiteX2" fmla="*/ 449339 w 450071"/>
                <a:gd name="connsiteY2" fmla="*/ 23508 h 34213"/>
                <a:gd name="connsiteX3" fmla="*/ 205923 w 450071"/>
                <a:gd name="connsiteY3" fmla="*/ 224 h 34213"/>
                <a:gd name="connsiteX4" fmla="*/ 606 w 450071"/>
                <a:gd name="connsiteY4" fmla="*/ 17158 h 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071" h="34213">
                  <a:moveTo>
                    <a:pt x="606" y="17158"/>
                  </a:moveTo>
                  <a:cubicBezTo>
                    <a:pt x="11542" y="22802"/>
                    <a:pt x="196750" y="33033"/>
                    <a:pt x="271539" y="34091"/>
                  </a:cubicBezTo>
                  <a:cubicBezTo>
                    <a:pt x="346328" y="35149"/>
                    <a:pt x="460275" y="29152"/>
                    <a:pt x="449339" y="23508"/>
                  </a:cubicBezTo>
                  <a:cubicBezTo>
                    <a:pt x="438403" y="17864"/>
                    <a:pt x="282476" y="2341"/>
                    <a:pt x="205923" y="224"/>
                  </a:cubicBezTo>
                  <a:cubicBezTo>
                    <a:pt x="129370" y="-1893"/>
                    <a:pt x="-10330" y="11514"/>
                    <a:pt x="606" y="17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: 図形 488">
              <a:extLst>
                <a:ext uri="{FF2B5EF4-FFF2-40B4-BE49-F238E27FC236}">
                  <a16:creationId xmlns:a16="http://schemas.microsoft.com/office/drawing/2014/main" id="{947350E0-BBCF-4802-A9F9-02A89BD41BB5}"/>
                </a:ext>
              </a:extLst>
            </p:cNvPr>
            <p:cNvSpPr/>
            <p:nvPr/>
          </p:nvSpPr>
          <p:spPr>
            <a:xfrm>
              <a:off x="983086" y="1438950"/>
              <a:ext cx="519398" cy="1177085"/>
            </a:xfrm>
            <a:custGeom>
              <a:avLst/>
              <a:gdLst>
                <a:gd name="connsiteX0" fmla="*/ 7514 w 519398"/>
                <a:gd name="connsiteY0" fmla="*/ 34250 h 1177085"/>
                <a:gd name="connsiteX1" fmla="*/ 481647 w 519398"/>
                <a:gd name="connsiteY1" fmla="*/ 1067183 h 1177085"/>
                <a:gd name="connsiteX2" fmla="*/ 485881 w 519398"/>
                <a:gd name="connsiteY2" fmla="*/ 1139150 h 1177085"/>
                <a:gd name="connsiteX3" fmla="*/ 452014 w 519398"/>
                <a:gd name="connsiteY3" fmla="*/ 995217 h 1177085"/>
                <a:gd name="connsiteX4" fmla="*/ 388514 w 519398"/>
                <a:gd name="connsiteY4" fmla="*/ 847050 h 1177085"/>
                <a:gd name="connsiteX5" fmla="*/ 202247 w 519398"/>
                <a:gd name="connsiteY5" fmla="*/ 305183 h 1177085"/>
                <a:gd name="connsiteX6" fmla="*/ 7514 w 519398"/>
                <a:gd name="connsiteY6" fmla="*/ 34250 h 117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398" h="1177085">
                  <a:moveTo>
                    <a:pt x="7514" y="34250"/>
                  </a:moveTo>
                  <a:cubicBezTo>
                    <a:pt x="54081" y="161250"/>
                    <a:pt x="401919" y="883033"/>
                    <a:pt x="481647" y="1067183"/>
                  </a:cubicBezTo>
                  <a:cubicBezTo>
                    <a:pt x="561375" y="1251333"/>
                    <a:pt x="490820" y="1151144"/>
                    <a:pt x="485881" y="1139150"/>
                  </a:cubicBezTo>
                  <a:cubicBezTo>
                    <a:pt x="480942" y="1127156"/>
                    <a:pt x="468242" y="1043900"/>
                    <a:pt x="452014" y="995217"/>
                  </a:cubicBezTo>
                  <a:cubicBezTo>
                    <a:pt x="435786" y="946534"/>
                    <a:pt x="430142" y="962056"/>
                    <a:pt x="388514" y="847050"/>
                  </a:cubicBezTo>
                  <a:cubicBezTo>
                    <a:pt x="346886" y="732044"/>
                    <a:pt x="260808" y="446294"/>
                    <a:pt x="202247" y="305183"/>
                  </a:cubicBezTo>
                  <a:cubicBezTo>
                    <a:pt x="143686" y="164072"/>
                    <a:pt x="-39053" y="-92750"/>
                    <a:pt x="7514" y="34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: 図形 489">
              <a:extLst>
                <a:ext uri="{FF2B5EF4-FFF2-40B4-BE49-F238E27FC236}">
                  <a16:creationId xmlns:a16="http://schemas.microsoft.com/office/drawing/2014/main" id="{7A2BC5BC-D5EE-4DA8-8768-6B3D8B7345ED}"/>
                </a:ext>
              </a:extLst>
            </p:cNvPr>
            <p:cNvSpPr/>
            <p:nvPr/>
          </p:nvSpPr>
          <p:spPr>
            <a:xfrm>
              <a:off x="-63500" y="2235200"/>
              <a:ext cx="1530263" cy="347144"/>
            </a:xfrm>
            <a:custGeom>
              <a:avLst/>
              <a:gdLst>
                <a:gd name="connsiteX0" fmla="*/ 0 w 1530263"/>
                <a:gd name="connsiteY0" fmla="*/ 0 h 347144"/>
                <a:gd name="connsiteX1" fmla="*/ 88900 w 1530263"/>
                <a:gd name="connsiteY1" fmla="*/ 25400 h 347144"/>
                <a:gd name="connsiteX2" fmla="*/ 1206500 w 1530263"/>
                <a:gd name="connsiteY2" fmla="*/ 283633 h 347144"/>
                <a:gd name="connsiteX3" fmla="*/ 1528233 w 1530263"/>
                <a:gd name="connsiteY3" fmla="*/ 347133 h 347144"/>
                <a:gd name="connsiteX4" fmla="*/ 1320800 w 1530263"/>
                <a:gd name="connsiteY4" fmla="*/ 287867 h 347144"/>
                <a:gd name="connsiteX5" fmla="*/ 880533 w 1530263"/>
                <a:gd name="connsiteY5" fmla="*/ 186267 h 347144"/>
                <a:gd name="connsiteX6" fmla="*/ 0 w 1530263"/>
                <a:gd name="connsiteY6" fmla="*/ 0 h 34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0263" h="347144">
                  <a:moveTo>
                    <a:pt x="0" y="0"/>
                  </a:moveTo>
                  <a:lnTo>
                    <a:pt x="88900" y="25400"/>
                  </a:lnTo>
                  <a:lnTo>
                    <a:pt x="1206500" y="283633"/>
                  </a:lnTo>
                  <a:cubicBezTo>
                    <a:pt x="1446389" y="337255"/>
                    <a:pt x="1509183" y="346427"/>
                    <a:pt x="1528233" y="347133"/>
                  </a:cubicBezTo>
                  <a:cubicBezTo>
                    <a:pt x="1547283" y="347839"/>
                    <a:pt x="1428750" y="314678"/>
                    <a:pt x="1320800" y="287867"/>
                  </a:cubicBezTo>
                  <a:cubicBezTo>
                    <a:pt x="1212850" y="261056"/>
                    <a:pt x="880533" y="186267"/>
                    <a:pt x="880533" y="18626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: 図形 490">
              <a:extLst>
                <a:ext uri="{FF2B5EF4-FFF2-40B4-BE49-F238E27FC236}">
                  <a16:creationId xmlns:a16="http://schemas.microsoft.com/office/drawing/2014/main" id="{999EE6FB-6252-4996-AB10-8C3646A1F936}"/>
                </a:ext>
              </a:extLst>
            </p:cNvPr>
            <p:cNvSpPr/>
            <p:nvPr/>
          </p:nvSpPr>
          <p:spPr>
            <a:xfrm>
              <a:off x="-59267" y="2345267"/>
              <a:ext cx="1570066" cy="282485"/>
            </a:xfrm>
            <a:custGeom>
              <a:avLst/>
              <a:gdLst>
                <a:gd name="connsiteX0" fmla="*/ 0 w 1570066"/>
                <a:gd name="connsiteY0" fmla="*/ 0 h 282485"/>
                <a:gd name="connsiteX1" fmla="*/ 71967 w 1570066"/>
                <a:gd name="connsiteY1" fmla="*/ 16933 h 282485"/>
                <a:gd name="connsiteX2" fmla="*/ 952500 w 1570066"/>
                <a:gd name="connsiteY2" fmla="*/ 203200 h 282485"/>
                <a:gd name="connsiteX3" fmla="*/ 1511300 w 1570066"/>
                <a:gd name="connsiteY3" fmla="*/ 279400 h 282485"/>
                <a:gd name="connsiteX4" fmla="*/ 1545167 w 1570066"/>
                <a:gd name="connsiteY4" fmla="*/ 266700 h 282485"/>
                <a:gd name="connsiteX5" fmla="*/ 1439334 w 1570066"/>
                <a:gd name="connsiteY5" fmla="*/ 258233 h 282485"/>
                <a:gd name="connsiteX6" fmla="*/ 389467 w 1570066"/>
                <a:gd name="connsiteY6" fmla="*/ 42333 h 282485"/>
                <a:gd name="connsiteX7" fmla="*/ 0 w 1570066"/>
                <a:gd name="connsiteY7" fmla="*/ 0 h 28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0066" h="282485">
                  <a:moveTo>
                    <a:pt x="0" y="0"/>
                  </a:moveTo>
                  <a:lnTo>
                    <a:pt x="71967" y="16933"/>
                  </a:lnTo>
                  <a:cubicBezTo>
                    <a:pt x="230717" y="50800"/>
                    <a:pt x="712611" y="159456"/>
                    <a:pt x="952500" y="203200"/>
                  </a:cubicBezTo>
                  <a:cubicBezTo>
                    <a:pt x="1192389" y="246944"/>
                    <a:pt x="1412522" y="268817"/>
                    <a:pt x="1511300" y="279400"/>
                  </a:cubicBezTo>
                  <a:cubicBezTo>
                    <a:pt x="1610078" y="289983"/>
                    <a:pt x="1557161" y="270228"/>
                    <a:pt x="1545167" y="266700"/>
                  </a:cubicBezTo>
                  <a:cubicBezTo>
                    <a:pt x="1533173" y="263172"/>
                    <a:pt x="1631951" y="295627"/>
                    <a:pt x="1439334" y="258233"/>
                  </a:cubicBezTo>
                  <a:cubicBezTo>
                    <a:pt x="1246717" y="220839"/>
                    <a:pt x="389467" y="42333"/>
                    <a:pt x="389467" y="42333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: 図形 491">
              <a:extLst>
                <a:ext uri="{FF2B5EF4-FFF2-40B4-BE49-F238E27FC236}">
                  <a16:creationId xmlns:a16="http://schemas.microsoft.com/office/drawing/2014/main" id="{D0BCF688-6974-47EB-BE69-B091D4EACF5E}"/>
                </a:ext>
              </a:extLst>
            </p:cNvPr>
            <p:cNvSpPr/>
            <p:nvPr/>
          </p:nvSpPr>
          <p:spPr>
            <a:xfrm>
              <a:off x="-157524" y="4314297"/>
              <a:ext cx="2379415" cy="1217597"/>
            </a:xfrm>
            <a:custGeom>
              <a:avLst/>
              <a:gdLst>
                <a:gd name="connsiteX0" fmla="*/ 98257 w 2379415"/>
                <a:gd name="connsiteY0" fmla="*/ 54503 h 1217597"/>
                <a:gd name="connsiteX1" fmla="*/ 212557 w 2379415"/>
                <a:gd name="connsiteY1" fmla="*/ 71436 h 1217597"/>
                <a:gd name="connsiteX2" fmla="*/ 1698457 w 2379415"/>
                <a:gd name="connsiteY2" fmla="*/ 723370 h 1217597"/>
                <a:gd name="connsiteX3" fmla="*/ 2282657 w 2379415"/>
                <a:gd name="connsiteY3" fmla="*/ 1150936 h 1217597"/>
                <a:gd name="connsiteX4" fmla="*/ 2363091 w 2379415"/>
                <a:gd name="connsiteY4" fmla="*/ 1197503 h 1217597"/>
                <a:gd name="connsiteX5" fmla="*/ 2113324 w 2379415"/>
                <a:gd name="connsiteY5" fmla="*/ 960436 h 1217597"/>
                <a:gd name="connsiteX6" fmla="*/ 1059224 w 2379415"/>
                <a:gd name="connsiteY6" fmla="*/ 405870 h 1217597"/>
                <a:gd name="connsiteX7" fmla="*/ 98257 w 2379415"/>
                <a:gd name="connsiteY7" fmla="*/ 54503 h 121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9415" h="1217597">
                  <a:moveTo>
                    <a:pt x="98257" y="54503"/>
                  </a:moveTo>
                  <a:cubicBezTo>
                    <a:pt x="-42854" y="-1236"/>
                    <a:pt x="-54143" y="-40042"/>
                    <a:pt x="212557" y="71436"/>
                  </a:cubicBezTo>
                  <a:cubicBezTo>
                    <a:pt x="479257" y="182914"/>
                    <a:pt x="1353440" y="543453"/>
                    <a:pt x="1698457" y="723370"/>
                  </a:cubicBezTo>
                  <a:cubicBezTo>
                    <a:pt x="2043474" y="903287"/>
                    <a:pt x="2171885" y="1071914"/>
                    <a:pt x="2282657" y="1150936"/>
                  </a:cubicBezTo>
                  <a:cubicBezTo>
                    <a:pt x="2393429" y="1229958"/>
                    <a:pt x="2391313" y="1229253"/>
                    <a:pt x="2363091" y="1197503"/>
                  </a:cubicBezTo>
                  <a:cubicBezTo>
                    <a:pt x="2334869" y="1165753"/>
                    <a:pt x="2330635" y="1092375"/>
                    <a:pt x="2113324" y="960436"/>
                  </a:cubicBezTo>
                  <a:cubicBezTo>
                    <a:pt x="1896013" y="828497"/>
                    <a:pt x="1392952" y="564620"/>
                    <a:pt x="1059224" y="405870"/>
                  </a:cubicBezTo>
                  <a:cubicBezTo>
                    <a:pt x="725496" y="247120"/>
                    <a:pt x="239368" y="110242"/>
                    <a:pt x="98257" y="54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: 図形 492">
              <a:extLst>
                <a:ext uri="{FF2B5EF4-FFF2-40B4-BE49-F238E27FC236}">
                  <a16:creationId xmlns:a16="http://schemas.microsoft.com/office/drawing/2014/main" id="{3D763121-F5E3-46D4-A43C-ED1279BA13AA}"/>
                </a:ext>
              </a:extLst>
            </p:cNvPr>
            <p:cNvSpPr/>
            <p:nvPr/>
          </p:nvSpPr>
          <p:spPr>
            <a:xfrm>
              <a:off x="2216579" y="5531740"/>
              <a:ext cx="1662384" cy="1624076"/>
            </a:xfrm>
            <a:custGeom>
              <a:avLst/>
              <a:gdLst>
                <a:gd name="connsiteX0" fmla="*/ 1688 w 1662384"/>
                <a:gd name="connsiteY0" fmla="*/ 1227 h 1624076"/>
                <a:gd name="connsiteX1" fmla="*/ 1318254 w 1662384"/>
                <a:gd name="connsiteY1" fmla="*/ 1317793 h 1624076"/>
                <a:gd name="connsiteX2" fmla="*/ 1652688 w 1662384"/>
                <a:gd name="connsiteY2" fmla="*/ 1614127 h 1624076"/>
                <a:gd name="connsiteX3" fmla="*/ 1055788 w 1662384"/>
                <a:gd name="connsiteY3" fmla="*/ 1089193 h 1624076"/>
                <a:gd name="connsiteX4" fmla="*/ 1688 w 1662384"/>
                <a:gd name="connsiteY4" fmla="*/ 1227 h 162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384" h="1624076">
                  <a:moveTo>
                    <a:pt x="1688" y="1227"/>
                  </a:moveTo>
                  <a:cubicBezTo>
                    <a:pt x="45432" y="39327"/>
                    <a:pt x="1043087" y="1048976"/>
                    <a:pt x="1318254" y="1317793"/>
                  </a:cubicBezTo>
                  <a:cubicBezTo>
                    <a:pt x="1593421" y="1586610"/>
                    <a:pt x="1696432" y="1652227"/>
                    <a:pt x="1652688" y="1614127"/>
                  </a:cubicBezTo>
                  <a:cubicBezTo>
                    <a:pt x="1608944" y="1576027"/>
                    <a:pt x="1335188" y="1355893"/>
                    <a:pt x="1055788" y="1089193"/>
                  </a:cubicBezTo>
                  <a:cubicBezTo>
                    <a:pt x="776388" y="822493"/>
                    <a:pt x="-42056" y="-36873"/>
                    <a:pt x="1688" y="1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: 図形 493">
              <a:extLst>
                <a:ext uri="{FF2B5EF4-FFF2-40B4-BE49-F238E27FC236}">
                  <a16:creationId xmlns:a16="http://schemas.microsoft.com/office/drawing/2014/main" id="{491E3681-3ED8-4E61-9EF2-3DE2F1B3E642}"/>
                </a:ext>
              </a:extLst>
            </p:cNvPr>
            <p:cNvSpPr/>
            <p:nvPr/>
          </p:nvSpPr>
          <p:spPr>
            <a:xfrm>
              <a:off x="4618567" y="5893910"/>
              <a:ext cx="67733" cy="1168577"/>
            </a:xfrm>
            <a:custGeom>
              <a:avLst/>
              <a:gdLst>
                <a:gd name="connsiteX0" fmla="*/ 46566 w 67733"/>
                <a:gd name="connsiteY0" fmla="*/ 32757 h 1168577"/>
                <a:gd name="connsiteX1" fmla="*/ 33866 w 67733"/>
                <a:gd name="connsiteY1" fmla="*/ 485723 h 1168577"/>
                <a:gd name="connsiteX2" fmla="*/ 67733 w 67733"/>
                <a:gd name="connsiteY2" fmla="*/ 1141890 h 1168577"/>
                <a:gd name="connsiteX3" fmla="*/ 33866 w 67733"/>
                <a:gd name="connsiteY3" fmla="*/ 951390 h 1168577"/>
                <a:gd name="connsiteX4" fmla="*/ 0 w 67733"/>
                <a:gd name="connsiteY4" fmla="*/ 134357 h 1168577"/>
                <a:gd name="connsiteX5" fmla="*/ 46566 w 67733"/>
                <a:gd name="connsiteY5" fmla="*/ 32757 h 116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33" h="1168577">
                  <a:moveTo>
                    <a:pt x="46566" y="32757"/>
                  </a:moveTo>
                  <a:cubicBezTo>
                    <a:pt x="52210" y="91318"/>
                    <a:pt x="30338" y="300868"/>
                    <a:pt x="33866" y="485723"/>
                  </a:cubicBezTo>
                  <a:cubicBezTo>
                    <a:pt x="37394" y="670578"/>
                    <a:pt x="67733" y="1064279"/>
                    <a:pt x="67733" y="1141890"/>
                  </a:cubicBezTo>
                  <a:cubicBezTo>
                    <a:pt x="67733" y="1219501"/>
                    <a:pt x="45155" y="1119312"/>
                    <a:pt x="33866" y="951390"/>
                  </a:cubicBezTo>
                  <a:cubicBezTo>
                    <a:pt x="22577" y="783468"/>
                    <a:pt x="0" y="282524"/>
                    <a:pt x="0" y="134357"/>
                  </a:cubicBezTo>
                  <a:cubicBezTo>
                    <a:pt x="0" y="-13810"/>
                    <a:pt x="40922" y="-25804"/>
                    <a:pt x="46566" y="327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: 図形 494">
              <a:extLst>
                <a:ext uri="{FF2B5EF4-FFF2-40B4-BE49-F238E27FC236}">
                  <a16:creationId xmlns:a16="http://schemas.microsoft.com/office/drawing/2014/main" id="{6F82CA98-4649-4826-956A-85CC45AA011A}"/>
                </a:ext>
              </a:extLst>
            </p:cNvPr>
            <p:cNvSpPr/>
            <p:nvPr/>
          </p:nvSpPr>
          <p:spPr>
            <a:xfrm>
              <a:off x="2010833" y="4957233"/>
              <a:ext cx="2612530" cy="986372"/>
            </a:xfrm>
            <a:custGeom>
              <a:avLst/>
              <a:gdLst>
                <a:gd name="connsiteX0" fmla="*/ 0 w 2612530"/>
                <a:gd name="connsiteY0" fmla="*/ 0 h 986372"/>
                <a:gd name="connsiteX1" fmla="*/ 67734 w 2612530"/>
                <a:gd name="connsiteY1" fmla="*/ 29634 h 986372"/>
                <a:gd name="connsiteX2" fmla="*/ 1172634 w 2612530"/>
                <a:gd name="connsiteY2" fmla="*/ 452967 h 986372"/>
                <a:gd name="connsiteX3" fmla="*/ 1625600 w 2612530"/>
                <a:gd name="connsiteY3" fmla="*/ 575734 h 986372"/>
                <a:gd name="connsiteX4" fmla="*/ 1807634 w 2612530"/>
                <a:gd name="connsiteY4" fmla="*/ 630767 h 986372"/>
                <a:gd name="connsiteX5" fmla="*/ 2611967 w 2612530"/>
                <a:gd name="connsiteY5" fmla="*/ 986367 h 986372"/>
                <a:gd name="connsiteX6" fmla="*/ 1672167 w 2612530"/>
                <a:gd name="connsiteY6" fmla="*/ 639234 h 986372"/>
                <a:gd name="connsiteX7" fmla="*/ 1075267 w 2612530"/>
                <a:gd name="connsiteY7" fmla="*/ 469900 h 986372"/>
                <a:gd name="connsiteX8" fmla="*/ 0 w 2612530"/>
                <a:gd name="connsiteY8" fmla="*/ 0 h 98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2530" h="986372">
                  <a:moveTo>
                    <a:pt x="0" y="0"/>
                  </a:moveTo>
                  <a:lnTo>
                    <a:pt x="67734" y="29634"/>
                  </a:lnTo>
                  <a:cubicBezTo>
                    <a:pt x="263173" y="105129"/>
                    <a:pt x="912990" y="361950"/>
                    <a:pt x="1172634" y="452967"/>
                  </a:cubicBezTo>
                  <a:cubicBezTo>
                    <a:pt x="1432278" y="543984"/>
                    <a:pt x="1519767" y="546101"/>
                    <a:pt x="1625600" y="575734"/>
                  </a:cubicBezTo>
                  <a:cubicBezTo>
                    <a:pt x="1731433" y="605367"/>
                    <a:pt x="1643240" y="562328"/>
                    <a:pt x="1807634" y="630767"/>
                  </a:cubicBezTo>
                  <a:cubicBezTo>
                    <a:pt x="1972028" y="699206"/>
                    <a:pt x="2634545" y="984956"/>
                    <a:pt x="2611967" y="986367"/>
                  </a:cubicBezTo>
                  <a:cubicBezTo>
                    <a:pt x="2589389" y="987778"/>
                    <a:pt x="1928284" y="725312"/>
                    <a:pt x="1672167" y="639234"/>
                  </a:cubicBezTo>
                  <a:cubicBezTo>
                    <a:pt x="1416050" y="553156"/>
                    <a:pt x="1358195" y="573617"/>
                    <a:pt x="1075267" y="469900"/>
                  </a:cubicBezTo>
                  <a:cubicBezTo>
                    <a:pt x="792339" y="366183"/>
                    <a:pt x="167922" y="73378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: 図形 495">
              <a:extLst>
                <a:ext uri="{FF2B5EF4-FFF2-40B4-BE49-F238E27FC236}">
                  <a16:creationId xmlns:a16="http://schemas.microsoft.com/office/drawing/2014/main" id="{9527BABF-D661-494A-B415-CE76AB30DF6C}"/>
                </a:ext>
              </a:extLst>
            </p:cNvPr>
            <p:cNvSpPr/>
            <p:nvPr/>
          </p:nvSpPr>
          <p:spPr>
            <a:xfrm>
              <a:off x="1995256" y="4922318"/>
              <a:ext cx="1958677" cy="708015"/>
            </a:xfrm>
            <a:custGeom>
              <a:avLst/>
              <a:gdLst>
                <a:gd name="connsiteX0" fmla="*/ 28277 w 1958677"/>
                <a:gd name="connsiteY0" fmla="*/ 13749 h 708015"/>
                <a:gd name="connsiteX1" fmla="*/ 79077 w 1958677"/>
                <a:gd name="connsiteY1" fmla="*/ 22215 h 708015"/>
                <a:gd name="connsiteX2" fmla="*/ 1361777 w 1958677"/>
                <a:gd name="connsiteY2" fmla="*/ 487882 h 708015"/>
                <a:gd name="connsiteX3" fmla="*/ 1958677 w 1958677"/>
                <a:gd name="connsiteY3" fmla="*/ 708015 h 708015"/>
                <a:gd name="connsiteX4" fmla="*/ 1298277 w 1958677"/>
                <a:gd name="connsiteY4" fmla="*/ 483649 h 708015"/>
                <a:gd name="connsiteX5" fmla="*/ 375411 w 1958677"/>
                <a:gd name="connsiteY5" fmla="*/ 140749 h 708015"/>
                <a:gd name="connsiteX6" fmla="*/ 28277 w 1958677"/>
                <a:gd name="connsiteY6" fmla="*/ 13749 h 70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677" h="708015">
                  <a:moveTo>
                    <a:pt x="28277" y="13749"/>
                  </a:moveTo>
                  <a:cubicBezTo>
                    <a:pt x="-57448" y="-21529"/>
                    <a:pt x="79077" y="22215"/>
                    <a:pt x="79077" y="22215"/>
                  </a:cubicBezTo>
                  <a:lnTo>
                    <a:pt x="1361777" y="487882"/>
                  </a:lnTo>
                  <a:lnTo>
                    <a:pt x="1958677" y="708015"/>
                  </a:lnTo>
                  <a:cubicBezTo>
                    <a:pt x="1948094" y="707310"/>
                    <a:pt x="1562155" y="578193"/>
                    <a:pt x="1298277" y="483649"/>
                  </a:cubicBezTo>
                  <a:cubicBezTo>
                    <a:pt x="1034399" y="389105"/>
                    <a:pt x="584255" y="220477"/>
                    <a:pt x="375411" y="140749"/>
                  </a:cubicBezTo>
                  <a:cubicBezTo>
                    <a:pt x="166567" y="61021"/>
                    <a:pt x="105889" y="33151"/>
                    <a:pt x="28277" y="137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5417F842-B32F-474F-899A-8F40EE12C7B1}"/>
                </a:ext>
              </a:extLst>
            </p:cNvPr>
            <p:cNvSpPr/>
            <p:nvPr/>
          </p:nvSpPr>
          <p:spPr>
            <a:xfrm>
              <a:off x="3887961" y="7097929"/>
              <a:ext cx="345158" cy="58560"/>
            </a:xfrm>
            <a:custGeom>
              <a:avLst/>
              <a:gdLst>
                <a:gd name="connsiteX0" fmla="*/ 356 w 345158"/>
                <a:gd name="connsiteY0" fmla="*/ 58521 h 58560"/>
                <a:gd name="connsiteX1" fmla="*/ 271289 w 345158"/>
                <a:gd name="connsiteY1" fmla="*/ 14071 h 58560"/>
                <a:gd name="connsiteX2" fmla="*/ 343256 w 345158"/>
                <a:gd name="connsiteY2" fmla="*/ 1371 h 58560"/>
                <a:gd name="connsiteX3" fmla="*/ 216256 w 345158"/>
                <a:gd name="connsiteY3" fmla="*/ 5604 h 58560"/>
                <a:gd name="connsiteX4" fmla="*/ 356 w 345158"/>
                <a:gd name="connsiteY4" fmla="*/ 58521 h 5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158" h="58560">
                  <a:moveTo>
                    <a:pt x="356" y="58521"/>
                  </a:moveTo>
                  <a:cubicBezTo>
                    <a:pt x="9528" y="59932"/>
                    <a:pt x="214139" y="23596"/>
                    <a:pt x="271289" y="14071"/>
                  </a:cubicBezTo>
                  <a:cubicBezTo>
                    <a:pt x="328439" y="4546"/>
                    <a:pt x="352428" y="2782"/>
                    <a:pt x="343256" y="1371"/>
                  </a:cubicBezTo>
                  <a:cubicBezTo>
                    <a:pt x="334084" y="-40"/>
                    <a:pt x="270937" y="-2157"/>
                    <a:pt x="216256" y="5604"/>
                  </a:cubicBezTo>
                  <a:cubicBezTo>
                    <a:pt x="161575" y="13365"/>
                    <a:pt x="-8816" y="57110"/>
                    <a:pt x="356" y="58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2D2EE82C-FCF9-41B5-8FB6-CB23FFB49852}"/>
                </a:ext>
              </a:extLst>
            </p:cNvPr>
            <p:cNvSpPr/>
            <p:nvPr/>
          </p:nvSpPr>
          <p:spPr>
            <a:xfrm>
              <a:off x="4408930" y="7016562"/>
              <a:ext cx="262610" cy="84856"/>
            </a:xfrm>
            <a:custGeom>
              <a:avLst/>
              <a:gdLst>
                <a:gd name="connsiteX0" fmla="*/ 87 w 262610"/>
                <a:gd name="connsiteY0" fmla="*/ 84855 h 84856"/>
                <a:gd name="connsiteX1" fmla="*/ 120737 w 262610"/>
                <a:gd name="connsiteY1" fmla="*/ 12888 h 84856"/>
                <a:gd name="connsiteX2" fmla="*/ 262553 w 262610"/>
                <a:gd name="connsiteY2" fmla="*/ 188 h 84856"/>
                <a:gd name="connsiteX3" fmla="*/ 103803 w 262610"/>
                <a:gd name="connsiteY3" fmla="*/ 10771 h 84856"/>
                <a:gd name="connsiteX4" fmla="*/ 87 w 262610"/>
                <a:gd name="connsiteY4" fmla="*/ 84855 h 8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610" h="84856">
                  <a:moveTo>
                    <a:pt x="87" y="84855"/>
                  </a:moveTo>
                  <a:cubicBezTo>
                    <a:pt x="2909" y="85208"/>
                    <a:pt x="76993" y="26999"/>
                    <a:pt x="120737" y="12888"/>
                  </a:cubicBezTo>
                  <a:cubicBezTo>
                    <a:pt x="164481" y="-1223"/>
                    <a:pt x="265375" y="541"/>
                    <a:pt x="262553" y="188"/>
                  </a:cubicBezTo>
                  <a:cubicBezTo>
                    <a:pt x="259731" y="-165"/>
                    <a:pt x="144372" y="-1223"/>
                    <a:pt x="103803" y="10771"/>
                  </a:cubicBezTo>
                  <a:cubicBezTo>
                    <a:pt x="63234" y="22765"/>
                    <a:pt x="-2735" y="84502"/>
                    <a:pt x="87" y="848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D1000059-0205-4E48-9372-EAEB223F256B}"/>
                </a:ext>
              </a:extLst>
            </p:cNvPr>
            <p:cNvSpPr/>
            <p:nvPr/>
          </p:nvSpPr>
          <p:spPr>
            <a:xfrm>
              <a:off x="4430147" y="7033553"/>
              <a:ext cx="239245" cy="67963"/>
            </a:xfrm>
            <a:custGeom>
              <a:avLst/>
              <a:gdLst>
                <a:gd name="connsiteX0" fmla="*/ 36 w 239245"/>
                <a:gd name="connsiteY0" fmla="*/ 67864 h 67963"/>
                <a:gd name="connsiteX1" fmla="*/ 110103 w 239245"/>
                <a:gd name="connsiteY1" fmla="*/ 36114 h 67963"/>
                <a:gd name="connsiteX2" fmla="*/ 239220 w 239245"/>
                <a:gd name="connsiteY2" fmla="*/ 130 h 67963"/>
                <a:gd name="connsiteX3" fmla="*/ 99520 w 239245"/>
                <a:gd name="connsiteY3" fmla="*/ 25530 h 67963"/>
                <a:gd name="connsiteX4" fmla="*/ 36 w 239245"/>
                <a:gd name="connsiteY4" fmla="*/ 67864 h 6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245" h="67963">
                  <a:moveTo>
                    <a:pt x="36" y="67864"/>
                  </a:moveTo>
                  <a:cubicBezTo>
                    <a:pt x="1800" y="69628"/>
                    <a:pt x="70239" y="47403"/>
                    <a:pt x="110103" y="36114"/>
                  </a:cubicBezTo>
                  <a:cubicBezTo>
                    <a:pt x="149967" y="24825"/>
                    <a:pt x="240984" y="1894"/>
                    <a:pt x="239220" y="130"/>
                  </a:cubicBezTo>
                  <a:cubicBezTo>
                    <a:pt x="237456" y="-1634"/>
                    <a:pt x="138678" y="14947"/>
                    <a:pt x="99520" y="25530"/>
                  </a:cubicBezTo>
                  <a:cubicBezTo>
                    <a:pt x="60362" y="36113"/>
                    <a:pt x="-1728" y="66100"/>
                    <a:pt x="36" y="678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E84BD239-BC71-4C56-AE2E-58EC8538614E}"/>
                </a:ext>
              </a:extLst>
            </p:cNvPr>
            <p:cNvSpPr/>
            <p:nvPr/>
          </p:nvSpPr>
          <p:spPr>
            <a:xfrm>
              <a:off x="3843144" y="7119706"/>
              <a:ext cx="329140" cy="164641"/>
            </a:xfrm>
            <a:custGeom>
              <a:avLst/>
              <a:gdLst>
                <a:gd name="connsiteX0" fmla="*/ 2839 w 329140"/>
                <a:gd name="connsiteY0" fmla="*/ 151044 h 164641"/>
                <a:gd name="connsiteX1" fmla="*/ 197573 w 329140"/>
                <a:gd name="connsiteY1" fmla="*/ 121411 h 164641"/>
                <a:gd name="connsiteX2" fmla="*/ 328806 w 329140"/>
                <a:gd name="connsiteY2" fmla="*/ 761 h 164641"/>
                <a:gd name="connsiteX3" fmla="*/ 233556 w 329140"/>
                <a:gd name="connsiteY3" fmla="*/ 72727 h 164641"/>
                <a:gd name="connsiteX4" fmla="*/ 178523 w 329140"/>
                <a:gd name="connsiteY4" fmla="*/ 127761 h 164641"/>
                <a:gd name="connsiteX5" fmla="*/ 87506 w 329140"/>
                <a:gd name="connsiteY5" fmla="*/ 163744 h 164641"/>
                <a:gd name="connsiteX6" fmla="*/ 2839 w 329140"/>
                <a:gd name="connsiteY6" fmla="*/ 151044 h 16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140" h="164641">
                  <a:moveTo>
                    <a:pt x="2839" y="151044"/>
                  </a:moveTo>
                  <a:cubicBezTo>
                    <a:pt x="21184" y="143988"/>
                    <a:pt x="143245" y="146458"/>
                    <a:pt x="197573" y="121411"/>
                  </a:cubicBezTo>
                  <a:cubicBezTo>
                    <a:pt x="251901" y="96364"/>
                    <a:pt x="322809" y="8875"/>
                    <a:pt x="328806" y="761"/>
                  </a:cubicBezTo>
                  <a:cubicBezTo>
                    <a:pt x="334803" y="-7353"/>
                    <a:pt x="258603" y="51560"/>
                    <a:pt x="233556" y="72727"/>
                  </a:cubicBezTo>
                  <a:cubicBezTo>
                    <a:pt x="208509" y="93894"/>
                    <a:pt x="202865" y="112591"/>
                    <a:pt x="178523" y="127761"/>
                  </a:cubicBezTo>
                  <a:cubicBezTo>
                    <a:pt x="154181" y="142930"/>
                    <a:pt x="115023" y="159864"/>
                    <a:pt x="87506" y="163744"/>
                  </a:cubicBezTo>
                  <a:cubicBezTo>
                    <a:pt x="59989" y="167624"/>
                    <a:pt x="-15506" y="158100"/>
                    <a:pt x="2839" y="1510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92C0B517-68A9-4D4B-93D6-986B29400BEF}"/>
                </a:ext>
              </a:extLst>
            </p:cNvPr>
            <p:cNvSpPr/>
            <p:nvPr/>
          </p:nvSpPr>
          <p:spPr>
            <a:xfrm>
              <a:off x="3424765" y="7173347"/>
              <a:ext cx="457202" cy="101695"/>
            </a:xfrm>
            <a:custGeom>
              <a:avLst/>
              <a:gdLst>
                <a:gd name="connsiteX0" fmla="*/ 2 w 457202"/>
                <a:gd name="connsiteY0" fmla="*/ 101636 h 101695"/>
                <a:gd name="connsiteX1" fmla="*/ 118535 w 457202"/>
                <a:gd name="connsiteY1" fmla="*/ 55070 h 101695"/>
                <a:gd name="connsiteX2" fmla="*/ 457202 w 457202"/>
                <a:gd name="connsiteY2" fmla="*/ 36 h 101695"/>
                <a:gd name="connsiteX3" fmla="*/ 120652 w 457202"/>
                <a:gd name="connsiteY3" fmla="*/ 63536 h 101695"/>
                <a:gd name="connsiteX4" fmla="*/ 2 w 457202"/>
                <a:gd name="connsiteY4" fmla="*/ 101636 h 10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2" h="101695">
                  <a:moveTo>
                    <a:pt x="2" y="101636"/>
                  </a:moveTo>
                  <a:cubicBezTo>
                    <a:pt x="-351" y="100225"/>
                    <a:pt x="42335" y="72003"/>
                    <a:pt x="118535" y="55070"/>
                  </a:cubicBezTo>
                  <a:cubicBezTo>
                    <a:pt x="194735" y="38137"/>
                    <a:pt x="456849" y="-1375"/>
                    <a:pt x="457202" y="36"/>
                  </a:cubicBezTo>
                  <a:cubicBezTo>
                    <a:pt x="457555" y="1447"/>
                    <a:pt x="195088" y="48014"/>
                    <a:pt x="120652" y="63536"/>
                  </a:cubicBezTo>
                  <a:cubicBezTo>
                    <a:pt x="46216" y="79058"/>
                    <a:pt x="355" y="103047"/>
                    <a:pt x="2" y="101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: 図形 501">
              <a:extLst>
                <a:ext uri="{FF2B5EF4-FFF2-40B4-BE49-F238E27FC236}">
                  <a16:creationId xmlns:a16="http://schemas.microsoft.com/office/drawing/2014/main" id="{01C8E98E-C523-44EC-82D5-6A2487D73E6A}"/>
                </a:ext>
              </a:extLst>
            </p:cNvPr>
            <p:cNvSpPr/>
            <p:nvPr/>
          </p:nvSpPr>
          <p:spPr>
            <a:xfrm>
              <a:off x="2839676" y="7194407"/>
              <a:ext cx="1021201" cy="197120"/>
            </a:xfrm>
            <a:custGeom>
              <a:avLst/>
              <a:gdLst>
                <a:gd name="connsiteX0" fmla="*/ 1021124 w 1021201"/>
                <a:gd name="connsiteY0" fmla="*/ 143 h 197120"/>
                <a:gd name="connsiteX1" fmla="*/ 707857 w 1021201"/>
                <a:gd name="connsiteY1" fmla="*/ 112326 h 197120"/>
                <a:gd name="connsiteX2" fmla="*/ 589324 w 1021201"/>
                <a:gd name="connsiteY2" fmla="*/ 105976 h 197120"/>
                <a:gd name="connsiteX3" fmla="*/ 5124 w 1021201"/>
                <a:gd name="connsiteY3" fmla="*/ 196993 h 197120"/>
                <a:gd name="connsiteX4" fmla="*/ 324741 w 1021201"/>
                <a:gd name="connsiteY4" fmla="*/ 125026 h 197120"/>
                <a:gd name="connsiteX5" fmla="*/ 676107 w 1021201"/>
                <a:gd name="connsiteY5" fmla="*/ 89043 h 197120"/>
                <a:gd name="connsiteX6" fmla="*/ 737491 w 1021201"/>
                <a:gd name="connsiteY6" fmla="*/ 89043 h 197120"/>
                <a:gd name="connsiteX7" fmla="*/ 1021124 w 1021201"/>
                <a:gd name="connsiteY7" fmla="*/ 143 h 19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1201" h="197120">
                  <a:moveTo>
                    <a:pt x="1021124" y="143"/>
                  </a:moveTo>
                  <a:cubicBezTo>
                    <a:pt x="1016185" y="4024"/>
                    <a:pt x="779824" y="94687"/>
                    <a:pt x="707857" y="112326"/>
                  </a:cubicBezTo>
                  <a:cubicBezTo>
                    <a:pt x="635890" y="129965"/>
                    <a:pt x="706446" y="91865"/>
                    <a:pt x="589324" y="105976"/>
                  </a:cubicBezTo>
                  <a:cubicBezTo>
                    <a:pt x="472202" y="120087"/>
                    <a:pt x="49221" y="193818"/>
                    <a:pt x="5124" y="196993"/>
                  </a:cubicBezTo>
                  <a:cubicBezTo>
                    <a:pt x="-38973" y="200168"/>
                    <a:pt x="212910" y="143018"/>
                    <a:pt x="324741" y="125026"/>
                  </a:cubicBezTo>
                  <a:cubicBezTo>
                    <a:pt x="436572" y="107034"/>
                    <a:pt x="607315" y="95040"/>
                    <a:pt x="676107" y="89043"/>
                  </a:cubicBezTo>
                  <a:cubicBezTo>
                    <a:pt x="744899" y="83046"/>
                    <a:pt x="681752" y="105623"/>
                    <a:pt x="737491" y="89043"/>
                  </a:cubicBezTo>
                  <a:cubicBezTo>
                    <a:pt x="793230" y="72463"/>
                    <a:pt x="1026063" y="-3738"/>
                    <a:pt x="1021124" y="1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: 図形 502">
              <a:extLst>
                <a:ext uri="{FF2B5EF4-FFF2-40B4-BE49-F238E27FC236}">
                  <a16:creationId xmlns:a16="http://schemas.microsoft.com/office/drawing/2014/main" id="{6E1ACFFF-CC40-4829-927A-95150E48F0F1}"/>
                </a:ext>
              </a:extLst>
            </p:cNvPr>
            <p:cNvSpPr/>
            <p:nvPr/>
          </p:nvSpPr>
          <p:spPr>
            <a:xfrm>
              <a:off x="-173282" y="7398175"/>
              <a:ext cx="3049902" cy="178729"/>
            </a:xfrm>
            <a:custGeom>
              <a:avLst/>
              <a:gdLst>
                <a:gd name="connsiteX0" fmla="*/ 101315 w 3049902"/>
                <a:gd name="connsiteY0" fmla="*/ 162558 h 178729"/>
                <a:gd name="connsiteX1" fmla="*/ 245249 w 3049902"/>
                <a:gd name="connsiteY1" fmla="*/ 166792 h 178729"/>
                <a:gd name="connsiteX2" fmla="*/ 1566049 w 3049902"/>
                <a:gd name="connsiteY2" fmla="*/ 65192 h 178729"/>
                <a:gd name="connsiteX3" fmla="*/ 3022315 w 3049902"/>
                <a:gd name="connsiteY3" fmla="*/ 5925 h 178729"/>
                <a:gd name="connsiteX4" fmla="*/ 2433882 w 3049902"/>
                <a:gd name="connsiteY4" fmla="*/ 5925 h 178729"/>
                <a:gd name="connsiteX5" fmla="*/ 1371315 w 3049902"/>
                <a:gd name="connsiteY5" fmla="*/ 39792 h 178729"/>
                <a:gd name="connsiteX6" fmla="*/ 101315 w 3049902"/>
                <a:gd name="connsiteY6" fmla="*/ 162558 h 17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9902" h="178729">
                  <a:moveTo>
                    <a:pt x="101315" y="162558"/>
                  </a:moveTo>
                  <a:cubicBezTo>
                    <a:pt x="-86363" y="183725"/>
                    <a:pt x="1127" y="183020"/>
                    <a:pt x="245249" y="166792"/>
                  </a:cubicBezTo>
                  <a:cubicBezTo>
                    <a:pt x="489371" y="150564"/>
                    <a:pt x="1103205" y="92003"/>
                    <a:pt x="1566049" y="65192"/>
                  </a:cubicBezTo>
                  <a:cubicBezTo>
                    <a:pt x="2028893" y="38381"/>
                    <a:pt x="2877676" y="15803"/>
                    <a:pt x="3022315" y="5925"/>
                  </a:cubicBezTo>
                  <a:cubicBezTo>
                    <a:pt x="3166954" y="-3953"/>
                    <a:pt x="2709049" y="281"/>
                    <a:pt x="2433882" y="5925"/>
                  </a:cubicBezTo>
                  <a:cubicBezTo>
                    <a:pt x="2158715" y="11569"/>
                    <a:pt x="1761487" y="8748"/>
                    <a:pt x="1371315" y="39792"/>
                  </a:cubicBezTo>
                  <a:cubicBezTo>
                    <a:pt x="981143" y="70836"/>
                    <a:pt x="288993" y="141391"/>
                    <a:pt x="101315" y="1625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8B603328-EE4B-4F9C-BD2D-C4969016D82B}"/>
                </a:ext>
              </a:extLst>
            </p:cNvPr>
            <p:cNvSpPr/>
            <p:nvPr/>
          </p:nvSpPr>
          <p:spPr>
            <a:xfrm>
              <a:off x="-46594" y="6832505"/>
              <a:ext cx="1176940" cy="156903"/>
            </a:xfrm>
            <a:custGeom>
              <a:avLst/>
              <a:gdLst>
                <a:gd name="connsiteX0" fmla="*/ 27 w 1176940"/>
                <a:gd name="connsiteY0" fmla="*/ 156728 h 156903"/>
                <a:gd name="connsiteX1" fmla="*/ 698527 w 1176940"/>
                <a:gd name="connsiteY1" fmla="*/ 101695 h 156903"/>
                <a:gd name="connsiteX2" fmla="*/ 1176894 w 1176940"/>
                <a:gd name="connsiteY2" fmla="*/ 95 h 156903"/>
                <a:gd name="connsiteX3" fmla="*/ 673127 w 1176940"/>
                <a:gd name="connsiteY3" fmla="*/ 84762 h 156903"/>
                <a:gd name="connsiteX4" fmla="*/ 27 w 1176940"/>
                <a:gd name="connsiteY4" fmla="*/ 156728 h 15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940" h="156903">
                  <a:moveTo>
                    <a:pt x="27" y="156728"/>
                  </a:moveTo>
                  <a:cubicBezTo>
                    <a:pt x="4260" y="159550"/>
                    <a:pt x="502383" y="127800"/>
                    <a:pt x="698527" y="101695"/>
                  </a:cubicBezTo>
                  <a:cubicBezTo>
                    <a:pt x="894671" y="75590"/>
                    <a:pt x="1181127" y="2917"/>
                    <a:pt x="1176894" y="95"/>
                  </a:cubicBezTo>
                  <a:cubicBezTo>
                    <a:pt x="1172661" y="-2727"/>
                    <a:pt x="866449" y="57951"/>
                    <a:pt x="673127" y="84762"/>
                  </a:cubicBezTo>
                  <a:cubicBezTo>
                    <a:pt x="479805" y="111573"/>
                    <a:pt x="-4206" y="153906"/>
                    <a:pt x="27" y="156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: 図形 504">
              <a:extLst>
                <a:ext uri="{FF2B5EF4-FFF2-40B4-BE49-F238E27FC236}">
                  <a16:creationId xmlns:a16="http://schemas.microsoft.com/office/drawing/2014/main" id="{1F4C557D-2964-4281-A7A3-E34B65C2FD2A}"/>
                </a:ext>
              </a:extLst>
            </p:cNvPr>
            <p:cNvSpPr/>
            <p:nvPr/>
          </p:nvSpPr>
          <p:spPr>
            <a:xfrm>
              <a:off x="3518074" y="7310045"/>
              <a:ext cx="1579425" cy="1628431"/>
            </a:xfrm>
            <a:custGeom>
              <a:avLst/>
              <a:gdLst>
                <a:gd name="connsiteX0" fmla="*/ 2366 w 1579425"/>
                <a:gd name="connsiteY0" fmla="*/ 75 h 1628431"/>
                <a:gd name="connsiteX1" fmla="*/ 337646 w 1579425"/>
                <a:gd name="connsiteY1" fmla="*/ 518235 h 1628431"/>
                <a:gd name="connsiteX2" fmla="*/ 1455246 w 1579425"/>
                <a:gd name="connsiteY2" fmla="*/ 1534235 h 1628431"/>
                <a:gd name="connsiteX3" fmla="*/ 1506046 w 1579425"/>
                <a:gd name="connsiteY3" fmla="*/ 1590115 h 1628431"/>
                <a:gd name="connsiteX4" fmla="*/ 1572086 w 1579425"/>
                <a:gd name="connsiteY4" fmla="*/ 1590115 h 1628431"/>
                <a:gd name="connsiteX5" fmla="*/ 1318086 w 1579425"/>
                <a:gd name="connsiteY5" fmla="*/ 1437715 h 1628431"/>
                <a:gd name="connsiteX6" fmla="*/ 251286 w 1579425"/>
                <a:gd name="connsiteY6" fmla="*/ 487755 h 1628431"/>
                <a:gd name="connsiteX7" fmla="*/ 2366 w 1579425"/>
                <a:gd name="connsiteY7" fmla="*/ 75 h 162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9425" h="1628431">
                  <a:moveTo>
                    <a:pt x="2366" y="75"/>
                  </a:moveTo>
                  <a:cubicBezTo>
                    <a:pt x="16759" y="5155"/>
                    <a:pt x="95499" y="262542"/>
                    <a:pt x="337646" y="518235"/>
                  </a:cubicBezTo>
                  <a:cubicBezTo>
                    <a:pt x="579793" y="773928"/>
                    <a:pt x="1260513" y="1355588"/>
                    <a:pt x="1455246" y="1534235"/>
                  </a:cubicBezTo>
                  <a:cubicBezTo>
                    <a:pt x="1649979" y="1712882"/>
                    <a:pt x="1486573" y="1580802"/>
                    <a:pt x="1506046" y="1590115"/>
                  </a:cubicBezTo>
                  <a:cubicBezTo>
                    <a:pt x="1525519" y="1599428"/>
                    <a:pt x="1603413" y="1615515"/>
                    <a:pt x="1572086" y="1590115"/>
                  </a:cubicBezTo>
                  <a:cubicBezTo>
                    <a:pt x="1540759" y="1564715"/>
                    <a:pt x="1538219" y="1621442"/>
                    <a:pt x="1318086" y="1437715"/>
                  </a:cubicBezTo>
                  <a:cubicBezTo>
                    <a:pt x="1097953" y="1253988"/>
                    <a:pt x="467186" y="727362"/>
                    <a:pt x="251286" y="487755"/>
                  </a:cubicBezTo>
                  <a:cubicBezTo>
                    <a:pt x="35386" y="248148"/>
                    <a:pt x="-12027" y="-5005"/>
                    <a:pt x="2366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: 図形 505">
              <a:extLst>
                <a:ext uri="{FF2B5EF4-FFF2-40B4-BE49-F238E27FC236}">
                  <a16:creationId xmlns:a16="http://schemas.microsoft.com/office/drawing/2014/main" id="{327307B5-B920-4DDD-BB72-673CD7ECB50A}"/>
                </a:ext>
              </a:extLst>
            </p:cNvPr>
            <p:cNvSpPr/>
            <p:nvPr/>
          </p:nvSpPr>
          <p:spPr>
            <a:xfrm>
              <a:off x="5095569" y="8942397"/>
              <a:ext cx="121743" cy="693737"/>
            </a:xfrm>
            <a:custGeom>
              <a:avLst/>
              <a:gdLst>
                <a:gd name="connsiteX0" fmla="*/ 306 w 121743"/>
                <a:gd name="connsiteY0" fmla="*/ 1578 h 693737"/>
                <a:gd name="connsiteX1" fmla="*/ 120956 w 121743"/>
                <a:gd name="connsiteY1" fmla="*/ 417503 h 693737"/>
                <a:gd name="connsiteX2" fmla="*/ 54281 w 121743"/>
                <a:gd name="connsiteY2" fmla="*/ 693728 h 693737"/>
                <a:gd name="connsiteX3" fmla="*/ 92381 w 121743"/>
                <a:gd name="connsiteY3" fmla="*/ 427028 h 693737"/>
                <a:gd name="connsiteX4" fmla="*/ 86031 w 121743"/>
                <a:gd name="connsiteY4" fmla="*/ 280978 h 693737"/>
                <a:gd name="connsiteX5" fmla="*/ 306 w 121743"/>
                <a:gd name="connsiteY5" fmla="*/ 1578 h 69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743" h="693737">
                  <a:moveTo>
                    <a:pt x="306" y="1578"/>
                  </a:moveTo>
                  <a:cubicBezTo>
                    <a:pt x="6127" y="24332"/>
                    <a:pt x="111960" y="302145"/>
                    <a:pt x="120956" y="417503"/>
                  </a:cubicBezTo>
                  <a:cubicBezTo>
                    <a:pt x="129952" y="532861"/>
                    <a:pt x="59043" y="692141"/>
                    <a:pt x="54281" y="693728"/>
                  </a:cubicBezTo>
                  <a:cubicBezTo>
                    <a:pt x="49519" y="695315"/>
                    <a:pt x="87089" y="495820"/>
                    <a:pt x="92381" y="427028"/>
                  </a:cubicBezTo>
                  <a:cubicBezTo>
                    <a:pt x="97673" y="358236"/>
                    <a:pt x="98731" y="353474"/>
                    <a:pt x="86031" y="280978"/>
                  </a:cubicBezTo>
                  <a:cubicBezTo>
                    <a:pt x="73331" y="208482"/>
                    <a:pt x="-5515" y="-21176"/>
                    <a:pt x="306" y="15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: 図形 506">
              <a:extLst>
                <a:ext uri="{FF2B5EF4-FFF2-40B4-BE49-F238E27FC236}">
                  <a16:creationId xmlns:a16="http://schemas.microsoft.com/office/drawing/2014/main" id="{78DD0E67-3E4A-424B-8103-CA0833D235DC}"/>
                </a:ext>
              </a:extLst>
            </p:cNvPr>
            <p:cNvSpPr/>
            <p:nvPr/>
          </p:nvSpPr>
          <p:spPr>
            <a:xfrm>
              <a:off x="4593156" y="8932638"/>
              <a:ext cx="673263" cy="1633254"/>
            </a:xfrm>
            <a:custGeom>
              <a:avLst/>
              <a:gdLst>
                <a:gd name="connsiteX0" fmla="*/ 528119 w 673263"/>
                <a:gd name="connsiteY0" fmla="*/ 1812 h 1633254"/>
                <a:gd name="connsiteX1" fmla="*/ 664644 w 673263"/>
                <a:gd name="connsiteY1" fmla="*/ 455837 h 1633254"/>
                <a:gd name="connsiteX2" fmla="*/ 486844 w 673263"/>
                <a:gd name="connsiteY2" fmla="*/ 849537 h 1633254"/>
                <a:gd name="connsiteX3" fmla="*/ 248719 w 673263"/>
                <a:gd name="connsiteY3" fmla="*/ 1208312 h 1633254"/>
                <a:gd name="connsiteX4" fmla="*/ 13769 w 673263"/>
                <a:gd name="connsiteY4" fmla="*/ 1614712 h 1633254"/>
                <a:gd name="connsiteX5" fmla="*/ 48694 w 673263"/>
                <a:gd name="connsiteY5" fmla="*/ 1528987 h 1633254"/>
                <a:gd name="connsiteX6" fmla="*/ 223319 w 673263"/>
                <a:gd name="connsiteY6" fmla="*/ 1214662 h 1633254"/>
                <a:gd name="connsiteX7" fmla="*/ 651944 w 673263"/>
                <a:gd name="connsiteY7" fmla="*/ 484412 h 1633254"/>
                <a:gd name="connsiteX8" fmla="*/ 601144 w 673263"/>
                <a:gd name="connsiteY8" fmla="*/ 303437 h 1633254"/>
                <a:gd name="connsiteX9" fmla="*/ 528119 w 673263"/>
                <a:gd name="connsiteY9" fmla="*/ 1812 h 163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263" h="1633254">
                  <a:moveTo>
                    <a:pt x="528119" y="1812"/>
                  </a:moveTo>
                  <a:cubicBezTo>
                    <a:pt x="538702" y="27212"/>
                    <a:pt x="671523" y="314550"/>
                    <a:pt x="664644" y="455837"/>
                  </a:cubicBezTo>
                  <a:cubicBezTo>
                    <a:pt x="657765" y="597124"/>
                    <a:pt x="556165" y="724124"/>
                    <a:pt x="486844" y="849537"/>
                  </a:cubicBezTo>
                  <a:cubicBezTo>
                    <a:pt x="417523" y="974950"/>
                    <a:pt x="327565" y="1080783"/>
                    <a:pt x="248719" y="1208312"/>
                  </a:cubicBezTo>
                  <a:cubicBezTo>
                    <a:pt x="169873" y="1335841"/>
                    <a:pt x="47106" y="1561266"/>
                    <a:pt x="13769" y="1614712"/>
                  </a:cubicBezTo>
                  <a:cubicBezTo>
                    <a:pt x="-19568" y="1668158"/>
                    <a:pt x="13769" y="1595662"/>
                    <a:pt x="48694" y="1528987"/>
                  </a:cubicBezTo>
                  <a:cubicBezTo>
                    <a:pt x="83619" y="1462312"/>
                    <a:pt x="122777" y="1388758"/>
                    <a:pt x="223319" y="1214662"/>
                  </a:cubicBezTo>
                  <a:cubicBezTo>
                    <a:pt x="323861" y="1040566"/>
                    <a:pt x="588973" y="636283"/>
                    <a:pt x="651944" y="484412"/>
                  </a:cubicBezTo>
                  <a:cubicBezTo>
                    <a:pt x="714915" y="332541"/>
                    <a:pt x="620194" y="381754"/>
                    <a:pt x="601144" y="303437"/>
                  </a:cubicBezTo>
                  <a:cubicBezTo>
                    <a:pt x="582094" y="225120"/>
                    <a:pt x="517536" y="-23588"/>
                    <a:pt x="528119" y="1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20F5FD18-7594-4A14-9C1F-51E84B9B3BAD}"/>
                </a:ext>
              </a:extLst>
            </p:cNvPr>
            <p:cNvSpPr/>
            <p:nvPr/>
          </p:nvSpPr>
          <p:spPr>
            <a:xfrm>
              <a:off x="5964140" y="9454535"/>
              <a:ext cx="1379480" cy="154947"/>
            </a:xfrm>
            <a:custGeom>
              <a:avLst/>
              <a:gdLst>
                <a:gd name="connsiteX0" fmla="*/ 4860 w 1379480"/>
                <a:gd name="connsiteY0" fmla="*/ 615 h 154947"/>
                <a:gd name="connsiteX1" fmla="*/ 579535 w 1379480"/>
                <a:gd name="connsiteY1" fmla="*/ 79990 h 154947"/>
                <a:gd name="connsiteX2" fmla="*/ 1373285 w 1379480"/>
                <a:gd name="connsiteY2" fmla="*/ 153015 h 154947"/>
                <a:gd name="connsiteX3" fmla="*/ 900210 w 1379480"/>
                <a:gd name="connsiteY3" fmla="*/ 124440 h 154947"/>
                <a:gd name="connsiteX4" fmla="*/ 4860 w 1379480"/>
                <a:gd name="connsiteY4" fmla="*/ 615 h 15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9480" h="154947">
                  <a:moveTo>
                    <a:pt x="4860" y="615"/>
                  </a:moveTo>
                  <a:cubicBezTo>
                    <a:pt x="-48586" y="-6793"/>
                    <a:pt x="351464" y="54590"/>
                    <a:pt x="579535" y="79990"/>
                  </a:cubicBezTo>
                  <a:cubicBezTo>
                    <a:pt x="807606" y="105390"/>
                    <a:pt x="1319839" y="145607"/>
                    <a:pt x="1373285" y="153015"/>
                  </a:cubicBezTo>
                  <a:cubicBezTo>
                    <a:pt x="1426731" y="160423"/>
                    <a:pt x="1122989" y="145607"/>
                    <a:pt x="900210" y="124440"/>
                  </a:cubicBezTo>
                  <a:cubicBezTo>
                    <a:pt x="677431" y="103273"/>
                    <a:pt x="58306" y="8023"/>
                    <a:pt x="4860" y="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8E9ECD83-D5C6-47F1-8984-B5859107C8D3}"/>
                </a:ext>
              </a:extLst>
            </p:cNvPr>
            <p:cNvSpPr/>
            <p:nvPr/>
          </p:nvSpPr>
          <p:spPr>
            <a:xfrm>
              <a:off x="5977119" y="9454617"/>
              <a:ext cx="538538" cy="78081"/>
            </a:xfrm>
            <a:custGeom>
              <a:avLst/>
              <a:gdLst>
                <a:gd name="connsiteX0" fmla="*/ 1406 w 538538"/>
                <a:gd name="connsiteY0" fmla="*/ 533 h 78081"/>
                <a:gd name="connsiteX1" fmla="*/ 522106 w 538538"/>
                <a:gd name="connsiteY1" fmla="*/ 76733 h 78081"/>
                <a:gd name="connsiteX2" fmla="*/ 372881 w 538538"/>
                <a:gd name="connsiteY2" fmla="*/ 44983 h 78081"/>
                <a:gd name="connsiteX3" fmla="*/ 1406 w 538538"/>
                <a:gd name="connsiteY3" fmla="*/ 533 h 7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538" h="78081">
                  <a:moveTo>
                    <a:pt x="1406" y="533"/>
                  </a:moveTo>
                  <a:cubicBezTo>
                    <a:pt x="26277" y="5825"/>
                    <a:pt x="460194" y="69325"/>
                    <a:pt x="522106" y="76733"/>
                  </a:cubicBezTo>
                  <a:cubicBezTo>
                    <a:pt x="584018" y="84141"/>
                    <a:pt x="457018" y="59270"/>
                    <a:pt x="372881" y="44983"/>
                  </a:cubicBezTo>
                  <a:cubicBezTo>
                    <a:pt x="288744" y="30696"/>
                    <a:pt x="-23465" y="-4759"/>
                    <a:pt x="1406" y="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278B45A3-E52D-486A-A318-F7F66C667B3F}"/>
                </a:ext>
              </a:extLst>
            </p:cNvPr>
            <p:cNvSpPr/>
            <p:nvPr/>
          </p:nvSpPr>
          <p:spPr>
            <a:xfrm>
              <a:off x="5912020" y="9464517"/>
              <a:ext cx="1475299" cy="244026"/>
            </a:xfrm>
            <a:custGeom>
              <a:avLst/>
              <a:gdLst>
                <a:gd name="connsiteX0" fmla="*/ 41105 w 1475299"/>
                <a:gd name="connsiteY0" fmla="*/ 3333 h 244026"/>
                <a:gd name="connsiteX1" fmla="*/ 282405 w 1475299"/>
                <a:gd name="connsiteY1" fmla="*/ 85883 h 244026"/>
                <a:gd name="connsiteX2" fmla="*/ 1142830 w 1475299"/>
                <a:gd name="connsiteY2" fmla="*/ 231933 h 244026"/>
                <a:gd name="connsiteX3" fmla="*/ 1307930 w 1475299"/>
                <a:gd name="connsiteY3" fmla="*/ 231933 h 244026"/>
                <a:gd name="connsiteX4" fmla="*/ 1466680 w 1475299"/>
                <a:gd name="connsiteY4" fmla="*/ 200183 h 244026"/>
                <a:gd name="connsiteX5" fmla="*/ 1031705 w 1475299"/>
                <a:gd name="connsiteY5" fmla="*/ 197008 h 244026"/>
                <a:gd name="connsiteX6" fmla="*/ 41105 w 1475299"/>
                <a:gd name="connsiteY6" fmla="*/ 3333 h 24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299" h="244026">
                  <a:moveTo>
                    <a:pt x="41105" y="3333"/>
                  </a:moveTo>
                  <a:cubicBezTo>
                    <a:pt x="-83778" y="-15188"/>
                    <a:pt x="98784" y="47783"/>
                    <a:pt x="282405" y="85883"/>
                  </a:cubicBezTo>
                  <a:cubicBezTo>
                    <a:pt x="466026" y="123983"/>
                    <a:pt x="971909" y="207591"/>
                    <a:pt x="1142830" y="231933"/>
                  </a:cubicBezTo>
                  <a:cubicBezTo>
                    <a:pt x="1313751" y="256275"/>
                    <a:pt x="1253955" y="237225"/>
                    <a:pt x="1307930" y="231933"/>
                  </a:cubicBezTo>
                  <a:cubicBezTo>
                    <a:pt x="1361905" y="226641"/>
                    <a:pt x="1512717" y="206004"/>
                    <a:pt x="1466680" y="200183"/>
                  </a:cubicBezTo>
                  <a:cubicBezTo>
                    <a:pt x="1420643" y="194362"/>
                    <a:pt x="1267713" y="228229"/>
                    <a:pt x="1031705" y="197008"/>
                  </a:cubicBezTo>
                  <a:cubicBezTo>
                    <a:pt x="795697" y="165787"/>
                    <a:pt x="165988" y="21854"/>
                    <a:pt x="41105" y="3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CDBFD9F6-4D83-4BDD-9CF3-817FA91CC010}"/>
                </a:ext>
              </a:extLst>
            </p:cNvPr>
            <p:cNvSpPr/>
            <p:nvPr/>
          </p:nvSpPr>
          <p:spPr>
            <a:xfrm>
              <a:off x="7349998" y="8903092"/>
              <a:ext cx="1774158" cy="726703"/>
            </a:xfrm>
            <a:custGeom>
              <a:avLst/>
              <a:gdLst>
                <a:gd name="connsiteX0" fmla="*/ 1724152 w 1774158"/>
                <a:gd name="connsiteY0" fmla="*/ 28183 h 726703"/>
                <a:gd name="connsiteX1" fmla="*/ 1673352 w 1774158"/>
                <a:gd name="connsiteY1" fmla="*/ 40883 h 726703"/>
                <a:gd name="connsiteX2" fmla="*/ 819277 w 1774158"/>
                <a:gd name="connsiteY2" fmla="*/ 421883 h 726703"/>
                <a:gd name="connsiteX3" fmla="*/ 403352 w 1774158"/>
                <a:gd name="connsiteY3" fmla="*/ 564758 h 726703"/>
                <a:gd name="connsiteX4" fmla="*/ 127 w 1774158"/>
                <a:gd name="connsiteY4" fmla="*/ 726683 h 726703"/>
                <a:gd name="connsiteX5" fmla="*/ 444627 w 1774158"/>
                <a:gd name="connsiteY5" fmla="*/ 574283 h 726703"/>
                <a:gd name="connsiteX6" fmla="*/ 1032002 w 1774158"/>
                <a:gd name="connsiteY6" fmla="*/ 339333 h 726703"/>
                <a:gd name="connsiteX7" fmla="*/ 1371727 w 1774158"/>
                <a:gd name="connsiteY7" fmla="*/ 196458 h 726703"/>
                <a:gd name="connsiteX8" fmla="*/ 1724152 w 1774158"/>
                <a:gd name="connsiteY8" fmla="*/ 28183 h 72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4158" h="726703">
                  <a:moveTo>
                    <a:pt x="1724152" y="28183"/>
                  </a:moveTo>
                  <a:cubicBezTo>
                    <a:pt x="1774423" y="2254"/>
                    <a:pt x="1824164" y="-24734"/>
                    <a:pt x="1673352" y="40883"/>
                  </a:cubicBezTo>
                  <a:cubicBezTo>
                    <a:pt x="1522540" y="106500"/>
                    <a:pt x="1030943" y="334571"/>
                    <a:pt x="819277" y="421883"/>
                  </a:cubicBezTo>
                  <a:cubicBezTo>
                    <a:pt x="607611" y="509195"/>
                    <a:pt x="539877" y="513958"/>
                    <a:pt x="403352" y="564758"/>
                  </a:cubicBezTo>
                  <a:cubicBezTo>
                    <a:pt x="266827" y="615558"/>
                    <a:pt x="-6752" y="725096"/>
                    <a:pt x="127" y="726683"/>
                  </a:cubicBezTo>
                  <a:cubicBezTo>
                    <a:pt x="7006" y="728270"/>
                    <a:pt x="272648" y="638841"/>
                    <a:pt x="444627" y="574283"/>
                  </a:cubicBezTo>
                  <a:cubicBezTo>
                    <a:pt x="616606" y="509725"/>
                    <a:pt x="877485" y="402304"/>
                    <a:pt x="1032002" y="339333"/>
                  </a:cubicBezTo>
                  <a:cubicBezTo>
                    <a:pt x="1186519" y="276362"/>
                    <a:pt x="1254781" y="250433"/>
                    <a:pt x="1371727" y="196458"/>
                  </a:cubicBezTo>
                  <a:cubicBezTo>
                    <a:pt x="1488673" y="142483"/>
                    <a:pt x="1673881" y="54112"/>
                    <a:pt x="1724152" y="2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B73A3F7A-C0F8-4D8A-B804-16E0F3B1376A}"/>
                </a:ext>
              </a:extLst>
            </p:cNvPr>
            <p:cNvSpPr/>
            <p:nvPr/>
          </p:nvSpPr>
          <p:spPr>
            <a:xfrm>
              <a:off x="5934075" y="8909848"/>
              <a:ext cx="1050150" cy="529427"/>
            </a:xfrm>
            <a:custGeom>
              <a:avLst/>
              <a:gdLst>
                <a:gd name="connsiteX0" fmla="*/ 0 w 1050150"/>
                <a:gd name="connsiteY0" fmla="*/ 529427 h 529427"/>
                <a:gd name="connsiteX1" fmla="*/ 479425 w 1050150"/>
                <a:gd name="connsiteY1" fmla="*/ 265902 h 529427"/>
                <a:gd name="connsiteX2" fmla="*/ 1016000 w 1050150"/>
                <a:gd name="connsiteY2" fmla="*/ 8727 h 529427"/>
                <a:gd name="connsiteX3" fmla="*/ 911225 w 1050150"/>
                <a:gd name="connsiteY3" fmla="*/ 94452 h 529427"/>
                <a:gd name="connsiteX4" fmla="*/ 225425 w 1050150"/>
                <a:gd name="connsiteY4" fmla="*/ 424652 h 529427"/>
                <a:gd name="connsiteX5" fmla="*/ 0 w 1050150"/>
                <a:gd name="connsiteY5" fmla="*/ 529427 h 52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0150" h="529427">
                  <a:moveTo>
                    <a:pt x="0" y="529427"/>
                  </a:moveTo>
                  <a:cubicBezTo>
                    <a:pt x="155046" y="441056"/>
                    <a:pt x="310092" y="352685"/>
                    <a:pt x="479425" y="265902"/>
                  </a:cubicBezTo>
                  <a:cubicBezTo>
                    <a:pt x="648758" y="179119"/>
                    <a:pt x="944033" y="37302"/>
                    <a:pt x="1016000" y="8727"/>
                  </a:cubicBezTo>
                  <a:cubicBezTo>
                    <a:pt x="1087967" y="-19848"/>
                    <a:pt x="1042987" y="25131"/>
                    <a:pt x="911225" y="94452"/>
                  </a:cubicBezTo>
                  <a:cubicBezTo>
                    <a:pt x="779463" y="163773"/>
                    <a:pt x="225425" y="424652"/>
                    <a:pt x="225425" y="424652"/>
                  </a:cubicBezTo>
                  <a:lnTo>
                    <a:pt x="0" y="52942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4182AF58-50A5-4553-BE4C-5F8D177F4ED8}"/>
                </a:ext>
              </a:extLst>
            </p:cNvPr>
            <p:cNvSpPr/>
            <p:nvPr/>
          </p:nvSpPr>
          <p:spPr>
            <a:xfrm>
              <a:off x="7341967" y="8861209"/>
              <a:ext cx="1078194" cy="747120"/>
            </a:xfrm>
            <a:custGeom>
              <a:avLst/>
              <a:gdLst>
                <a:gd name="connsiteX0" fmla="*/ 1074958 w 1078194"/>
                <a:gd name="connsiteY0" fmla="*/ 3391 h 747120"/>
                <a:gd name="connsiteX1" fmla="*/ 995583 w 1078194"/>
                <a:gd name="connsiteY1" fmla="*/ 146266 h 747120"/>
                <a:gd name="connsiteX2" fmla="*/ 509808 w 1078194"/>
                <a:gd name="connsiteY2" fmla="*/ 435191 h 747120"/>
                <a:gd name="connsiteX3" fmla="*/ 1808 w 1078194"/>
                <a:gd name="connsiteY3" fmla="*/ 746341 h 747120"/>
                <a:gd name="connsiteX4" fmla="*/ 328833 w 1078194"/>
                <a:gd name="connsiteY4" fmla="*/ 530441 h 747120"/>
                <a:gd name="connsiteX5" fmla="*/ 973358 w 1078194"/>
                <a:gd name="connsiteY5" fmla="*/ 127216 h 747120"/>
                <a:gd name="connsiteX6" fmla="*/ 1055908 w 1078194"/>
                <a:gd name="connsiteY6" fmla="*/ 51016 h 747120"/>
                <a:gd name="connsiteX7" fmla="*/ 1074958 w 1078194"/>
                <a:gd name="connsiteY7" fmla="*/ 3391 h 7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8194" h="747120">
                  <a:moveTo>
                    <a:pt x="1074958" y="3391"/>
                  </a:moveTo>
                  <a:cubicBezTo>
                    <a:pt x="1064904" y="19266"/>
                    <a:pt x="1089775" y="74299"/>
                    <a:pt x="995583" y="146266"/>
                  </a:cubicBezTo>
                  <a:cubicBezTo>
                    <a:pt x="901391" y="218233"/>
                    <a:pt x="509808" y="435191"/>
                    <a:pt x="509808" y="435191"/>
                  </a:cubicBezTo>
                  <a:lnTo>
                    <a:pt x="1808" y="746341"/>
                  </a:lnTo>
                  <a:cubicBezTo>
                    <a:pt x="-28354" y="762216"/>
                    <a:pt x="328833" y="530441"/>
                    <a:pt x="328833" y="530441"/>
                  </a:cubicBezTo>
                  <a:cubicBezTo>
                    <a:pt x="490758" y="427254"/>
                    <a:pt x="852179" y="207120"/>
                    <a:pt x="973358" y="127216"/>
                  </a:cubicBezTo>
                  <a:cubicBezTo>
                    <a:pt x="1094537" y="47312"/>
                    <a:pt x="1042150" y="70595"/>
                    <a:pt x="1055908" y="51016"/>
                  </a:cubicBezTo>
                  <a:cubicBezTo>
                    <a:pt x="1069666" y="31437"/>
                    <a:pt x="1085012" y="-12484"/>
                    <a:pt x="1074958" y="33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6404C166-FAA3-4078-8A19-62EEAD953756}"/>
                </a:ext>
              </a:extLst>
            </p:cNvPr>
            <p:cNvSpPr/>
            <p:nvPr/>
          </p:nvSpPr>
          <p:spPr>
            <a:xfrm>
              <a:off x="7356475" y="8848725"/>
              <a:ext cx="1104838" cy="758825"/>
            </a:xfrm>
            <a:custGeom>
              <a:avLst/>
              <a:gdLst>
                <a:gd name="connsiteX0" fmla="*/ 0 w 1104838"/>
                <a:gd name="connsiteY0" fmla="*/ 758825 h 758825"/>
                <a:gd name="connsiteX1" fmla="*/ 400050 w 1104838"/>
                <a:gd name="connsiteY1" fmla="*/ 590550 h 758825"/>
                <a:gd name="connsiteX2" fmla="*/ 552450 w 1104838"/>
                <a:gd name="connsiteY2" fmla="*/ 504825 h 758825"/>
                <a:gd name="connsiteX3" fmla="*/ 669925 w 1104838"/>
                <a:gd name="connsiteY3" fmla="*/ 542925 h 758825"/>
                <a:gd name="connsiteX4" fmla="*/ 641350 w 1104838"/>
                <a:gd name="connsiteY4" fmla="*/ 450850 h 758825"/>
                <a:gd name="connsiteX5" fmla="*/ 930275 w 1104838"/>
                <a:gd name="connsiteY5" fmla="*/ 260350 h 758825"/>
                <a:gd name="connsiteX6" fmla="*/ 1098550 w 1104838"/>
                <a:gd name="connsiteY6" fmla="*/ 123825 h 758825"/>
                <a:gd name="connsiteX7" fmla="*/ 1066800 w 1104838"/>
                <a:gd name="connsiteY7" fmla="*/ 0 h 758825"/>
                <a:gd name="connsiteX8" fmla="*/ 1076325 w 1104838"/>
                <a:gd name="connsiteY8" fmla="*/ 123825 h 758825"/>
                <a:gd name="connsiteX9" fmla="*/ 641350 w 1104838"/>
                <a:gd name="connsiteY9" fmla="*/ 463550 h 758825"/>
                <a:gd name="connsiteX10" fmla="*/ 533400 w 1104838"/>
                <a:gd name="connsiteY10" fmla="*/ 517525 h 758825"/>
                <a:gd name="connsiteX11" fmla="*/ 273050 w 1104838"/>
                <a:gd name="connsiteY11" fmla="*/ 612775 h 758825"/>
                <a:gd name="connsiteX12" fmla="*/ 0 w 1104838"/>
                <a:gd name="connsiteY12" fmla="*/ 758825 h 75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4838" h="758825">
                  <a:moveTo>
                    <a:pt x="0" y="758825"/>
                  </a:moveTo>
                  <a:cubicBezTo>
                    <a:pt x="153987" y="695854"/>
                    <a:pt x="307975" y="632883"/>
                    <a:pt x="400050" y="590550"/>
                  </a:cubicBezTo>
                  <a:cubicBezTo>
                    <a:pt x="492125" y="548217"/>
                    <a:pt x="507471" y="512763"/>
                    <a:pt x="552450" y="504825"/>
                  </a:cubicBezTo>
                  <a:cubicBezTo>
                    <a:pt x="597429" y="496887"/>
                    <a:pt x="655108" y="551921"/>
                    <a:pt x="669925" y="542925"/>
                  </a:cubicBezTo>
                  <a:cubicBezTo>
                    <a:pt x="684742" y="533929"/>
                    <a:pt x="597958" y="497946"/>
                    <a:pt x="641350" y="450850"/>
                  </a:cubicBezTo>
                  <a:cubicBezTo>
                    <a:pt x="684742" y="403754"/>
                    <a:pt x="854075" y="314854"/>
                    <a:pt x="930275" y="260350"/>
                  </a:cubicBezTo>
                  <a:cubicBezTo>
                    <a:pt x="1006475" y="205846"/>
                    <a:pt x="1075796" y="167217"/>
                    <a:pt x="1098550" y="123825"/>
                  </a:cubicBezTo>
                  <a:cubicBezTo>
                    <a:pt x="1121304" y="80433"/>
                    <a:pt x="1070504" y="0"/>
                    <a:pt x="1066800" y="0"/>
                  </a:cubicBezTo>
                  <a:cubicBezTo>
                    <a:pt x="1063096" y="0"/>
                    <a:pt x="1147233" y="46567"/>
                    <a:pt x="1076325" y="123825"/>
                  </a:cubicBezTo>
                  <a:cubicBezTo>
                    <a:pt x="1005417" y="201083"/>
                    <a:pt x="731837" y="397933"/>
                    <a:pt x="641350" y="463550"/>
                  </a:cubicBezTo>
                  <a:cubicBezTo>
                    <a:pt x="550863" y="529167"/>
                    <a:pt x="594783" y="492654"/>
                    <a:pt x="533400" y="517525"/>
                  </a:cubicBezTo>
                  <a:cubicBezTo>
                    <a:pt x="472017" y="542396"/>
                    <a:pt x="273050" y="612775"/>
                    <a:pt x="273050" y="612775"/>
                  </a:cubicBezTo>
                  <a:lnTo>
                    <a:pt x="0" y="7588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3D51B759-1161-4E08-BAD8-9973009D4AED}"/>
                </a:ext>
              </a:extLst>
            </p:cNvPr>
            <p:cNvSpPr/>
            <p:nvPr/>
          </p:nvSpPr>
          <p:spPr>
            <a:xfrm>
              <a:off x="7022707" y="8845548"/>
              <a:ext cx="989464" cy="146052"/>
            </a:xfrm>
            <a:custGeom>
              <a:avLst/>
              <a:gdLst>
                <a:gd name="connsiteX0" fmla="*/ 393 w 989464"/>
                <a:gd name="connsiteY0" fmla="*/ 85727 h 146052"/>
                <a:gd name="connsiteX1" fmla="*/ 254393 w 989464"/>
                <a:gd name="connsiteY1" fmla="*/ 120652 h 146052"/>
                <a:gd name="connsiteX2" fmla="*/ 473468 w 989464"/>
                <a:gd name="connsiteY2" fmla="*/ 120652 h 146052"/>
                <a:gd name="connsiteX3" fmla="*/ 987818 w 989464"/>
                <a:gd name="connsiteY3" fmla="*/ 2 h 146052"/>
                <a:gd name="connsiteX4" fmla="*/ 625868 w 989464"/>
                <a:gd name="connsiteY4" fmla="*/ 117477 h 146052"/>
                <a:gd name="connsiteX5" fmla="*/ 314718 w 989464"/>
                <a:gd name="connsiteY5" fmla="*/ 146052 h 146052"/>
                <a:gd name="connsiteX6" fmla="*/ 393 w 989464"/>
                <a:gd name="connsiteY6" fmla="*/ 85727 h 1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9464" h="146052">
                  <a:moveTo>
                    <a:pt x="393" y="85727"/>
                  </a:moveTo>
                  <a:cubicBezTo>
                    <a:pt x="-9661" y="81494"/>
                    <a:pt x="175547" y="114831"/>
                    <a:pt x="254393" y="120652"/>
                  </a:cubicBezTo>
                  <a:cubicBezTo>
                    <a:pt x="333239" y="126473"/>
                    <a:pt x="351231" y="140760"/>
                    <a:pt x="473468" y="120652"/>
                  </a:cubicBezTo>
                  <a:cubicBezTo>
                    <a:pt x="595705" y="100544"/>
                    <a:pt x="962418" y="531"/>
                    <a:pt x="987818" y="2"/>
                  </a:cubicBezTo>
                  <a:cubicBezTo>
                    <a:pt x="1013218" y="-527"/>
                    <a:pt x="738051" y="93135"/>
                    <a:pt x="625868" y="117477"/>
                  </a:cubicBezTo>
                  <a:cubicBezTo>
                    <a:pt x="513685" y="141819"/>
                    <a:pt x="420022" y="146052"/>
                    <a:pt x="314718" y="146052"/>
                  </a:cubicBezTo>
                  <a:cubicBezTo>
                    <a:pt x="209414" y="146052"/>
                    <a:pt x="10447" y="89960"/>
                    <a:pt x="393" y="857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36568F96-31F8-4806-847E-E190C1F0184F}"/>
                </a:ext>
              </a:extLst>
            </p:cNvPr>
            <p:cNvSpPr/>
            <p:nvPr/>
          </p:nvSpPr>
          <p:spPr>
            <a:xfrm>
              <a:off x="8018662" y="8873661"/>
              <a:ext cx="461852" cy="21895"/>
            </a:xfrm>
            <a:custGeom>
              <a:avLst/>
              <a:gdLst>
                <a:gd name="connsiteX0" fmla="*/ 1388 w 461852"/>
                <a:gd name="connsiteY0" fmla="*/ 19514 h 21895"/>
                <a:gd name="connsiteX1" fmla="*/ 449063 w 461852"/>
                <a:gd name="connsiteY1" fmla="*/ 19514 h 21895"/>
                <a:gd name="connsiteX2" fmla="*/ 312538 w 461852"/>
                <a:gd name="connsiteY2" fmla="*/ 464 h 21895"/>
                <a:gd name="connsiteX3" fmla="*/ 1388 w 461852"/>
                <a:gd name="connsiteY3" fmla="*/ 19514 h 2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852" h="21895">
                  <a:moveTo>
                    <a:pt x="1388" y="19514"/>
                  </a:moveTo>
                  <a:cubicBezTo>
                    <a:pt x="24142" y="22689"/>
                    <a:pt x="397205" y="22689"/>
                    <a:pt x="449063" y="19514"/>
                  </a:cubicBezTo>
                  <a:cubicBezTo>
                    <a:pt x="500921" y="16339"/>
                    <a:pt x="382917" y="4168"/>
                    <a:pt x="312538" y="464"/>
                  </a:cubicBezTo>
                  <a:cubicBezTo>
                    <a:pt x="242159" y="-3240"/>
                    <a:pt x="-21366" y="16339"/>
                    <a:pt x="1388" y="19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54764A82-4E52-416F-A5A6-A3B49EE47C69}"/>
                </a:ext>
              </a:extLst>
            </p:cNvPr>
            <p:cNvSpPr/>
            <p:nvPr/>
          </p:nvSpPr>
          <p:spPr>
            <a:xfrm>
              <a:off x="6863821" y="7553320"/>
              <a:ext cx="172036" cy="514740"/>
            </a:xfrm>
            <a:custGeom>
              <a:avLst/>
              <a:gdLst>
                <a:gd name="connsiteX0" fmla="*/ 529 w 172036"/>
                <a:gd name="connsiteY0" fmla="*/ 5 h 514740"/>
                <a:gd name="connsiteX1" fmla="*/ 95779 w 172036"/>
                <a:gd name="connsiteY1" fmla="*/ 200030 h 514740"/>
                <a:gd name="connsiteX2" fmla="*/ 118004 w 172036"/>
                <a:gd name="connsiteY2" fmla="*/ 273055 h 514740"/>
                <a:gd name="connsiteX3" fmla="*/ 162454 w 172036"/>
                <a:gd name="connsiteY3" fmla="*/ 349255 h 514740"/>
                <a:gd name="connsiteX4" fmla="*/ 140229 w 172036"/>
                <a:gd name="connsiteY4" fmla="*/ 514355 h 514740"/>
                <a:gd name="connsiteX5" fmla="*/ 171979 w 172036"/>
                <a:gd name="connsiteY5" fmla="*/ 298455 h 514740"/>
                <a:gd name="connsiteX6" fmla="*/ 143404 w 172036"/>
                <a:gd name="connsiteY6" fmla="*/ 206380 h 514740"/>
                <a:gd name="connsiteX7" fmla="*/ 529 w 172036"/>
                <a:gd name="connsiteY7" fmla="*/ 5 h 51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036" h="514740">
                  <a:moveTo>
                    <a:pt x="529" y="5"/>
                  </a:moveTo>
                  <a:cubicBezTo>
                    <a:pt x="-7408" y="-1053"/>
                    <a:pt x="76200" y="154522"/>
                    <a:pt x="95779" y="200030"/>
                  </a:cubicBezTo>
                  <a:cubicBezTo>
                    <a:pt x="115358" y="245538"/>
                    <a:pt x="106892" y="248184"/>
                    <a:pt x="118004" y="273055"/>
                  </a:cubicBezTo>
                  <a:cubicBezTo>
                    <a:pt x="129116" y="297926"/>
                    <a:pt x="158750" y="309038"/>
                    <a:pt x="162454" y="349255"/>
                  </a:cubicBezTo>
                  <a:cubicBezTo>
                    <a:pt x="166158" y="389472"/>
                    <a:pt x="138642" y="522822"/>
                    <a:pt x="140229" y="514355"/>
                  </a:cubicBezTo>
                  <a:cubicBezTo>
                    <a:pt x="141816" y="505888"/>
                    <a:pt x="171450" y="349784"/>
                    <a:pt x="171979" y="298455"/>
                  </a:cubicBezTo>
                  <a:cubicBezTo>
                    <a:pt x="172508" y="247126"/>
                    <a:pt x="169862" y="255063"/>
                    <a:pt x="143404" y="206380"/>
                  </a:cubicBezTo>
                  <a:cubicBezTo>
                    <a:pt x="116946" y="157697"/>
                    <a:pt x="8466" y="1063"/>
                    <a:pt x="529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D948325E-9F89-4A31-BFAB-87851E7A9AC7}"/>
                </a:ext>
              </a:extLst>
            </p:cNvPr>
            <p:cNvSpPr/>
            <p:nvPr/>
          </p:nvSpPr>
          <p:spPr>
            <a:xfrm>
              <a:off x="6991275" y="7850612"/>
              <a:ext cx="50880" cy="214419"/>
            </a:xfrm>
            <a:custGeom>
              <a:avLst/>
              <a:gdLst>
                <a:gd name="connsiteX0" fmla="*/ 50875 w 50880"/>
                <a:gd name="connsiteY0" fmla="*/ 1163 h 214419"/>
                <a:gd name="connsiteX1" fmla="*/ 6425 w 50880"/>
                <a:gd name="connsiteY1" fmla="*/ 210713 h 214419"/>
                <a:gd name="connsiteX2" fmla="*/ 3250 w 50880"/>
                <a:gd name="connsiteY2" fmla="*/ 128163 h 214419"/>
                <a:gd name="connsiteX3" fmla="*/ 50875 w 50880"/>
                <a:gd name="connsiteY3" fmla="*/ 1163 h 21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80" h="214419">
                  <a:moveTo>
                    <a:pt x="50875" y="1163"/>
                  </a:moveTo>
                  <a:cubicBezTo>
                    <a:pt x="51404" y="14921"/>
                    <a:pt x="14362" y="189546"/>
                    <a:pt x="6425" y="210713"/>
                  </a:cubicBezTo>
                  <a:cubicBezTo>
                    <a:pt x="-1513" y="231880"/>
                    <a:pt x="-1512" y="156738"/>
                    <a:pt x="3250" y="128163"/>
                  </a:cubicBezTo>
                  <a:cubicBezTo>
                    <a:pt x="8012" y="99588"/>
                    <a:pt x="50346" y="-12595"/>
                    <a:pt x="50875" y="1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367E16BC-E25B-4858-90F7-077C89FFF293}"/>
                </a:ext>
              </a:extLst>
            </p:cNvPr>
            <p:cNvSpPr/>
            <p:nvPr/>
          </p:nvSpPr>
          <p:spPr>
            <a:xfrm>
              <a:off x="6848463" y="7571737"/>
              <a:ext cx="178161" cy="473804"/>
            </a:xfrm>
            <a:custGeom>
              <a:avLst/>
              <a:gdLst>
                <a:gd name="connsiteX0" fmla="*/ 12 w 178161"/>
                <a:gd name="connsiteY0" fmla="*/ 638 h 473804"/>
                <a:gd name="connsiteX1" fmla="*/ 73037 w 178161"/>
                <a:gd name="connsiteY1" fmla="*/ 140338 h 473804"/>
                <a:gd name="connsiteX2" fmla="*/ 47637 w 178161"/>
                <a:gd name="connsiteY2" fmla="*/ 299088 h 473804"/>
                <a:gd name="connsiteX3" fmla="*/ 177812 w 178161"/>
                <a:gd name="connsiteY3" fmla="*/ 473713 h 473804"/>
                <a:gd name="connsiteX4" fmla="*/ 85737 w 178161"/>
                <a:gd name="connsiteY4" fmla="*/ 321313 h 473804"/>
                <a:gd name="connsiteX5" fmla="*/ 79387 w 178161"/>
                <a:gd name="connsiteY5" fmla="*/ 197488 h 473804"/>
                <a:gd name="connsiteX6" fmla="*/ 12 w 178161"/>
                <a:gd name="connsiteY6" fmla="*/ 638 h 47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161" h="473804">
                  <a:moveTo>
                    <a:pt x="12" y="638"/>
                  </a:moveTo>
                  <a:cubicBezTo>
                    <a:pt x="-1046" y="-8887"/>
                    <a:pt x="65099" y="90596"/>
                    <a:pt x="73037" y="140338"/>
                  </a:cubicBezTo>
                  <a:cubicBezTo>
                    <a:pt x="80975" y="190080"/>
                    <a:pt x="30174" y="243525"/>
                    <a:pt x="47637" y="299088"/>
                  </a:cubicBezTo>
                  <a:cubicBezTo>
                    <a:pt x="65100" y="354651"/>
                    <a:pt x="171462" y="470009"/>
                    <a:pt x="177812" y="473713"/>
                  </a:cubicBezTo>
                  <a:cubicBezTo>
                    <a:pt x="184162" y="477417"/>
                    <a:pt x="102141" y="367351"/>
                    <a:pt x="85737" y="321313"/>
                  </a:cubicBezTo>
                  <a:cubicBezTo>
                    <a:pt x="69333" y="275275"/>
                    <a:pt x="87854" y="246701"/>
                    <a:pt x="79387" y="197488"/>
                  </a:cubicBezTo>
                  <a:cubicBezTo>
                    <a:pt x="70920" y="148275"/>
                    <a:pt x="1070" y="10163"/>
                    <a:pt x="12" y="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8BD58F4B-D4BC-4D3D-ACD0-5E9F794E3A0A}"/>
                </a:ext>
              </a:extLst>
            </p:cNvPr>
            <p:cNvSpPr/>
            <p:nvPr/>
          </p:nvSpPr>
          <p:spPr>
            <a:xfrm>
              <a:off x="6816721" y="7558080"/>
              <a:ext cx="197054" cy="509704"/>
            </a:xfrm>
            <a:custGeom>
              <a:avLst/>
              <a:gdLst>
                <a:gd name="connsiteX0" fmla="*/ 4 w 197054"/>
                <a:gd name="connsiteY0" fmla="*/ 1595 h 509704"/>
                <a:gd name="connsiteX1" fmla="*/ 53979 w 197054"/>
                <a:gd name="connsiteY1" fmla="*/ 214320 h 509704"/>
                <a:gd name="connsiteX2" fmla="*/ 44454 w 197054"/>
                <a:gd name="connsiteY2" fmla="*/ 334970 h 509704"/>
                <a:gd name="connsiteX3" fmla="*/ 196854 w 197054"/>
                <a:gd name="connsiteY3" fmla="*/ 509595 h 509704"/>
                <a:gd name="connsiteX4" fmla="*/ 76204 w 197054"/>
                <a:gd name="connsiteY4" fmla="*/ 360370 h 509704"/>
                <a:gd name="connsiteX5" fmla="*/ 47629 w 197054"/>
                <a:gd name="connsiteY5" fmla="*/ 309570 h 509704"/>
                <a:gd name="connsiteX6" fmla="*/ 50804 w 197054"/>
                <a:gd name="connsiteY6" fmla="*/ 125420 h 509704"/>
                <a:gd name="connsiteX7" fmla="*/ 4 w 197054"/>
                <a:gd name="connsiteY7" fmla="*/ 1595 h 50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054" h="509704">
                  <a:moveTo>
                    <a:pt x="4" y="1595"/>
                  </a:moveTo>
                  <a:cubicBezTo>
                    <a:pt x="533" y="16412"/>
                    <a:pt x="46571" y="158758"/>
                    <a:pt x="53979" y="214320"/>
                  </a:cubicBezTo>
                  <a:cubicBezTo>
                    <a:pt x="61387" y="269882"/>
                    <a:pt x="20642" y="285758"/>
                    <a:pt x="44454" y="334970"/>
                  </a:cubicBezTo>
                  <a:cubicBezTo>
                    <a:pt x="68267" y="384183"/>
                    <a:pt x="191562" y="505362"/>
                    <a:pt x="196854" y="509595"/>
                  </a:cubicBezTo>
                  <a:cubicBezTo>
                    <a:pt x="202146" y="513828"/>
                    <a:pt x="101075" y="393707"/>
                    <a:pt x="76204" y="360370"/>
                  </a:cubicBezTo>
                  <a:cubicBezTo>
                    <a:pt x="51333" y="327033"/>
                    <a:pt x="51862" y="348728"/>
                    <a:pt x="47629" y="309570"/>
                  </a:cubicBezTo>
                  <a:cubicBezTo>
                    <a:pt x="43396" y="270412"/>
                    <a:pt x="57683" y="171987"/>
                    <a:pt x="50804" y="125420"/>
                  </a:cubicBezTo>
                  <a:cubicBezTo>
                    <a:pt x="43925" y="78853"/>
                    <a:pt x="-525" y="-13222"/>
                    <a:pt x="4" y="15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0472B548-1A5E-4CD5-AC7B-8C2992A3D711}"/>
                </a:ext>
              </a:extLst>
            </p:cNvPr>
            <p:cNvSpPr/>
            <p:nvPr/>
          </p:nvSpPr>
          <p:spPr>
            <a:xfrm>
              <a:off x="7245350" y="7667625"/>
              <a:ext cx="1979401" cy="730306"/>
            </a:xfrm>
            <a:custGeom>
              <a:avLst/>
              <a:gdLst>
                <a:gd name="connsiteX0" fmla="*/ 0 w 1979401"/>
                <a:gd name="connsiteY0" fmla="*/ 0 h 730306"/>
                <a:gd name="connsiteX1" fmla="*/ 1035050 w 1979401"/>
                <a:gd name="connsiteY1" fmla="*/ 304800 h 730306"/>
                <a:gd name="connsiteX2" fmla="*/ 1797050 w 1979401"/>
                <a:gd name="connsiteY2" fmla="*/ 571500 h 730306"/>
                <a:gd name="connsiteX3" fmla="*/ 1978025 w 1979401"/>
                <a:gd name="connsiteY3" fmla="*/ 730250 h 730306"/>
                <a:gd name="connsiteX4" fmla="*/ 1784350 w 1979401"/>
                <a:gd name="connsiteY4" fmla="*/ 555625 h 730306"/>
                <a:gd name="connsiteX5" fmla="*/ 590550 w 1979401"/>
                <a:gd name="connsiteY5" fmla="*/ 187325 h 730306"/>
                <a:gd name="connsiteX6" fmla="*/ 0 w 1979401"/>
                <a:gd name="connsiteY6" fmla="*/ 0 h 73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9401" h="730306">
                  <a:moveTo>
                    <a:pt x="0" y="0"/>
                  </a:moveTo>
                  <a:cubicBezTo>
                    <a:pt x="74083" y="19579"/>
                    <a:pt x="735542" y="209550"/>
                    <a:pt x="1035050" y="304800"/>
                  </a:cubicBezTo>
                  <a:cubicBezTo>
                    <a:pt x="1334558" y="400050"/>
                    <a:pt x="1639888" y="500592"/>
                    <a:pt x="1797050" y="571500"/>
                  </a:cubicBezTo>
                  <a:cubicBezTo>
                    <a:pt x="1954212" y="642408"/>
                    <a:pt x="1980142" y="732896"/>
                    <a:pt x="1978025" y="730250"/>
                  </a:cubicBezTo>
                  <a:cubicBezTo>
                    <a:pt x="1975908" y="727604"/>
                    <a:pt x="2015596" y="646113"/>
                    <a:pt x="1784350" y="555625"/>
                  </a:cubicBezTo>
                  <a:cubicBezTo>
                    <a:pt x="1553104" y="465137"/>
                    <a:pt x="881592" y="279929"/>
                    <a:pt x="590550" y="1873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1F5E4105-FFAC-4D98-84E4-FB6419610528}"/>
                </a:ext>
              </a:extLst>
            </p:cNvPr>
            <p:cNvSpPr/>
            <p:nvPr/>
          </p:nvSpPr>
          <p:spPr>
            <a:xfrm>
              <a:off x="6874559" y="7540214"/>
              <a:ext cx="2339712" cy="683149"/>
            </a:xfrm>
            <a:custGeom>
              <a:avLst/>
              <a:gdLst>
                <a:gd name="connsiteX0" fmla="*/ 2491 w 2339712"/>
                <a:gd name="connsiteY0" fmla="*/ 411 h 683149"/>
                <a:gd name="connsiteX1" fmla="*/ 513666 w 2339712"/>
                <a:gd name="connsiteY1" fmla="*/ 105186 h 683149"/>
                <a:gd name="connsiteX2" fmla="*/ 1663016 w 2339712"/>
                <a:gd name="connsiteY2" fmla="*/ 460786 h 683149"/>
                <a:gd name="connsiteX3" fmla="*/ 2240866 w 2339712"/>
                <a:gd name="connsiteY3" fmla="*/ 657636 h 683149"/>
                <a:gd name="connsiteX4" fmla="*/ 2317066 w 2339712"/>
                <a:gd name="connsiteY4" fmla="*/ 673511 h 683149"/>
                <a:gd name="connsiteX5" fmla="*/ 1996391 w 2339712"/>
                <a:gd name="connsiteY5" fmla="*/ 590961 h 683149"/>
                <a:gd name="connsiteX6" fmla="*/ 1202641 w 2339712"/>
                <a:gd name="connsiteY6" fmla="*/ 340136 h 683149"/>
                <a:gd name="connsiteX7" fmla="*/ 358091 w 2339712"/>
                <a:gd name="connsiteY7" fmla="*/ 79786 h 683149"/>
                <a:gd name="connsiteX8" fmla="*/ 2491 w 2339712"/>
                <a:gd name="connsiteY8" fmla="*/ 411 h 68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9712" h="683149">
                  <a:moveTo>
                    <a:pt x="2491" y="411"/>
                  </a:moveTo>
                  <a:cubicBezTo>
                    <a:pt x="28420" y="4644"/>
                    <a:pt x="236912" y="28457"/>
                    <a:pt x="513666" y="105186"/>
                  </a:cubicBezTo>
                  <a:cubicBezTo>
                    <a:pt x="790420" y="181915"/>
                    <a:pt x="1375149" y="368711"/>
                    <a:pt x="1663016" y="460786"/>
                  </a:cubicBezTo>
                  <a:cubicBezTo>
                    <a:pt x="1950883" y="552861"/>
                    <a:pt x="2131858" y="622182"/>
                    <a:pt x="2240866" y="657636"/>
                  </a:cubicBezTo>
                  <a:cubicBezTo>
                    <a:pt x="2349874" y="693090"/>
                    <a:pt x="2357812" y="684624"/>
                    <a:pt x="2317066" y="673511"/>
                  </a:cubicBezTo>
                  <a:cubicBezTo>
                    <a:pt x="2276320" y="662399"/>
                    <a:pt x="2182128" y="646523"/>
                    <a:pt x="1996391" y="590961"/>
                  </a:cubicBezTo>
                  <a:cubicBezTo>
                    <a:pt x="1810654" y="535399"/>
                    <a:pt x="1202641" y="340136"/>
                    <a:pt x="1202641" y="340136"/>
                  </a:cubicBezTo>
                  <a:cubicBezTo>
                    <a:pt x="929591" y="254940"/>
                    <a:pt x="559174" y="134819"/>
                    <a:pt x="358091" y="79786"/>
                  </a:cubicBezTo>
                  <a:cubicBezTo>
                    <a:pt x="157008" y="24753"/>
                    <a:pt x="-23438" y="-3822"/>
                    <a:pt x="2491" y="4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E6758038-E7BC-4705-BBCC-9820C7E441EA}"/>
                </a:ext>
              </a:extLst>
            </p:cNvPr>
            <p:cNvSpPr/>
            <p:nvPr/>
          </p:nvSpPr>
          <p:spPr>
            <a:xfrm>
              <a:off x="7041047" y="8012034"/>
              <a:ext cx="1008673" cy="361262"/>
            </a:xfrm>
            <a:custGeom>
              <a:avLst/>
              <a:gdLst>
                <a:gd name="connsiteX0" fmla="*/ 4278 w 1008673"/>
                <a:gd name="connsiteY0" fmla="*/ 1666 h 361262"/>
                <a:gd name="connsiteX1" fmla="*/ 572603 w 1008673"/>
                <a:gd name="connsiteY1" fmla="*/ 182641 h 361262"/>
                <a:gd name="connsiteX2" fmla="*/ 963128 w 1008673"/>
                <a:gd name="connsiteY2" fmla="*/ 354091 h 361262"/>
                <a:gd name="connsiteX3" fmla="*/ 893278 w 1008673"/>
                <a:gd name="connsiteY3" fmla="*/ 293766 h 361262"/>
                <a:gd name="connsiteX4" fmla="*/ 4278 w 1008673"/>
                <a:gd name="connsiteY4" fmla="*/ 1666 h 36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673" h="361262">
                  <a:moveTo>
                    <a:pt x="4278" y="1666"/>
                  </a:moveTo>
                  <a:cubicBezTo>
                    <a:pt x="-49168" y="-16855"/>
                    <a:pt x="412795" y="123904"/>
                    <a:pt x="572603" y="182641"/>
                  </a:cubicBezTo>
                  <a:cubicBezTo>
                    <a:pt x="732411" y="241378"/>
                    <a:pt x="909682" y="335570"/>
                    <a:pt x="963128" y="354091"/>
                  </a:cubicBezTo>
                  <a:cubicBezTo>
                    <a:pt x="1016574" y="372612"/>
                    <a:pt x="1053086" y="356208"/>
                    <a:pt x="893278" y="293766"/>
                  </a:cubicBezTo>
                  <a:cubicBezTo>
                    <a:pt x="733470" y="231324"/>
                    <a:pt x="57724" y="20187"/>
                    <a:pt x="4278" y="1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44768566-382E-4606-AB60-3596D0F023DC}"/>
                </a:ext>
              </a:extLst>
            </p:cNvPr>
            <p:cNvSpPr/>
            <p:nvPr/>
          </p:nvSpPr>
          <p:spPr>
            <a:xfrm>
              <a:off x="9163083" y="8257779"/>
              <a:ext cx="317803" cy="140592"/>
            </a:xfrm>
            <a:custGeom>
              <a:avLst/>
              <a:gdLst>
                <a:gd name="connsiteX0" fmla="*/ 3142 w 317803"/>
                <a:gd name="connsiteY0" fmla="*/ 396 h 140592"/>
                <a:gd name="connsiteX1" fmla="*/ 314292 w 317803"/>
                <a:gd name="connsiteY1" fmla="*/ 136921 h 140592"/>
                <a:gd name="connsiteX2" fmla="*/ 161892 w 317803"/>
                <a:gd name="connsiteY2" fmla="*/ 95646 h 140592"/>
                <a:gd name="connsiteX3" fmla="*/ 3142 w 317803"/>
                <a:gd name="connsiteY3" fmla="*/ 396 h 14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803" h="140592">
                  <a:moveTo>
                    <a:pt x="3142" y="396"/>
                  </a:moveTo>
                  <a:cubicBezTo>
                    <a:pt x="28542" y="7275"/>
                    <a:pt x="287834" y="121046"/>
                    <a:pt x="314292" y="136921"/>
                  </a:cubicBezTo>
                  <a:cubicBezTo>
                    <a:pt x="340750" y="152796"/>
                    <a:pt x="210575" y="113108"/>
                    <a:pt x="161892" y="95646"/>
                  </a:cubicBezTo>
                  <a:cubicBezTo>
                    <a:pt x="113209" y="78184"/>
                    <a:pt x="-22258" y="-6483"/>
                    <a:pt x="3142" y="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3BD794C4-E73D-4A42-B063-69B333FB9810}"/>
                </a:ext>
              </a:extLst>
            </p:cNvPr>
            <p:cNvSpPr/>
            <p:nvPr/>
          </p:nvSpPr>
          <p:spPr>
            <a:xfrm>
              <a:off x="9235637" y="8261304"/>
              <a:ext cx="333835" cy="908686"/>
            </a:xfrm>
            <a:custGeom>
              <a:avLst/>
              <a:gdLst>
                <a:gd name="connsiteX0" fmla="*/ 438 w 333835"/>
                <a:gd name="connsiteY0" fmla="*/ 46 h 908686"/>
                <a:gd name="connsiteX1" fmla="*/ 314763 w 333835"/>
                <a:gd name="connsiteY1" fmla="*/ 104821 h 908686"/>
                <a:gd name="connsiteX2" fmla="*/ 298888 w 333835"/>
                <a:gd name="connsiteY2" fmla="*/ 130221 h 908686"/>
                <a:gd name="connsiteX3" fmla="*/ 298888 w 333835"/>
                <a:gd name="connsiteY3" fmla="*/ 847771 h 908686"/>
                <a:gd name="connsiteX4" fmla="*/ 317938 w 333835"/>
                <a:gd name="connsiteY4" fmla="*/ 828721 h 908686"/>
                <a:gd name="connsiteX5" fmla="*/ 314763 w 333835"/>
                <a:gd name="connsiteY5" fmla="*/ 488996 h 908686"/>
                <a:gd name="connsiteX6" fmla="*/ 302063 w 333835"/>
                <a:gd name="connsiteY6" fmla="*/ 133396 h 908686"/>
                <a:gd name="connsiteX7" fmla="*/ 248088 w 333835"/>
                <a:gd name="connsiteY7" fmla="*/ 92121 h 908686"/>
                <a:gd name="connsiteX8" fmla="*/ 438 w 333835"/>
                <a:gd name="connsiteY8" fmla="*/ 46 h 90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835" h="908686">
                  <a:moveTo>
                    <a:pt x="438" y="46"/>
                  </a:moveTo>
                  <a:cubicBezTo>
                    <a:pt x="11550" y="2163"/>
                    <a:pt x="265021" y="83125"/>
                    <a:pt x="314763" y="104821"/>
                  </a:cubicBezTo>
                  <a:cubicBezTo>
                    <a:pt x="364505" y="126517"/>
                    <a:pt x="301534" y="6396"/>
                    <a:pt x="298888" y="130221"/>
                  </a:cubicBezTo>
                  <a:cubicBezTo>
                    <a:pt x="296242" y="254046"/>
                    <a:pt x="295713" y="731354"/>
                    <a:pt x="298888" y="847771"/>
                  </a:cubicBezTo>
                  <a:cubicBezTo>
                    <a:pt x="302063" y="964188"/>
                    <a:pt x="315292" y="888517"/>
                    <a:pt x="317938" y="828721"/>
                  </a:cubicBezTo>
                  <a:cubicBezTo>
                    <a:pt x="320584" y="768925"/>
                    <a:pt x="317409" y="604883"/>
                    <a:pt x="314763" y="488996"/>
                  </a:cubicBezTo>
                  <a:cubicBezTo>
                    <a:pt x="312117" y="373109"/>
                    <a:pt x="313176" y="199542"/>
                    <a:pt x="302063" y="133396"/>
                  </a:cubicBezTo>
                  <a:cubicBezTo>
                    <a:pt x="290950" y="67250"/>
                    <a:pt x="303651" y="115404"/>
                    <a:pt x="248088" y="92121"/>
                  </a:cubicBezTo>
                  <a:cubicBezTo>
                    <a:pt x="192526" y="68838"/>
                    <a:pt x="-10674" y="-2071"/>
                    <a:pt x="438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FD3246F4-001B-4195-86D0-ADE33D388483}"/>
                </a:ext>
              </a:extLst>
            </p:cNvPr>
            <p:cNvSpPr/>
            <p:nvPr/>
          </p:nvSpPr>
          <p:spPr>
            <a:xfrm>
              <a:off x="7673975" y="8299450"/>
              <a:ext cx="1423195" cy="555515"/>
            </a:xfrm>
            <a:custGeom>
              <a:avLst/>
              <a:gdLst>
                <a:gd name="connsiteX0" fmla="*/ 0 w 1423195"/>
                <a:gd name="connsiteY0" fmla="*/ 0 h 555515"/>
                <a:gd name="connsiteX1" fmla="*/ 993775 w 1423195"/>
                <a:gd name="connsiteY1" fmla="*/ 422275 h 555515"/>
                <a:gd name="connsiteX2" fmla="*/ 1158875 w 1423195"/>
                <a:gd name="connsiteY2" fmla="*/ 495300 h 555515"/>
                <a:gd name="connsiteX3" fmla="*/ 1355725 w 1423195"/>
                <a:gd name="connsiteY3" fmla="*/ 536575 h 555515"/>
                <a:gd name="connsiteX4" fmla="*/ 1406525 w 1423195"/>
                <a:gd name="connsiteY4" fmla="*/ 549275 h 555515"/>
                <a:gd name="connsiteX5" fmla="*/ 1089025 w 1423195"/>
                <a:gd name="connsiteY5" fmla="*/ 438150 h 555515"/>
                <a:gd name="connsiteX6" fmla="*/ 561975 w 1423195"/>
                <a:gd name="connsiteY6" fmla="*/ 225425 h 555515"/>
                <a:gd name="connsiteX7" fmla="*/ 0 w 1423195"/>
                <a:gd name="connsiteY7" fmla="*/ 0 h 55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3195" h="555515">
                  <a:moveTo>
                    <a:pt x="0" y="0"/>
                  </a:moveTo>
                  <a:lnTo>
                    <a:pt x="993775" y="422275"/>
                  </a:lnTo>
                  <a:cubicBezTo>
                    <a:pt x="1186921" y="504825"/>
                    <a:pt x="1098550" y="476250"/>
                    <a:pt x="1158875" y="495300"/>
                  </a:cubicBezTo>
                  <a:cubicBezTo>
                    <a:pt x="1219200" y="514350"/>
                    <a:pt x="1314450" y="527579"/>
                    <a:pt x="1355725" y="536575"/>
                  </a:cubicBezTo>
                  <a:cubicBezTo>
                    <a:pt x="1397000" y="545571"/>
                    <a:pt x="1450975" y="565679"/>
                    <a:pt x="1406525" y="549275"/>
                  </a:cubicBezTo>
                  <a:cubicBezTo>
                    <a:pt x="1362075" y="532871"/>
                    <a:pt x="1229783" y="492125"/>
                    <a:pt x="1089025" y="438150"/>
                  </a:cubicBezTo>
                  <a:cubicBezTo>
                    <a:pt x="948267" y="384175"/>
                    <a:pt x="561975" y="225425"/>
                    <a:pt x="561975" y="2254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FB5CFEF7-237C-47DB-A576-A768FF5772BA}"/>
                </a:ext>
              </a:extLst>
            </p:cNvPr>
            <p:cNvSpPr/>
            <p:nvPr/>
          </p:nvSpPr>
          <p:spPr>
            <a:xfrm>
              <a:off x="8432538" y="8623187"/>
              <a:ext cx="886184" cy="447794"/>
            </a:xfrm>
            <a:custGeom>
              <a:avLst/>
              <a:gdLst>
                <a:gd name="connsiteX0" fmla="*/ 262 w 886184"/>
                <a:gd name="connsiteY0" fmla="*/ 113 h 447794"/>
                <a:gd name="connsiteX1" fmla="*/ 359037 w 886184"/>
                <a:gd name="connsiteY1" fmla="*/ 212838 h 447794"/>
                <a:gd name="connsiteX2" fmla="*/ 374912 w 886184"/>
                <a:gd name="connsiteY2" fmla="*/ 222363 h 447794"/>
                <a:gd name="connsiteX3" fmla="*/ 593987 w 886184"/>
                <a:gd name="connsiteY3" fmla="*/ 282688 h 447794"/>
                <a:gd name="connsiteX4" fmla="*/ 886087 w 886184"/>
                <a:gd name="connsiteY4" fmla="*/ 447788 h 447794"/>
                <a:gd name="connsiteX5" fmla="*/ 562237 w 886184"/>
                <a:gd name="connsiteY5" fmla="*/ 276338 h 447794"/>
                <a:gd name="connsiteX6" fmla="*/ 305062 w 886184"/>
                <a:gd name="connsiteY6" fmla="*/ 184263 h 447794"/>
                <a:gd name="connsiteX7" fmla="*/ 262 w 886184"/>
                <a:gd name="connsiteY7" fmla="*/ 113 h 4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184" h="447794">
                  <a:moveTo>
                    <a:pt x="262" y="113"/>
                  </a:moveTo>
                  <a:cubicBezTo>
                    <a:pt x="9258" y="4875"/>
                    <a:pt x="359037" y="212838"/>
                    <a:pt x="359037" y="212838"/>
                  </a:cubicBezTo>
                  <a:cubicBezTo>
                    <a:pt x="421479" y="249880"/>
                    <a:pt x="335754" y="210721"/>
                    <a:pt x="374912" y="222363"/>
                  </a:cubicBezTo>
                  <a:cubicBezTo>
                    <a:pt x="414070" y="234005"/>
                    <a:pt x="508791" y="245117"/>
                    <a:pt x="593987" y="282688"/>
                  </a:cubicBezTo>
                  <a:cubicBezTo>
                    <a:pt x="679183" y="320259"/>
                    <a:pt x="891378" y="448846"/>
                    <a:pt x="886087" y="447788"/>
                  </a:cubicBezTo>
                  <a:cubicBezTo>
                    <a:pt x="880796" y="446730"/>
                    <a:pt x="659075" y="320259"/>
                    <a:pt x="562237" y="276338"/>
                  </a:cubicBezTo>
                  <a:cubicBezTo>
                    <a:pt x="465400" y="232417"/>
                    <a:pt x="394491" y="226596"/>
                    <a:pt x="305062" y="184263"/>
                  </a:cubicBezTo>
                  <a:cubicBezTo>
                    <a:pt x="215633" y="141930"/>
                    <a:pt x="-8734" y="-4649"/>
                    <a:pt x="262" y="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5AB77085-7875-4E3F-9612-ED04536EF020}"/>
                </a:ext>
              </a:extLst>
            </p:cNvPr>
            <p:cNvSpPr/>
            <p:nvPr/>
          </p:nvSpPr>
          <p:spPr>
            <a:xfrm>
              <a:off x="8769350" y="8794750"/>
              <a:ext cx="554427" cy="276275"/>
            </a:xfrm>
            <a:custGeom>
              <a:avLst/>
              <a:gdLst>
                <a:gd name="connsiteX0" fmla="*/ 0 w 554427"/>
                <a:gd name="connsiteY0" fmla="*/ 0 h 276275"/>
                <a:gd name="connsiteX1" fmla="*/ 279400 w 554427"/>
                <a:gd name="connsiteY1" fmla="*/ 66675 h 276275"/>
                <a:gd name="connsiteX2" fmla="*/ 508000 w 554427"/>
                <a:gd name="connsiteY2" fmla="*/ 158750 h 276275"/>
                <a:gd name="connsiteX3" fmla="*/ 539750 w 554427"/>
                <a:gd name="connsiteY3" fmla="*/ 193675 h 276275"/>
                <a:gd name="connsiteX4" fmla="*/ 552450 w 554427"/>
                <a:gd name="connsiteY4" fmla="*/ 276225 h 276275"/>
                <a:gd name="connsiteX5" fmla="*/ 523875 w 554427"/>
                <a:gd name="connsiteY5" fmla="*/ 180975 h 276275"/>
                <a:gd name="connsiteX6" fmla="*/ 279400 w 554427"/>
                <a:gd name="connsiteY6" fmla="*/ 88900 h 276275"/>
                <a:gd name="connsiteX7" fmla="*/ 0 w 554427"/>
                <a:gd name="connsiteY7" fmla="*/ 0 h 2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427" h="276275">
                  <a:moveTo>
                    <a:pt x="0" y="0"/>
                  </a:moveTo>
                  <a:cubicBezTo>
                    <a:pt x="97366" y="20108"/>
                    <a:pt x="194733" y="40217"/>
                    <a:pt x="279400" y="66675"/>
                  </a:cubicBezTo>
                  <a:cubicBezTo>
                    <a:pt x="364067" y="93133"/>
                    <a:pt x="464608" y="137583"/>
                    <a:pt x="508000" y="158750"/>
                  </a:cubicBezTo>
                  <a:cubicBezTo>
                    <a:pt x="551392" y="179917"/>
                    <a:pt x="532342" y="174096"/>
                    <a:pt x="539750" y="193675"/>
                  </a:cubicBezTo>
                  <a:cubicBezTo>
                    <a:pt x="547158" y="213254"/>
                    <a:pt x="555096" y="278342"/>
                    <a:pt x="552450" y="276225"/>
                  </a:cubicBezTo>
                  <a:cubicBezTo>
                    <a:pt x="549804" y="274108"/>
                    <a:pt x="569383" y="212196"/>
                    <a:pt x="523875" y="180975"/>
                  </a:cubicBezTo>
                  <a:cubicBezTo>
                    <a:pt x="478367" y="149754"/>
                    <a:pt x="279400" y="88900"/>
                    <a:pt x="279400" y="889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236663B4-4923-44BB-AD32-644AD40177C7}"/>
                </a:ext>
              </a:extLst>
            </p:cNvPr>
            <p:cNvSpPr/>
            <p:nvPr/>
          </p:nvSpPr>
          <p:spPr>
            <a:xfrm>
              <a:off x="9250353" y="8979039"/>
              <a:ext cx="127063" cy="136760"/>
            </a:xfrm>
            <a:custGeom>
              <a:avLst/>
              <a:gdLst>
                <a:gd name="connsiteX0" fmla="*/ 107960 w 127063"/>
                <a:gd name="connsiteY0" fmla="*/ 1449 h 136760"/>
                <a:gd name="connsiteX1" fmla="*/ 127010 w 127063"/>
                <a:gd name="connsiteY1" fmla="*/ 134799 h 136760"/>
                <a:gd name="connsiteX2" fmla="*/ 101610 w 127063"/>
                <a:gd name="connsiteY2" fmla="*/ 79236 h 136760"/>
                <a:gd name="connsiteX3" fmla="*/ 10 w 127063"/>
                <a:gd name="connsiteY3" fmla="*/ 53836 h 136760"/>
                <a:gd name="connsiteX4" fmla="*/ 95260 w 127063"/>
                <a:gd name="connsiteY4" fmla="*/ 63361 h 136760"/>
                <a:gd name="connsiteX5" fmla="*/ 107960 w 127063"/>
                <a:gd name="connsiteY5" fmla="*/ 1449 h 13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063" h="136760">
                  <a:moveTo>
                    <a:pt x="107960" y="1449"/>
                  </a:moveTo>
                  <a:cubicBezTo>
                    <a:pt x="113252" y="13355"/>
                    <a:pt x="128068" y="121835"/>
                    <a:pt x="127010" y="134799"/>
                  </a:cubicBezTo>
                  <a:cubicBezTo>
                    <a:pt x="125952" y="147763"/>
                    <a:pt x="122776" y="92730"/>
                    <a:pt x="101610" y="79236"/>
                  </a:cubicBezTo>
                  <a:cubicBezTo>
                    <a:pt x="80444" y="65742"/>
                    <a:pt x="1068" y="56482"/>
                    <a:pt x="10" y="53836"/>
                  </a:cubicBezTo>
                  <a:cubicBezTo>
                    <a:pt x="-1048" y="51190"/>
                    <a:pt x="75152" y="72092"/>
                    <a:pt x="95260" y="63361"/>
                  </a:cubicBezTo>
                  <a:cubicBezTo>
                    <a:pt x="115368" y="54630"/>
                    <a:pt x="102668" y="-10457"/>
                    <a:pt x="107960" y="14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303D0CBB-EF92-4B9B-B9D4-98D07194E31E}"/>
                </a:ext>
              </a:extLst>
            </p:cNvPr>
            <p:cNvSpPr/>
            <p:nvPr/>
          </p:nvSpPr>
          <p:spPr>
            <a:xfrm>
              <a:off x="9405660" y="8978900"/>
              <a:ext cx="132716" cy="161925"/>
            </a:xfrm>
            <a:custGeom>
              <a:avLst/>
              <a:gdLst>
                <a:gd name="connsiteX0" fmla="*/ 278 w 132716"/>
                <a:gd name="connsiteY0" fmla="*/ 0 h 161925"/>
                <a:gd name="connsiteX1" fmla="*/ 81240 w 132716"/>
                <a:gd name="connsiteY1" fmla="*/ 84138 h 161925"/>
                <a:gd name="connsiteX2" fmla="*/ 130453 w 132716"/>
                <a:gd name="connsiteY2" fmla="*/ 161925 h 161925"/>
                <a:gd name="connsiteX3" fmla="*/ 111403 w 132716"/>
                <a:gd name="connsiteY3" fmla="*/ 84138 h 161925"/>
                <a:gd name="connsiteX4" fmla="*/ 278 w 132716"/>
                <a:gd name="connsiteY4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16" h="161925">
                  <a:moveTo>
                    <a:pt x="278" y="0"/>
                  </a:moveTo>
                  <a:cubicBezTo>
                    <a:pt x="-4749" y="0"/>
                    <a:pt x="59544" y="57151"/>
                    <a:pt x="81240" y="84138"/>
                  </a:cubicBezTo>
                  <a:cubicBezTo>
                    <a:pt x="102936" y="111125"/>
                    <a:pt x="125426" y="161925"/>
                    <a:pt x="130453" y="161925"/>
                  </a:cubicBezTo>
                  <a:cubicBezTo>
                    <a:pt x="135480" y="161925"/>
                    <a:pt x="133363" y="109538"/>
                    <a:pt x="111403" y="84138"/>
                  </a:cubicBezTo>
                  <a:cubicBezTo>
                    <a:pt x="89443" y="58738"/>
                    <a:pt x="5305" y="0"/>
                    <a:pt x="2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C4E71B06-BB55-402E-8719-5707EB0411AB}"/>
                </a:ext>
              </a:extLst>
            </p:cNvPr>
            <p:cNvSpPr/>
            <p:nvPr/>
          </p:nvSpPr>
          <p:spPr>
            <a:xfrm>
              <a:off x="9354869" y="8951104"/>
              <a:ext cx="84477" cy="168303"/>
            </a:xfrm>
            <a:custGeom>
              <a:avLst/>
              <a:gdLst>
                <a:gd name="connsiteX0" fmla="*/ 47894 w 84477"/>
                <a:gd name="connsiteY0" fmla="*/ 809 h 168303"/>
                <a:gd name="connsiteX1" fmla="*/ 84406 w 84477"/>
                <a:gd name="connsiteY1" fmla="*/ 157971 h 168303"/>
                <a:gd name="connsiteX2" fmla="*/ 36781 w 84477"/>
                <a:gd name="connsiteY2" fmla="*/ 154796 h 168303"/>
                <a:gd name="connsiteX3" fmla="*/ 269 w 84477"/>
                <a:gd name="connsiteY3" fmla="*/ 167496 h 168303"/>
                <a:gd name="connsiteX4" fmla="*/ 55831 w 84477"/>
                <a:gd name="connsiteY4" fmla="*/ 157971 h 168303"/>
                <a:gd name="connsiteX5" fmla="*/ 63769 w 84477"/>
                <a:gd name="connsiteY5" fmla="*/ 97646 h 168303"/>
                <a:gd name="connsiteX6" fmla="*/ 47894 w 84477"/>
                <a:gd name="connsiteY6" fmla="*/ 809 h 16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77" h="168303">
                  <a:moveTo>
                    <a:pt x="47894" y="809"/>
                  </a:moveTo>
                  <a:cubicBezTo>
                    <a:pt x="51334" y="10863"/>
                    <a:pt x="86258" y="132307"/>
                    <a:pt x="84406" y="157971"/>
                  </a:cubicBezTo>
                  <a:cubicBezTo>
                    <a:pt x="82554" y="183635"/>
                    <a:pt x="50804" y="153209"/>
                    <a:pt x="36781" y="154796"/>
                  </a:cubicBezTo>
                  <a:cubicBezTo>
                    <a:pt x="22758" y="156383"/>
                    <a:pt x="-2906" y="166967"/>
                    <a:pt x="269" y="167496"/>
                  </a:cubicBezTo>
                  <a:cubicBezTo>
                    <a:pt x="3444" y="168025"/>
                    <a:pt x="45248" y="169613"/>
                    <a:pt x="55831" y="157971"/>
                  </a:cubicBezTo>
                  <a:cubicBezTo>
                    <a:pt x="66414" y="146329"/>
                    <a:pt x="65886" y="118019"/>
                    <a:pt x="63769" y="97646"/>
                  </a:cubicBezTo>
                  <a:cubicBezTo>
                    <a:pt x="61652" y="77273"/>
                    <a:pt x="44454" y="-9245"/>
                    <a:pt x="47894" y="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: 図形 531">
              <a:extLst>
                <a:ext uri="{FF2B5EF4-FFF2-40B4-BE49-F238E27FC236}">
                  <a16:creationId xmlns:a16="http://schemas.microsoft.com/office/drawing/2014/main" id="{42CB2CFC-20B9-4C68-994A-651ED49CC64B}"/>
                </a:ext>
              </a:extLst>
            </p:cNvPr>
            <p:cNvSpPr/>
            <p:nvPr/>
          </p:nvSpPr>
          <p:spPr>
            <a:xfrm>
              <a:off x="9433164" y="9064605"/>
              <a:ext cx="111949" cy="63581"/>
            </a:xfrm>
            <a:custGeom>
              <a:avLst/>
              <a:gdLst>
                <a:gd name="connsiteX0" fmla="*/ 1349 w 111949"/>
                <a:gd name="connsiteY0" fmla="*/ 3195 h 63581"/>
                <a:gd name="connsiteX1" fmla="*/ 110886 w 111949"/>
                <a:gd name="connsiteY1" fmla="*/ 63520 h 63581"/>
                <a:gd name="connsiteX2" fmla="*/ 53736 w 111949"/>
                <a:gd name="connsiteY2" fmla="*/ 14308 h 63581"/>
                <a:gd name="connsiteX3" fmla="*/ 1349 w 111949"/>
                <a:gd name="connsiteY3" fmla="*/ 3195 h 6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49" h="63581">
                  <a:moveTo>
                    <a:pt x="1349" y="3195"/>
                  </a:moveTo>
                  <a:cubicBezTo>
                    <a:pt x="10874" y="11397"/>
                    <a:pt x="102155" y="61668"/>
                    <a:pt x="110886" y="63520"/>
                  </a:cubicBezTo>
                  <a:cubicBezTo>
                    <a:pt x="119617" y="65372"/>
                    <a:pt x="72257" y="24627"/>
                    <a:pt x="53736" y="14308"/>
                  </a:cubicBezTo>
                  <a:cubicBezTo>
                    <a:pt x="35215" y="3989"/>
                    <a:pt x="-8176" y="-5007"/>
                    <a:pt x="1349" y="3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: 図形 532">
              <a:extLst>
                <a:ext uri="{FF2B5EF4-FFF2-40B4-BE49-F238E27FC236}">
                  <a16:creationId xmlns:a16="http://schemas.microsoft.com/office/drawing/2014/main" id="{CFDD0555-AA34-4882-B566-62442572881B}"/>
                </a:ext>
              </a:extLst>
            </p:cNvPr>
            <p:cNvSpPr/>
            <p:nvPr/>
          </p:nvSpPr>
          <p:spPr>
            <a:xfrm>
              <a:off x="-36094" y="7633485"/>
              <a:ext cx="3897378" cy="2391953"/>
            </a:xfrm>
            <a:custGeom>
              <a:avLst/>
              <a:gdLst>
                <a:gd name="connsiteX0" fmla="*/ 5614 w 3897378"/>
                <a:gd name="connsiteY0" fmla="*/ 2389355 h 2391953"/>
                <a:gd name="connsiteX1" fmla="*/ 828574 w 3897378"/>
                <a:gd name="connsiteY1" fmla="*/ 2048995 h 2391953"/>
                <a:gd name="connsiteX2" fmla="*/ 2256054 w 3897378"/>
                <a:gd name="connsiteY2" fmla="*/ 1220955 h 2391953"/>
                <a:gd name="connsiteX3" fmla="*/ 3744494 w 3897378"/>
                <a:gd name="connsiteY3" fmla="*/ 67795 h 2391953"/>
                <a:gd name="connsiteX4" fmla="*/ 3637814 w 3897378"/>
                <a:gd name="connsiteY4" fmla="*/ 281155 h 2391953"/>
                <a:gd name="connsiteX5" fmla="*/ 1875054 w 3897378"/>
                <a:gd name="connsiteY5" fmla="*/ 1490195 h 2391953"/>
                <a:gd name="connsiteX6" fmla="*/ 1113054 w 3897378"/>
                <a:gd name="connsiteY6" fmla="*/ 1810235 h 2391953"/>
                <a:gd name="connsiteX7" fmla="*/ 498374 w 3897378"/>
                <a:gd name="connsiteY7" fmla="*/ 2186155 h 2391953"/>
                <a:gd name="connsiteX8" fmla="*/ 5614 w 3897378"/>
                <a:gd name="connsiteY8" fmla="*/ 2389355 h 239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7378" h="2391953">
                  <a:moveTo>
                    <a:pt x="5614" y="2389355"/>
                  </a:moveTo>
                  <a:cubicBezTo>
                    <a:pt x="60647" y="2366495"/>
                    <a:pt x="453501" y="2243728"/>
                    <a:pt x="828574" y="2048995"/>
                  </a:cubicBezTo>
                  <a:cubicBezTo>
                    <a:pt x="1203647" y="1854262"/>
                    <a:pt x="1770067" y="1551155"/>
                    <a:pt x="2256054" y="1220955"/>
                  </a:cubicBezTo>
                  <a:cubicBezTo>
                    <a:pt x="2742041" y="890755"/>
                    <a:pt x="3514201" y="224428"/>
                    <a:pt x="3744494" y="67795"/>
                  </a:cubicBezTo>
                  <a:cubicBezTo>
                    <a:pt x="3974787" y="-88838"/>
                    <a:pt x="3949387" y="44088"/>
                    <a:pt x="3637814" y="281155"/>
                  </a:cubicBezTo>
                  <a:cubicBezTo>
                    <a:pt x="3326241" y="518222"/>
                    <a:pt x="2295847" y="1235348"/>
                    <a:pt x="1875054" y="1490195"/>
                  </a:cubicBezTo>
                  <a:cubicBezTo>
                    <a:pt x="1454261" y="1745042"/>
                    <a:pt x="1342501" y="1694242"/>
                    <a:pt x="1113054" y="1810235"/>
                  </a:cubicBezTo>
                  <a:cubicBezTo>
                    <a:pt x="883607" y="1926228"/>
                    <a:pt x="682947" y="2093022"/>
                    <a:pt x="498374" y="2186155"/>
                  </a:cubicBezTo>
                  <a:cubicBezTo>
                    <a:pt x="313801" y="2279288"/>
                    <a:pt x="-49419" y="2412215"/>
                    <a:pt x="5614" y="23893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783E8895-22B9-4597-9161-9E030B16D23F}"/>
                </a:ext>
              </a:extLst>
            </p:cNvPr>
            <p:cNvSpPr/>
            <p:nvPr/>
          </p:nvSpPr>
          <p:spPr>
            <a:xfrm>
              <a:off x="-5277" y="9595789"/>
              <a:ext cx="904556" cy="367003"/>
            </a:xfrm>
            <a:custGeom>
              <a:avLst/>
              <a:gdLst>
                <a:gd name="connsiteX0" fmla="*/ 197 w 904556"/>
                <a:gd name="connsiteY0" fmla="*/ 366091 h 367003"/>
                <a:gd name="connsiteX1" fmla="*/ 401517 w 904556"/>
                <a:gd name="connsiteY1" fmla="*/ 208611 h 367003"/>
                <a:gd name="connsiteX2" fmla="*/ 904437 w 904556"/>
                <a:gd name="connsiteY2" fmla="*/ 331 h 367003"/>
                <a:gd name="connsiteX3" fmla="*/ 355797 w 904556"/>
                <a:gd name="connsiteY3" fmla="*/ 259411 h 367003"/>
                <a:gd name="connsiteX4" fmla="*/ 197 w 904556"/>
                <a:gd name="connsiteY4" fmla="*/ 366091 h 36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56" h="367003">
                  <a:moveTo>
                    <a:pt x="197" y="366091"/>
                  </a:moveTo>
                  <a:cubicBezTo>
                    <a:pt x="7817" y="357624"/>
                    <a:pt x="401517" y="208611"/>
                    <a:pt x="401517" y="208611"/>
                  </a:cubicBezTo>
                  <a:cubicBezTo>
                    <a:pt x="552224" y="147651"/>
                    <a:pt x="912057" y="-8136"/>
                    <a:pt x="904437" y="331"/>
                  </a:cubicBezTo>
                  <a:cubicBezTo>
                    <a:pt x="896817" y="8798"/>
                    <a:pt x="503964" y="195911"/>
                    <a:pt x="355797" y="259411"/>
                  </a:cubicBezTo>
                  <a:cubicBezTo>
                    <a:pt x="207630" y="322911"/>
                    <a:pt x="-7423" y="374558"/>
                    <a:pt x="197" y="366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734989F0-16A4-4C99-A040-BC9FA0B150FF}"/>
                </a:ext>
              </a:extLst>
            </p:cNvPr>
            <p:cNvSpPr/>
            <p:nvPr/>
          </p:nvSpPr>
          <p:spPr>
            <a:xfrm>
              <a:off x="-22144" y="9542397"/>
              <a:ext cx="924935" cy="460123"/>
            </a:xfrm>
            <a:custGeom>
              <a:avLst/>
              <a:gdLst>
                <a:gd name="connsiteX0" fmla="*/ 1824 w 924935"/>
                <a:gd name="connsiteY0" fmla="*/ 460123 h 460123"/>
                <a:gd name="connsiteX1" fmla="*/ 174544 w 924935"/>
                <a:gd name="connsiteY1" fmla="*/ 297563 h 460123"/>
                <a:gd name="connsiteX2" fmla="*/ 921304 w 924935"/>
                <a:gd name="connsiteY2" fmla="*/ 2923 h 460123"/>
                <a:gd name="connsiteX3" fmla="*/ 453944 w 924935"/>
                <a:gd name="connsiteY3" fmla="*/ 150243 h 460123"/>
                <a:gd name="connsiteX4" fmla="*/ 326944 w 924935"/>
                <a:gd name="connsiteY4" fmla="*/ 211203 h 460123"/>
                <a:gd name="connsiteX5" fmla="*/ 98344 w 924935"/>
                <a:gd name="connsiteY5" fmla="*/ 297563 h 460123"/>
                <a:gd name="connsiteX6" fmla="*/ 1824 w 924935"/>
                <a:gd name="connsiteY6" fmla="*/ 460123 h 46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935" h="460123">
                  <a:moveTo>
                    <a:pt x="1824" y="460123"/>
                  </a:moveTo>
                  <a:cubicBezTo>
                    <a:pt x="14524" y="460123"/>
                    <a:pt x="21297" y="373763"/>
                    <a:pt x="174544" y="297563"/>
                  </a:cubicBezTo>
                  <a:cubicBezTo>
                    <a:pt x="327791" y="221363"/>
                    <a:pt x="874737" y="27476"/>
                    <a:pt x="921304" y="2923"/>
                  </a:cubicBezTo>
                  <a:cubicBezTo>
                    <a:pt x="967871" y="-21630"/>
                    <a:pt x="553004" y="115530"/>
                    <a:pt x="453944" y="150243"/>
                  </a:cubicBezTo>
                  <a:cubicBezTo>
                    <a:pt x="354884" y="184956"/>
                    <a:pt x="386211" y="186650"/>
                    <a:pt x="326944" y="211203"/>
                  </a:cubicBezTo>
                  <a:cubicBezTo>
                    <a:pt x="267677" y="235756"/>
                    <a:pt x="151684" y="262003"/>
                    <a:pt x="98344" y="297563"/>
                  </a:cubicBezTo>
                  <a:cubicBezTo>
                    <a:pt x="45004" y="333123"/>
                    <a:pt x="-10876" y="460123"/>
                    <a:pt x="1824" y="4601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: 図形 535">
              <a:extLst>
                <a:ext uri="{FF2B5EF4-FFF2-40B4-BE49-F238E27FC236}">
                  <a16:creationId xmlns:a16="http://schemas.microsoft.com/office/drawing/2014/main" id="{7B3BF674-DADC-4F05-BDC4-3841602DA56F}"/>
                </a:ext>
              </a:extLst>
            </p:cNvPr>
            <p:cNvSpPr/>
            <p:nvPr/>
          </p:nvSpPr>
          <p:spPr>
            <a:xfrm>
              <a:off x="1386840" y="8567467"/>
              <a:ext cx="1205948" cy="739093"/>
            </a:xfrm>
            <a:custGeom>
              <a:avLst/>
              <a:gdLst>
                <a:gd name="connsiteX0" fmla="*/ 0 w 1205948"/>
                <a:gd name="connsiteY0" fmla="*/ 739093 h 739093"/>
                <a:gd name="connsiteX1" fmla="*/ 60960 w 1205948"/>
                <a:gd name="connsiteY1" fmla="*/ 703533 h 739093"/>
                <a:gd name="connsiteX2" fmla="*/ 1178560 w 1205948"/>
                <a:gd name="connsiteY2" fmla="*/ 12653 h 739093"/>
                <a:gd name="connsiteX3" fmla="*/ 792480 w 1205948"/>
                <a:gd name="connsiteY3" fmla="*/ 292053 h 739093"/>
                <a:gd name="connsiteX4" fmla="*/ 0 w 1205948"/>
                <a:gd name="connsiteY4" fmla="*/ 739093 h 73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948" h="739093">
                  <a:moveTo>
                    <a:pt x="0" y="739093"/>
                  </a:moveTo>
                  <a:lnTo>
                    <a:pt x="60960" y="703533"/>
                  </a:lnTo>
                  <a:lnTo>
                    <a:pt x="1178560" y="12653"/>
                  </a:lnTo>
                  <a:cubicBezTo>
                    <a:pt x="1300480" y="-55927"/>
                    <a:pt x="987213" y="170980"/>
                    <a:pt x="792480" y="292053"/>
                  </a:cubicBezTo>
                  <a:cubicBezTo>
                    <a:pt x="597747" y="413126"/>
                    <a:pt x="303953" y="576109"/>
                    <a:pt x="0" y="739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81150064-770F-4F50-901D-A7B2744A125F}"/>
                </a:ext>
              </a:extLst>
            </p:cNvPr>
            <p:cNvSpPr/>
            <p:nvPr/>
          </p:nvSpPr>
          <p:spPr>
            <a:xfrm>
              <a:off x="1180174" y="8241943"/>
              <a:ext cx="1804605" cy="1202399"/>
            </a:xfrm>
            <a:custGeom>
              <a:avLst/>
              <a:gdLst>
                <a:gd name="connsiteX0" fmla="*/ 54901 w 1804605"/>
                <a:gd name="connsiteY0" fmla="*/ 1162407 h 1202399"/>
                <a:gd name="connsiteX1" fmla="*/ 118401 w 1804605"/>
                <a:gd name="connsiteY1" fmla="*/ 1124307 h 1202399"/>
                <a:gd name="connsiteX2" fmla="*/ 639101 w 1804605"/>
                <a:gd name="connsiteY2" fmla="*/ 771882 h 1202399"/>
                <a:gd name="connsiteX3" fmla="*/ 1448726 w 1804605"/>
                <a:gd name="connsiteY3" fmla="*/ 244832 h 1202399"/>
                <a:gd name="connsiteX4" fmla="*/ 1804326 w 1804605"/>
                <a:gd name="connsiteY4" fmla="*/ 357 h 1202399"/>
                <a:gd name="connsiteX5" fmla="*/ 1499526 w 1804605"/>
                <a:gd name="connsiteY5" fmla="*/ 197207 h 1202399"/>
                <a:gd name="connsiteX6" fmla="*/ 1039151 w 1804605"/>
                <a:gd name="connsiteY6" fmla="*/ 473432 h 1202399"/>
                <a:gd name="connsiteX7" fmla="*/ 54901 w 1804605"/>
                <a:gd name="connsiteY7" fmla="*/ 1162407 h 120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4605" h="1202399">
                  <a:moveTo>
                    <a:pt x="54901" y="1162407"/>
                  </a:moveTo>
                  <a:cubicBezTo>
                    <a:pt x="-98557" y="1270886"/>
                    <a:pt x="118401" y="1124307"/>
                    <a:pt x="118401" y="1124307"/>
                  </a:cubicBezTo>
                  <a:cubicBezTo>
                    <a:pt x="215768" y="1059219"/>
                    <a:pt x="417380" y="918461"/>
                    <a:pt x="639101" y="771882"/>
                  </a:cubicBezTo>
                  <a:cubicBezTo>
                    <a:pt x="860822" y="625303"/>
                    <a:pt x="1254522" y="373419"/>
                    <a:pt x="1448726" y="244832"/>
                  </a:cubicBezTo>
                  <a:cubicBezTo>
                    <a:pt x="1642930" y="116244"/>
                    <a:pt x="1795859" y="8294"/>
                    <a:pt x="1804326" y="357"/>
                  </a:cubicBezTo>
                  <a:cubicBezTo>
                    <a:pt x="1812793" y="-7581"/>
                    <a:pt x="1627055" y="118361"/>
                    <a:pt x="1499526" y="197207"/>
                  </a:cubicBezTo>
                  <a:cubicBezTo>
                    <a:pt x="1371997" y="276053"/>
                    <a:pt x="1279922" y="314153"/>
                    <a:pt x="1039151" y="473432"/>
                  </a:cubicBezTo>
                  <a:cubicBezTo>
                    <a:pt x="798380" y="632711"/>
                    <a:pt x="208359" y="1053928"/>
                    <a:pt x="54901" y="1162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: 図形 537">
              <a:extLst>
                <a:ext uri="{FF2B5EF4-FFF2-40B4-BE49-F238E27FC236}">
                  <a16:creationId xmlns:a16="http://schemas.microsoft.com/office/drawing/2014/main" id="{0C2F7E9A-0D9A-4B91-AEC2-0F0129A68B4C}"/>
                </a:ext>
              </a:extLst>
            </p:cNvPr>
            <p:cNvSpPr/>
            <p:nvPr/>
          </p:nvSpPr>
          <p:spPr>
            <a:xfrm>
              <a:off x="3027403" y="7649482"/>
              <a:ext cx="669574" cy="590359"/>
            </a:xfrm>
            <a:custGeom>
              <a:avLst/>
              <a:gdLst>
                <a:gd name="connsiteX0" fmla="*/ 665757 w 669574"/>
                <a:gd name="connsiteY0" fmla="*/ 998 h 590359"/>
                <a:gd name="connsiteX1" fmla="*/ 254277 w 669574"/>
                <a:gd name="connsiteY1" fmla="*/ 351518 h 590359"/>
                <a:gd name="connsiteX2" fmla="*/ 277 w 669574"/>
                <a:gd name="connsiteY2" fmla="*/ 590278 h 590359"/>
                <a:gd name="connsiteX3" fmla="*/ 299997 w 669574"/>
                <a:gd name="connsiteY3" fmla="*/ 376918 h 590359"/>
                <a:gd name="connsiteX4" fmla="*/ 452397 w 669574"/>
                <a:gd name="connsiteY4" fmla="*/ 249918 h 590359"/>
                <a:gd name="connsiteX5" fmla="*/ 665757 w 669574"/>
                <a:gd name="connsiteY5" fmla="*/ 998 h 59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574" h="590359">
                  <a:moveTo>
                    <a:pt x="665757" y="998"/>
                  </a:moveTo>
                  <a:cubicBezTo>
                    <a:pt x="632737" y="17931"/>
                    <a:pt x="365190" y="253305"/>
                    <a:pt x="254277" y="351518"/>
                  </a:cubicBezTo>
                  <a:cubicBezTo>
                    <a:pt x="143364" y="449731"/>
                    <a:pt x="-7343" y="586045"/>
                    <a:pt x="277" y="590278"/>
                  </a:cubicBezTo>
                  <a:cubicBezTo>
                    <a:pt x="7897" y="594511"/>
                    <a:pt x="224644" y="433645"/>
                    <a:pt x="299997" y="376918"/>
                  </a:cubicBezTo>
                  <a:cubicBezTo>
                    <a:pt x="375350" y="320191"/>
                    <a:pt x="396517" y="312571"/>
                    <a:pt x="452397" y="249918"/>
                  </a:cubicBezTo>
                  <a:cubicBezTo>
                    <a:pt x="508277" y="187265"/>
                    <a:pt x="698777" y="-15935"/>
                    <a:pt x="665757" y="9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: 図形 538">
              <a:extLst>
                <a:ext uri="{FF2B5EF4-FFF2-40B4-BE49-F238E27FC236}">
                  <a16:creationId xmlns:a16="http://schemas.microsoft.com/office/drawing/2014/main" id="{4F11878A-131F-4DA6-82FE-FB1A82ED78EA}"/>
                </a:ext>
              </a:extLst>
            </p:cNvPr>
            <p:cNvSpPr/>
            <p:nvPr/>
          </p:nvSpPr>
          <p:spPr>
            <a:xfrm>
              <a:off x="4909765" y="6036733"/>
              <a:ext cx="1780107" cy="139969"/>
            </a:xfrm>
            <a:custGeom>
              <a:avLst/>
              <a:gdLst>
                <a:gd name="connsiteX0" fmla="*/ 5135 w 1780107"/>
                <a:gd name="connsiteY0" fmla="*/ 0 h 139969"/>
                <a:gd name="connsiteX1" fmla="*/ 127902 w 1780107"/>
                <a:gd name="connsiteY1" fmla="*/ 16934 h 139969"/>
                <a:gd name="connsiteX2" fmla="*/ 1165068 w 1780107"/>
                <a:gd name="connsiteY2" fmla="*/ 101600 h 139969"/>
                <a:gd name="connsiteX3" fmla="*/ 1359802 w 1780107"/>
                <a:gd name="connsiteY3" fmla="*/ 135467 h 139969"/>
                <a:gd name="connsiteX4" fmla="*/ 1778902 w 1780107"/>
                <a:gd name="connsiteY4" fmla="*/ 135467 h 139969"/>
                <a:gd name="connsiteX5" fmla="*/ 1215868 w 1780107"/>
                <a:gd name="connsiteY5" fmla="*/ 97367 h 139969"/>
                <a:gd name="connsiteX6" fmla="*/ 5135 w 1780107"/>
                <a:gd name="connsiteY6" fmla="*/ 0 h 13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0107" h="139969">
                  <a:moveTo>
                    <a:pt x="5135" y="0"/>
                  </a:moveTo>
                  <a:cubicBezTo>
                    <a:pt x="-30143" y="0"/>
                    <a:pt x="127902" y="16934"/>
                    <a:pt x="127902" y="16934"/>
                  </a:cubicBezTo>
                  <a:lnTo>
                    <a:pt x="1165068" y="101600"/>
                  </a:lnTo>
                  <a:cubicBezTo>
                    <a:pt x="1370385" y="121356"/>
                    <a:pt x="1257496" y="129823"/>
                    <a:pt x="1359802" y="135467"/>
                  </a:cubicBezTo>
                  <a:cubicBezTo>
                    <a:pt x="1462108" y="141112"/>
                    <a:pt x="1802891" y="141817"/>
                    <a:pt x="1778902" y="135467"/>
                  </a:cubicBezTo>
                  <a:cubicBezTo>
                    <a:pt x="1754913" y="129117"/>
                    <a:pt x="1215868" y="97367"/>
                    <a:pt x="1215868" y="97367"/>
                  </a:cubicBezTo>
                  <a:lnTo>
                    <a:pt x="51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: 図形 539">
              <a:extLst>
                <a:ext uri="{FF2B5EF4-FFF2-40B4-BE49-F238E27FC236}">
                  <a16:creationId xmlns:a16="http://schemas.microsoft.com/office/drawing/2014/main" id="{4BC5882B-79EE-4807-A152-FA37A8A7335D}"/>
                </a:ext>
              </a:extLst>
            </p:cNvPr>
            <p:cNvSpPr/>
            <p:nvPr/>
          </p:nvSpPr>
          <p:spPr>
            <a:xfrm>
              <a:off x="5925859" y="6204811"/>
              <a:ext cx="924112" cy="677491"/>
            </a:xfrm>
            <a:custGeom>
              <a:avLst/>
              <a:gdLst>
                <a:gd name="connsiteX0" fmla="*/ 923674 w 924112"/>
                <a:gd name="connsiteY0" fmla="*/ 1256 h 677491"/>
                <a:gd name="connsiteX1" fmla="*/ 419908 w 924112"/>
                <a:gd name="connsiteY1" fmla="*/ 361089 h 677491"/>
                <a:gd name="connsiteX2" fmla="*/ 808 w 924112"/>
                <a:gd name="connsiteY2" fmla="*/ 674356 h 677491"/>
                <a:gd name="connsiteX3" fmla="*/ 331008 w 924112"/>
                <a:gd name="connsiteY3" fmla="*/ 492322 h 677491"/>
                <a:gd name="connsiteX4" fmla="*/ 923674 w 924112"/>
                <a:gd name="connsiteY4" fmla="*/ 1256 h 67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112" h="677491">
                  <a:moveTo>
                    <a:pt x="923674" y="1256"/>
                  </a:moveTo>
                  <a:cubicBezTo>
                    <a:pt x="938491" y="-20616"/>
                    <a:pt x="573719" y="248906"/>
                    <a:pt x="419908" y="361089"/>
                  </a:cubicBezTo>
                  <a:cubicBezTo>
                    <a:pt x="266097" y="473272"/>
                    <a:pt x="15625" y="652484"/>
                    <a:pt x="808" y="674356"/>
                  </a:cubicBezTo>
                  <a:cubicBezTo>
                    <a:pt x="-14009" y="696228"/>
                    <a:pt x="177902" y="600272"/>
                    <a:pt x="331008" y="492322"/>
                  </a:cubicBezTo>
                  <a:cubicBezTo>
                    <a:pt x="484113" y="384372"/>
                    <a:pt x="908857" y="23128"/>
                    <a:pt x="923674" y="1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: 図形 540">
              <a:extLst>
                <a:ext uri="{FF2B5EF4-FFF2-40B4-BE49-F238E27FC236}">
                  <a16:creationId xmlns:a16="http://schemas.microsoft.com/office/drawing/2014/main" id="{B2F0A686-BA23-4812-A24C-774B2EEFA2EB}"/>
                </a:ext>
              </a:extLst>
            </p:cNvPr>
            <p:cNvSpPr/>
            <p:nvPr/>
          </p:nvSpPr>
          <p:spPr>
            <a:xfrm>
              <a:off x="4893733" y="5981700"/>
              <a:ext cx="1934566" cy="190740"/>
            </a:xfrm>
            <a:custGeom>
              <a:avLst/>
              <a:gdLst>
                <a:gd name="connsiteX0" fmla="*/ 0 w 1934566"/>
                <a:gd name="connsiteY0" fmla="*/ 0 h 190740"/>
                <a:gd name="connsiteX1" fmla="*/ 986367 w 1934566"/>
                <a:gd name="connsiteY1" fmla="*/ 93133 h 190740"/>
                <a:gd name="connsiteX2" fmla="*/ 1930400 w 1934566"/>
                <a:gd name="connsiteY2" fmla="*/ 190500 h 190740"/>
                <a:gd name="connsiteX3" fmla="*/ 1354667 w 1934566"/>
                <a:gd name="connsiteY3" fmla="*/ 122767 h 190740"/>
                <a:gd name="connsiteX4" fmla="*/ 0 w 1934566"/>
                <a:gd name="connsiteY4" fmla="*/ 0 h 19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4566" h="190740">
                  <a:moveTo>
                    <a:pt x="0" y="0"/>
                  </a:moveTo>
                  <a:lnTo>
                    <a:pt x="986367" y="93133"/>
                  </a:lnTo>
                  <a:lnTo>
                    <a:pt x="1930400" y="190500"/>
                  </a:lnTo>
                  <a:cubicBezTo>
                    <a:pt x="1991783" y="195439"/>
                    <a:pt x="1354667" y="122767"/>
                    <a:pt x="1354667" y="12276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2" name="フリーフォーム: 図形 541">
              <a:extLst>
                <a:ext uri="{FF2B5EF4-FFF2-40B4-BE49-F238E27FC236}">
                  <a16:creationId xmlns:a16="http://schemas.microsoft.com/office/drawing/2014/main" id="{EED8F871-0EC0-47D5-A970-9811E87AFA2A}"/>
                </a:ext>
              </a:extLst>
            </p:cNvPr>
            <p:cNvSpPr/>
            <p:nvPr/>
          </p:nvSpPr>
          <p:spPr>
            <a:xfrm>
              <a:off x="4897188" y="6040589"/>
              <a:ext cx="1675231" cy="1659361"/>
            </a:xfrm>
            <a:custGeom>
              <a:avLst/>
              <a:gdLst>
                <a:gd name="connsiteX0" fmla="*/ 779 w 1675231"/>
                <a:gd name="connsiteY0" fmla="*/ 378 h 1659361"/>
                <a:gd name="connsiteX1" fmla="*/ 373312 w 1675231"/>
                <a:gd name="connsiteY1" fmla="*/ 758144 h 1659361"/>
                <a:gd name="connsiteX2" fmla="*/ 623079 w 1675231"/>
                <a:gd name="connsiteY2" fmla="*/ 1024844 h 1659361"/>
                <a:gd name="connsiteX3" fmla="*/ 860145 w 1675231"/>
                <a:gd name="connsiteY3" fmla="*/ 1236511 h 1659361"/>
                <a:gd name="connsiteX4" fmla="*/ 1050645 w 1675231"/>
                <a:gd name="connsiteY4" fmla="*/ 1655611 h 1659361"/>
                <a:gd name="connsiteX5" fmla="*/ 1143779 w 1675231"/>
                <a:gd name="connsiteY5" fmla="*/ 1380444 h 1659361"/>
                <a:gd name="connsiteX6" fmla="*/ 1656012 w 1675231"/>
                <a:gd name="connsiteY6" fmla="*/ 406778 h 1659361"/>
                <a:gd name="connsiteX7" fmla="*/ 1516312 w 1675231"/>
                <a:gd name="connsiteY7" fmla="*/ 576111 h 1659361"/>
                <a:gd name="connsiteX8" fmla="*/ 1042179 w 1675231"/>
                <a:gd name="connsiteY8" fmla="*/ 1537078 h 1659361"/>
                <a:gd name="connsiteX9" fmla="*/ 877079 w 1675231"/>
                <a:gd name="connsiteY9" fmla="*/ 1223811 h 1659361"/>
                <a:gd name="connsiteX10" fmla="*/ 479145 w 1675231"/>
                <a:gd name="connsiteY10" fmla="*/ 863978 h 1659361"/>
                <a:gd name="connsiteX11" fmla="*/ 779 w 1675231"/>
                <a:gd name="connsiteY11" fmla="*/ 378 h 165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5231" h="1659361">
                  <a:moveTo>
                    <a:pt x="779" y="378"/>
                  </a:moveTo>
                  <a:cubicBezTo>
                    <a:pt x="-16860" y="-17261"/>
                    <a:pt x="269595" y="587400"/>
                    <a:pt x="373312" y="758144"/>
                  </a:cubicBezTo>
                  <a:cubicBezTo>
                    <a:pt x="477029" y="928888"/>
                    <a:pt x="541940" y="945116"/>
                    <a:pt x="623079" y="1024844"/>
                  </a:cubicBezTo>
                  <a:cubicBezTo>
                    <a:pt x="704218" y="1104572"/>
                    <a:pt x="788884" y="1131383"/>
                    <a:pt x="860145" y="1236511"/>
                  </a:cubicBezTo>
                  <a:cubicBezTo>
                    <a:pt x="931406" y="1341639"/>
                    <a:pt x="1003373" y="1631622"/>
                    <a:pt x="1050645" y="1655611"/>
                  </a:cubicBezTo>
                  <a:cubicBezTo>
                    <a:pt x="1097917" y="1679600"/>
                    <a:pt x="1042885" y="1588583"/>
                    <a:pt x="1143779" y="1380444"/>
                  </a:cubicBezTo>
                  <a:cubicBezTo>
                    <a:pt x="1244674" y="1172305"/>
                    <a:pt x="1593923" y="540834"/>
                    <a:pt x="1656012" y="406778"/>
                  </a:cubicBezTo>
                  <a:cubicBezTo>
                    <a:pt x="1718101" y="272723"/>
                    <a:pt x="1618617" y="387728"/>
                    <a:pt x="1516312" y="576111"/>
                  </a:cubicBezTo>
                  <a:cubicBezTo>
                    <a:pt x="1414007" y="764494"/>
                    <a:pt x="1148718" y="1429128"/>
                    <a:pt x="1042179" y="1537078"/>
                  </a:cubicBezTo>
                  <a:cubicBezTo>
                    <a:pt x="935640" y="1645028"/>
                    <a:pt x="970918" y="1335994"/>
                    <a:pt x="877079" y="1223811"/>
                  </a:cubicBezTo>
                  <a:cubicBezTo>
                    <a:pt x="783240" y="1111628"/>
                    <a:pt x="624489" y="1064356"/>
                    <a:pt x="479145" y="863978"/>
                  </a:cubicBezTo>
                  <a:cubicBezTo>
                    <a:pt x="333801" y="663600"/>
                    <a:pt x="18418" y="18017"/>
                    <a:pt x="779" y="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960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yPayフリマ｜椎名林檎/本能" hidden="1">
            <a:extLst>
              <a:ext uri="{FF2B5EF4-FFF2-40B4-BE49-F238E27FC236}">
                <a16:creationId xmlns:a16="http://schemas.microsoft.com/office/drawing/2014/main" id="{CB4D9EAD-09C2-46EA-8794-31FA36237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11111" r="14088" b="11508"/>
          <a:stretch/>
        </p:blipFill>
        <p:spPr bwMode="auto">
          <a:xfrm>
            <a:off x="-25888" y="1524742"/>
            <a:ext cx="9627088" cy="975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7" name="グループ化 1426">
            <a:extLst>
              <a:ext uri="{FF2B5EF4-FFF2-40B4-BE49-F238E27FC236}">
                <a16:creationId xmlns:a16="http://schemas.microsoft.com/office/drawing/2014/main" id="{20A4E9F4-1357-46AD-B75A-C7C8383B56F1}"/>
              </a:ext>
            </a:extLst>
          </p:cNvPr>
          <p:cNvGrpSpPr/>
          <p:nvPr/>
        </p:nvGrpSpPr>
        <p:grpSpPr>
          <a:xfrm>
            <a:off x="330392" y="1836113"/>
            <a:ext cx="8626386" cy="9475496"/>
            <a:chOff x="330392" y="1836113"/>
            <a:chExt cx="8626386" cy="9475496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6E56CADD-A669-4F79-891C-AE95A1ED09EA}"/>
                </a:ext>
              </a:extLst>
            </p:cNvPr>
            <p:cNvSpPr/>
            <p:nvPr/>
          </p:nvSpPr>
          <p:spPr>
            <a:xfrm>
              <a:off x="3971925" y="3759104"/>
              <a:ext cx="174754" cy="71534"/>
            </a:xfrm>
            <a:custGeom>
              <a:avLst/>
              <a:gdLst>
                <a:gd name="connsiteX0" fmla="*/ 0 w 174754"/>
                <a:gd name="connsiteY0" fmla="*/ 71534 h 71534"/>
                <a:gd name="connsiteX1" fmla="*/ 66675 w 174754"/>
                <a:gd name="connsiteY1" fmla="*/ 60421 h 71534"/>
                <a:gd name="connsiteX2" fmla="*/ 95250 w 174754"/>
                <a:gd name="connsiteY2" fmla="*/ 17559 h 71534"/>
                <a:gd name="connsiteX3" fmla="*/ 174625 w 174754"/>
                <a:gd name="connsiteY3" fmla="*/ 4859 h 71534"/>
                <a:gd name="connsiteX4" fmla="*/ 112713 w 174754"/>
                <a:gd name="connsiteY4" fmla="*/ 1684 h 71534"/>
                <a:gd name="connsiteX5" fmla="*/ 68263 w 174754"/>
                <a:gd name="connsiteY5" fmla="*/ 30259 h 71534"/>
                <a:gd name="connsiteX6" fmla="*/ 0 w 174754"/>
                <a:gd name="connsiteY6" fmla="*/ 71534 h 7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754" h="71534">
                  <a:moveTo>
                    <a:pt x="0" y="71534"/>
                  </a:moveTo>
                  <a:cubicBezTo>
                    <a:pt x="25400" y="70475"/>
                    <a:pt x="50800" y="69417"/>
                    <a:pt x="66675" y="60421"/>
                  </a:cubicBezTo>
                  <a:cubicBezTo>
                    <a:pt x="82550" y="51425"/>
                    <a:pt x="77259" y="26819"/>
                    <a:pt x="95250" y="17559"/>
                  </a:cubicBezTo>
                  <a:cubicBezTo>
                    <a:pt x="113241" y="8299"/>
                    <a:pt x="171715" y="7505"/>
                    <a:pt x="174625" y="4859"/>
                  </a:cubicBezTo>
                  <a:cubicBezTo>
                    <a:pt x="177535" y="2213"/>
                    <a:pt x="130440" y="-2549"/>
                    <a:pt x="112713" y="1684"/>
                  </a:cubicBezTo>
                  <a:cubicBezTo>
                    <a:pt x="94986" y="5917"/>
                    <a:pt x="68263" y="30259"/>
                    <a:pt x="68263" y="30259"/>
                  </a:cubicBezTo>
                  <a:lnTo>
                    <a:pt x="0" y="715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FE4CE097-6F08-4E2F-AE11-92E27CFD0F17}"/>
                </a:ext>
              </a:extLst>
            </p:cNvPr>
            <p:cNvSpPr/>
            <p:nvPr/>
          </p:nvSpPr>
          <p:spPr>
            <a:xfrm>
              <a:off x="4002419" y="3683000"/>
              <a:ext cx="154612" cy="52387"/>
            </a:xfrm>
            <a:custGeom>
              <a:avLst/>
              <a:gdLst>
                <a:gd name="connsiteX0" fmla="*/ 1256 w 154612"/>
                <a:gd name="connsiteY0" fmla="*/ 50800 h 52387"/>
                <a:gd name="connsiteX1" fmla="*/ 58406 w 154612"/>
                <a:gd name="connsiteY1" fmla="*/ 41275 h 52387"/>
                <a:gd name="connsiteX2" fmla="*/ 85394 w 154612"/>
                <a:gd name="connsiteY2" fmla="*/ 11113 h 52387"/>
                <a:gd name="connsiteX3" fmla="*/ 153656 w 154612"/>
                <a:gd name="connsiteY3" fmla="*/ 0 h 52387"/>
                <a:gd name="connsiteX4" fmla="*/ 118731 w 154612"/>
                <a:gd name="connsiteY4" fmla="*/ 11113 h 52387"/>
                <a:gd name="connsiteX5" fmla="*/ 1256 w 154612"/>
                <a:gd name="connsiteY5" fmla="*/ 50800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612" h="52387">
                  <a:moveTo>
                    <a:pt x="1256" y="50800"/>
                  </a:moveTo>
                  <a:cubicBezTo>
                    <a:pt x="-8798" y="55827"/>
                    <a:pt x="44383" y="47889"/>
                    <a:pt x="58406" y="41275"/>
                  </a:cubicBezTo>
                  <a:cubicBezTo>
                    <a:pt x="72429" y="34661"/>
                    <a:pt x="69519" y="17992"/>
                    <a:pt x="85394" y="11113"/>
                  </a:cubicBezTo>
                  <a:cubicBezTo>
                    <a:pt x="101269" y="4234"/>
                    <a:pt x="148100" y="0"/>
                    <a:pt x="153656" y="0"/>
                  </a:cubicBezTo>
                  <a:cubicBezTo>
                    <a:pt x="159212" y="0"/>
                    <a:pt x="139633" y="2646"/>
                    <a:pt x="118731" y="11113"/>
                  </a:cubicBezTo>
                  <a:cubicBezTo>
                    <a:pt x="97829" y="19580"/>
                    <a:pt x="11310" y="45773"/>
                    <a:pt x="1256" y="508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46ED666D-7FBF-4063-A7DC-9EEDAE44BF1E}"/>
                </a:ext>
              </a:extLst>
            </p:cNvPr>
            <p:cNvSpPr/>
            <p:nvPr/>
          </p:nvSpPr>
          <p:spPr>
            <a:xfrm>
              <a:off x="4148034" y="3662422"/>
              <a:ext cx="147282" cy="22166"/>
            </a:xfrm>
            <a:custGeom>
              <a:avLst/>
              <a:gdLst>
                <a:gd name="connsiteX0" fmla="*/ 1691 w 147282"/>
                <a:gd name="connsiteY0" fmla="*/ 22166 h 22166"/>
                <a:gd name="connsiteX1" fmla="*/ 68366 w 147282"/>
                <a:gd name="connsiteY1" fmla="*/ 1528 h 22166"/>
                <a:gd name="connsiteX2" fmla="*/ 103291 w 147282"/>
                <a:gd name="connsiteY2" fmla="*/ 1528 h 22166"/>
                <a:gd name="connsiteX3" fmla="*/ 144566 w 147282"/>
                <a:gd name="connsiteY3" fmla="*/ 1528 h 22166"/>
                <a:gd name="connsiteX4" fmla="*/ 1691 w 147282"/>
                <a:gd name="connsiteY4" fmla="*/ 22166 h 2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82" h="22166">
                  <a:moveTo>
                    <a:pt x="1691" y="22166"/>
                  </a:moveTo>
                  <a:cubicBezTo>
                    <a:pt x="-11009" y="22166"/>
                    <a:pt x="51433" y="4968"/>
                    <a:pt x="68366" y="1528"/>
                  </a:cubicBezTo>
                  <a:cubicBezTo>
                    <a:pt x="85299" y="-1912"/>
                    <a:pt x="103291" y="1528"/>
                    <a:pt x="103291" y="1528"/>
                  </a:cubicBezTo>
                  <a:cubicBezTo>
                    <a:pt x="115991" y="1528"/>
                    <a:pt x="158324" y="-59"/>
                    <a:pt x="144566" y="1528"/>
                  </a:cubicBezTo>
                  <a:cubicBezTo>
                    <a:pt x="130808" y="3115"/>
                    <a:pt x="14391" y="22166"/>
                    <a:pt x="1691" y="22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E510C843-C7E4-40A1-9F34-E6A403008E0A}"/>
                </a:ext>
              </a:extLst>
            </p:cNvPr>
            <p:cNvSpPr/>
            <p:nvPr/>
          </p:nvSpPr>
          <p:spPr>
            <a:xfrm>
              <a:off x="4121385" y="3678222"/>
              <a:ext cx="168077" cy="84155"/>
            </a:xfrm>
            <a:custGeom>
              <a:avLst/>
              <a:gdLst>
                <a:gd name="connsiteX0" fmla="*/ 168040 w 168077"/>
                <a:gd name="connsiteY0" fmla="*/ 16 h 84155"/>
                <a:gd name="connsiteX1" fmla="*/ 56915 w 168077"/>
                <a:gd name="connsiteY1" fmla="*/ 23828 h 84155"/>
                <a:gd name="connsiteX2" fmla="*/ 14053 w 168077"/>
                <a:gd name="connsiteY2" fmla="*/ 50816 h 84155"/>
                <a:gd name="connsiteX3" fmla="*/ 4528 w 168077"/>
                <a:gd name="connsiteY3" fmla="*/ 84153 h 84155"/>
                <a:gd name="connsiteX4" fmla="*/ 2940 w 168077"/>
                <a:gd name="connsiteY4" fmla="*/ 52403 h 84155"/>
                <a:gd name="connsiteX5" fmla="*/ 44215 w 168077"/>
                <a:gd name="connsiteY5" fmla="*/ 20653 h 84155"/>
                <a:gd name="connsiteX6" fmla="*/ 168040 w 168077"/>
                <a:gd name="connsiteY6" fmla="*/ 16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077" h="84155">
                  <a:moveTo>
                    <a:pt x="168040" y="16"/>
                  </a:moveTo>
                  <a:cubicBezTo>
                    <a:pt x="170157" y="545"/>
                    <a:pt x="82579" y="15361"/>
                    <a:pt x="56915" y="23828"/>
                  </a:cubicBezTo>
                  <a:cubicBezTo>
                    <a:pt x="31251" y="32295"/>
                    <a:pt x="22784" y="40762"/>
                    <a:pt x="14053" y="50816"/>
                  </a:cubicBezTo>
                  <a:cubicBezTo>
                    <a:pt x="5322" y="60870"/>
                    <a:pt x="6380" y="83889"/>
                    <a:pt x="4528" y="84153"/>
                  </a:cubicBezTo>
                  <a:cubicBezTo>
                    <a:pt x="2676" y="84417"/>
                    <a:pt x="-3674" y="62986"/>
                    <a:pt x="2940" y="52403"/>
                  </a:cubicBezTo>
                  <a:cubicBezTo>
                    <a:pt x="9554" y="41820"/>
                    <a:pt x="21990" y="29384"/>
                    <a:pt x="44215" y="20653"/>
                  </a:cubicBezTo>
                  <a:cubicBezTo>
                    <a:pt x="66440" y="11922"/>
                    <a:pt x="165923" y="-513"/>
                    <a:pt x="168040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7FAFCBC7-86D1-4195-8477-2C13767F0183}"/>
                </a:ext>
              </a:extLst>
            </p:cNvPr>
            <p:cNvSpPr/>
            <p:nvPr/>
          </p:nvSpPr>
          <p:spPr>
            <a:xfrm>
              <a:off x="3966801" y="3736126"/>
              <a:ext cx="32120" cy="95630"/>
            </a:xfrm>
            <a:custGeom>
              <a:avLst/>
              <a:gdLst>
                <a:gd name="connsiteX0" fmla="*/ 32112 w 32120"/>
                <a:gd name="connsiteY0" fmla="*/ 849 h 95630"/>
                <a:gd name="connsiteX1" fmla="*/ 1949 w 32120"/>
                <a:gd name="connsiteY1" fmla="*/ 94512 h 95630"/>
                <a:gd name="connsiteX2" fmla="*/ 5124 w 32120"/>
                <a:gd name="connsiteY2" fmla="*/ 50062 h 95630"/>
                <a:gd name="connsiteX3" fmla="*/ 32112 w 32120"/>
                <a:gd name="connsiteY3" fmla="*/ 849 h 9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20" h="95630">
                  <a:moveTo>
                    <a:pt x="32112" y="849"/>
                  </a:moveTo>
                  <a:cubicBezTo>
                    <a:pt x="31583" y="8257"/>
                    <a:pt x="6447" y="86310"/>
                    <a:pt x="1949" y="94512"/>
                  </a:cubicBezTo>
                  <a:cubicBezTo>
                    <a:pt x="-2549" y="102714"/>
                    <a:pt x="1684" y="63556"/>
                    <a:pt x="5124" y="50062"/>
                  </a:cubicBezTo>
                  <a:cubicBezTo>
                    <a:pt x="8564" y="36568"/>
                    <a:pt x="32641" y="-6559"/>
                    <a:pt x="32112" y="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BC2BFD3F-F4F6-4B64-91DF-51338C2B94D3}"/>
                </a:ext>
              </a:extLst>
            </p:cNvPr>
            <p:cNvSpPr/>
            <p:nvPr/>
          </p:nvSpPr>
          <p:spPr>
            <a:xfrm>
              <a:off x="4070327" y="3906455"/>
              <a:ext cx="243769" cy="82988"/>
            </a:xfrm>
            <a:custGeom>
              <a:avLst/>
              <a:gdLst>
                <a:gd name="connsiteX0" fmla="*/ 23 w 243769"/>
                <a:gd name="connsiteY0" fmla="*/ 82933 h 82988"/>
                <a:gd name="connsiteX1" fmla="*/ 114323 w 243769"/>
                <a:gd name="connsiteY1" fmla="*/ 17845 h 82988"/>
                <a:gd name="connsiteX2" fmla="*/ 211161 w 243769"/>
                <a:gd name="connsiteY2" fmla="*/ 32133 h 82988"/>
                <a:gd name="connsiteX3" fmla="*/ 241323 w 243769"/>
                <a:gd name="connsiteY3" fmla="*/ 52770 h 82988"/>
                <a:gd name="connsiteX4" fmla="*/ 236561 w 243769"/>
                <a:gd name="connsiteY4" fmla="*/ 28958 h 82988"/>
                <a:gd name="connsiteX5" fmla="*/ 193698 w 243769"/>
                <a:gd name="connsiteY5" fmla="*/ 5145 h 82988"/>
                <a:gd name="connsiteX6" fmla="*/ 123848 w 243769"/>
                <a:gd name="connsiteY6" fmla="*/ 5145 h 82988"/>
                <a:gd name="connsiteX7" fmla="*/ 23 w 243769"/>
                <a:gd name="connsiteY7" fmla="*/ 82933 h 8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769" h="82988">
                  <a:moveTo>
                    <a:pt x="23" y="82933"/>
                  </a:moveTo>
                  <a:cubicBezTo>
                    <a:pt x="-1565" y="85050"/>
                    <a:pt x="79133" y="26312"/>
                    <a:pt x="114323" y="17845"/>
                  </a:cubicBezTo>
                  <a:cubicBezTo>
                    <a:pt x="149513" y="9378"/>
                    <a:pt x="189994" y="26312"/>
                    <a:pt x="211161" y="32133"/>
                  </a:cubicBezTo>
                  <a:cubicBezTo>
                    <a:pt x="232328" y="37954"/>
                    <a:pt x="237090" y="53299"/>
                    <a:pt x="241323" y="52770"/>
                  </a:cubicBezTo>
                  <a:cubicBezTo>
                    <a:pt x="245556" y="52241"/>
                    <a:pt x="244498" y="36895"/>
                    <a:pt x="236561" y="28958"/>
                  </a:cubicBezTo>
                  <a:cubicBezTo>
                    <a:pt x="228624" y="21021"/>
                    <a:pt x="212483" y="9114"/>
                    <a:pt x="193698" y="5145"/>
                  </a:cubicBezTo>
                  <a:cubicBezTo>
                    <a:pt x="174913" y="1176"/>
                    <a:pt x="154540" y="-4115"/>
                    <a:pt x="123848" y="5145"/>
                  </a:cubicBezTo>
                  <a:cubicBezTo>
                    <a:pt x="93156" y="14405"/>
                    <a:pt x="1611" y="80816"/>
                    <a:pt x="23" y="829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524F2955-E207-4680-9308-E24EB1112CF9}"/>
                </a:ext>
              </a:extLst>
            </p:cNvPr>
            <p:cNvSpPr/>
            <p:nvPr/>
          </p:nvSpPr>
          <p:spPr>
            <a:xfrm>
              <a:off x="4030599" y="3953635"/>
              <a:ext cx="273067" cy="113586"/>
            </a:xfrm>
            <a:custGeom>
              <a:avLst/>
              <a:gdLst>
                <a:gd name="connsiteX0" fmla="*/ 64 w 273067"/>
                <a:gd name="connsiteY0" fmla="*/ 113540 h 113586"/>
                <a:gd name="connsiteX1" fmla="*/ 42926 w 273067"/>
                <a:gd name="connsiteY1" fmla="*/ 59565 h 113586"/>
                <a:gd name="connsiteX2" fmla="*/ 147701 w 273067"/>
                <a:gd name="connsiteY2" fmla="*/ 18290 h 113586"/>
                <a:gd name="connsiteX3" fmla="*/ 214376 w 273067"/>
                <a:gd name="connsiteY3" fmla="*/ 10353 h 113586"/>
                <a:gd name="connsiteX4" fmla="*/ 255651 w 273067"/>
                <a:gd name="connsiteY4" fmla="*/ 29403 h 113586"/>
                <a:gd name="connsiteX5" fmla="*/ 271526 w 273067"/>
                <a:gd name="connsiteY5" fmla="*/ 80203 h 113586"/>
                <a:gd name="connsiteX6" fmla="*/ 269939 w 273067"/>
                <a:gd name="connsiteY6" fmla="*/ 40515 h 113586"/>
                <a:gd name="connsiteX7" fmla="*/ 249301 w 273067"/>
                <a:gd name="connsiteY7" fmla="*/ 8765 h 113586"/>
                <a:gd name="connsiteX8" fmla="*/ 193739 w 273067"/>
                <a:gd name="connsiteY8" fmla="*/ 828 h 113586"/>
                <a:gd name="connsiteX9" fmla="*/ 103251 w 273067"/>
                <a:gd name="connsiteY9" fmla="*/ 24640 h 113586"/>
                <a:gd name="connsiteX10" fmla="*/ 34989 w 273067"/>
                <a:gd name="connsiteY10" fmla="*/ 50040 h 113586"/>
                <a:gd name="connsiteX11" fmla="*/ 64 w 273067"/>
                <a:gd name="connsiteY11" fmla="*/ 113540 h 11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067" h="113586">
                  <a:moveTo>
                    <a:pt x="64" y="113540"/>
                  </a:moveTo>
                  <a:cubicBezTo>
                    <a:pt x="1387" y="115127"/>
                    <a:pt x="18320" y="75440"/>
                    <a:pt x="42926" y="59565"/>
                  </a:cubicBezTo>
                  <a:cubicBezTo>
                    <a:pt x="67532" y="43690"/>
                    <a:pt x="119126" y="26492"/>
                    <a:pt x="147701" y="18290"/>
                  </a:cubicBezTo>
                  <a:cubicBezTo>
                    <a:pt x="176276" y="10088"/>
                    <a:pt x="196384" y="8501"/>
                    <a:pt x="214376" y="10353"/>
                  </a:cubicBezTo>
                  <a:cubicBezTo>
                    <a:pt x="232368" y="12205"/>
                    <a:pt x="246126" y="17761"/>
                    <a:pt x="255651" y="29403"/>
                  </a:cubicBezTo>
                  <a:cubicBezTo>
                    <a:pt x="265176" y="41045"/>
                    <a:pt x="269145" y="78351"/>
                    <a:pt x="271526" y="80203"/>
                  </a:cubicBezTo>
                  <a:cubicBezTo>
                    <a:pt x="273907" y="82055"/>
                    <a:pt x="273643" y="52421"/>
                    <a:pt x="269939" y="40515"/>
                  </a:cubicBezTo>
                  <a:cubicBezTo>
                    <a:pt x="266235" y="28609"/>
                    <a:pt x="262001" y="15379"/>
                    <a:pt x="249301" y="8765"/>
                  </a:cubicBezTo>
                  <a:cubicBezTo>
                    <a:pt x="236601" y="2151"/>
                    <a:pt x="218081" y="-1818"/>
                    <a:pt x="193739" y="828"/>
                  </a:cubicBezTo>
                  <a:cubicBezTo>
                    <a:pt x="169397" y="3474"/>
                    <a:pt x="129709" y="16438"/>
                    <a:pt x="103251" y="24640"/>
                  </a:cubicBezTo>
                  <a:cubicBezTo>
                    <a:pt x="76793" y="32842"/>
                    <a:pt x="51922" y="37869"/>
                    <a:pt x="34989" y="50040"/>
                  </a:cubicBezTo>
                  <a:cubicBezTo>
                    <a:pt x="18056" y="62211"/>
                    <a:pt x="-1259" y="111953"/>
                    <a:pt x="64" y="1135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8094AE26-DC00-4F3D-9221-03CDE46BDEDD}"/>
                </a:ext>
              </a:extLst>
            </p:cNvPr>
            <p:cNvSpPr/>
            <p:nvPr/>
          </p:nvSpPr>
          <p:spPr>
            <a:xfrm>
              <a:off x="4053619" y="4020963"/>
              <a:ext cx="248573" cy="90842"/>
            </a:xfrm>
            <a:custGeom>
              <a:avLst/>
              <a:gdLst>
                <a:gd name="connsiteX0" fmla="*/ 248506 w 248573"/>
                <a:gd name="connsiteY0" fmla="*/ 14462 h 90842"/>
                <a:gd name="connsiteX1" fmla="*/ 204056 w 248573"/>
                <a:gd name="connsiteY1" fmla="*/ 60500 h 90842"/>
                <a:gd name="connsiteX2" fmla="*/ 192944 w 248573"/>
                <a:gd name="connsiteY2" fmla="*/ 90662 h 90842"/>
                <a:gd name="connsiteX3" fmla="*/ 185006 w 248573"/>
                <a:gd name="connsiteY3" fmla="*/ 73200 h 90842"/>
                <a:gd name="connsiteX4" fmla="*/ 150081 w 248573"/>
                <a:gd name="connsiteY4" fmla="*/ 76375 h 90842"/>
                <a:gd name="connsiteX5" fmla="*/ 97694 w 248573"/>
                <a:gd name="connsiteY5" fmla="*/ 62087 h 90842"/>
                <a:gd name="connsiteX6" fmla="*/ 11969 w 248573"/>
                <a:gd name="connsiteY6" fmla="*/ 49387 h 90842"/>
                <a:gd name="connsiteX7" fmla="*/ 856 w 248573"/>
                <a:gd name="connsiteY7" fmla="*/ 175 h 90842"/>
                <a:gd name="connsiteX8" fmla="*/ 13556 w 248573"/>
                <a:gd name="connsiteY8" fmla="*/ 33512 h 90842"/>
                <a:gd name="connsiteX9" fmla="*/ 67531 w 248573"/>
                <a:gd name="connsiteY9" fmla="*/ 47800 h 90842"/>
                <a:gd name="connsiteX10" fmla="*/ 150081 w 248573"/>
                <a:gd name="connsiteY10" fmla="*/ 63675 h 90842"/>
                <a:gd name="connsiteX11" fmla="*/ 180244 w 248573"/>
                <a:gd name="connsiteY11" fmla="*/ 71612 h 90842"/>
                <a:gd name="connsiteX12" fmla="*/ 192944 w 248573"/>
                <a:gd name="connsiteY12" fmla="*/ 60500 h 90842"/>
                <a:gd name="connsiteX13" fmla="*/ 248506 w 248573"/>
                <a:gd name="connsiteY13" fmla="*/ 14462 h 9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573" h="90842">
                  <a:moveTo>
                    <a:pt x="248506" y="14462"/>
                  </a:moveTo>
                  <a:cubicBezTo>
                    <a:pt x="250358" y="14462"/>
                    <a:pt x="213316" y="47800"/>
                    <a:pt x="204056" y="60500"/>
                  </a:cubicBezTo>
                  <a:cubicBezTo>
                    <a:pt x="194796" y="73200"/>
                    <a:pt x="196119" y="88545"/>
                    <a:pt x="192944" y="90662"/>
                  </a:cubicBezTo>
                  <a:cubicBezTo>
                    <a:pt x="189769" y="92779"/>
                    <a:pt x="192150" y="75581"/>
                    <a:pt x="185006" y="73200"/>
                  </a:cubicBezTo>
                  <a:cubicBezTo>
                    <a:pt x="177862" y="70819"/>
                    <a:pt x="164633" y="78227"/>
                    <a:pt x="150081" y="76375"/>
                  </a:cubicBezTo>
                  <a:cubicBezTo>
                    <a:pt x="135529" y="74523"/>
                    <a:pt x="120713" y="66585"/>
                    <a:pt x="97694" y="62087"/>
                  </a:cubicBezTo>
                  <a:cubicBezTo>
                    <a:pt x="74675" y="57589"/>
                    <a:pt x="28109" y="59706"/>
                    <a:pt x="11969" y="49387"/>
                  </a:cubicBezTo>
                  <a:cubicBezTo>
                    <a:pt x="-4171" y="39068"/>
                    <a:pt x="592" y="2821"/>
                    <a:pt x="856" y="175"/>
                  </a:cubicBezTo>
                  <a:cubicBezTo>
                    <a:pt x="1120" y="-2471"/>
                    <a:pt x="2443" y="25575"/>
                    <a:pt x="13556" y="33512"/>
                  </a:cubicBezTo>
                  <a:cubicBezTo>
                    <a:pt x="24668" y="41450"/>
                    <a:pt x="44777" y="42773"/>
                    <a:pt x="67531" y="47800"/>
                  </a:cubicBezTo>
                  <a:cubicBezTo>
                    <a:pt x="90285" y="52827"/>
                    <a:pt x="131296" y="59706"/>
                    <a:pt x="150081" y="63675"/>
                  </a:cubicBezTo>
                  <a:cubicBezTo>
                    <a:pt x="168866" y="67644"/>
                    <a:pt x="173100" y="72141"/>
                    <a:pt x="180244" y="71612"/>
                  </a:cubicBezTo>
                  <a:cubicBezTo>
                    <a:pt x="187388" y="71083"/>
                    <a:pt x="184213" y="68967"/>
                    <a:pt x="192944" y="60500"/>
                  </a:cubicBezTo>
                  <a:cubicBezTo>
                    <a:pt x="201675" y="52033"/>
                    <a:pt x="246654" y="14462"/>
                    <a:pt x="248506" y="14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52AAE01A-7E4B-4FA3-A08C-BE4977D99A7F}"/>
                </a:ext>
              </a:extLst>
            </p:cNvPr>
            <p:cNvSpPr/>
            <p:nvPr/>
          </p:nvSpPr>
          <p:spPr>
            <a:xfrm>
              <a:off x="4033704" y="4073460"/>
              <a:ext cx="218894" cy="28337"/>
            </a:xfrm>
            <a:custGeom>
              <a:avLst/>
              <a:gdLst>
                <a:gd name="connsiteX0" fmla="*/ 134 w 218894"/>
                <a:gd name="connsiteY0" fmla="*/ 1653 h 28337"/>
                <a:gd name="connsiteX1" fmla="*/ 89034 w 218894"/>
                <a:gd name="connsiteY1" fmla="*/ 4828 h 28337"/>
                <a:gd name="connsiteX2" fmla="*/ 143009 w 218894"/>
                <a:gd name="connsiteY2" fmla="*/ 27053 h 28337"/>
                <a:gd name="connsiteX3" fmla="*/ 217621 w 218894"/>
                <a:gd name="connsiteY3" fmla="*/ 25465 h 28337"/>
                <a:gd name="connsiteX4" fmla="*/ 185871 w 218894"/>
                <a:gd name="connsiteY4" fmla="*/ 23878 h 28337"/>
                <a:gd name="connsiteX5" fmla="*/ 131896 w 218894"/>
                <a:gd name="connsiteY5" fmla="*/ 11178 h 28337"/>
                <a:gd name="connsiteX6" fmla="*/ 69984 w 218894"/>
                <a:gd name="connsiteY6" fmla="*/ 1653 h 28337"/>
                <a:gd name="connsiteX7" fmla="*/ 134 w 218894"/>
                <a:gd name="connsiteY7" fmla="*/ 1653 h 2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894" h="28337">
                  <a:moveTo>
                    <a:pt x="134" y="1653"/>
                  </a:moveTo>
                  <a:cubicBezTo>
                    <a:pt x="3309" y="2182"/>
                    <a:pt x="65222" y="595"/>
                    <a:pt x="89034" y="4828"/>
                  </a:cubicBezTo>
                  <a:cubicBezTo>
                    <a:pt x="112846" y="9061"/>
                    <a:pt x="121578" y="23614"/>
                    <a:pt x="143009" y="27053"/>
                  </a:cubicBezTo>
                  <a:cubicBezTo>
                    <a:pt x="164440" y="30492"/>
                    <a:pt x="210477" y="25994"/>
                    <a:pt x="217621" y="25465"/>
                  </a:cubicBezTo>
                  <a:cubicBezTo>
                    <a:pt x="224765" y="24936"/>
                    <a:pt x="200159" y="26259"/>
                    <a:pt x="185871" y="23878"/>
                  </a:cubicBezTo>
                  <a:cubicBezTo>
                    <a:pt x="171584" y="21497"/>
                    <a:pt x="151210" y="14882"/>
                    <a:pt x="131896" y="11178"/>
                  </a:cubicBezTo>
                  <a:cubicBezTo>
                    <a:pt x="112582" y="7474"/>
                    <a:pt x="89034" y="5093"/>
                    <a:pt x="69984" y="1653"/>
                  </a:cubicBezTo>
                  <a:cubicBezTo>
                    <a:pt x="50934" y="-1787"/>
                    <a:pt x="-3041" y="1124"/>
                    <a:pt x="134" y="16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C50565F7-FA08-4F3F-A441-2FC9EB682D50}"/>
                </a:ext>
              </a:extLst>
            </p:cNvPr>
            <p:cNvSpPr/>
            <p:nvPr/>
          </p:nvSpPr>
          <p:spPr>
            <a:xfrm>
              <a:off x="4038408" y="4075806"/>
              <a:ext cx="136778" cy="7276"/>
            </a:xfrm>
            <a:custGeom>
              <a:avLst/>
              <a:gdLst>
                <a:gd name="connsiteX0" fmla="*/ 192 w 136778"/>
                <a:gd name="connsiteY0" fmla="*/ 894 h 7276"/>
                <a:gd name="connsiteX1" fmla="*/ 100205 w 136778"/>
                <a:gd name="connsiteY1" fmla="*/ 7244 h 7276"/>
                <a:gd name="connsiteX2" fmla="*/ 131955 w 136778"/>
                <a:gd name="connsiteY2" fmla="*/ 2482 h 7276"/>
                <a:gd name="connsiteX3" fmla="*/ 192 w 136778"/>
                <a:gd name="connsiteY3" fmla="*/ 894 h 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78" h="7276">
                  <a:moveTo>
                    <a:pt x="192" y="894"/>
                  </a:moveTo>
                  <a:cubicBezTo>
                    <a:pt x="-5100" y="1688"/>
                    <a:pt x="100205" y="7244"/>
                    <a:pt x="100205" y="7244"/>
                  </a:cubicBezTo>
                  <a:cubicBezTo>
                    <a:pt x="122165" y="7509"/>
                    <a:pt x="147565" y="6186"/>
                    <a:pt x="131955" y="2482"/>
                  </a:cubicBezTo>
                  <a:cubicBezTo>
                    <a:pt x="116345" y="-1222"/>
                    <a:pt x="5484" y="100"/>
                    <a:pt x="192" y="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5D2126A6-046D-4F29-B5F7-F33B184568FB}"/>
                </a:ext>
              </a:extLst>
            </p:cNvPr>
            <p:cNvSpPr/>
            <p:nvPr/>
          </p:nvSpPr>
          <p:spPr>
            <a:xfrm>
              <a:off x="4283005" y="4025880"/>
              <a:ext cx="54059" cy="79411"/>
            </a:xfrm>
            <a:custGeom>
              <a:avLst/>
              <a:gdLst>
                <a:gd name="connsiteX0" fmla="*/ 54045 w 54059"/>
                <a:gd name="connsiteY0" fmla="*/ 20 h 79411"/>
                <a:gd name="connsiteX1" fmla="*/ 12770 w 54059"/>
                <a:gd name="connsiteY1" fmla="*/ 39708 h 79411"/>
                <a:gd name="connsiteX2" fmla="*/ 70 w 54059"/>
                <a:gd name="connsiteY2" fmla="*/ 79395 h 79411"/>
                <a:gd name="connsiteX3" fmla="*/ 8008 w 54059"/>
                <a:gd name="connsiteY3" fmla="*/ 34945 h 79411"/>
                <a:gd name="connsiteX4" fmla="*/ 54045 w 54059"/>
                <a:gd name="connsiteY4" fmla="*/ 20 h 7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59" h="79411">
                  <a:moveTo>
                    <a:pt x="54045" y="20"/>
                  </a:moveTo>
                  <a:cubicBezTo>
                    <a:pt x="54839" y="814"/>
                    <a:pt x="21766" y="26479"/>
                    <a:pt x="12770" y="39708"/>
                  </a:cubicBezTo>
                  <a:cubicBezTo>
                    <a:pt x="3774" y="52937"/>
                    <a:pt x="864" y="80189"/>
                    <a:pt x="70" y="79395"/>
                  </a:cubicBezTo>
                  <a:cubicBezTo>
                    <a:pt x="-724" y="78601"/>
                    <a:pt x="5362" y="48703"/>
                    <a:pt x="8008" y="34945"/>
                  </a:cubicBezTo>
                  <a:cubicBezTo>
                    <a:pt x="10654" y="21187"/>
                    <a:pt x="53251" y="-774"/>
                    <a:pt x="54045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811BB283-1068-4E85-949C-5773BF4339A7}"/>
                </a:ext>
              </a:extLst>
            </p:cNvPr>
            <p:cNvSpPr/>
            <p:nvPr/>
          </p:nvSpPr>
          <p:spPr>
            <a:xfrm>
              <a:off x="4088923" y="3962564"/>
              <a:ext cx="197502" cy="125986"/>
            </a:xfrm>
            <a:custGeom>
              <a:avLst/>
              <a:gdLst>
                <a:gd name="connsiteX0" fmla="*/ 3652 w 197502"/>
                <a:gd name="connsiteY0" fmla="*/ 36349 h 125986"/>
                <a:gd name="connsiteX1" fmla="*/ 38577 w 197502"/>
                <a:gd name="connsiteY1" fmla="*/ 72861 h 125986"/>
                <a:gd name="connsiteX2" fmla="*/ 22702 w 197502"/>
                <a:gd name="connsiteY2" fmla="*/ 101436 h 125986"/>
                <a:gd name="connsiteX3" fmla="*/ 116365 w 197502"/>
                <a:gd name="connsiteY3" fmla="*/ 125249 h 125986"/>
                <a:gd name="connsiteX4" fmla="*/ 133827 w 197502"/>
                <a:gd name="connsiteY4" fmla="*/ 115724 h 125986"/>
                <a:gd name="connsiteX5" fmla="*/ 165577 w 197502"/>
                <a:gd name="connsiteY5" fmla="*/ 74449 h 125986"/>
                <a:gd name="connsiteX6" fmla="*/ 197327 w 197502"/>
                <a:gd name="connsiteY6" fmla="*/ 44286 h 125986"/>
                <a:gd name="connsiteX7" fmla="*/ 176690 w 197502"/>
                <a:gd name="connsiteY7" fmla="*/ 6186 h 125986"/>
                <a:gd name="connsiteX8" fmla="*/ 141765 w 197502"/>
                <a:gd name="connsiteY8" fmla="*/ 1424 h 125986"/>
                <a:gd name="connsiteX9" fmla="*/ 3652 w 197502"/>
                <a:gd name="connsiteY9" fmla="*/ 36349 h 12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502" h="125986">
                  <a:moveTo>
                    <a:pt x="3652" y="36349"/>
                  </a:moveTo>
                  <a:cubicBezTo>
                    <a:pt x="-13546" y="48255"/>
                    <a:pt x="35402" y="62013"/>
                    <a:pt x="38577" y="72861"/>
                  </a:cubicBezTo>
                  <a:cubicBezTo>
                    <a:pt x="41752" y="83709"/>
                    <a:pt x="9737" y="92705"/>
                    <a:pt x="22702" y="101436"/>
                  </a:cubicBezTo>
                  <a:cubicBezTo>
                    <a:pt x="35667" y="110167"/>
                    <a:pt x="97844" y="122868"/>
                    <a:pt x="116365" y="125249"/>
                  </a:cubicBezTo>
                  <a:cubicBezTo>
                    <a:pt x="134886" y="127630"/>
                    <a:pt x="125625" y="124191"/>
                    <a:pt x="133827" y="115724"/>
                  </a:cubicBezTo>
                  <a:cubicBezTo>
                    <a:pt x="142029" y="107257"/>
                    <a:pt x="154994" y="86355"/>
                    <a:pt x="165577" y="74449"/>
                  </a:cubicBezTo>
                  <a:cubicBezTo>
                    <a:pt x="176160" y="62543"/>
                    <a:pt x="195475" y="55663"/>
                    <a:pt x="197327" y="44286"/>
                  </a:cubicBezTo>
                  <a:cubicBezTo>
                    <a:pt x="199179" y="32909"/>
                    <a:pt x="185950" y="13330"/>
                    <a:pt x="176690" y="6186"/>
                  </a:cubicBezTo>
                  <a:cubicBezTo>
                    <a:pt x="167430" y="-958"/>
                    <a:pt x="166636" y="-957"/>
                    <a:pt x="141765" y="1424"/>
                  </a:cubicBezTo>
                  <a:cubicBezTo>
                    <a:pt x="116894" y="3805"/>
                    <a:pt x="20850" y="24443"/>
                    <a:pt x="3652" y="36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0C227674-D5BE-40F0-BD87-5042AD818C1E}"/>
                </a:ext>
              </a:extLst>
            </p:cNvPr>
            <p:cNvSpPr/>
            <p:nvPr/>
          </p:nvSpPr>
          <p:spPr>
            <a:xfrm>
              <a:off x="4173538" y="398462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4C46FB3F-DA32-4690-8D48-0A006FDEDD56}"/>
                </a:ext>
              </a:extLst>
            </p:cNvPr>
            <p:cNvSpPr/>
            <p:nvPr/>
          </p:nvSpPr>
          <p:spPr>
            <a:xfrm>
              <a:off x="4146550" y="402748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0525FD8D-C316-4D8D-91A8-D751EEC42A14}"/>
                </a:ext>
              </a:extLst>
            </p:cNvPr>
            <p:cNvSpPr/>
            <p:nvPr/>
          </p:nvSpPr>
          <p:spPr>
            <a:xfrm>
              <a:off x="4312524" y="3780103"/>
              <a:ext cx="80321" cy="490700"/>
            </a:xfrm>
            <a:custGeom>
              <a:avLst/>
              <a:gdLst>
                <a:gd name="connsiteX0" fmla="*/ 40401 w 80321"/>
                <a:gd name="connsiteY0" fmla="*/ 7672 h 490700"/>
                <a:gd name="connsiteX1" fmla="*/ 16589 w 80321"/>
                <a:gd name="connsiteY1" fmla="*/ 225160 h 490700"/>
                <a:gd name="connsiteX2" fmla="*/ 13414 w 80321"/>
                <a:gd name="connsiteY2" fmla="*/ 299772 h 490700"/>
                <a:gd name="connsiteX3" fmla="*/ 21351 w 80321"/>
                <a:gd name="connsiteY3" fmla="*/ 352160 h 490700"/>
                <a:gd name="connsiteX4" fmla="*/ 80089 w 80321"/>
                <a:gd name="connsiteY4" fmla="*/ 487097 h 490700"/>
                <a:gd name="connsiteX5" fmla="*/ 40401 w 80321"/>
                <a:gd name="connsiteY5" fmla="*/ 439472 h 490700"/>
                <a:gd name="connsiteX6" fmla="*/ 3889 w 80321"/>
                <a:gd name="connsiteY6" fmla="*/ 307710 h 490700"/>
                <a:gd name="connsiteX7" fmla="*/ 2301 w 80321"/>
                <a:gd name="connsiteY7" fmla="*/ 191822 h 490700"/>
                <a:gd name="connsiteX8" fmla="*/ 15001 w 80321"/>
                <a:gd name="connsiteY8" fmla="*/ 61647 h 490700"/>
                <a:gd name="connsiteX9" fmla="*/ 40401 w 80321"/>
                <a:gd name="connsiteY9" fmla="*/ 7672 h 4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321" h="490700">
                  <a:moveTo>
                    <a:pt x="40401" y="7672"/>
                  </a:moveTo>
                  <a:cubicBezTo>
                    <a:pt x="40666" y="34924"/>
                    <a:pt x="21087" y="176477"/>
                    <a:pt x="16589" y="225160"/>
                  </a:cubicBezTo>
                  <a:cubicBezTo>
                    <a:pt x="12091" y="273843"/>
                    <a:pt x="12620" y="278605"/>
                    <a:pt x="13414" y="299772"/>
                  </a:cubicBezTo>
                  <a:cubicBezTo>
                    <a:pt x="14208" y="320939"/>
                    <a:pt x="10239" y="320939"/>
                    <a:pt x="21351" y="352160"/>
                  </a:cubicBezTo>
                  <a:cubicBezTo>
                    <a:pt x="32463" y="383381"/>
                    <a:pt x="76914" y="472545"/>
                    <a:pt x="80089" y="487097"/>
                  </a:cubicBezTo>
                  <a:cubicBezTo>
                    <a:pt x="83264" y="501649"/>
                    <a:pt x="53101" y="469370"/>
                    <a:pt x="40401" y="439472"/>
                  </a:cubicBezTo>
                  <a:cubicBezTo>
                    <a:pt x="27701" y="409574"/>
                    <a:pt x="10239" y="348985"/>
                    <a:pt x="3889" y="307710"/>
                  </a:cubicBezTo>
                  <a:cubicBezTo>
                    <a:pt x="-2461" y="266435"/>
                    <a:pt x="449" y="232832"/>
                    <a:pt x="2301" y="191822"/>
                  </a:cubicBezTo>
                  <a:cubicBezTo>
                    <a:pt x="4153" y="150812"/>
                    <a:pt x="11826" y="91016"/>
                    <a:pt x="15001" y="61647"/>
                  </a:cubicBezTo>
                  <a:cubicBezTo>
                    <a:pt x="18176" y="32278"/>
                    <a:pt x="40136" y="-19580"/>
                    <a:pt x="40401" y="76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703DF03E-A914-4796-AA5A-57DB621C5DF6}"/>
                </a:ext>
              </a:extLst>
            </p:cNvPr>
            <p:cNvSpPr/>
            <p:nvPr/>
          </p:nvSpPr>
          <p:spPr>
            <a:xfrm>
              <a:off x="3309938" y="3921104"/>
              <a:ext cx="288305" cy="78455"/>
            </a:xfrm>
            <a:custGeom>
              <a:avLst/>
              <a:gdLst>
                <a:gd name="connsiteX0" fmla="*/ 0 w 288305"/>
                <a:gd name="connsiteY0" fmla="*/ 42884 h 78455"/>
                <a:gd name="connsiteX1" fmla="*/ 138112 w 288305"/>
                <a:gd name="connsiteY1" fmla="*/ 19071 h 78455"/>
                <a:gd name="connsiteX2" fmla="*/ 222250 w 288305"/>
                <a:gd name="connsiteY2" fmla="*/ 36534 h 78455"/>
                <a:gd name="connsiteX3" fmla="*/ 285750 w 288305"/>
                <a:gd name="connsiteY3" fmla="*/ 77809 h 78455"/>
                <a:gd name="connsiteX4" fmla="*/ 274637 w 288305"/>
                <a:gd name="connsiteY4" fmla="*/ 60346 h 78455"/>
                <a:gd name="connsiteX5" fmla="*/ 263525 w 288305"/>
                <a:gd name="connsiteY5" fmla="*/ 41296 h 78455"/>
                <a:gd name="connsiteX6" fmla="*/ 215900 w 288305"/>
                <a:gd name="connsiteY6" fmla="*/ 15896 h 78455"/>
                <a:gd name="connsiteX7" fmla="*/ 139700 w 288305"/>
                <a:gd name="connsiteY7" fmla="*/ 21 h 78455"/>
                <a:gd name="connsiteX8" fmla="*/ 0 w 288305"/>
                <a:gd name="connsiteY8" fmla="*/ 42884 h 7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305" h="78455">
                  <a:moveTo>
                    <a:pt x="0" y="42884"/>
                  </a:moveTo>
                  <a:cubicBezTo>
                    <a:pt x="-265" y="46059"/>
                    <a:pt x="101070" y="20129"/>
                    <a:pt x="138112" y="19071"/>
                  </a:cubicBezTo>
                  <a:cubicBezTo>
                    <a:pt x="175154" y="18013"/>
                    <a:pt x="197644" y="26744"/>
                    <a:pt x="222250" y="36534"/>
                  </a:cubicBezTo>
                  <a:cubicBezTo>
                    <a:pt x="246856" y="46324"/>
                    <a:pt x="277019" y="73840"/>
                    <a:pt x="285750" y="77809"/>
                  </a:cubicBezTo>
                  <a:cubicBezTo>
                    <a:pt x="294481" y="81778"/>
                    <a:pt x="278341" y="66432"/>
                    <a:pt x="274637" y="60346"/>
                  </a:cubicBezTo>
                  <a:cubicBezTo>
                    <a:pt x="270933" y="54261"/>
                    <a:pt x="273314" y="48704"/>
                    <a:pt x="263525" y="41296"/>
                  </a:cubicBezTo>
                  <a:cubicBezTo>
                    <a:pt x="253736" y="33888"/>
                    <a:pt x="236537" y="22775"/>
                    <a:pt x="215900" y="15896"/>
                  </a:cubicBezTo>
                  <a:cubicBezTo>
                    <a:pt x="195263" y="9017"/>
                    <a:pt x="173567" y="-508"/>
                    <a:pt x="139700" y="21"/>
                  </a:cubicBezTo>
                  <a:cubicBezTo>
                    <a:pt x="105833" y="550"/>
                    <a:pt x="265" y="39709"/>
                    <a:pt x="0" y="428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71457278-8E84-4707-B63F-A625445CFD4B}"/>
                </a:ext>
              </a:extLst>
            </p:cNvPr>
            <p:cNvSpPr/>
            <p:nvPr/>
          </p:nvSpPr>
          <p:spPr>
            <a:xfrm>
              <a:off x="3592486" y="3998861"/>
              <a:ext cx="38987" cy="104957"/>
            </a:xfrm>
            <a:custGeom>
              <a:avLst/>
              <a:gdLst>
                <a:gd name="connsiteX0" fmla="*/ 27 w 38987"/>
                <a:gd name="connsiteY0" fmla="*/ 52 h 104957"/>
                <a:gd name="connsiteX1" fmla="*/ 38127 w 38987"/>
                <a:gd name="connsiteY1" fmla="*/ 63552 h 104957"/>
                <a:gd name="connsiteX2" fmla="*/ 27014 w 38987"/>
                <a:gd name="connsiteY2" fmla="*/ 104827 h 104957"/>
                <a:gd name="connsiteX3" fmla="*/ 31777 w 38987"/>
                <a:gd name="connsiteY3" fmla="*/ 74664 h 104957"/>
                <a:gd name="connsiteX4" fmla="*/ 27 w 38987"/>
                <a:gd name="connsiteY4" fmla="*/ 52 h 10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87" h="104957">
                  <a:moveTo>
                    <a:pt x="27" y="52"/>
                  </a:moveTo>
                  <a:cubicBezTo>
                    <a:pt x="1085" y="-1800"/>
                    <a:pt x="33629" y="46090"/>
                    <a:pt x="38127" y="63552"/>
                  </a:cubicBezTo>
                  <a:cubicBezTo>
                    <a:pt x="42625" y="81014"/>
                    <a:pt x="28072" y="102975"/>
                    <a:pt x="27014" y="104827"/>
                  </a:cubicBezTo>
                  <a:cubicBezTo>
                    <a:pt x="25956" y="106679"/>
                    <a:pt x="34687" y="88422"/>
                    <a:pt x="31777" y="74664"/>
                  </a:cubicBezTo>
                  <a:cubicBezTo>
                    <a:pt x="28867" y="60906"/>
                    <a:pt x="-1031" y="1904"/>
                    <a:pt x="27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DBF2A63A-A281-4B1F-9C5C-761C27487148}"/>
                </a:ext>
              </a:extLst>
            </p:cNvPr>
            <p:cNvSpPr/>
            <p:nvPr/>
          </p:nvSpPr>
          <p:spPr>
            <a:xfrm>
              <a:off x="3403155" y="4100284"/>
              <a:ext cx="200592" cy="48133"/>
            </a:xfrm>
            <a:custGeom>
              <a:avLst/>
              <a:gdLst>
                <a:gd name="connsiteX0" fmla="*/ 445 w 200592"/>
                <a:gd name="connsiteY0" fmla="*/ 47854 h 48133"/>
                <a:gd name="connsiteX1" fmla="*/ 113158 w 200592"/>
                <a:gd name="connsiteY1" fmla="*/ 22454 h 48133"/>
                <a:gd name="connsiteX2" fmla="*/ 198883 w 200592"/>
                <a:gd name="connsiteY2" fmla="*/ 1816 h 48133"/>
                <a:gd name="connsiteX3" fmla="*/ 157608 w 200592"/>
                <a:gd name="connsiteY3" fmla="*/ 4991 h 48133"/>
                <a:gd name="connsiteX4" fmla="*/ 445 w 200592"/>
                <a:gd name="connsiteY4" fmla="*/ 47854 h 4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92" h="48133">
                  <a:moveTo>
                    <a:pt x="445" y="47854"/>
                  </a:moveTo>
                  <a:cubicBezTo>
                    <a:pt x="-6963" y="50765"/>
                    <a:pt x="80085" y="30127"/>
                    <a:pt x="113158" y="22454"/>
                  </a:cubicBezTo>
                  <a:cubicBezTo>
                    <a:pt x="146231" y="14781"/>
                    <a:pt x="191475" y="4726"/>
                    <a:pt x="198883" y="1816"/>
                  </a:cubicBezTo>
                  <a:cubicBezTo>
                    <a:pt x="206291" y="-1095"/>
                    <a:pt x="189094" y="-830"/>
                    <a:pt x="157608" y="4991"/>
                  </a:cubicBezTo>
                  <a:cubicBezTo>
                    <a:pt x="126123" y="10812"/>
                    <a:pt x="7853" y="44943"/>
                    <a:pt x="445" y="478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DD4A1665-8D9D-40C5-B1D8-D49143D8731E}"/>
                </a:ext>
              </a:extLst>
            </p:cNvPr>
            <p:cNvSpPr/>
            <p:nvPr/>
          </p:nvSpPr>
          <p:spPr>
            <a:xfrm>
              <a:off x="3435316" y="4085375"/>
              <a:ext cx="179481" cy="18537"/>
            </a:xfrm>
            <a:custGeom>
              <a:avLst/>
              <a:gdLst>
                <a:gd name="connsiteX0" fmla="*/ 34 w 179481"/>
                <a:gd name="connsiteY0" fmla="*/ 18313 h 18537"/>
                <a:gd name="connsiteX1" fmla="*/ 101634 w 179481"/>
                <a:gd name="connsiteY1" fmla="*/ 2438 h 18537"/>
                <a:gd name="connsiteX2" fmla="*/ 179422 w 179481"/>
                <a:gd name="connsiteY2" fmla="*/ 850 h 18537"/>
                <a:gd name="connsiteX3" fmla="*/ 112747 w 179481"/>
                <a:gd name="connsiteY3" fmla="*/ 10375 h 18537"/>
                <a:gd name="connsiteX4" fmla="*/ 34 w 179481"/>
                <a:gd name="connsiteY4" fmla="*/ 18313 h 1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481" h="18537">
                  <a:moveTo>
                    <a:pt x="34" y="18313"/>
                  </a:moveTo>
                  <a:cubicBezTo>
                    <a:pt x="-1818" y="16990"/>
                    <a:pt x="71736" y="5348"/>
                    <a:pt x="101634" y="2438"/>
                  </a:cubicBezTo>
                  <a:cubicBezTo>
                    <a:pt x="131532" y="-473"/>
                    <a:pt x="177570" y="-473"/>
                    <a:pt x="179422" y="850"/>
                  </a:cubicBezTo>
                  <a:cubicBezTo>
                    <a:pt x="181274" y="2173"/>
                    <a:pt x="139734" y="5877"/>
                    <a:pt x="112747" y="10375"/>
                  </a:cubicBezTo>
                  <a:cubicBezTo>
                    <a:pt x="85760" y="14873"/>
                    <a:pt x="1886" y="19636"/>
                    <a:pt x="34" y="183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B0C956C9-F870-4242-B5D1-D95BB2BBBE54}"/>
                </a:ext>
              </a:extLst>
            </p:cNvPr>
            <p:cNvSpPr/>
            <p:nvPr/>
          </p:nvSpPr>
          <p:spPr>
            <a:xfrm>
              <a:off x="3505200" y="4100513"/>
              <a:ext cx="46047" cy="40288"/>
            </a:xfrm>
            <a:custGeom>
              <a:avLst/>
              <a:gdLst>
                <a:gd name="connsiteX0" fmla="*/ 0 w 46047"/>
                <a:gd name="connsiteY0" fmla="*/ 0 h 40288"/>
                <a:gd name="connsiteX1" fmla="*/ 46038 w 46047"/>
                <a:gd name="connsiteY1" fmla="*/ 39687 h 40288"/>
                <a:gd name="connsiteX2" fmla="*/ 0 w 46047"/>
                <a:gd name="connsiteY2" fmla="*/ 0 h 4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47" h="40288">
                  <a:moveTo>
                    <a:pt x="0" y="0"/>
                  </a:moveTo>
                  <a:cubicBezTo>
                    <a:pt x="0" y="0"/>
                    <a:pt x="45244" y="33337"/>
                    <a:pt x="46038" y="39687"/>
                  </a:cubicBezTo>
                  <a:cubicBezTo>
                    <a:pt x="46832" y="46037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C411A052-D3FA-4257-AFBA-6BA46B3DC285}"/>
                </a:ext>
              </a:extLst>
            </p:cNvPr>
            <p:cNvSpPr/>
            <p:nvPr/>
          </p:nvSpPr>
          <p:spPr>
            <a:xfrm>
              <a:off x="3559175" y="4092575"/>
              <a:ext cx="47625" cy="28575"/>
            </a:xfrm>
            <a:custGeom>
              <a:avLst/>
              <a:gdLst>
                <a:gd name="connsiteX0" fmla="*/ 0 w 47625"/>
                <a:gd name="connsiteY0" fmla="*/ 0 h 28575"/>
                <a:gd name="connsiteX1" fmla="*/ 47625 w 47625"/>
                <a:gd name="connsiteY1" fmla="*/ 28575 h 28575"/>
                <a:gd name="connsiteX2" fmla="*/ 0 w 47625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0" y="0"/>
                  </a:moveTo>
                  <a:lnTo>
                    <a:pt x="47625" y="285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AAC44C60-4705-42E0-A10E-4C2FDDEF31EB}"/>
                </a:ext>
              </a:extLst>
            </p:cNvPr>
            <p:cNvSpPr/>
            <p:nvPr/>
          </p:nvSpPr>
          <p:spPr>
            <a:xfrm>
              <a:off x="3389148" y="3963886"/>
              <a:ext cx="191843" cy="60433"/>
            </a:xfrm>
            <a:custGeom>
              <a:avLst/>
              <a:gdLst>
                <a:gd name="connsiteX0" fmla="*/ 165 w 191843"/>
                <a:gd name="connsiteY0" fmla="*/ 33439 h 60433"/>
                <a:gd name="connsiteX1" fmla="*/ 89065 w 191843"/>
                <a:gd name="connsiteY1" fmla="*/ 23914 h 60433"/>
                <a:gd name="connsiteX2" fmla="*/ 146215 w 191843"/>
                <a:gd name="connsiteY2" fmla="*/ 42964 h 60433"/>
                <a:gd name="connsiteX3" fmla="*/ 189077 w 191843"/>
                <a:gd name="connsiteY3" fmla="*/ 60427 h 60433"/>
                <a:gd name="connsiteX4" fmla="*/ 181140 w 191843"/>
                <a:gd name="connsiteY4" fmla="*/ 44552 h 60433"/>
                <a:gd name="connsiteX5" fmla="*/ 128752 w 191843"/>
                <a:gd name="connsiteY5" fmla="*/ 12802 h 60433"/>
                <a:gd name="connsiteX6" fmla="*/ 112877 w 191843"/>
                <a:gd name="connsiteY6" fmla="*/ 102 h 60433"/>
                <a:gd name="connsiteX7" fmla="*/ 165 w 191843"/>
                <a:gd name="connsiteY7" fmla="*/ 33439 h 6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843" h="60433">
                  <a:moveTo>
                    <a:pt x="165" y="33439"/>
                  </a:moveTo>
                  <a:cubicBezTo>
                    <a:pt x="-3804" y="37408"/>
                    <a:pt x="64723" y="22326"/>
                    <a:pt x="89065" y="23914"/>
                  </a:cubicBezTo>
                  <a:cubicBezTo>
                    <a:pt x="113407" y="25501"/>
                    <a:pt x="129546" y="36879"/>
                    <a:pt x="146215" y="42964"/>
                  </a:cubicBezTo>
                  <a:cubicBezTo>
                    <a:pt x="162884" y="49049"/>
                    <a:pt x="183256" y="60162"/>
                    <a:pt x="189077" y="60427"/>
                  </a:cubicBezTo>
                  <a:cubicBezTo>
                    <a:pt x="194898" y="60692"/>
                    <a:pt x="191194" y="52489"/>
                    <a:pt x="181140" y="44552"/>
                  </a:cubicBezTo>
                  <a:cubicBezTo>
                    <a:pt x="171086" y="36615"/>
                    <a:pt x="140129" y="20210"/>
                    <a:pt x="128752" y="12802"/>
                  </a:cubicBezTo>
                  <a:cubicBezTo>
                    <a:pt x="117375" y="5394"/>
                    <a:pt x="132456" y="2219"/>
                    <a:pt x="112877" y="102"/>
                  </a:cubicBezTo>
                  <a:cubicBezTo>
                    <a:pt x="93298" y="-2015"/>
                    <a:pt x="4134" y="29470"/>
                    <a:pt x="165" y="334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CC0D09BD-3D42-4457-A1E2-D66EEA9D2569}"/>
                </a:ext>
              </a:extLst>
            </p:cNvPr>
            <p:cNvSpPr/>
            <p:nvPr/>
          </p:nvSpPr>
          <p:spPr>
            <a:xfrm>
              <a:off x="3520766" y="3997324"/>
              <a:ext cx="36850" cy="91837"/>
            </a:xfrm>
            <a:custGeom>
              <a:avLst/>
              <a:gdLst>
                <a:gd name="connsiteX0" fmla="*/ 6659 w 36850"/>
                <a:gd name="connsiteY0" fmla="*/ 1 h 91837"/>
                <a:gd name="connsiteX1" fmla="*/ 36822 w 36850"/>
                <a:gd name="connsiteY1" fmla="*/ 53976 h 91837"/>
                <a:gd name="connsiteX2" fmla="*/ 309 w 36850"/>
                <a:gd name="connsiteY2" fmla="*/ 90489 h 91837"/>
                <a:gd name="connsiteX3" fmla="*/ 19359 w 36850"/>
                <a:gd name="connsiteY3" fmla="*/ 80964 h 91837"/>
                <a:gd name="connsiteX4" fmla="*/ 20947 w 36850"/>
                <a:gd name="connsiteY4" fmla="*/ 52389 h 91837"/>
                <a:gd name="connsiteX5" fmla="*/ 6659 w 36850"/>
                <a:gd name="connsiteY5" fmla="*/ 1 h 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850" h="91837">
                  <a:moveTo>
                    <a:pt x="6659" y="1"/>
                  </a:moveTo>
                  <a:cubicBezTo>
                    <a:pt x="9305" y="265"/>
                    <a:pt x="37880" y="38895"/>
                    <a:pt x="36822" y="53976"/>
                  </a:cubicBezTo>
                  <a:cubicBezTo>
                    <a:pt x="35764" y="69057"/>
                    <a:pt x="3220" y="85991"/>
                    <a:pt x="309" y="90489"/>
                  </a:cubicBezTo>
                  <a:cubicBezTo>
                    <a:pt x="-2602" y="94987"/>
                    <a:pt x="15919" y="87314"/>
                    <a:pt x="19359" y="80964"/>
                  </a:cubicBezTo>
                  <a:cubicBezTo>
                    <a:pt x="22799" y="74614"/>
                    <a:pt x="23064" y="61649"/>
                    <a:pt x="20947" y="52389"/>
                  </a:cubicBezTo>
                  <a:cubicBezTo>
                    <a:pt x="18830" y="43129"/>
                    <a:pt x="4013" y="-263"/>
                    <a:pt x="6659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DE123AAB-B2C8-4348-A7EC-CDC6C5E154F6}"/>
                </a:ext>
              </a:extLst>
            </p:cNvPr>
            <p:cNvSpPr/>
            <p:nvPr/>
          </p:nvSpPr>
          <p:spPr>
            <a:xfrm>
              <a:off x="3527331" y="3978226"/>
              <a:ext cx="84278" cy="90632"/>
            </a:xfrm>
            <a:custGeom>
              <a:avLst/>
              <a:gdLst>
                <a:gd name="connsiteX0" fmla="*/ 94 w 84278"/>
                <a:gd name="connsiteY0" fmla="*/ 49 h 90632"/>
                <a:gd name="connsiteX1" fmla="*/ 77882 w 84278"/>
                <a:gd name="connsiteY1" fmla="*/ 50849 h 90632"/>
                <a:gd name="connsiteX2" fmla="*/ 77882 w 84278"/>
                <a:gd name="connsiteY2" fmla="*/ 90537 h 90632"/>
                <a:gd name="connsiteX3" fmla="*/ 62007 w 84278"/>
                <a:gd name="connsiteY3" fmla="*/ 60374 h 90632"/>
                <a:gd name="connsiteX4" fmla="*/ 94 w 84278"/>
                <a:gd name="connsiteY4" fmla="*/ 49 h 9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78" h="90632">
                  <a:moveTo>
                    <a:pt x="94" y="49"/>
                  </a:moveTo>
                  <a:cubicBezTo>
                    <a:pt x="2740" y="-1539"/>
                    <a:pt x="64917" y="35768"/>
                    <a:pt x="77882" y="50849"/>
                  </a:cubicBezTo>
                  <a:cubicBezTo>
                    <a:pt x="90847" y="65930"/>
                    <a:pt x="80528" y="88950"/>
                    <a:pt x="77882" y="90537"/>
                  </a:cubicBezTo>
                  <a:cubicBezTo>
                    <a:pt x="75236" y="92125"/>
                    <a:pt x="72590" y="73603"/>
                    <a:pt x="62007" y="60374"/>
                  </a:cubicBezTo>
                  <a:cubicBezTo>
                    <a:pt x="51424" y="47145"/>
                    <a:pt x="-2552" y="1637"/>
                    <a:pt x="94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60D06A29-2755-4D2D-BE03-533B00B229EB}"/>
                </a:ext>
              </a:extLst>
            </p:cNvPr>
            <p:cNvSpPr/>
            <p:nvPr/>
          </p:nvSpPr>
          <p:spPr>
            <a:xfrm>
              <a:off x="3368672" y="3962414"/>
              <a:ext cx="123834" cy="23447"/>
            </a:xfrm>
            <a:custGeom>
              <a:avLst/>
              <a:gdLst>
                <a:gd name="connsiteX0" fmla="*/ 3 w 123834"/>
                <a:gd name="connsiteY0" fmla="*/ 22211 h 23447"/>
                <a:gd name="connsiteX1" fmla="*/ 71441 w 123834"/>
                <a:gd name="connsiteY1" fmla="*/ 3161 h 23447"/>
                <a:gd name="connsiteX2" fmla="*/ 123828 w 123834"/>
                <a:gd name="connsiteY2" fmla="*/ 1574 h 23447"/>
                <a:gd name="connsiteX3" fmla="*/ 68266 w 123834"/>
                <a:gd name="connsiteY3" fmla="*/ 19036 h 23447"/>
                <a:gd name="connsiteX4" fmla="*/ 3 w 123834"/>
                <a:gd name="connsiteY4" fmla="*/ 22211 h 2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" h="23447">
                  <a:moveTo>
                    <a:pt x="3" y="22211"/>
                  </a:moveTo>
                  <a:cubicBezTo>
                    <a:pt x="532" y="19565"/>
                    <a:pt x="50804" y="6600"/>
                    <a:pt x="71441" y="3161"/>
                  </a:cubicBezTo>
                  <a:cubicBezTo>
                    <a:pt x="92078" y="-278"/>
                    <a:pt x="124357" y="-1072"/>
                    <a:pt x="123828" y="1574"/>
                  </a:cubicBezTo>
                  <a:cubicBezTo>
                    <a:pt x="123299" y="4220"/>
                    <a:pt x="84406" y="15067"/>
                    <a:pt x="68266" y="19036"/>
                  </a:cubicBezTo>
                  <a:cubicBezTo>
                    <a:pt x="52127" y="23005"/>
                    <a:pt x="-526" y="24857"/>
                    <a:pt x="3" y="22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7514A7B4-14EF-4690-8E64-AF4B62567A76}"/>
                </a:ext>
              </a:extLst>
            </p:cNvPr>
            <p:cNvSpPr/>
            <p:nvPr/>
          </p:nvSpPr>
          <p:spPr>
            <a:xfrm>
              <a:off x="3388912" y="3981640"/>
              <a:ext cx="135767" cy="112629"/>
            </a:xfrm>
            <a:custGeom>
              <a:avLst/>
              <a:gdLst>
                <a:gd name="connsiteX0" fmla="*/ 109938 w 135767"/>
                <a:gd name="connsiteY0" fmla="*/ 1398 h 112629"/>
                <a:gd name="connsiteX1" fmla="*/ 135338 w 135767"/>
                <a:gd name="connsiteY1" fmla="*/ 50610 h 112629"/>
                <a:gd name="connsiteX2" fmla="*/ 97238 w 135767"/>
                <a:gd name="connsiteY2" fmla="*/ 98235 h 112629"/>
                <a:gd name="connsiteX3" fmla="*/ 81363 w 135767"/>
                <a:gd name="connsiteY3" fmla="*/ 112523 h 112629"/>
                <a:gd name="connsiteX4" fmla="*/ 51201 w 135767"/>
                <a:gd name="connsiteY4" fmla="*/ 102998 h 112629"/>
                <a:gd name="connsiteX5" fmla="*/ 17863 w 135767"/>
                <a:gd name="connsiteY5" fmla="*/ 72835 h 112629"/>
                <a:gd name="connsiteX6" fmla="*/ 1988 w 135767"/>
                <a:gd name="connsiteY6" fmla="*/ 18860 h 112629"/>
                <a:gd name="connsiteX7" fmla="*/ 109938 w 135767"/>
                <a:gd name="connsiteY7" fmla="*/ 1398 h 11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767" h="112629">
                  <a:moveTo>
                    <a:pt x="109938" y="1398"/>
                  </a:moveTo>
                  <a:cubicBezTo>
                    <a:pt x="132163" y="6690"/>
                    <a:pt x="137455" y="34471"/>
                    <a:pt x="135338" y="50610"/>
                  </a:cubicBezTo>
                  <a:cubicBezTo>
                    <a:pt x="133221" y="66749"/>
                    <a:pt x="106234" y="87916"/>
                    <a:pt x="97238" y="98235"/>
                  </a:cubicBezTo>
                  <a:cubicBezTo>
                    <a:pt x="88242" y="108554"/>
                    <a:pt x="89036" y="111729"/>
                    <a:pt x="81363" y="112523"/>
                  </a:cubicBezTo>
                  <a:cubicBezTo>
                    <a:pt x="73690" y="113317"/>
                    <a:pt x="61784" y="109613"/>
                    <a:pt x="51201" y="102998"/>
                  </a:cubicBezTo>
                  <a:cubicBezTo>
                    <a:pt x="40618" y="96383"/>
                    <a:pt x="26065" y="86858"/>
                    <a:pt x="17863" y="72835"/>
                  </a:cubicBezTo>
                  <a:cubicBezTo>
                    <a:pt x="9661" y="58812"/>
                    <a:pt x="-5420" y="31031"/>
                    <a:pt x="1988" y="18860"/>
                  </a:cubicBezTo>
                  <a:cubicBezTo>
                    <a:pt x="9396" y="6689"/>
                    <a:pt x="87713" y="-3894"/>
                    <a:pt x="109938" y="1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月 31">
              <a:extLst>
                <a:ext uri="{FF2B5EF4-FFF2-40B4-BE49-F238E27FC236}">
                  <a16:creationId xmlns:a16="http://schemas.microsoft.com/office/drawing/2014/main" id="{73811611-5330-4E9F-9EA9-7A7865900616}"/>
                </a:ext>
              </a:extLst>
            </p:cNvPr>
            <p:cNvSpPr/>
            <p:nvPr/>
          </p:nvSpPr>
          <p:spPr>
            <a:xfrm rot="17629305">
              <a:off x="3433763" y="4025900"/>
              <a:ext cx="45719" cy="6032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月 34">
              <a:extLst>
                <a:ext uri="{FF2B5EF4-FFF2-40B4-BE49-F238E27FC236}">
                  <a16:creationId xmlns:a16="http://schemas.microsoft.com/office/drawing/2014/main" id="{0B47CF27-E22D-419C-9FCE-E789C3D2CDEF}"/>
                </a:ext>
              </a:extLst>
            </p:cNvPr>
            <p:cNvSpPr/>
            <p:nvPr/>
          </p:nvSpPr>
          <p:spPr>
            <a:xfrm rot="7200000">
              <a:off x="3460751" y="3990975"/>
              <a:ext cx="45719" cy="6032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C1623687-CF14-4F34-9FEC-8C38A3F78721}"/>
                </a:ext>
              </a:extLst>
            </p:cNvPr>
            <p:cNvSpPr/>
            <p:nvPr/>
          </p:nvSpPr>
          <p:spPr>
            <a:xfrm>
              <a:off x="3397077" y="4041545"/>
              <a:ext cx="159069" cy="68815"/>
            </a:xfrm>
            <a:custGeom>
              <a:avLst/>
              <a:gdLst>
                <a:gd name="connsiteX0" fmla="*/ 173 w 159069"/>
                <a:gd name="connsiteY0" fmla="*/ 230 h 68815"/>
                <a:gd name="connsiteX1" fmla="*/ 65261 w 159069"/>
                <a:gd name="connsiteY1" fmla="*/ 44680 h 68815"/>
                <a:gd name="connsiteX2" fmla="*/ 116061 w 159069"/>
                <a:gd name="connsiteY2" fmla="*/ 36743 h 68815"/>
                <a:gd name="connsiteX3" fmla="*/ 158923 w 159069"/>
                <a:gd name="connsiteY3" fmla="*/ 66905 h 68815"/>
                <a:gd name="connsiteX4" fmla="*/ 128761 w 159069"/>
                <a:gd name="connsiteY4" fmla="*/ 57380 h 68815"/>
                <a:gd name="connsiteX5" fmla="*/ 93836 w 159069"/>
                <a:gd name="connsiteY5" fmla="*/ 57380 h 68815"/>
                <a:gd name="connsiteX6" fmla="*/ 47798 w 159069"/>
                <a:gd name="connsiteY6" fmla="*/ 66905 h 68815"/>
                <a:gd name="connsiteX7" fmla="*/ 173 w 159069"/>
                <a:gd name="connsiteY7" fmla="*/ 230 h 6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069" h="68815">
                  <a:moveTo>
                    <a:pt x="173" y="230"/>
                  </a:moveTo>
                  <a:cubicBezTo>
                    <a:pt x="3084" y="-3474"/>
                    <a:pt x="45946" y="38595"/>
                    <a:pt x="65261" y="44680"/>
                  </a:cubicBezTo>
                  <a:cubicBezTo>
                    <a:pt x="84576" y="50766"/>
                    <a:pt x="100451" y="33039"/>
                    <a:pt x="116061" y="36743"/>
                  </a:cubicBezTo>
                  <a:cubicBezTo>
                    <a:pt x="131671" y="40447"/>
                    <a:pt x="156806" y="63466"/>
                    <a:pt x="158923" y="66905"/>
                  </a:cubicBezTo>
                  <a:cubicBezTo>
                    <a:pt x="161040" y="70345"/>
                    <a:pt x="139609" y="58967"/>
                    <a:pt x="128761" y="57380"/>
                  </a:cubicBezTo>
                  <a:cubicBezTo>
                    <a:pt x="117913" y="55793"/>
                    <a:pt x="107330" y="55793"/>
                    <a:pt x="93836" y="57380"/>
                  </a:cubicBezTo>
                  <a:cubicBezTo>
                    <a:pt x="80342" y="58967"/>
                    <a:pt x="63938" y="74049"/>
                    <a:pt x="47798" y="66905"/>
                  </a:cubicBezTo>
                  <a:cubicBezTo>
                    <a:pt x="31658" y="59761"/>
                    <a:pt x="-2738" y="3934"/>
                    <a:pt x="173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962EA09F-38EF-4F6C-9A17-86ADA41E3FA6}"/>
                </a:ext>
              </a:extLst>
            </p:cNvPr>
            <p:cNvSpPr/>
            <p:nvPr/>
          </p:nvSpPr>
          <p:spPr>
            <a:xfrm>
              <a:off x="3473275" y="4094054"/>
              <a:ext cx="67332" cy="64040"/>
            </a:xfrm>
            <a:custGeom>
              <a:avLst/>
              <a:gdLst>
                <a:gd name="connsiteX0" fmla="*/ 175 w 67332"/>
                <a:gd name="connsiteY0" fmla="*/ 109 h 64040"/>
                <a:gd name="connsiteX1" fmla="*/ 36688 w 67332"/>
                <a:gd name="connsiteY1" fmla="*/ 49321 h 64040"/>
                <a:gd name="connsiteX2" fmla="*/ 66850 w 67332"/>
                <a:gd name="connsiteY2" fmla="*/ 63609 h 64040"/>
                <a:gd name="connsiteX3" fmla="*/ 52563 w 67332"/>
                <a:gd name="connsiteY3" fmla="*/ 36621 h 64040"/>
                <a:gd name="connsiteX4" fmla="*/ 175 w 67332"/>
                <a:gd name="connsiteY4" fmla="*/ 109 h 6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32" h="64040">
                  <a:moveTo>
                    <a:pt x="175" y="109"/>
                  </a:moveTo>
                  <a:cubicBezTo>
                    <a:pt x="-2471" y="2226"/>
                    <a:pt x="25576" y="38738"/>
                    <a:pt x="36688" y="49321"/>
                  </a:cubicBezTo>
                  <a:cubicBezTo>
                    <a:pt x="47800" y="59904"/>
                    <a:pt x="64204" y="65726"/>
                    <a:pt x="66850" y="63609"/>
                  </a:cubicBezTo>
                  <a:cubicBezTo>
                    <a:pt x="69496" y="61492"/>
                    <a:pt x="60765" y="46146"/>
                    <a:pt x="52563" y="36621"/>
                  </a:cubicBezTo>
                  <a:cubicBezTo>
                    <a:pt x="44361" y="27096"/>
                    <a:pt x="2821" y="-2008"/>
                    <a:pt x="175" y="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CDCEC13C-C3E2-4D61-9263-33720BBD71E5}"/>
                </a:ext>
              </a:extLst>
            </p:cNvPr>
            <p:cNvSpPr/>
            <p:nvPr/>
          </p:nvSpPr>
          <p:spPr>
            <a:xfrm>
              <a:off x="3394679" y="4025846"/>
              <a:ext cx="40672" cy="93932"/>
            </a:xfrm>
            <a:custGeom>
              <a:avLst/>
              <a:gdLst>
                <a:gd name="connsiteX0" fmla="*/ 5746 w 40672"/>
                <a:gd name="connsiteY0" fmla="*/ 54 h 93932"/>
                <a:gd name="connsiteX1" fmla="*/ 2571 w 40672"/>
                <a:gd name="connsiteY1" fmla="*/ 79429 h 93932"/>
                <a:gd name="connsiteX2" fmla="*/ 984 w 40672"/>
                <a:gd name="connsiteY2" fmla="*/ 93717 h 93932"/>
                <a:gd name="connsiteX3" fmla="*/ 18446 w 40672"/>
                <a:gd name="connsiteY3" fmla="*/ 76254 h 93932"/>
                <a:gd name="connsiteX4" fmla="*/ 40671 w 40672"/>
                <a:gd name="connsiteY4" fmla="*/ 66729 h 93932"/>
                <a:gd name="connsiteX5" fmla="*/ 5746 w 40672"/>
                <a:gd name="connsiteY5" fmla="*/ 54 h 9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72" h="93932">
                  <a:moveTo>
                    <a:pt x="5746" y="54"/>
                  </a:moveTo>
                  <a:cubicBezTo>
                    <a:pt x="-604" y="2171"/>
                    <a:pt x="3365" y="63819"/>
                    <a:pt x="2571" y="79429"/>
                  </a:cubicBezTo>
                  <a:cubicBezTo>
                    <a:pt x="1777" y="95039"/>
                    <a:pt x="-1662" y="94246"/>
                    <a:pt x="984" y="93717"/>
                  </a:cubicBezTo>
                  <a:cubicBezTo>
                    <a:pt x="3630" y="93188"/>
                    <a:pt x="11832" y="80752"/>
                    <a:pt x="18446" y="76254"/>
                  </a:cubicBezTo>
                  <a:cubicBezTo>
                    <a:pt x="25060" y="71756"/>
                    <a:pt x="40406" y="75725"/>
                    <a:pt x="40671" y="66729"/>
                  </a:cubicBezTo>
                  <a:cubicBezTo>
                    <a:pt x="40936" y="57733"/>
                    <a:pt x="12096" y="-2063"/>
                    <a:pt x="5746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A15B89D9-4B44-48EC-8941-F6148FD1A85F}"/>
                </a:ext>
              </a:extLst>
            </p:cNvPr>
            <p:cNvSpPr/>
            <p:nvPr/>
          </p:nvSpPr>
          <p:spPr>
            <a:xfrm>
              <a:off x="3356513" y="3960801"/>
              <a:ext cx="194884" cy="19533"/>
            </a:xfrm>
            <a:custGeom>
              <a:avLst/>
              <a:gdLst>
                <a:gd name="connsiteX0" fmla="*/ 1050 w 194884"/>
                <a:gd name="connsiteY0" fmla="*/ 6362 h 19533"/>
                <a:gd name="connsiteX1" fmla="*/ 89950 w 194884"/>
                <a:gd name="connsiteY1" fmla="*/ 12 h 19533"/>
                <a:gd name="connsiteX2" fmla="*/ 164562 w 194884"/>
                <a:gd name="connsiteY2" fmla="*/ 7949 h 19533"/>
                <a:gd name="connsiteX3" fmla="*/ 194725 w 194884"/>
                <a:gd name="connsiteY3" fmla="*/ 19062 h 19533"/>
                <a:gd name="connsiteX4" fmla="*/ 153450 w 194884"/>
                <a:gd name="connsiteY4" fmla="*/ 15887 h 19533"/>
                <a:gd name="connsiteX5" fmla="*/ 1050 w 194884"/>
                <a:gd name="connsiteY5" fmla="*/ 6362 h 1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884" h="19533">
                  <a:moveTo>
                    <a:pt x="1050" y="6362"/>
                  </a:moveTo>
                  <a:cubicBezTo>
                    <a:pt x="-9533" y="3716"/>
                    <a:pt x="62698" y="-252"/>
                    <a:pt x="89950" y="12"/>
                  </a:cubicBezTo>
                  <a:cubicBezTo>
                    <a:pt x="117202" y="276"/>
                    <a:pt x="147100" y="4774"/>
                    <a:pt x="164562" y="7949"/>
                  </a:cubicBezTo>
                  <a:cubicBezTo>
                    <a:pt x="182025" y="11124"/>
                    <a:pt x="196577" y="17739"/>
                    <a:pt x="194725" y="19062"/>
                  </a:cubicBezTo>
                  <a:cubicBezTo>
                    <a:pt x="192873" y="20385"/>
                    <a:pt x="180437" y="18797"/>
                    <a:pt x="153450" y="15887"/>
                  </a:cubicBezTo>
                  <a:cubicBezTo>
                    <a:pt x="126463" y="12977"/>
                    <a:pt x="11633" y="9008"/>
                    <a:pt x="1050" y="63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31289D36-0673-4F2F-8B3F-C820B41595C8}"/>
                </a:ext>
              </a:extLst>
            </p:cNvPr>
            <p:cNvSpPr/>
            <p:nvPr/>
          </p:nvSpPr>
          <p:spPr>
            <a:xfrm>
              <a:off x="3560556" y="4008307"/>
              <a:ext cx="38615" cy="81902"/>
            </a:xfrm>
            <a:custGeom>
              <a:avLst/>
              <a:gdLst>
                <a:gd name="connsiteX0" fmla="*/ 207 w 38615"/>
                <a:gd name="connsiteY0" fmla="*/ 131 h 81902"/>
                <a:gd name="connsiteX1" fmla="*/ 22432 w 38615"/>
                <a:gd name="connsiteY1" fmla="*/ 68393 h 81902"/>
                <a:gd name="connsiteX2" fmla="*/ 8144 w 38615"/>
                <a:gd name="connsiteY2" fmla="*/ 81093 h 81902"/>
                <a:gd name="connsiteX3" fmla="*/ 20844 w 38615"/>
                <a:gd name="connsiteY3" fmla="*/ 55693 h 81902"/>
                <a:gd name="connsiteX4" fmla="*/ 38307 w 38615"/>
                <a:gd name="connsiteY4" fmla="*/ 50931 h 81902"/>
                <a:gd name="connsiteX5" fmla="*/ 207 w 38615"/>
                <a:gd name="connsiteY5" fmla="*/ 131 h 8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5" h="81902">
                  <a:moveTo>
                    <a:pt x="207" y="131"/>
                  </a:moveTo>
                  <a:cubicBezTo>
                    <a:pt x="-2439" y="3041"/>
                    <a:pt x="21109" y="54899"/>
                    <a:pt x="22432" y="68393"/>
                  </a:cubicBezTo>
                  <a:cubicBezTo>
                    <a:pt x="23755" y="81887"/>
                    <a:pt x="8409" y="83210"/>
                    <a:pt x="8144" y="81093"/>
                  </a:cubicBezTo>
                  <a:cubicBezTo>
                    <a:pt x="7879" y="78976"/>
                    <a:pt x="15817" y="60720"/>
                    <a:pt x="20844" y="55693"/>
                  </a:cubicBezTo>
                  <a:cubicBezTo>
                    <a:pt x="25871" y="50666"/>
                    <a:pt x="40953" y="58339"/>
                    <a:pt x="38307" y="50931"/>
                  </a:cubicBezTo>
                  <a:cubicBezTo>
                    <a:pt x="35661" y="43523"/>
                    <a:pt x="2853" y="-2779"/>
                    <a:pt x="207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31FD5C85-1A7C-441F-8B5F-8BCF227694B5}"/>
                </a:ext>
              </a:extLst>
            </p:cNvPr>
            <p:cNvSpPr/>
            <p:nvPr/>
          </p:nvSpPr>
          <p:spPr>
            <a:xfrm>
              <a:off x="3400267" y="3699975"/>
              <a:ext cx="243059" cy="116449"/>
            </a:xfrm>
            <a:custGeom>
              <a:avLst/>
              <a:gdLst>
                <a:gd name="connsiteX0" fmla="*/ 158 w 243059"/>
                <a:gd name="connsiteY0" fmla="*/ 488 h 116449"/>
                <a:gd name="connsiteX1" fmla="*/ 87471 w 243059"/>
                <a:gd name="connsiteY1" fmla="*/ 43350 h 116449"/>
                <a:gd name="connsiteX2" fmla="*/ 117633 w 243059"/>
                <a:gd name="connsiteY2" fmla="*/ 98913 h 116449"/>
                <a:gd name="connsiteX3" fmla="*/ 162083 w 243059"/>
                <a:gd name="connsiteY3" fmla="*/ 111613 h 116449"/>
                <a:gd name="connsiteX4" fmla="*/ 243046 w 243059"/>
                <a:gd name="connsiteY4" fmla="*/ 116375 h 116449"/>
                <a:gd name="connsiteX5" fmla="*/ 155733 w 243059"/>
                <a:gd name="connsiteY5" fmla="*/ 108438 h 116449"/>
                <a:gd name="connsiteX6" fmla="*/ 111283 w 243059"/>
                <a:gd name="connsiteY6" fmla="*/ 71925 h 116449"/>
                <a:gd name="connsiteX7" fmla="*/ 158 w 243059"/>
                <a:gd name="connsiteY7" fmla="*/ 488 h 11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59" h="116449">
                  <a:moveTo>
                    <a:pt x="158" y="488"/>
                  </a:moveTo>
                  <a:cubicBezTo>
                    <a:pt x="-3811" y="-4274"/>
                    <a:pt x="67892" y="26946"/>
                    <a:pt x="87471" y="43350"/>
                  </a:cubicBezTo>
                  <a:cubicBezTo>
                    <a:pt x="107050" y="59754"/>
                    <a:pt x="105198" y="87536"/>
                    <a:pt x="117633" y="98913"/>
                  </a:cubicBezTo>
                  <a:cubicBezTo>
                    <a:pt x="130068" y="110290"/>
                    <a:pt x="141181" y="108703"/>
                    <a:pt x="162083" y="111613"/>
                  </a:cubicBezTo>
                  <a:cubicBezTo>
                    <a:pt x="182985" y="114523"/>
                    <a:pt x="244104" y="116904"/>
                    <a:pt x="243046" y="116375"/>
                  </a:cubicBezTo>
                  <a:cubicBezTo>
                    <a:pt x="241988" y="115846"/>
                    <a:pt x="177693" y="115846"/>
                    <a:pt x="155733" y="108438"/>
                  </a:cubicBezTo>
                  <a:cubicBezTo>
                    <a:pt x="133773" y="101030"/>
                    <a:pt x="135889" y="88594"/>
                    <a:pt x="111283" y="71925"/>
                  </a:cubicBezTo>
                  <a:cubicBezTo>
                    <a:pt x="86677" y="55256"/>
                    <a:pt x="4127" y="5250"/>
                    <a:pt x="158" y="4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5F81E182-47D1-4D35-A942-3922A4F458FE}"/>
                </a:ext>
              </a:extLst>
            </p:cNvPr>
            <p:cNvSpPr/>
            <p:nvPr/>
          </p:nvSpPr>
          <p:spPr>
            <a:xfrm>
              <a:off x="3414696" y="3673069"/>
              <a:ext cx="164003" cy="56489"/>
            </a:xfrm>
            <a:custGeom>
              <a:avLst/>
              <a:gdLst>
                <a:gd name="connsiteX0" fmla="*/ 17 w 164003"/>
                <a:gd name="connsiteY0" fmla="*/ 406 h 56489"/>
                <a:gd name="connsiteX1" fmla="*/ 134954 w 164003"/>
                <a:gd name="connsiteY1" fmla="*/ 9931 h 56489"/>
                <a:gd name="connsiteX2" fmla="*/ 163529 w 164003"/>
                <a:gd name="connsiteY2" fmla="*/ 55969 h 56489"/>
                <a:gd name="connsiteX3" fmla="*/ 150829 w 164003"/>
                <a:gd name="connsiteY3" fmla="*/ 33744 h 56489"/>
                <a:gd name="connsiteX4" fmla="*/ 125429 w 164003"/>
                <a:gd name="connsiteY4" fmla="*/ 17869 h 56489"/>
                <a:gd name="connsiteX5" fmla="*/ 17 w 164003"/>
                <a:gd name="connsiteY5" fmla="*/ 406 h 5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003" h="56489">
                  <a:moveTo>
                    <a:pt x="17" y="406"/>
                  </a:moveTo>
                  <a:cubicBezTo>
                    <a:pt x="1604" y="-917"/>
                    <a:pt x="107702" y="671"/>
                    <a:pt x="134954" y="9931"/>
                  </a:cubicBezTo>
                  <a:cubicBezTo>
                    <a:pt x="162206" y="19191"/>
                    <a:pt x="160883" y="52000"/>
                    <a:pt x="163529" y="55969"/>
                  </a:cubicBezTo>
                  <a:cubicBezTo>
                    <a:pt x="166175" y="59938"/>
                    <a:pt x="157179" y="40094"/>
                    <a:pt x="150829" y="33744"/>
                  </a:cubicBezTo>
                  <a:cubicBezTo>
                    <a:pt x="144479" y="27394"/>
                    <a:pt x="147389" y="22632"/>
                    <a:pt x="125429" y="17869"/>
                  </a:cubicBezTo>
                  <a:cubicBezTo>
                    <a:pt x="103469" y="13107"/>
                    <a:pt x="-1570" y="1729"/>
                    <a:pt x="17" y="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3C49EF29-0289-4EB2-A5F8-BEFDFB9B5839}"/>
                </a:ext>
              </a:extLst>
            </p:cNvPr>
            <p:cNvSpPr/>
            <p:nvPr/>
          </p:nvSpPr>
          <p:spPr>
            <a:xfrm>
              <a:off x="3578224" y="3718957"/>
              <a:ext cx="85942" cy="126761"/>
            </a:xfrm>
            <a:custGeom>
              <a:avLst/>
              <a:gdLst>
                <a:gd name="connsiteX0" fmla="*/ 1 w 85942"/>
                <a:gd name="connsiteY0" fmla="*/ 2143 h 126761"/>
                <a:gd name="connsiteX1" fmla="*/ 58739 w 85942"/>
                <a:gd name="connsiteY1" fmla="*/ 6906 h 126761"/>
                <a:gd name="connsiteX2" fmla="*/ 79376 w 85942"/>
                <a:gd name="connsiteY2" fmla="*/ 48181 h 126761"/>
                <a:gd name="connsiteX3" fmla="*/ 85726 w 85942"/>
                <a:gd name="connsiteY3" fmla="*/ 64056 h 126761"/>
                <a:gd name="connsiteX4" fmla="*/ 84139 w 85942"/>
                <a:gd name="connsiteY4" fmla="*/ 125968 h 126761"/>
                <a:gd name="connsiteX5" fmla="*/ 80964 w 85942"/>
                <a:gd name="connsiteY5" fmla="*/ 97393 h 126761"/>
                <a:gd name="connsiteX6" fmla="*/ 77789 w 85942"/>
                <a:gd name="connsiteY6" fmla="*/ 71993 h 126761"/>
                <a:gd name="connsiteX7" fmla="*/ 60326 w 85942"/>
                <a:gd name="connsiteY7" fmla="*/ 29131 h 126761"/>
                <a:gd name="connsiteX8" fmla="*/ 1 w 85942"/>
                <a:gd name="connsiteY8" fmla="*/ 2143 h 12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42" h="126761">
                  <a:moveTo>
                    <a:pt x="1" y="2143"/>
                  </a:moveTo>
                  <a:cubicBezTo>
                    <a:pt x="-263" y="-1561"/>
                    <a:pt x="45510" y="-767"/>
                    <a:pt x="58739" y="6906"/>
                  </a:cubicBezTo>
                  <a:cubicBezTo>
                    <a:pt x="71968" y="14579"/>
                    <a:pt x="74878" y="38656"/>
                    <a:pt x="79376" y="48181"/>
                  </a:cubicBezTo>
                  <a:cubicBezTo>
                    <a:pt x="83874" y="57706"/>
                    <a:pt x="84932" y="51092"/>
                    <a:pt x="85726" y="64056"/>
                  </a:cubicBezTo>
                  <a:cubicBezTo>
                    <a:pt x="86520" y="77020"/>
                    <a:pt x="84933" y="120412"/>
                    <a:pt x="84139" y="125968"/>
                  </a:cubicBezTo>
                  <a:cubicBezTo>
                    <a:pt x="83345" y="131524"/>
                    <a:pt x="82022" y="106389"/>
                    <a:pt x="80964" y="97393"/>
                  </a:cubicBezTo>
                  <a:cubicBezTo>
                    <a:pt x="79906" y="88397"/>
                    <a:pt x="81229" y="83370"/>
                    <a:pt x="77789" y="71993"/>
                  </a:cubicBezTo>
                  <a:cubicBezTo>
                    <a:pt x="74349" y="60616"/>
                    <a:pt x="69587" y="38921"/>
                    <a:pt x="60326" y="29131"/>
                  </a:cubicBezTo>
                  <a:cubicBezTo>
                    <a:pt x="51066" y="19342"/>
                    <a:pt x="265" y="5847"/>
                    <a:pt x="1" y="21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CFCDA1F2-4DCE-40DE-93C7-F8FE81CEA27F}"/>
                </a:ext>
              </a:extLst>
            </p:cNvPr>
            <p:cNvSpPr/>
            <p:nvPr/>
          </p:nvSpPr>
          <p:spPr>
            <a:xfrm>
              <a:off x="3498837" y="3744799"/>
              <a:ext cx="160815" cy="103399"/>
            </a:xfrm>
            <a:custGeom>
              <a:avLst/>
              <a:gdLst>
                <a:gd name="connsiteX0" fmla="*/ 13 w 160815"/>
                <a:gd name="connsiteY0" fmla="*/ 11226 h 103399"/>
                <a:gd name="connsiteX1" fmla="*/ 79388 w 160815"/>
                <a:gd name="connsiteY1" fmla="*/ 11226 h 103399"/>
                <a:gd name="connsiteX2" fmla="*/ 122251 w 160815"/>
                <a:gd name="connsiteY2" fmla="*/ 49326 h 103399"/>
                <a:gd name="connsiteX3" fmla="*/ 154001 w 160815"/>
                <a:gd name="connsiteY3" fmla="*/ 77901 h 103399"/>
                <a:gd name="connsiteX4" fmla="*/ 160351 w 160815"/>
                <a:gd name="connsiteY4" fmla="*/ 103301 h 103399"/>
                <a:gd name="connsiteX5" fmla="*/ 146063 w 160815"/>
                <a:gd name="connsiteY5" fmla="*/ 68376 h 103399"/>
                <a:gd name="connsiteX6" fmla="*/ 138126 w 160815"/>
                <a:gd name="connsiteY6" fmla="*/ 47739 h 103399"/>
                <a:gd name="connsiteX7" fmla="*/ 98438 w 160815"/>
                <a:gd name="connsiteY7" fmla="*/ 8051 h 103399"/>
                <a:gd name="connsiteX8" fmla="*/ 73038 w 160815"/>
                <a:gd name="connsiteY8" fmla="*/ 114 h 103399"/>
                <a:gd name="connsiteX9" fmla="*/ 13 w 160815"/>
                <a:gd name="connsiteY9" fmla="*/ 11226 h 10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815" h="103399">
                  <a:moveTo>
                    <a:pt x="13" y="11226"/>
                  </a:moveTo>
                  <a:cubicBezTo>
                    <a:pt x="1071" y="13078"/>
                    <a:pt x="59015" y="4876"/>
                    <a:pt x="79388" y="11226"/>
                  </a:cubicBezTo>
                  <a:cubicBezTo>
                    <a:pt x="99761" y="17576"/>
                    <a:pt x="109816" y="38214"/>
                    <a:pt x="122251" y="49326"/>
                  </a:cubicBezTo>
                  <a:cubicBezTo>
                    <a:pt x="134686" y="60438"/>
                    <a:pt x="147651" y="68905"/>
                    <a:pt x="154001" y="77901"/>
                  </a:cubicBezTo>
                  <a:cubicBezTo>
                    <a:pt x="160351" y="86897"/>
                    <a:pt x="161674" y="104888"/>
                    <a:pt x="160351" y="103301"/>
                  </a:cubicBezTo>
                  <a:cubicBezTo>
                    <a:pt x="159028" y="101714"/>
                    <a:pt x="149767" y="77636"/>
                    <a:pt x="146063" y="68376"/>
                  </a:cubicBezTo>
                  <a:cubicBezTo>
                    <a:pt x="142359" y="59116"/>
                    <a:pt x="146063" y="57793"/>
                    <a:pt x="138126" y="47739"/>
                  </a:cubicBezTo>
                  <a:cubicBezTo>
                    <a:pt x="130189" y="37685"/>
                    <a:pt x="109286" y="15988"/>
                    <a:pt x="98438" y="8051"/>
                  </a:cubicBezTo>
                  <a:cubicBezTo>
                    <a:pt x="87590" y="114"/>
                    <a:pt x="85473" y="1437"/>
                    <a:pt x="73038" y="114"/>
                  </a:cubicBezTo>
                  <a:cubicBezTo>
                    <a:pt x="60603" y="-1209"/>
                    <a:pt x="-1045" y="9374"/>
                    <a:pt x="13" y="11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C69701D2-B081-4902-9A3B-F1C4A12C1995}"/>
                </a:ext>
              </a:extLst>
            </p:cNvPr>
            <p:cNvSpPr/>
            <p:nvPr/>
          </p:nvSpPr>
          <p:spPr>
            <a:xfrm>
              <a:off x="3438456" y="3686173"/>
              <a:ext cx="129636" cy="26592"/>
            </a:xfrm>
            <a:custGeom>
              <a:avLst/>
              <a:gdLst>
                <a:gd name="connsiteX0" fmla="*/ 69 w 129636"/>
                <a:gd name="connsiteY0" fmla="*/ 2 h 26592"/>
                <a:gd name="connsiteX1" fmla="*/ 122307 w 129636"/>
                <a:gd name="connsiteY1" fmla="*/ 23815 h 26592"/>
                <a:gd name="connsiteX2" fmla="*/ 104844 w 129636"/>
                <a:gd name="connsiteY2" fmla="*/ 25402 h 26592"/>
                <a:gd name="connsiteX3" fmla="*/ 69 w 129636"/>
                <a:gd name="connsiteY3" fmla="*/ 2 h 2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36" h="26592">
                  <a:moveTo>
                    <a:pt x="69" y="2"/>
                  </a:moveTo>
                  <a:cubicBezTo>
                    <a:pt x="2979" y="-262"/>
                    <a:pt x="104845" y="19582"/>
                    <a:pt x="122307" y="23815"/>
                  </a:cubicBezTo>
                  <a:cubicBezTo>
                    <a:pt x="139769" y="28048"/>
                    <a:pt x="122835" y="26460"/>
                    <a:pt x="104844" y="25402"/>
                  </a:cubicBezTo>
                  <a:cubicBezTo>
                    <a:pt x="86853" y="24344"/>
                    <a:pt x="-2841" y="266"/>
                    <a:pt x="69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1765947E-56B4-4BB4-B995-6ECAB8221A16}"/>
                </a:ext>
              </a:extLst>
            </p:cNvPr>
            <p:cNvSpPr/>
            <p:nvPr/>
          </p:nvSpPr>
          <p:spPr>
            <a:xfrm>
              <a:off x="3594027" y="3720963"/>
              <a:ext cx="127081" cy="138250"/>
            </a:xfrm>
            <a:custGeom>
              <a:avLst/>
              <a:gdLst>
                <a:gd name="connsiteX0" fmla="*/ 73 w 127081"/>
                <a:gd name="connsiteY0" fmla="*/ 137 h 138250"/>
                <a:gd name="connsiteX1" fmla="*/ 95323 w 127081"/>
                <a:gd name="connsiteY1" fmla="*/ 16012 h 138250"/>
                <a:gd name="connsiteX2" fmla="*/ 127073 w 127081"/>
                <a:gd name="connsiteY2" fmla="*/ 71575 h 138250"/>
                <a:gd name="connsiteX3" fmla="*/ 98498 w 127081"/>
                <a:gd name="connsiteY3" fmla="*/ 100150 h 138250"/>
                <a:gd name="connsiteX4" fmla="*/ 96911 w 127081"/>
                <a:gd name="connsiteY4" fmla="*/ 138250 h 138250"/>
                <a:gd name="connsiteX5" fmla="*/ 95323 w 127081"/>
                <a:gd name="connsiteY5" fmla="*/ 100150 h 138250"/>
                <a:gd name="connsiteX6" fmla="*/ 120723 w 127081"/>
                <a:gd name="connsiteY6" fmla="*/ 76337 h 138250"/>
                <a:gd name="connsiteX7" fmla="*/ 109611 w 127081"/>
                <a:gd name="connsiteY7" fmla="*/ 41412 h 138250"/>
                <a:gd name="connsiteX8" fmla="*/ 79448 w 127081"/>
                <a:gd name="connsiteY8" fmla="*/ 22362 h 138250"/>
                <a:gd name="connsiteX9" fmla="*/ 73 w 127081"/>
                <a:gd name="connsiteY9" fmla="*/ 137 h 1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81" h="138250">
                  <a:moveTo>
                    <a:pt x="73" y="137"/>
                  </a:moveTo>
                  <a:cubicBezTo>
                    <a:pt x="2719" y="-921"/>
                    <a:pt x="74156" y="4106"/>
                    <a:pt x="95323" y="16012"/>
                  </a:cubicBezTo>
                  <a:cubicBezTo>
                    <a:pt x="116490" y="27918"/>
                    <a:pt x="126544" y="57552"/>
                    <a:pt x="127073" y="71575"/>
                  </a:cubicBezTo>
                  <a:cubicBezTo>
                    <a:pt x="127602" y="85598"/>
                    <a:pt x="103525" y="89038"/>
                    <a:pt x="98498" y="100150"/>
                  </a:cubicBezTo>
                  <a:cubicBezTo>
                    <a:pt x="93471" y="111262"/>
                    <a:pt x="97440" y="138250"/>
                    <a:pt x="96911" y="138250"/>
                  </a:cubicBezTo>
                  <a:cubicBezTo>
                    <a:pt x="96382" y="138250"/>
                    <a:pt x="91354" y="110469"/>
                    <a:pt x="95323" y="100150"/>
                  </a:cubicBezTo>
                  <a:cubicBezTo>
                    <a:pt x="99292" y="89831"/>
                    <a:pt x="118342" y="86127"/>
                    <a:pt x="120723" y="76337"/>
                  </a:cubicBezTo>
                  <a:cubicBezTo>
                    <a:pt x="123104" y="66547"/>
                    <a:pt x="116490" y="50408"/>
                    <a:pt x="109611" y="41412"/>
                  </a:cubicBezTo>
                  <a:cubicBezTo>
                    <a:pt x="102732" y="32416"/>
                    <a:pt x="91619" y="26595"/>
                    <a:pt x="79448" y="22362"/>
                  </a:cubicBezTo>
                  <a:cubicBezTo>
                    <a:pt x="67277" y="18129"/>
                    <a:pt x="-2573" y="1195"/>
                    <a:pt x="73" y="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08C8F4E0-8381-4AE1-A0DA-5296A9A3734A}"/>
                </a:ext>
              </a:extLst>
            </p:cNvPr>
            <p:cNvSpPr/>
            <p:nvPr/>
          </p:nvSpPr>
          <p:spPr>
            <a:xfrm>
              <a:off x="3971559" y="4084018"/>
              <a:ext cx="90669" cy="294566"/>
            </a:xfrm>
            <a:custGeom>
              <a:avLst/>
              <a:gdLst>
                <a:gd name="connsiteX0" fmla="*/ 8304 w 90669"/>
                <a:gd name="connsiteY0" fmla="*/ 620 h 294566"/>
                <a:gd name="connsiteX1" fmla="*/ 25766 w 90669"/>
                <a:gd name="connsiteY1" fmla="*/ 151432 h 294566"/>
                <a:gd name="connsiteX2" fmla="*/ 89266 w 90669"/>
                <a:gd name="connsiteY2" fmla="*/ 289545 h 294566"/>
                <a:gd name="connsiteX3" fmla="*/ 65454 w 90669"/>
                <a:gd name="connsiteY3" fmla="*/ 253032 h 294566"/>
                <a:gd name="connsiteX4" fmla="*/ 16241 w 90669"/>
                <a:gd name="connsiteY4" fmla="*/ 145082 h 294566"/>
                <a:gd name="connsiteX5" fmla="*/ 366 w 90669"/>
                <a:gd name="connsiteY5" fmla="*/ 99045 h 294566"/>
                <a:gd name="connsiteX6" fmla="*/ 8304 w 90669"/>
                <a:gd name="connsiteY6" fmla="*/ 620 h 29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69" h="294566">
                  <a:moveTo>
                    <a:pt x="8304" y="620"/>
                  </a:moveTo>
                  <a:cubicBezTo>
                    <a:pt x="12537" y="9351"/>
                    <a:pt x="12272" y="103278"/>
                    <a:pt x="25766" y="151432"/>
                  </a:cubicBezTo>
                  <a:cubicBezTo>
                    <a:pt x="39260" y="199586"/>
                    <a:pt x="82651" y="272612"/>
                    <a:pt x="89266" y="289545"/>
                  </a:cubicBezTo>
                  <a:cubicBezTo>
                    <a:pt x="95881" y="306478"/>
                    <a:pt x="77625" y="277109"/>
                    <a:pt x="65454" y="253032"/>
                  </a:cubicBezTo>
                  <a:cubicBezTo>
                    <a:pt x="53283" y="228955"/>
                    <a:pt x="27089" y="170747"/>
                    <a:pt x="16241" y="145082"/>
                  </a:cubicBezTo>
                  <a:cubicBezTo>
                    <a:pt x="5393" y="119417"/>
                    <a:pt x="2218" y="120212"/>
                    <a:pt x="366" y="99045"/>
                  </a:cubicBezTo>
                  <a:cubicBezTo>
                    <a:pt x="-1486" y="77878"/>
                    <a:pt x="4071" y="-8111"/>
                    <a:pt x="8304" y="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8842F85C-D23E-4C1D-B885-A05E7C004CB2}"/>
                </a:ext>
              </a:extLst>
            </p:cNvPr>
            <p:cNvSpPr/>
            <p:nvPr/>
          </p:nvSpPr>
          <p:spPr>
            <a:xfrm>
              <a:off x="3824169" y="4015658"/>
              <a:ext cx="116835" cy="288578"/>
            </a:xfrm>
            <a:custGeom>
              <a:avLst/>
              <a:gdLst>
                <a:gd name="connsiteX0" fmla="*/ 119 w 116835"/>
                <a:gd name="connsiteY0" fmla="*/ 717 h 288578"/>
                <a:gd name="connsiteX1" fmla="*/ 69969 w 116835"/>
                <a:gd name="connsiteY1" fmla="*/ 153117 h 288578"/>
                <a:gd name="connsiteX2" fmla="*/ 114419 w 116835"/>
                <a:gd name="connsiteY2" fmla="*/ 288055 h 288578"/>
                <a:gd name="connsiteX3" fmla="*/ 104894 w 116835"/>
                <a:gd name="connsiteY3" fmla="*/ 195980 h 288578"/>
                <a:gd name="connsiteX4" fmla="*/ 54094 w 116835"/>
                <a:gd name="connsiteY4" fmla="*/ 99142 h 288578"/>
                <a:gd name="connsiteX5" fmla="*/ 119 w 116835"/>
                <a:gd name="connsiteY5" fmla="*/ 717 h 28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35" h="288578">
                  <a:moveTo>
                    <a:pt x="119" y="717"/>
                  </a:moveTo>
                  <a:cubicBezTo>
                    <a:pt x="2765" y="9713"/>
                    <a:pt x="50919" y="105227"/>
                    <a:pt x="69969" y="153117"/>
                  </a:cubicBezTo>
                  <a:cubicBezTo>
                    <a:pt x="89019" y="201007"/>
                    <a:pt x="108598" y="280911"/>
                    <a:pt x="114419" y="288055"/>
                  </a:cubicBezTo>
                  <a:cubicBezTo>
                    <a:pt x="120240" y="295199"/>
                    <a:pt x="114948" y="227465"/>
                    <a:pt x="104894" y="195980"/>
                  </a:cubicBezTo>
                  <a:cubicBezTo>
                    <a:pt x="94840" y="164495"/>
                    <a:pt x="68646" y="128511"/>
                    <a:pt x="54094" y="99142"/>
                  </a:cubicBezTo>
                  <a:cubicBezTo>
                    <a:pt x="39542" y="69773"/>
                    <a:pt x="-2527" y="-8279"/>
                    <a:pt x="119" y="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26B11F1E-2972-42E8-90E6-55862D0BAD81}"/>
                </a:ext>
              </a:extLst>
            </p:cNvPr>
            <p:cNvSpPr/>
            <p:nvPr/>
          </p:nvSpPr>
          <p:spPr>
            <a:xfrm>
              <a:off x="3678812" y="4446575"/>
              <a:ext cx="113805" cy="231239"/>
            </a:xfrm>
            <a:custGeom>
              <a:avLst/>
              <a:gdLst>
                <a:gd name="connsiteX0" fmla="*/ 50226 w 113805"/>
                <a:gd name="connsiteY0" fmla="*/ 13 h 231239"/>
                <a:gd name="connsiteX1" fmla="*/ 2601 w 113805"/>
                <a:gd name="connsiteY1" fmla="*/ 60338 h 231239"/>
                <a:gd name="connsiteX2" fmla="*/ 12126 w 113805"/>
                <a:gd name="connsiteY2" fmla="*/ 152413 h 231239"/>
                <a:gd name="connsiteX3" fmla="*/ 61338 w 113805"/>
                <a:gd name="connsiteY3" fmla="*/ 223850 h 231239"/>
                <a:gd name="connsiteX4" fmla="*/ 113726 w 113805"/>
                <a:gd name="connsiteY4" fmla="*/ 228613 h 231239"/>
                <a:gd name="connsiteX5" fmla="*/ 72451 w 113805"/>
                <a:gd name="connsiteY5" fmla="*/ 220675 h 231239"/>
                <a:gd name="connsiteX6" fmla="*/ 40701 w 113805"/>
                <a:gd name="connsiteY6" fmla="*/ 179400 h 231239"/>
                <a:gd name="connsiteX7" fmla="*/ 8951 w 113805"/>
                <a:gd name="connsiteY7" fmla="*/ 109550 h 231239"/>
                <a:gd name="connsiteX8" fmla="*/ 16888 w 113805"/>
                <a:gd name="connsiteY8" fmla="*/ 65100 h 231239"/>
                <a:gd name="connsiteX9" fmla="*/ 50226 w 113805"/>
                <a:gd name="connsiteY9" fmla="*/ 13 h 23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805" h="231239">
                  <a:moveTo>
                    <a:pt x="50226" y="13"/>
                  </a:moveTo>
                  <a:cubicBezTo>
                    <a:pt x="47845" y="-781"/>
                    <a:pt x="8951" y="34938"/>
                    <a:pt x="2601" y="60338"/>
                  </a:cubicBezTo>
                  <a:cubicBezTo>
                    <a:pt x="-3749" y="85738"/>
                    <a:pt x="2337" y="125161"/>
                    <a:pt x="12126" y="152413"/>
                  </a:cubicBezTo>
                  <a:cubicBezTo>
                    <a:pt x="21915" y="179665"/>
                    <a:pt x="44405" y="211150"/>
                    <a:pt x="61338" y="223850"/>
                  </a:cubicBezTo>
                  <a:cubicBezTo>
                    <a:pt x="78271" y="236550"/>
                    <a:pt x="111874" y="229142"/>
                    <a:pt x="113726" y="228613"/>
                  </a:cubicBezTo>
                  <a:cubicBezTo>
                    <a:pt x="115578" y="228084"/>
                    <a:pt x="84622" y="228877"/>
                    <a:pt x="72451" y="220675"/>
                  </a:cubicBezTo>
                  <a:cubicBezTo>
                    <a:pt x="60280" y="212473"/>
                    <a:pt x="51284" y="197921"/>
                    <a:pt x="40701" y="179400"/>
                  </a:cubicBezTo>
                  <a:cubicBezTo>
                    <a:pt x="30118" y="160879"/>
                    <a:pt x="12920" y="128600"/>
                    <a:pt x="8951" y="109550"/>
                  </a:cubicBezTo>
                  <a:cubicBezTo>
                    <a:pt x="4982" y="90500"/>
                    <a:pt x="11332" y="80181"/>
                    <a:pt x="16888" y="65100"/>
                  </a:cubicBezTo>
                  <a:cubicBezTo>
                    <a:pt x="22444" y="50019"/>
                    <a:pt x="52607" y="807"/>
                    <a:pt x="50226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5653574E-805B-4B96-8F24-5A2D795121BB}"/>
                </a:ext>
              </a:extLst>
            </p:cNvPr>
            <p:cNvSpPr/>
            <p:nvPr/>
          </p:nvSpPr>
          <p:spPr>
            <a:xfrm>
              <a:off x="3817724" y="4581024"/>
              <a:ext cx="128913" cy="62525"/>
            </a:xfrm>
            <a:custGeom>
              <a:avLst/>
              <a:gdLst>
                <a:gd name="connsiteX0" fmla="*/ 214 w 128913"/>
                <a:gd name="connsiteY0" fmla="*/ 30664 h 62525"/>
                <a:gd name="connsiteX1" fmla="*/ 70064 w 128913"/>
                <a:gd name="connsiteY1" fmla="*/ 5264 h 62525"/>
                <a:gd name="connsiteX2" fmla="*/ 109751 w 128913"/>
                <a:gd name="connsiteY2" fmla="*/ 21139 h 62525"/>
                <a:gd name="connsiteX3" fmla="*/ 128801 w 128913"/>
                <a:gd name="connsiteY3" fmla="*/ 62414 h 62525"/>
                <a:gd name="connsiteX4" fmla="*/ 101814 w 128913"/>
                <a:gd name="connsiteY4" fmla="*/ 32251 h 62525"/>
                <a:gd name="connsiteX5" fmla="*/ 49426 w 128913"/>
                <a:gd name="connsiteY5" fmla="*/ 501 h 62525"/>
                <a:gd name="connsiteX6" fmla="*/ 214 w 128913"/>
                <a:gd name="connsiteY6" fmla="*/ 30664 h 6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913" h="62525">
                  <a:moveTo>
                    <a:pt x="214" y="30664"/>
                  </a:moveTo>
                  <a:cubicBezTo>
                    <a:pt x="3654" y="31458"/>
                    <a:pt x="51808" y="6851"/>
                    <a:pt x="70064" y="5264"/>
                  </a:cubicBezTo>
                  <a:cubicBezTo>
                    <a:pt x="88320" y="3676"/>
                    <a:pt x="99962" y="11614"/>
                    <a:pt x="109751" y="21139"/>
                  </a:cubicBezTo>
                  <a:cubicBezTo>
                    <a:pt x="119540" y="30664"/>
                    <a:pt x="130124" y="60562"/>
                    <a:pt x="128801" y="62414"/>
                  </a:cubicBezTo>
                  <a:cubicBezTo>
                    <a:pt x="127478" y="64266"/>
                    <a:pt x="115043" y="42570"/>
                    <a:pt x="101814" y="32251"/>
                  </a:cubicBezTo>
                  <a:cubicBezTo>
                    <a:pt x="88585" y="21932"/>
                    <a:pt x="63184" y="5528"/>
                    <a:pt x="49426" y="501"/>
                  </a:cubicBezTo>
                  <a:cubicBezTo>
                    <a:pt x="35668" y="-4526"/>
                    <a:pt x="-3226" y="29870"/>
                    <a:pt x="214" y="306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5C938108-570D-4348-BC1A-97AB55BCF36D}"/>
                </a:ext>
              </a:extLst>
            </p:cNvPr>
            <p:cNvSpPr/>
            <p:nvPr/>
          </p:nvSpPr>
          <p:spPr>
            <a:xfrm>
              <a:off x="4035415" y="4481431"/>
              <a:ext cx="114874" cy="160877"/>
            </a:xfrm>
            <a:custGeom>
              <a:avLst/>
              <a:gdLst>
                <a:gd name="connsiteX0" fmla="*/ 93673 w 114874"/>
                <a:gd name="connsiteY0" fmla="*/ 82 h 160877"/>
                <a:gd name="connsiteX1" fmla="*/ 114310 w 114874"/>
                <a:gd name="connsiteY1" fmla="*/ 74694 h 160877"/>
                <a:gd name="connsiteX2" fmla="*/ 66685 w 114874"/>
                <a:gd name="connsiteY2" fmla="*/ 101682 h 160877"/>
                <a:gd name="connsiteX3" fmla="*/ 10 w 114874"/>
                <a:gd name="connsiteY3" fmla="*/ 160419 h 160877"/>
                <a:gd name="connsiteX4" fmla="*/ 61923 w 114874"/>
                <a:gd name="connsiteY4" fmla="*/ 127082 h 160877"/>
                <a:gd name="connsiteX5" fmla="*/ 103198 w 114874"/>
                <a:gd name="connsiteY5" fmla="*/ 92157 h 160877"/>
                <a:gd name="connsiteX6" fmla="*/ 106373 w 114874"/>
                <a:gd name="connsiteY6" fmla="*/ 60407 h 160877"/>
                <a:gd name="connsiteX7" fmla="*/ 93673 w 114874"/>
                <a:gd name="connsiteY7" fmla="*/ 82 h 16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874" h="160877">
                  <a:moveTo>
                    <a:pt x="93673" y="82"/>
                  </a:moveTo>
                  <a:cubicBezTo>
                    <a:pt x="94996" y="2463"/>
                    <a:pt x="118808" y="57761"/>
                    <a:pt x="114310" y="74694"/>
                  </a:cubicBezTo>
                  <a:cubicBezTo>
                    <a:pt x="109812" y="91627"/>
                    <a:pt x="85735" y="87395"/>
                    <a:pt x="66685" y="101682"/>
                  </a:cubicBezTo>
                  <a:cubicBezTo>
                    <a:pt x="47635" y="115970"/>
                    <a:pt x="804" y="156186"/>
                    <a:pt x="10" y="160419"/>
                  </a:cubicBezTo>
                  <a:cubicBezTo>
                    <a:pt x="-784" y="164652"/>
                    <a:pt x="44725" y="138459"/>
                    <a:pt x="61923" y="127082"/>
                  </a:cubicBezTo>
                  <a:cubicBezTo>
                    <a:pt x="79121" y="115705"/>
                    <a:pt x="95790" y="103270"/>
                    <a:pt x="103198" y="92157"/>
                  </a:cubicBezTo>
                  <a:cubicBezTo>
                    <a:pt x="110606" y="81045"/>
                    <a:pt x="107696" y="73372"/>
                    <a:pt x="106373" y="60407"/>
                  </a:cubicBezTo>
                  <a:cubicBezTo>
                    <a:pt x="105050" y="47442"/>
                    <a:pt x="92350" y="-2299"/>
                    <a:pt x="93673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1A505167-CCAC-45D4-AABA-8D5C2118522C}"/>
                </a:ext>
              </a:extLst>
            </p:cNvPr>
            <p:cNvSpPr/>
            <p:nvPr/>
          </p:nvSpPr>
          <p:spPr>
            <a:xfrm>
              <a:off x="3775006" y="4448810"/>
              <a:ext cx="211647" cy="69215"/>
            </a:xfrm>
            <a:custGeom>
              <a:avLst/>
              <a:gdLst>
                <a:gd name="connsiteX0" fmla="*/ 69 w 211647"/>
                <a:gd name="connsiteY0" fmla="*/ 69215 h 69215"/>
                <a:gd name="connsiteX1" fmla="*/ 95319 w 211647"/>
                <a:gd name="connsiteY1" fmla="*/ 26353 h 69215"/>
                <a:gd name="connsiteX2" fmla="*/ 146119 w 211647"/>
                <a:gd name="connsiteY2" fmla="*/ 953 h 69215"/>
                <a:gd name="connsiteX3" fmla="*/ 211207 w 211647"/>
                <a:gd name="connsiteY3" fmla="*/ 5715 h 69215"/>
                <a:gd name="connsiteX4" fmla="*/ 171519 w 211647"/>
                <a:gd name="connsiteY4" fmla="*/ 8890 h 69215"/>
                <a:gd name="connsiteX5" fmla="*/ 111194 w 211647"/>
                <a:gd name="connsiteY5" fmla="*/ 26353 h 69215"/>
                <a:gd name="connsiteX6" fmla="*/ 69 w 211647"/>
                <a:gd name="connsiteY6" fmla="*/ 69215 h 6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647" h="69215">
                  <a:moveTo>
                    <a:pt x="69" y="69215"/>
                  </a:moveTo>
                  <a:cubicBezTo>
                    <a:pt x="-2577" y="69215"/>
                    <a:pt x="70977" y="37730"/>
                    <a:pt x="95319" y="26353"/>
                  </a:cubicBezTo>
                  <a:cubicBezTo>
                    <a:pt x="119661" y="14976"/>
                    <a:pt x="126804" y="4393"/>
                    <a:pt x="146119" y="953"/>
                  </a:cubicBezTo>
                  <a:cubicBezTo>
                    <a:pt x="165434" y="-2487"/>
                    <a:pt x="206974" y="4392"/>
                    <a:pt x="211207" y="5715"/>
                  </a:cubicBezTo>
                  <a:cubicBezTo>
                    <a:pt x="215440" y="7038"/>
                    <a:pt x="188188" y="5450"/>
                    <a:pt x="171519" y="8890"/>
                  </a:cubicBezTo>
                  <a:cubicBezTo>
                    <a:pt x="154850" y="12330"/>
                    <a:pt x="137652" y="17357"/>
                    <a:pt x="111194" y="26353"/>
                  </a:cubicBezTo>
                  <a:cubicBezTo>
                    <a:pt x="84736" y="35349"/>
                    <a:pt x="2715" y="69215"/>
                    <a:pt x="69" y="69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60A3D595-9586-466F-BBFD-F8D5640DFAF1}"/>
                </a:ext>
              </a:extLst>
            </p:cNvPr>
            <p:cNvSpPr/>
            <p:nvPr/>
          </p:nvSpPr>
          <p:spPr>
            <a:xfrm>
              <a:off x="4060639" y="4457565"/>
              <a:ext cx="14523" cy="118007"/>
            </a:xfrm>
            <a:custGeom>
              <a:avLst/>
              <a:gdLst>
                <a:gd name="connsiteX0" fmla="*/ 186 w 14523"/>
                <a:gd name="connsiteY0" fmla="*/ 135 h 118007"/>
                <a:gd name="connsiteX1" fmla="*/ 14474 w 14523"/>
                <a:gd name="connsiteY1" fmla="*/ 69985 h 118007"/>
                <a:gd name="connsiteX2" fmla="*/ 4949 w 14523"/>
                <a:gd name="connsiteY2" fmla="*/ 117610 h 118007"/>
                <a:gd name="connsiteX3" fmla="*/ 6536 w 14523"/>
                <a:gd name="connsiteY3" fmla="*/ 89035 h 118007"/>
                <a:gd name="connsiteX4" fmla="*/ 186 w 14523"/>
                <a:gd name="connsiteY4" fmla="*/ 135 h 11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3" h="118007">
                  <a:moveTo>
                    <a:pt x="186" y="135"/>
                  </a:moveTo>
                  <a:cubicBezTo>
                    <a:pt x="1509" y="-3040"/>
                    <a:pt x="13680" y="50406"/>
                    <a:pt x="14474" y="69985"/>
                  </a:cubicBezTo>
                  <a:cubicBezTo>
                    <a:pt x="15268" y="89564"/>
                    <a:pt x="6272" y="114435"/>
                    <a:pt x="4949" y="117610"/>
                  </a:cubicBezTo>
                  <a:cubicBezTo>
                    <a:pt x="3626" y="120785"/>
                    <a:pt x="8124" y="104381"/>
                    <a:pt x="6536" y="89035"/>
                  </a:cubicBezTo>
                  <a:cubicBezTo>
                    <a:pt x="4949" y="73689"/>
                    <a:pt x="-1137" y="3310"/>
                    <a:pt x="186" y="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A7F3E749-1BBB-453F-89C7-E65789EC79B1}"/>
                </a:ext>
              </a:extLst>
            </p:cNvPr>
            <p:cNvSpPr/>
            <p:nvPr/>
          </p:nvSpPr>
          <p:spPr>
            <a:xfrm>
              <a:off x="3930635" y="4659287"/>
              <a:ext cx="77822" cy="65128"/>
            </a:xfrm>
            <a:custGeom>
              <a:avLst/>
              <a:gdLst>
                <a:gd name="connsiteX0" fmla="*/ 77803 w 77822"/>
                <a:gd name="connsiteY0" fmla="*/ 26 h 65128"/>
                <a:gd name="connsiteX1" fmla="*/ 61928 w 77822"/>
                <a:gd name="connsiteY1" fmla="*/ 60351 h 65128"/>
                <a:gd name="connsiteX2" fmla="*/ 42878 w 77822"/>
                <a:gd name="connsiteY2" fmla="*/ 60351 h 65128"/>
                <a:gd name="connsiteX3" fmla="*/ 15 w 77822"/>
                <a:gd name="connsiteY3" fmla="*/ 52413 h 65128"/>
                <a:gd name="connsiteX4" fmla="*/ 38115 w 77822"/>
                <a:gd name="connsiteY4" fmla="*/ 50826 h 65128"/>
                <a:gd name="connsiteX5" fmla="*/ 58753 w 77822"/>
                <a:gd name="connsiteY5" fmla="*/ 52413 h 65128"/>
                <a:gd name="connsiteX6" fmla="*/ 77803 w 77822"/>
                <a:gd name="connsiteY6" fmla="*/ 26 h 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22" h="65128">
                  <a:moveTo>
                    <a:pt x="77803" y="26"/>
                  </a:moveTo>
                  <a:cubicBezTo>
                    <a:pt x="78332" y="1349"/>
                    <a:pt x="67749" y="50297"/>
                    <a:pt x="61928" y="60351"/>
                  </a:cubicBezTo>
                  <a:cubicBezTo>
                    <a:pt x="56107" y="70405"/>
                    <a:pt x="53197" y="61674"/>
                    <a:pt x="42878" y="60351"/>
                  </a:cubicBezTo>
                  <a:cubicBezTo>
                    <a:pt x="32559" y="59028"/>
                    <a:pt x="809" y="54000"/>
                    <a:pt x="15" y="52413"/>
                  </a:cubicBezTo>
                  <a:cubicBezTo>
                    <a:pt x="-779" y="50826"/>
                    <a:pt x="28325" y="50826"/>
                    <a:pt x="38115" y="50826"/>
                  </a:cubicBezTo>
                  <a:cubicBezTo>
                    <a:pt x="47905" y="50826"/>
                    <a:pt x="53197" y="57705"/>
                    <a:pt x="58753" y="52413"/>
                  </a:cubicBezTo>
                  <a:cubicBezTo>
                    <a:pt x="64309" y="47121"/>
                    <a:pt x="77274" y="-1297"/>
                    <a:pt x="77803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5FAFDC26-19CC-4F72-B842-DC284907A00D}"/>
                </a:ext>
              </a:extLst>
            </p:cNvPr>
            <p:cNvSpPr/>
            <p:nvPr/>
          </p:nvSpPr>
          <p:spPr>
            <a:xfrm>
              <a:off x="3579800" y="4838276"/>
              <a:ext cx="381972" cy="129090"/>
            </a:xfrm>
            <a:custGeom>
              <a:avLst/>
              <a:gdLst>
                <a:gd name="connsiteX0" fmla="*/ 13 w 381972"/>
                <a:gd name="connsiteY0" fmla="*/ 129012 h 129090"/>
                <a:gd name="connsiteX1" fmla="*/ 139713 w 381972"/>
                <a:gd name="connsiteY1" fmla="*/ 79799 h 129090"/>
                <a:gd name="connsiteX2" fmla="*/ 298463 w 381972"/>
                <a:gd name="connsiteY2" fmla="*/ 11537 h 129090"/>
                <a:gd name="connsiteX3" fmla="*/ 339738 w 381972"/>
                <a:gd name="connsiteY3" fmla="*/ 6774 h 129090"/>
                <a:gd name="connsiteX4" fmla="*/ 381013 w 381972"/>
                <a:gd name="connsiteY4" fmla="*/ 11537 h 129090"/>
                <a:gd name="connsiteX5" fmla="*/ 296875 w 381972"/>
                <a:gd name="connsiteY5" fmla="*/ 424 h 129090"/>
                <a:gd name="connsiteX6" fmla="*/ 227025 w 381972"/>
                <a:gd name="connsiteY6" fmla="*/ 28999 h 129090"/>
                <a:gd name="connsiteX7" fmla="*/ 131775 w 381972"/>
                <a:gd name="connsiteY7" fmla="*/ 68687 h 129090"/>
                <a:gd name="connsiteX8" fmla="*/ 13 w 381972"/>
                <a:gd name="connsiteY8" fmla="*/ 129012 h 12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972" h="129090">
                  <a:moveTo>
                    <a:pt x="13" y="129012"/>
                  </a:moveTo>
                  <a:cubicBezTo>
                    <a:pt x="1336" y="130864"/>
                    <a:pt x="89971" y="99378"/>
                    <a:pt x="139713" y="79799"/>
                  </a:cubicBezTo>
                  <a:cubicBezTo>
                    <a:pt x="189455" y="60220"/>
                    <a:pt x="265126" y="23708"/>
                    <a:pt x="298463" y="11537"/>
                  </a:cubicBezTo>
                  <a:cubicBezTo>
                    <a:pt x="331800" y="-634"/>
                    <a:pt x="325980" y="6774"/>
                    <a:pt x="339738" y="6774"/>
                  </a:cubicBezTo>
                  <a:cubicBezTo>
                    <a:pt x="353496" y="6774"/>
                    <a:pt x="388157" y="12595"/>
                    <a:pt x="381013" y="11537"/>
                  </a:cubicBezTo>
                  <a:cubicBezTo>
                    <a:pt x="373869" y="10479"/>
                    <a:pt x="322540" y="-2486"/>
                    <a:pt x="296875" y="424"/>
                  </a:cubicBezTo>
                  <a:cubicBezTo>
                    <a:pt x="271210" y="3334"/>
                    <a:pt x="227025" y="28999"/>
                    <a:pt x="227025" y="28999"/>
                  </a:cubicBezTo>
                  <a:cubicBezTo>
                    <a:pt x="199508" y="40376"/>
                    <a:pt x="168817" y="54399"/>
                    <a:pt x="131775" y="68687"/>
                  </a:cubicBezTo>
                  <a:cubicBezTo>
                    <a:pt x="94733" y="82974"/>
                    <a:pt x="-1310" y="127160"/>
                    <a:pt x="13" y="129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29B89485-66B5-410B-9885-ED3937D2AD4F}"/>
                </a:ext>
              </a:extLst>
            </p:cNvPr>
            <p:cNvSpPr/>
            <p:nvPr/>
          </p:nvSpPr>
          <p:spPr>
            <a:xfrm>
              <a:off x="3957638" y="4839521"/>
              <a:ext cx="142849" cy="85217"/>
            </a:xfrm>
            <a:custGeom>
              <a:avLst/>
              <a:gdLst>
                <a:gd name="connsiteX0" fmla="*/ 0 w 142849"/>
                <a:gd name="connsiteY0" fmla="*/ 5529 h 85217"/>
                <a:gd name="connsiteX1" fmla="*/ 77787 w 142849"/>
                <a:gd name="connsiteY1" fmla="*/ 3942 h 85217"/>
                <a:gd name="connsiteX2" fmla="*/ 127000 w 142849"/>
                <a:gd name="connsiteY2" fmla="*/ 56329 h 85217"/>
                <a:gd name="connsiteX3" fmla="*/ 141287 w 142849"/>
                <a:gd name="connsiteY3" fmla="*/ 84904 h 85217"/>
                <a:gd name="connsiteX4" fmla="*/ 95250 w 142849"/>
                <a:gd name="connsiteY4" fmla="*/ 38867 h 85217"/>
                <a:gd name="connsiteX5" fmla="*/ 77787 w 142849"/>
                <a:gd name="connsiteY5" fmla="*/ 19817 h 85217"/>
                <a:gd name="connsiteX6" fmla="*/ 0 w 142849"/>
                <a:gd name="connsiteY6" fmla="*/ 5529 h 8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49" h="85217">
                  <a:moveTo>
                    <a:pt x="0" y="5529"/>
                  </a:moveTo>
                  <a:cubicBezTo>
                    <a:pt x="0" y="2883"/>
                    <a:pt x="56620" y="-4525"/>
                    <a:pt x="77787" y="3942"/>
                  </a:cubicBezTo>
                  <a:cubicBezTo>
                    <a:pt x="98954" y="12409"/>
                    <a:pt x="116417" y="42835"/>
                    <a:pt x="127000" y="56329"/>
                  </a:cubicBezTo>
                  <a:cubicBezTo>
                    <a:pt x="137583" y="69823"/>
                    <a:pt x="146579" y="87814"/>
                    <a:pt x="141287" y="84904"/>
                  </a:cubicBezTo>
                  <a:cubicBezTo>
                    <a:pt x="135995" y="81994"/>
                    <a:pt x="105833" y="49715"/>
                    <a:pt x="95250" y="38867"/>
                  </a:cubicBezTo>
                  <a:cubicBezTo>
                    <a:pt x="84667" y="28019"/>
                    <a:pt x="90223" y="24580"/>
                    <a:pt x="77787" y="19817"/>
                  </a:cubicBezTo>
                  <a:cubicBezTo>
                    <a:pt x="65351" y="15054"/>
                    <a:pt x="0" y="8175"/>
                    <a:pt x="0" y="5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A643E425-3195-4AD2-AB17-34E2DAADC567}"/>
                </a:ext>
              </a:extLst>
            </p:cNvPr>
            <p:cNvSpPr/>
            <p:nvPr/>
          </p:nvSpPr>
          <p:spPr>
            <a:xfrm>
              <a:off x="3582988" y="4916679"/>
              <a:ext cx="367985" cy="74754"/>
            </a:xfrm>
            <a:custGeom>
              <a:avLst/>
              <a:gdLst>
                <a:gd name="connsiteX0" fmla="*/ 0 w 367985"/>
                <a:gd name="connsiteY0" fmla="*/ 72834 h 74754"/>
                <a:gd name="connsiteX1" fmla="*/ 119062 w 367985"/>
                <a:gd name="connsiteY1" fmla="*/ 69659 h 74754"/>
                <a:gd name="connsiteX2" fmla="*/ 195262 w 367985"/>
                <a:gd name="connsiteY2" fmla="*/ 31559 h 74754"/>
                <a:gd name="connsiteX3" fmla="*/ 282575 w 367985"/>
                <a:gd name="connsiteY3" fmla="*/ 7746 h 74754"/>
                <a:gd name="connsiteX4" fmla="*/ 366712 w 367985"/>
                <a:gd name="connsiteY4" fmla="*/ 10921 h 74754"/>
                <a:gd name="connsiteX5" fmla="*/ 327025 w 367985"/>
                <a:gd name="connsiteY5" fmla="*/ 1396 h 74754"/>
                <a:gd name="connsiteX6" fmla="*/ 242887 w 367985"/>
                <a:gd name="connsiteY6" fmla="*/ 1396 h 74754"/>
                <a:gd name="connsiteX7" fmla="*/ 182562 w 367985"/>
                <a:gd name="connsiteY7" fmla="*/ 14096 h 74754"/>
                <a:gd name="connsiteX8" fmla="*/ 120650 w 367985"/>
                <a:gd name="connsiteY8" fmla="*/ 55371 h 74754"/>
                <a:gd name="connsiteX9" fmla="*/ 0 w 367985"/>
                <a:gd name="connsiteY9" fmla="*/ 72834 h 7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985" h="74754">
                  <a:moveTo>
                    <a:pt x="0" y="72834"/>
                  </a:moveTo>
                  <a:cubicBezTo>
                    <a:pt x="-265" y="75215"/>
                    <a:pt x="86518" y="76538"/>
                    <a:pt x="119062" y="69659"/>
                  </a:cubicBezTo>
                  <a:cubicBezTo>
                    <a:pt x="151606" y="62780"/>
                    <a:pt x="168010" y="41878"/>
                    <a:pt x="195262" y="31559"/>
                  </a:cubicBezTo>
                  <a:cubicBezTo>
                    <a:pt x="222514" y="21240"/>
                    <a:pt x="254000" y="11186"/>
                    <a:pt x="282575" y="7746"/>
                  </a:cubicBezTo>
                  <a:cubicBezTo>
                    <a:pt x="311150" y="4306"/>
                    <a:pt x="359304" y="11979"/>
                    <a:pt x="366712" y="10921"/>
                  </a:cubicBezTo>
                  <a:cubicBezTo>
                    <a:pt x="374120" y="9863"/>
                    <a:pt x="347662" y="2983"/>
                    <a:pt x="327025" y="1396"/>
                  </a:cubicBezTo>
                  <a:cubicBezTo>
                    <a:pt x="306388" y="-191"/>
                    <a:pt x="266964" y="-721"/>
                    <a:pt x="242887" y="1396"/>
                  </a:cubicBezTo>
                  <a:cubicBezTo>
                    <a:pt x="218810" y="3513"/>
                    <a:pt x="202935" y="5100"/>
                    <a:pt x="182562" y="14096"/>
                  </a:cubicBezTo>
                  <a:cubicBezTo>
                    <a:pt x="162189" y="23092"/>
                    <a:pt x="146579" y="45581"/>
                    <a:pt x="120650" y="55371"/>
                  </a:cubicBezTo>
                  <a:cubicBezTo>
                    <a:pt x="94721" y="65161"/>
                    <a:pt x="265" y="70453"/>
                    <a:pt x="0" y="728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0FA4BC15-3E2B-4309-B2FB-6A4F8977C5DE}"/>
                </a:ext>
              </a:extLst>
            </p:cNvPr>
            <p:cNvSpPr/>
            <p:nvPr/>
          </p:nvSpPr>
          <p:spPr>
            <a:xfrm>
              <a:off x="3978275" y="4914887"/>
              <a:ext cx="111125" cy="74656"/>
            </a:xfrm>
            <a:custGeom>
              <a:avLst/>
              <a:gdLst>
                <a:gd name="connsiteX0" fmla="*/ 0 w 111125"/>
                <a:gd name="connsiteY0" fmla="*/ 13 h 74656"/>
                <a:gd name="connsiteX1" fmla="*/ 87313 w 111125"/>
                <a:gd name="connsiteY1" fmla="*/ 46051 h 74656"/>
                <a:gd name="connsiteX2" fmla="*/ 111125 w 111125"/>
                <a:gd name="connsiteY2" fmla="*/ 74626 h 74656"/>
                <a:gd name="connsiteX3" fmla="*/ 87313 w 111125"/>
                <a:gd name="connsiteY3" fmla="*/ 50813 h 74656"/>
                <a:gd name="connsiteX4" fmla="*/ 0 w 111125"/>
                <a:gd name="connsiteY4" fmla="*/ 13 h 7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25" h="74656">
                  <a:moveTo>
                    <a:pt x="0" y="13"/>
                  </a:moveTo>
                  <a:cubicBezTo>
                    <a:pt x="0" y="-781"/>
                    <a:pt x="68792" y="33616"/>
                    <a:pt x="87313" y="46051"/>
                  </a:cubicBezTo>
                  <a:cubicBezTo>
                    <a:pt x="105834" y="58486"/>
                    <a:pt x="111125" y="73832"/>
                    <a:pt x="111125" y="74626"/>
                  </a:cubicBezTo>
                  <a:cubicBezTo>
                    <a:pt x="111125" y="75420"/>
                    <a:pt x="103453" y="60603"/>
                    <a:pt x="87313" y="50813"/>
                  </a:cubicBezTo>
                  <a:cubicBezTo>
                    <a:pt x="71174" y="41023"/>
                    <a:pt x="0" y="807"/>
                    <a:pt x="0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CE18A140-0699-4ABB-B1AC-787C8FE28B02}"/>
                </a:ext>
              </a:extLst>
            </p:cNvPr>
            <p:cNvSpPr/>
            <p:nvPr/>
          </p:nvSpPr>
          <p:spPr>
            <a:xfrm>
              <a:off x="3963569" y="4941887"/>
              <a:ext cx="121129" cy="51391"/>
            </a:xfrm>
            <a:custGeom>
              <a:avLst/>
              <a:gdLst>
                <a:gd name="connsiteX0" fmla="*/ 419 w 121129"/>
                <a:gd name="connsiteY0" fmla="*/ 1 h 51391"/>
                <a:gd name="connsiteX1" fmla="*/ 54394 w 121129"/>
                <a:gd name="connsiteY1" fmla="*/ 39688 h 51391"/>
                <a:gd name="connsiteX2" fmla="*/ 78206 w 121129"/>
                <a:gd name="connsiteY2" fmla="*/ 49213 h 51391"/>
                <a:gd name="connsiteX3" fmla="*/ 121069 w 121129"/>
                <a:gd name="connsiteY3" fmla="*/ 50801 h 51391"/>
                <a:gd name="connsiteX4" fmla="*/ 86144 w 121129"/>
                <a:gd name="connsiteY4" fmla="*/ 41276 h 51391"/>
                <a:gd name="connsiteX5" fmla="*/ 419 w 121129"/>
                <a:gd name="connsiteY5" fmla="*/ 1 h 51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129" h="51391">
                  <a:moveTo>
                    <a:pt x="419" y="1"/>
                  </a:moveTo>
                  <a:cubicBezTo>
                    <a:pt x="-4873" y="-264"/>
                    <a:pt x="41430" y="31486"/>
                    <a:pt x="54394" y="39688"/>
                  </a:cubicBezTo>
                  <a:cubicBezTo>
                    <a:pt x="67358" y="47890"/>
                    <a:pt x="67094" y="47361"/>
                    <a:pt x="78206" y="49213"/>
                  </a:cubicBezTo>
                  <a:cubicBezTo>
                    <a:pt x="89318" y="51065"/>
                    <a:pt x="119746" y="52124"/>
                    <a:pt x="121069" y="50801"/>
                  </a:cubicBezTo>
                  <a:cubicBezTo>
                    <a:pt x="122392" y="49478"/>
                    <a:pt x="101755" y="48684"/>
                    <a:pt x="86144" y="41276"/>
                  </a:cubicBezTo>
                  <a:cubicBezTo>
                    <a:pt x="70534" y="33868"/>
                    <a:pt x="5711" y="266"/>
                    <a:pt x="419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70FEE148-11B2-4E4B-984F-358BB8FBEA9D}"/>
                </a:ext>
              </a:extLst>
            </p:cNvPr>
            <p:cNvSpPr/>
            <p:nvPr/>
          </p:nvSpPr>
          <p:spPr>
            <a:xfrm>
              <a:off x="3566761" y="5019651"/>
              <a:ext cx="327931" cy="79399"/>
            </a:xfrm>
            <a:custGeom>
              <a:avLst/>
              <a:gdLst>
                <a:gd name="connsiteX0" fmla="*/ 352 w 327931"/>
                <a:gd name="connsiteY0" fmla="*/ 24 h 79399"/>
                <a:gd name="connsiteX1" fmla="*/ 82902 w 327931"/>
                <a:gd name="connsiteY1" fmla="*/ 28599 h 79399"/>
                <a:gd name="connsiteX2" fmla="*/ 159102 w 327931"/>
                <a:gd name="connsiteY2" fmla="*/ 63524 h 79399"/>
                <a:gd name="connsiteX3" fmla="*/ 327377 w 327931"/>
                <a:gd name="connsiteY3" fmla="*/ 79399 h 79399"/>
                <a:gd name="connsiteX4" fmla="*/ 209902 w 327931"/>
                <a:gd name="connsiteY4" fmla="*/ 63524 h 79399"/>
                <a:gd name="connsiteX5" fmla="*/ 116239 w 327931"/>
                <a:gd name="connsiteY5" fmla="*/ 33362 h 79399"/>
                <a:gd name="connsiteX6" fmla="*/ 352 w 327931"/>
                <a:gd name="connsiteY6" fmla="*/ 24 h 7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31" h="79399">
                  <a:moveTo>
                    <a:pt x="352" y="24"/>
                  </a:moveTo>
                  <a:cubicBezTo>
                    <a:pt x="-5204" y="-770"/>
                    <a:pt x="56444" y="18016"/>
                    <a:pt x="82902" y="28599"/>
                  </a:cubicBezTo>
                  <a:cubicBezTo>
                    <a:pt x="109360" y="39182"/>
                    <a:pt x="118356" y="55057"/>
                    <a:pt x="159102" y="63524"/>
                  </a:cubicBezTo>
                  <a:cubicBezTo>
                    <a:pt x="199848" y="71991"/>
                    <a:pt x="318910" y="79399"/>
                    <a:pt x="327377" y="79399"/>
                  </a:cubicBezTo>
                  <a:cubicBezTo>
                    <a:pt x="335844" y="79399"/>
                    <a:pt x="245092" y="71197"/>
                    <a:pt x="209902" y="63524"/>
                  </a:cubicBezTo>
                  <a:cubicBezTo>
                    <a:pt x="174712" y="55851"/>
                    <a:pt x="149312" y="43151"/>
                    <a:pt x="116239" y="33362"/>
                  </a:cubicBezTo>
                  <a:lnTo>
                    <a:pt x="352" y="2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769A4F40-6F25-4FD8-8B01-3610D05CBA02}"/>
                </a:ext>
              </a:extLst>
            </p:cNvPr>
            <p:cNvSpPr/>
            <p:nvPr/>
          </p:nvSpPr>
          <p:spPr>
            <a:xfrm>
              <a:off x="3725854" y="4971829"/>
              <a:ext cx="163558" cy="18560"/>
            </a:xfrm>
            <a:custGeom>
              <a:avLst/>
              <a:gdLst>
                <a:gd name="connsiteX0" fmla="*/ 9 w 163558"/>
                <a:gd name="connsiteY0" fmla="*/ 12921 h 18560"/>
                <a:gd name="connsiteX1" fmla="*/ 111134 w 163558"/>
                <a:gd name="connsiteY1" fmla="*/ 8159 h 18560"/>
                <a:gd name="connsiteX2" fmla="*/ 163521 w 163558"/>
                <a:gd name="connsiteY2" fmla="*/ 221 h 18560"/>
                <a:gd name="connsiteX3" fmla="*/ 117484 w 163558"/>
                <a:gd name="connsiteY3" fmla="*/ 17684 h 18560"/>
                <a:gd name="connsiteX4" fmla="*/ 9 w 163558"/>
                <a:gd name="connsiteY4" fmla="*/ 12921 h 1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58" h="18560">
                  <a:moveTo>
                    <a:pt x="9" y="12921"/>
                  </a:moveTo>
                  <a:cubicBezTo>
                    <a:pt x="-1049" y="11333"/>
                    <a:pt x="83882" y="10276"/>
                    <a:pt x="111134" y="8159"/>
                  </a:cubicBezTo>
                  <a:cubicBezTo>
                    <a:pt x="138386" y="6042"/>
                    <a:pt x="162463" y="-1367"/>
                    <a:pt x="163521" y="221"/>
                  </a:cubicBezTo>
                  <a:cubicBezTo>
                    <a:pt x="164579" y="1809"/>
                    <a:pt x="142884" y="14509"/>
                    <a:pt x="117484" y="17684"/>
                  </a:cubicBezTo>
                  <a:cubicBezTo>
                    <a:pt x="92084" y="20859"/>
                    <a:pt x="1067" y="14509"/>
                    <a:pt x="9" y="129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E237F29D-6FD1-4A4F-BB7B-6C00FBCDF204}"/>
                </a:ext>
              </a:extLst>
            </p:cNvPr>
            <p:cNvSpPr/>
            <p:nvPr/>
          </p:nvSpPr>
          <p:spPr>
            <a:xfrm>
              <a:off x="3893373" y="4978032"/>
              <a:ext cx="120760" cy="10222"/>
            </a:xfrm>
            <a:custGeom>
              <a:avLst/>
              <a:gdLst>
                <a:gd name="connsiteX0" fmla="*/ 765 w 120760"/>
                <a:gd name="connsiteY0" fmla="*/ 1956 h 10222"/>
                <a:gd name="connsiteX1" fmla="*/ 57915 w 120760"/>
                <a:gd name="connsiteY1" fmla="*/ 1956 h 10222"/>
                <a:gd name="connsiteX2" fmla="*/ 118240 w 120760"/>
                <a:gd name="connsiteY2" fmla="*/ 368 h 10222"/>
                <a:gd name="connsiteX3" fmla="*/ 100777 w 120760"/>
                <a:gd name="connsiteY3" fmla="*/ 9893 h 10222"/>
                <a:gd name="connsiteX4" fmla="*/ 765 w 120760"/>
                <a:gd name="connsiteY4" fmla="*/ 1956 h 1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60" h="10222">
                  <a:moveTo>
                    <a:pt x="765" y="1956"/>
                  </a:moveTo>
                  <a:cubicBezTo>
                    <a:pt x="-6378" y="633"/>
                    <a:pt x="38336" y="2221"/>
                    <a:pt x="57915" y="1956"/>
                  </a:cubicBezTo>
                  <a:cubicBezTo>
                    <a:pt x="77494" y="1691"/>
                    <a:pt x="111097" y="-955"/>
                    <a:pt x="118240" y="368"/>
                  </a:cubicBezTo>
                  <a:cubicBezTo>
                    <a:pt x="125383" y="1691"/>
                    <a:pt x="116652" y="7776"/>
                    <a:pt x="100777" y="9893"/>
                  </a:cubicBezTo>
                  <a:cubicBezTo>
                    <a:pt x="84902" y="12010"/>
                    <a:pt x="7908" y="3279"/>
                    <a:pt x="765" y="19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197D2818-04B8-4CCA-B8B5-E57DAC3E3A7F}"/>
                </a:ext>
              </a:extLst>
            </p:cNvPr>
            <p:cNvSpPr/>
            <p:nvPr/>
          </p:nvSpPr>
          <p:spPr>
            <a:xfrm>
              <a:off x="3901952" y="4998309"/>
              <a:ext cx="197129" cy="98094"/>
            </a:xfrm>
            <a:custGeom>
              <a:avLst/>
              <a:gdLst>
                <a:gd name="connsiteX0" fmla="*/ 196973 w 197129"/>
                <a:gd name="connsiteY0" fmla="*/ 729 h 98094"/>
                <a:gd name="connsiteX1" fmla="*/ 141411 w 197129"/>
                <a:gd name="connsiteY1" fmla="*/ 18191 h 98094"/>
                <a:gd name="connsiteX2" fmla="*/ 120773 w 197129"/>
                <a:gd name="connsiteY2" fmla="*/ 61054 h 98094"/>
                <a:gd name="connsiteX3" fmla="*/ 69973 w 197129"/>
                <a:gd name="connsiteY3" fmla="*/ 95979 h 98094"/>
                <a:gd name="connsiteX4" fmla="*/ 123 w 197129"/>
                <a:gd name="connsiteY4" fmla="*/ 94391 h 98094"/>
                <a:gd name="connsiteX5" fmla="*/ 54098 w 197129"/>
                <a:gd name="connsiteY5" fmla="*/ 95979 h 98094"/>
                <a:gd name="connsiteX6" fmla="*/ 95373 w 197129"/>
                <a:gd name="connsiteY6" fmla="*/ 70579 h 98094"/>
                <a:gd name="connsiteX7" fmla="*/ 122361 w 197129"/>
                <a:gd name="connsiteY7" fmla="*/ 40416 h 98094"/>
                <a:gd name="connsiteX8" fmla="*/ 196973 w 197129"/>
                <a:gd name="connsiteY8" fmla="*/ 729 h 9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129" h="98094">
                  <a:moveTo>
                    <a:pt x="196973" y="729"/>
                  </a:moveTo>
                  <a:cubicBezTo>
                    <a:pt x="200148" y="-2975"/>
                    <a:pt x="154111" y="8137"/>
                    <a:pt x="141411" y="18191"/>
                  </a:cubicBezTo>
                  <a:cubicBezTo>
                    <a:pt x="128711" y="28245"/>
                    <a:pt x="132679" y="48089"/>
                    <a:pt x="120773" y="61054"/>
                  </a:cubicBezTo>
                  <a:cubicBezTo>
                    <a:pt x="108867" y="74019"/>
                    <a:pt x="90081" y="90423"/>
                    <a:pt x="69973" y="95979"/>
                  </a:cubicBezTo>
                  <a:cubicBezTo>
                    <a:pt x="49865" y="101535"/>
                    <a:pt x="2769" y="94391"/>
                    <a:pt x="123" y="94391"/>
                  </a:cubicBezTo>
                  <a:cubicBezTo>
                    <a:pt x="-2523" y="94391"/>
                    <a:pt x="38223" y="99948"/>
                    <a:pt x="54098" y="95979"/>
                  </a:cubicBezTo>
                  <a:cubicBezTo>
                    <a:pt x="69973" y="92010"/>
                    <a:pt x="83996" y="79839"/>
                    <a:pt x="95373" y="70579"/>
                  </a:cubicBezTo>
                  <a:cubicBezTo>
                    <a:pt x="106750" y="61319"/>
                    <a:pt x="111513" y="51793"/>
                    <a:pt x="122361" y="40416"/>
                  </a:cubicBezTo>
                  <a:cubicBezTo>
                    <a:pt x="133209" y="29039"/>
                    <a:pt x="193798" y="4433"/>
                    <a:pt x="196973" y="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B86E1A33-B2EC-4630-B6BC-CAC35D3670BE}"/>
                </a:ext>
              </a:extLst>
            </p:cNvPr>
            <p:cNvSpPr/>
            <p:nvPr/>
          </p:nvSpPr>
          <p:spPr>
            <a:xfrm>
              <a:off x="3558739" y="4938705"/>
              <a:ext cx="87792" cy="80977"/>
            </a:xfrm>
            <a:custGeom>
              <a:avLst/>
              <a:gdLst>
                <a:gd name="connsiteX0" fmla="*/ 87749 w 87792"/>
                <a:gd name="connsiteY0" fmla="*/ 8 h 80977"/>
                <a:gd name="connsiteX1" fmla="*/ 8374 w 87792"/>
                <a:gd name="connsiteY1" fmla="*/ 38108 h 80977"/>
                <a:gd name="connsiteX2" fmla="*/ 3611 w 87792"/>
                <a:gd name="connsiteY2" fmla="*/ 80970 h 80977"/>
                <a:gd name="connsiteX3" fmla="*/ 19486 w 87792"/>
                <a:gd name="connsiteY3" fmla="*/ 41283 h 80977"/>
                <a:gd name="connsiteX4" fmla="*/ 87749 w 87792"/>
                <a:gd name="connsiteY4" fmla="*/ 8 h 8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92" h="80977">
                  <a:moveTo>
                    <a:pt x="87749" y="8"/>
                  </a:moveTo>
                  <a:cubicBezTo>
                    <a:pt x="85897" y="-521"/>
                    <a:pt x="22397" y="24614"/>
                    <a:pt x="8374" y="38108"/>
                  </a:cubicBezTo>
                  <a:cubicBezTo>
                    <a:pt x="-5649" y="51602"/>
                    <a:pt x="1759" y="80441"/>
                    <a:pt x="3611" y="80970"/>
                  </a:cubicBezTo>
                  <a:cubicBezTo>
                    <a:pt x="5463" y="81499"/>
                    <a:pt x="7580" y="52925"/>
                    <a:pt x="19486" y="41283"/>
                  </a:cubicBezTo>
                  <a:cubicBezTo>
                    <a:pt x="31392" y="29641"/>
                    <a:pt x="89601" y="537"/>
                    <a:pt x="87749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C6ABA3E1-06AC-4B6E-B465-4A8ADD0C75F5}"/>
                </a:ext>
              </a:extLst>
            </p:cNvPr>
            <p:cNvSpPr/>
            <p:nvPr/>
          </p:nvSpPr>
          <p:spPr>
            <a:xfrm>
              <a:off x="3980822" y="4746497"/>
              <a:ext cx="318621" cy="666164"/>
            </a:xfrm>
            <a:custGeom>
              <a:avLst/>
              <a:gdLst>
                <a:gd name="connsiteX0" fmla="*/ 318128 w 318621"/>
                <a:gd name="connsiteY0" fmla="*/ 128 h 666164"/>
                <a:gd name="connsiteX1" fmla="*/ 254628 w 318621"/>
                <a:gd name="connsiteY1" fmla="*/ 169991 h 666164"/>
                <a:gd name="connsiteX2" fmla="*/ 159378 w 318621"/>
                <a:gd name="connsiteY2" fmla="*/ 436691 h 666164"/>
                <a:gd name="connsiteX3" fmla="*/ 80003 w 318621"/>
                <a:gd name="connsiteY3" fmla="*/ 549403 h 666164"/>
                <a:gd name="connsiteX4" fmla="*/ 3803 w 318621"/>
                <a:gd name="connsiteY4" fmla="*/ 663703 h 666164"/>
                <a:gd name="connsiteX5" fmla="*/ 24441 w 318621"/>
                <a:gd name="connsiteY5" fmla="*/ 611316 h 666164"/>
                <a:gd name="connsiteX6" fmla="*/ 135566 w 318621"/>
                <a:gd name="connsiteY6" fmla="*/ 425578 h 666164"/>
                <a:gd name="connsiteX7" fmla="*/ 221291 w 318621"/>
                <a:gd name="connsiteY7" fmla="*/ 195391 h 666164"/>
                <a:gd name="connsiteX8" fmla="*/ 318128 w 318621"/>
                <a:gd name="connsiteY8" fmla="*/ 128 h 66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621" h="666164">
                  <a:moveTo>
                    <a:pt x="318128" y="128"/>
                  </a:moveTo>
                  <a:cubicBezTo>
                    <a:pt x="323684" y="-4105"/>
                    <a:pt x="281086" y="97231"/>
                    <a:pt x="254628" y="169991"/>
                  </a:cubicBezTo>
                  <a:cubicBezTo>
                    <a:pt x="228170" y="242751"/>
                    <a:pt x="188482" y="373456"/>
                    <a:pt x="159378" y="436691"/>
                  </a:cubicBezTo>
                  <a:cubicBezTo>
                    <a:pt x="130274" y="499926"/>
                    <a:pt x="105932" y="511568"/>
                    <a:pt x="80003" y="549403"/>
                  </a:cubicBezTo>
                  <a:cubicBezTo>
                    <a:pt x="54074" y="587238"/>
                    <a:pt x="13063" y="653384"/>
                    <a:pt x="3803" y="663703"/>
                  </a:cubicBezTo>
                  <a:cubicBezTo>
                    <a:pt x="-5457" y="674022"/>
                    <a:pt x="2480" y="651004"/>
                    <a:pt x="24441" y="611316"/>
                  </a:cubicBezTo>
                  <a:cubicBezTo>
                    <a:pt x="46402" y="571628"/>
                    <a:pt x="102758" y="494899"/>
                    <a:pt x="135566" y="425578"/>
                  </a:cubicBezTo>
                  <a:cubicBezTo>
                    <a:pt x="168374" y="356257"/>
                    <a:pt x="193245" y="260743"/>
                    <a:pt x="221291" y="195391"/>
                  </a:cubicBezTo>
                  <a:cubicBezTo>
                    <a:pt x="249337" y="130039"/>
                    <a:pt x="312572" y="4361"/>
                    <a:pt x="318128" y="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DE5FA241-FF24-482C-A7B8-3B414DB0D21B}"/>
                </a:ext>
              </a:extLst>
            </p:cNvPr>
            <p:cNvSpPr/>
            <p:nvPr/>
          </p:nvSpPr>
          <p:spPr>
            <a:xfrm>
              <a:off x="3568699" y="5377305"/>
              <a:ext cx="407776" cy="189288"/>
            </a:xfrm>
            <a:custGeom>
              <a:avLst/>
              <a:gdLst>
                <a:gd name="connsiteX0" fmla="*/ 1 w 407776"/>
                <a:gd name="connsiteY0" fmla="*/ 113858 h 189288"/>
                <a:gd name="connsiteX1" fmla="*/ 176214 w 407776"/>
                <a:gd name="connsiteY1" fmla="*/ 188470 h 189288"/>
                <a:gd name="connsiteX2" fmla="*/ 295276 w 407776"/>
                <a:gd name="connsiteY2" fmla="*/ 144020 h 189288"/>
                <a:gd name="connsiteX3" fmla="*/ 406401 w 407776"/>
                <a:gd name="connsiteY3" fmla="*/ 2733 h 189288"/>
                <a:gd name="connsiteX4" fmla="*/ 360364 w 407776"/>
                <a:gd name="connsiteY4" fmla="*/ 47183 h 189288"/>
                <a:gd name="connsiteX5" fmla="*/ 254001 w 407776"/>
                <a:gd name="connsiteY5" fmla="*/ 148783 h 189288"/>
                <a:gd name="connsiteX6" fmla="*/ 179389 w 407776"/>
                <a:gd name="connsiteY6" fmla="*/ 158308 h 189288"/>
                <a:gd name="connsiteX7" fmla="*/ 1 w 407776"/>
                <a:gd name="connsiteY7" fmla="*/ 113858 h 18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776" h="189288">
                  <a:moveTo>
                    <a:pt x="1" y="113858"/>
                  </a:moveTo>
                  <a:cubicBezTo>
                    <a:pt x="-528" y="118885"/>
                    <a:pt x="127002" y="183443"/>
                    <a:pt x="176214" y="188470"/>
                  </a:cubicBezTo>
                  <a:cubicBezTo>
                    <a:pt x="225427" y="193497"/>
                    <a:pt x="256912" y="174976"/>
                    <a:pt x="295276" y="144020"/>
                  </a:cubicBezTo>
                  <a:cubicBezTo>
                    <a:pt x="333641" y="113064"/>
                    <a:pt x="395553" y="18872"/>
                    <a:pt x="406401" y="2733"/>
                  </a:cubicBezTo>
                  <a:cubicBezTo>
                    <a:pt x="417249" y="-13406"/>
                    <a:pt x="360364" y="47183"/>
                    <a:pt x="360364" y="47183"/>
                  </a:cubicBezTo>
                  <a:cubicBezTo>
                    <a:pt x="334964" y="71525"/>
                    <a:pt x="284164" y="130262"/>
                    <a:pt x="254001" y="148783"/>
                  </a:cubicBezTo>
                  <a:cubicBezTo>
                    <a:pt x="223839" y="167304"/>
                    <a:pt x="218812" y="162541"/>
                    <a:pt x="179389" y="158308"/>
                  </a:cubicBezTo>
                  <a:cubicBezTo>
                    <a:pt x="139966" y="154075"/>
                    <a:pt x="530" y="108831"/>
                    <a:pt x="1" y="113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7883E1BE-AE74-4615-8205-D369E27A7578}"/>
                </a:ext>
              </a:extLst>
            </p:cNvPr>
            <p:cNvSpPr/>
            <p:nvPr/>
          </p:nvSpPr>
          <p:spPr>
            <a:xfrm>
              <a:off x="2754125" y="5165478"/>
              <a:ext cx="865960" cy="341975"/>
            </a:xfrm>
            <a:custGeom>
              <a:avLst/>
              <a:gdLst>
                <a:gd name="connsiteX0" fmla="*/ 9713 w 865960"/>
                <a:gd name="connsiteY0" fmla="*/ 9772 h 341975"/>
                <a:gd name="connsiteX1" fmla="*/ 430400 w 865960"/>
                <a:gd name="connsiteY1" fmla="*/ 160585 h 341975"/>
                <a:gd name="connsiteX2" fmla="*/ 839975 w 865960"/>
                <a:gd name="connsiteY2" fmla="*/ 332035 h 341975"/>
                <a:gd name="connsiteX3" fmla="*/ 825688 w 865960"/>
                <a:gd name="connsiteY3" fmla="*/ 322510 h 341975"/>
                <a:gd name="connsiteX4" fmla="*/ 773300 w 865960"/>
                <a:gd name="connsiteY4" fmla="*/ 285997 h 341975"/>
                <a:gd name="connsiteX5" fmla="*/ 511363 w 865960"/>
                <a:gd name="connsiteY5" fmla="*/ 176460 h 341975"/>
                <a:gd name="connsiteX6" fmla="*/ 166875 w 865960"/>
                <a:gd name="connsiteY6" fmla="*/ 35172 h 341975"/>
                <a:gd name="connsiteX7" fmla="*/ 9713 w 865960"/>
                <a:gd name="connsiteY7" fmla="*/ 9772 h 34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5960" h="341975">
                  <a:moveTo>
                    <a:pt x="9713" y="9772"/>
                  </a:moveTo>
                  <a:cubicBezTo>
                    <a:pt x="53634" y="30674"/>
                    <a:pt x="292023" y="106875"/>
                    <a:pt x="430400" y="160585"/>
                  </a:cubicBezTo>
                  <a:cubicBezTo>
                    <a:pt x="568777" y="214296"/>
                    <a:pt x="774094" y="305048"/>
                    <a:pt x="839975" y="332035"/>
                  </a:cubicBezTo>
                  <a:cubicBezTo>
                    <a:pt x="905856" y="359022"/>
                    <a:pt x="825688" y="322510"/>
                    <a:pt x="825688" y="322510"/>
                  </a:cubicBezTo>
                  <a:cubicBezTo>
                    <a:pt x="814576" y="314837"/>
                    <a:pt x="825687" y="310339"/>
                    <a:pt x="773300" y="285997"/>
                  </a:cubicBezTo>
                  <a:cubicBezTo>
                    <a:pt x="720913" y="261655"/>
                    <a:pt x="511363" y="176460"/>
                    <a:pt x="511363" y="176460"/>
                  </a:cubicBezTo>
                  <a:cubicBezTo>
                    <a:pt x="410292" y="134656"/>
                    <a:pt x="253658" y="66922"/>
                    <a:pt x="166875" y="35172"/>
                  </a:cubicBezTo>
                  <a:cubicBezTo>
                    <a:pt x="80092" y="3422"/>
                    <a:pt x="-34208" y="-11130"/>
                    <a:pt x="9713" y="9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9250D997-121D-4DEB-B840-4C00FF0C2B25}"/>
                </a:ext>
              </a:extLst>
            </p:cNvPr>
            <p:cNvSpPr/>
            <p:nvPr/>
          </p:nvSpPr>
          <p:spPr>
            <a:xfrm>
              <a:off x="2385766" y="4502426"/>
              <a:ext cx="206342" cy="447264"/>
            </a:xfrm>
            <a:custGeom>
              <a:avLst/>
              <a:gdLst>
                <a:gd name="connsiteX0" fmla="*/ 247 w 206342"/>
                <a:gd name="connsiteY0" fmla="*/ 2899 h 447264"/>
                <a:gd name="connsiteX1" fmla="*/ 114547 w 206342"/>
                <a:gd name="connsiteY1" fmla="*/ 209274 h 447264"/>
                <a:gd name="connsiteX2" fmla="*/ 198684 w 206342"/>
                <a:gd name="connsiteY2" fmla="*/ 436287 h 447264"/>
                <a:gd name="connsiteX3" fmla="*/ 198684 w 206342"/>
                <a:gd name="connsiteY3" fmla="*/ 398187 h 447264"/>
                <a:gd name="connsiteX4" fmla="*/ 165347 w 206342"/>
                <a:gd name="connsiteY4" fmla="*/ 280712 h 447264"/>
                <a:gd name="connsiteX5" fmla="*/ 85972 w 206342"/>
                <a:gd name="connsiteY5" fmla="*/ 99737 h 447264"/>
                <a:gd name="connsiteX6" fmla="*/ 247 w 206342"/>
                <a:gd name="connsiteY6" fmla="*/ 2899 h 44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342" h="447264">
                  <a:moveTo>
                    <a:pt x="247" y="2899"/>
                  </a:moveTo>
                  <a:cubicBezTo>
                    <a:pt x="5009" y="21155"/>
                    <a:pt x="81474" y="137043"/>
                    <a:pt x="114547" y="209274"/>
                  </a:cubicBezTo>
                  <a:cubicBezTo>
                    <a:pt x="147620" y="281505"/>
                    <a:pt x="184661" y="404801"/>
                    <a:pt x="198684" y="436287"/>
                  </a:cubicBezTo>
                  <a:cubicBezTo>
                    <a:pt x="212707" y="467773"/>
                    <a:pt x="204240" y="424116"/>
                    <a:pt x="198684" y="398187"/>
                  </a:cubicBezTo>
                  <a:cubicBezTo>
                    <a:pt x="193128" y="372258"/>
                    <a:pt x="184132" y="330454"/>
                    <a:pt x="165347" y="280712"/>
                  </a:cubicBezTo>
                  <a:cubicBezTo>
                    <a:pt x="146562" y="230970"/>
                    <a:pt x="111108" y="142600"/>
                    <a:pt x="85972" y="99737"/>
                  </a:cubicBezTo>
                  <a:cubicBezTo>
                    <a:pt x="60837" y="56875"/>
                    <a:pt x="-4515" y="-15357"/>
                    <a:pt x="247" y="28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087F177F-5C1D-48BF-90E1-2320A86076B0}"/>
                </a:ext>
              </a:extLst>
            </p:cNvPr>
            <p:cNvSpPr/>
            <p:nvPr/>
          </p:nvSpPr>
          <p:spPr>
            <a:xfrm>
              <a:off x="2604745" y="4962481"/>
              <a:ext cx="195020" cy="222639"/>
            </a:xfrm>
            <a:custGeom>
              <a:avLst/>
              <a:gdLst>
                <a:gd name="connsiteX0" fmla="*/ 343 w 195020"/>
                <a:gd name="connsiteY0" fmla="*/ 44 h 222639"/>
                <a:gd name="connsiteX1" fmla="*/ 78130 w 195020"/>
                <a:gd name="connsiteY1" fmla="*/ 138157 h 222639"/>
                <a:gd name="connsiteX2" fmla="*/ 189255 w 195020"/>
                <a:gd name="connsiteY2" fmla="*/ 220707 h 222639"/>
                <a:gd name="connsiteX3" fmla="*/ 171793 w 195020"/>
                <a:gd name="connsiteY3" fmla="*/ 190544 h 222639"/>
                <a:gd name="connsiteX4" fmla="*/ 108293 w 195020"/>
                <a:gd name="connsiteY4" fmla="*/ 123869 h 222639"/>
                <a:gd name="connsiteX5" fmla="*/ 343 w 195020"/>
                <a:gd name="connsiteY5" fmla="*/ 44 h 2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20" h="222639">
                  <a:moveTo>
                    <a:pt x="343" y="44"/>
                  </a:moveTo>
                  <a:cubicBezTo>
                    <a:pt x="-4684" y="2425"/>
                    <a:pt x="46645" y="101380"/>
                    <a:pt x="78130" y="138157"/>
                  </a:cubicBezTo>
                  <a:cubicBezTo>
                    <a:pt x="109615" y="174934"/>
                    <a:pt x="173645" y="211976"/>
                    <a:pt x="189255" y="220707"/>
                  </a:cubicBezTo>
                  <a:cubicBezTo>
                    <a:pt x="204866" y="229438"/>
                    <a:pt x="185287" y="206684"/>
                    <a:pt x="171793" y="190544"/>
                  </a:cubicBezTo>
                  <a:cubicBezTo>
                    <a:pt x="158299" y="174404"/>
                    <a:pt x="136868" y="155354"/>
                    <a:pt x="108293" y="123869"/>
                  </a:cubicBezTo>
                  <a:cubicBezTo>
                    <a:pt x="79718" y="92384"/>
                    <a:pt x="5370" y="-2337"/>
                    <a:pt x="343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3B0871B6-5A85-4767-8723-843EC2F67F8A}"/>
                </a:ext>
              </a:extLst>
            </p:cNvPr>
            <p:cNvSpPr/>
            <p:nvPr/>
          </p:nvSpPr>
          <p:spPr>
            <a:xfrm>
              <a:off x="1893363" y="3997139"/>
              <a:ext cx="323930" cy="135124"/>
            </a:xfrm>
            <a:custGeom>
              <a:avLst/>
              <a:gdLst>
                <a:gd name="connsiteX0" fmla="*/ 322787 w 323930"/>
                <a:gd name="connsiteY0" fmla="*/ 135124 h 135124"/>
                <a:gd name="connsiteX1" fmla="*/ 183087 w 323930"/>
                <a:gd name="connsiteY1" fmla="*/ 36699 h 135124"/>
                <a:gd name="connsiteX2" fmla="*/ 60850 w 323930"/>
                <a:gd name="connsiteY2" fmla="*/ 186 h 135124"/>
                <a:gd name="connsiteX3" fmla="*/ 525 w 323930"/>
                <a:gd name="connsiteY3" fmla="*/ 49399 h 135124"/>
                <a:gd name="connsiteX4" fmla="*/ 35450 w 323930"/>
                <a:gd name="connsiteY4" fmla="*/ 33524 h 135124"/>
                <a:gd name="connsiteX5" fmla="*/ 102125 w 323930"/>
                <a:gd name="connsiteY5" fmla="*/ 35111 h 135124"/>
                <a:gd name="connsiteX6" fmla="*/ 322787 w 323930"/>
                <a:gd name="connsiteY6" fmla="*/ 135124 h 13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930" h="135124">
                  <a:moveTo>
                    <a:pt x="322787" y="135124"/>
                  </a:moveTo>
                  <a:cubicBezTo>
                    <a:pt x="336281" y="135389"/>
                    <a:pt x="226743" y="59189"/>
                    <a:pt x="183087" y="36699"/>
                  </a:cubicBezTo>
                  <a:cubicBezTo>
                    <a:pt x="139431" y="14209"/>
                    <a:pt x="91277" y="-1931"/>
                    <a:pt x="60850" y="186"/>
                  </a:cubicBezTo>
                  <a:cubicBezTo>
                    <a:pt x="30423" y="2303"/>
                    <a:pt x="4758" y="43843"/>
                    <a:pt x="525" y="49399"/>
                  </a:cubicBezTo>
                  <a:cubicBezTo>
                    <a:pt x="-3708" y="54955"/>
                    <a:pt x="18517" y="35905"/>
                    <a:pt x="35450" y="33524"/>
                  </a:cubicBezTo>
                  <a:cubicBezTo>
                    <a:pt x="52383" y="31143"/>
                    <a:pt x="58204" y="18972"/>
                    <a:pt x="102125" y="35111"/>
                  </a:cubicBezTo>
                  <a:cubicBezTo>
                    <a:pt x="146046" y="51250"/>
                    <a:pt x="309293" y="134859"/>
                    <a:pt x="322787" y="135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641655D9-20A7-486A-81F8-DD4EA66B46BE}"/>
                </a:ext>
              </a:extLst>
            </p:cNvPr>
            <p:cNvSpPr/>
            <p:nvPr/>
          </p:nvSpPr>
          <p:spPr>
            <a:xfrm>
              <a:off x="2201355" y="4219446"/>
              <a:ext cx="221383" cy="75278"/>
            </a:xfrm>
            <a:custGeom>
              <a:avLst/>
              <a:gdLst>
                <a:gd name="connsiteX0" fmla="*/ 2095 w 221383"/>
                <a:gd name="connsiteY0" fmla="*/ 129 h 75278"/>
                <a:gd name="connsiteX1" fmla="*/ 81470 w 221383"/>
                <a:gd name="connsiteY1" fmla="*/ 55692 h 75278"/>
                <a:gd name="connsiteX2" fmla="*/ 217995 w 221383"/>
                <a:gd name="connsiteY2" fmla="*/ 68392 h 75278"/>
                <a:gd name="connsiteX3" fmla="*/ 164020 w 221383"/>
                <a:gd name="connsiteY3" fmla="*/ 73154 h 75278"/>
                <a:gd name="connsiteX4" fmla="*/ 2095 w 221383"/>
                <a:gd name="connsiteY4" fmla="*/ 129 h 7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83" h="75278">
                  <a:moveTo>
                    <a:pt x="2095" y="129"/>
                  </a:moveTo>
                  <a:cubicBezTo>
                    <a:pt x="-11663" y="-2781"/>
                    <a:pt x="45487" y="44315"/>
                    <a:pt x="81470" y="55692"/>
                  </a:cubicBezTo>
                  <a:cubicBezTo>
                    <a:pt x="117453" y="67069"/>
                    <a:pt x="204237" y="65482"/>
                    <a:pt x="217995" y="68392"/>
                  </a:cubicBezTo>
                  <a:cubicBezTo>
                    <a:pt x="231753" y="71302"/>
                    <a:pt x="201591" y="78975"/>
                    <a:pt x="164020" y="73154"/>
                  </a:cubicBezTo>
                  <a:cubicBezTo>
                    <a:pt x="126449" y="67333"/>
                    <a:pt x="15853" y="3039"/>
                    <a:pt x="2095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F2813929-DC20-450D-B23B-67571B081816}"/>
                </a:ext>
              </a:extLst>
            </p:cNvPr>
            <p:cNvSpPr/>
            <p:nvPr/>
          </p:nvSpPr>
          <p:spPr>
            <a:xfrm>
              <a:off x="2409741" y="4308280"/>
              <a:ext cx="216857" cy="429071"/>
            </a:xfrm>
            <a:custGeom>
              <a:avLst/>
              <a:gdLst>
                <a:gd name="connsiteX0" fmla="*/ 6434 w 216857"/>
                <a:gd name="connsiteY0" fmla="*/ 195 h 429071"/>
                <a:gd name="connsiteX1" fmla="*/ 1672 w 216857"/>
                <a:gd name="connsiteY1" fmla="*/ 101795 h 429071"/>
                <a:gd name="connsiteX2" fmla="*/ 30247 w 216857"/>
                <a:gd name="connsiteY2" fmla="*/ 190695 h 429071"/>
                <a:gd name="connsiteX3" fmla="*/ 208047 w 216857"/>
                <a:gd name="connsiteY3" fmla="*/ 420883 h 429071"/>
                <a:gd name="connsiteX4" fmla="*/ 185822 w 216857"/>
                <a:gd name="connsiteY4" fmla="*/ 370083 h 429071"/>
                <a:gd name="connsiteX5" fmla="*/ 150897 w 216857"/>
                <a:gd name="connsiteY5" fmla="*/ 297058 h 429071"/>
                <a:gd name="connsiteX6" fmla="*/ 31834 w 216857"/>
                <a:gd name="connsiteY6" fmla="*/ 128783 h 429071"/>
                <a:gd name="connsiteX7" fmla="*/ 6434 w 216857"/>
                <a:gd name="connsiteY7" fmla="*/ 195 h 42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857" h="429071">
                  <a:moveTo>
                    <a:pt x="6434" y="195"/>
                  </a:moveTo>
                  <a:cubicBezTo>
                    <a:pt x="1407" y="-4303"/>
                    <a:pt x="-2297" y="70045"/>
                    <a:pt x="1672" y="101795"/>
                  </a:cubicBezTo>
                  <a:cubicBezTo>
                    <a:pt x="5641" y="133545"/>
                    <a:pt x="-4149" y="137514"/>
                    <a:pt x="30247" y="190695"/>
                  </a:cubicBezTo>
                  <a:cubicBezTo>
                    <a:pt x="64643" y="243876"/>
                    <a:pt x="182118" y="390985"/>
                    <a:pt x="208047" y="420883"/>
                  </a:cubicBezTo>
                  <a:cubicBezTo>
                    <a:pt x="233976" y="450781"/>
                    <a:pt x="195347" y="390720"/>
                    <a:pt x="185822" y="370083"/>
                  </a:cubicBezTo>
                  <a:cubicBezTo>
                    <a:pt x="176297" y="349446"/>
                    <a:pt x="176562" y="337275"/>
                    <a:pt x="150897" y="297058"/>
                  </a:cubicBezTo>
                  <a:cubicBezTo>
                    <a:pt x="125232" y="256841"/>
                    <a:pt x="56176" y="174556"/>
                    <a:pt x="31834" y="128783"/>
                  </a:cubicBezTo>
                  <a:cubicBezTo>
                    <a:pt x="7492" y="83010"/>
                    <a:pt x="11461" y="4693"/>
                    <a:pt x="6434" y="195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49FE4F42-BD1D-4047-B3DA-C4243528A102}"/>
                </a:ext>
              </a:extLst>
            </p:cNvPr>
            <p:cNvSpPr/>
            <p:nvPr/>
          </p:nvSpPr>
          <p:spPr>
            <a:xfrm>
              <a:off x="2418485" y="3729999"/>
              <a:ext cx="299315" cy="163574"/>
            </a:xfrm>
            <a:custGeom>
              <a:avLst/>
              <a:gdLst>
                <a:gd name="connsiteX0" fmla="*/ 299315 w 299315"/>
                <a:gd name="connsiteY0" fmla="*/ 626 h 163574"/>
                <a:gd name="connsiteX1" fmla="*/ 185015 w 299315"/>
                <a:gd name="connsiteY1" fmla="*/ 106989 h 163574"/>
                <a:gd name="connsiteX2" fmla="*/ 2453 w 299315"/>
                <a:gd name="connsiteY2" fmla="*/ 162551 h 163574"/>
                <a:gd name="connsiteX3" fmla="*/ 86590 w 299315"/>
                <a:gd name="connsiteY3" fmla="*/ 137151 h 163574"/>
                <a:gd name="connsiteX4" fmla="*/ 185015 w 299315"/>
                <a:gd name="connsiteY4" fmla="*/ 65714 h 163574"/>
                <a:gd name="connsiteX5" fmla="*/ 299315 w 299315"/>
                <a:gd name="connsiteY5" fmla="*/ 626 h 16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315" h="163574">
                  <a:moveTo>
                    <a:pt x="299315" y="626"/>
                  </a:moveTo>
                  <a:cubicBezTo>
                    <a:pt x="299315" y="7505"/>
                    <a:pt x="234492" y="80002"/>
                    <a:pt x="185015" y="106989"/>
                  </a:cubicBezTo>
                  <a:cubicBezTo>
                    <a:pt x="135538" y="133976"/>
                    <a:pt x="18857" y="157524"/>
                    <a:pt x="2453" y="162551"/>
                  </a:cubicBezTo>
                  <a:cubicBezTo>
                    <a:pt x="-13951" y="167578"/>
                    <a:pt x="56163" y="153290"/>
                    <a:pt x="86590" y="137151"/>
                  </a:cubicBezTo>
                  <a:cubicBezTo>
                    <a:pt x="117017" y="121012"/>
                    <a:pt x="150884" y="86087"/>
                    <a:pt x="185015" y="65714"/>
                  </a:cubicBezTo>
                  <a:cubicBezTo>
                    <a:pt x="219146" y="45341"/>
                    <a:pt x="299315" y="-6253"/>
                    <a:pt x="299315" y="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74880261-6441-4A91-AB1E-2BFD111D5C90}"/>
                </a:ext>
              </a:extLst>
            </p:cNvPr>
            <p:cNvSpPr/>
            <p:nvPr/>
          </p:nvSpPr>
          <p:spPr>
            <a:xfrm>
              <a:off x="2380538" y="3884149"/>
              <a:ext cx="196012" cy="168838"/>
            </a:xfrm>
            <a:custGeom>
              <a:avLst/>
              <a:gdLst>
                <a:gd name="connsiteX0" fmla="*/ 192800 w 196012"/>
                <a:gd name="connsiteY0" fmla="*/ 464 h 168838"/>
                <a:gd name="connsiteX1" fmla="*/ 132475 w 196012"/>
                <a:gd name="connsiteY1" fmla="*/ 103651 h 168838"/>
                <a:gd name="connsiteX2" fmla="*/ 5475 w 196012"/>
                <a:gd name="connsiteY2" fmla="*/ 163976 h 168838"/>
                <a:gd name="connsiteX3" fmla="*/ 38812 w 196012"/>
                <a:gd name="connsiteY3" fmla="*/ 148101 h 168838"/>
                <a:gd name="connsiteX4" fmla="*/ 192800 w 196012"/>
                <a:gd name="connsiteY4" fmla="*/ 464 h 16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12" h="168838">
                  <a:moveTo>
                    <a:pt x="192800" y="464"/>
                  </a:moveTo>
                  <a:cubicBezTo>
                    <a:pt x="208411" y="-6944"/>
                    <a:pt x="163696" y="76399"/>
                    <a:pt x="132475" y="103651"/>
                  </a:cubicBezTo>
                  <a:cubicBezTo>
                    <a:pt x="101254" y="130903"/>
                    <a:pt x="5475" y="163976"/>
                    <a:pt x="5475" y="163976"/>
                  </a:cubicBezTo>
                  <a:cubicBezTo>
                    <a:pt x="-10136" y="171384"/>
                    <a:pt x="9708" y="173236"/>
                    <a:pt x="38812" y="148101"/>
                  </a:cubicBezTo>
                  <a:cubicBezTo>
                    <a:pt x="67916" y="122966"/>
                    <a:pt x="177189" y="7872"/>
                    <a:pt x="192800" y="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6EC90287-9756-4108-9FB6-5814867ED9AC}"/>
                </a:ext>
              </a:extLst>
            </p:cNvPr>
            <p:cNvSpPr/>
            <p:nvPr/>
          </p:nvSpPr>
          <p:spPr>
            <a:xfrm>
              <a:off x="2388237" y="4034269"/>
              <a:ext cx="154499" cy="198112"/>
            </a:xfrm>
            <a:custGeom>
              <a:avLst/>
              <a:gdLst>
                <a:gd name="connsiteX0" fmla="*/ 153351 w 154499"/>
                <a:gd name="connsiteY0" fmla="*/ 1156 h 198112"/>
                <a:gd name="connsiteX1" fmla="*/ 116838 w 154499"/>
                <a:gd name="connsiteY1" fmla="*/ 101169 h 198112"/>
                <a:gd name="connsiteX2" fmla="*/ 951 w 154499"/>
                <a:gd name="connsiteY2" fmla="*/ 198006 h 198112"/>
                <a:gd name="connsiteX3" fmla="*/ 62863 w 154499"/>
                <a:gd name="connsiteY3" fmla="*/ 118631 h 198112"/>
                <a:gd name="connsiteX4" fmla="*/ 81913 w 154499"/>
                <a:gd name="connsiteY4" fmla="*/ 50369 h 198112"/>
                <a:gd name="connsiteX5" fmla="*/ 153351 w 154499"/>
                <a:gd name="connsiteY5" fmla="*/ 1156 h 19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499" h="198112">
                  <a:moveTo>
                    <a:pt x="153351" y="1156"/>
                  </a:moveTo>
                  <a:cubicBezTo>
                    <a:pt x="159172" y="9623"/>
                    <a:pt x="142238" y="68361"/>
                    <a:pt x="116838" y="101169"/>
                  </a:cubicBezTo>
                  <a:cubicBezTo>
                    <a:pt x="91438" y="133977"/>
                    <a:pt x="9947" y="195096"/>
                    <a:pt x="951" y="198006"/>
                  </a:cubicBezTo>
                  <a:cubicBezTo>
                    <a:pt x="-8045" y="200916"/>
                    <a:pt x="49369" y="143237"/>
                    <a:pt x="62863" y="118631"/>
                  </a:cubicBezTo>
                  <a:cubicBezTo>
                    <a:pt x="76357" y="94025"/>
                    <a:pt x="67890" y="67831"/>
                    <a:pt x="81913" y="50369"/>
                  </a:cubicBezTo>
                  <a:cubicBezTo>
                    <a:pt x="95936" y="32907"/>
                    <a:pt x="147530" y="-7311"/>
                    <a:pt x="153351" y="1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06F6075D-0454-4174-B3A1-B4A0171A2AF8}"/>
                </a:ext>
              </a:extLst>
            </p:cNvPr>
            <p:cNvSpPr/>
            <p:nvPr/>
          </p:nvSpPr>
          <p:spPr>
            <a:xfrm>
              <a:off x="2214558" y="4141635"/>
              <a:ext cx="226211" cy="103494"/>
            </a:xfrm>
            <a:custGeom>
              <a:avLst/>
              <a:gdLst>
                <a:gd name="connsiteX0" fmla="*/ 5 w 226211"/>
                <a:gd name="connsiteY0" fmla="*/ 153 h 103494"/>
                <a:gd name="connsiteX1" fmla="*/ 115892 w 226211"/>
                <a:gd name="connsiteY1" fmla="*/ 87465 h 103494"/>
                <a:gd name="connsiteX2" fmla="*/ 223842 w 226211"/>
                <a:gd name="connsiteY2" fmla="*/ 103340 h 103494"/>
                <a:gd name="connsiteX3" fmla="*/ 184155 w 226211"/>
                <a:gd name="connsiteY3" fmla="*/ 93815 h 103494"/>
                <a:gd name="connsiteX4" fmla="*/ 111130 w 226211"/>
                <a:gd name="connsiteY4" fmla="*/ 66828 h 103494"/>
                <a:gd name="connsiteX5" fmla="*/ 5 w 226211"/>
                <a:gd name="connsiteY5" fmla="*/ 153 h 10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211" h="103494">
                  <a:moveTo>
                    <a:pt x="5" y="153"/>
                  </a:moveTo>
                  <a:cubicBezTo>
                    <a:pt x="799" y="3592"/>
                    <a:pt x="78586" y="70267"/>
                    <a:pt x="115892" y="87465"/>
                  </a:cubicBezTo>
                  <a:cubicBezTo>
                    <a:pt x="153198" y="104663"/>
                    <a:pt x="223842" y="103340"/>
                    <a:pt x="223842" y="103340"/>
                  </a:cubicBezTo>
                  <a:cubicBezTo>
                    <a:pt x="235219" y="104398"/>
                    <a:pt x="202940" y="99900"/>
                    <a:pt x="184155" y="93815"/>
                  </a:cubicBezTo>
                  <a:cubicBezTo>
                    <a:pt x="165370" y="87730"/>
                    <a:pt x="141822" y="81645"/>
                    <a:pt x="111130" y="66828"/>
                  </a:cubicBezTo>
                  <a:cubicBezTo>
                    <a:pt x="80438" y="52011"/>
                    <a:pt x="-789" y="-3286"/>
                    <a:pt x="5" y="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955B8B7A-E091-4B4E-B1B4-6B9835E3C43D}"/>
                </a:ext>
              </a:extLst>
            </p:cNvPr>
            <p:cNvSpPr/>
            <p:nvPr/>
          </p:nvSpPr>
          <p:spPr>
            <a:xfrm>
              <a:off x="2549199" y="4068379"/>
              <a:ext cx="262673" cy="548145"/>
            </a:xfrm>
            <a:custGeom>
              <a:avLst/>
              <a:gdLst>
                <a:gd name="connsiteX0" fmla="*/ 11439 w 262673"/>
                <a:gd name="connsiteY0" fmla="*/ 384 h 548145"/>
                <a:gd name="connsiteX1" fmla="*/ 40014 w 262673"/>
                <a:gd name="connsiteY1" fmla="*/ 297246 h 548145"/>
                <a:gd name="connsiteX2" fmla="*/ 82876 w 262673"/>
                <a:gd name="connsiteY2" fmla="*/ 397259 h 548145"/>
                <a:gd name="connsiteX3" fmla="*/ 252739 w 262673"/>
                <a:gd name="connsiteY3" fmla="*/ 541721 h 548145"/>
                <a:gd name="connsiteX4" fmla="*/ 219401 w 262673"/>
                <a:gd name="connsiteY4" fmla="*/ 513146 h 548145"/>
                <a:gd name="connsiteX5" fmla="*/ 27314 w 262673"/>
                <a:gd name="connsiteY5" fmla="*/ 425834 h 548145"/>
                <a:gd name="connsiteX6" fmla="*/ 326 w 262673"/>
                <a:gd name="connsiteY6" fmla="*/ 238509 h 548145"/>
                <a:gd name="connsiteX7" fmla="*/ 11439 w 262673"/>
                <a:gd name="connsiteY7" fmla="*/ 384 h 54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2673" h="548145">
                  <a:moveTo>
                    <a:pt x="11439" y="384"/>
                  </a:moveTo>
                  <a:cubicBezTo>
                    <a:pt x="18054" y="10174"/>
                    <a:pt x="28108" y="231100"/>
                    <a:pt x="40014" y="297246"/>
                  </a:cubicBezTo>
                  <a:cubicBezTo>
                    <a:pt x="51920" y="363392"/>
                    <a:pt x="47422" y="356513"/>
                    <a:pt x="82876" y="397259"/>
                  </a:cubicBezTo>
                  <a:cubicBezTo>
                    <a:pt x="118330" y="438005"/>
                    <a:pt x="229985" y="522407"/>
                    <a:pt x="252739" y="541721"/>
                  </a:cubicBezTo>
                  <a:cubicBezTo>
                    <a:pt x="275493" y="561036"/>
                    <a:pt x="256972" y="532460"/>
                    <a:pt x="219401" y="513146"/>
                  </a:cubicBezTo>
                  <a:cubicBezTo>
                    <a:pt x="181830" y="493832"/>
                    <a:pt x="63826" y="471607"/>
                    <a:pt x="27314" y="425834"/>
                  </a:cubicBezTo>
                  <a:cubicBezTo>
                    <a:pt x="-9198" y="380061"/>
                    <a:pt x="2178" y="306771"/>
                    <a:pt x="326" y="238509"/>
                  </a:cubicBezTo>
                  <a:cubicBezTo>
                    <a:pt x="-1526" y="170247"/>
                    <a:pt x="4824" y="-9406"/>
                    <a:pt x="11439" y="38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F69755D5-8DC0-4D07-8CAF-E9557A197012}"/>
                </a:ext>
              </a:extLst>
            </p:cNvPr>
            <p:cNvSpPr/>
            <p:nvPr/>
          </p:nvSpPr>
          <p:spPr>
            <a:xfrm>
              <a:off x="2461727" y="4146163"/>
              <a:ext cx="97843" cy="429830"/>
            </a:xfrm>
            <a:custGeom>
              <a:avLst/>
              <a:gdLst>
                <a:gd name="connsiteX0" fmla="*/ 76686 w 97843"/>
                <a:gd name="connsiteY0" fmla="*/ 387 h 429830"/>
                <a:gd name="connsiteX1" fmla="*/ 486 w 97843"/>
                <a:gd name="connsiteY1" fmla="*/ 186125 h 429830"/>
                <a:gd name="connsiteX2" fmla="*/ 46523 w 97843"/>
                <a:gd name="connsiteY2" fmla="*/ 319475 h 429830"/>
                <a:gd name="connsiteX3" fmla="*/ 95736 w 97843"/>
                <a:gd name="connsiteY3" fmla="*/ 425837 h 429830"/>
                <a:gd name="connsiteX4" fmla="*/ 84623 w 97843"/>
                <a:gd name="connsiteY4" fmla="*/ 390912 h 429830"/>
                <a:gd name="connsiteX5" fmla="*/ 46523 w 97843"/>
                <a:gd name="connsiteY5" fmla="*/ 238512 h 429830"/>
                <a:gd name="connsiteX6" fmla="*/ 76686 w 97843"/>
                <a:gd name="connsiteY6" fmla="*/ 387 h 42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843" h="429830">
                  <a:moveTo>
                    <a:pt x="76686" y="387"/>
                  </a:moveTo>
                  <a:cubicBezTo>
                    <a:pt x="69013" y="-8344"/>
                    <a:pt x="5513" y="132944"/>
                    <a:pt x="486" y="186125"/>
                  </a:cubicBezTo>
                  <a:cubicBezTo>
                    <a:pt x="-4541" y="239306"/>
                    <a:pt x="30648" y="279523"/>
                    <a:pt x="46523" y="319475"/>
                  </a:cubicBezTo>
                  <a:cubicBezTo>
                    <a:pt x="62398" y="359427"/>
                    <a:pt x="89386" y="413931"/>
                    <a:pt x="95736" y="425837"/>
                  </a:cubicBezTo>
                  <a:cubicBezTo>
                    <a:pt x="102086" y="437743"/>
                    <a:pt x="92825" y="422133"/>
                    <a:pt x="84623" y="390912"/>
                  </a:cubicBezTo>
                  <a:cubicBezTo>
                    <a:pt x="76421" y="359691"/>
                    <a:pt x="48110" y="300954"/>
                    <a:pt x="46523" y="238512"/>
                  </a:cubicBezTo>
                  <a:cubicBezTo>
                    <a:pt x="44936" y="176070"/>
                    <a:pt x="84359" y="9118"/>
                    <a:pt x="76686" y="387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B0A5880C-994F-4B12-90EC-B1FC774C71BD}"/>
                </a:ext>
              </a:extLst>
            </p:cNvPr>
            <p:cNvSpPr/>
            <p:nvPr/>
          </p:nvSpPr>
          <p:spPr>
            <a:xfrm>
              <a:off x="2599375" y="3161333"/>
              <a:ext cx="434931" cy="622971"/>
            </a:xfrm>
            <a:custGeom>
              <a:avLst/>
              <a:gdLst>
                <a:gd name="connsiteX0" fmla="*/ 434338 w 434931"/>
                <a:gd name="connsiteY0" fmla="*/ 967 h 622971"/>
                <a:gd name="connsiteX1" fmla="*/ 348613 w 434931"/>
                <a:gd name="connsiteY1" fmla="*/ 140667 h 622971"/>
                <a:gd name="connsiteX2" fmla="*/ 286700 w 434931"/>
                <a:gd name="connsiteY2" fmla="*/ 358155 h 622971"/>
                <a:gd name="connsiteX3" fmla="*/ 243838 w 434931"/>
                <a:gd name="connsiteY3" fmla="*/ 432767 h 622971"/>
                <a:gd name="connsiteX4" fmla="*/ 13650 w 434931"/>
                <a:gd name="connsiteY4" fmla="*/ 612155 h 622971"/>
                <a:gd name="connsiteX5" fmla="*/ 50163 w 434931"/>
                <a:gd name="connsiteY5" fmla="*/ 591517 h 622971"/>
                <a:gd name="connsiteX6" fmla="*/ 245425 w 434931"/>
                <a:gd name="connsiteY6" fmla="*/ 497855 h 622971"/>
                <a:gd name="connsiteX7" fmla="*/ 277175 w 434931"/>
                <a:gd name="connsiteY7" fmla="*/ 353392 h 622971"/>
                <a:gd name="connsiteX8" fmla="*/ 302575 w 434931"/>
                <a:gd name="connsiteY8" fmla="*/ 208930 h 622971"/>
                <a:gd name="connsiteX9" fmla="*/ 434338 w 434931"/>
                <a:gd name="connsiteY9" fmla="*/ 967 h 62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931" h="622971">
                  <a:moveTo>
                    <a:pt x="434338" y="967"/>
                  </a:moveTo>
                  <a:cubicBezTo>
                    <a:pt x="442011" y="-10410"/>
                    <a:pt x="373219" y="81136"/>
                    <a:pt x="348613" y="140667"/>
                  </a:cubicBezTo>
                  <a:cubicBezTo>
                    <a:pt x="324007" y="200198"/>
                    <a:pt x="304162" y="309472"/>
                    <a:pt x="286700" y="358155"/>
                  </a:cubicBezTo>
                  <a:cubicBezTo>
                    <a:pt x="269238" y="406838"/>
                    <a:pt x="289346" y="390434"/>
                    <a:pt x="243838" y="432767"/>
                  </a:cubicBezTo>
                  <a:cubicBezTo>
                    <a:pt x="198330" y="475100"/>
                    <a:pt x="45929" y="585697"/>
                    <a:pt x="13650" y="612155"/>
                  </a:cubicBezTo>
                  <a:cubicBezTo>
                    <a:pt x="-18629" y="638613"/>
                    <a:pt x="11534" y="610567"/>
                    <a:pt x="50163" y="591517"/>
                  </a:cubicBezTo>
                  <a:cubicBezTo>
                    <a:pt x="88792" y="572467"/>
                    <a:pt x="207590" y="537542"/>
                    <a:pt x="245425" y="497855"/>
                  </a:cubicBezTo>
                  <a:cubicBezTo>
                    <a:pt x="283260" y="458168"/>
                    <a:pt x="267650" y="401546"/>
                    <a:pt x="277175" y="353392"/>
                  </a:cubicBezTo>
                  <a:cubicBezTo>
                    <a:pt x="286700" y="305238"/>
                    <a:pt x="281408" y="264228"/>
                    <a:pt x="302575" y="208930"/>
                  </a:cubicBezTo>
                  <a:cubicBezTo>
                    <a:pt x="323742" y="153632"/>
                    <a:pt x="426665" y="12344"/>
                    <a:pt x="434338" y="9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CB24EE72-11D7-4465-9E80-4F125733E381}"/>
                </a:ext>
              </a:extLst>
            </p:cNvPr>
            <p:cNvSpPr/>
            <p:nvPr/>
          </p:nvSpPr>
          <p:spPr>
            <a:xfrm>
              <a:off x="2834638" y="3393837"/>
              <a:ext cx="188372" cy="451509"/>
            </a:xfrm>
            <a:custGeom>
              <a:avLst/>
              <a:gdLst>
                <a:gd name="connsiteX0" fmla="*/ 187962 w 188372"/>
                <a:gd name="connsiteY0" fmla="*/ 238 h 451509"/>
                <a:gd name="connsiteX1" fmla="*/ 62550 w 188372"/>
                <a:gd name="connsiteY1" fmla="*/ 233601 h 451509"/>
                <a:gd name="connsiteX2" fmla="*/ 2225 w 188372"/>
                <a:gd name="connsiteY2" fmla="*/ 443151 h 451509"/>
                <a:gd name="connsiteX3" fmla="*/ 13337 w 188372"/>
                <a:gd name="connsiteY3" fmla="*/ 397113 h 451509"/>
                <a:gd name="connsiteX4" fmla="*/ 16512 w 188372"/>
                <a:gd name="connsiteY4" fmla="*/ 278051 h 451509"/>
                <a:gd name="connsiteX5" fmla="*/ 187962 w 188372"/>
                <a:gd name="connsiteY5" fmla="*/ 238 h 4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372" h="451509">
                  <a:moveTo>
                    <a:pt x="187962" y="238"/>
                  </a:moveTo>
                  <a:cubicBezTo>
                    <a:pt x="195635" y="-7170"/>
                    <a:pt x="93506" y="159782"/>
                    <a:pt x="62550" y="233601"/>
                  </a:cubicBezTo>
                  <a:cubicBezTo>
                    <a:pt x="31594" y="307420"/>
                    <a:pt x="10427" y="415899"/>
                    <a:pt x="2225" y="443151"/>
                  </a:cubicBezTo>
                  <a:cubicBezTo>
                    <a:pt x="-5977" y="470403"/>
                    <a:pt x="10956" y="424630"/>
                    <a:pt x="13337" y="397113"/>
                  </a:cubicBezTo>
                  <a:cubicBezTo>
                    <a:pt x="15718" y="369596"/>
                    <a:pt x="-13650" y="340493"/>
                    <a:pt x="16512" y="278051"/>
                  </a:cubicBezTo>
                  <a:cubicBezTo>
                    <a:pt x="46674" y="215609"/>
                    <a:pt x="180289" y="7646"/>
                    <a:pt x="187962" y="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6C03BAB7-39A0-4806-BB28-F89EB832D0F0}"/>
                </a:ext>
              </a:extLst>
            </p:cNvPr>
            <p:cNvSpPr/>
            <p:nvPr/>
          </p:nvSpPr>
          <p:spPr>
            <a:xfrm>
              <a:off x="2722926" y="3740131"/>
              <a:ext cx="115322" cy="604411"/>
            </a:xfrm>
            <a:custGeom>
              <a:avLst/>
              <a:gdLst>
                <a:gd name="connsiteX0" fmla="*/ 113937 w 115322"/>
                <a:gd name="connsiteY0" fmla="*/ 19 h 604411"/>
                <a:gd name="connsiteX1" fmla="*/ 5987 w 115322"/>
                <a:gd name="connsiteY1" fmla="*/ 220682 h 604411"/>
                <a:gd name="connsiteX2" fmla="*/ 13924 w 115322"/>
                <a:gd name="connsiteY2" fmla="*/ 587394 h 604411"/>
                <a:gd name="connsiteX3" fmla="*/ 13924 w 115322"/>
                <a:gd name="connsiteY3" fmla="*/ 509607 h 604411"/>
                <a:gd name="connsiteX4" fmla="*/ 63137 w 115322"/>
                <a:gd name="connsiteY4" fmla="*/ 209569 h 604411"/>
                <a:gd name="connsiteX5" fmla="*/ 113937 w 115322"/>
                <a:gd name="connsiteY5" fmla="*/ 19 h 60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22" h="604411">
                  <a:moveTo>
                    <a:pt x="113937" y="19"/>
                  </a:moveTo>
                  <a:cubicBezTo>
                    <a:pt x="104412" y="1871"/>
                    <a:pt x="22656" y="122786"/>
                    <a:pt x="5987" y="220682"/>
                  </a:cubicBezTo>
                  <a:cubicBezTo>
                    <a:pt x="-10682" y="318578"/>
                    <a:pt x="12601" y="539240"/>
                    <a:pt x="13924" y="587394"/>
                  </a:cubicBezTo>
                  <a:cubicBezTo>
                    <a:pt x="15247" y="635548"/>
                    <a:pt x="5722" y="572578"/>
                    <a:pt x="13924" y="509607"/>
                  </a:cubicBezTo>
                  <a:cubicBezTo>
                    <a:pt x="22126" y="446636"/>
                    <a:pt x="44881" y="288150"/>
                    <a:pt x="63137" y="209569"/>
                  </a:cubicBezTo>
                  <a:cubicBezTo>
                    <a:pt x="81393" y="130988"/>
                    <a:pt x="123462" y="-1833"/>
                    <a:pt x="113937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7524BC42-0113-42CB-A750-3B3776AC016E}"/>
                </a:ext>
              </a:extLst>
            </p:cNvPr>
            <p:cNvSpPr/>
            <p:nvPr/>
          </p:nvSpPr>
          <p:spPr>
            <a:xfrm>
              <a:off x="2746739" y="4166553"/>
              <a:ext cx="57394" cy="506722"/>
            </a:xfrm>
            <a:custGeom>
              <a:avLst/>
              <a:gdLst>
                <a:gd name="connsiteX0" fmla="*/ 15511 w 57394"/>
                <a:gd name="connsiteY0" fmla="*/ 635 h 506722"/>
                <a:gd name="connsiteX1" fmla="*/ 1224 w 57394"/>
                <a:gd name="connsiteY1" fmla="*/ 178435 h 506722"/>
                <a:gd name="connsiteX2" fmla="*/ 44086 w 57394"/>
                <a:gd name="connsiteY2" fmla="*/ 494347 h 506722"/>
                <a:gd name="connsiteX3" fmla="*/ 50436 w 57394"/>
                <a:gd name="connsiteY3" fmla="*/ 422910 h 506722"/>
                <a:gd name="connsiteX4" fmla="*/ 55199 w 57394"/>
                <a:gd name="connsiteY4" fmla="*/ 237172 h 506722"/>
                <a:gd name="connsiteX5" fmla="*/ 15511 w 57394"/>
                <a:gd name="connsiteY5" fmla="*/ 635 h 5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94" h="506722">
                  <a:moveTo>
                    <a:pt x="15511" y="635"/>
                  </a:moveTo>
                  <a:cubicBezTo>
                    <a:pt x="6515" y="-9154"/>
                    <a:pt x="-3538" y="96150"/>
                    <a:pt x="1224" y="178435"/>
                  </a:cubicBezTo>
                  <a:cubicBezTo>
                    <a:pt x="5986" y="260720"/>
                    <a:pt x="35884" y="453601"/>
                    <a:pt x="44086" y="494347"/>
                  </a:cubicBezTo>
                  <a:cubicBezTo>
                    <a:pt x="52288" y="535093"/>
                    <a:pt x="48584" y="465772"/>
                    <a:pt x="50436" y="422910"/>
                  </a:cubicBezTo>
                  <a:cubicBezTo>
                    <a:pt x="52288" y="380048"/>
                    <a:pt x="61549" y="304112"/>
                    <a:pt x="55199" y="237172"/>
                  </a:cubicBezTo>
                  <a:cubicBezTo>
                    <a:pt x="48849" y="170232"/>
                    <a:pt x="24507" y="10424"/>
                    <a:pt x="15511" y="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2E969798-0895-43D9-9A80-142B7CA690E9}"/>
                </a:ext>
              </a:extLst>
            </p:cNvPr>
            <p:cNvSpPr/>
            <p:nvPr/>
          </p:nvSpPr>
          <p:spPr>
            <a:xfrm>
              <a:off x="3087066" y="3817411"/>
              <a:ext cx="104537" cy="796201"/>
            </a:xfrm>
            <a:custGeom>
              <a:avLst/>
              <a:gdLst>
                <a:gd name="connsiteX0" fmla="*/ 56184 w 104537"/>
                <a:gd name="connsiteY0" fmla="*/ 527 h 796201"/>
                <a:gd name="connsiteX1" fmla="*/ 622 w 104537"/>
                <a:gd name="connsiteY1" fmla="*/ 321202 h 796201"/>
                <a:gd name="connsiteX2" fmla="*/ 99047 w 104537"/>
                <a:gd name="connsiteY2" fmla="*/ 778402 h 796201"/>
                <a:gd name="connsiteX3" fmla="*/ 92697 w 104537"/>
                <a:gd name="connsiteY3" fmla="*/ 710139 h 796201"/>
                <a:gd name="connsiteX4" fmla="*/ 78409 w 104537"/>
                <a:gd name="connsiteY4" fmla="*/ 556152 h 796201"/>
                <a:gd name="connsiteX5" fmla="*/ 37134 w 104537"/>
                <a:gd name="connsiteY5" fmla="*/ 252939 h 796201"/>
                <a:gd name="connsiteX6" fmla="*/ 56184 w 104537"/>
                <a:gd name="connsiteY6" fmla="*/ 527 h 79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537" h="796201">
                  <a:moveTo>
                    <a:pt x="56184" y="527"/>
                  </a:moveTo>
                  <a:cubicBezTo>
                    <a:pt x="50099" y="11904"/>
                    <a:pt x="-6522" y="191556"/>
                    <a:pt x="622" y="321202"/>
                  </a:cubicBezTo>
                  <a:cubicBezTo>
                    <a:pt x="7766" y="450848"/>
                    <a:pt x="83701" y="713579"/>
                    <a:pt x="99047" y="778402"/>
                  </a:cubicBezTo>
                  <a:cubicBezTo>
                    <a:pt x="114393" y="843225"/>
                    <a:pt x="92697" y="710139"/>
                    <a:pt x="92697" y="710139"/>
                  </a:cubicBezTo>
                  <a:cubicBezTo>
                    <a:pt x="89257" y="673097"/>
                    <a:pt x="87669" y="632352"/>
                    <a:pt x="78409" y="556152"/>
                  </a:cubicBezTo>
                  <a:cubicBezTo>
                    <a:pt x="69149" y="479952"/>
                    <a:pt x="42161" y="341310"/>
                    <a:pt x="37134" y="252939"/>
                  </a:cubicBezTo>
                  <a:cubicBezTo>
                    <a:pt x="32107" y="164568"/>
                    <a:pt x="62269" y="-10850"/>
                    <a:pt x="56184" y="5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51BC5982-CA11-4B96-A1F6-3A1D998150C5}"/>
                </a:ext>
              </a:extLst>
            </p:cNvPr>
            <p:cNvSpPr/>
            <p:nvPr/>
          </p:nvSpPr>
          <p:spPr>
            <a:xfrm>
              <a:off x="2819686" y="3782639"/>
              <a:ext cx="299067" cy="908561"/>
            </a:xfrm>
            <a:custGeom>
              <a:avLst/>
              <a:gdLst>
                <a:gd name="connsiteX0" fmla="*/ 298164 w 299067"/>
                <a:gd name="connsiteY0" fmla="*/ 374 h 908561"/>
                <a:gd name="connsiteX1" fmla="*/ 98139 w 299067"/>
                <a:gd name="connsiteY1" fmla="*/ 351211 h 908561"/>
                <a:gd name="connsiteX2" fmla="*/ 39402 w 299067"/>
                <a:gd name="connsiteY2" fmla="*/ 597274 h 908561"/>
                <a:gd name="connsiteX3" fmla="*/ 67977 w 299067"/>
                <a:gd name="connsiteY3" fmla="*/ 876674 h 908561"/>
                <a:gd name="connsiteX4" fmla="*/ 71152 w 299067"/>
                <a:gd name="connsiteY4" fmla="*/ 851274 h 908561"/>
                <a:gd name="connsiteX5" fmla="*/ 9239 w 299067"/>
                <a:gd name="connsiteY5" fmla="*/ 421061 h 908561"/>
                <a:gd name="connsiteX6" fmla="*/ 298164 w 299067"/>
                <a:gd name="connsiteY6" fmla="*/ 374 h 90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067" h="908561">
                  <a:moveTo>
                    <a:pt x="298164" y="374"/>
                  </a:moveTo>
                  <a:cubicBezTo>
                    <a:pt x="312980" y="-11268"/>
                    <a:pt x="141266" y="251728"/>
                    <a:pt x="98139" y="351211"/>
                  </a:cubicBezTo>
                  <a:cubicBezTo>
                    <a:pt x="55012" y="450694"/>
                    <a:pt x="44429" y="509697"/>
                    <a:pt x="39402" y="597274"/>
                  </a:cubicBezTo>
                  <a:cubicBezTo>
                    <a:pt x="34375" y="684851"/>
                    <a:pt x="62685" y="834341"/>
                    <a:pt x="67977" y="876674"/>
                  </a:cubicBezTo>
                  <a:cubicBezTo>
                    <a:pt x="73269" y="919007"/>
                    <a:pt x="80942" y="927209"/>
                    <a:pt x="71152" y="851274"/>
                  </a:cubicBezTo>
                  <a:cubicBezTo>
                    <a:pt x="61362" y="775339"/>
                    <a:pt x="-28596" y="560761"/>
                    <a:pt x="9239" y="421061"/>
                  </a:cubicBezTo>
                  <a:cubicBezTo>
                    <a:pt x="47074" y="281361"/>
                    <a:pt x="283348" y="12016"/>
                    <a:pt x="298164" y="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194C5993-5525-4FAA-87A5-D3B5FBEBEA2B}"/>
                </a:ext>
              </a:extLst>
            </p:cNvPr>
            <p:cNvSpPr/>
            <p:nvPr/>
          </p:nvSpPr>
          <p:spPr>
            <a:xfrm>
              <a:off x="3421952" y="2949539"/>
              <a:ext cx="331560" cy="540406"/>
            </a:xfrm>
            <a:custGeom>
              <a:avLst/>
              <a:gdLst>
                <a:gd name="connsiteX0" fmla="*/ 330898 w 331560"/>
                <a:gd name="connsiteY0" fmla="*/ 73061 h 540406"/>
                <a:gd name="connsiteX1" fmla="*/ 180086 w 331560"/>
                <a:gd name="connsiteY1" fmla="*/ 36549 h 540406"/>
                <a:gd name="connsiteX2" fmla="*/ 14986 w 331560"/>
                <a:gd name="connsiteY2" fmla="*/ 504861 h 540406"/>
                <a:gd name="connsiteX3" fmla="*/ 11811 w 331560"/>
                <a:gd name="connsiteY3" fmla="*/ 468349 h 540406"/>
                <a:gd name="connsiteX4" fmla="*/ 51498 w 331560"/>
                <a:gd name="connsiteY4" fmla="*/ 155611 h 540406"/>
                <a:gd name="connsiteX5" fmla="*/ 100711 w 331560"/>
                <a:gd name="connsiteY5" fmla="*/ 65124 h 540406"/>
                <a:gd name="connsiteX6" fmla="*/ 230886 w 331560"/>
                <a:gd name="connsiteY6" fmla="*/ 36 h 540406"/>
                <a:gd name="connsiteX7" fmla="*/ 330898 w 331560"/>
                <a:gd name="connsiteY7" fmla="*/ 73061 h 54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560" h="540406">
                  <a:moveTo>
                    <a:pt x="330898" y="73061"/>
                  </a:moveTo>
                  <a:cubicBezTo>
                    <a:pt x="322431" y="79147"/>
                    <a:pt x="232738" y="-35417"/>
                    <a:pt x="180086" y="36549"/>
                  </a:cubicBezTo>
                  <a:cubicBezTo>
                    <a:pt x="127434" y="108515"/>
                    <a:pt x="43032" y="432894"/>
                    <a:pt x="14986" y="504861"/>
                  </a:cubicBezTo>
                  <a:cubicBezTo>
                    <a:pt x="-13060" y="576828"/>
                    <a:pt x="5726" y="526557"/>
                    <a:pt x="11811" y="468349"/>
                  </a:cubicBezTo>
                  <a:cubicBezTo>
                    <a:pt x="17896" y="410141"/>
                    <a:pt x="36681" y="222815"/>
                    <a:pt x="51498" y="155611"/>
                  </a:cubicBezTo>
                  <a:cubicBezTo>
                    <a:pt x="66315" y="88407"/>
                    <a:pt x="70813" y="91053"/>
                    <a:pt x="100711" y="65124"/>
                  </a:cubicBezTo>
                  <a:cubicBezTo>
                    <a:pt x="130609" y="39195"/>
                    <a:pt x="197284" y="1888"/>
                    <a:pt x="230886" y="36"/>
                  </a:cubicBezTo>
                  <a:cubicBezTo>
                    <a:pt x="264488" y="-1816"/>
                    <a:pt x="339365" y="66975"/>
                    <a:pt x="330898" y="73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313FA53F-7FA1-4CFD-9D6C-EA6E2A44CCE2}"/>
                </a:ext>
              </a:extLst>
            </p:cNvPr>
            <p:cNvSpPr/>
            <p:nvPr/>
          </p:nvSpPr>
          <p:spPr>
            <a:xfrm>
              <a:off x="3338871" y="2951131"/>
              <a:ext cx="177783" cy="678390"/>
            </a:xfrm>
            <a:custGeom>
              <a:avLst/>
              <a:gdLst>
                <a:gd name="connsiteX0" fmla="*/ 177442 w 177783"/>
                <a:gd name="connsiteY0" fmla="*/ 32 h 678390"/>
                <a:gd name="connsiteX1" fmla="*/ 48854 w 177783"/>
                <a:gd name="connsiteY1" fmla="*/ 271494 h 678390"/>
                <a:gd name="connsiteX2" fmla="*/ 53617 w 177783"/>
                <a:gd name="connsiteY2" fmla="*/ 636619 h 678390"/>
                <a:gd name="connsiteX3" fmla="*/ 64729 w 177783"/>
                <a:gd name="connsiteY3" fmla="*/ 668369 h 678390"/>
                <a:gd name="connsiteX4" fmla="*/ 50442 w 177783"/>
                <a:gd name="connsiteY4" fmla="*/ 619157 h 678390"/>
                <a:gd name="connsiteX5" fmla="*/ 4404 w 177783"/>
                <a:gd name="connsiteY5" fmla="*/ 255619 h 678390"/>
                <a:gd name="connsiteX6" fmla="*/ 177442 w 177783"/>
                <a:gd name="connsiteY6" fmla="*/ 32 h 67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83" h="678390">
                  <a:moveTo>
                    <a:pt x="177442" y="32"/>
                  </a:moveTo>
                  <a:cubicBezTo>
                    <a:pt x="184850" y="2678"/>
                    <a:pt x="69491" y="165396"/>
                    <a:pt x="48854" y="271494"/>
                  </a:cubicBezTo>
                  <a:cubicBezTo>
                    <a:pt x="28217" y="377592"/>
                    <a:pt x="50971" y="570473"/>
                    <a:pt x="53617" y="636619"/>
                  </a:cubicBezTo>
                  <a:cubicBezTo>
                    <a:pt x="56263" y="702765"/>
                    <a:pt x="65258" y="671279"/>
                    <a:pt x="64729" y="668369"/>
                  </a:cubicBezTo>
                  <a:cubicBezTo>
                    <a:pt x="64200" y="665459"/>
                    <a:pt x="60496" y="687949"/>
                    <a:pt x="50442" y="619157"/>
                  </a:cubicBezTo>
                  <a:cubicBezTo>
                    <a:pt x="40388" y="550365"/>
                    <a:pt x="-15969" y="356690"/>
                    <a:pt x="4404" y="255619"/>
                  </a:cubicBezTo>
                  <a:cubicBezTo>
                    <a:pt x="24777" y="154548"/>
                    <a:pt x="170034" y="-2614"/>
                    <a:pt x="177442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0A1413D2-606E-4783-9D6F-010C4AB0A580}"/>
                </a:ext>
              </a:extLst>
            </p:cNvPr>
            <p:cNvSpPr/>
            <p:nvPr/>
          </p:nvSpPr>
          <p:spPr>
            <a:xfrm>
              <a:off x="3344828" y="3470067"/>
              <a:ext cx="66748" cy="563411"/>
            </a:xfrm>
            <a:custGeom>
              <a:avLst/>
              <a:gdLst>
                <a:gd name="connsiteX0" fmla="*/ 35 w 66748"/>
                <a:gd name="connsiteY0" fmla="*/ 208 h 563411"/>
                <a:gd name="connsiteX1" fmla="*/ 65122 w 66748"/>
                <a:gd name="connsiteY1" fmla="*/ 306596 h 563411"/>
                <a:gd name="connsiteX2" fmla="*/ 46072 w 66748"/>
                <a:gd name="connsiteY2" fmla="*/ 468521 h 563411"/>
                <a:gd name="connsiteX3" fmla="*/ 34960 w 66748"/>
                <a:gd name="connsiteY3" fmla="*/ 547896 h 563411"/>
                <a:gd name="connsiteX4" fmla="*/ 31785 w 66748"/>
                <a:gd name="connsiteY4" fmla="*/ 544721 h 563411"/>
                <a:gd name="connsiteX5" fmla="*/ 55597 w 66748"/>
                <a:gd name="connsiteY5" fmla="*/ 355808 h 563411"/>
                <a:gd name="connsiteX6" fmla="*/ 35 w 66748"/>
                <a:gd name="connsiteY6" fmla="*/ 208 h 56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48" h="563411">
                  <a:moveTo>
                    <a:pt x="35" y="208"/>
                  </a:moveTo>
                  <a:cubicBezTo>
                    <a:pt x="1623" y="-7994"/>
                    <a:pt x="57449" y="228544"/>
                    <a:pt x="65122" y="306596"/>
                  </a:cubicBezTo>
                  <a:cubicBezTo>
                    <a:pt x="72795" y="384648"/>
                    <a:pt x="51099" y="428304"/>
                    <a:pt x="46072" y="468521"/>
                  </a:cubicBezTo>
                  <a:cubicBezTo>
                    <a:pt x="41045" y="508738"/>
                    <a:pt x="34960" y="547896"/>
                    <a:pt x="34960" y="547896"/>
                  </a:cubicBezTo>
                  <a:cubicBezTo>
                    <a:pt x="32579" y="560596"/>
                    <a:pt x="28346" y="576736"/>
                    <a:pt x="31785" y="544721"/>
                  </a:cubicBezTo>
                  <a:cubicBezTo>
                    <a:pt x="35225" y="512706"/>
                    <a:pt x="59830" y="442856"/>
                    <a:pt x="55597" y="355808"/>
                  </a:cubicBezTo>
                  <a:cubicBezTo>
                    <a:pt x="51364" y="268760"/>
                    <a:pt x="-1553" y="8410"/>
                    <a:pt x="35" y="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DA3DCAC2-1E8F-4E9A-8E95-069135AF7BC2}"/>
                </a:ext>
              </a:extLst>
            </p:cNvPr>
            <p:cNvSpPr/>
            <p:nvPr/>
          </p:nvSpPr>
          <p:spPr>
            <a:xfrm>
              <a:off x="3345348" y="3922344"/>
              <a:ext cx="56883" cy="509620"/>
            </a:xfrm>
            <a:custGeom>
              <a:avLst/>
              <a:gdLst>
                <a:gd name="connsiteX0" fmla="*/ 56665 w 56883"/>
                <a:gd name="connsiteY0" fmla="*/ 369 h 509620"/>
                <a:gd name="connsiteX1" fmla="*/ 1102 w 56883"/>
                <a:gd name="connsiteY1" fmla="*/ 155944 h 509620"/>
                <a:gd name="connsiteX2" fmla="*/ 20152 w 56883"/>
                <a:gd name="connsiteY2" fmla="*/ 494081 h 509620"/>
                <a:gd name="connsiteX3" fmla="*/ 26502 w 56883"/>
                <a:gd name="connsiteY3" fmla="*/ 433756 h 509620"/>
                <a:gd name="connsiteX4" fmla="*/ 37615 w 56883"/>
                <a:gd name="connsiteY4" fmla="*/ 263894 h 509620"/>
                <a:gd name="connsiteX5" fmla="*/ 21740 w 56883"/>
                <a:gd name="connsiteY5" fmla="*/ 116256 h 509620"/>
                <a:gd name="connsiteX6" fmla="*/ 56665 w 56883"/>
                <a:gd name="connsiteY6" fmla="*/ 369 h 50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3" h="509620">
                  <a:moveTo>
                    <a:pt x="56665" y="369"/>
                  </a:moveTo>
                  <a:cubicBezTo>
                    <a:pt x="53225" y="6984"/>
                    <a:pt x="7187" y="73659"/>
                    <a:pt x="1102" y="155944"/>
                  </a:cubicBezTo>
                  <a:cubicBezTo>
                    <a:pt x="-4984" y="238229"/>
                    <a:pt x="15919" y="447779"/>
                    <a:pt x="20152" y="494081"/>
                  </a:cubicBezTo>
                  <a:cubicBezTo>
                    <a:pt x="24385" y="540383"/>
                    <a:pt x="23591" y="472121"/>
                    <a:pt x="26502" y="433756"/>
                  </a:cubicBezTo>
                  <a:cubicBezTo>
                    <a:pt x="29412" y="395392"/>
                    <a:pt x="38409" y="316811"/>
                    <a:pt x="37615" y="263894"/>
                  </a:cubicBezTo>
                  <a:cubicBezTo>
                    <a:pt x="36821" y="210977"/>
                    <a:pt x="21740" y="154885"/>
                    <a:pt x="21740" y="116256"/>
                  </a:cubicBezTo>
                  <a:cubicBezTo>
                    <a:pt x="21740" y="77627"/>
                    <a:pt x="60105" y="-6246"/>
                    <a:pt x="56665" y="3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817DFADD-44D1-4944-A7D0-99C105F4D094}"/>
                </a:ext>
              </a:extLst>
            </p:cNvPr>
            <p:cNvSpPr/>
            <p:nvPr/>
          </p:nvSpPr>
          <p:spPr>
            <a:xfrm>
              <a:off x="3318768" y="4255754"/>
              <a:ext cx="153232" cy="453539"/>
            </a:xfrm>
            <a:custGeom>
              <a:avLst/>
              <a:gdLst>
                <a:gd name="connsiteX0" fmla="*/ 5457 w 153232"/>
                <a:gd name="connsiteY0" fmla="*/ 3509 h 453539"/>
                <a:gd name="connsiteX1" fmla="*/ 14982 w 153232"/>
                <a:gd name="connsiteY1" fmla="*/ 138446 h 453539"/>
                <a:gd name="connsiteX2" fmla="*/ 143570 w 153232"/>
                <a:gd name="connsiteY2" fmla="*/ 432134 h 453539"/>
                <a:gd name="connsiteX3" fmla="*/ 132457 w 153232"/>
                <a:gd name="connsiteY3" fmla="*/ 413084 h 453539"/>
                <a:gd name="connsiteX4" fmla="*/ 40382 w 153232"/>
                <a:gd name="connsiteY4" fmla="*/ 270209 h 453539"/>
                <a:gd name="connsiteX5" fmla="*/ 5457 w 153232"/>
                <a:gd name="connsiteY5" fmla="*/ 3509 h 45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232" h="453539">
                  <a:moveTo>
                    <a:pt x="5457" y="3509"/>
                  </a:moveTo>
                  <a:cubicBezTo>
                    <a:pt x="1224" y="-18451"/>
                    <a:pt x="-8037" y="67009"/>
                    <a:pt x="14982" y="138446"/>
                  </a:cubicBezTo>
                  <a:cubicBezTo>
                    <a:pt x="38001" y="209883"/>
                    <a:pt x="123991" y="386361"/>
                    <a:pt x="143570" y="432134"/>
                  </a:cubicBezTo>
                  <a:cubicBezTo>
                    <a:pt x="163149" y="477907"/>
                    <a:pt x="149655" y="440071"/>
                    <a:pt x="132457" y="413084"/>
                  </a:cubicBezTo>
                  <a:cubicBezTo>
                    <a:pt x="115259" y="386097"/>
                    <a:pt x="63665" y="335826"/>
                    <a:pt x="40382" y="270209"/>
                  </a:cubicBezTo>
                  <a:cubicBezTo>
                    <a:pt x="17099" y="204592"/>
                    <a:pt x="9690" y="25469"/>
                    <a:pt x="5457" y="3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196DCCA3-8241-480F-A1B9-D6592474B4D9}"/>
                </a:ext>
              </a:extLst>
            </p:cNvPr>
            <p:cNvSpPr/>
            <p:nvPr/>
          </p:nvSpPr>
          <p:spPr>
            <a:xfrm>
              <a:off x="3652140" y="2927026"/>
              <a:ext cx="191355" cy="125737"/>
            </a:xfrm>
            <a:custGeom>
              <a:avLst/>
              <a:gdLst>
                <a:gd name="connsiteX0" fmla="*/ 698 w 191355"/>
                <a:gd name="connsiteY0" fmla="*/ 125737 h 125737"/>
                <a:gd name="connsiteX1" fmla="*/ 94360 w 191355"/>
                <a:gd name="connsiteY1" fmla="*/ 5087 h 125737"/>
                <a:gd name="connsiteX2" fmla="*/ 189610 w 191355"/>
                <a:gd name="connsiteY2" fmla="*/ 20962 h 125737"/>
                <a:gd name="connsiteX3" fmla="*/ 145160 w 191355"/>
                <a:gd name="connsiteY3" fmla="*/ 6674 h 125737"/>
                <a:gd name="connsiteX4" fmla="*/ 698 w 191355"/>
                <a:gd name="connsiteY4" fmla="*/ 125737 h 12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55" h="125737">
                  <a:moveTo>
                    <a:pt x="698" y="125737"/>
                  </a:moveTo>
                  <a:cubicBezTo>
                    <a:pt x="-7769" y="125472"/>
                    <a:pt x="62875" y="22549"/>
                    <a:pt x="94360" y="5087"/>
                  </a:cubicBezTo>
                  <a:cubicBezTo>
                    <a:pt x="125845" y="-12375"/>
                    <a:pt x="181143" y="20697"/>
                    <a:pt x="189610" y="20962"/>
                  </a:cubicBezTo>
                  <a:cubicBezTo>
                    <a:pt x="198077" y="21226"/>
                    <a:pt x="174529" y="-7084"/>
                    <a:pt x="145160" y="6674"/>
                  </a:cubicBezTo>
                  <a:cubicBezTo>
                    <a:pt x="115791" y="20432"/>
                    <a:pt x="9165" y="126002"/>
                    <a:pt x="698" y="125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0A42455D-9FFA-43B0-B9D5-B5540529E0DD}"/>
                </a:ext>
              </a:extLst>
            </p:cNvPr>
            <p:cNvSpPr/>
            <p:nvPr/>
          </p:nvSpPr>
          <p:spPr>
            <a:xfrm>
              <a:off x="3807990" y="2962289"/>
              <a:ext cx="339326" cy="228969"/>
            </a:xfrm>
            <a:custGeom>
              <a:avLst/>
              <a:gdLst>
                <a:gd name="connsiteX0" fmla="*/ 5185 w 339326"/>
                <a:gd name="connsiteY0" fmla="*/ 38086 h 228969"/>
                <a:gd name="connsiteX1" fmla="*/ 89323 w 339326"/>
                <a:gd name="connsiteY1" fmla="*/ 9511 h 228969"/>
                <a:gd name="connsiteX2" fmla="*/ 324273 w 339326"/>
                <a:gd name="connsiteY2" fmla="*/ 215886 h 228969"/>
                <a:gd name="connsiteX3" fmla="*/ 313160 w 339326"/>
                <a:gd name="connsiteY3" fmla="*/ 201599 h 228969"/>
                <a:gd name="connsiteX4" fmla="*/ 292523 w 339326"/>
                <a:gd name="connsiteY4" fmla="*/ 150799 h 228969"/>
                <a:gd name="connsiteX5" fmla="*/ 222673 w 339326"/>
                <a:gd name="connsiteY5" fmla="*/ 69836 h 228969"/>
                <a:gd name="connsiteX6" fmla="*/ 5185 w 339326"/>
                <a:gd name="connsiteY6" fmla="*/ 38086 h 2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326" h="228969">
                  <a:moveTo>
                    <a:pt x="5185" y="38086"/>
                  </a:moveTo>
                  <a:cubicBezTo>
                    <a:pt x="-17040" y="28032"/>
                    <a:pt x="36142" y="-20122"/>
                    <a:pt x="89323" y="9511"/>
                  </a:cubicBezTo>
                  <a:cubicBezTo>
                    <a:pt x="142504" y="39144"/>
                    <a:pt x="286967" y="183871"/>
                    <a:pt x="324273" y="215886"/>
                  </a:cubicBezTo>
                  <a:cubicBezTo>
                    <a:pt x="361579" y="247901"/>
                    <a:pt x="318452" y="212447"/>
                    <a:pt x="313160" y="201599"/>
                  </a:cubicBezTo>
                  <a:cubicBezTo>
                    <a:pt x="307868" y="190751"/>
                    <a:pt x="307604" y="172760"/>
                    <a:pt x="292523" y="150799"/>
                  </a:cubicBezTo>
                  <a:cubicBezTo>
                    <a:pt x="277442" y="128839"/>
                    <a:pt x="268181" y="94178"/>
                    <a:pt x="222673" y="69836"/>
                  </a:cubicBezTo>
                  <a:cubicBezTo>
                    <a:pt x="177165" y="45494"/>
                    <a:pt x="27410" y="48140"/>
                    <a:pt x="5185" y="380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E9745A36-37D2-47E2-98D4-053EA168B84E}"/>
                </a:ext>
              </a:extLst>
            </p:cNvPr>
            <p:cNvSpPr/>
            <p:nvPr/>
          </p:nvSpPr>
          <p:spPr>
            <a:xfrm>
              <a:off x="4125384" y="3154341"/>
              <a:ext cx="135641" cy="450774"/>
            </a:xfrm>
            <a:custGeom>
              <a:avLst/>
              <a:gdLst>
                <a:gd name="connsiteX0" fmla="*/ 529 w 135641"/>
                <a:gd name="connsiteY0" fmla="*/ 22 h 450774"/>
                <a:gd name="connsiteX1" fmla="*/ 86254 w 135641"/>
                <a:gd name="connsiteY1" fmla="*/ 154009 h 450774"/>
                <a:gd name="connsiteX2" fmla="*/ 124354 w 135641"/>
                <a:gd name="connsiteY2" fmla="*/ 439759 h 450774"/>
                <a:gd name="connsiteX3" fmla="*/ 116416 w 135641"/>
                <a:gd name="connsiteY3" fmla="*/ 369909 h 450774"/>
                <a:gd name="connsiteX4" fmla="*/ 130704 w 135641"/>
                <a:gd name="connsiteY4" fmla="*/ 163534 h 450774"/>
                <a:gd name="connsiteX5" fmla="*/ 529 w 135641"/>
                <a:gd name="connsiteY5" fmla="*/ 22 h 45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41" h="450774">
                  <a:moveTo>
                    <a:pt x="529" y="22"/>
                  </a:moveTo>
                  <a:cubicBezTo>
                    <a:pt x="-6879" y="-1565"/>
                    <a:pt x="65617" y="80720"/>
                    <a:pt x="86254" y="154009"/>
                  </a:cubicBezTo>
                  <a:cubicBezTo>
                    <a:pt x="106892" y="227299"/>
                    <a:pt x="119327" y="403776"/>
                    <a:pt x="124354" y="439759"/>
                  </a:cubicBezTo>
                  <a:cubicBezTo>
                    <a:pt x="129381" y="475742"/>
                    <a:pt x="115358" y="415946"/>
                    <a:pt x="116416" y="369909"/>
                  </a:cubicBezTo>
                  <a:cubicBezTo>
                    <a:pt x="117474" y="323872"/>
                    <a:pt x="147108" y="225446"/>
                    <a:pt x="130704" y="163534"/>
                  </a:cubicBezTo>
                  <a:cubicBezTo>
                    <a:pt x="114300" y="101622"/>
                    <a:pt x="7937" y="1609"/>
                    <a:pt x="529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BFFAF4B4-2934-4D33-82E2-732FC5AA44FE}"/>
                </a:ext>
              </a:extLst>
            </p:cNvPr>
            <p:cNvSpPr/>
            <p:nvPr/>
          </p:nvSpPr>
          <p:spPr>
            <a:xfrm>
              <a:off x="4225697" y="3516296"/>
              <a:ext cx="119468" cy="323976"/>
            </a:xfrm>
            <a:custGeom>
              <a:avLst/>
              <a:gdLst>
                <a:gd name="connsiteX0" fmla="*/ 228 w 119468"/>
                <a:gd name="connsiteY0" fmla="*/ 17 h 323976"/>
                <a:gd name="connsiteX1" fmla="*/ 51028 w 119468"/>
                <a:gd name="connsiteY1" fmla="*/ 112729 h 323976"/>
                <a:gd name="connsiteX2" fmla="*/ 108178 w 119468"/>
                <a:gd name="connsiteY2" fmla="*/ 228617 h 323976"/>
                <a:gd name="connsiteX3" fmla="*/ 114528 w 119468"/>
                <a:gd name="connsiteY3" fmla="*/ 323867 h 323976"/>
                <a:gd name="connsiteX4" fmla="*/ 116116 w 119468"/>
                <a:gd name="connsiteY4" fmla="*/ 246079 h 323976"/>
                <a:gd name="connsiteX5" fmla="*/ 116116 w 119468"/>
                <a:gd name="connsiteY5" fmla="*/ 174642 h 323976"/>
                <a:gd name="connsiteX6" fmla="*/ 71666 w 119468"/>
                <a:gd name="connsiteY6" fmla="*/ 104792 h 323976"/>
                <a:gd name="connsiteX7" fmla="*/ 228 w 119468"/>
                <a:gd name="connsiteY7" fmla="*/ 17 h 32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468" h="323976">
                  <a:moveTo>
                    <a:pt x="228" y="17"/>
                  </a:moveTo>
                  <a:cubicBezTo>
                    <a:pt x="-3212" y="1340"/>
                    <a:pt x="33036" y="74629"/>
                    <a:pt x="51028" y="112729"/>
                  </a:cubicBezTo>
                  <a:cubicBezTo>
                    <a:pt x="69020" y="150829"/>
                    <a:pt x="97595" y="193427"/>
                    <a:pt x="108178" y="228617"/>
                  </a:cubicBezTo>
                  <a:cubicBezTo>
                    <a:pt x="118761" y="263807"/>
                    <a:pt x="113205" y="320957"/>
                    <a:pt x="114528" y="323867"/>
                  </a:cubicBezTo>
                  <a:cubicBezTo>
                    <a:pt x="115851" y="326777"/>
                    <a:pt x="115851" y="270950"/>
                    <a:pt x="116116" y="246079"/>
                  </a:cubicBezTo>
                  <a:cubicBezTo>
                    <a:pt x="116381" y="221208"/>
                    <a:pt x="123524" y="198190"/>
                    <a:pt x="116116" y="174642"/>
                  </a:cubicBezTo>
                  <a:cubicBezTo>
                    <a:pt x="108708" y="151094"/>
                    <a:pt x="88599" y="134690"/>
                    <a:pt x="71666" y="104792"/>
                  </a:cubicBezTo>
                  <a:cubicBezTo>
                    <a:pt x="54733" y="74894"/>
                    <a:pt x="3668" y="-1306"/>
                    <a:pt x="228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CAC864DB-17AA-4219-B54B-BE0879061A40}"/>
                </a:ext>
              </a:extLst>
            </p:cNvPr>
            <p:cNvSpPr/>
            <p:nvPr/>
          </p:nvSpPr>
          <p:spPr>
            <a:xfrm>
              <a:off x="3397219" y="2361173"/>
              <a:ext cx="377297" cy="85867"/>
            </a:xfrm>
            <a:custGeom>
              <a:avLst/>
              <a:gdLst>
                <a:gd name="connsiteX0" fmla="*/ 31 w 377297"/>
                <a:gd name="connsiteY0" fmla="*/ 85694 h 85867"/>
                <a:gd name="connsiteX1" fmla="*/ 163014 w 377297"/>
                <a:gd name="connsiteY1" fmla="*/ 24310 h 85867"/>
                <a:gd name="connsiteX2" fmla="*/ 370448 w 377297"/>
                <a:gd name="connsiteY2" fmla="*/ 68760 h 85867"/>
                <a:gd name="connsiteX3" fmla="*/ 311181 w 377297"/>
                <a:gd name="connsiteY3" fmla="*/ 30660 h 85867"/>
                <a:gd name="connsiteX4" fmla="*/ 150314 w 377297"/>
                <a:gd name="connsiteY4" fmla="*/ 1027 h 85867"/>
                <a:gd name="connsiteX5" fmla="*/ 31 w 377297"/>
                <a:gd name="connsiteY5" fmla="*/ 85694 h 8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297" h="85867">
                  <a:moveTo>
                    <a:pt x="31" y="85694"/>
                  </a:moveTo>
                  <a:cubicBezTo>
                    <a:pt x="2148" y="89574"/>
                    <a:pt x="101278" y="27132"/>
                    <a:pt x="163014" y="24310"/>
                  </a:cubicBezTo>
                  <a:cubicBezTo>
                    <a:pt x="224750" y="21488"/>
                    <a:pt x="345754" y="67702"/>
                    <a:pt x="370448" y="68760"/>
                  </a:cubicBezTo>
                  <a:cubicBezTo>
                    <a:pt x="395142" y="69818"/>
                    <a:pt x="347870" y="41949"/>
                    <a:pt x="311181" y="30660"/>
                  </a:cubicBezTo>
                  <a:cubicBezTo>
                    <a:pt x="274492" y="19371"/>
                    <a:pt x="198644" y="-5323"/>
                    <a:pt x="150314" y="1027"/>
                  </a:cubicBezTo>
                  <a:cubicBezTo>
                    <a:pt x="101984" y="7377"/>
                    <a:pt x="-2086" y="81814"/>
                    <a:pt x="31" y="85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B75BD387-8A4F-4A0F-B52F-D3F4515DC733}"/>
                </a:ext>
              </a:extLst>
            </p:cNvPr>
            <p:cNvSpPr/>
            <p:nvPr/>
          </p:nvSpPr>
          <p:spPr>
            <a:xfrm>
              <a:off x="3635628" y="2431875"/>
              <a:ext cx="506224" cy="355860"/>
            </a:xfrm>
            <a:custGeom>
              <a:avLst/>
              <a:gdLst>
                <a:gd name="connsiteX0" fmla="*/ 805 w 506224"/>
                <a:gd name="connsiteY0" fmla="*/ 29808 h 355860"/>
                <a:gd name="connsiteX1" fmla="*/ 168022 w 506224"/>
                <a:gd name="connsiteY1" fmla="*/ 46742 h 355860"/>
                <a:gd name="connsiteX2" fmla="*/ 485522 w 506224"/>
                <a:gd name="connsiteY2" fmla="*/ 334608 h 355860"/>
                <a:gd name="connsiteX3" fmla="*/ 468589 w 506224"/>
                <a:gd name="connsiteY3" fmla="*/ 319792 h 355860"/>
                <a:gd name="connsiteX4" fmla="*/ 413555 w 506224"/>
                <a:gd name="connsiteY4" fmla="*/ 203375 h 355860"/>
                <a:gd name="connsiteX5" fmla="*/ 193422 w 506224"/>
                <a:gd name="connsiteY5" fmla="*/ 34042 h 355860"/>
                <a:gd name="connsiteX6" fmla="*/ 108755 w 506224"/>
                <a:gd name="connsiteY6" fmla="*/ 175 h 355860"/>
                <a:gd name="connsiteX7" fmla="*/ 805 w 506224"/>
                <a:gd name="connsiteY7" fmla="*/ 29808 h 35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224" h="355860">
                  <a:moveTo>
                    <a:pt x="805" y="29808"/>
                  </a:moveTo>
                  <a:cubicBezTo>
                    <a:pt x="10683" y="37569"/>
                    <a:pt x="87236" y="-4058"/>
                    <a:pt x="168022" y="46742"/>
                  </a:cubicBezTo>
                  <a:cubicBezTo>
                    <a:pt x="248808" y="97542"/>
                    <a:pt x="435428" y="289100"/>
                    <a:pt x="485522" y="334608"/>
                  </a:cubicBezTo>
                  <a:cubicBezTo>
                    <a:pt x="535616" y="380116"/>
                    <a:pt x="480584" y="341664"/>
                    <a:pt x="468589" y="319792"/>
                  </a:cubicBezTo>
                  <a:cubicBezTo>
                    <a:pt x="456595" y="297920"/>
                    <a:pt x="459416" y="251000"/>
                    <a:pt x="413555" y="203375"/>
                  </a:cubicBezTo>
                  <a:cubicBezTo>
                    <a:pt x="367694" y="155750"/>
                    <a:pt x="244222" y="67909"/>
                    <a:pt x="193422" y="34042"/>
                  </a:cubicBezTo>
                  <a:cubicBezTo>
                    <a:pt x="142622" y="175"/>
                    <a:pt x="142974" y="2644"/>
                    <a:pt x="108755" y="175"/>
                  </a:cubicBezTo>
                  <a:cubicBezTo>
                    <a:pt x="74536" y="-2294"/>
                    <a:pt x="-9073" y="22047"/>
                    <a:pt x="805" y="298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A836C360-3128-4815-A609-AF048F61824B}"/>
                </a:ext>
              </a:extLst>
            </p:cNvPr>
            <p:cNvSpPr/>
            <p:nvPr/>
          </p:nvSpPr>
          <p:spPr>
            <a:xfrm>
              <a:off x="4116763" y="2784319"/>
              <a:ext cx="262638" cy="597479"/>
            </a:xfrm>
            <a:custGeom>
              <a:avLst/>
              <a:gdLst>
                <a:gd name="connsiteX0" fmla="*/ 154 w 262638"/>
                <a:gd name="connsiteY0" fmla="*/ 1214 h 597479"/>
                <a:gd name="connsiteX1" fmla="*/ 173720 w 262638"/>
                <a:gd name="connsiteY1" fmla="*/ 261564 h 597479"/>
                <a:gd name="connsiteX2" fmla="*/ 256270 w 262638"/>
                <a:gd name="connsiteY2" fmla="*/ 576948 h 597479"/>
                <a:gd name="connsiteX3" fmla="*/ 252037 w 262638"/>
                <a:gd name="connsiteY3" fmla="*/ 540964 h 597479"/>
                <a:gd name="connsiteX4" fmla="*/ 211820 w 262638"/>
                <a:gd name="connsiteY4" fmla="*/ 331414 h 597479"/>
                <a:gd name="connsiteX5" fmla="*/ 144087 w 262638"/>
                <a:gd name="connsiteY5" fmla="*/ 170548 h 597479"/>
                <a:gd name="connsiteX6" fmla="*/ 154 w 262638"/>
                <a:gd name="connsiteY6" fmla="*/ 1214 h 597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38" h="597479">
                  <a:moveTo>
                    <a:pt x="154" y="1214"/>
                  </a:moveTo>
                  <a:cubicBezTo>
                    <a:pt x="5093" y="16383"/>
                    <a:pt x="131034" y="165608"/>
                    <a:pt x="173720" y="261564"/>
                  </a:cubicBezTo>
                  <a:cubicBezTo>
                    <a:pt x="216406" y="357520"/>
                    <a:pt x="243217" y="530381"/>
                    <a:pt x="256270" y="576948"/>
                  </a:cubicBezTo>
                  <a:cubicBezTo>
                    <a:pt x="269323" y="623515"/>
                    <a:pt x="259445" y="581886"/>
                    <a:pt x="252037" y="540964"/>
                  </a:cubicBezTo>
                  <a:cubicBezTo>
                    <a:pt x="244629" y="500042"/>
                    <a:pt x="229812" y="393150"/>
                    <a:pt x="211820" y="331414"/>
                  </a:cubicBezTo>
                  <a:cubicBezTo>
                    <a:pt x="193828" y="269678"/>
                    <a:pt x="178306" y="224170"/>
                    <a:pt x="144087" y="170548"/>
                  </a:cubicBezTo>
                  <a:cubicBezTo>
                    <a:pt x="109868" y="116926"/>
                    <a:pt x="-4785" y="-13955"/>
                    <a:pt x="154" y="1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FBC8A24D-6B77-48BE-9D2A-59CA09F77E37}"/>
                </a:ext>
              </a:extLst>
            </p:cNvPr>
            <p:cNvSpPr/>
            <p:nvPr/>
          </p:nvSpPr>
          <p:spPr>
            <a:xfrm>
              <a:off x="4268664" y="3392823"/>
              <a:ext cx="83769" cy="342766"/>
            </a:xfrm>
            <a:custGeom>
              <a:avLst/>
              <a:gdLst>
                <a:gd name="connsiteX0" fmla="*/ 653 w 83769"/>
                <a:gd name="connsiteY0" fmla="*/ 194 h 342766"/>
                <a:gd name="connsiteX1" fmla="*/ 59919 w 83769"/>
                <a:gd name="connsiteY1" fmla="*/ 169527 h 342766"/>
                <a:gd name="connsiteX2" fmla="*/ 83203 w 83769"/>
                <a:gd name="connsiteY2" fmla="*/ 338860 h 342766"/>
                <a:gd name="connsiteX3" fmla="*/ 72619 w 83769"/>
                <a:gd name="connsiteY3" fmla="*/ 281710 h 342766"/>
                <a:gd name="connsiteX4" fmla="*/ 30286 w 83769"/>
                <a:gd name="connsiteY4" fmla="*/ 203394 h 342766"/>
                <a:gd name="connsiteX5" fmla="*/ 653 w 83769"/>
                <a:gd name="connsiteY5" fmla="*/ 194 h 34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769" h="342766">
                  <a:moveTo>
                    <a:pt x="653" y="194"/>
                  </a:moveTo>
                  <a:cubicBezTo>
                    <a:pt x="5592" y="-5450"/>
                    <a:pt x="46161" y="113083"/>
                    <a:pt x="59919" y="169527"/>
                  </a:cubicBezTo>
                  <a:cubicBezTo>
                    <a:pt x="73677" y="225971"/>
                    <a:pt x="81086" y="320163"/>
                    <a:pt x="83203" y="338860"/>
                  </a:cubicBezTo>
                  <a:cubicBezTo>
                    <a:pt x="85320" y="357557"/>
                    <a:pt x="81439" y="304288"/>
                    <a:pt x="72619" y="281710"/>
                  </a:cubicBezTo>
                  <a:cubicBezTo>
                    <a:pt x="63799" y="259132"/>
                    <a:pt x="40516" y="246080"/>
                    <a:pt x="30286" y="203394"/>
                  </a:cubicBezTo>
                  <a:cubicBezTo>
                    <a:pt x="20056" y="160708"/>
                    <a:pt x="-4286" y="5838"/>
                    <a:pt x="653" y="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793287ED-1A73-4D90-B864-D8696A66B936}"/>
                </a:ext>
              </a:extLst>
            </p:cNvPr>
            <p:cNvSpPr/>
            <p:nvPr/>
          </p:nvSpPr>
          <p:spPr>
            <a:xfrm>
              <a:off x="4364206" y="3393013"/>
              <a:ext cx="147931" cy="597983"/>
            </a:xfrm>
            <a:custGeom>
              <a:avLst/>
              <a:gdLst>
                <a:gd name="connsiteX0" fmla="*/ 361 w 147931"/>
                <a:gd name="connsiteY0" fmla="*/ 4 h 597983"/>
                <a:gd name="connsiteX1" fmla="*/ 53277 w 147931"/>
                <a:gd name="connsiteY1" fmla="*/ 247654 h 597983"/>
                <a:gd name="connsiteX2" fmla="*/ 104077 w 147931"/>
                <a:gd name="connsiteY2" fmla="*/ 349254 h 597983"/>
                <a:gd name="connsiteX3" fmla="*/ 131594 w 147931"/>
                <a:gd name="connsiteY3" fmla="*/ 584204 h 597983"/>
                <a:gd name="connsiteX4" fmla="*/ 127361 w 147931"/>
                <a:gd name="connsiteY4" fmla="*/ 554570 h 597983"/>
                <a:gd name="connsiteX5" fmla="*/ 146411 w 147931"/>
                <a:gd name="connsiteY5" fmla="*/ 423337 h 597983"/>
                <a:gd name="connsiteX6" fmla="*/ 80794 w 147931"/>
                <a:gd name="connsiteY6" fmla="*/ 241304 h 597983"/>
                <a:gd name="connsiteX7" fmla="*/ 361 w 147931"/>
                <a:gd name="connsiteY7" fmla="*/ 4 h 59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931" h="597983">
                  <a:moveTo>
                    <a:pt x="361" y="4"/>
                  </a:moveTo>
                  <a:cubicBezTo>
                    <a:pt x="-4225" y="1062"/>
                    <a:pt x="35991" y="189446"/>
                    <a:pt x="53277" y="247654"/>
                  </a:cubicBezTo>
                  <a:cubicBezTo>
                    <a:pt x="70563" y="305862"/>
                    <a:pt x="91024" y="293162"/>
                    <a:pt x="104077" y="349254"/>
                  </a:cubicBezTo>
                  <a:cubicBezTo>
                    <a:pt x="117130" y="405346"/>
                    <a:pt x="127713" y="549985"/>
                    <a:pt x="131594" y="584204"/>
                  </a:cubicBezTo>
                  <a:cubicBezTo>
                    <a:pt x="135475" y="618423"/>
                    <a:pt x="124892" y="581381"/>
                    <a:pt x="127361" y="554570"/>
                  </a:cubicBezTo>
                  <a:cubicBezTo>
                    <a:pt x="129830" y="527759"/>
                    <a:pt x="154172" y="475548"/>
                    <a:pt x="146411" y="423337"/>
                  </a:cubicBezTo>
                  <a:cubicBezTo>
                    <a:pt x="138650" y="371126"/>
                    <a:pt x="105841" y="309037"/>
                    <a:pt x="80794" y="241304"/>
                  </a:cubicBezTo>
                  <a:cubicBezTo>
                    <a:pt x="55747" y="173571"/>
                    <a:pt x="4947" y="-1054"/>
                    <a:pt x="361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6048EE0C-113A-41C6-BCC0-A4E0D34DD67A}"/>
                </a:ext>
              </a:extLst>
            </p:cNvPr>
            <p:cNvSpPr/>
            <p:nvPr/>
          </p:nvSpPr>
          <p:spPr>
            <a:xfrm>
              <a:off x="4312406" y="3809613"/>
              <a:ext cx="135931" cy="683475"/>
            </a:xfrm>
            <a:custGeom>
              <a:avLst/>
              <a:gdLst>
                <a:gd name="connsiteX0" fmla="*/ 41577 w 135931"/>
                <a:gd name="connsiteY0" fmla="*/ 387 h 683475"/>
                <a:gd name="connsiteX1" fmla="*/ 90261 w 135931"/>
                <a:gd name="connsiteY1" fmla="*/ 243804 h 683475"/>
                <a:gd name="connsiteX2" fmla="*/ 64861 w 135931"/>
                <a:gd name="connsiteY2" fmla="*/ 408904 h 683475"/>
                <a:gd name="connsiteX3" fmla="*/ 3477 w 135931"/>
                <a:gd name="connsiteY3" fmla="*/ 671370 h 683475"/>
                <a:gd name="connsiteX4" fmla="*/ 20411 w 135931"/>
                <a:gd name="connsiteY4" fmla="*/ 607870 h 683475"/>
                <a:gd name="connsiteX5" fmla="*/ 126244 w 135931"/>
                <a:gd name="connsiteY5" fmla="*/ 328470 h 683475"/>
                <a:gd name="connsiteX6" fmla="*/ 122011 w 135931"/>
                <a:gd name="connsiteY6" fmla="*/ 190887 h 683475"/>
                <a:gd name="connsiteX7" fmla="*/ 41577 w 135931"/>
                <a:gd name="connsiteY7" fmla="*/ 387 h 6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31" h="683475">
                  <a:moveTo>
                    <a:pt x="41577" y="387"/>
                  </a:moveTo>
                  <a:cubicBezTo>
                    <a:pt x="36285" y="9206"/>
                    <a:pt x="86380" y="175718"/>
                    <a:pt x="90261" y="243804"/>
                  </a:cubicBezTo>
                  <a:cubicBezTo>
                    <a:pt x="94142" y="311890"/>
                    <a:pt x="79325" y="337643"/>
                    <a:pt x="64861" y="408904"/>
                  </a:cubicBezTo>
                  <a:cubicBezTo>
                    <a:pt x="50397" y="480165"/>
                    <a:pt x="10885" y="638209"/>
                    <a:pt x="3477" y="671370"/>
                  </a:cubicBezTo>
                  <a:cubicBezTo>
                    <a:pt x="-3931" y="704531"/>
                    <a:pt x="-50" y="665020"/>
                    <a:pt x="20411" y="607870"/>
                  </a:cubicBezTo>
                  <a:cubicBezTo>
                    <a:pt x="40872" y="550720"/>
                    <a:pt x="109311" y="397967"/>
                    <a:pt x="126244" y="328470"/>
                  </a:cubicBezTo>
                  <a:cubicBezTo>
                    <a:pt x="143177" y="258973"/>
                    <a:pt x="135416" y="246273"/>
                    <a:pt x="122011" y="190887"/>
                  </a:cubicBezTo>
                  <a:cubicBezTo>
                    <a:pt x="108606" y="135501"/>
                    <a:pt x="46869" y="-8432"/>
                    <a:pt x="41577" y="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912C2ED7-671C-40F9-8731-871137F2D17F}"/>
                </a:ext>
              </a:extLst>
            </p:cNvPr>
            <p:cNvSpPr/>
            <p:nvPr/>
          </p:nvSpPr>
          <p:spPr>
            <a:xfrm>
              <a:off x="4297433" y="3970167"/>
              <a:ext cx="256251" cy="930426"/>
            </a:xfrm>
            <a:custGeom>
              <a:avLst/>
              <a:gdLst>
                <a:gd name="connsiteX0" fmla="*/ 213184 w 256251"/>
                <a:gd name="connsiteY0" fmla="*/ 700 h 930426"/>
                <a:gd name="connsiteX1" fmla="*/ 255517 w 256251"/>
                <a:gd name="connsiteY1" fmla="*/ 290683 h 930426"/>
                <a:gd name="connsiteX2" fmla="*/ 234350 w 256251"/>
                <a:gd name="connsiteY2" fmla="*/ 504466 h 930426"/>
                <a:gd name="connsiteX3" fmla="*/ 164500 w 256251"/>
                <a:gd name="connsiteY3" fmla="*/ 726716 h 930426"/>
                <a:gd name="connsiteX4" fmla="*/ 9984 w 256251"/>
                <a:gd name="connsiteY4" fmla="*/ 912983 h 930426"/>
                <a:gd name="connsiteX5" fmla="*/ 31150 w 256251"/>
                <a:gd name="connsiteY5" fmla="*/ 893933 h 930426"/>
                <a:gd name="connsiteX6" fmla="*/ 160267 w 256251"/>
                <a:gd name="connsiteY6" fmla="*/ 661100 h 930426"/>
                <a:gd name="connsiteX7" fmla="*/ 242817 w 256251"/>
                <a:gd name="connsiteY7" fmla="*/ 222950 h 930426"/>
                <a:gd name="connsiteX8" fmla="*/ 213184 w 256251"/>
                <a:gd name="connsiteY8" fmla="*/ 700 h 93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251" h="930426">
                  <a:moveTo>
                    <a:pt x="213184" y="700"/>
                  </a:moveTo>
                  <a:cubicBezTo>
                    <a:pt x="215301" y="11989"/>
                    <a:pt x="251989" y="206722"/>
                    <a:pt x="255517" y="290683"/>
                  </a:cubicBezTo>
                  <a:cubicBezTo>
                    <a:pt x="259045" y="374644"/>
                    <a:pt x="249519" y="431794"/>
                    <a:pt x="234350" y="504466"/>
                  </a:cubicBezTo>
                  <a:cubicBezTo>
                    <a:pt x="219181" y="577138"/>
                    <a:pt x="201894" y="658630"/>
                    <a:pt x="164500" y="726716"/>
                  </a:cubicBezTo>
                  <a:cubicBezTo>
                    <a:pt x="127106" y="794802"/>
                    <a:pt x="32209" y="885114"/>
                    <a:pt x="9984" y="912983"/>
                  </a:cubicBezTo>
                  <a:cubicBezTo>
                    <a:pt x="-12241" y="940852"/>
                    <a:pt x="6103" y="935914"/>
                    <a:pt x="31150" y="893933"/>
                  </a:cubicBezTo>
                  <a:cubicBezTo>
                    <a:pt x="56197" y="851953"/>
                    <a:pt x="124989" y="772930"/>
                    <a:pt x="160267" y="661100"/>
                  </a:cubicBezTo>
                  <a:cubicBezTo>
                    <a:pt x="195545" y="549270"/>
                    <a:pt x="236114" y="329136"/>
                    <a:pt x="242817" y="222950"/>
                  </a:cubicBezTo>
                  <a:cubicBezTo>
                    <a:pt x="249520" y="116764"/>
                    <a:pt x="211067" y="-10589"/>
                    <a:pt x="213184" y="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A17A9060-26CD-413F-B581-D8FFAC12AECC}"/>
                </a:ext>
              </a:extLst>
            </p:cNvPr>
            <p:cNvSpPr/>
            <p:nvPr/>
          </p:nvSpPr>
          <p:spPr>
            <a:xfrm>
              <a:off x="4267073" y="4101238"/>
              <a:ext cx="182994" cy="519592"/>
            </a:xfrm>
            <a:custGeom>
              <a:avLst/>
              <a:gdLst>
                <a:gd name="connsiteX0" fmla="*/ 182160 w 182994"/>
                <a:gd name="connsiteY0" fmla="*/ 862 h 519592"/>
                <a:gd name="connsiteX1" fmla="*/ 160994 w 182994"/>
                <a:gd name="connsiteY1" fmla="*/ 261212 h 519592"/>
                <a:gd name="connsiteX2" fmla="*/ 69977 w 182994"/>
                <a:gd name="connsiteY2" fmla="*/ 449595 h 519592"/>
                <a:gd name="connsiteX3" fmla="*/ 127 w 182994"/>
                <a:gd name="connsiteY3" fmla="*/ 515212 h 519592"/>
                <a:gd name="connsiteX4" fmla="*/ 55160 w 182994"/>
                <a:gd name="connsiteY4" fmla="*/ 477112 h 519592"/>
                <a:gd name="connsiteX5" fmla="*/ 141944 w 182994"/>
                <a:gd name="connsiteY5" fmla="*/ 187129 h 519592"/>
                <a:gd name="connsiteX6" fmla="*/ 182160 w 182994"/>
                <a:gd name="connsiteY6" fmla="*/ 862 h 51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994" h="519592">
                  <a:moveTo>
                    <a:pt x="182160" y="862"/>
                  </a:moveTo>
                  <a:cubicBezTo>
                    <a:pt x="185335" y="13209"/>
                    <a:pt x="179691" y="186423"/>
                    <a:pt x="160994" y="261212"/>
                  </a:cubicBezTo>
                  <a:cubicBezTo>
                    <a:pt x="142297" y="336001"/>
                    <a:pt x="96788" y="407262"/>
                    <a:pt x="69977" y="449595"/>
                  </a:cubicBezTo>
                  <a:cubicBezTo>
                    <a:pt x="43166" y="491928"/>
                    <a:pt x="2596" y="510626"/>
                    <a:pt x="127" y="515212"/>
                  </a:cubicBezTo>
                  <a:cubicBezTo>
                    <a:pt x="-2342" y="519798"/>
                    <a:pt x="31524" y="531793"/>
                    <a:pt x="55160" y="477112"/>
                  </a:cubicBezTo>
                  <a:cubicBezTo>
                    <a:pt x="78796" y="422432"/>
                    <a:pt x="123247" y="262623"/>
                    <a:pt x="141944" y="187129"/>
                  </a:cubicBezTo>
                  <a:cubicBezTo>
                    <a:pt x="160641" y="111635"/>
                    <a:pt x="178985" y="-11485"/>
                    <a:pt x="182160" y="8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284F5CDC-101F-4970-AB88-DEC9C5883780}"/>
                </a:ext>
              </a:extLst>
            </p:cNvPr>
            <p:cNvSpPr/>
            <p:nvPr/>
          </p:nvSpPr>
          <p:spPr>
            <a:xfrm>
              <a:off x="4296999" y="4054791"/>
              <a:ext cx="203417" cy="781476"/>
            </a:xfrm>
            <a:custGeom>
              <a:avLst/>
              <a:gdLst>
                <a:gd name="connsiteX0" fmla="*/ 198801 w 203417"/>
                <a:gd name="connsiteY0" fmla="*/ 742 h 781476"/>
                <a:gd name="connsiteX1" fmla="*/ 188218 w 203417"/>
                <a:gd name="connsiteY1" fmla="*/ 341526 h 781476"/>
                <a:gd name="connsiteX2" fmla="*/ 107784 w 203417"/>
                <a:gd name="connsiteY2" fmla="*/ 565892 h 781476"/>
                <a:gd name="connsiteX3" fmla="*/ 1951 w 203417"/>
                <a:gd name="connsiteY3" fmla="*/ 771209 h 781476"/>
                <a:gd name="connsiteX4" fmla="*/ 50634 w 203417"/>
                <a:gd name="connsiteY4" fmla="*/ 699242 h 781476"/>
                <a:gd name="connsiteX5" fmla="*/ 190334 w 203417"/>
                <a:gd name="connsiteY5" fmla="*/ 263209 h 781476"/>
                <a:gd name="connsiteX6" fmla="*/ 198801 w 203417"/>
                <a:gd name="connsiteY6" fmla="*/ 742 h 7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417" h="781476">
                  <a:moveTo>
                    <a:pt x="198801" y="742"/>
                  </a:moveTo>
                  <a:cubicBezTo>
                    <a:pt x="198448" y="13795"/>
                    <a:pt x="203387" y="247334"/>
                    <a:pt x="188218" y="341526"/>
                  </a:cubicBezTo>
                  <a:cubicBezTo>
                    <a:pt x="173049" y="435718"/>
                    <a:pt x="138828" y="494278"/>
                    <a:pt x="107784" y="565892"/>
                  </a:cubicBezTo>
                  <a:cubicBezTo>
                    <a:pt x="76740" y="637506"/>
                    <a:pt x="11476" y="748984"/>
                    <a:pt x="1951" y="771209"/>
                  </a:cubicBezTo>
                  <a:cubicBezTo>
                    <a:pt x="-7574" y="793434"/>
                    <a:pt x="19237" y="783909"/>
                    <a:pt x="50634" y="699242"/>
                  </a:cubicBezTo>
                  <a:cubicBezTo>
                    <a:pt x="82031" y="614575"/>
                    <a:pt x="167403" y="376803"/>
                    <a:pt x="190334" y="263209"/>
                  </a:cubicBezTo>
                  <a:cubicBezTo>
                    <a:pt x="213265" y="149615"/>
                    <a:pt x="199154" y="-12311"/>
                    <a:pt x="198801" y="7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5C751DE6-D8B8-49F1-9AB4-DAF184B6D5BA}"/>
                </a:ext>
              </a:extLst>
            </p:cNvPr>
            <p:cNvSpPr/>
            <p:nvPr/>
          </p:nvSpPr>
          <p:spPr>
            <a:xfrm>
              <a:off x="4348535" y="3424559"/>
              <a:ext cx="138238" cy="709837"/>
            </a:xfrm>
            <a:custGeom>
              <a:avLst/>
              <a:gdLst>
                <a:gd name="connsiteX0" fmla="*/ 1215 w 138238"/>
                <a:gd name="connsiteY0" fmla="*/ 208 h 709837"/>
                <a:gd name="connsiteX1" fmla="*/ 71065 w 138238"/>
                <a:gd name="connsiteY1" fmla="*/ 305008 h 709837"/>
                <a:gd name="connsiteX2" fmla="*/ 134565 w 138238"/>
                <a:gd name="connsiteY2" fmla="*/ 484924 h 709837"/>
                <a:gd name="connsiteX3" fmla="*/ 130332 w 138238"/>
                <a:gd name="connsiteY3" fmla="*/ 690241 h 709837"/>
                <a:gd name="connsiteX4" fmla="*/ 128215 w 138238"/>
                <a:gd name="connsiteY4" fmla="*/ 677541 h 709837"/>
                <a:gd name="connsiteX5" fmla="*/ 81648 w 138238"/>
                <a:gd name="connsiteY5" fmla="*/ 478574 h 709837"/>
                <a:gd name="connsiteX6" fmla="*/ 30848 w 138238"/>
                <a:gd name="connsiteY6" fmla="*/ 260558 h 709837"/>
                <a:gd name="connsiteX7" fmla="*/ 1215 w 138238"/>
                <a:gd name="connsiteY7" fmla="*/ 208 h 70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238" h="709837">
                  <a:moveTo>
                    <a:pt x="1215" y="208"/>
                  </a:moveTo>
                  <a:cubicBezTo>
                    <a:pt x="7918" y="7616"/>
                    <a:pt x="48840" y="224222"/>
                    <a:pt x="71065" y="305008"/>
                  </a:cubicBezTo>
                  <a:cubicBezTo>
                    <a:pt x="93290" y="385794"/>
                    <a:pt x="124687" y="420719"/>
                    <a:pt x="134565" y="484924"/>
                  </a:cubicBezTo>
                  <a:cubicBezTo>
                    <a:pt x="144443" y="549129"/>
                    <a:pt x="131390" y="658138"/>
                    <a:pt x="130332" y="690241"/>
                  </a:cubicBezTo>
                  <a:cubicBezTo>
                    <a:pt x="129274" y="722344"/>
                    <a:pt x="136329" y="712819"/>
                    <a:pt x="128215" y="677541"/>
                  </a:cubicBezTo>
                  <a:cubicBezTo>
                    <a:pt x="120101" y="642263"/>
                    <a:pt x="97876" y="548071"/>
                    <a:pt x="81648" y="478574"/>
                  </a:cubicBezTo>
                  <a:cubicBezTo>
                    <a:pt x="65420" y="409077"/>
                    <a:pt x="44606" y="336405"/>
                    <a:pt x="30848" y="260558"/>
                  </a:cubicBezTo>
                  <a:cubicBezTo>
                    <a:pt x="17090" y="184711"/>
                    <a:pt x="-5488" y="-7200"/>
                    <a:pt x="1215" y="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B85A4FB9-B898-4E12-95AD-ED958A759F0E}"/>
                </a:ext>
              </a:extLst>
            </p:cNvPr>
            <p:cNvSpPr/>
            <p:nvPr/>
          </p:nvSpPr>
          <p:spPr>
            <a:xfrm>
              <a:off x="3888232" y="2905622"/>
              <a:ext cx="352781" cy="313036"/>
            </a:xfrm>
            <a:custGeom>
              <a:avLst/>
              <a:gdLst>
                <a:gd name="connsiteX0" fmla="*/ 85 w 352781"/>
                <a:gd name="connsiteY0" fmla="*/ 561 h 313036"/>
                <a:gd name="connsiteX1" fmla="*/ 254085 w 352781"/>
                <a:gd name="connsiteY1" fmla="*/ 74645 h 313036"/>
                <a:gd name="connsiteX2" fmla="*/ 349335 w 352781"/>
                <a:gd name="connsiteY2" fmla="*/ 307478 h 313036"/>
                <a:gd name="connsiteX3" fmla="*/ 321818 w 352781"/>
                <a:gd name="connsiteY3" fmla="*/ 229161 h 313036"/>
                <a:gd name="connsiteX4" fmla="*/ 226568 w 352781"/>
                <a:gd name="connsiteY4" fmla="*/ 104278 h 313036"/>
                <a:gd name="connsiteX5" fmla="*/ 85 w 352781"/>
                <a:gd name="connsiteY5" fmla="*/ 561 h 31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781" h="313036">
                  <a:moveTo>
                    <a:pt x="85" y="561"/>
                  </a:moveTo>
                  <a:cubicBezTo>
                    <a:pt x="4671" y="-4378"/>
                    <a:pt x="195877" y="23492"/>
                    <a:pt x="254085" y="74645"/>
                  </a:cubicBezTo>
                  <a:cubicBezTo>
                    <a:pt x="312293" y="125798"/>
                    <a:pt x="338046" y="281725"/>
                    <a:pt x="349335" y="307478"/>
                  </a:cubicBezTo>
                  <a:cubicBezTo>
                    <a:pt x="360624" y="333231"/>
                    <a:pt x="342279" y="263028"/>
                    <a:pt x="321818" y="229161"/>
                  </a:cubicBezTo>
                  <a:cubicBezTo>
                    <a:pt x="301357" y="195294"/>
                    <a:pt x="276310" y="142378"/>
                    <a:pt x="226568" y="104278"/>
                  </a:cubicBezTo>
                  <a:cubicBezTo>
                    <a:pt x="176826" y="66178"/>
                    <a:pt x="-4501" y="5500"/>
                    <a:pt x="85" y="5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A08FC05D-B27D-42DC-91AE-2DB168CB44F7}"/>
                </a:ext>
              </a:extLst>
            </p:cNvPr>
            <p:cNvSpPr/>
            <p:nvPr/>
          </p:nvSpPr>
          <p:spPr>
            <a:xfrm>
              <a:off x="3883249" y="2793683"/>
              <a:ext cx="444179" cy="608320"/>
            </a:xfrm>
            <a:custGeom>
              <a:avLst/>
              <a:gdLst>
                <a:gd name="connsiteX0" fmla="*/ 834 w 444179"/>
                <a:gd name="connsiteY0" fmla="*/ 317 h 608320"/>
                <a:gd name="connsiteX1" fmla="*/ 282351 w 444179"/>
                <a:gd name="connsiteY1" fmla="*/ 131550 h 608320"/>
                <a:gd name="connsiteX2" fmla="*/ 415701 w 444179"/>
                <a:gd name="connsiteY2" fmla="*/ 400367 h 608320"/>
                <a:gd name="connsiteX3" fmla="*/ 443218 w 444179"/>
                <a:gd name="connsiteY3" fmla="*/ 599334 h 608320"/>
                <a:gd name="connsiteX4" fmla="*/ 428401 w 444179"/>
                <a:gd name="connsiteY4" fmla="*/ 542184 h 608320"/>
                <a:gd name="connsiteX5" fmla="*/ 341618 w 444179"/>
                <a:gd name="connsiteY5" fmla="*/ 260667 h 608320"/>
                <a:gd name="connsiteX6" fmla="*/ 199801 w 444179"/>
                <a:gd name="connsiteY6" fmla="*/ 99800 h 608320"/>
                <a:gd name="connsiteX7" fmla="*/ 834 w 444179"/>
                <a:gd name="connsiteY7" fmla="*/ 317 h 60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79" h="608320">
                  <a:moveTo>
                    <a:pt x="834" y="317"/>
                  </a:moveTo>
                  <a:cubicBezTo>
                    <a:pt x="14592" y="5609"/>
                    <a:pt x="213207" y="64875"/>
                    <a:pt x="282351" y="131550"/>
                  </a:cubicBezTo>
                  <a:cubicBezTo>
                    <a:pt x="351495" y="198225"/>
                    <a:pt x="388890" y="322403"/>
                    <a:pt x="415701" y="400367"/>
                  </a:cubicBezTo>
                  <a:cubicBezTo>
                    <a:pt x="442512" y="478331"/>
                    <a:pt x="441101" y="575698"/>
                    <a:pt x="443218" y="599334"/>
                  </a:cubicBezTo>
                  <a:cubicBezTo>
                    <a:pt x="445335" y="622970"/>
                    <a:pt x="445334" y="598629"/>
                    <a:pt x="428401" y="542184"/>
                  </a:cubicBezTo>
                  <a:cubicBezTo>
                    <a:pt x="411468" y="485739"/>
                    <a:pt x="379718" y="334398"/>
                    <a:pt x="341618" y="260667"/>
                  </a:cubicBezTo>
                  <a:cubicBezTo>
                    <a:pt x="303518" y="186936"/>
                    <a:pt x="252365" y="142486"/>
                    <a:pt x="199801" y="99800"/>
                  </a:cubicBezTo>
                  <a:cubicBezTo>
                    <a:pt x="147237" y="57114"/>
                    <a:pt x="-12924" y="-4975"/>
                    <a:pt x="834" y="3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85AE86C1-5C32-494F-97A4-A982AE1DC69D}"/>
                </a:ext>
              </a:extLst>
            </p:cNvPr>
            <p:cNvSpPr/>
            <p:nvPr/>
          </p:nvSpPr>
          <p:spPr>
            <a:xfrm>
              <a:off x="2824508" y="2352345"/>
              <a:ext cx="583750" cy="132229"/>
            </a:xfrm>
            <a:custGeom>
              <a:avLst/>
              <a:gdLst>
                <a:gd name="connsiteX0" fmla="*/ 579092 w 583750"/>
                <a:gd name="connsiteY0" fmla="*/ 62772 h 132229"/>
                <a:gd name="connsiteX1" fmla="*/ 335675 w 583750"/>
                <a:gd name="connsiteY1" fmla="*/ 1388 h 132229"/>
                <a:gd name="connsiteX2" fmla="*/ 11825 w 583750"/>
                <a:gd name="connsiteY2" fmla="*/ 128388 h 132229"/>
                <a:gd name="connsiteX3" fmla="*/ 117659 w 583750"/>
                <a:gd name="connsiteY3" fmla="*/ 94522 h 132229"/>
                <a:gd name="connsiteX4" fmla="*/ 579092 w 583750"/>
                <a:gd name="connsiteY4" fmla="*/ 62772 h 13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750" h="132229">
                  <a:moveTo>
                    <a:pt x="579092" y="62772"/>
                  </a:moveTo>
                  <a:cubicBezTo>
                    <a:pt x="615428" y="47250"/>
                    <a:pt x="430219" y="-9548"/>
                    <a:pt x="335675" y="1388"/>
                  </a:cubicBezTo>
                  <a:cubicBezTo>
                    <a:pt x="241131" y="12324"/>
                    <a:pt x="48161" y="112866"/>
                    <a:pt x="11825" y="128388"/>
                  </a:cubicBezTo>
                  <a:cubicBezTo>
                    <a:pt x="-24511" y="143910"/>
                    <a:pt x="26290" y="108280"/>
                    <a:pt x="117659" y="94522"/>
                  </a:cubicBezTo>
                  <a:cubicBezTo>
                    <a:pt x="209028" y="80764"/>
                    <a:pt x="542756" y="78294"/>
                    <a:pt x="579092" y="62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4988ADF1-1EA0-46D6-ACB7-F5E35639AE24}"/>
                </a:ext>
              </a:extLst>
            </p:cNvPr>
            <p:cNvSpPr/>
            <p:nvPr/>
          </p:nvSpPr>
          <p:spPr>
            <a:xfrm>
              <a:off x="2159673" y="2434647"/>
              <a:ext cx="781777" cy="604141"/>
            </a:xfrm>
            <a:custGeom>
              <a:avLst/>
              <a:gdLst>
                <a:gd name="connsiteX0" fmla="*/ 774027 w 781777"/>
                <a:gd name="connsiteY0" fmla="*/ 3753 h 604141"/>
                <a:gd name="connsiteX1" fmla="*/ 382444 w 781777"/>
                <a:gd name="connsiteY1" fmla="*/ 240820 h 604141"/>
                <a:gd name="connsiteX2" fmla="*/ 98810 w 781777"/>
                <a:gd name="connsiteY2" fmla="*/ 475770 h 604141"/>
                <a:gd name="connsiteX3" fmla="*/ 1444 w 781777"/>
                <a:gd name="connsiteY3" fmla="*/ 600653 h 604141"/>
                <a:gd name="connsiteX4" fmla="*/ 58594 w 781777"/>
                <a:gd name="connsiteY4" fmla="*/ 551970 h 604141"/>
                <a:gd name="connsiteX5" fmla="*/ 287194 w 781777"/>
                <a:gd name="connsiteY5" fmla="*/ 372053 h 604141"/>
                <a:gd name="connsiteX6" fmla="*/ 615277 w 781777"/>
                <a:gd name="connsiteY6" fmla="*/ 113820 h 604141"/>
                <a:gd name="connsiteX7" fmla="*/ 774027 w 781777"/>
                <a:gd name="connsiteY7" fmla="*/ 3753 h 60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777" h="604141">
                  <a:moveTo>
                    <a:pt x="774027" y="3753"/>
                  </a:moveTo>
                  <a:cubicBezTo>
                    <a:pt x="735222" y="24920"/>
                    <a:pt x="494980" y="162151"/>
                    <a:pt x="382444" y="240820"/>
                  </a:cubicBezTo>
                  <a:cubicBezTo>
                    <a:pt x="269908" y="319490"/>
                    <a:pt x="162310" y="415798"/>
                    <a:pt x="98810" y="475770"/>
                  </a:cubicBezTo>
                  <a:cubicBezTo>
                    <a:pt x="35310" y="535742"/>
                    <a:pt x="8147" y="587953"/>
                    <a:pt x="1444" y="600653"/>
                  </a:cubicBezTo>
                  <a:cubicBezTo>
                    <a:pt x="-5259" y="613353"/>
                    <a:pt x="10969" y="590070"/>
                    <a:pt x="58594" y="551970"/>
                  </a:cubicBezTo>
                  <a:cubicBezTo>
                    <a:pt x="106219" y="513870"/>
                    <a:pt x="287194" y="372053"/>
                    <a:pt x="287194" y="372053"/>
                  </a:cubicBezTo>
                  <a:cubicBezTo>
                    <a:pt x="379974" y="299028"/>
                    <a:pt x="533080" y="172381"/>
                    <a:pt x="615277" y="113820"/>
                  </a:cubicBezTo>
                  <a:cubicBezTo>
                    <a:pt x="697474" y="55259"/>
                    <a:pt x="812832" y="-17414"/>
                    <a:pt x="774027" y="37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48D178B1-7CE4-4F79-91AB-A0E9D72FFE22}"/>
                </a:ext>
              </a:extLst>
            </p:cNvPr>
            <p:cNvSpPr/>
            <p:nvPr/>
          </p:nvSpPr>
          <p:spPr>
            <a:xfrm>
              <a:off x="1693349" y="3035839"/>
              <a:ext cx="471440" cy="679325"/>
            </a:xfrm>
            <a:custGeom>
              <a:avLst/>
              <a:gdLst>
                <a:gd name="connsiteX0" fmla="*/ 467768 w 471440"/>
                <a:gd name="connsiteY0" fmla="*/ 3694 h 679325"/>
                <a:gd name="connsiteX1" fmla="*/ 171434 w 471440"/>
                <a:gd name="connsiteY1" fmla="*/ 380461 h 679325"/>
                <a:gd name="connsiteX2" fmla="*/ 52901 w 471440"/>
                <a:gd name="connsiteY2" fmla="*/ 556144 h 679325"/>
                <a:gd name="connsiteX3" fmla="*/ 12684 w 471440"/>
                <a:gd name="connsiteY3" fmla="*/ 651394 h 679325"/>
                <a:gd name="connsiteX4" fmla="*/ 4218 w 471440"/>
                <a:gd name="connsiteY4" fmla="*/ 674678 h 679325"/>
                <a:gd name="connsiteX5" fmla="*/ 74068 w 471440"/>
                <a:gd name="connsiteY5" fmla="*/ 573078 h 679325"/>
                <a:gd name="connsiteX6" fmla="*/ 319601 w 471440"/>
                <a:gd name="connsiteY6" fmla="*/ 211128 h 679325"/>
                <a:gd name="connsiteX7" fmla="*/ 467768 w 471440"/>
                <a:gd name="connsiteY7" fmla="*/ 3694 h 67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1440" h="679325">
                  <a:moveTo>
                    <a:pt x="467768" y="3694"/>
                  </a:moveTo>
                  <a:cubicBezTo>
                    <a:pt x="443073" y="31916"/>
                    <a:pt x="240578" y="288386"/>
                    <a:pt x="171434" y="380461"/>
                  </a:cubicBezTo>
                  <a:cubicBezTo>
                    <a:pt x="102290" y="472536"/>
                    <a:pt x="79359" y="510989"/>
                    <a:pt x="52901" y="556144"/>
                  </a:cubicBezTo>
                  <a:cubicBezTo>
                    <a:pt x="26443" y="601300"/>
                    <a:pt x="20798" y="631638"/>
                    <a:pt x="12684" y="651394"/>
                  </a:cubicBezTo>
                  <a:cubicBezTo>
                    <a:pt x="4570" y="671150"/>
                    <a:pt x="-6013" y="687731"/>
                    <a:pt x="4218" y="674678"/>
                  </a:cubicBezTo>
                  <a:cubicBezTo>
                    <a:pt x="14449" y="661625"/>
                    <a:pt x="74068" y="573078"/>
                    <a:pt x="74068" y="573078"/>
                  </a:cubicBezTo>
                  <a:cubicBezTo>
                    <a:pt x="126632" y="495820"/>
                    <a:pt x="252220" y="307084"/>
                    <a:pt x="319601" y="211128"/>
                  </a:cubicBezTo>
                  <a:cubicBezTo>
                    <a:pt x="386981" y="115172"/>
                    <a:pt x="492463" y="-24528"/>
                    <a:pt x="467768" y="3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FF218BBB-C3C3-42B6-B0FC-9EF17F47784D}"/>
                </a:ext>
              </a:extLst>
            </p:cNvPr>
            <p:cNvSpPr/>
            <p:nvPr/>
          </p:nvSpPr>
          <p:spPr>
            <a:xfrm>
              <a:off x="1690531" y="3003511"/>
              <a:ext cx="487819" cy="701987"/>
            </a:xfrm>
            <a:custGeom>
              <a:avLst/>
              <a:gdLst>
                <a:gd name="connsiteX0" fmla="*/ 487519 w 487819"/>
                <a:gd name="connsiteY0" fmla="*/ 39 h 701987"/>
                <a:gd name="connsiteX1" fmla="*/ 273736 w 487819"/>
                <a:gd name="connsiteY1" fmla="*/ 196889 h 701987"/>
                <a:gd name="connsiteX2" fmla="*/ 55719 w 487819"/>
                <a:gd name="connsiteY2" fmla="*/ 499572 h 701987"/>
                <a:gd name="connsiteX3" fmla="*/ 2802 w 487819"/>
                <a:gd name="connsiteY3" fmla="*/ 696422 h 701987"/>
                <a:gd name="connsiteX4" fmla="*/ 17619 w 487819"/>
                <a:gd name="connsiteY4" fmla="*/ 630806 h 701987"/>
                <a:gd name="connsiteX5" fmla="*/ 104402 w 487819"/>
                <a:gd name="connsiteY5" fmla="*/ 453006 h 701987"/>
                <a:gd name="connsiteX6" fmla="*/ 316069 w 487819"/>
                <a:gd name="connsiteY6" fmla="*/ 182072 h 701987"/>
                <a:gd name="connsiteX7" fmla="*/ 487519 w 487819"/>
                <a:gd name="connsiteY7" fmla="*/ 39 h 70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819" h="701987">
                  <a:moveTo>
                    <a:pt x="487519" y="39"/>
                  </a:moveTo>
                  <a:cubicBezTo>
                    <a:pt x="480464" y="2508"/>
                    <a:pt x="345703" y="113634"/>
                    <a:pt x="273736" y="196889"/>
                  </a:cubicBezTo>
                  <a:cubicBezTo>
                    <a:pt x="201769" y="280144"/>
                    <a:pt x="100875" y="416316"/>
                    <a:pt x="55719" y="499572"/>
                  </a:cubicBezTo>
                  <a:cubicBezTo>
                    <a:pt x="10563" y="582828"/>
                    <a:pt x="9152" y="674550"/>
                    <a:pt x="2802" y="696422"/>
                  </a:cubicBezTo>
                  <a:cubicBezTo>
                    <a:pt x="-3548" y="718294"/>
                    <a:pt x="686" y="671375"/>
                    <a:pt x="17619" y="630806"/>
                  </a:cubicBezTo>
                  <a:cubicBezTo>
                    <a:pt x="34552" y="590237"/>
                    <a:pt x="54660" y="527795"/>
                    <a:pt x="104402" y="453006"/>
                  </a:cubicBezTo>
                  <a:cubicBezTo>
                    <a:pt x="154144" y="378217"/>
                    <a:pt x="256449" y="253333"/>
                    <a:pt x="316069" y="182072"/>
                  </a:cubicBezTo>
                  <a:cubicBezTo>
                    <a:pt x="375688" y="110811"/>
                    <a:pt x="494574" y="-2430"/>
                    <a:pt x="487519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ED3C6552-E298-4048-A8FA-21B1A4324EC8}"/>
                </a:ext>
              </a:extLst>
            </p:cNvPr>
            <p:cNvSpPr/>
            <p:nvPr/>
          </p:nvSpPr>
          <p:spPr>
            <a:xfrm>
              <a:off x="1360445" y="3439279"/>
              <a:ext cx="352511" cy="296934"/>
            </a:xfrm>
            <a:custGeom>
              <a:avLst/>
              <a:gdLst>
                <a:gd name="connsiteX0" fmla="*/ 352468 w 352511"/>
                <a:gd name="connsiteY0" fmla="*/ 277059 h 296934"/>
                <a:gd name="connsiteX1" fmla="*/ 252455 w 352511"/>
                <a:gd name="connsiteY1" fmla="*/ 261184 h 296934"/>
                <a:gd name="connsiteX2" fmla="*/ 17505 w 352511"/>
                <a:gd name="connsiteY2" fmla="*/ 11946 h 296934"/>
                <a:gd name="connsiteX3" fmla="*/ 44493 w 352511"/>
                <a:gd name="connsiteY3" fmla="*/ 64334 h 296934"/>
                <a:gd name="connsiteX4" fmla="*/ 261980 w 352511"/>
                <a:gd name="connsiteY4" fmla="*/ 280234 h 296934"/>
                <a:gd name="connsiteX5" fmla="*/ 352468 w 352511"/>
                <a:gd name="connsiteY5" fmla="*/ 277059 h 29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511" h="296934">
                  <a:moveTo>
                    <a:pt x="352468" y="277059"/>
                  </a:moveTo>
                  <a:cubicBezTo>
                    <a:pt x="350881" y="273884"/>
                    <a:pt x="308282" y="305369"/>
                    <a:pt x="252455" y="261184"/>
                  </a:cubicBezTo>
                  <a:cubicBezTo>
                    <a:pt x="196628" y="216999"/>
                    <a:pt x="52165" y="44754"/>
                    <a:pt x="17505" y="11946"/>
                  </a:cubicBezTo>
                  <a:cubicBezTo>
                    <a:pt x="-17155" y="-20862"/>
                    <a:pt x="3747" y="19619"/>
                    <a:pt x="44493" y="64334"/>
                  </a:cubicBezTo>
                  <a:cubicBezTo>
                    <a:pt x="85239" y="109049"/>
                    <a:pt x="212238" y="242399"/>
                    <a:pt x="261980" y="280234"/>
                  </a:cubicBezTo>
                  <a:cubicBezTo>
                    <a:pt x="311722" y="318069"/>
                    <a:pt x="354055" y="280234"/>
                    <a:pt x="352468" y="2770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1EF23EDB-9B2A-4627-BA2A-16D9C4B34EFB}"/>
                </a:ext>
              </a:extLst>
            </p:cNvPr>
            <p:cNvSpPr/>
            <p:nvPr/>
          </p:nvSpPr>
          <p:spPr>
            <a:xfrm>
              <a:off x="1484070" y="3568358"/>
              <a:ext cx="225710" cy="145143"/>
            </a:xfrm>
            <a:custGeom>
              <a:avLst/>
              <a:gdLst>
                <a:gd name="connsiteX0" fmla="*/ 222493 w 225710"/>
                <a:gd name="connsiteY0" fmla="*/ 141630 h 145143"/>
                <a:gd name="connsiteX1" fmla="*/ 163755 w 225710"/>
                <a:gd name="connsiteY1" fmla="*/ 124167 h 145143"/>
                <a:gd name="connsiteX2" fmla="*/ 84380 w 225710"/>
                <a:gd name="connsiteY2" fmla="*/ 82892 h 145143"/>
                <a:gd name="connsiteX3" fmla="*/ 243 w 225710"/>
                <a:gd name="connsiteY3" fmla="*/ 342 h 145143"/>
                <a:gd name="connsiteX4" fmla="*/ 63743 w 225710"/>
                <a:gd name="connsiteY4" fmla="*/ 55905 h 145143"/>
                <a:gd name="connsiteX5" fmla="*/ 222493 w 225710"/>
                <a:gd name="connsiteY5" fmla="*/ 141630 h 1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710" h="145143">
                  <a:moveTo>
                    <a:pt x="222493" y="141630"/>
                  </a:moveTo>
                  <a:cubicBezTo>
                    <a:pt x="239162" y="153007"/>
                    <a:pt x="186774" y="133957"/>
                    <a:pt x="163755" y="124167"/>
                  </a:cubicBezTo>
                  <a:cubicBezTo>
                    <a:pt x="140736" y="114377"/>
                    <a:pt x="111632" y="103529"/>
                    <a:pt x="84380" y="82892"/>
                  </a:cubicBezTo>
                  <a:cubicBezTo>
                    <a:pt x="57128" y="62255"/>
                    <a:pt x="3682" y="4840"/>
                    <a:pt x="243" y="342"/>
                  </a:cubicBezTo>
                  <a:cubicBezTo>
                    <a:pt x="-3196" y="-4156"/>
                    <a:pt x="30405" y="36855"/>
                    <a:pt x="63743" y="55905"/>
                  </a:cubicBezTo>
                  <a:cubicBezTo>
                    <a:pt x="97080" y="74955"/>
                    <a:pt x="205824" y="130253"/>
                    <a:pt x="222493" y="141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EC8EE23A-FEF2-4C16-87F1-3308D5AE0CAF}"/>
                </a:ext>
              </a:extLst>
            </p:cNvPr>
            <p:cNvSpPr/>
            <p:nvPr/>
          </p:nvSpPr>
          <p:spPr>
            <a:xfrm>
              <a:off x="969854" y="2734435"/>
              <a:ext cx="422841" cy="749591"/>
            </a:xfrm>
            <a:custGeom>
              <a:avLst/>
              <a:gdLst>
                <a:gd name="connsiteX0" fmla="*/ 3813 w 422841"/>
                <a:gd name="connsiteY0" fmla="*/ 10882 h 749591"/>
                <a:gd name="connsiteX1" fmla="*/ 204896 w 422841"/>
                <a:gd name="connsiteY1" fmla="*/ 413048 h 749591"/>
                <a:gd name="connsiteX2" fmla="*/ 408096 w 422841"/>
                <a:gd name="connsiteY2" fmla="*/ 734782 h 749591"/>
                <a:gd name="connsiteX3" fmla="*/ 389046 w 422841"/>
                <a:gd name="connsiteY3" fmla="*/ 669165 h 749591"/>
                <a:gd name="connsiteX4" fmla="*/ 245113 w 422841"/>
                <a:gd name="connsiteY4" fmla="*/ 434215 h 749591"/>
                <a:gd name="connsiteX5" fmla="*/ 84246 w 422841"/>
                <a:gd name="connsiteY5" fmla="*/ 142115 h 749591"/>
                <a:gd name="connsiteX6" fmla="*/ 3813 w 422841"/>
                <a:gd name="connsiteY6" fmla="*/ 10882 h 74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841" h="749591">
                  <a:moveTo>
                    <a:pt x="3813" y="10882"/>
                  </a:moveTo>
                  <a:cubicBezTo>
                    <a:pt x="23921" y="56037"/>
                    <a:pt x="137516" y="292398"/>
                    <a:pt x="204896" y="413048"/>
                  </a:cubicBezTo>
                  <a:cubicBezTo>
                    <a:pt x="272277" y="533698"/>
                    <a:pt x="377404" y="692096"/>
                    <a:pt x="408096" y="734782"/>
                  </a:cubicBezTo>
                  <a:cubicBezTo>
                    <a:pt x="438788" y="777468"/>
                    <a:pt x="416210" y="719259"/>
                    <a:pt x="389046" y="669165"/>
                  </a:cubicBezTo>
                  <a:cubicBezTo>
                    <a:pt x="361882" y="619071"/>
                    <a:pt x="295913" y="522057"/>
                    <a:pt x="245113" y="434215"/>
                  </a:cubicBezTo>
                  <a:cubicBezTo>
                    <a:pt x="194313" y="346373"/>
                    <a:pt x="120582" y="213023"/>
                    <a:pt x="84246" y="142115"/>
                  </a:cubicBezTo>
                  <a:cubicBezTo>
                    <a:pt x="47910" y="71207"/>
                    <a:pt x="-16295" y="-34273"/>
                    <a:pt x="3813" y="108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E535AB10-6894-4F8F-8B4A-BDBC88002C3C}"/>
                </a:ext>
              </a:extLst>
            </p:cNvPr>
            <p:cNvSpPr/>
            <p:nvPr/>
          </p:nvSpPr>
          <p:spPr>
            <a:xfrm>
              <a:off x="966531" y="1930391"/>
              <a:ext cx="648731" cy="815007"/>
            </a:xfrm>
            <a:custGeom>
              <a:avLst/>
              <a:gdLst>
                <a:gd name="connsiteX0" fmla="*/ 648486 w 648731"/>
                <a:gd name="connsiteY0" fmla="*/ 9 h 815007"/>
                <a:gd name="connsiteX1" fmla="*/ 301352 w 648731"/>
                <a:gd name="connsiteY1" fmla="*/ 245542 h 815007"/>
                <a:gd name="connsiteX2" fmla="*/ 70636 w 648731"/>
                <a:gd name="connsiteY2" fmla="*/ 514359 h 815007"/>
                <a:gd name="connsiteX3" fmla="*/ 17719 w 648731"/>
                <a:gd name="connsiteY3" fmla="*/ 609609 h 815007"/>
                <a:gd name="connsiteX4" fmla="*/ 786 w 648731"/>
                <a:gd name="connsiteY4" fmla="*/ 814926 h 815007"/>
                <a:gd name="connsiteX5" fmla="*/ 38886 w 648731"/>
                <a:gd name="connsiteY5" fmla="*/ 632892 h 815007"/>
                <a:gd name="connsiteX6" fmla="*/ 104502 w 648731"/>
                <a:gd name="connsiteY6" fmla="*/ 514359 h 815007"/>
                <a:gd name="connsiteX7" fmla="*/ 352152 w 648731"/>
                <a:gd name="connsiteY7" fmla="*/ 254009 h 815007"/>
                <a:gd name="connsiteX8" fmla="*/ 648486 w 648731"/>
                <a:gd name="connsiteY8" fmla="*/ 9 h 81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731" h="815007">
                  <a:moveTo>
                    <a:pt x="648486" y="9"/>
                  </a:moveTo>
                  <a:cubicBezTo>
                    <a:pt x="640019" y="-1402"/>
                    <a:pt x="397660" y="159817"/>
                    <a:pt x="301352" y="245542"/>
                  </a:cubicBezTo>
                  <a:cubicBezTo>
                    <a:pt x="205044" y="331267"/>
                    <a:pt x="117908" y="453681"/>
                    <a:pt x="70636" y="514359"/>
                  </a:cubicBezTo>
                  <a:cubicBezTo>
                    <a:pt x="23364" y="575037"/>
                    <a:pt x="29361" y="559515"/>
                    <a:pt x="17719" y="609609"/>
                  </a:cubicBezTo>
                  <a:cubicBezTo>
                    <a:pt x="6077" y="659703"/>
                    <a:pt x="-2742" y="811046"/>
                    <a:pt x="786" y="814926"/>
                  </a:cubicBezTo>
                  <a:cubicBezTo>
                    <a:pt x="4314" y="818806"/>
                    <a:pt x="21600" y="682986"/>
                    <a:pt x="38886" y="632892"/>
                  </a:cubicBezTo>
                  <a:cubicBezTo>
                    <a:pt x="56172" y="582798"/>
                    <a:pt x="52291" y="577506"/>
                    <a:pt x="104502" y="514359"/>
                  </a:cubicBezTo>
                  <a:cubicBezTo>
                    <a:pt x="156713" y="451212"/>
                    <a:pt x="260430" y="336559"/>
                    <a:pt x="352152" y="254009"/>
                  </a:cubicBezTo>
                  <a:cubicBezTo>
                    <a:pt x="443874" y="171459"/>
                    <a:pt x="656953" y="1420"/>
                    <a:pt x="648486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4EF92830-5DE9-46A4-B8D9-545E6F648CC5}"/>
                </a:ext>
              </a:extLst>
            </p:cNvPr>
            <p:cNvSpPr/>
            <p:nvPr/>
          </p:nvSpPr>
          <p:spPr>
            <a:xfrm>
              <a:off x="1580052" y="1836113"/>
              <a:ext cx="1473016" cy="225676"/>
            </a:xfrm>
            <a:custGeom>
              <a:avLst/>
              <a:gdLst>
                <a:gd name="connsiteX0" fmla="*/ 1098 w 1473016"/>
                <a:gd name="connsiteY0" fmla="*/ 121804 h 225676"/>
                <a:gd name="connsiteX1" fmla="*/ 295315 w 1473016"/>
                <a:gd name="connsiteY1" fmla="*/ 5387 h 225676"/>
                <a:gd name="connsiteX2" fmla="*/ 678431 w 1473016"/>
                <a:gd name="connsiteY2" fmla="*/ 39254 h 225676"/>
                <a:gd name="connsiteX3" fmla="*/ 1421381 w 1473016"/>
                <a:gd name="connsiteY3" fmla="*/ 212820 h 225676"/>
                <a:gd name="connsiteX4" fmla="*/ 1410798 w 1473016"/>
                <a:gd name="connsiteY4" fmla="*/ 212820 h 225676"/>
                <a:gd name="connsiteX5" fmla="*/ 1089065 w 1473016"/>
                <a:gd name="connsiteY5" fmla="*/ 151437 h 225676"/>
                <a:gd name="connsiteX6" fmla="*/ 401148 w 1473016"/>
                <a:gd name="connsiteY6" fmla="*/ 20204 h 225676"/>
                <a:gd name="connsiteX7" fmla="*/ 1098 w 1473016"/>
                <a:gd name="connsiteY7" fmla="*/ 121804 h 22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016" h="225676">
                  <a:moveTo>
                    <a:pt x="1098" y="121804"/>
                  </a:moveTo>
                  <a:cubicBezTo>
                    <a:pt x="-16541" y="119335"/>
                    <a:pt x="182426" y="19145"/>
                    <a:pt x="295315" y="5387"/>
                  </a:cubicBezTo>
                  <a:cubicBezTo>
                    <a:pt x="408204" y="-8371"/>
                    <a:pt x="490753" y="4682"/>
                    <a:pt x="678431" y="39254"/>
                  </a:cubicBezTo>
                  <a:cubicBezTo>
                    <a:pt x="866109" y="73826"/>
                    <a:pt x="1299320" y="183892"/>
                    <a:pt x="1421381" y="212820"/>
                  </a:cubicBezTo>
                  <a:cubicBezTo>
                    <a:pt x="1543442" y="241748"/>
                    <a:pt x="1410798" y="212820"/>
                    <a:pt x="1410798" y="212820"/>
                  </a:cubicBezTo>
                  <a:lnTo>
                    <a:pt x="1089065" y="151437"/>
                  </a:lnTo>
                  <a:cubicBezTo>
                    <a:pt x="920790" y="119334"/>
                    <a:pt x="578595" y="27965"/>
                    <a:pt x="401148" y="20204"/>
                  </a:cubicBezTo>
                  <a:cubicBezTo>
                    <a:pt x="223701" y="12443"/>
                    <a:pt x="18737" y="124273"/>
                    <a:pt x="1098" y="1218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FEC0460D-2105-4FC3-A868-D7902DC42FB2}"/>
                </a:ext>
              </a:extLst>
            </p:cNvPr>
            <p:cNvSpPr/>
            <p:nvPr/>
          </p:nvSpPr>
          <p:spPr>
            <a:xfrm>
              <a:off x="3034874" y="2055276"/>
              <a:ext cx="613585" cy="382744"/>
            </a:xfrm>
            <a:custGeom>
              <a:avLst/>
              <a:gdLst>
                <a:gd name="connsiteX0" fmla="*/ 426 w 613585"/>
                <a:gd name="connsiteY0" fmla="*/ 7 h 382744"/>
                <a:gd name="connsiteX1" fmla="*/ 305226 w 613585"/>
                <a:gd name="connsiteY1" fmla="*/ 165107 h 382744"/>
                <a:gd name="connsiteX2" fmla="*/ 610026 w 613585"/>
                <a:gd name="connsiteY2" fmla="*/ 378891 h 382744"/>
                <a:gd name="connsiteX3" fmla="*/ 457626 w 613585"/>
                <a:gd name="connsiteY3" fmla="*/ 292107 h 382744"/>
                <a:gd name="connsiteX4" fmla="*/ 243843 w 613585"/>
                <a:gd name="connsiteY4" fmla="*/ 158757 h 382744"/>
                <a:gd name="connsiteX5" fmla="*/ 426 w 613585"/>
                <a:gd name="connsiteY5" fmla="*/ 7 h 38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585" h="382744">
                  <a:moveTo>
                    <a:pt x="426" y="7"/>
                  </a:moveTo>
                  <a:cubicBezTo>
                    <a:pt x="10657" y="1065"/>
                    <a:pt x="203626" y="101960"/>
                    <a:pt x="305226" y="165107"/>
                  </a:cubicBezTo>
                  <a:cubicBezTo>
                    <a:pt x="406826" y="228254"/>
                    <a:pt x="584626" y="357724"/>
                    <a:pt x="610026" y="378891"/>
                  </a:cubicBezTo>
                  <a:cubicBezTo>
                    <a:pt x="635426" y="400058"/>
                    <a:pt x="518656" y="328796"/>
                    <a:pt x="457626" y="292107"/>
                  </a:cubicBezTo>
                  <a:cubicBezTo>
                    <a:pt x="396596" y="255418"/>
                    <a:pt x="321101" y="204971"/>
                    <a:pt x="243843" y="158757"/>
                  </a:cubicBezTo>
                  <a:cubicBezTo>
                    <a:pt x="166585" y="112543"/>
                    <a:pt x="-9805" y="-1051"/>
                    <a:pt x="426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E872E55B-2FAF-4AFC-8347-90A7D9D9AEC8}"/>
                </a:ext>
              </a:extLst>
            </p:cNvPr>
            <p:cNvSpPr/>
            <p:nvPr/>
          </p:nvSpPr>
          <p:spPr>
            <a:xfrm>
              <a:off x="3274037" y="2372776"/>
              <a:ext cx="385544" cy="60748"/>
            </a:xfrm>
            <a:custGeom>
              <a:avLst/>
              <a:gdLst>
                <a:gd name="connsiteX0" fmla="*/ 2563 w 385544"/>
                <a:gd name="connsiteY0" fmla="*/ 7 h 60748"/>
                <a:gd name="connsiteX1" fmla="*/ 370863 w 385544"/>
                <a:gd name="connsiteY1" fmla="*/ 57157 h 60748"/>
                <a:gd name="connsiteX2" fmla="*/ 317946 w 385544"/>
                <a:gd name="connsiteY2" fmla="*/ 55041 h 60748"/>
                <a:gd name="connsiteX3" fmla="*/ 212113 w 385544"/>
                <a:gd name="connsiteY3" fmla="*/ 52924 h 60748"/>
                <a:gd name="connsiteX4" fmla="*/ 2563 w 385544"/>
                <a:gd name="connsiteY4" fmla="*/ 7 h 6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544" h="60748">
                  <a:moveTo>
                    <a:pt x="2563" y="7"/>
                  </a:moveTo>
                  <a:cubicBezTo>
                    <a:pt x="29021" y="713"/>
                    <a:pt x="318299" y="47985"/>
                    <a:pt x="370863" y="57157"/>
                  </a:cubicBezTo>
                  <a:cubicBezTo>
                    <a:pt x="423427" y="66329"/>
                    <a:pt x="317946" y="55041"/>
                    <a:pt x="317946" y="55041"/>
                  </a:cubicBezTo>
                  <a:cubicBezTo>
                    <a:pt x="291488" y="54336"/>
                    <a:pt x="262207" y="58921"/>
                    <a:pt x="212113" y="52924"/>
                  </a:cubicBezTo>
                  <a:cubicBezTo>
                    <a:pt x="162019" y="46927"/>
                    <a:pt x="-23895" y="-699"/>
                    <a:pt x="2563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83A373C0-0924-4D49-9C75-D932EC9D0D9D}"/>
                </a:ext>
              </a:extLst>
            </p:cNvPr>
            <p:cNvSpPr/>
            <p:nvPr/>
          </p:nvSpPr>
          <p:spPr>
            <a:xfrm>
              <a:off x="1881460" y="4048046"/>
              <a:ext cx="442670" cy="703592"/>
            </a:xfrm>
            <a:custGeom>
              <a:avLst/>
              <a:gdLst>
                <a:gd name="connsiteX0" fmla="*/ 12428 w 442670"/>
                <a:gd name="connsiteY0" fmla="*/ 79 h 703592"/>
                <a:gd name="connsiteX1" fmla="*/ 1315 w 442670"/>
                <a:gd name="connsiteY1" fmla="*/ 188992 h 703592"/>
                <a:gd name="connsiteX2" fmla="*/ 23540 w 442670"/>
                <a:gd name="connsiteY2" fmla="*/ 287417 h 703592"/>
                <a:gd name="connsiteX3" fmla="*/ 141015 w 442670"/>
                <a:gd name="connsiteY3" fmla="*/ 514429 h 703592"/>
                <a:gd name="connsiteX4" fmla="*/ 283890 w 442670"/>
                <a:gd name="connsiteY4" fmla="*/ 630317 h 703592"/>
                <a:gd name="connsiteX5" fmla="*/ 375965 w 442670"/>
                <a:gd name="connsiteY5" fmla="*/ 689054 h 703592"/>
                <a:gd name="connsiteX6" fmla="*/ 442640 w 442670"/>
                <a:gd name="connsiteY6" fmla="*/ 701754 h 703592"/>
                <a:gd name="connsiteX7" fmla="*/ 368028 w 442670"/>
                <a:gd name="connsiteY7" fmla="*/ 679529 h 703592"/>
                <a:gd name="connsiteX8" fmla="*/ 153715 w 442670"/>
                <a:gd name="connsiteY8" fmla="*/ 487442 h 703592"/>
                <a:gd name="connsiteX9" fmla="*/ 7665 w 442670"/>
                <a:gd name="connsiteY9" fmla="*/ 212804 h 703592"/>
                <a:gd name="connsiteX10" fmla="*/ 12428 w 442670"/>
                <a:gd name="connsiteY10" fmla="*/ 79 h 70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2670" h="703592">
                  <a:moveTo>
                    <a:pt x="12428" y="79"/>
                  </a:moveTo>
                  <a:cubicBezTo>
                    <a:pt x="11370" y="-3890"/>
                    <a:pt x="-537" y="141102"/>
                    <a:pt x="1315" y="188992"/>
                  </a:cubicBezTo>
                  <a:cubicBezTo>
                    <a:pt x="3167" y="236882"/>
                    <a:pt x="257" y="233178"/>
                    <a:pt x="23540" y="287417"/>
                  </a:cubicBezTo>
                  <a:cubicBezTo>
                    <a:pt x="46823" y="341657"/>
                    <a:pt x="97623" y="457279"/>
                    <a:pt x="141015" y="514429"/>
                  </a:cubicBezTo>
                  <a:cubicBezTo>
                    <a:pt x="184407" y="571579"/>
                    <a:pt x="244732" y="601213"/>
                    <a:pt x="283890" y="630317"/>
                  </a:cubicBezTo>
                  <a:cubicBezTo>
                    <a:pt x="323048" y="659421"/>
                    <a:pt x="349507" y="677148"/>
                    <a:pt x="375965" y="689054"/>
                  </a:cubicBezTo>
                  <a:cubicBezTo>
                    <a:pt x="402423" y="700960"/>
                    <a:pt x="443963" y="703341"/>
                    <a:pt x="442640" y="701754"/>
                  </a:cubicBezTo>
                  <a:cubicBezTo>
                    <a:pt x="441317" y="700167"/>
                    <a:pt x="416182" y="715248"/>
                    <a:pt x="368028" y="679529"/>
                  </a:cubicBezTo>
                  <a:cubicBezTo>
                    <a:pt x="319874" y="643810"/>
                    <a:pt x="213776" y="565230"/>
                    <a:pt x="153715" y="487442"/>
                  </a:cubicBezTo>
                  <a:cubicBezTo>
                    <a:pt x="93654" y="409654"/>
                    <a:pt x="27773" y="294031"/>
                    <a:pt x="7665" y="212804"/>
                  </a:cubicBezTo>
                  <a:cubicBezTo>
                    <a:pt x="-12443" y="131577"/>
                    <a:pt x="13486" y="4048"/>
                    <a:pt x="12428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D6A16AC8-551C-4BC2-9ADB-80901E2D9F0E}"/>
                </a:ext>
              </a:extLst>
            </p:cNvPr>
            <p:cNvSpPr/>
            <p:nvPr/>
          </p:nvSpPr>
          <p:spPr>
            <a:xfrm>
              <a:off x="2257075" y="4560843"/>
              <a:ext cx="145470" cy="135667"/>
            </a:xfrm>
            <a:custGeom>
              <a:avLst/>
              <a:gdLst>
                <a:gd name="connsiteX0" fmla="*/ 143225 w 145470"/>
                <a:gd name="connsiteY0" fmla="*/ 45 h 135667"/>
                <a:gd name="connsiteX1" fmla="*/ 133700 w 145470"/>
                <a:gd name="connsiteY1" fmla="*/ 90532 h 135667"/>
                <a:gd name="connsiteX2" fmla="*/ 73375 w 145470"/>
                <a:gd name="connsiteY2" fmla="*/ 122282 h 135667"/>
                <a:gd name="connsiteX3" fmla="*/ 350 w 145470"/>
                <a:gd name="connsiteY3" fmla="*/ 134982 h 135667"/>
                <a:gd name="connsiteX4" fmla="*/ 105125 w 145470"/>
                <a:gd name="connsiteY4" fmla="*/ 103232 h 135667"/>
                <a:gd name="connsiteX5" fmla="*/ 143225 w 145470"/>
                <a:gd name="connsiteY5" fmla="*/ 45 h 1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470" h="135667">
                  <a:moveTo>
                    <a:pt x="143225" y="45"/>
                  </a:moveTo>
                  <a:cubicBezTo>
                    <a:pt x="147987" y="-2072"/>
                    <a:pt x="145342" y="70159"/>
                    <a:pt x="133700" y="90532"/>
                  </a:cubicBezTo>
                  <a:cubicBezTo>
                    <a:pt x="122058" y="110905"/>
                    <a:pt x="95600" y="114874"/>
                    <a:pt x="73375" y="122282"/>
                  </a:cubicBezTo>
                  <a:cubicBezTo>
                    <a:pt x="51150" y="129690"/>
                    <a:pt x="-4942" y="138157"/>
                    <a:pt x="350" y="134982"/>
                  </a:cubicBezTo>
                  <a:cubicBezTo>
                    <a:pt x="5642" y="131807"/>
                    <a:pt x="81048" y="123605"/>
                    <a:pt x="105125" y="103232"/>
                  </a:cubicBezTo>
                  <a:cubicBezTo>
                    <a:pt x="129202" y="82859"/>
                    <a:pt x="138463" y="2162"/>
                    <a:pt x="143225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9E8CDA45-DB44-4880-A3E7-A4EE88E9560E}"/>
                </a:ext>
              </a:extLst>
            </p:cNvPr>
            <p:cNvSpPr/>
            <p:nvPr/>
          </p:nvSpPr>
          <p:spPr>
            <a:xfrm>
              <a:off x="2319266" y="4741274"/>
              <a:ext cx="73297" cy="698351"/>
            </a:xfrm>
            <a:custGeom>
              <a:avLst/>
              <a:gdLst>
                <a:gd name="connsiteX0" fmla="*/ 72 w 73297"/>
                <a:gd name="connsiteY0" fmla="*/ 2176 h 698351"/>
                <a:gd name="connsiteX1" fmla="*/ 73097 w 73297"/>
                <a:gd name="connsiteY1" fmla="*/ 345076 h 698351"/>
                <a:gd name="connsiteX2" fmla="*/ 22297 w 73297"/>
                <a:gd name="connsiteY2" fmla="*/ 694326 h 698351"/>
                <a:gd name="connsiteX3" fmla="*/ 38172 w 73297"/>
                <a:gd name="connsiteY3" fmla="*/ 514939 h 698351"/>
                <a:gd name="connsiteX4" fmla="*/ 58809 w 73297"/>
                <a:gd name="connsiteY4" fmla="*/ 213314 h 698351"/>
                <a:gd name="connsiteX5" fmla="*/ 72 w 73297"/>
                <a:gd name="connsiteY5" fmla="*/ 2176 h 69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97" h="698351">
                  <a:moveTo>
                    <a:pt x="72" y="2176"/>
                  </a:moveTo>
                  <a:cubicBezTo>
                    <a:pt x="2453" y="24136"/>
                    <a:pt x="69393" y="229718"/>
                    <a:pt x="73097" y="345076"/>
                  </a:cubicBezTo>
                  <a:cubicBezTo>
                    <a:pt x="76801" y="460434"/>
                    <a:pt x="28118" y="666016"/>
                    <a:pt x="22297" y="694326"/>
                  </a:cubicBezTo>
                  <a:cubicBezTo>
                    <a:pt x="16476" y="722637"/>
                    <a:pt x="32087" y="595108"/>
                    <a:pt x="38172" y="514939"/>
                  </a:cubicBezTo>
                  <a:cubicBezTo>
                    <a:pt x="44257" y="434770"/>
                    <a:pt x="62513" y="296922"/>
                    <a:pt x="58809" y="213314"/>
                  </a:cubicBezTo>
                  <a:cubicBezTo>
                    <a:pt x="55105" y="129706"/>
                    <a:pt x="-2309" y="-19784"/>
                    <a:pt x="72" y="2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A993EB34-AA47-4A7F-975B-911CBD353C9F}"/>
                </a:ext>
              </a:extLst>
            </p:cNvPr>
            <p:cNvSpPr/>
            <p:nvPr/>
          </p:nvSpPr>
          <p:spPr>
            <a:xfrm>
              <a:off x="2290175" y="5411759"/>
              <a:ext cx="44127" cy="330363"/>
            </a:xfrm>
            <a:custGeom>
              <a:avLst/>
              <a:gdLst>
                <a:gd name="connsiteX0" fmla="*/ 43450 w 44127"/>
                <a:gd name="connsiteY0" fmla="*/ 29 h 330363"/>
                <a:gd name="connsiteX1" fmla="*/ 13288 w 44127"/>
                <a:gd name="connsiteY1" fmla="*/ 241329 h 330363"/>
                <a:gd name="connsiteX2" fmla="*/ 588 w 44127"/>
                <a:gd name="connsiteY2" fmla="*/ 330229 h 330363"/>
                <a:gd name="connsiteX3" fmla="*/ 30750 w 44127"/>
                <a:gd name="connsiteY3" fmla="*/ 225454 h 330363"/>
                <a:gd name="connsiteX4" fmla="*/ 43450 w 44127"/>
                <a:gd name="connsiteY4" fmla="*/ 29 h 33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27" h="330363">
                  <a:moveTo>
                    <a:pt x="43450" y="29"/>
                  </a:moveTo>
                  <a:cubicBezTo>
                    <a:pt x="40540" y="2675"/>
                    <a:pt x="20432" y="186296"/>
                    <a:pt x="13288" y="241329"/>
                  </a:cubicBezTo>
                  <a:cubicBezTo>
                    <a:pt x="6144" y="296362"/>
                    <a:pt x="-2322" y="332875"/>
                    <a:pt x="588" y="330229"/>
                  </a:cubicBezTo>
                  <a:cubicBezTo>
                    <a:pt x="3498" y="327583"/>
                    <a:pt x="22019" y="277842"/>
                    <a:pt x="30750" y="225454"/>
                  </a:cubicBezTo>
                  <a:cubicBezTo>
                    <a:pt x="39481" y="173067"/>
                    <a:pt x="46360" y="-2617"/>
                    <a:pt x="43450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FB671756-CCF0-473B-9303-1F389070056F}"/>
                </a:ext>
              </a:extLst>
            </p:cNvPr>
            <p:cNvSpPr/>
            <p:nvPr/>
          </p:nvSpPr>
          <p:spPr>
            <a:xfrm>
              <a:off x="1917803" y="2895813"/>
              <a:ext cx="441974" cy="1047099"/>
            </a:xfrm>
            <a:custGeom>
              <a:avLst/>
              <a:gdLst>
                <a:gd name="connsiteX0" fmla="*/ 438047 w 441974"/>
                <a:gd name="connsiteY0" fmla="*/ 16720 h 1047099"/>
                <a:gd name="connsiteX1" fmla="*/ 154414 w 441974"/>
                <a:gd name="connsiteY1" fmla="*/ 531070 h 1047099"/>
                <a:gd name="connsiteX2" fmla="*/ 8364 w 441974"/>
                <a:gd name="connsiteY2" fmla="*/ 1017904 h 1047099"/>
                <a:gd name="connsiteX3" fmla="*/ 23180 w 441974"/>
                <a:gd name="connsiteY3" fmla="*/ 952287 h 1047099"/>
                <a:gd name="connsiteX4" fmla="*/ 67630 w 441974"/>
                <a:gd name="connsiteY4" fmla="*/ 624204 h 1047099"/>
                <a:gd name="connsiteX5" fmla="*/ 302580 w 441974"/>
                <a:gd name="connsiteY5" fmla="*/ 169120 h 1047099"/>
                <a:gd name="connsiteX6" fmla="*/ 438047 w 441974"/>
                <a:gd name="connsiteY6" fmla="*/ 16720 h 104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974" h="1047099">
                  <a:moveTo>
                    <a:pt x="438047" y="16720"/>
                  </a:moveTo>
                  <a:cubicBezTo>
                    <a:pt x="413353" y="77045"/>
                    <a:pt x="226028" y="364206"/>
                    <a:pt x="154414" y="531070"/>
                  </a:cubicBezTo>
                  <a:cubicBezTo>
                    <a:pt x="82800" y="697934"/>
                    <a:pt x="30236" y="947701"/>
                    <a:pt x="8364" y="1017904"/>
                  </a:cubicBezTo>
                  <a:cubicBezTo>
                    <a:pt x="-13508" y="1088107"/>
                    <a:pt x="13302" y="1017904"/>
                    <a:pt x="23180" y="952287"/>
                  </a:cubicBezTo>
                  <a:cubicBezTo>
                    <a:pt x="33058" y="886670"/>
                    <a:pt x="21063" y="754732"/>
                    <a:pt x="67630" y="624204"/>
                  </a:cubicBezTo>
                  <a:cubicBezTo>
                    <a:pt x="114197" y="493676"/>
                    <a:pt x="239786" y="266839"/>
                    <a:pt x="302580" y="169120"/>
                  </a:cubicBezTo>
                  <a:cubicBezTo>
                    <a:pt x="365374" y="71401"/>
                    <a:pt x="462741" y="-43605"/>
                    <a:pt x="438047" y="167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9F5DEA95-3E72-46FB-A55A-519841698CC0}"/>
                </a:ext>
              </a:extLst>
            </p:cNvPr>
            <p:cNvSpPr/>
            <p:nvPr/>
          </p:nvSpPr>
          <p:spPr>
            <a:xfrm>
              <a:off x="1828769" y="3707522"/>
              <a:ext cx="135166" cy="1132983"/>
            </a:xfrm>
            <a:custGeom>
              <a:avLst/>
              <a:gdLst>
                <a:gd name="connsiteX0" fmla="*/ 116448 w 135166"/>
                <a:gd name="connsiteY0" fmla="*/ 5111 h 1132983"/>
                <a:gd name="connsiteX1" fmla="*/ 31 w 135166"/>
                <a:gd name="connsiteY1" fmla="*/ 430561 h 1132983"/>
                <a:gd name="connsiteX2" fmla="*/ 129148 w 135166"/>
                <a:gd name="connsiteY2" fmla="*/ 1099428 h 1132983"/>
                <a:gd name="connsiteX3" fmla="*/ 114331 w 135166"/>
                <a:gd name="connsiteY3" fmla="*/ 1014761 h 1132983"/>
                <a:gd name="connsiteX4" fmla="*/ 118564 w 135166"/>
                <a:gd name="connsiteY4" fmla="*/ 856011 h 1132983"/>
                <a:gd name="connsiteX5" fmla="*/ 29664 w 135166"/>
                <a:gd name="connsiteY5" fmla="*/ 451728 h 1132983"/>
                <a:gd name="connsiteX6" fmla="*/ 69881 w 135166"/>
                <a:gd name="connsiteY6" fmla="*/ 210428 h 1132983"/>
                <a:gd name="connsiteX7" fmla="*/ 116448 w 135166"/>
                <a:gd name="connsiteY7" fmla="*/ 5111 h 113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166" h="1132983">
                  <a:moveTo>
                    <a:pt x="116448" y="5111"/>
                  </a:moveTo>
                  <a:cubicBezTo>
                    <a:pt x="104806" y="41800"/>
                    <a:pt x="-2086" y="248175"/>
                    <a:pt x="31" y="430561"/>
                  </a:cubicBezTo>
                  <a:cubicBezTo>
                    <a:pt x="2148" y="612947"/>
                    <a:pt x="110098" y="1002061"/>
                    <a:pt x="129148" y="1099428"/>
                  </a:cubicBezTo>
                  <a:cubicBezTo>
                    <a:pt x="148198" y="1196795"/>
                    <a:pt x="116095" y="1055330"/>
                    <a:pt x="114331" y="1014761"/>
                  </a:cubicBezTo>
                  <a:cubicBezTo>
                    <a:pt x="112567" y="974192"/>
                    <a:pt x="132675" y="949850"/>
                    <a:pt x="118564" y="856011"/>
                  </a:cubicBezTo>
                  <a:cubicBezTo>
                    <a:pt x="104453" y="762172"/>
                    <a:pt x="37778" y="559325"/>
                    <a:pt x="29664" y="451728"/>
                  </a:cubicBezTo>
                  <a:cubicBezTo>
                    <a:pt x="21550" y="344131"/>
                    <a:pt x="52242" y="282042"/>
                    <a:pt x="69881" y="210428"/>
                  </a:cubicBezTo>
                  <a:cubicBezTo>
                    <a:pt x="87520" y="138814"/>
                    <a:pt x="128090" y="-31578"/>
                    <a:pt x="116448" y="5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50DCE6B5-E464-4ED0-9D87-C2CA179A7F0F}"/>
                </a:ext>
              </a:extLst>
            </p:cNvPr>
            <p:cNvSpPr/>
            <p:nvPr/>
          </p:nvSpPr>
          <p:spPr>
            <a:xfrm>
              <a:off x="2042318" y="4573182"/>
              <a:ext cx="99934" cy="154556"/>
            </a:xfrm>
            <a:custGeom>
              <a:avLst/>
              <a:gdLst>
                <a:gd name="connsiteX0" fmla="*/ 10320 w 99934"/>
                <a:gd name="connsiteY0" fmla="*/ 406 h 154556"/>
                <a:gd name="connsiteX1" fmla="*/ 5557 w 99934"/>
                <a:gd name="connsiteY1" fmla="*/ 117881 h 154556"/>
                <a:gd name="connsiteX2" fmla="*/ 89695 w 99934"/>
                <a:gd name="connsiteY2" fmla="*/ 148043 h 154556"/>
                <a:gd name="connsiteX3" fmla="*/ 97632 w 99934"/>
                <a:gd name="connsiteY3" fmla="*/ 82956 h 154556"/>
                <a:gd name="connsiteX4" fmla="*/ 81757 w 99934"/>
                <a:gd name="connsiteY4" fmla="*/ 152806 h 154556"/>
                <a:gd name="connsiteX5" fmla="*/ 34132 w 99934"/>
                <a:gd name="connsiteY5" fmla="*/ 128993 h 154556"/>
                <a:gd name="connsiteX6" fmla="*/ 29370 w 99934"/>
                <a:gd name="connsiteY6" fmla="*/ 79781 h 154556"/>
                <a:gd name="connsiteX7" fmla="*/ 10320 w 99934"/>
                <a:gd name="connsiteY7" fmla="*/ 406 h 15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934" h="154556">
                  <a:moveTo>
                    <a:pt x="10320" y="406"/>
                  </a:moveTo>
                  <a:cubicBezTo>
                    <a:pt x="6351" y="6756"/>
                    <a:pt x="-7672" y="93275"/>
                    <a:pt x="5557" y="117881"/>
                  </a:cubicBezTo>
                  <a:cubicBezTo>
                    <a:pt x="18786" y="142487"/>
                    <a:pt x="74349" y="153864"/>
                    <a:pt x="89695" y="148043"/>
                  </a:cubicBezTo>
                  <a:cubicBezTo>
                    <a:pt x="105041" y="142222"/>
                    <a:pt x="98955" y="82162"/>
                    <a:pt x="97632" y="82956"/>
                  </a:cubicBezTo>
                  <a:cubicBezTo>
                    <a:pt x="96309" y="83750"/>
                    <a:pt x="92340" y="145133"/>
                    <a:pt x="81757" y="152806"/>
                  </a:cubicBezTo>
                  <a:cubicBezTo>
                    <a:pt x="71174" y="160479"/>
                    <a:pt x="42863" y="141164"/>
                    <a:pt x="34132" y="128993"/>
                  </a:cubicBezTo>
                  <a:cubicBezTo>
                    <a:pt x="25401" y="116822"/>
                    <a:pt x="33074" y="95656"/>
                    <a:pt x="29370" y="79781"/>
                  </a:cubicBezTo>
                  <a:cubicBezTo>
                    <a:pt x="25666" y="63906"/>
                    <a:pt x="14289" y="-5944"/>
                    <a:pt x="10320" y="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F68D3FC7-14A0-4D26-81D5-2B746361E360}"/>
                </a:ext>
              </a:extLst>
            </p:cNvPr>
            <p:cNvSpPr/>
            <p:nvPr/>
          </p:nvSpPr>
          <p:spPr>
            <a:xfrm>
              <a:off x="2162289" y="4627533"/>
              <a:ext cx="72934" cy="199644"/>
            </a:xfrm>
            <a:custGeom>
              <a:avLst/>
              <a:gdLst>
                <a:gd name="connsiteX0" fmla="*/ 1474 w 72934"/>
                <a:gd name="connsiteY0" fmla="*/ 30 h 199644"/>
                <a:gd name="connsiteX1" fmla="*/ 6236 w 72934"/>
                <a:gd name="connsiteY1" fmla="*/ 144492 h 199644"/>
                <a:gd name="connsiteX2" fmla="*/ 36399 w 72934"/>
                <a:gd name="connsiteY2" fmla="*/ 185767 h 199644"/>
                <a:gd name="connsiteX3" fmla="*/ 71324 w 72934"/>
                <a:gd name="connsiteY3" fmla="*/ 192117 h 199644"/>
                <a:gd name="connsiteX4" fmla="*/ 66561 w 72934"/>
                <a:gd name="connsiteY4" fmla="*/ 85755 h 199644"/>
                <a:gd name="connsiteX5" fmla="*/ 61799 w 72934"/>
                <a:gd name="connsiteY5" fmla="*/ 160367 h 199644"/>
                <a:gd name="connsiteX6" fmla="*/ 47511 w 72934"/>
                <a:gd name="connsiteY6" fmla="*/ 171480 h 199644"/>
                <a:gd name="connsiteX7" fmla="*/ 25286 w 72934"/>
                <a:gd name="connsiteY7" fmla="*/ 131792 h 199644"/>
                <a:gd name="connsiteX8" fmla="*/ 1474 w 72934"/>
                <a:gd name="connsiteY8" fmla="*/ 3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934" h="199644">
                  <a:moveTo>
                    <a:pt x="1474" y="30"/>
                  </a:moveTo>
                  <a:cubicBezTo>
                    <a:pt x="-1701" y="2147"/>
                    <a:pt x="415" y="113536"/>
                    <a:pt x="6236" y="144492"/>
                  </a:cubicBezTo>
                  <a:cubicBezTo>
                    <a:pt x="12057" y="175448"/>
                    <a:pt x="25551" y="177830"/>
                    <a:pt x="36399" y="185767"/>
                  </a:cubicBezTo>
                  <a:cubicBezTo>
                    <a:pt x="47247" y="193704"/>
                    <a:pt x="66297" y="208786"/>
                    <a:pt x="71324" y="192117"/>
                  </a:cubicBezTo>
                  <a:cubicBezTo>
                    <a:pt x="76351" y="175448"/>
                    <a:pt x="68148" y="91047"/>
                    <a:pt x="66561" y="85755"/>
                  </a:cubicBezTo>
                  <a:cubicBezTo>
                    <a:pt x="64974" y="80463"/>
                    <a:pt x="64974" y="146080"/>
                    <a:pt x="61799" y="160367"/>
                  </a:cubicBezTo>
                  <a:cubicBezTo>
                    <a:pt x="58624" y="174654"/>
                    <a:pt x="53596" y="176242"/>
                    <a:pt x="47511" y="171480"/>
                  </a:cubicBezTo>
                  <a:cubicBezTo>
                    <a:pt x="41426" y="166718"/>
                    <a:pt x="30842" y="156663"/>
                    <a:pt x="25286" y="131792"/>
                  </a:cubicBezTo>
                  <a:cubicBezTo>
                    <a:pt x="19730" y="106921"/>
                    <a:pt x="4649" y="-2087"/>
                    <a:pt x="1474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7DBE071A-352B-471F-BE84-C2D55484C9D5}"/>
                </a:ext>
              </a:extLst>
            </p:cNvPr>
            <p:cNvSpPr/>
            <p:nvPr/>
          </p:nvSpPr>
          <p:spPr>
            <a:xfrm>
              <a:off x="2136030" y="4628971"/>
              <a:ext cx="125146" cy="212496"/>
            </a:xfrm>
            <a:custGeom>
              <a:avLst/>
              <a:gdLst>
                <a:gd name="connsiteX0" fmla="*/ 118220 w 125146"/>
                <a:gd name="connsiteY0" fmla="*/ 73204 h 212496"/>
                <a:gd name="connsiteX1" fmla="*/ 105520 w 125146"/>
                <a:gd name="connsiteY1" fmla="*/ 203379 h 212496"/>
                <a:gd name="connsiteX2" fmla="*/ 56308 w 125146"/>
                <a:gd name="connsiteY2" fmla="*/ 195442 h 212496"/>
                <a:gd name="connsiteX3" fmla="*/ 16620 w 125146"/>
                <a:gd name="connsiteY3" fmla="*/ 146229 h 212496"/>
                <a:gd name="connsiteX4" fmla="*/ 5508 w 125146"/>
                <a:gd name="connsiteY4" fmla="*/ 179 h 212496"/>
                <a:gd name="connsiteX5" fmla="*/ 2333 w 125146"/>
                <a:gd name="connsiteY5" fmla="*/ 117654 h 212496"/>
                <a:gd name="connsiteX6" fmla="*/ 40433 w 125146"/>
                <a:gd name="connsiteY6" fmla="*/ 184329 h 212496"/>
                <a:gd name="connsiteX7" fmla="*/ 110283 w 125146"/>
                <a:gd name="connsiteY7" fmla="*/ 208142 h 212496"/>
                <a:gd name="connsiteX8" fmla="*/ 124570 w 125146"/>
                <a:gd name="connsiteY8" fmla="*/ 136704 h 212496"/>
                <a:gd name="connsiteX9" fmla="*/ 118220 w 125146"/>
                <a:gd name="connsiteY9" fmla="*/ 73204 h 2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146" h="212496">
                  <a:moveTo>
                    <a:pt x="118220" y="73204"/>
                  </a:moveTo>
                  <a:cubicBezTo>
                    <a:pt x="115045" y="84317"/>
                    <a:pt x="115839" y="183006"/>
                    <a:pt x="105520" y="203379"/>
                  </a:cubicBezTo>
                  <a:cubicBezTo>
                    <a:pt x="95201" y="223752"/>
                    <a:pt x="71125" y="204967"/>
                    <a:pt x="56308" y="195442"/>
                  </a:cubicBezTo>
                  <a:cubicBezTo>
                    <a:pt x="41491" y="185917"/>
                    <a:pt x="25087" y="178773"/>
                    <a:pt x="16620" y="146229"/>
                  </a:cubicBezTo>
                  <a:cubicBezTo>
                    <a:pt x="8153" y="113685"/>
                    <a:pt x="7889" y="4941"/>
                    <a:pt x="5508" y="179"/>
                  </a:cubicBezTo>
                  <a:cubicBezTo>
                    <a:pt x="3127" y="-4583"/>
                    <a:pt x="-3488" y="86962"/>
                    <a:pt x="2333" y="117654"/>
                  </a:cubicBezTo>
                  <a:cubicBezTo>
                    <a:pt x="8154" y="148346"/>
                    <a:pt x="22442" y="169248"/>
                    <a:pt x="40433" y="184329"/>
                  </a:cubicBezTo>
                  <a:cubicBezTo>
                    <a:pt x="58424" y="199410"/>
                    <a:pt x="96260" y="216080"/>
                    <a:pt x="110283" y="208142"/>
                  </a:cubicBezTo>
                  <a:cubicBezTo>
                    <a:pt x="124306" y="200204"/>
                    <a:pt x="122189" y="157606"/>
                    <a:pt x="124570" y="136704"/>
                  </a:cubicBezTo>
                  <a:cubicBezTo>
                    <a:pt x="126951" y="115802"/>
                    <a:pt x="121395" y="62091"/>
                    <a:pt x="118220" y="73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C706A084-482B-4285-B3ED-9FE3594632E3}"/>
                </a:ext>
              </a:extLst>
            </p:cNvPr>
            <p:cNvSpPr/>
            <p:nvPr/>
          </p:nvSpPr>
          <p:spPr>
            <a:xfrm>
              <a:off x="2057752" y="4554538"/>
              <a:ext cx="63290" cy="189388"/>
            </a:xfrm>
            <a:custGeom>
              <a:avLst/>
              <a:gdLst>
                <a:gd name="connsiteX0" fmla="*/ 63148 w 63290"/>
                <a:gd name="connsiteY0" fmla="*/ 80962 h 189388"/>
                <a:gd name="connsiteX1" fmla="*/ 42511 w 63290"/>
                <a:gd name="connsiteY1" fmla="*/ 179387 h 189388"/>
                <a:gd name="connsiteX2" fmla="*/ 12348 w 63290"/>
                <a:gd name="connsiteY2" fmla="*/ 176212 h 189388"/>
                <a:gd name="connsiteX3" fmla="*/ 13936 w 63290"/>
                <a:gd name="connsiteY3" fmla="*/ 92075 h 189388"/>
                <a:gd name="connsiteX4" fmla="*/ 20286 w 63290"/>
                <a:gd name="connsiteY4" fmla="*/ 0 h 189388"/>
                <a:gd name="connsiteX5" fmla="*/ 1236 w 63290"/>
                <a:gd name="connsiteY5" fmla="*/ 90487 h 189388"/>
                <a:gd name="connsiteX6" fmla="*/ 4411 w 63290"/>
                <a:gd name="connsiteY6" fmla="*/ 157162 h 189388"/>
                <a:gd name="connsiteX7" fmla="*/ 25048 w 63290"/>
                <a:gd name="connsiteY7" fmla="*/ 176212 h 189388"/>
                <a:gd name="connsiteX8" fmla="*/ 50448 w 63290"/>
                <a:gd name="connsiteY8" fmla="*/ 142875 h 189388"/>
                <a:gd name="connsiteX9" fmla="*/ 63148 w 63290"/>
                <a:gd name="connsiteY9" fmla="*/ 80962 h 18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90" h="189388">
                  <a:moveTo>
                    <a:pt x="63148" y="80962"/>
                  </a:moveTo>
                  <a:cubicBezTo>
                    <a:pt x="61825" y="87047"/>
                    <a:pt x="50978" y="163512"/>
                    <a:pt x="42511" y="179387"/>
                  </a:cubicBezTo>
                  <a:cubicBezTo>
                    <a:pt x="34044" y="195262"/>
                    <a:pt x="17111" y="190764"/>
                    <a:pt x="12348" y="176212"/>
                  </a:cubicBezTo>
                  <a:cubicBezTo>
                    <a:pt x="7585" y="161660"/>
                    <a:pt x="12613" y="121444"/>
                    <a:pt x="13936" y="92075"/>
                  </a:cubicBezTo>
                  <a:cubicBezTo>
                    <a:pt x="15259" y="62706"/>
                    <a:pt x="22403" y="265"/>
                    <a:pt x="20286" y="0"/>
                  </a:cubicBezTo>
                  <a:cubicBezTo>
                    <a:pt x="18169" y="-265"/>
                    <a:pt x="3882" y="64293"/>
                    <a:pt x="1236" y="90487"/>
                  </a:cubicBezTo>
                  <a:cubicBezTo>
                    <a:pt x="-1410" y="116681"/>
                    <a:pt x="442" y="142875"/>
                    <a:pt x="4411" y="157162"/>
                  </a:cubicBezTo>
                  <a:cubicBezTo>
                    <a:pt x="8380" y="171449"/>
                    <a:pt x="17375" y="178593"/>
                    <a:pt x="25048" y="176212"/>
                  </a:cubicBezTo>
                  <a:cubicBezTo>
                    <a:pt x="32721" y="173831"/>
                    <a:pt x="44627" y="156104"/>
                    <a:pt x="50448" y="142875"/>
                  </a:cubicBezTo>
                  <a:cubicBezTo>
                    <a:pt x="56269" y="129646"/>
                    <a:pt x="64471" y="74877"/>
                    <a:pt x="63148" y="80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65676E59-19B3-4506-B596-00C2E05DDE88}"/>
                </a:ext>
              </a:extLst>
            </p:cNvPr>
            <p:cNvSpPr/>
            <p:nvPr/>
          </p:nvSpPr>
          <p:spPr>
            <a:xfrm>
              <a:off x="994867" y="3368061"/>
              <a:ext cx="359780" cy="207020"/>
            </a:xfrm>
            <a:custGeom>
              <a:avLst/>
              <a:gdLst>
                <a:gd name="connsiteX0" fmla="*/ 357683 w 359780"/>
                <a:gd name="connsiteY0" fmla="*/ 43477 h 207020"/>
                <a:gd name="connsiteX1" fmla="*/ 259258 w 359780"/>
                <a:gd name="connsiteY1" fmla="*/ 614 h 207020"/>
                <a:gd name="connsiteX2" fmla="*/ 79871 w 359780"/>
                <a:gd name="connsiteY2" fmla="*/ 32364 h 207020"/>
                <a:gd name="connsiteX3" fmla="*/ 11608 w 359780"/>
                <a:gd name="connsiteY3" fmla="*/ 200639 h 207020"/>
                <a:gd name="connsiteX4" fmla="*/ 16371 w 359780"/>
                <a:gd name="connsiteY4" fmla="*/ 162539 h 207020"/>
                <a:gd name="connsiteX5" fmla="*/ 170358 w 359780"/>
                <a:gd name="connsiteY5" fmla="*/ 75227 h 207020"/>
                <a:gd name="connsiteX6" fmla="*/ 357683 w 359780"/>
                <a:gd name="connsiteY6" fmla="*/ 43477 h 20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780" h="207020">
                  <a:moveTo>
                    <a:pt x="357683" y="43477"/>
                  </a:moveTo>
                  <a:cubicBezTo>
                    <a:pt x="372500" y="31042"/>
                    <a:pt x="305560" y="2466"/>
                    <a:pt x="259258" y="614"/>
                  </a:cubicBezTo>
                  <a:cubicBezTo>
                    <a:pt x="212956" y="-1238"/>
                    <a:pt x="121146" y="-973"/>
                    <a:pt x="79871" y="32364"/>
                  </a:cubicBezTo>
                  <a:cubicBezTo>
                    <a:pt x="38596" y="65701"/>
                    <a:pt x="22191" y="178943"/>
                    <a:pt x="11608" y="200639"/>
                  </a:cubicBezTo>
                  <a:cubicBezTo>
                    <a:pt x="1025" y="222335"/>
                    <a:pt x="-10087" y="183441"/>
                    <a:pt x="16371" y="162539"/>
                  </a:cubicBezTo>
                  <a:cubicBezTo>
                    <a:pt x="42829" y="141637"/>
                    <a:pt x="115060" y="97452"/>
                    <a:pt x="170358" y="75227"/>
                  </a:cubicBezTo>
                  <a:cubicBezTo>
                    <a:pt x="225656" y="53002"/>
                    <a:pt x="342866" y="55912"/>
                    <a:pt x="357683" y="434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F915EAA0-75E0-4658-B990-A27B3E7022F0}"/>
                </a:ext>
              </a:extLst>
            </p:cNvPr>
            <p:cNvSpPr/>
            <p:nvPr/>
          </p:nvSpPr>
          <p:spPr>
            <a:xfrm>
              <a:off x="1150364" y="3563160"/>
              <a:ext cx="297622" cy="447986"/>
            </a:xfrm>
            <a:custGeom>
              <a:avLst/>
              <a:gdLst>
                <a:gd name="connsiteX0" fmla="*/ 297436 w 297622"/>
                <a:gd name="connsiteY0" fmla="*/ 2365 h 447986"/>
                <a:gd name="connsiteX1" fmla="*/ 92649 w 297622"/>
                <a:gd name="connsiteY1" fmla="*/ 124603 h 447986"/>
                <a:gd name="connsiteX2" fmla="*/ 5336 w 297622"/>
                <a:gd name="connsiteY2" fmla="*/ 437340 h 447986"/>
                <a:gd name="connsiteX3" fmla="*/ 11686 w 297622"/>
                <a:gd name="connsiteY3" fmla="*/ 361140 h 447986"/>
                <a:gd name="connsiteX4" fmla="*/ 29149 w 297622"/>
                <a:gd name="connsiteY4" fmla="*/ 224615 h 447986"/>
                <a:gd name="connsiteX5" fmla="*/ 127574 w 297622"/>
                <a:gd name="connsiteY5" fmla="*/ 57928 h 447986"/>
                <a:gd name="connsiteX6" fmla="*/ 297436 w 297622"/>
                <a:gd name="connsiteY6" fmla="*/ 2365 h 44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622" h="447986">
                  <a:moveTo>
                    <a:pt x="297436" y="2365"/>
                  </a:moveTo>
                  <a:cubicBezTo>
                    <a:pt x="291615" y="13477"/>
                    <a:pt x="141332" y="52107"/>
                    <a:pt x="92649" y="124603"/>
                  </a:cubicBezTo>
                  <a:cubicBezTo>
                    <a:pt x="43966" y="197099"/>
                    <a:pt x="18830" y="397917"/>
                    <a:pt x="5336" y="437340"/>
                  </a:cubicBezTo>
                  <a:cubicBezTo>
                    <a:pt x="-8158" y="476763"/>
                    <a:pt x="7717" y="396594"/>
                    <a:pt x="11686" y="361140"/>
                  </a:cubicBezTo>
                  <a:cubicBezTo>
                    <a:pt x="15655" y="325686"/>
                    <a:pt x="9834" y="275150"/>
                    <a:pt x="29149" y="224615"/>
                  </a:cubicBezTo>
                  <a:cubicBezTo>
                    <a:pt x="48464" y="174080"/>
                    <a:pt x="83918" y="94970"/>
                    <a:pt x="127574" y="57928"/>
                  </a:cubicBezTo>
                  <a:cubicBezTo>
                    <a:pt x="171230" y="20886"/>
                    <a:pt x="303257" y="-8747"/>
                    <a:pt x="297436" y="23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96E9C5AA-5482-43A0-8A98-ED88B0F92FF1}"/>
                </a:ext>
              </a:extLst>
            </p:cNvPr>
            <p:cNvSpPr/>
            <p:nvPr/>
          </p:nvSpPr>
          <p:spPr>
            <a:xfrm>
              <a:off x="1057337" y="3545608"/>
              <a:ext cx="392051" cy="481574"/>
            </a:xfrm>
            <a:custGeom>
              <a:avLst/>
              <a:gdLst>
                <a:gd name="connsiteX0" fmla="*/ 392051 w 392051"/>
                <a:gd name="connsiteY0" fmla="*/ 867 h 481574"/>
                <a:gd name="connsiteX1" fmla="*/ 153926 w 392051"/>
                <a:gd name="connsiteY1" fmla="*/ 100880 h 481574"/>
                <a:gd name="connsiteX2" fmla="*/ 6288 w 392051"/>
                <a:gd name="connsiteY2" fmla="*/ 470767 h 481574"/>
                <a:gd name="connsiteX3" fmla="*/ 39626 w 392051"/>
                <a:gd name="connsiteY3" fmla="*/ 361230 h 481574"/>
                <a:gd name="connsiteX4" fmla="*/ 152338 w 392051"/>
                <a:gd name="connsiteY4" fmla="*/ 138980 h 481574"/>
                <a:gd name="connsiteX5" fmla="*/ 392051 w 392051"/>
                <a:gd name="connsiteY5" fmla="*/ 867 h 48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051" h="481574">
                  <a:moveTo>
                    <a:pt x="392051" y="867"/>
                  </a:moveTo>
                  <a:cubicBezTo>
                    <a:pt x="392316" y="-5483"/>
                    <a:pt x="218220" y="22563"/>
                    <a:pt x="153926" y="100880"/>
                  </a:cubicBezTo>
                  <a:cubicBezTo>
                    <a:pt x="89632" y="179197"/>
                    <a:pt x="25338" y="427375"/>
                    <a:pt x="6288" y="470767"/>
                  </a:cubicBezTo>
                  <a:cubicBezTo>
                    <a:pt x="-12762" y="514159"/>
                    <a:pt x="15284" y="416528"/>
                    <a:pt x="39626" y="361230"/>
                  </a:cubicBezTo>
                  <a:cubicBezTo>
                    <a:pt x="63968" y="305932"/>
                    <a:pt x="93865" y="195865"/>
                    <a:pt x="152338" y="138980"/>
                  </a:cubicBezTo>
                  <a:cubicBezTo>
                    <a:pt x="210811" y="82095"/>
                    <a:pt x="391786" y="7217"/>
                    <a:pt x="392051" y="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C36B7A99-682B-4A84-A13E-2E0EA698C821}"/>
                </a:ext>
              </a:extLst>
            </p:cNvPr>
            <p:cNvSpPr/>
            <p:nvPr/>
          </p:nvSpPr>
          <p:spPr>
            <a:xfrm>
              <a:off x="1203791" y="3679768"/>
              <a:ext cx="372169" cy="235865"/>
            </a:xfrm>
            <a:custGeom>
              <a:avLst/>
              <a:gdLst>
                <a:gd name="connsiteX0" fmla="*/ 369422 w 372169"/>
                <a:gd name="connsiteY0" fmla="*/ 57 h 235865"/>
                <a:gd name="connsiteX1" fmla="*/ 163047 w 372169"/>
                <a:gd name="connsiteY1" fmla="*/ 52445 h 235865"/>
                <a:gd name="connsiteX2" fmla="*/ 4297 w 372169"/>
                <a:gd name="connsiteY2" fmla="*/ 231832 h 235865"/>
                <a:gd name="connsiteX3" fmla="*/ 64622 w 372169"/>
                <a:gd name="connsiteY3" fmla="*/ 166745 h 235865"/>
                <a:gd name="connsiteX4" fmla="*/ 267822 w 372169"/>
                <a:gd name="connsiteY4" fmla="*/ 44507 h 235865"/>
                <a:gd name="connsiteX5" fmla="*/ 369422 w 372169"/>
                <a:gd name="connsiteY5" fmla="*/ 57 h 23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169" h="235865">
                  <a:moveTo>
                    <a:pt x="369422" y="57"/>
                  </a:moveTo>
                  <a:cubicBezTo>
                    <a:pt x="351959" y="1380"/>
                    <a:pt x="223901" y="13816"/>
                    <a:pt x="163047" y="52445"/>
                  </a:cubicBezTo>
                  <a:cubicBezTo>
                    <a:pt x="102193" y="91074"/>
                    <a:pt x="20701" y="212782"/>
                    <a:pt x="4297" y="231832"/>
                  </a:cubicBezTo>
                  <a:cubicBezTo>
                    <a:pt x="-12107" y="250882"/>
                    <a:pt x="20701" y="197966"/>
                    <a:pt x="64622" y="166745"/>
                  </a:cubicBezTo>
                  <a:cubicBezTo>
                    <a:pt x="108543" y="135524"/>
                    <a:pt x="218345" y="68584"/>
                    <a:pt x="267822" y="44507"/>
                  </a:cubicBezTo>
                  <a:cubicBezTo>
                    <a:pt x="317299" y="20430"/>
                    <a:pt x="386885" y="-1266"/>
                    <a:pt x="369422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9582D92D-50C0-497F-B356-C09543AABD09}"/>
                </a:ext>
              </a:extLst>
            </p:cNvPr>
            <p:cNvSpPr/>
            <p:nvPr/>
          </p:nvSpPr>
          <p:spPr>
            <a:xfrm>
              <a:off x="1427258" y="3714964"/>
              <a:ext cx="272555" cy="299607"/>
            </a:xfrm>
            <a:custGeom>
              <a:avLst/>
              <a:gdLst>
                <a:gd name="connsiteX0" fmla="*/ 223742 w 272555"/>
                <a:gd name="connsiteY0" fmla="*/ 4549 h 299607"/>
                <a:gd name="connsiteX1" fmla="*/ 215805 w 272555"/>
                <a:gd name="connsiteY1" fmla="*/ 215686 h 299607"/>
                <a:gd name="connsiteX2" fmla="*/ 93567 w 272555"/>
                <a:gd name="connsiteY2" fmla="*/ 266486 h 299607"/>
                <a:gd name="connsiteX3" fmla="*/ 11017 w 272555"/>
                <a:gd name="connsiteY3" fmla="*/ 142661 h 299607"/>
                <a:gd name="connsiteX4" fmla="*/ 20542 w 272555"/>
                <a:gd name="connsiteY4" fmla="*/ 177586 h 299607"/>
                <a:gd name="connsiteX5" fmla="*/ 190405 w 272555"/>
                <a:gd name="connsiteY5" fmla="*/ 298236 h 299607"/>
                <a:gd name="connsiteX6" fmla="*/ 271367 w 272555"/>
                <a:gd name="connsiteY6" fmla="*/ 88686 h 299607"/>
                <a:gd name="connsiteX7" fmla="*/ 223742 w 272555"/>
                <a:gd name="connsiteY7" fmla="*/ 4549 h 2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555" h="299607">
                  <a:moveTo>
                    <a:pt x="223742" y="4549"/>
                  </a:moveTo>
                  <a:cubicBezTo>
                    <a:pt x="214482" y="25716"/>
                    <a:pt x="237501" y="172030"/>
                    <a:pt x="215805" y="215686"/>
                  </a:cubicBezTo>
                  <a:cubicBezTo>
                    <a:pt x="194109" y="259342"/>
                    <a:pt x="127698" y="278657"/>
                    <a:pt x="93567" y="266486"/>
                  </a:cubicBezTo>
                  <a:cubicBezTo>
                    <a:pt x="59436" y="254315"/>
                    <a:pt x="23188" y="157478"/>
                    <a:pt x="11017" y="142661"/>
                  </a:cubicBezTo>
                  <a:cubicBezTo>
                    <a:pt x="-1154" y="127844"/>
                    <a:pt x="-9356" y="151657"/>
                    <a:pt x="20542" y="177586"/>
                  </a:cubicBezTo>
                  <a:cubicBezTo>
                    <a:pt x="50440" y="203515"/>
                    <a:pt x="148601" y="313053"/>
                    <a:pt x="190405" y="298236"/>
                  </a:cubicBezTo>
                  <a:cubicBezTo>
                    <a:pt x="232209" y="283419"/>
                    <a:pt x="262107" y="137105"/>
                    <a:pt x="271367" y="88686"/>
                  </a:cubicBezTo>
                  <a:cubicBezTo>
                    <a:pt x="280627" y="40267"/>
                    <a:pt x="233002" y="-16618"/>
                    <a:pt x="223742" y="45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7BE6D917-5AAE-4168-BA3E-19A66309B700}"/>
                </a:ext>
              </a:extLst>
            </p:cNvPr>
            <p:cNvSpPr/>
            <p:nvPr/>
          </p:nvSpPr>
          <p:spPr>
            <a:xfrm>
              <a:off x="1381944" y="3856494"/>
              <a:ext cx="251772" cy="257831"/>
            </a:xfrm>
            <a:custGeom>
              <a:avLst/>
              <a:gdLst>
                <a:gd name="connsiteX0" fmla="*/ 251594 w 251772"/>
                <a:gd name="connsiteY0" fmla="*/ 229731 h 257831"/>
                <a:gd name="connsiteX1" fmla="*/ 100781 w 251772"/>
                <a:gd name="connsiteY1" fmla="*/ 244019 h 257831"/>
                <a:gd name="connsiteX2" fmla="*/ 2356 w 251772"/>
                <a:gd name="connsiteY2" fmla="*/ 2719 h 257831"/>
                <a:gd name="connsiteX3" fmla="*/ 38869 w 251772"/>
                <a:gd name="connsiteY3" fmla="*/ 121781 h 257831"/>
                <a:gd name="connsiteX4" fmla="*/ 129356 w 251772"/>
                <a:gd name="connsiteY4" fmla="*/ 242431 h 257831"/>
                <a:gd name="connsiteX5" fmla="*/ 251594 w 251772"/>
                <a:gd name="connsiteY5" fmla="*/ 229731 h 25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772" h="257831">
                  <a:moveTo>
                    <a:pt x="251594" y="229731"/>
                  </a:moveTo>
                  <a:cubicBezTo>
                    <a:pt x="246832" y="229996"/>
                    <a:pt x="142321" y="281854"/>
                    <a:pt x="100781" y="244019"/>
                  </a:cubicBezTo>
                  <a:cubicBezTo>
                    <a:pt x="59241" y="206184"/>
                    <a:pt x="12675" y="23092"/>
                    <a:pt x="2356" y="2719"/>
                  </a:cubicBezTo>
                  <a:cubicBezTo>
                    <a:pt x="-7963" y="-17654"/>
                    <a:pt x="17702" y="81829"/>
                    <a:pt x="38869" y="121781"/>
                  </a:cubicBezTo>
                  <a:cubicBezTo>
                    <a:pt x="60036" y="161733"/>
                    <a:pt x="94167" y="224704"/>
                    <a:pt x="129356" y="242431"/>
                  </a:cubicBezTo>
                  <a:cubicBezTo>
                    <a:pt x="164545" y="260158"/>
                    <a:pt x="256356" y="229466"/>
                    <a:pt x="251594" y="2297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9A1FE6A5-308D-49D6-AB0C-60D45FF74CA6}"/>
                </a:ext>
              </a:extLst>
            </p:cNvPr>
            <p:cNvSpPr/>
            <p:nvPr/>
          </p:nvSpPr>
          <p:spPr>
            <a:xfrm>
              <a:off x="941504" y="3939306"/>
              <a:ext cx="381044" cy="413291"/>
            </a:xfrm>
            <a:custGeom>
              <a:avLst/>
              <a:gdLst>
                <a:gd name="connsiteX0" fmla="*/ 380884 w 381044"/>
                <a:gd name="connsiteY0" fmla="*/ 869 h 413291"/>
                <a:gd name="connsiteX1" fmla="*/ 91959 w 381044"/>
                <a:gd name="connsiteY1" fmla="*/ 96119 h 413291"/>
                <a:gd name="connsiteX2" fmla="*/ 1471 w 381044"/>
                <a:gd name="connsiteY2" fmla="*/ 408857 h 413291"/>
                <a:gd name="connsiteX3" fmla="*/ 42746 w 381044"/>
                <a:gd name="connsiteY3" fmla="*/ 270744 h 413291"/>
                <a:gd name="connsiteX4" fmla="*/ 131646 w 381044"/>
                <a:gd name="connsiteY4" fmla="*/ 137394 h 413291"/>
                <a:gd name="connsiteX5" fmla="*/ 380884 w 381044"/>
                <a:gd name="connsiteY5" fmla="*/ 869 h 41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44" h="413291">
                  <a:moveTo>
                    <a:pt x="380884" y="869"/>
                  </a:moveTo>
                  <a:cubicBezTo>
                    <a:pt x="374270" y="-6010"/>
                    <a:pt x="155194" y="28121"/>
                    <a:pt x="91959" y="96119"/>
                  </a:cubicBezTo>
                  <a:cubicBezTo>
                    <a:pt x="28724" y="164117"/>
                    <a:pt x="9673" y="379753"/>
                    <a:pt x="1471" y="408857"/>
                  </a:cubicBezTo>
                  <a:cubicBezTo>
                    <a:pt x="-6731" y="437961"/>
                    <a:pt x="21050" y="315988"/>
                    <a:pt x="42746" y="270744"/>
                  </a:cubicBezTo>
                  <a:cubicBezTo>
                    <a:pt x="64442" y="225500"/>
                    <a:pt x="75025" y="181579"/>
                    <a:pt x="131646" y="137394"/>
                  </a:cubicBezTo>
                  <a:cubicBezTo>
                    <a:pt x="188267" y="93209"/>
                    <a:pt x="387498" y="7748"/>
                    <a:pt x="380884" y="8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F2B856D8-7BC2-4E79-8805-3008EE5A4F1B}"/>
                </a:ext>
              </a:extLst>
            </p:cNvPr>
            <p:cNvSpPr/>
            <p:nvPr/>
          </p:nvSpPr>
          <p:spPr>
            <a:xfrm>
              <a:off x="923700" y="4001849"/>
              <a:ext cx="347177" cy="436282"/>
            </a:xfrm>
            <a:custGeom>
              <a:avLst/>
              <a:gdLst>
                <a:gd name="connsiteX0" fmla="*/ 346300 w 347177"/>
                <a:gd name="connsiteY0" fmla="*/ 3414 h 436282"/>
                <a:gd name="connsiteX1" fmla="*/ 163738 w 347177"/>
                <a:gd name="connsiteY1" fmla="*/ 287576 h 436282"/>
                <a:gd name="connsiteX2" fmla="*/ 1813 w 347177"/>
                <a:gd name="connsiteY2" fmla="*/ 435214 h 436282"/>
                <a:gd name="connsiteX3" fmla="*/ 85950 w 347177"/>
                <a:gd name="connsiteY3" fmla="*/ 343139 h 436282"/>
                <a:gd name="connsiteX4" fmla="*/ 227238 w 347177"/>
                <a:gd name="connsiteY4" fmla="*/ 143114 h 436282"/>
                <a:gd name="connsiteX5" fmla="*/ 346300 w 347177"/>
                <a:gd name="connsiteY5" fmla="*/ 3414 h 43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77" h="436282">
                  <a:moveTo>
                    <a:pt x="346300" y="3414"/>
                  </a:moveTo>
                  <a:cubicBezTo>
                    <a:pt x="335717" y="27491"/>
                    <a:pt x="221152" y="215609"/>
                    <a:pt x="163738" y="287576"/>
                  </a:cubicBezTo>
                  <a:cubicBezTo>
                    <a:pt x="106324" y="359543"/>
                    <a:pt x="14778" y="425954"/>
                    <a:pt x="1813" y="435214"/>
                  </a:cubicBezTo>
                  <a:cubicBezTo>
                    <a:pt x="-11152" y="444474"/>
                    <a:pt x="48379" y="391822"/>
                    <a:pt x="85950" y="343139"/>
                  </a:cubicBezTo>
                  <a:cubicBezTo>
                    <a:pt x="123521" y="294456"/>
                    <a:pt x="185434" y="197618"/>
                    <a:pt x="227238" y="143114"/>
                  </a:cubicBezTo>
                  <a:cubicBezTo>
                    <a:pt x="269042" y="88610"/>
                    <a:pt x="356883" y="-20663"/>
                    <a:pt x="346300" y="34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762BB76E-D88F-46FF-B7C1-7665D8186991}"/>
                </a:ext>
              </a:extLst>
            </p:cNvPr>
            <p:cNvSpPr/>
            <p:nvPr/>
          </p:nvSpPr>
          <p:spPr>
            <a:xfrm>
              <a:off x="1317133" y="3817896"/>
              <a:ext cx="131471" cy="449013"/>
            </a:xfrm>
            <a:custGeom>
              <a:avLst/>
              <a:gdLst>
                <a:gd name="connsiteX0" fmla="*/ 87805 w 131471"/>
                <a:gd name="connsiteY0" fmla="*/ 42 h 449013"/>
                <a:gd name="connsiteX1" fmla="*/ 24305 w 131471"/>
                <a:gd name="connsiteY1" fmla="*/ 127042 h 449013"/>
                <a:gd name="connsiteX2" fmla="*/ 127492 w 131471"/>
                <a:gd name="connsiteY2" fmla="*/ 433429 h 449013"/>
                <a:gd name="connsiteX3" fmla="*/ 102092 w 131471"/>
                <a:gd name="connsiteY3" fmla="*/ 387392 h 449013"/>
                <a:gd name="connsiteX4" fmla="*/ 25892 w 131471"/>
                <a:gd name="connsiteY4" fmla="*/ 242929 h 449013"/>
                <a:gd name="connsiteX5" fmla="*/ 2080 w 131471"/>
                <a:gd name="connsiteY5" fmla="*/ 114342 h 449013"/>
                <a:gd name="connsiteX6" fmla="*/ 87805 w 131471"/>
                <a:gd name="connsiteY6" fmla="*/ 42 h 44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71" h="449013">
                  <a:moveTo>
                    <a:pt x="87805" y="42"/>
                  </a:moveTo>
                  <a:cubicBezTo>
                    <a:pt x="91509" y="2159"/>
                    <a:pt x="17691" y="54811"/>
                    <a:pt x="24305" y="127042"/>
                  </a:cubicBezTo>
                  <a:cubicBezTo>
                    <a:pt x="30919" y="199273"/>
                    <a:pt x="114528" y="390037"/>
                    <a:pt x="127492" y="433429"/>
                  </a:cubicBezTo>
                  <a:cubicBezTo>
                    <a:pt x="140457" y="476821"/>
                    <a:pt x="119025" y="419142"/>
                    <a:pt x="102092" y="387392"/>
                  </a:cubicBezTo>
                  <a:cubicBezTo>
                    <a:pt x="85159" y="355642"/>
                    <a:pt x="42561" y="288437"/>
                    <a:pt x="25892" y="242929"/>
                  </a:cubicBezTo>
                  <a:cubicBezTo>
                    <a:pt x="9223" y="197421"/>
                    <a:pt x="-5593" y="152971"/>
                    <a:pt x="2080" y="114342"/>
                  </a:cubicBezTo>
                  <a:cubicBezTo>
                    <a:pt x="9753" y="75713"/>
                    <a:pt x="84101" y="-2075"/>
                    <a:pt x="87805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37638A2A-2795-486F-B7EB-E73630AB9509}"/>
                </a:ext>
              </a:extLst>
            </p:cNvPr>
            <p:cNvSpPr/>
            <p:nvPr/>
          </p:nvSpPr>
          <p:spPr>
            <a:xfrm>
              <a:off x="1099911" y="4048003"/>
              <a:ext cx="186016" cy="820193"/>
            </a:xfrm>
            <a:custGeom>
              <a:avLst/>
              <a:gdLst>
                <a:gd name="connsiteX0" fmla="*/ 185964 w 186016"/>
                <a:gd name="connsiteY0" fmla="*/ 122 h 820193"/>
                <a:gd name="connsiteX1" fmla="*/ 6577 w 186016"/>
                <a:gd name="connsiteY1" fmla="*/ 384297 h 820193"/>
                <a:gd name="connsiteX2" fmla="*/ 39914 w 186016"/>
                <a:gd name="connsiteY2" fmla="*/ 806572 h 820193"/>
                <a:gd name="connsiteX3" fmla="*/ 49439 w 186016"/>
                <a:gd name="connsiteY3" fmla="*/ 682747 h 820193"/>
                <a:gd name="connsiteX4" fmla="*/ 25627 w 186016"/>
                <a:gd name="connsiteY4" fmla="*/ 346197 h 820193"/>
                <a:gd name="connsiteX5" fmla="*/ 185964 w 186016"/>
                <a:gd name="connsiteY5" fmla="*/ 122 h 82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016" h="820193">
                  <a:moveTo>
                    <a:pt x="185964" y="122"/>
                  </a:moveTo>
                  <a:cubicBezTo>
                    <a:pt x="182789" y="6472"/>
                    <a:pt x="30919" y="249889"/>
                    <a:pt x="6577" y="384297"/>
                  </a:cubicBezTo>
                  <a:cubicBezTo>
                    <a:pt x="-17765" y="518705"/>
                    <a:pt x="32770" y="756830"/>
                    <a:pt x="39914" y="806572"/>
                  </a:cubicBezTo>
                  <a:cubicBezTo>
                    <a:pt x="47058" y="856314"/>
                    <a:pt x="51820" y="759476"/>
                    <a:pt x="49439" y="682747"/>
                  </a:cubicBezTo>
                  <a:cubicBezTo>
                    <a:pt x="47058" y="606018"/>
                    <a:pt x="3666" y="456264"/>
                    <a:pt x="25627" y="346197"/>
                  </a:cubicBezTo>
                  <a:cubicBezTo>
                    <a:pt x="47587" y="236130"/>
                    <a:pt x="189139" y="-6228"/>
                    <a:pt x="185964" y="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7EB16DBA-3D21-47D8-A0FC-4C73EAE071F8}"/>
                </a:ext>
              </a:extLst>
            </p:cNvPr>
            <p:cNvSpPr/>
            <p:nvPr/>
          </p:nvSpPr>
          <p:spPr>
            <a:xfrm>
              <a:off x="996823" y="4158389"/>
              <a:ext cx="321108" cy="645448"/>
            </a:xfrm>
            <a:custGeom>
              <a:avLst/>
              <a:gdLst>
                <a:gd name="connsiteX0" fmla="*/ 320802 w 321108"/>
                <a:gd name="connsiteY0" fmla="*/ 7211 h 645448"/>
                <a:gd name="connsiteX1" fmla="*/ 96965 w 321108"/>
                <a:gd name="connsiteY1" fmla="*/ 456474 h 645448"/>
                <a:gd name="connsiteX2" fmla="*/ 127 w 321108"/>
                <a:gd name="connsiteY2" fmla="*/ 645386 h 645448"/>
                <a:gd name="connsiteX3" fmla="*/ 77915 w 321108"/>
                <a:gd name="connsiteY3" fmla="*/ 473936 h 645448"/>
                <a:gd name="connsiteX4" fmla="*/ 144590 w 321108"/>
                <a:gd name="connsiteY4" fmla="*/ 199299 h 645448"/>
                <a:gd name="connsiteX5" fmla="*/ 320802 w 321108"/>
                <a:gd name="connsiteY5" fmla="*/ 7211 h 64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108" h="645448">
                  <a:moveTo>
                    <a:pt x="320802" y="7211"/>
                  </a:moveTo>
                  <a:cubicBezTo>
                    <a:pt x="312865" y="50073"/>
                    <a:pt x="150411" y="350112"/>
                    <a:pt x="96965" y="456474"/>
                  </a:cubicBezTo>
                  <a:cubicBezTo>
                    <a:pt x="43519" y="562837"/>
                    <a:pt x="3302" y="642476"/>
                    <a:pt x="127" y="645386"/>
                  </a:cubicBezTo>
                  <a:cubicBezTo>
                    <a:pt x="-3048" y="648296"/>
                    <a:pt x="53838" y="548284"/>
                    <a:pt x="77915" y="473936"/>
                  </a:cubicBezTo>
                  <a:cubicBezTo>
                    <a:pt x="101992" y="399588"/>
                    <a:pt x="109136" y="275234"/>
                    <a:pt x="144590" y="199299"/>
                  </a:cubicBezTo>
                  <a:cubicBezTo>
                    <a:pt x="180044" y="123364"/>
                    <a:pt x="328739" y="-35651"/>
                    <a:pt x="320802" y="7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C80A9A78-B1F7-47BD-9EE3-989C5789E305}"/>
                </a:ext>
              </a:extLst>
            </p:cNvPr>
            <p:cNvSpPr/>
            <p:nvPr/>
          </p:nvSpPr>
          <p:spPr>
            <a:xfrm>
              <a:off x="1239719" y="4203431"/>
              <a:ext cx="101810" cy="1075050"/>
            </a:xfrm>
            <a:custGeom>
              <a:avLst/>
              <a:gdLst>
                <a:gd name="connsiteX0" fmla="*/ 100131 w 101810"/>
                <a:gd name="connsiteY0" fmla="*/ 269 h 1075050"/>
                <a:gd name="connsiteX1" fmla="*/ 59914 w 101810"/>
                <a:gd name="connsiteY1" fmla="*/ 468052 h 1075050"/>
                <a:gd name="connsiteX2" fmla="*/ 17581 w 101810"/>
                <a:gd name="connsiteY2" fmla="*/ 664902 h 1075050"/>
                <a:gd name="connsiteX3" fmla="*/ 62031 w 101810"/>
                <a:gd name="connsiteY3" fmla="*/ 1058602 h 1075050"/>
                <a:gd name="connsiteX4" fmla="*/ 51448 w 101810"/>
                <a:gd name="connsiteY4" fmla="*/ 954886 h 1075050"/>
                <a:gd name="connsiteX5" fmla="*/ 648 w 101810"/>
                <a:gd name="connsiteY5" fmla="*/ 537902 h 1075050"/>
                <a:gd name="connsiteX6" fmla="*/ 100131 w 101810"/>
                <a:gd name="connsiteY6" fmla="*/ 269 h 107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10" h="1075050">
                  <a:moveTo>
                    <a:pt x="100131" y="269"/>
                  </a:moveTo>
                  <a:cubicBezTo>
                    <a:pt x="110009" y="-11373"/>
                    <a:pt x="73672" y="357280"/>
                    <a:pt x="59914" y="468052"/>
                  </a:cubicBezTo>
                  <a:cubicBezTo>
                    <a:pt x="46156" y="578824"/>
                    <a:pt x="17228" y="566477"/>
                    <a:pt x="17581" y="664902"/>
                  </a:cubicBezTo>
                  <a:cubicBezTo>
                    <a:pt x="17934" y="763327"/>
                    <a:pt x="56387" y="1010271"/>
                    <a:pt x="62031" y="1058602"/>
                  </a:cubicBezTo>
                  <a:cubicBezTo>
                    <a:pt x="67675" y="1106933"/>
                    <a:pt x="61678" y="1041669"/>
                    <a:pt x="51448" y="954886"/>
                  </a:cubicBezTo>
                  <a:cubicBezTo>
                    <a:pt x="41218" y="868103"/>
                    <a:pt x="-6055" y="694535"/>
                    <a:pt x="648" y="537902"/>
                  </a:cubicBezTo>
                  <a:cubicBezTo>
                    <a:pt x="7351" y="381269"/>
                    <a:pt x="90253" y="11911"/>
                    <a:pt x="100131" y="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6082724E-FFCD-4D50-9684-A5E041F6DB61}"/>
                </a:ext>
              </a:extLst>
            </p:cNvPr>
            <p:cNvSpPr/>
            <p:nvPr/>
          </p:nvSpPr>
          <p:spPr>
            <a:xfrm>
              <a:off x="1476484" y="4150941"/>
              <a:ext cx="317810" cy="738342"/>
            </a:xfrm>
            <a:custGeom>
              <a:avLst/>
              <a:gdLst>
                <a:gd name="connsiteX0" fmla="*/ 15766 w 317810"/>
                <a:gd name="connsiteY0" fmla="*/ 372 h 738342"/>
                <a:gd name="connsiteX1" fmla="*/ 23704 w 317810"/>
                <a:gd name="connsiteY1" fmla="*/ 306759 h 738342"/>
                <a:gd name="connsiteX2" fmla="*/ 298341 w 317810"/>
                <a:gd name="connsiteY2" fmla="*/ 706809 h 738342"/>
                <a:gd name="connsiteX3" fmla="*/ 287229 w 317810"/>
                <a:gd name="connsiteY3" fmla="*/ 690934 h 738342"/>
                <a:gd name="connsiteX4" fmla="*/ 222141 w 317810"/>
                <a:gd name="connsiteY4" fmla="*/ 516309 h 738342"/>
                <a:gd name="connsiteX5" fmla="*/ 34816 w 317810"/>
                <a:gd name="connsiteY5" fmla="*/ 249609 h 738342"/>
                <a:gd name="connsiteX6" fmla="*/ 15766 w 317810"/>
                <a:gd name="connsiteY6" fmla="*/ 372 h 73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810" h="738342">
                  <a:moveTo>
                    <a:pt x="15766" y="372"/>
                  </a:moveTo>
                  <a:cubicBezTo>
                    <a:pt x="13914" y="9897"/>
                    <a:pt x="-23392" y="189020"/>
                    <a:pt x="23704" y="306759"/>
                  </a:cubicBezTo>
                  <a:cubicBezTo>
                    <a:pt x="70800" y="424498"/>
                    <a:pt x="254420" y="642780"/>
                    <a:pt x="298341" y="706809"/>
                  </a:cubicBezTo>
                  <a:cubicBezTo>
                    <a:pt x="342262" y="770838"/>
                    <a:pt x="299929" y="722684"/>
                    <a:pt x="287229" y="690934"/>
                  </a:cubicBezTo>
                  <a:cubicBezTo>
                    <a:pt x="274529" y="659184"/>
                    <a:pt x="264210" y="589863"/>
                    <a:pt x="222141" y="516309"/>
                  </a:cubicBezTo>
                  <a:cubicBezTo>
                    <a:pt x="180072" y="442755"/>
                    <a:pt x="70005" y="332952"/>
                    <a:pt x="34816" y="249609"/>
                  </a:cubicBezTo>
                  <a:cubicBezTo>
                    <a:pt x="-373" y="166266"/>
                    <a:pt x="17618" y="-9153"/>
                    <a:pt x="15766" y="3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75D5C886-4DCE-43D4-9F00-EE098E65001B}"/>
                </a:ext>
              </a:extLst>
            </p:cNvPr>
            <p:cNvSpPr/>
            <p:nvPr/>
          </p:nvSpPr>
          <p:spPr>
            <a:xfrm>
              <a:off x="1372655" y="4203620"/>
              <a:ext cx="235862" cy="540234"/>
            </a:xfrm>
            <a:custGeom>
              <a:avLst/>
              <a:gdLst>
                <a:gd name="connsiteX0" fmla="*/ 8470 w 235862"/>
                <a:gd name="connsiteY0" fmla="*/ 80 h 540234"/>
                <a:gd name="connsiteX1" fmla="*/ 19583 w 235862"/>
                <a:gd name="connsiteY1" fmla="*/ 195343 h 540234"/>
                <a:gd name="connsiteX2" fmla="*/ 229133 w 235862"/>
                <a:gd name="connsiteY2" fmla="*/ 527130 h 540234"/>
                <a:gd name="connsiteX3" fmla="*/ 168808 w 235862"/>
                <a:gd name="connsiteY3" fmla="*/ 444580 h 540234"/>
                <a:gd name="connsiteX4" fmla="*/ 14820 w 235862"/>
                <a:gd name="connsiteY4" fmla="*/ 174705 h 540234"/>
                <a:gd name="connsiteX5" fmla="*/ 8470 w 235862"/>
                <a:gd name="connsiteY5" fmla="*/ 80 h 54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862" h="540234">
                  <a:moveTo>
                    <a:pt x="8470" y="80"/>
                  </a:moveTo>
                  <a:cubicBezTo>
                    <a:pt x="9264" y="3520"/>
                    <a:pt x="-17194" y="107501"/>
                    <a:pt x="19583" y="195343"/>
                  </a:cubicBezTo>
                  <a:cubicBezTo>
                    <a:pt x="56360" y="283185"/>
                    <a:pt x="204262" y="485590"/>
                    <a:pt x="229133" y="527130"/>
                  </a:cubicBezTo>
                  <a:cubicBezTo>
                    <a:pt x="254004" y="568670"/>
                    <a:pt x="204527" y="503317"/>
                    <a:pt x="168808" y="444580"/>
                  </a:cubicBezTo>
                  <a:cubicBezTo>
                    <a:pt x="133089" y="385843"/>
                    <a:pt x="39426" y="245084"/>
                    <a:pt x="14820" y="174705"/>
                  </a:cubicBezTo>
                  <a:cubicBezTo>
                    <a:pt x="-9786" y="104326"/>
                    <a:pt x="7676" y="-3360"/>
                    <a:pt x="8470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7107FE42-09F2-4BBC-9E92-D0EA79F81F1E}"/>
                </a:ext>
              </a:extLst>
            </p:cNvPr>
            <p:cNvSpPr/>
            <p:nvPr/>
          </p:nvSpPr>
          <p:spPr>
            <a:xfrm>
              <a:off x="1365490" y="4446714"/>
              <a:ext cx="53736" cy="552191"/>
            </a:xfrm>
            <a:custGeom>
              <a:avLst/>
              <a:gdLst>
                <a:gd name="connsiteX0" fmla="*/ 2935 w 53736"/>
                <a:gd name="connsiteY0" fmla="*/ 3049 h 552191"/>
                <a:gd name="connsiteX1" fmla="*/ 53735 w 53736"/>
                <a:gd name="connsiteY1" fmla="*/ 287211 h 552191"/>
                <a:gd name="connsiteX2" fmla="*/ 1348 w 53736"/>
                <a:gd name="connsiteY2" fmla="*/ 549149 h 552191"/>
                <a:gd name="connsiteX3" fmla="*/ 15635 w 53736"/>
                <a:gd name="connsiteY3" fmla="*/ 412624 h 552191"/>
                <a:gd name="connsiteX4" fmla="*/ 17223 w 53736"/>
                <a:gd name="connsiteY4" fmla="*/ 152274 h 552191"/>
                <a:gd name="connsiteX5" fmla="*/ 2935 w 53736"/>
                <a:gd name="connsiteY5" fmla="*/ 3049 h 55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36" h="552191">
                  <a:moveTo>
                    <a:pt x="2935" y="3049"/>
                  </a:moveTo>
                  <a:cubicBezTo>
                    <a:pt x="9020" y="25539"/>
                    <a:pt x="54000" y="196194"/>
                    <a:pt x="53735" y="287211"/>
                  </a:cubicBezTo>
                  <a:cubicBezTo>
                    <a:pt x="53471" y="378228"/>
                    <a:pt x="7698" y="528247"/>
                    <a:pt x="1348" y="549149"/>
                  </a:cubicBezTo>
                  <a:cubicBezTo>
                    <a:pt x="-5002" y="570051"/>
                    <a:pt x="12989" y="478770"/>
                    <a:pt x="15635" y="412624"/>
                  </a:cubicBezTo>
                  <a:cubicBezTo>
                    <a:pt x="18281" y="346478"/>
                    <a:pt x="17487" y="216832"/>
                    <a:pt x="17223" y="152274"/>
                  </a:cubicBezTo>
                  <a:cubicBezTo>
                    <a:pt x="16959" y="87716"/>
                    <a:pt x="-3150" y="-19441"/>
                    <a:pt x="2935" y="3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ED5C2A87-FAE4-4CA0-B912-345D4CE0921D}"/>
                </a:ext>
              </a:extLst>
            </p:cNvPr>
            <p:cNvSpPr/>
            <p:nvPr/>
          </p:nvSpPr>
          <p:spPr>
            <a:xfrm>
              <a:off x="1132441" y="4767229"/>
              <a:ext cx="356646" cy="616810"/>
            </a:xfrm>
            <a:custGeom>
              <a:avLst/>
              <a:gdLst>
                <a:gd name="connsiteX0" fmla="*/ 278847 w 356646"/>
                <a:gd name="connsiteY0" fmla="*/ 34 h 616810"/>
                <a:gd name="connsiteX1" fmla="*/ 356634 w 356646"/>
                <a:gd name="connsiteY1" fmla="*/ 311184 h 616810"/>
                <a:gd name="connsiteX2" fmla="*/ 272497 w 356646"/>
                <a:gd name="connsiteY2" fmla="*/ 566771 h 616810"/>
                <a:gd name="connsiteX3" fmla="*/ 1034 w 356646"/>
                <a:gd name="connsiteY3" fmla="*/ 614396 h 616810"/>
                <a:gd name="connsiteX4" fmla="*/ 183597 w 356646"/>
                <a:gd name="connsiteY4" fmla="*/ 579471 h 616810"/>
                <a:gd name="connsiteX5" fmla="*/ 294722 w 356646"/>
                <a:gd name="connsiteY5" fmla="*/ 330234 h 616810"/>
                <a:gd name="connsiteX6" fmla="*/ 278847 w 356646"/>
                <a:gd name="connsiteY6" fmla="*/ 34 h 6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646" h="616810">
                  <a:moveTo>
                    <a:pt x="278847" y="34"/>
                  </a:moveTo>
                  <a:cubicBezTo>
                    <a:pt x="289166" y="-3141"/>
                    <a:pt x="357692" y="216728"/>
                    <a:pt x="356634" y="311184"/>
                  </a:cubicBezTo>
                  <a:cubicBezTo>
                    <a:pt x="355576" y="405640"/>
                    <a:pt x="331764" y="516236"/>
                    <a:pt x="272497" y="566771"/>
                  </a:cubicBezTo>
                  <a:cubicBezTo>
                    <a:pt x="213230" y="617306"/>
                    <a:pt x="15851" y="612279"/>
                    <a:pt x="1034" y="614396"/>
                  </a:cubicBezTo>
                  <a:cubicBezTo>
                    <a:pt x="-13783" y="616513"/>
                    <a:pt x="134649" y="626831"/>
                    <a:pt x="183597" y="579471"/>
                  </a:cubicBezTo>
                  <a:cubicBezTo>
                    <a:pt x="232545" y="532111"/>
                    <a:pt x="277789" y="423367"/>
                    <a:pt x="294722" y="330234"/>
                  </a:cubicBezTo>
                  <a:cubicBezTo>
                    <a:pt x="311655" y="237101"/>
                    <a:pt x="268528" y="3209"/>
                    <a:pt x="278847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1A54B267-2E9D-485E-91BB-0236BA180E67}"/>
                </a:ext>
              </a:extLst>
            </p:cNvPr>
            <p:cNvSpPr/>
            <p:nvPr/>
          </p:nvSpPr>
          <p:spPr>
            <a:xfrm>
              <a:off x="1971693" y="4495344"/>
              <a:ext cx="410319" cy="565636"/>
            </a:xfrm>
            <a:custGeom>
              <a:avLst/>
              <a:gdLst>
                <a:gd name="connsiteX0" fmla="*/ 9507 w 410319"/>
                <a:gd name="connsiteY0" fmla="*/ 6806 h 565636"/>
                <a:gd name="connsiteX1" fmla="*/ 136507 w 410319"/>
                <a:gd name="connsiteY1" fmla="*/ 360289 h 565636"/>
                <a:gd name="connsiteX2" fmla="*/ 377807 w 410319"/>
                <a:gd name="connsiteY2" fmla="*/ 516923 h 565636"/>
                <a:gd name="connsiteX3" fmla="*/ 407440 w 410319"/>
                <a:gd name="connsiteY3" fmla="*/ 565606 h 565636"/>
                <a:gd name="connsiteX4" fmla="*/ 373574 w 410319"/>
                <a:gd name="connsiteY4" fmla="*/ 523273 h 565636"/>
                <a:gd name="connsiteX5" fmla="*/ 299490 w 410319"/>
                <a:gd name="connsiteY5" fmla="*/ 464006 h 565636"/>
                <a:gd name="connsiteX6" fmla="*/ 117457 w 410319"/>
                <a:gd name="connsiteY6" fmla="*/ 294673 h 565636"/>
                <a:gd name="connsiteX7" fmla="*/ 22207 w 410319"/>
                <a:gd name="connsiteY7" fmla="*/ 138039 h 565636"/>
                <a:gd name="connsiteX8" fmla="*/ 9507 w 410319"/>
                <a:gd name="connsiteY8" fmla="*/ 6806 h 56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319" h="565636">
                  <a:moveTo>
                    <a:pt x="9507" y="6806"/>
                  </a:moveTo>
                  <a:cubicBezTo>
                    <a:pt x="28557" y="43848"/>
                    <a:pt x="75124" y="275270"/>
                    <a:pt x="136507" y="360289"/>
                  </a:cubicBezTo>
                  <a:cubicBezTo>
                    <a:pt x="197890" y="445309"/>
                    <a:pt x="332652" y="482704"/>
                    <a:pt x="377807" y="516923"/>
                  </a:cubicBezTo>
                  <a:cubicBezTo>
                    <a:pt x="422962" y="551142"/>
                    <a:pt x="408145" y="564548"/>
                    <a:pt x="407440" y="565606"/>
                  </a:cubicBezTo>
                  <a:cubicBezTo>
                    <a:pt x="406735" y="566664"/>
                    <a:pt x="391566" y="540206"/>
                    <a:pt x="373574" y="523273"/>
                  </a:cubicBezTo>
                  <a:cubicBezTo>
                    <a:pt x="355582" y="506340"/>
                    <a:pt x="299490" y="464006"/>
                    <a:pt x="299490" y="464006"/>
                  </a:cubicBezTo>
                  <a:cubicBezTo>
                    <a:pt x="256804" y="425906"/>
                    <a:pt x="163671" y="349001"/>
                    <a:pt x="117457" y="294673"/>
                  </a:cubicBezTo>
                  <a:cubicBezTo>
                    <a:pt x="71243" y="240345"/>
                    <a:pt x="41610" y="182136"/>
                    <a:pt x="22207" y="138039"/>
                  </a:cubicBezTo>
                  <a:cubicBezTo>
                    <a:pt x="2804" y="93942"/>
                    <a:pt x="-9543" y="-30236"/>
                    <a:pt x="9507" y="68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172D6867-1685-48BF-82FE-8EB62B07EED3}"/>
                </a:ext>
              </a:extLst>
            </p:cNvPr>
            <p:cNvSpPr/>
            <p:nvPr/>
          </p:nvSpPr>
          <p:spPr>
            <a:xfrm>
              <a:off x="1612900" y="4745567"/>
              <a:ext cx="390985" cy="522505"/>
            </a:xfrm>
            <a:custGeom>
              <a:avLst/>
              <a:gdLst>
                <a:gd name="connsiteX0" fmla="*/ 0 w 390985"/>
                <a:gd name="connsiteY0" fmla="*/ 0 h 522505"/>
                <a:gd name="connsiteX1" fmla="*/ 135467 w 390985"/>
                <a:gd name="connsiteY1" fmla="*/ 306916 h 522505"/>
                <a:gd name="connsiteX2" fmla="*/ 376767 w 390985"/>
                <a:gd name="connsiteY2" fmla="*/ 508000 h 522505"/>
                <a:gd name="connsiteX3" fmla="*/ 351367 w 390985"/>
                <a:gd name="connsiteY3" fmla="*/ 491066 h 522505"/>
                <a:gd name="connsiteX4" fmla="*/ 256117 w 390985"/>
                <a:gd name="connsiteY4" fmla="*/ 366183 h 522505"/>
                <a:gd name="connsiteX5" fmla="*/ 0 w 390985"/>
                <a:gd name="connsiteY5" fmla="*/ 0 h 52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985" h="522505">
                  <a:moveTo>
                    <a:pt x="0" y="0"/>
                  </a:moveTo>
                  <a:cubicBezTo>
                    <a:pt x="36336" y="111124"/>
                    <a:pt x="72673" y="222249"/>
                    <a:pt x="135467" y="306916"/>
                  </a:cubicBezTo>
                  <a:cubicBezTo>
                    <a:pt x="198261" y="391583"/>
                    <a:pt x="340784" y="477308"/>
                    <a:pt x="376767" y="508000"/>
                  </a:cubicBezTo>
                  <a:cubicBezTo>
                    <a:pt x="412750" y="538692"/>
                    <a:pt x="371475" y="514702"/>
                    <a:pt x="351367" y="491066"/>
                  </a:cubicBezTo>
                  <a:cubicBezTo>
                    <a:pt x="331259" y="467430"/>
                    <a:pt x="314678" y="444147"/>
                    <a:pt x="256117" y="366183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39D735B8-CD78-4BB2-B511-8540A588B522}"/>
                </a:ext>
              </a:extLst>
            </p:cNvPr>
            <p:cNvSpPr/>
            <p:nvPr/>
          </p:nvSpPr>
          <p:spPr>
            <a:xfrm>
              <a:off x="1670588" y="4743590"/>
              <a:ext cx="386800" cy="742019"/>
            </a:xfrm>
            <a:custGeom>
              <a:avLst/>
              <a:gdLst>
                <a:gd name="connsiteX0" fmla="*/ 382579 w 386800"/>
                <a:gd name="connsiteY0" fmla="*/ 1977 h 742019"/>
                <a:gd name="connsiteX1" fmla="*/ 344479 w 386800"/>
                <a:gd name="connsiteY1" fmla="*/ 294077 h 742019"/>
                <a:gd name="connsiteX2" fmla="*/ 16395 w 386800"/>
                <a:gd name="connsiteY2" fmla="*/ 715293 h 742019"/>
                <a:gd name="connsiteX3" fmla="*/ 79895 w 386800"/>
                <a:gd name="connsiteY3" fmla="*/ 643327 h 742019"/>
                <a:gd name="connsiteX4" fmla="*/ 344479 w 386800"/>
                <a:gd name="connsiteY4" fmla="*/ 190360 h 742019"/>
                <a:gd name="connsiteX5" fmla="*/ 382579 w 386800"/>
                <a:gd name="connsiteY5" fmla="*/ 1977 h 74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800" h="742019">
                  <a:moveTo>
                    <a:pt x="382579" y="1977"/>
                  </a:moveTo>
                  <a:cubicBezTo>
                    <a:pt x="382579" y="19263"/>
                    <a:pt x="405510" y="175191"/>
                    <a:pt x="344479" y="294077"/>
                  </a:cubicBezTo>
                  <a:cubicBezTo>
                    <a:pt x="283448" y="412963"/>
                    <a:pt x="60492" y="657085"/>
                    <a:pt x="16395" y="715293"/>
                  </a:cubicBezTo>
                  <a:cubicBezTo>
                    <a:pt x="-27702" y="773501"/>
                    <a:pt x="25214" y="730816"/>
                    <a:pt x="79895" y="643327"/>
                  </a:cubicBezTo>
                  <a:cubicBezTo>
                    <a:pt x="134576" y="555838"/>
                    <a:pt x="295443" y="297252"/>
                    <a:pt x="344479" y="190360"/>
                  </a:cubicBezTo>
                  <a:cubicBezTo>
                    <a:pt x="393515" y="83468"/>
                    <a:pt x="382579" y="-15309"/>
                    <a:pt x="382579" y="19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C68E1B94-6BA7-4833-9F08-1D3C9890A9A3}"/>
                </a:ext>
              </a:extLst>
            </p:cNvPr>
            <p:cNvSpPr/>
            <p:nvPr/>
          </p:nvSpPr>
          <p:spPr>
            <a:xfrm>
              <a:off x="1510116" y="4633301"/>
              <a:ext cx="378218" cy="877749"/>
            </a:xfrm>
            <a:custGeom>
              <a:avLst/>
              <a:gdLst>
                <a:gd name="connsiteX0" fmla="*/ 377951 w 378218"/>
                <a:gd name="connsiteY0" fmla="*/ 82 h 877749"/>
                <a:gd name="connsiteX1" fmla="*/ 75267 w 378218"/>
                <a:gd name="connsiteY1" fmla="*/ 359916 h 877749"/>
                <a:gd name="connsiteX2" fmla="*/ 100667 w 378218"/>
                <a:gd name="connsiteY2" fmla="*/ 694349 h 877749"/>
                <a:gd name="connsiteX3" fmla="*/ 94317 w 378218"/>
                <a:gd name="connsiteY3" fmla="*/ 876382 h 877749"/>
                <a:gd name="connsiteX4" fmla="*/ 102784 w 378218"/>
                <a:gd name="connsiteY4" fmla="*/ 768432 h 877749"/>
                <a:gd name="connsiteX5" fmla="*/ 60451 w 378218"/>
                <a:gd name="connsiteY5" fmla="*/ 599099 h 877749"/>
                <a:gd name="connsiteX6" fmla="*/ 16001 w 378218"/>
                <a:gd name="connsiteY6" fmla="*/ 391666 h 877749"/>
                <a:gd name="connsiteX7" fmla="*/ 377951 w 378218"/>
                <a:gd name="connsiteY7" fmla="*/ 82 h 87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218" h="877749">
                  <a:moveTo>
                    <a:pt x="377951" y="82"/>
                  </a:moveTo>
                  <a:cubicBezTo>
                    <a:pt x="387829" y="-5210"/>
                    <a:pt x="121481" y="244205"/>
                    <a:pt x="75267" y="359916"/>
                  </a:cubicBezTo>
                  <a:cubicBezTo>
                    <a:pt x="29053" y="475627"/>
                    <a:pt x="97492" y="608271"/>
                    <a:pt x="100667" y="694349"/>
                  </a:cubicBezTo>
                  <a:cubicBezTo>
                    <a:pt x="103842" y="780427"/>
                    <a:pt x="93964" y="864035"/>
                    <a:pt x="94317" y="876382"/>
                  </a:cubicBezTo>
                  <a:cubicBezTo>
                    <a:pt x="94670" y="888729"/>
                    <a:pt x="108428" y="814646"/>
                    <a:pt x="102784" y="768432"/>
                  </a:cubicBezTo>
                  <a:cubicBezTo>
                    <a:pt x="97140" y="722218"/>
                    <a:pt x="74915" y="661893"/>
                    <a:pt x="60451" y="599099"/>
                  </a:cubicBezTo>
                  <a:cubicBezTo>
                    <a:pt x="45987" y="536305"/>
                    <a:pt x="-33388" y="488327"/>
                    <a:pt x="16001" y="391666"/>
                  </a:cubicBezTo>
                  <a:cubicBezTo>
                    <a:pt x="65390" y="295005"/>
                    <a:pt x="368073" y="5374"/>
                    <a:pt x="377951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0EC34545-5E27-4419-AB25-F0E6F9BAC56E}"/>
                </a:ext>
              </a:extLst>
            </p:cNvPr>
            <p:cNvSpPr/>
            <p:nvPr/>
          </p:nvSpPr>
          <p:spPr>
            <a:xfrm>
              <a:off x="1669948" y="4709295"/>
              <a:ext cx="279628" cy="590764"/>
            </a:xfrm>
            <a:custGeom>
              <a:avLst/>
              <a:gdLst>
                <a:gd name="connsiteX0" fmla="*/ 256219 w 279628"/>
                <a:gd name="connsiteY0" fmla="*/ 288 h 590764"/>
                <a:gd name="connsiteX1" fmla="*/ 262569 w 279628"/>
                <a:gd name="connsiteY1" fmla="*/ 241588 h 590764"/>
                <a:gd name="connsiteX2" fmla="*/ 14919 w 279628"/>
                <a:gd name="connsiteY2" fmla="*/ 573905 h 590764"/>
                <a:gd name="connsiteX3" fmla="*/ 50902 w 279628"/>
                <a:gd name="connsiteY3" fmla="*/ 506172 h 590764"/>
                <a:gd name="connsiteX4" fmla="*/ 241402 w 279628"/>
                <a:gd name="connsiteY4" fmla="*/ 199255 h 590764"/>
                <a:gd name="connsiteX5" fmla="*/ 256219 w 279628"/>
                <a:gd name="connsiteY5" fmla="*/ 288 h 59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628" h="590764">
                  <a:moveTo>
                    <a:pt x="256219" y="288"/>
                  </a:moveTo>
                  <a:cubicBezTo>
                    <a:pt x="259747" y="7344"/>
                    <a:pt x="302786" y="145985"/>
                    <a:pt x="262569" y="241588"/>
                  </a:cubicBezTo>
                  <a:cubicBezTo>
                    <a:pt x="222352" y="337191"/>
                    <a:pt x="50197" y="529808"/>
                    <a:pt x="14919" y="573905"/>
                  </a:cubicBezTo>
                  <a:cubicBezTo>
                    <a:pt x="-20359" y="618002"/>
                    <a:pt x="13155" y="568614"/>
                    <a:pt x="50902" y="506172"/>
                  </a:cubicBezTo>
                  <a:cubicBezTo>
                    <a:pt x="88649" y="443730"/>
                    <a:pt x="204007" y="281452"/>
                    <a:pt x="241402" y="199255"/>
                  </a:cubicBezTo>
                  <a:cubicBezTo>
                    <a:pt x="278797" y="117058"/>
                    <a:pt x="252691" y="-6768"/>
                    <a:pt x="256219" y="2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4A815925-1526-4BED-A7C5-264D3AADDAF6}"/>
                </a:ext>
              </a:extLst>
            </p:cNvPr>
            <p:cNvSpPr/>
            <p:nvPr/>
          </p:nvSpPr>
          <p:spPr>
            <a:xfrm>
              <a:off x="1661894" y="3750028"/>
              <a:ext cx="276636" cy="491538"/>
            </a:xfrm>
            <a:custGeom>
              <a:avLst/>
              <a:gdLst>
                <a:gd name="connsiteX0" fmla="*/ 276444 w 276636"/>
                <a:gd name="connsiteY0" fmla="*/ 1235 h 491538"/>
                <a:gd name="connsiteX1" fmla="*/ 62131 w 276636"/>
                <a:gd name="connsiteY1" fmla="*/ 185385 h 491538"/>
                <a:gd name="connsiteX2" fmla="*/ 30381 w 276636"/>
                <a:gd name="connsiteY2" fmla="*/ 474310 h 491538"/>
                <a:gd name="connsiteX3" fmla="*/ 35144 w 276636"/>
                <a:gd name="connsiteY3" fmla="*/ 437797 h 491538"/>
                <a:gd name="connsiteX4" fmla="*/ 1806 w 276636"/>
                <a:gd name="connsiteY4" fmla="*/ 266347 h 491538"/>
                <a:gd name="connsiteX5" fmla="*/ 98644 w 276636"/>
                <a:gd name="connsiteY5" fmla="*/ 112360 h 491538"/>
                <a:gd name="connsiteX6" fmla="*/ 276444 w 276636"/>
                <a:gd name="connsiteY6" fmla="*/ 1235 h 49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636" h="491538">
                  <a:moveTo>
                    <a:pt x="276444" y="1235"/>
                  </a:moveTo>
                  <a:cubicBezTo>
                    <a:pt x="270358" y="13406"/>
                    <a:pt x="103141" y="106539"/>
                    <a:pt x="62131" y="185385"/>
                  </a:cubicBezTo>
                  <a:cubicBezTo>
                    <a:pt x="21121" y="264231"/>
                    <a:pt x="34879" y="432241"/>
                    <a:pt x="30381" y="474310"/>
                  </a:cubicBezTo>
                  <a:cubicBezTo>
                    <a:pt x="25883" y="516379"/>
                    <a:pt x="39906" y="472457"/>
                    <a:pt x="35144" y="437797"/>
                  </a:cubicBezTo>
                  <a:cubicBezTo>
                    <a:pt x="30382" y="403137"/>
                    <a:pt x="-8777" y="320586"/>
                    <a:pt x="1806" y="266347"/>
                  </a:cubicBezTo>
                  <a:cubicBezTo>
                    <a:pt x="12389" y="212108"/>
                    <a:pt x="54723" y="154958"/>
                    <a:pt x="98644" y="112360"/>
                  </a:cubicBezTo>
                  <a:cubicBezTo>
                    <a:pt x="142565" y="69762"/>
                    <a:pt x="282530" y="-10936"/>
                    <a:pt x="276444" y="1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6F0F5E3F-2720-4602-A841-C493A0C7C592}"/>
                </a:ext>
              </a:extLst>
            </p:cNvPr>
            <p:cNvSpPr/>
            <p:nvPr/>
          </p:nvSpPr>
          <p:spPr>
            <a:xfrm>
              <a:off x="1753871" y="3963183"/>
              <a:ext cx="78337" cy="641306"/>
            </a:xfrm>
            <a:custGeom>
              <a:avLst/>
              <a:gdLst>
                <a:gd name="connsiteX0" fmla="*/ 66992 w 78337"/>
                <a:gd name="connsiteY0" fmla="*/ 3980 h 641306"/>
                <a:gd name="connsiteX1" fmla="*/ 25717 w 78337"/>
                <a:gd name="connsiteY1" fmla="*/ 238930 h 641306"/>
                <a:gd name="connsiteX2" fmla="*/ 78104 w 78337"/>
                <a:gd name="connsiteY2" fmla="*/ 419905 h 641306"/>
                <a:gd name="connsiteX3" fmla="*/ 317 w 78337"/>
                <a:gd name="connsiteY3" fmla="*/ 640567 h 641306"/>
                <a:gd name="connsiteX4" fmla="*/ 49529 w 78337"/>
                <a:gd name="connsiteY4" fmla="*/ 483405 h 641306"/>
                <a:gd name="connsiteX5" fmla="*/ 22542 w 78337"/>
                <a:gd name="connsiteY5" fmla="*/ 267505 h 641306"/>
                <a:gd name="connsiteX6" fmla="*/ 16192 w 78337"/>
                <a:gd name="connsiteY6" fmla="*/ 102405 h 641306"/>
                <a:gd name="connsiteX7" fmla="*/ 66992 w 78337"/>
                <a:gd name="connsiteY7" fmla="*/ 3980 h 64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337" h="641306">
                  <a:moveTo>
                    <a:pt x="66992" y="3980"/>
                  </a:moveTo>
                  <a:cubicBezTo>
                    <a:pt x="68579" y="26734"/>
                    <a:pt x="23865" y="169609"/>
                    <a:pt x="25717" y="238930"/>
                  </a:cubicBezTo>
                  <a:cubicBezTo>
                    <a:pt x="27569" y="308251"/>
                    <a:pt x="82337" y="352966"/>
                    <a:pt x="78104" y="419905"/>
                  </a:cubicBezTo>
                  <a:cubicBezTo>
                    <a:pt x="73871" y="486844"/>
                    <a:pt x="5079" y="629984"/>
                    <a:pt x="317" y="640567"/>
                  </a:cubicBezTo>
                  <a:cubicBezTo>
                    <a:pt x="-4446" y="651150"/>
                    <a:pt x="45825" y="545582"/>
                    <a:pt x="49529" y="483405"/>
                  </a:cubicBezTo>
                  <a:cubicBezTo>
                    <a:pt x="53233" y="421228"/>
                    <a:pt x="28098" y="331005"/>
                    <a:pt x="22542" y="267505"/>
                  </a:cubicBezTo>
                  <a:cubicBezTo>
                    <a:pt x="16986" y="204005"/>
                    <a:pt x="9842" y="143151"/>
                    <a:pt x="16192" y="102405"/>
                  </a:cubicBezTo>
                  <a:cubicBezTo>
                    <a:pt x="22542" y="61659"/>
                    <a:pt x="65405" y="-18774"/>
                    <a:pt x="66992" y="39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FCAD92E6-09EC-4C3A-9A47-07A1B9549170}"/>
                </a:ext>
              </a:extLst>
            </p:cNvPr>
            <p:cNvSpPr/>
            <p:nvPr/>
          </p:nvSpPr>
          <p:spPr>
            <a:xfrm>
              <a:off x="1557751" y="4063428"/>
              <a:ext cx="104226" cy="444708"/>
            </a:xfrm>
            <a:custGeom>
              <a:avLst/>
              <a:gdLst>
                <a:gd name="connsiteX0" fmla="*/ 78962 w 104226"/>
                <a:gd name="connsiteY0" fmla="*/ 3747 h 444708"/>
                <a:gd name="connsiteX1" fmla="*/ 101187 w 104226"/>
                <a:gd name="connsiteY1" fmla="*/ 248222 h 444708"/>
                <a:gd name="connsiteX2" fmla="*/ 1174 w 104226"/>
                <a:gd name="connsiteY2" fmla="*/ 440310 h 444708"/>
                <a:gd name="connsiteX3" fmla="*/ 48799 w 104226"/>
                <a:gd name="connsiteY3" fmla="*/ 360935 h 444708"/>
                <a:gd name="connsiteX4" fmla="*/ 85312 w 104226"/>
                <a:gd name="connsiteY4" fmla="*/ 116460 h 444708"/>
                <a:gd name="connsiteX5" fmla="*/ 78962 w 104226"/>
                <a:gd name="connsiteY5" fmla="*/ 3747 h 44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226" h="444708">
                  <a:moveTo>
                    <a:pt x="78962" y="3747"/>
                  </a:moveTo>
                  <a:cubicBezTo>
                    <a:pt x="81608" y="25707"/>
                    <a:pt x="114152" y="175462"/>
                    <a:pt x="101187" y="248222"/>
                  </a:cubicBezTo>
                  <a:cubicBezTo>
                    <a:pt x="88222" y="320983"/>
                    <a:pt x="9905" y="421525"/>
                    <a:pt x="1174" y="440310"/>
                  </a:cubicBezTo>
                  <a:cubicBezTo>
                    <a:pt x="-7557" y="459096"/>
                    <a:pt x="34776" y="414910"/>
                    <a:pt x="48799" y="360935"/>
                  </a:cubicBezTo>
                  <a:cubicBezTo>
                    <a:pt x="62822" y="306960"/>
                    <a:pt x="80020" y="171758"/>
                    <a:pt x="85312" y="116460"/>
                  </a:cubicBezTo>
                  <a:cubicBezTo>
                    <a:pt x="90604" y="61162"/>
                    <a:pt x="76316" y="-18213"/>
                    <a:pt x="78962" y="37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79CDE30F-5C7B-4F9E-BE3A-8EA458095E19}"/>
                </a:ext>
              </a:extLst>
            </p:cNvPr>
            <p:cNvSpPr/>
            <p:nvPr/>
          </p:nvSpPr>
          <p:spPr>
            <a:xfrm>
              <a:off x="1666868" y="4128966"/>
              <a:ext cx="76192" cy="532087"/>
            </a:xfrm>
            <a:custGeom>
              <a:avLst/>
              <a:gdLst>
                <a:gd name="connsiteX0" fmla="*/ 74620 w 76192"/>
                <a:gd name="connsiteY0" fmla="*/ 3297 h 532087"/>
                <a:gd name="connsiteX1" fmla="*/ 7 w 76192"/>
                <a:gd name="connsiteY1" fmla="*/ 370009 h 532087"/>
                <a:gd name="connsiteX2" fmla="*/ 69857 w 76192"/>
                <a:gd name="connsiteY2" fmla="*/ 528759 h 532087"/>
                <a:gd name="connsiteX3" fmla="*/ 38107 w 76192"/>
                <a:gd name="connsiteY3" fmla="*/ 455734 h 532087"/>
                <a:gd name="connsiteX4" fmla="*/ 49220 w 76192"/>
                <a:gd name="connsiteY4" fmla="*/ 203322 h 532087"/>
                <a:gd name="connsiteX5" fmla="*/ 74620 w 76192"/>
                <a:gd name="connsiteY5" fmla="*/ 3297 h 53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192" h="532087">
                  <a:moveTo>
                    <a:pt x="74620" y="3297"/>
                  </a:moveTo>
                  <a:cubicBezTo>
                    <a:pt x="66418" y="31078"/>
                    <a:pt x="801" y="282432"/>
                    <a:pt x="7" y="370009"/>
                  </a:cubicBezTo>
                  <a:cubicBezTo>
                    <a:pt x="-787" y="457586"/>
                    <a:pt x="63507" y="514471"/>
                    <a:pt x="69857" y="528759"/>
                  </a:cubicBezTo>
                  <a:cubicBezTo>
                    <a:pt x="76207" y="543047"/>
                    <a:pt x="41546" y="509973"/>
                    <a:pt x="38107" y="455734"/>
                  </a:cubicBezTo>
                  <a:cubicBezTo>
                    <a:pt x="34668" y="401495"/>
                    <a:pt x="41812" y="276347"/>
                    <a:pt x="49220" y="203322"/>
                  </a:cubicBezTo>
                  <a:cubicBezTo>
                    <a:pt x="56628" y="130297"/>
                    <a:pt x="82822" y="-24484"/>
                    <a:pt x="74620" y="3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7268FF14-1DDB-433D-986A-508951975E36}"/>
                </a:ext>
              </a:extLst>
            </p:cNvPr>
            <p:cNvSpPr/>
            <p:nvPr/>
          </p:nvSpPr>
          <p:spPr>
            <a:xfrm>
              <a:off x="1810583" y="4441593"/>
              <a:ext cx="79107" cy="529411"/>
            </a:xfrm>
            <a:custGeom>
              <a:avLst/>
              <a:gdLst>
                <a:gd name="connsiteX0" fmla="*/ 37267 w 79107"/>
                <a:gd name="connsiteY0" fmla="*/ 232 h 529411"/>
                <a:gd name="connsiteX1" fmla="*/ 78542 w 79107"/>
                <a:gd name="connsiteY1" fmla="*/ 328845 h 529411"/>
                <a:gd name="connsiteX2" fmla="*/ 755 w 79107"/>
                <a:gd name="connsiteY2" fmla="*/ 528870 h 529411"/>
                <a:gd name="connsiteX3" fmla="*/ 40442 w 79107"/>
                <a:gd name="connsiteY3" fmla="*/ 384407 h 529411"/>
                <a:gd name="connsiteX4" fmla="*/ 64255 w 79107"/>
                <a:gd name="connsiteY4" fmla="*/ 278045 h 529411"/>
                <a:gd name="connsiteX5" fmla="*/ 37267 w 79107"/>
                <a:gd name="connsiteY5" fmla="*/ 232 h 52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107" h="529411">
                  <a:moveTo>
                    <a:pt x="37267" y="232"/>
                  </a:moveTo>
                  <a:cubicBezTo>
                    <a:pt x="39648" y="8698"/>
                    <a:pt x="84627" y="240739"/>
                    <a:pt x="78542" y="328845"/>
                  </a:cubicBezTo>
                  <a:cubicBezTo>
                    <a:pt x="72457" y="416951"/>
                    <a:pt x="7105" y="519610"/>
                    <a:pt x="755" y="528870"/>
                  </a:cubicBezTo>
                  <a:cubicBezTo>
                    <a:pt x="-5595" y="538130"/>
                    <a:pt x="29859" y="426211"/>
                    <a:pt x="40442" y="384407"/>
                  </a:cubicBezTo>
                  <a:cubicBezTo>
                    <a:pt x="51025" y="342603"/>
                    <a:pt x="66107" y="339164"/>
                    <a:pt x="64255" y="278045"/>
                  </a:cubicBezTo>
                  <a:cubicBezTo>
                    <a:pt x="62403" y="216926"/>
                    <a:pt x="34886" y="-8234"/>
                    <a:pt x="37267" y="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772986EC-19BF-413D-A1FF-3D629E9CFB93}"/>
                </a:ext>
              </a:extLst>
            </p:cNvPr>
            <p:cNvSpPr/>
            <p:nvPr/>
          </p:nvSpPr>
          <p:spPr>
            <a:xfrm>
              <a:off x="1795167" y="2965671"/>
              <a:ext cx="489087" cy="815562"/>
            </a:xfrm>
            <a:custGeom>
              <a:avLst/>
              <a:gdLst>
                <a:gd name="connsiteX0" fmla="*/ 486600 w 489087"/>
                <a:gd name="connsiteY0" fmla="*/ 1896 h 815562"/>
                <a:gd name="connsiteX1" fmla="*/ 207200 w 489087"/>
                <a:gd name="connsiteY1" fmla="*/ 423112 h 815562"/>
                <a:gd name="connsiteX2" fmla="*/ 25166 w 489087"/>
                <a:gd name="connsiteY2" fmla="*/ 799879 h 815562"/>
                <a:gd name="connsiteX3" fmla="*/ 31516 w 489087"/>
                <a:gd name="connsiteY3" fmla="*/ 730029 h 815562"/>
                <a:gd name="connsiteX4" fmla="*/ 33633 w 489087"/>
                <a:gd name="connsiteY4" fmla="*/ 598796 h 815562"/>
                <a:gd name="connsiteX5" fmla="*/ 486600 w 489087"/>
                <a:gd name="connsiteY5" fmla="*/ 1896 h 81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087" h="815562">
                  <a:moveTo>
                    <a:pt x="486600" y="1896"/>
                  </a:moveTo>
                  <a:cubicBezTo>
                    <a:pt x="515528" y="-27385"/>
                    <a:pt x="284106" y="290115"/>
                    <a:pt x="207200" y="423112"/>
                  </a:cubicBezTo>
                  <a:cubicBezTo>
                    <a:pt x="130294" y="556109"/>
                    <a:pt x="54447" y="748726"/>
                    <a:pt x="25166" y="799879"/>
                  </a:cubicBezTo>
                  <a:cubicBezTo>
                    <a:pt x="-4115" y="851032"/>
                    <a:pt x="30105" y="763543"/>
                    <a:pt x="31516" y="730029"/>
                  </a:cubicBezTo>
                  <a:cubicBezTo>
                    <a:pt x="32927" y="696515"/>
                    <a:pt x="-41509" y="719093"/>
                    <a:pt x="33633" y="598796"/>
                  </a:cubicBezTo>
                  <a:cubicBezTo>
                    <a:pt x="108775" y="478499"/>
                    <a:pt x="457672" y="31177"/>
                    <a:pt x="486600" y="18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4DC854EB-B851-4B39-8A8B-5145E8BC0CCC}"/>
                </a:ext>
              </a:extLst>
            </p:cNvPr>
            <p:cNvSpPr/>
            <p:nvPr/>
          </p:nvSpPr>
          <p:spPr>
            <a:xfrm>
              <a:off x="2362725" y="2465541"/>
              <a:ext cx="1003503" cy="509242"/>
            </a:xfrm>
            <a:custGeom>
              <a:avLst/>
              <a:gdLst>
                <a:gd name="connsiteX0" fmla="*/ 1002775 w 1003503"/>
                <a:gd name="connsiteY0" fmla="*/ 1434 h 509242"/>
                <a:gd name="connsiteX1" fmla="*/ 520175 w 1003503"/>
                <a:gd name="connsiteY1" fmla="*/ 90334 h 509242"/>
                <a:gd name="connsiteX2" fmla="*/ 12175 w 1003503"/>
                <a:gd name="connsiteY2" fmla="*/ 499909 h 509242"/>
                <a:gd name="connsiteX3" fmla="*/ 196325 w 1003503"/>
                <a:gd name="connsiteY3" fmla="*/ 357034 h 509242"/>
                <a:gd name="connsiteX4" fmla="*/ 618600 w 1003503"/>
                <a:gd name="connsiteY4" fmla="*/ 128434 h 509242"/>
                <a:gd name="connsiteX5" fmla="*/ 1002775 w 1003503"/>
                <a:gd name="connsiteY5" fmla="*/ 1434 h 50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503" h="509242">
                  <a:moveTo>
                    <a:pt x="1002775" y="1434"/>
                  </a:moveTo>
                  <a:cubicBezTo>
                    <a:pt x="986371" y="-4916"/>
                    <a:pt x="685275" y="7255"/>
                    <a:pt x="520175" y="90334"/>
                  </a:cubicBezTo>
                  <a:cubicBezTo>
                    <a:pt x="355075" y="173413"/>
                    <a:pt x="66150" y="455459"/>
                    <a:pt x="12175" y="499909"/>
                  </a:cubicBezTo>
                  <a:cubicBezTo>
                    <a:pt x="-41800" y="544359"/>
                    <a:pt x="95254" y="418947"/>
                    <a:pt x="196325" y="357034"/>
                  </a:cubicBezTo>
                  <a:cubicBezTo>
                    <a:pt x="297396" y="295122"/>
                    <a:pt x="482604" y="186642"/>
                    <a:pt x="618600" y="128434"/>
                  </a:cubicBezTo>
                  <a:cubicBezTo>
                    <a:pt x="754596" y="70226"/>
                    <a:pt x="1019179" y="7784"/>
                    <a:pt x="1002775" y="1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83C7BFAA-5180-4F80-9878-86556D6A064D}"/>
                </a:ext>
              </a:extLst>
            </p:cNvPr>
            <p:cNvSpPr/>
            <p:nvPr/>
          </p:nvSpPr>
          <p:spPr>
            <a:xfrm>
              <a:off x="2005674" y="2892241"/>
              <a:ext cx="674610" cy="748983"/>
            </a:xfrm>
            <a:custGeom>
              <a:avLst/>
              <a:gdLst>
                <a:gd name="connsiteX0" fmla="*/ 674026 w 674610"/>
                <a:gd name="connsiteY0" fmla="*/ 184 h 748983"/>
                <a:gd name="connsiteX1" fmla="*/ 378751 w 674610"/>
                <a:gd name="connsiteY1" fmla="*/ 393884 h 748983"/>
                <a:gd name="connsiteX2" fmla="*/ 10451 w 674610"/>
                <a:gd name="connsiteY2" fmla="*/ 736784 h 748983"/>
                <a:gd name="connsiteX3" fmla="*/ 118401 w 674610"/>
                <a:gd name="connsiteY3" fmla="*/ 641534 h 748983"/>
                <a:gd name="connsiteX4" fmla="*/ 302551 w 674610"/>
                <a:gd name="connsiteY4" fmla="*/ 346259 h 748983"/>
                <a:gd name="connsiteX5" fmla="*/ 674026 w 674610"/>
                <a:gd name="connsiteY5" fmla="*/ 184 h 74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610" h="748983">
                  <a:moveTo>
                    <a:pt x="674026" y="184"/>
                  </a:moveTo>
                  <a:cubicBezTo>
                    <a:pt x="686726" y="8121"/>
                    <a:pt x="489347" y="271117"/>
                    <a:pt x="378751" y="393884"/>
                  </a:cubicBezTo>
                  <a:cubicBezTo>
                    <a:pt x="268155" y="516651"/>
                    <a:pt x="53843" y="695509"/>
                    <a:pt x="10451" y="736784"/>
                  </a:cubicBezTo>
                  <a:cubicBezTo>
                    <a:pt x="-32941" y="778059"/>
                    <a:pt x="69718" y="706622"/>
                    <a:pt x="118401" y="641534"/>
                  </a:cubicBezTo>
                  <a:cubicBezTo>
                    <a:pt x="167084" y="576447"/>
                    <a:pt x="216297" y="450505"/>
                    <a:pt x="302551" y="346259"/>
                  </a:cubicBezTo>
                  <a:cubicBezTo>
                    <a:pt x="388805" y="242013"/>
                    <a:pt x="661326" y="-7753"/>
                    <a:pt x="674026" y="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75A4128A-E5D6-4F71-ADA1-645BF933AED4}"/>
                </a:ext>
              </a:extLst>
            </p:cNvPr>
            <p:cNvSpPr/>
            <p:nvPr/>
          </p:nvSpPr>
          <p:spPr>
            <a:xfrm>
              <a:off x="2386051" y="2902617"/>
              <a:ext cx="803939" cy="924021"/>
            </a:xfrm>
            <a:custGeom>
              <a:avLst/>
              <a:gdLst>
                <a:gd name="connsiteX0" fmla="*/ 801649 w 803939"/>
                <a:gd name="connsiteY0" fmla="*/ 5683 h 924021"/>
                <a:gd name="connsiteX1" fmla="*/ 331749 w 803939"/>
                <a:gd name="connsiteY1" fmla="*/ 237458 h 924021"/>
                <a:gd name="connsiteX2" fmla="*/ 17424 w 803939"/>
                <a:gd name="connsiteY2" fmla="*/ 888333 h 924021"/>
                <a:gd name="connsiteX3" fmla="*/ 49174 w 803939"/>
                <a:gd name="connsiteY3" fmla="*/ 796258 h 924021"/>
                <a:gd name="connsiteX4" fmla="*/ 122199 w 803939"/>
                <a:gd name="connsiteY4" fmla="*/ 437483 h 924021"/>
                <a:gd name="connsiteX5" fmla="*/ 801649 w 803939"/>
                <a:gd name="connsiteY5" fmla="*/ 5683 h 92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939" h="924021">
                  <a:moveTo>
                    <a:pt x="801649" y="5683"/>
                  </a:moveTo>
                  <a:cubicBezTo>
                    <a:pt x="836574" y="-27655"/>
                    <a:pt x="462453" y="90350"/>
                    <a:pt x="331749" y="237458"/>
                  </a:cubicBezTo>
                  <a:cubicBezTo>
                    <a:pt x="201045" y="384566"/>
                    <a:pt x="64520" y="795200"/>
                    <a:pt x="17424" y="888333"/>
                  </a:cubicBezTo>
                  <a:cubicBezTo>
                    <a:pt x="-29672" y="981466"/>
                    <a:pt x="31711" y="871400"/>
                    <a:pt x="49174" y="796258"/>
                  </a:cubicBezTo>
                  <a:cubicBezTo>
                    <a:pt x="66636" y="721116"/>
                    <a:pt x="1549" y="572950"/>
                    <a:pt x="122199" y="437483"/>
                  </a:cubicBezTo>
                  <a:cubicBezTo>
                    <a:pt x="242849" y="302016"/>
                    <a:pt x="766724" y="39021"/>
                    <a:pt x="801649" y="56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DF50CAD0-2C0F-47DA-A50D-E713D193290A}"/>
                </a:ext>
              </a:extLst>
            </p:cNvPr>
            <p:cNvSpPr/>
            <p:nvPr/>
          </p:nvSpPr>
          <p:spPr>
            <a:xfrm>
              <a:off x="2599995" y="2548790"/>
              <a:ext cx="829148" cy="591588"/>
            </a:xfrm>
            <a:custGeom>
              <a:avLst/>
              <a:gdLst>
                <a:gd name="connsiteX0" fmla="*/ 829005 w 829148"/>
                <a:gd name="connsiteY0" fmla="*/ 3910 h 591588"/>
                <a:gd name="connsiteX1" fmla="*/ 419430 w 829148"/>
                <a:gd name="connsiteY1" fmla="*/ 111860 h 591588"/>
                <a:gd name="connsiteX2" fmla="*/ 16205 w 829148"/>
                <a:gd name="connsiteY2" fmla="*/ 572235 h 591588"/>
                <a:gd name="connsiteX3" fmla="*/ 73355 w 829148"/>
                <a:gd name="connsiteY3" fmla="*/ 511910 h 591588"/>
                <a:gd name="connsiteX4" fmla="*/ 374980 w 829148"/>
                <a:gd name="connsiteY4" fmla="*/ 203935 h 591588"/>
                <a:gd name="connsiteX5" fmla="*/ 829005 w 829148"/>
                <a:gd name="connsiteY5" fmla="*/ 3910 h 59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148" h="591588">
                  <a:moveTo>
                    <a:pt x="829005" y="3910"/>
                  </a:moveTo>
                  <a:cubicBezTo>
                    <a:pt x="836413" y="-11436"/>
                    <a:pt x="554897" y="17139"/>
                    <a:pt x="419430" y="111860"/>
                  </a:cubicBezTo>
                  <a:cubicBezTo>
                    <a:pt x="283963" y="206581"/>
                    <a:pt x="73884" y="505560"/>
                    <a:pt x="16205" y="572235"/>
                  </a:cubicBezTo>
                  <a:cubicBezTo>
                    <a:pt x="-41474" y="638910"/>
                    <a:pt x="73355" y="511910"/>
                    <a:pt x="73355" y="511910"/>
                  </a:cubicBezTo>
                  <a:cubicBezTo>
                    <a:pt x="133151" y="450527"/>
                    <a:pt x="249038" y="287014"/>
                    <a:pt x="374980" y="203935"/>
                  </a:cubicBezTo>
                  <a:cubicBezTo>
                    <a:pt x="500922" y="120856"/>
                    <a:pt x="821597" y="19256"/>
                    <a:pt x="829005" y="39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D6EC9031-1938-40B9-9EC4-22CA11C3F01B}"/>
                </a:ext>
              </a:extLst>
            </p:cNvPr>
            <p:cNvSpPr/>
            <p:nvPr/>
          </p:nvSpPr>
          <p:spPr>
            <a:xfrm>
              <a:off x="2885124" y="2612503"/>
              <a:ext cx="623407" cy="367018"/>
            </a:xfrm>
            <a:custGeom>
              <a:avLst/>
              <a:gdLst>
                <a:gd name="connsiteX0" fmla="*/ 623251 w 623407"/>
                <a:gd name="connsiteY0" fmla="*/ 522 h 367018"/>
                <a:gd name="connsiteX1" fmla="*/ 191451 w 623407"/>
                <a:gd name="connsiteY1" fmla="*/ 203722 h 367018"/>
                <a:gd name="connsiteX2" fmla="*/ 951 w 623407"/>
                <a:gd name="connsiteY2" fmla="*/ 365647 h 367018"/>
                <a:gd name="connsiteX3" fmla="*/ 140651 w 623407"/>
                <a:gd name="connsiteY3" fmla="*/ 267222 h 367018"/>
                <a:gd name="connsiteX4" fmla="*/ 623251 w 623407"/>
                <a:gd name="connsiteY4" fmla="*/ 522 h 36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407" h="367018">
                  <a:moveTo>
                    <a:pt x="623251" y="522"/>
                  </a:moveTo>
                  <a:cubicBezTo>
                    <a:pt x="631718" y="-10061"/>
                    <a:pt x="295168" y="142868"/>
                    <a:pt x="191451" y="203722"/>
                  </a:cubicBezTo>
                  <a:cubicBezTo>
                    <a:pt x="87734" y="264576"/>
                    <a:pt x="9418" y="355064"/>
                    <a:pt x="951" y="365647"/>
                  </a:cubicBezTo>
                  <a:cubicBezTo>
                    <a:pt x="-7516" y="376230"/>
                    <a:pt x="40639" y="323843"/>
                    <a:pt x="140651" y="267222"/>
                  </a:cubicBezTo>
                  <a:cubicBezTo>
                    <a:pt x="240663" y="210601"/>
                    <a:pt x="614784" y="11105"/>
                    <a:pt x="623251" y="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7DF06E56-4E36-410F-87A5-34DB43B0074D}"/>
                </a:ext>
              </a:extLst>
            </p:cNvPr>
            <p:cNvSpPr/>
            <p:nvPr/>
          </p:nvSpPr>
          <p:spPr>
            <a:xfrm>
              <a:off x="3140324" y="2726965"/>
              <a:ext cx="425643" cy="410969"/>
            </a:xfrm>
            <a:custGeom>
              <a:avLst/>
              <a:gdLst>
                <a:gd name="connsiteX0" fmla="*/ 425201 w 425643"/>
                <a:gd name="connsiteY0" fmla="*/ 360 h 410969"/>
                <a:gd name="connsiteX1" fmla="*/ 164851 w 425643"/>
                <a:gd name="connsiteY1" fmla="*/ 76560 h 410969"/>
                <a:gd name="connsiteX2" fmla="*/ 2926 w 425643"/>
                <a:gd name="connsiteY2" fmla="*/ 409935 h 410969"/>
                <a:gd name="connsiteX3" fmla="*/ 63251 w 425643"/>
                <a:gd name="connsiteY3" fmla="*/ 178160 h 410969"/>
                <a:gd name="connsiteX4" fmla="*/ 98176 w 425643"/>
                <a:gd name="connsiteY4" fmla="*/ 92435 h 410969"/>
                <a:gd name="connsiteX5" fmla="*/ 425201 w 425643"/>
                <a:gd name="connsiteY5" fmla="*/ 360 h 41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643" h="410969">
                  <a:moveTo>
                    <a:pt x="425201" y="360"/>
                  </a:moveTo>
                  <a:cubicBezTo>
                    <a:pt x="436314" y="-2286"/>
                    <a:pt x="235230" y="8298"/>
                    <a:pt x="164851" y="76560"/>
                  </a:cubicBezTo>
                  <a:cubicBezTo>
                    <a:pt x="94472" y="144823"/>
                    <a:pt x="19859" y="393002"/>
                    <a:pt x="2926" y="409935"/>
                  </a:cubicBezTo>
                  <a:cubicBezTo>
                    <a:pt x="-14007" y="426868"/>
                    <a:pt x="47376" y="231077"/>
                    <a:pt x="63251" y="178160"/>
                  </a:cubicBezTo>
                  <a:cubicBezTo>
                    <a:pt x="79126" y="125243"/>
                    <a:pt x="44201" y="124185"/>
                    <a:pt x="98176" y="92435"/>
                  </a:cubicBezTo>
                  <a:cubicBezTo>
                    <a:pt x="152151" y="60685"/>
                    <a:pt x="414088" y="3006"/>
                    <a:pt x="425201" y="3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6DB5F5C1-1245-4D18-BC29-05B5CBA3E9AE}"/>
                </a:ext>
              </a:extLst>
            </p:cNvPr>
            <p:cNvSpPr/>
            <p:nvPr/>
          </p:nvSpPr>
          <p:spPr>
            <a:xfrm>
              <a:off x="2443859" y="3091633"/>
              <a:ext cx="629639" cy="697812"/>
            </a:xfrm>
            <a:custGeom>
              <a:avLst/>
              <a:gdLst>
                <a:gd name="connsiteX0" fmla="*/ 629541 w 629639"/>
                <a:gd name="connsiteY0" fmla="*/ 817 h 697812"/>
                <a:gd name="connsiteX1" fmla="*/ 318391 w 629639"/>
                <a:gd name="connsiteY1" fmla="*/ 381817 h 697812"/>
                <a:gd name="connsiteX2" fmla="*/ 4066 w 629639"/>
                <a:gd name="connsiteY2" fmla="*/ 692967 h 697812"/>
                <a:gd name="connsiteX3" fmla="*/ 153291 w 629639"/>
                <a:gd name="connsiteY3" fmla="*/ 565967 h 697812"/>
                <a:gd name="connsiteX4" fmla="*/ 350141 w 629639"/>
                <a:gd name="connsiteY4" fmla="*/ 489767 h 697812"/>
                <a:gd name="connsiteX5" fmla="*/ 629541 w 629639"/>
                <a:gd name="connsiteY5" fmla="*/ 817 h 69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639" h="697812">
                  <a:moveTo>
                    <a:pt x="629541" y="817"/>
                  </a:moveTo>
                  <a:cubicBezTo>
                    <a:pt x="624249" y="-17175"/>
                    <a:pt x="422637" y="266459"/>
                    <a:pt x="318391" y="381817"/>
                  </a:cubicBezTo>
                  <a:cubicBezTo>
                    <a:pt x="214145" y="497175"/>
                    <a:pt x="31583" y="662275"/>
                    <a:pt x="4066" y="692967"/>
                  </a:cubicBezTo>
                  <a:cubicBezTo>
                    <a:pt x="-23451" y="723659"/>
                    <a:pt x="95612" y="599834"/>
                    <a:pt x="153291" y="565967"/>
                  </a:cubicBezTo>
                  <a:cubicBezTo>
                    <a:pt x="210970" y="532100"/>
                    <a:pt x="274470" y="579725"/>
                    <a:pt x="350141" y="489767"/>
                  </a:cubicBezTo>
                  <a:cubicBezTo>
                    <a:pt x="425812" y="399809"/>
                    <a:pt x="634833" y="18809"/>
                    <a:pt x="629541" y="8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CF9A3A88-EB4B-43F5-B5BB-769C0BD15438}"/>
                </a:ext>
              </a:extLst>
            </p:cNvPr>
            <p:cNvSpPr/>
            <p:nvPr/>
          </p:nvSpPr>
          <p:spPr>
            <a:xfrm>
              <a:off x="2597426" y="3035277"/>
              <a:ext cx="530420" cy="533061"/>
            </a:xfrm>
            <a:custGeom>
              <a:avLst/>
              <a:gdLst>
                <a:gd name="connsiteX0" fmla="*/ 529949 w 530420"/>
                <a:gd name="connsiteY0" fmla="*/ 23 h 533061"/>
                <a:gd name="connsiteX1" fmla="*/ 167999 w 530420"/>
                <a:gd name="connsiteY1" fmla="*/ 219098 h 533061"/>
                <a:gd name="connsiteX2" fmla="*/ 2899 w 530420"/>
                <a:gd name="connsiteY2" fmla="*/ 527073 h 533061"/>
                <a:gd name="connsiteX3" fmla="*/ 75924 w 530420"/>
                <a:gd name="connsiteY3" fmla="*/ 406423 h 533061"/>
                <a:gd name="connsiteX4" fmla="*/ 241024 w 530420"/>
                <a:gd name="connsiteY4" fmla="*/ 206398 h 533061"/>
                <a:gd name="connsiteX5" fmla="*/ 529949 w 530420"/>
                <a:gd name="connsiteY5" fmla="*/ 23 h 53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0420" h="533061">
                  <a:moveTo>
                    <a:pt x="529949" y="23"/>
                  </a:moveTo>
                  <a:cubicBezTo>
                    <a:pt x="517778" y="2140"/>
                    <a:pt x="255841" y="131256"/>
                    <a:pt x="167999" y="219098"/>
                  </a:cubicBezTo>
                  <a:cubicBezTo>
                    <a:pt x="80157" y="306940"/>
                    <a:pt x="18245" y="495852"/>
                    <a:pt x="2899" y="527073"/>
                  </a:cubicBezTo>
                  <a:cubicBezTo>
                    <a:pt x="-12447" y="558294"/>
                    <a:pt x="36236" y="459869"/>
                    <a:pt x="75924" y="406423"/>
                  </a:cubicBezTo>
                  <a:cubicBezTo>
                    <a:pt x="115611" y="352977"/>
                    <a:pt x="166941" y="271486"/>
                    <a:pt x="241024" y="206398"/>
                  </a:cubicBezTo>
                  <a:cubicBezTo>
                    <a:pt x="315107" y="141311"/>
                    <a:pt x="542120" y="-2094"/>
                    <a:pt x="529949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AC1777C0-2CD3-4E74-B684-56DD8ECE9CC2}"/>
                </a:ext>
              </a:extLst>
            </p:cNvPr>
            <p:cNvSpPr/>
            <p:nvPr/>
          </p:nvSpPr>
          <p:spPr>
            <a:xfrm>
              <a:off x="2018642" y="3281003"/>
              <a:ext cx="499175" cy="694803"/>
            </a:xfrm>
            <a:custGeom>
              <a:avLst/>
              <a:gdLst>
                <a:gd name="connsiteX0" fmla="*/ 499133 w 499175"/>
                <a:gd name="connsiteY0" fmla="*/ 1947 h 694803"/>
                <a:gd name="connsiteX1" fmla="*/ 245133 w 499175"/>
                <a:gd name="connsiteY1" fmla="*/ 494072 h 694803"/>
                <a:gd name="connsiteX2" fmla="*/ 3833 w 499175"/>
                <a:gd name="connsiteY2" fmla="*/ 690922 h 694803"/>
                <a:gd name="connsiteX3" fmla="*/ 108608 w 499175"/>
                <a:gd name="connsiteY3" fmla="*/ 602022 h 694803"/>
                <a:gd name="connsiteX4" fmla="*/ 264183 w 499175"/>
                <a:gd name="connsiteY4" fmla="*/ 332147 h 694803"/>
                <a:gd name="connsiteX5" fmla="*/ 499133 w 499175"/>
                <a:gd name="connsiteY5" fmla="*/ 1947 h 69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175" h="694803">
                  <a:moveTo>
                    <a:pt x="499133" y="1947"/>
                  </a:moveTo>
                  <a:cubicBezTo>
                    <a:pt x="495958" y="28935"/>
                    <a:pt x="327683" y="379243"/>
                    <a:pt x="245133" y="494072"/>
                  </a:cubicBezTo>
                  <a:cubicBezTo>
                    <a:pt x="162583" y="608901"/>
                    <a:pt x="26587" y="672930"/>
                    <a:pt x="3833" y="690922"/>
                  </a:cubicBezTo>
                  <a:cubicBezTo>
                    <a:pt x="-18921" y="708914"/>
                    <a:pt x="65216" y="661818"/>
                    <a:pt x="108608" y="602022"/>
                  </a:cubicBezTo>
                  <a:cubicBezTo>
                    <a:pt x="152000" y="542226"/>
                    <a:pt x="200683" y="428455"/>
                    <a:pt x="264183" y="332147"/>
                  </a:cubicBezTo>
                  <a:cubicBezTo>
                    <a:pt x="327683" y="235839"/>
                    <a:pt x="502308" y="-25041"/>
                    <a:pt x="499133" y="19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10BEDBFB-DC75-44AC-BDF6-F9233A11103D}"/>
                </a:ext>
              </a:extLst>
            </p:cNvPr>
            <p:cNvSpPr/>
            <p:nvPr/>
          </p:nvSpPr>
          <p:spPr>
            <a:xfrm>
              <a:off x="3230931" y="2784471"/>
              <a:ext cx="332525" cy="977451"/>
            </a:xfrm>
            <a:custGeom>
              <a:avLst/>
              <a:gdLst>
                <a:gd name="connsiteX0" fmla="*/ 325069 w 332525"/>
                <a:gd name="connsiteY0" fmla="*/ 4 h 977451"/>
                <a:gd name="connsiteX1" fmla="*/ 299669 w 332525"/>
                <a:gd name="connsiteY1" fmla="*/ 120654 h 977451"/>
                <a:gd name="connsiteX2" fmla="*/ 83769 w 332525"/>
                <a:gd name="connsiteY2" fmla="*/ 371479 h 977451"/>
                <a:gd name="connsiteX3" fmla="*/ 17094 w 332525"/>
                <a:gd name="connsiteY3" fmla="*/ 927104 h 977451"/>
                <a:gd name="connsiteX4" fmla="*/ 13919 w 332525"/>
                <a:gd name="connsiteY4" fmla="*/ 892179 h 977451"/>
                <a:gd name="connsiteX5" fmla="*/ 17094 w 332525"/>
                <a:gd name="connsiteY5" fmla="*/ 403229 h 977451"/>
                <a:gd name="connsiteX6" fmla="*/ 232994 w 332525"/>
                <a:gd name="connsiteY6" fmla="*/ 117479 h 977451"/>
                <a:gd name="connsiteX7" fmla="*/ 325069 w 332525"/>
                <a:gd name="connsiteY7" fmla="*/ 4 h 977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525" h="977451">
                  <a:moveTo>
                    <a:pt x="325069" y="4"/>
                  </a:moveTo>
                  <a:cubicBezTo>
                    <a:pt x="336181" y="533"/>
                    <a:pt x="339886" y="58742"/>
                    <a:pt x="299669" y="120654"/>
                  </a:cubicBezTo>
                  <a:cubicBezTo>
                    <a:pt x="259452" y="182566"/>
                    <a:pt x="130865" y="237071"/>
                    <a:pt x="83769" y="371479"/>
                  </a:cubicBezTo>
                  <a:cubicBezTo>
                    <a:pt x="36673" y="505887"/>
                    <a:pt x="28736" y="840321"/>
                    <a:pt x="17094" y="927104"/>
                  </a:cubicBezTo>
                  <a:cubicBezTo>
                    <a:pt x="5452" y="1013887"/>
                    <a:pt x="13919" y="979491"/>
                    <a:pt x="13919" y="892179"/>
                  </a:cubicBezTo>
                  <a:cubicBezTo>
                    <a:pt x="13919" y="804867"/>
                    <a:pt x="-19419" y="532346"/>
                    <a:pt x="17094" y="403229"/>
                  </a:cubicBezTo>
                  <a:cubicBezTo>
                    <a:pt x="53607" y="274112"/>
                    <a:pt x="184840" y="183625"/>
                    <a:pt x="232994" y="117479"/>
                  </a:cubicBezTo>
                  <a:cubicBezTo>
                    <a:pt x="281148" y="51333"/>
                    <a:pt x="313957" y="-525"/>
                    <a:pt x="325069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0CEA9317-1DE7-46CA-B4A8-149CDEA3385A}"/>
                </a:ext>
              </a:extLst>
            </p:cNvPr>
            <p:cNvSpPr/>
            <p:nvPr/>
          </p:nvSpPr>
          <p:spPr>
            <a:xfrm>
              <a:off x="2820748" y="2914639"/>
              <a:ext cx="509944" cy="1378296"/>
            </a:xfrm>
            <a:custGeom>
              <a:avLst/>
              <a:gdLst>
                <a:gd name="connsiteX0" fmla="*/ 509827 w 509944"/>
                <a:gd name="connsiteY0" fmla="*/ 11 h 1378296"/>
                <a:gd name="connsiteX1" fmla="*/ 297102 w 509944"/>
                <a:gd name="connsiteY1" fmla="*/ 419111 h 1378296"/>
                <a:gd name="connsiteX2" fmla="*/ 249477 w 509944"/>
                <a:gd name="connsiteY2" fmla="*/ 730261 h 1378296"/>
                <a:gd name="connsiteX3" fmla="*/ 55802 w 509944"/>
                <a:gd name="connsiteY3" fmla="*/ 984261 h 1378296"/>
                <a:gd name="connsiteX4" fmla="*/ 8177 w 509944"/>
                <a:gd name="connsiteY4" fmla="*/ 1355736 h 1378296"/>
                <a:gd name="connsiteX5" fmla="*/ 14527 w 509944"/>
                <a:gd name="connsiteY5" fmla="*/ 1276361 h 1378296"/>
                <a:gd name="connsiteX6" fmla="*/ 147877 w 509944"/>
                <a:gd name="connsiteY6" fmla="*/ 777886 h 1378296"/>
                <a:gd name="connsiteX7" fmla="*/ 265352 w 509944"/>
                <a:gd name="connsiteY7" fmla="*/ 406411 h 1378296"/>
                <a:gd name="connsiteX8" fmla="*/ 509827 w 509944"/>
                <a:gd name="connsiteY8" fmla="*/ 11 h 13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944" h="1378296">
                  <a:moveTo>
                    <a:pt x="509827" y="11"/>
                  </a:moveTo>
                  <a:cubicBezTo>
                    <a:pt x="515119" y="2128"/>
                    <a:pt x="340494" y="297403"/>
                    <a:pt x="297102" y="419111"/>
                  </a:cubicBezTo>
                  <a:cubicBezTo>
                    <a:pt x="253710" y="540819"/>
                    <a:pt x="289694" y="636069"/>
                    <a:pt x="249477" y="730261"/>
                  </a:cubicBezTo>
                  <a:cubicBezTo>
                    <a:pt x="209260" y="824453"/>
                    <a:pt x="96019" y="880015"/>
                    <a:pt x="55802" y="984261"/>
                  </a:cubicBezTo>
                  <a:cubicBezTo>
                    <a:pt x="15585" y="1088507"/>
                    <a:pt x="15056" y="1307053"/>
                    <a:pt x="8177" y="1355736"/>
                  </a:cubicBezTo>
                  <a:cubicBezTo>
                    <a:pt x="1298" y="1404419"/>
                    <a:pt x="-8756" y="1372669"/>
                    <a:pt x="14527" y="1276361"/>
                  </a:cubicBezTo>
                  <a:cubicBezTo>
                    <a:pt x="37810" y="1180053"/>
                    <a:pt x="106073" y="922878"/>
                    <a:pt x="147877" y="777886"/>
                  </a:cubicBezTo>
                  <a:cubicBezTo>
                    <a:pt x="189681" y="632894"/>
                    <a:pt x="208731" y="534469"/>
                    <a:pt x="265352" y="406411"/>
                  </a:cubicBezTo>
                  <a:cubicBezTo>
                    <a:pt x="321973" y="278353"/>
                    <a:pt x="504535" y="-2106"/>
                    <a:pt x="509827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D5D746F2-C694-47AA-BA7B-B2FE0A85A25C}"/>
                </a:ext>
              </a:extLst>
            </p:cNvPr>
            <p:cNvSpPr/>
            <p:nvPr/>
          </p:nvSpPr>
          <p:spPr>
            <a:xfrm>
              <a:off x="3111488" y="3172354"/>
              <a:ext cx="141201" cy="1009084"/>
            </a:xfrm>
            <a:custGeom>
              <a:avLst/>
              <a:gdLst>
                <a:gd name="connsiteX0" fmla="*/ 120662 w 141201"/>
                <a:gd name="connsiteY0" fmla="*/ 28046 h 1009084"/>
                <a:gd name="connsiteX1" fmla="*/ 95262 w 141201"/>
                <a:gd name="connsiteY1" fmla="*/ 75671 h 1009084"/>
                <a:gd name="connsiteX2" fmla="*/ 57162 w 141201"/>
                <a:gd name="connsiteY2" fmla="*/ 501121 h 1009084"/>
                <a:gd name="connsiteX3" fmla="*/ 133362 w 141201"/>
                <a:gd name="connsiteY3" fmla="*/ 964671 h 1009084"/>
                <a:gd name="connsiteX4" fmla="*/ 133362 w 141201"/>
                <a:gd name="connsiteY4" fmla="*/ 967846 h 1009084"/>
                <a:gd name="connsiteX5" fmla="*/ 85737 w 141201"/>
                <a:gd name="connsiteY5" fmla="*/ 764646 h 1009084"/>
                <a:gd name="connsiteX6" fmla="*/ 12 w 141201"/>
                <a:gd name="connsiteY6" fmla="*/ 380471 h 1009084"/>
                <a:gd name="connsiteX7" fmla="*/ 120662 w 141201"/>
                <a:gd name="connsiteY7" fmla="*/ 28046 h 100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201" h="1009084">
                  <a:moveTo>
                    <a:pt x="120662" y="28046"/>
                  </a:moveTo>
                  <a:cubicBezTo>
                    <a:pt x="136537" y="-22754"/>
                    <a:pt x="105845" y="-3175"/>
                    <a:pt x="95262" y="75671"/>
                  </a:cubicBezTo>
                  <a:cubicBezTo>
                    <a:pt x="84679" y="154517"/>
                    <a:pt x="50812" y="352954"/>
                    <a:pt x="57162" y="501121"/>
                  </a:cubicBezTo>
                  <a:cubicBezTo>
                    <a:pt x="63512" y="649288"/>
                    <a:pt x="133362" y="964671"/>
                    <a:pt x="133362" y="964671"/>
                  </a:cubicBezTo>
                  <a:cubicBezTo>
                    <a:pt x="146062" y="1042459"/>
                    <a:pt x="141299" y="1001183"/>
                    <a:pt x="133362" y="967846"/>
                  </a:cubicBezTo>
                  <a:cubicBezTo>
                    <a:pt x="125425" y="934509"/>
                    <a:pt x="107962" y="862542"/>
                    <a:pt x="85737" y="764646"/>
                  </a:cubicBezTo>
                  <a:cubicBezTo>
                    <a:pt x="63512" y="666750"/>
                    <a:pt x="-1046" y="501650"/>
                    <a:pt x="12" y="380471"/>
                  </a:cubicBezTo>
                  <a:cubicBezTo>
                    <a:pt x="1070" y="259292"/>
                    <a:pt x="104787" y="78846"/>
                    <a:pt x="120662" y="280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235F1932-EA63-430A-99AB-C32D06C80165}"/>
                </a:ext>
              </a:extLst>
            </p:cNvPr>
            <p:cNvSpPr/>
            <p:nvPr/>
          </p:nvSpPr>
          <p:spPr>
            <a:xfrm>
              <a:off x="3292388" y="3688290"/>
              <a:ext cx="79771" cy="640949"/>
            </a:xfrm>
            <a:custGeom>
              <a:avLst/>
              <a:gdLst>
                <a:gd name="connsiteX0" fmla="*/ 79462 w 79771"/>
                <a:gd name="connsiteY0" fmla="*/ 16935 h 640949"/>
                <a:gd name="connsiteX1" fmla="*/ 54062 w 79771"/>
                <a:gd name="connsiteY1" fmla="*/ 267760 h 640949"/>
                <a:gd name="connsiteX2" fmla="*/ 87 w 79771"/>
                <a:gd name="connsiteY2" fmla="*/ 636060 h 640949"/>
                <a:gd name="connsiteX3" fmla="*/ 41362 w 79771"/>
                <a:gd name="connsiteY3" fmla="*/ 451910 h 640949"/>
                <a:gd name="connsiteX4" fmla="*/ 38187 w 79771"/>
                <a:gd name="connsiteY4" fmla="*/ 67735 h 640949"/>
                <a:gd name="connsiteX5" fmla="*/ 79462 w 79771"/>
                <a:gd name="connsiteY5" fmla="*/ 16935 h 6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771" h="640949">
                  <a:moveTo>
                    <a:pt x="79462" y="16935"/>
                  </a:moveTo>
                  <a:cubicBezTo>
                    <a:pt x="82108" y="50273"/>
                    <a:pt x="67291" y="164573"/>
                    <a:pt x="54062" y="267760"/>
                  </a:cubicBezTo>
                  <a:cubicBezTo>
                    <a:pt x="40833" y="370947"/>
                    <a:pt x="2204" y="605368"/>
                    <a:pt x="87" y="636060"/>
                  </a:cubicBezTo>
                  <a:cubicBezTo>
                    <a:pt x="-2030" y="666752"/>
                    <a:pt x="35012" y="546631"/>
                    <a:pt x="41362" y="451910"/>
                  </a:cubicBezTo>
                  <a:cubicBezTo>
                    <a:pt x="47712" y="357189"/>
                    <a:pt x="33425" y="136527"/>
                    <a:pt x="38187" y="67735"/>
                  </a:cubicBezTo>
                  <a:cubicBezTo>
                    <a:pt x="42949" y="-1057"/>
                    <a:pt x="76816" y="-16403"/>
                    <a:pt x="79462" y="169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695357F2-B764-4F7B-8C7F-CB1DCACF46EB}"/>
                </a:ext>
              </a:extLst>
            </p:cNvPr>
            <p:cNvSpPr/>
            <p:nvPr/>
          </p:nvSpPr>
          <p:spPr>
            <a:xfrm>
              <a:off x="3031151" y="3800306"/>
              <a:ext cx="276191" cy="1083936"/>
            </a:xfrm>
            <a:custGeom>
              <a:avLst/>
              <a:gdLst>
                <a:gd name="connsiteX0" fmla="*/ 67649 w 276191"/>
                <a:gd name="connsiteY0" fmla="*/ 28744 h 1083936"/>
                <a:gd name="connsiteX1" fmla="*/ 35899 w 276191"/>
                <a:gd name="connsiteY1" fmla="*/ 76369 h 1083936"/>
                <a:gd name="connsiteX2" fmla="*/ 13674 w 276191"/>
                <a:gd name="connsiteY2" fmla="*/ 543094 h 1083936"/>
                <a:gd name="connsiteX3" fmla="*/ 261324 w 276191"/>
                <a:gd name="connsiteY3" fmla="*/ 1054269 h 1083936"/>
                <a:gd name="connsiteX4" fmla="*/ 235924 w 276191"/>
                <a:gd name="connsiteY4" fmla="*/ 1000294 h 1083936"/>
                <a:gd name="connsiteX5" fmla="*/ 134324 w 276191"/>
                <a:gd name="connsiteY5" fmla="*/ 812969 h 1083936"/>
                <a:gd name="connsiteX6" fmla="*/ 102574 w 276191"/>
                <a:gd name="connsiteY6" fmla="*/ 720894 h 1083936"/>
                <a:gd name="connsiteX7" fmla="*/ 23199 w 276191"/>
                <a:gd name="connsiteY7" fmla="*/ 365294 h 1083936"/>
                <a:gd name="connsiteX8" fmla="*/ 67649 w 276191"/>
                <a:gd name="connsiteY8" fmla="*/ 28744 h 108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191" h="1083936">
                  <a:moveTo>
                    <a:pt x="67649" y="28744"/>
                  </a:moveTo>
                  <a:cubicBezTo>
                    <a:pt x="69766" y="-19410"/>
                    <a:pt x="44895" y="-9356"/>
                    <a:pt x="35899" y="76369"/>
                  </a:cubicBezTo>
                  <a:cubicBezTo>
                    <a:pt x="26903" y="162094"/>
                    <a:pt x="-23897" y="380111"/>
                    <a:pt x="13674" y="543094"/>
                  </a:cubicBezTo>
                  <a:cubicBezTo>
                    <a:pt x="51245" y="706077"/>
                    <a:pt x="224282" y="978069"/>
                    <a:pt x="261324" y="1054269"/>
                  </a:cubicBezTo>
                  <a:cubicBezTo>
                    <a:pt x="298366" y="1130469"/>
                    <a:pt x="257091" y="1040511"/>
                    <a:pt x="235924" y="1000294"/>
                  </a:cubicBezTo>
                  <a:cubicBezTo>
                    <a:pt x="214757" y="960077"/>
                    <a:pt x="156549" y="859536"/>
                    <a:pt x="134324" y="812969"/>
                  </a:cubicBezTo>
                  <a:cubicBezTo>
                    <a:pt x="112099" y="766402"/>
                    <a:pt x="121095" y="795507"/>
                    <a:pt x="102574" y="720894"/>
                  </a:cubicBezTo>
                  <a:cubicBezTo>
                    <a:pt x="84053" y="646282"/>
                    <a:pt x="33253" y="480652"/>
                    <a:pt x="23199" y="365294"/>
                  </a:cubicBezTo>
                  <a:cubicBezTo>
                    <a:pt x="13145" y="249936"/>
                    <a:pt x="65532" y="76898"/>
                    <a:pt x="67649" y="28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C2F9E57A-1DBE-4660-9E4A-DE8144E0441A}"/>
                </a:ext>
              </a:extLst>
            </p:cNvPr>
            <p:cNvSpPr/>
            <p:nvPr/>
          </p:nvSpPr>
          <p:spPr>
            <a:xfrm>
              <a:off x="3181331" y="3743795"/>
              <a:ext cx="129905" cy="948998"/>
            </a:xfrm>
            <a:custGeom>
              <a:avLst/>
              <a:gdLst>
                <a:gd name="connsiteX0" fmla="*/ 125432 w 129905"/>
                <a:gd name="connsiteY0" fmla="*/ 9055 h 948998"/>
                <a:gd name="connsiteX1" fmla="*/ 34944 w 129905"/>
                <a:gd name="connsiteY1" fmla="*/ 499593 h 948998"/>
                <a:gd name="connsiteX2" fmla="*/ 123844 w 129905"/>
                <a:gd name="connsiteY2" fmla="*/ 923455 h 948998"/>
                <a:gd name="connsiteX3" fmla="*/ 115907 w 129905"/>
                <a:gd name="connsiteY3" fmla="*/ 888530 h 948998"/>
                <a:gd name="connsiteX4" fmla="*/ 66694 w 129905"/>
                <a:gd name="connsiteY4" fmla="*/ 782168 h 948998"/>
                <a:gd name="connsiteX5" fmla="*/ 19 w 129905"/>
                <a:gd name="connsiteY5" fmla="*/ 475780 h 948998"/>
                <a:gd name="connsiteX6" fmla="*/ 60344 w 129905"/>
                <a:gd name="connsiteY6" fmla="*/ 201143 h 948998"/>
                <a:gd name="connsiteX7" fmla="*/ 125432 w 129905"/>
                <a:gd name="connsiteY7" fmla="*/ 9055 h 94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905" h="948998">
                  <a:moveTo>
                    <a:pt x="125432" y="9055"/>
                  </a:moveTo>
                  <a:cubicBezTo>
                    <a:pt x="121199" y="58797"/>
                    <a:pt x="35209" y="347193"/>
                    <a:pt x="34944" y="499593"/>
                  </a:cubicBezTo>
                  <a:cubicBezTo>
                    <a:pt x="34679" y="651993"/>
                    <a:pt x="110350" y="858632"/>
                    <a:pt x="123844" y="923455"/>
                  </a:cubicBezTo>
                  <a:cubicBezTo>
                    <a:pt x="137338" y="988278"/>
                    <a:pt x="125432" y="912078"/>
                    <a:pt x="115907" y="888530"/>
                  </a:cubicBezTo>
                  <a:cubicBezTo>
                    <a:pt x="106382" y="864982"/>
                    <a:pt x="86009" y="850960"/>
                    <a:pt x="66694" y="782168"/>
                  </a:cubicBezTo>
                  <a:cubicBezTo>
                    <a:pt x="47379" y="713376"/>
                    <a:pt x="1077" y="572617"/>
                    <a:pt x="19" y="475780"/>
                  </a:cubicBezTo>
                  <a:cubicBezTo>
                    <a:pt x="-1039" y="378943"/>
                    <a:pt x="40236" y="274962"/>
                    <a:pt x="60344" y="201143"/>
                  </a:cubicBezTo>
                  <a:cubicBezTo>
                    <a:pt x="80452" y="127324"/>
                    <a:pt x="129665" y="-40687"/>
                    <a:pt x="125432" y="90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: 図形 1131">
              <a:extLst>
                <a:ext uri="{FF2B5EF4-FFF2-40B4-BE49-F238E27FC236}">
                  <a16:creationId xmlns:a16="http://schemas.microsoft.com/office/drawing/2014/main" id="{8E6A86C8-0B5A-4F55-8B76-FAEDC2568CB5}"/>
                </a:ext>
              </a:extLst>
            </p:cNvPr>
            <p:cNvSpPr/>
            <p:nvPr/>
          </p:nvSpPr>
          <p:spPr>
            <a:xfrm>
              <a:off x="3482054" y="2467297"/>
              <a:ext cx="476938" cy="124756"/>
            </a:xfrm>
            <a:custGeom>
              <a:avLst/>
              <a:gdLst>
                <a:gd name="connsiteX0" fmla="*/ 4096 w 476938"/>
                <a:gd name="connsiteY0" fmla="*/ 40953 h 124756"/>
                <a:gd name="connsiteX1" fmla="*/ 203063 w 476938"/>
                <a:gd name="connsiteY1" fmla="*/ 2853 h 124756"/>
                <a:gd name="connsiteX2" fmla="*/ 465529 w 476938"/>
                <a:gd name="connsiteY2" fmla="*/ 121386 h 124756"/>
                <a:gd name="connsiteX3" fmla="*/ 389329 w 476938"/>
                <a:gd name="connsiteY3" fmla="*/ 87520 h 124756"/>
                <a:gd name="connsiteX4" fmla="*/ 4096 w 476938"/>
                <a:gd name="connsiteY4" fmla="*/ 40953 h 12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938" h="124756">
                  <a:moveTo>
                    <a:pt x="4096" y="40953"/>
                  </a:moveTo>
                  <a:cubicBezTo>
                    <a:pt x="-26948" y="26842"/>
                    <a:pt x="126158" y="-10552"/>
                    <a:pt x="203063" y="2853"/>
                  </a:cubicBezTo>
                  <a:cubicBezTo>
                    <a:pt x="279968" y="16258"/>
                    <a:pt x="434485" y="107275"/>
                    <a:pt x="465529" y="121386"/>
                  </a:cubicBezTo>
                  <a:cubicBezTo>
                    <a:pt x="496573" y="135497"/>
                    <a:pt x="462001" y="101631"/>
                    <a:pt x="389329" y="87520"/>
                  </a:cubicBezTo>
                  <a:cubicBezTo>
                    <a:pt x="316657" y="73409"/>
                    <a:pt x="35140" y="55064"/>
                    <a:pt x="4096" y="409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: 図形 1132">
              <a:extLst>
                <a:ext uri="{FF2B5EF4-FFF2-40B4-BE49-F238E27FC236}">
                  <a16:creationId xmlns:a16="http://schemas.microsoft.com/office/drawing/2014/main" id="{A9317468-23D4-4534-8D36-6E2F59652699}"/>
                </a:ext>
              </a:extLst>
            </p:cNvPr>
            <p:cNvSpPr/>
            <p:nvPr/>
          </p:nvSpPr>
          <p:spPr>
            <a:xfrm>
              <a:off x="3612654" y="2598181"/>
              <a:ext cx="464964" cy="167911"/>
            </a:xfrm>
            <a:custGeom>
              <a:avLst/>
              <a:gdLst>
                <a:gd name="connsiteX0" fmla="*/ 496 w 464964"/>
                <a:gd name="connsiteY0" fmla="*/ 3202 h 167911"/>
                <a:gd name="connsiteX1" fmla="*/ 298946 w 464964"/>
                <a:gd name="connsiteY1" fmla="*/ 39186 h 167911"/>
                <a:gd name="connsiteX2" fmla="*/ 461929 w 464964"/>
                <a:gd name="connsiteY2" fmla="*/ 166186 h 167911"/>
                <a:gd name="connsiteX3" fmla="*/ 375146 w 464964"/>
                <a:gd name="connsiteY3" fmla="*/ 106919 h 167911"/>
                <a:gd name="connsiteX4" fmla="*/ 496 w 464964"/>
                <a:gd name="connsiteY4" fmla="*/ 3202 h 16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964" h="167911">
                  <a:moveTo>
                    <a:pt x="496" y="3202"/>
                  </a:moveTo>
                  <a:cubicBezTo>
                    <a:pt x="-12204" y="-8087"/>
                    <a:pt x="222041" y="12022"/>
                    <a:pt x="298946" y="39186"/>
                  </a:cubicBezTo>
                  <a:cubicBezTo>
                    <a:pt x="375852" y="66350"/>
                    <a:pt x="449229" y="154897"/>
                    <a:pt x="461929" y="166186"/>
                  </a:cubicBezTo>
                  <a:cubicBezTo>
                    <a:pt x="474629" y="177475"/>
                    <a:pt x="447818" y="130555"/>
                    <a:pt x="375146" y="106919"/>
                  </a:cubicBezTo>
                  <a:cubicBezTo>
                    <a:pt x="302474" y="83283"/>
                    <a:pt x="13196" y="14491"/>
                    <a:pt x="496" y="3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9B7BF837-7544-4222-9D05-39CCFEF10B68}"/>
                </a:ext>
              </a:extLst>
            </p:cNvPr>
            <p:cNvSpPr/>
            <p:nvPr/>
          </p:nvSpPr>
          <p:spPr>
            <a:xfrm>
              <a:off x="3744093" y="2742569"/>
              <a:ext cx="346462" cy="83888"/>
            </a:xfrm>
            <a:custGeom>
              <a:avLst/>
              <a:gdLst>
                <a:gd name="connsiteX0" fmla="*/ 290 w 346462"/>
                <a:gd name="connsiteY0" fmla="*/ 2748 h 83888"/>
                <a:gd name="connsiteX1" fmla="*/ 260640 w 346462"/>
                <a:gd name="connsiteY1" fmla="*/ 13331 h 83888"/>
                <a:gd name="connsiteX2" fmla="*/ 345307 w 346462"/>
                <a:gd name="connsiteY2" fmla="*/ 83181 h 83888"/>
                <a:gd name="connsiteX3" fmla="*/ 211957 w 346462"/>
                <a:gd name="connsiteY3" fmla="*/ 47198 h 83888"/>
                <a:gd name="connsiteX4" fmla="*/ 290 w 346462"/>
                <a:gd name="connsiteY4" fmla="*/ 2748 h 8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462" h="83888">
                  <a:moveTo>
                    <a:pt x="290" y="2748"/>
                  </a:moveTo>
                  <a:cubicBezTo>
                    <a:pt x="8404" y="-2896"/>
                    <a:pt x="203137" y="-74"/>
                    <a:pt x="260640" y="13331"/>
                  </a:cubicBezTo>
                  <a:cubicBezTo>
                    <a:pt x="318143" y="26736"/>
                    <a:pt x="353421" y="77537"/>
                    <a:pt x="345307" y="83181"/>
                  </a:cubicBezTo>
                  <a:cubicBezTo>
                    <a:pt x="337193" y="88825"/>
                    <a:pt x="267696" y="59192"/>
                    <a:pt x="211957" y="47198"/>
                  </a:cubicBezTo>
                  <a:cubicBezTo>
                    <a:pt x="156218" y="35204"/>
                    <a:pt x="-7824" y="8392"/>
                    <a:pt x="290" y="27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67FA2B99-D9D7-4F77-98F9-4E523561F9A1}"/>
                </a:ext>
              </a:extLst>
            </p:cNvPr>
            <p:cNvSpPr/>
            <p:nvPr/>
          </p:nvSpPr>
          <p:spPr>
            <a:xfrm>
              <a:off x="1900222" y="4057673"/>
              <a:ext cx="219093" cy="227027"/>
            </a:xfrm>
            <a:custGeom>
              <a:avLst/>
              <a:gdLst>
                <a:gd name="connsiteX0" fmla="*/ 219091 w 219093"/>
                <a:gd name="connsiteY0" fmla="*/ 74590 h 227027"/>
                <a:gd name="connsiteX1" fmla="*/ 85741 w 219093"/>
                <a:gd name="connsiteY1" fmla="*/ 3152 h 227027"/>
                <a:gd name="connsiteX2" fmla="*/ 17478 w 219093"/>
                <a:gd name="connsiteY2" fmla="*/ 25377 h 227027"/>
                <a:gd name="connsiteX3" fmla="*/ 16 w 219093"/>
                <a:gd name="connsiteY3" fmla="*/ 138090 h 227027"/>
                <a:gd name="connsiteX4" fmla="*/ 14303 w 219093"/>
                <a:gd name="connsiteY4" fmla="*/ 226990 h 227027"/>
                <a:gd name="connsiteX5" fmla="*/ 15891 w 219093"/>
                <a:gd name="connsiteY5" fmla="*/ 147615 h 227027"/>
                <a:gd name="connsiteX6" fmla="*/ 42878 w 219093"/>
                <a:gd name="connsiteY6" fmla="*/ 33315 h 227027"/>
                <a:gd name="connsiteX7" fmla="*/ 47641 w 219093"/>
                <a:gd name="connsiteY7" fmla="*/ 25377 h 227027"/>
                <a:gd name="connsiteX8" fmla="*/ 82566 w 219093"/>
                <a:gd name="connsiteY8" fmla="*/ 17440 h 227027"/>
                <a:gd name="connsiteX9" fmla="*/ 219091 w 219093"/>
                <a:gd name="connsiteY9" fmla="*/ 74590 h 22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093" h="227027">
                  <a:moveTo>
                    <a:pt x="219091" y="74590"/>
                  </a:moveTo>
                  <a:cubicBezTo>
                    <a:pt x="219620" y="72209"/>
                    <a:pt x="119343" y="11354"/>
                    <a:pt x="85741" y="3152"/>
                  </a:cubicBezTo>
                  <a:cubicBezTo>
                    <a:pt x="52139" y="-5050"/>
                    <a:pt x="31765" y="2887"/>
                    <a:pt x="17478" y="25377"/>
                  </a:cubicBezTo>
                  <a:cubicBezTo>
                    <a:pt x="3190" y="47867"/>
                    <a:pt x="545" y="104488"/>
                    <a:pt x="16" y="138090"/>
                  </a:cubicBezTo>
                  <a:cubicBezTo>
                    <a:pt x="-513" y="171692"/>
                    <a:pt x="11657" y="225403"/>
                    <a:pt x="14303" y="226990"/>
                  </a:cubicBezTo>
                  <a:cubicBezTo>
                    <a:pt x="16949" y="228578"/>
                    <a:pt x="11128" y="179894"/>
                    <a:pt x="15891" y="147615"/>
                  </a:cubicBezTo>
                  <a:cubicBezTo>
                    <a:pt x="20653" y="115336"/>
                    <a:pt x="37586" y="53688"/>
                    <a:pt x="42878" y="33315"/>
                  </a:cubicBezTo>
                  <a:cubicBezTo>
                    <a:pt x="48170" y="12942"/>
                    <a:pt x="41026" y="28023"/>
                    <a:pt x="47641" y="25377"/>
                  </a:cubicBezTo>
                  <a:cubicBezTo>
                    <a:pt x="54256" y="22731"/>
                    <a:pt x="55843" y="10825"/>
                    <a:pt x="82566" y="17440"/>
                  </a:cubicBezTo>
                  <a:cubicBezTo>
                    <a:pt x="109289" y="24055"/>
                    <a:pt x="218562" y="76971"/>
                    <a:pt x="219091" y="745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D4A44A1B-5934-4A5B-84B3-2AB0EB0D08C1}"/>
                </a:ext>
              </a:extLst>
            </p:cNvPr>
            <p:cNvSpPr/>
            <p:nvPr/>
          </p:nvSpPr>
          <p:spPr>
            <a:xfrm>
              <a:off x="1975993" y="4098442"/>
              <a:ext cx="70601" cy="397940"/>
            </a:xfrm>
            <a:custGeom>
              <a:avLst/>
              <a:gdLst>
                <a:gd name="connsiteX0" fmla="*/ 43307 w 70601"/>
                <a:gd name="connsiteY0" fmla="*/ 2071 h 397940"/>
                <a:gd name="connsiteX1" fmla="*/ 8382 w 70601"/>
                <a:gd name="connsiteY1" fmla="*/ 87796 h 397940"/>
                <a:gd name="connsiteX2" fmla="*/ 5207 w 70601"/>
                <a:gd name="connsiteY2" fmla="*/ 238608 h 397940"/>
                <a:gd name="connsiteX3" fmla="*/ 70295 w 70601"/>
                <a:gd name="connsiteY3" fmla="*/ 395771 h 397940"/>
                <a:gd name="connsiteX4" fmla="*/ 29020 w 70601"/>
                <a:gd name="connsiteY4" fmla="*/ 319571 h 397940"/>
                <a:gd name="connsiteX5" fmla="*/ 13145 w 70601"/>
                <a:gd name="connsiteY5" fmla="*/ 171933 h 397940"/>
                <a:gd name="connsiteX6" fmla="*/ 43307 w 70601"/>
                <a:gd name="connsiteY6" fmla="*/ 2071 h 39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601" h="397940">
                  <a:moveTo>
                    <a:pt x="43307" y="2071"/>
                  </a:moveTo>
                  <a:cubicBezTo>
                    <a:pt x="42513" y="-11952"/>
                    <a:pt x="14732" y="48373"/>
                    <a:pt x="8382" y="87796"/>
                  </a:cubicBezTo>
                  <a:cubicBezTo>
                    <a:pt x="2032" y="127219"/>
                    <a:pt x="-5112" y="187279"/>
                    <a:pt x="5207" y="238608"/>
                  </a:cubicBezTo>
                  <a:cubicBezTo>
                    <a:pt x="15526" y="289937"/>
                    <a:pt x="66326" y="382277"/>
                    <a:pt x="70295" y="395771"/>
                  </a:cubicBezTo>
                  <a:cubicBezTo>
                    <a:pt x="74264" y="409265"/>
                    <a:pt x="38545" y="356877"/>
                    <a:pt x="29020" y="319571"/>
                  </a:cubicBezTo>
                  <a:cubicBezTo>
                    <a:pt x="19495" y="282265"/>
                    <a:pt x="9970" y="223262"/>
                    <a:pt x="13145" y="171933"/>
                  </a:cubicBezTo>
                  <a:cubicBezTo>
                    <a:pt x="16320" y="120604"/>
                    <a:pt x="44101" y="16094"/>
                    <a:pt x="43307" y="20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28E939B1-1E6A-4BAE-8D9D-BF72BF91FCDB}"/>
                </a:ext>
              </a:extLst>
            </p:cNvPr>
            <p:cNvSpPr/>
            <p:nvPr/>
          </p:nvSpPr>
          <p:spPr>
            <a:xfrm>
              <a:off x="1917224" y="4279808"/>
              <a:ext cx="108426" cy="223931"/>
            </a:xfrm>
            <a:custGeom>
              <a:avLst/>
              <a:gdLst>
                <a:gd name="connsiteX0" fmla="*/ 476 w 108426"/>
                <a:gd name="connsiteY0" fmla="*/ 1680 h 223931"/>
                <a:gd name="connsiteX1" fmla="*/ 30639 w 108426"/>
                <a:gd name="connsiteY1" fmla="*/ 69942 h 223931"/>
                <a:gd name="connsiteX2" fmla="*/ 56039 w 108426"/>
                <a:gd name="connsiteY2" fmla="*/ 141380 h 223931"/>
                <a:gd name="connsiteX3" fmla="*/ 108426 w 108426"/>
                <a:gd name="connsiteY3" fmla="*/ 223930 h 223931"/>
                <a:gd name="connsiteX4" fmla="*/ 56039 w 108426"/>
                <a:gd name="connsiteY4" fmla="*/ 142967 h 223931"/>
                <a:gd name="connsiteX5" fmla="*/ 476 w 108426"/>
                <a:gd name="connsiteY5" fmla="*/ 1680 h 22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26" h="223931">
                  <a:moveTo>
                    <a:pt x="476" y="1680"/>
                  </a:moveTo>
                  <a:cubicBezTo>
                    <a:pt x="-3757" y="-10491"/>
                    <a:pt x="21379" y="46659"/>
                    <a:pt x="30639" y="69942"/>
                  </a:cubicBezTo>
                  <a:cubicBezTo>
                    <a:pt x="39899" y="93225"/>
                    <a:pt x="43075" y="115715"/>
                    <a:pt x="56039" y="141380"/>
                  </a:cubicBezTo>
                  <a:cubicBezTo>
                    <a:pt x="69003" y="167045"/>
                    <a:pt x="108426" y="223666"/>
                    <a:pt x="108426" y="223930"/>
                  </a:cubicBezTo>
                  <a:cubicBezTo>
                    <a:pt x="108426" y="224194"/>
                    <a:pt x="74031" y="174453"/>
                    <a:pt x="56039" y="142967"/>
                  </a:cubicBezTo>
                  <a:cubicBezTo>
                    <a:pt x="38047" y="111482"/>
                    <a:pt x="4709" y="13851"/>
                    <a:pt x="476" y="16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: 図形 1139">
              <a:extLst>
                <a:ext uri="{FF2B5EF4-FFF2-40B4-BE49-F238E27FC236}">
                  <a16:creationId xmlns:a16="http://schemas.microsoft.com/office/drawing/2014/main" id="{4AA9031D-CD70-4F07-8ABE-7AA5DBA93E09}"/>
                </a:ext>
              </a:extLst>
            </p:cNvPr>
            <p:cNvSpPr/>
            <p:nvPr/>
          </p:nvSpPr>
          <p:spPr>
            <a:xfrm>
              <a:off x="2030413" y="4114710"/>
              <a:ext cx="122129" cy="94890"/>
            </a:xfrm>
            <a:custGeom>
              <a:avLst/>
              <a:gdLst>
                <a:gd name="connsiteX0" fmla="*/ 119062 w 122129"/>
                <a:gd name="connsiteY0" fmla="*/ 90 h 94890"/>
                <a:gd name="connsiteX1" fmla="*/ 76200 w 122129"/>
                <a:gd name="connsiteY1" fmla="*/ 79465 h 94890"/>
                <a:gd name="connsiteX2" fmla="*/ 36512 w 122129"/>
                <a:gd name="connsiteY2" fmla="*/ 92165 h 94890"/>
                <a:gd name="connsiteX3" fmla="*/ 0 w 122129"/>
                <a:gd name="connsiteY3" fmla="*/ 44540 h 94890"/>
                <a:gd name="connsiteX4" fmla="*/ 36512 w 122129"/>
                <a:gd name="connsiteY4" fmla="*/ 84228 h 94890"/>
                <a:gd name="connsiteX5" fmla="*/ 109537 w 122129"/>
                <a:gd name="connsiteY5" fmla="*/ 63590 h 94890"/>
                <a:gd name="connsiteX6" fmla="*/ 119062 w 122129"/>
                <a:gd name="connsiteY6" fmla="*/ 90 h 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29" h="94890">
                  <a:moveTo>
                    <a:pt x="119062" y="90"/>
                  </a:moveTo>
                  <a:cubicBezTo>
                    <a:pt x="113506" y="2736"/>
                    <a:pt x="89958" y="64119"/>
                    <a:pt x="76200" y="79465"/>
                  </a:cubicBezTo>
                  <a:cubicBezTo>
                    <a:pt x="62442" y="94811"/>
                    <a:pt x="49212" y="97986"/>
                    <a:pt x="36512" y="92165"/>
                  </a:cubicBezTo>
                  <a:cubicBezTo>
                    <a:pt x="23812" y="86344"/>
                    <a:pt x="0" y="45863"/>
                    <a:pt x="0" y="44540"/>
                  </a:cubicBezTo>
                  <a:cubicBezTo>
                    <a:pt x="0" y="43217"/>
                    <a:pt x="18256" y="81053"/>
                    <a:pt x="36512" y="84228"/>
                  </a:cubicBezTo>
                  <a:cubicBezTo>
                    <a:pt x="54768" y="87403"/>
                    <a:pt x="95779" y="73380"/>
                    <a:pt x="109537" y="63590"/>
                  </a:cubicBezTo>
                  <a:cubicBezTo>
                    <a:pt x="123295" y="53800"/>
                    <a:pt x="124618" y="-2556"/>
                    <a:pt x="119062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A4D93558-2E38-4925-B8E6-AAA0645A0071}"/>
                </a:ext>
              </a:extLst>
            </p:cNvPr>
            <p:cNvSpPr/>
            <p:nvPr/>
          </p:nvSpPr>
          <p:spPr>
            <a:xfrm>
              <a:off x="2185111" y="4211061"/>
              <a:ext cx="35804" cy="100657"/>
            </a:xfrm>
            <a:custGeom>
              <a:avLst/>
              <a:gdLst>
                <a:gd name="connsiteX0" fmla="*/ 5639 w 35804"/>
                <a:gd name="connsiteY0" fmla="*/ 577 h 100657"/>
                <a:gd name="connsiteX1" fmla="*/ 35802 w 35804"/>
                <a:gd name="connsiteY1" fmla="*/ 99002 h 100657"/>
                <a:gd name="connsiteX2" fmla="*/ 4052 w 35804"/>
                <a:gd name="connsiteY2" fmla="*/ 59314 h 100657"/>
                <a:gd name="connsiteX3" fmla="*/ 5639 w 35804"/>
                <a:gd name="connsiteY3" fmla="*/ 577 h 10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04" h="100657">
                  <a:moveTo>
                    <a:pt x="5639" y="577"/>
                  </a:moveTo>
                  <a:cubicBezTo>
                    <a:pt x="10931" y="7192"/>
                    <a:pt x="36066" y="89213"/>
                    <a:pt x="35802" y="99002"/>
                  </a:cubicBezTo>
                  <a:cubicBezTo>
                    <a:pt x="35538" y="108791"/>
                    <a:pt x="11196" y="72543"/>
                    <a:pt x="4052" y="59314"/>
                  </a:cubicBezTo>
                  <a:cubicBezTo>
                    <a:pt x="-3092" y="46085"/>
                    <a:pt x="347" y="-6038"/>
                    <a:pt x="5639" y="5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8EC2FD7B-1C99-4138-8CBE-0D23E82DF0C6}"/>
                </a:ext>
              </a:extLst>
            </p:cNvPr>
            <p:cNvSpPr/>
            <p:nvPr/>
          </p:nvSpPr>
          <p:spPr>
            <a:xfrm>
              <a:off x="2030006" y="4210838"/>
              <a:ext cx="179879" cy="45409"/>
            </a:xfrm>
            <a:custGeom>
              <a:avLst/>
              <a:gdLst>
                <a:gd name="connsiteX0" fmla="*/ 407 w 179879"/>
                <a:gd name="connsiteY0" fmla="*/ 45250 h 45409"/>
                <a:gd name="connsiteX1" fmla="*/ 102007 w 179879"/>
                <a:gd name="connsiteY1" fmla="*/ 32550 h 45409"/>
                <a:gd name="connsiteX2" fmla="*/ 109944 w 179879"/>
                <a:gd name="connsiteY2" fmla="*/ 3975 h 45409"/>
                <a:gd name="connsiteX3" fmla="*/ 179794 w 179879"/>
                <a:gd name="connsiteY3" fmla="*/ 800 h 45409"/>
                <a:gd name="connsiteX4" fmla="*/ 94069 w 179879"/>
                <a:gd name="connsiteY4" fmla="*/ 2387 h 45409"/>
                <a:gd name="connsiteX5" fmla="*/ 67082 w 179879"/>
                <a:gd name="connsiteY5" fmla="*/ 24612 h 45409"/>
                <a:gd name="connsiteX6" fmla="*/ 407 w 179879"/>
                <a:gd name="connsiteY6" fmla="*/ 45250 h 4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879" h="45409">
                  <a:moveTo>
                    <a:pt x="407" y="45250"/>
                  </a:moveTo>
                  <a:cubicBezTo>
                    <a:pt x="6228" y="46573"/>
                    <a:pt x="83751" y="39429"/>
                    <a:pt x="102007" y="32550"/>
                  </a:cubicBezTo>
                  <a:cubicBezTo>
                    <a:pt x="120263" y="25671"/>
                    <a:pt x="96980" y="9267"/>
                    <a:pt x="109944" y="3975"/>
                  </a:cubicBezTo>
                  <a:cubicBezTo>
                    <a:pt x="122908" y="-1317"/>
                    <a:pt x="182440" y="1065"/>
                    <a:pt x="179794" y="800"/>
                  </a:cubicBezTo>
                  <a:cubicBezTo>
                    <a:pt x="177148" y="535"/>
                    <a:pt x="112854" y="-1582"/>
                    <a:pt x="94069" y="2387"/>
                  </a:cubicBezTo>
                  <a:cubicBezTo>
                    <a:pt x="75284" y="6356"/>
                    <a:pt x="81369" y="18791"/>
                    <a:pt x="67082" y="24612"/>
                  </a:cubicBezTo>
                  <a:cubicBezTo>
                    <a:pt x="52795" y="30433"/>
                    <a:pt x="-5414" y="43927"/>
                    <a:pt x="407" y="45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A7E05DE6-47FB-4265-95E4-05C3F6CEEB5E}"/>
                </a:ext>
              </a:extLst>
            </p:cNvPr>
            <p:cNvSpPr/>
            <p:nvPr/>
          </p:nvSpPr>
          <p:spPr>
            <a:xfrm>
              <a:off x="2007713" y="4263841"/>
              <a:ext cx="202236" cy="186051"/>
            </a:xfrm>
            <a:custGeom>
              <a:avLst/>
              <a:gdLst>
                <a:gd name="connsiteX0" fmla="*/ 19525 w 202236"/>
                <a:gd name="connsiteY0" fmla="*/ 184 h 186051"/>
                <a:gd name="connsiteX1" fmla="*/ 475 w 202236"/>
                <a:gd name="connsiteY1" fmla="*/ 71622 h 186051"/>
                <a:gd name="connsiteX2" fmla="*/ 41750 w 202236"/>
                <a:gd name="connsiteY2" fmla="*/ 176397 h 186051"/>
                <a:gd name="connsiteX3" fmla="*/ 113187 w 202236"/>
                <a:gd name="connsiteY3" fmla="*/ 179572 h 186051"/>
                <a:gd name="connsiteX4" fmla="*/ 202087 w 202236"/>
                <a:gd name="connsiteY4" fmla="*/ 160522 h 186051"/>
                <a:gd name="connsiteX5" fmla="*/ 90962 w 202236"/>
                <a:gd name="connsiteY5" fmla="*/ 165284 h 186051"/>
                <a:gd name="connsiteX6" fmla="*/ 48100 w 202236"/>
                <a:gd name="connsiteY6" fmla="*/ 155759 h 186051"/>
                <a:gd name="connsiteX7" fmla="*/ 22700 w 202236"/>
                <a:gd name="connsiteY7" fmla="*/ 92259 h 186051"/>
                <a:gd name="connsiteX8" fmla="*/ 19525 w 202236"/>
                <a:gd name="connsiteY8" fmla="*/ 184 h 18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236" h="186051">
                  <a:moveTo>
                    <a:pt x="19525" y="184"/>
                  </a:moveTo>
                  <a:cubicBezTo>
                    <a:pt x="15821" y="-3255"/>
                    <a:pt x="-3229" y="42253"/>
                    <a:pt x="475" y="71622"/>
                  </a:cubicBezTo>
                  <a:cubicBezTo>
                    <a:pt x="4179" y="100991"/>
                    <a:pt x="22965" y="158405"/>
                    <a:pt x="41750" y="176397"/>
                  </a:cubicBezTo>
                  <a:cubicBezTo>
                    <a:pt x="60535" y="194389"/>
                    <a:pt x="86464" y="182218"/>
                    <a:pt x="113187" y="179572"/>
                  </a:cubicBezTo>
                  <a:cubicBezTo>
                    <a:pt x="139910" y="176926"/>
                    <a:pt x="205791" y="162903"/>
                    <a:pt x="202087" y="160522"/>
                  </a:cubicBezTo>
                  <a:cubicBezTo>
                    <a:pt x="198383" y="158141"/>
                    <a:pt x="116626" y="166078"/>
                    <a:pt x="90962" y="165284"/>
                  </a:cubicBezTo>
                  <a:cubicBezTo>
                    <a:pt x="65298" y="164490"/>
                    <a:pt x="59477" y="167930"/>
                    <a:pt x="48100" y="155759"/>
                  </a:cubicBezTo>
                  <a:cubicBezTo>
                    <a:pt x="36723" y="143588"/>
                    <a:pt x="28785" y="113955"/>
                    <a:pt x="22700" y="92259"/>
                  </a:cubicBezTo>
                  <a:cubicBezTo>
                    <a:pt x="16615" y="70563"/>
                    <a:pt x="23229" y="3623"/>
                    <a:pt x="19525" y="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D4925BD2-6049-47D3-88E8-A69140D67838}"/>
                </a:ext>
              </a:extLst>
            </p:cNvPr>
            <p:cNvSpPr/>
            <p:nvPr/>
          </p:nvSpPr>
          <p:spPr>
            <a:xfrm>
              <a:off x="2243541" y="4284635"/>
              <a:ext cx="100597" cy="243130"/>
            </a:xfrm>
            <a:custGeom>
              <a:avLst/>
              <a:gdLst>
                <a:gd name="connsiteX0" fmla="*/ 2772 w 100597"/>
                <a:gd name="connsiteY0" fmla="*/ 28 h 243130"/>
                <a:gd name="connsiteX1" fmla="*/ 2772 w 100597"/>
                <a:gd name="connsiteY1" fmla="*/ 123853 h 243130"/>
                <a:gd name="connsiteX2" fmla="*/ 37697 w 100597"/>
                <a:gd name="connsiteY2" fmla="*/ 168303 h 243130"/>
                <a:gd name="connsiteX3" fmla="*/ 94847 w 100597"/>
                <a:gd name="connsiteY3" fmla="*/ 200053 h 243130"/>
                <a:gd name="connsiteX4" fmla="*/ 94847 w 100597"/>
                <a:gd name="connsiteY4" fmla="*/ 223865 h 243130"/>
                <a:gd name="connsiteX5" fmla="*/ 61509 w 100597"/>
                <a:gd name="connsiteY5" fmla="*/ 242915 h 243130"/>
                <a:gd name="connsiteX6" fmla="*/ 75797 w 100597"/>
                <a:gd name="connsiteY6" fmla="*/ 211165 h 243130"/>
                <a:gd name="connsiteX7" fmla="*/ 44047 w 100597"/>
                <a:gd name="connsiteY7" fmla="*/ 168303 h 243130"/>
                <a:gd name="connsiteX8" fmla="*/ 7534 w 100597"/>
                <a:gd name="connsiteY8" fmla="*/ 112740 h 243130"/>
                <a:gd name="connsiteX9" fmla="*/ 2772 w 100597"/>
                <a:gd name="connsiteY9" fmla="*/ 28 h 24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597" h="243130">
                  <a:moveTo>
                    <a:pt x="2772" y="28"/>
                  </a:moveTo>
                  <a:cubicBezTo>
                    <a:pt x="1978" y="1880"/>
                    <a:pt x="-3049" y="95807"/>
                    <a:pt x="2772" y="123853"/>
                  </a:cubicBezTo>
                  <a:cubicBezTo>
                    <a:pt x="8593" y="151899"/>
                    <a:pt x="22351" y="155603"/>
                    <a:pt x="37697" y="168303"/>
                  </a:cubicBezTo>
                  <a:cubicBezTo>
                    <a:pt x="53043" y="181003"/>
                    <a:pt x="85322" y="190793"/>
                    <a:pt x="94847" y="200053"/>
                  </a:cubicBezTo>
                  <a:cubicBezTo>
                    <a:pt x="104372" y="209313"/>
                    <a:pt x="100403" y="216721"/>
                    <a:pt x="94847" y="223865"/>
                  </a:cubicBezTo>
                  <a:cubicBezTo>
                    <a:pt x="89291" y="231009"/>
                    <a:pt x="64684" y="245032"/>
                    <a:pt x="61509" y="242915"/>
                  </a:cubicBezTo>
                  <a:cubicBezTo>
                    <a:pt x="58334" y="240798"/>
                    <a:pt x="78707" y="223600"/>
                    <a:pt x="75797" y="211165"/>
                  </a:cubicBezTo>
                  <a:cubicBezTo>
                    <a:pt x="72887" y="198730"/>
                    <a:pt x="55424" y="184707"/>
                    <a:pt x="44047" y="168303"/>
                  </a:cubicBezTo>
                  <a:cubicBezTo>
                    <a:pt x="32670" y="151899"/>
                    <a:pt x="14678" y="138934"/>
                    <a:pt x="7534" y="112740"/>
                  </a:cubicBezTo>
                  <a:cubicBezTo>
                    <a:pt x="390" y="86546"/>
                    <a:pt x="3566" y="-1824"/>
                    <a:pt x="2772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A5486FA9-5A43-4945-BC35-B7716781CF0D}"/>
                </a:ext>
              </a:extLst>
            </p:cNvPr>
            <p:cNvSpPr/>
            <p:nvPr/>
          </p:nvSpPr>
          <p:spPr>
            <a:xfrm>
              <a:off x="2278591" y="4298930"/>
              <a:ext cx="85202" cy="243107"/>
            </a:xfrm>
            <a:custGeom>
              <a:avLst/>
              <a:gdLst>
                <a:gd name="connsiteX0" fmla="*/ 1059 w 85202"/>
                <a:gd name="connsiteY0" fmla="*/ 20 h 243107"/>
                <a:gd name="connsiteX1" fmla="*/ 5822 w 85202"/>
                <a:gd name="connsiteY1" fmla="*/ 98445 h 243107"/>
                <a:gd name="connsiteX2" fmla="*/ 37572 w 85202"/>
                <a:gd name="connsiteY2" fmla="*/ 107970 h 243107"/>
                <a:gd name="connsiteX3" fmla="*/ 85197 w 85202"/>
                <a:gd name="connsiteY3" fmla="*/ 220683 h 243107"/>
                <a:gd name="connsiteX4" fmla="*/ 34397 w 85202"/>
                <a:gd name="connsiteY4" fmla="*/ 242908 h 243107"/>
                <a:gd name="connsiteX5" fmla="*/ 74084 w 85202"/>
                <a:gd name="connsiteY5" fmla="*/ 215920 h 243107"/>
                <a:gd name="connsiteX6" fmla="*/ 80434 w 85202"/>
                <a:gd name="connsiteY6" fmla="*/ 174645 h 243107"/>
                <a:gd name="connsiteX7" fmla="*/ 18522 w 85202"/>
                <a:gd name="connsiteY7" fmla="*/ 90508 h 243107"/>
                <a:gd name="connsiteX8" fmla="*/ 1059 w 85202"/>
                <a:gd name="connsiteY8" fmla="*/ 20 h 2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02" h="243107">
                  <a:moveTo>
                    <a:pt x="1059" y="20"/>
                  </a:moveTo>
                  <a:cubicBezTo>
                    <a:pt x="-1058" y="1343"/>
                    <a:pt x="-263" y="80453"/>
                    <a:pt x="5822" y="98445"/>
                  </a:cubicBezTo>
                  <a:cubicBezTo>
                    <a:pt x="11907" y="116437"/>
                    <a:pt x="24343" y="87597"/>
                    <a:pt x="37572" y="107970"/>
                  </a:cubicBezTo>
                  <a:cubicBezTo>
                    <a:pt x="50801" y="128343"/>
                    <a:pt x="85726" y="198193"/>
                    <a:pt x="85197" y="220683"/>
                  </a:cubicBezTo>
                  <a:cubicBezTo>
                    <a:pt x="84668" y="243173"/>
                    <a:pt x="36249" y="243702"/>
                    <a:pt x="34397" y="242908"/>
                  </a:cubicBezTo>
                  <a:cubicBezTo>
                    <a:pt x="32545" y="242114"/>
                    <a:pt x="66411" y="227297"/>
                    <a:pt x="74084" y="215920"/>
                  </a:cubicBezTo>
                  <a:cubicBezTo>
                    <a:pt x="81757" y="204543"/>
                    <a:pt x="89694" y="195547"/>
                    <a:pt x="80434" y="174645"/>
                  </a:cubicBezTo>
                  <a:cubicBezTo>
                    <a:pt x="71174" y="153743"/>
                    <a:pt x="31751" y="120141"/>
                    <a:pt x="18522" y="90508"/>
                  </a:cubicBezTo>
                  <a:cubicBezTo>
                    <a:pt x="5293" y="60875"/>
                    <a:pt x="3176" y="-1303"/>
                    <a:pt x="1059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F72CBA04-6671-457B-8FEA-9D88EC4E5193}"/>
                </a:ext>
              </a:extLst>
            </p:cNvPr>
            <p:cNvSpPr/>
            <p:nvPr/>
          </p:nvSpPr>
          <p:spPr>
            <a:xfrm>
              <a:off x="2208754" y="4441512"/>
              <a:ext cx="150516" cy="121411"/>
            </a:xfrm>
            <a:custGeom>
              <a:avLst/>
              <a:gdLst>
                <a:gd name="connsiteX0" fmla="*/ 1046 w 150516"/>
                <a:gd name="connsiteY0" fmla="*/ 313 h 121411"/>
                <a:gd name="connsiteX1" fmla="*/ 32796 w 150516"/>
                <a:gd name="connsiteY1" fmla="*/ 55876 h 121411"/>
                <a:gd name="connsiteX2" fmla="*/ 150271 w 150516"/>
                <a:gd name="connsiteY2" fmla="*/ 120963 h 121411"/>
                <a:gd name="connsiteX3" fmla="*/ 61371 w 150516"/>
                <a:gd name="connsiteY3" fmla="*/ 81276 h 121411"/>
                <a:gd name="connsiteX4" fmla="*/ 1046 w 150516"/>
                <a:gd name="connsiteY4" fmla="*/ 313 h 12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16" h="121411">
                  <a:moveTo>
                    <a:pt x="1046" y="313"/>
                  </a:moveTo>
                  <a:cubicBezTo>
                    <a:pt x="-3716" y="-3920"/>
                    <a:pt x="7925" y="35768"/>
                    <a:pt x="32796" y="55876"/>
                  </a:cubicBezTo>
                  <a:cubicBezTo>
                    <a:pt x="57667" y="75984"/>
                    <a:pt x="145509" y="116730"/>
                    <a:pt x="150271" y="120963"/>
                  </a:cubicBezTo>
                  <a:cubicBezTo>
                    <a:pt x="155033" y="125196"/>
                    <a:pt x="89152" y="98474"/>
                    <a:pt x="61371" y="81276"/>
                  </a:cubicBezTo>
                  <a:cubicBezTo>
                    <a:pt x="33590" y="64078"/>
                    <a:pt x="5808" y="4546"/>
                    <a:pt x="1046" y="3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509A0F19-D183-411D-9542-1E356938805E}"/>
                </a:ext>
              </a:extLst>
            </p:cNvPr>
            <p:cNvSpPr/>
            <p:nvPr/>
          </p:nvSpPr>
          <p:spPr>
            <a:xfrm>
              <a:off x="2201968" y="4481509"/>
              <a:ext cx="134835" cy="105224"/>
            </a:xfrm>
            <a:custGeom>
              <a:avLst/>
              <a:gdLst>
                <a:gd name="connsiteX0" fmla="*/ 15770 w 134835"/>
                <a:gd name="connsiteY0" fmla="*/ 4 h 105224"/>
                <a:gd name="connsiteX1" fmla="*/ 1482 w 134835"/>
                <a:gd name="connsiteY1" fmla="*/ 61916 h 105224"/>
                <a:gd name="connsiteX2" fmla="*/ 55457 w 134835"/>
                <a:gd name="connsiteY2" fmla="*/ 101604 h 105224"/>
                <a:gd name="connsiteX3" fmla="*/ 134832 w 134835"/>
                <a:gd name="connsiteY3" fmla="*/ 101604 h 105224"/>
                <a:gd name="connsiteX4" fmla="*/ 52282 w 134835"/>
                <a:gd name="connsiteY4" fmla="*/ 85729 h 105224"/>
                <a:gd name="connsiteX5" fmla="*/ 22120 w 134835"/>
                <a:gd name="connsiteY5" fmla="*/ 65091 h 105224"/>
                <a:gd name="connsiteX6" fmla="*/ 15770 w 134835"/>
                <a:gd name="connsiteY6" fmla="*/ 4 h 10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835" h="105224">
                  <a:moveTo>
                    <a:pt x="15770" y="4"/>
                  </a:moveTo>
                  <a:cubicBezTo>
                    <a:pt x="12330" y="-525"/>
                    <a:pt x="-5133" y="44983"/>
                    <a:pt x="1482" y="61916"/>
                  </a:cubicBezTo>
                  <a:cubicBezTo>
                    <a:pt x="8096" y="78849"/>
                    <a:pt x="33232" y="94989"/>
                    <a:pt x="55457" y="101604"/>
                  </a:cubicBezTo>
                  <a:cubicBezTo>
                    <a:pt x="77682" y="108219"/>
                    <a:pt x="135361" y="104250"/>
                    <a:pt x="134832" y="101604"/>
                  </a:cubicBezTo>
                  <a:cubicBezTo>
                    <a:pt x="134303" y="98958"/>
                    <a:pt x="71067" y="91814"/>
                    <a:pt x="52282" y="85729"/>
                  </a:cubicBezTo>
                  <a:cubicBezTo>
                    <a:pt x="33497" y="79644"/>
                    <a:pt x="29528" y="72499"/>
                    <a:pt x="22120" y="65091"/>
                  </a:cubicBezTo>
                  <a:cubicBezTo>
                    <a:pt x="14712" y="57683"/>
                    <a:pt x="19210" y="533"/>
                    <a:pt x="15770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D45A2790-2606-439D-BC44-6075C592E89D}"/>
                </a:ext>
              </a:extLst>
            </p:cNvPr>
            <p:cNvSpPr/>
            <p:nvPr/>
          </p:nvSpPr>
          <p:spPr>
            <a:xfrm>
              <a:off x="2106610" y="4474240"/>
              <a:ext cx="73371" cy="34396"/>
            </a:xfrm>
            <a:custGeom>
              <a:avLst/>
              <a:gdLst>
                <a:gd name="connsiteX0" fmla="*/ 3 w 73371"/>
                <a:gd name="connsiteY0" fmla="*/ 923 h 34396"/>
                <a:gd name="connsiteX1" fmla="*/ 66678 w 73371"/>
                <a:gd name="connsiteY1" fmla="*/ 34260 h 34396"/>
                <a:gd name="connsiteX2" fmla="*/ 63503 w 73371"/>
                <a:gd name="connsiteY2" fmla="*/ 12035 h 34396"/>
                <a:gd name="connsiteX3" fmla="*/ 3 w 73371"/>
                <a:gd name="connsiteY3" fmla="*/ 923 h 3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71" h="34396">
                  <a:moveTo>
                    <a:pt x="3" y="923"/>
                  </a:moveTo>
                  <a:cubicBezTo>
                    <a:pt x="532" y="4627"/>
                    <a:pt x="56095" y="32408"/>
                    <a:pt x="66678" y="34260"/>
                  </a:cubicBezTo>
                  <a:cubicBezTo>
                    <a:pt x="77261" y="36112"/>
                    <a:pt x="74615" y="18649"/>
                    <a:pt x="63503" y="12035"/>
                  </a:cubicBezTo>
                  <a:cubicBezTo>
                    <a:pt x="52391" y="5421"/>
                    <a:pt x="-526" y="-2781"/>
                    <a:pt x="3" y="9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4B11E5EA-CC6B-42A6-9052-C13551CD9BF6}"/>
                </a:ext>
              </a:extLst>
            </p:cNvPr>
            <p:cNvSpPr/>
            <p:nvPr/>
          </p:nvSpPr>
          <p:spPr>
            <a:xfrm>
              <a:off x="2163763" y="4625571"/>
              <a:ext cx="142903" cy="5167"/>
            </a:xfrm>
            <a:custGeom>
              <a:avLst/>
              <a:gdLst>
                <a:gd name="connsiteX0" fmla="*/ 0 w 142903"/>
                <a:gd name="connsiteY0" fmla="*/ 5167 h 5167"/>
                <a:gd name="connsiteX1" fmla="*/ 142875 w 142903"/>
                <a:gd name="connsiteY1" fmla="*/ 404 h 5167"/>
                <a:gd name="connsiteX2" fmla="*/ 0 w 142903"/>
                <a:gd name="connsiteY2" fmla="*/ 5167 h 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03" h="5167">
                  <a:moveTo>
                    <a:pt x="0" y="5167"/>
                  </a:moveTo>
                  <a:cubicBezTo>
                    <a:pt x="0" y="5167"/>
                    <a:pt x="140494" y="-1713"/>
                    <a:pt x="142875" y="404"/>
                  </a:cubicBezTo>
                  <a:cubicBezTo>
                    <a:pt x="145256" y="2521"/>
                    <a:pt x="0" y="5167"/>
                    <a:pt x="0" y="5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7148CF47-475C-4360-BC9B-7868ACA5AEB3}"/>
                </a:ext>
              </a:extLst>
            </p:cNvPr>
            <p:cNvSpPr/>
            <p:nvPr/>
          </p:nvSpPr>
          <p:spPr>
            <a:xfrm>
              <a:off x="2060554" y="4514827"/>
              <a:ext cx="257251" cy="178143"/>
            </a:xfrm>
            <a:custGeom>
              <a:avLst/>
              <a:gdLst>
                <a:gd name="connsiteX0" fmla="*/ 21 w 257251"/>
                <a:gd name="connsiteY0" fmla="*/ 23 h 178143"/>
                <a:gd name="connsiteX1" fmla="*/ 171471 w 257251"/>
                <a:gd name="connsiteY1" fmla="*/ 144486 h 178143"/>
                <a:gd name="connsiteX2" fmla="*/ 257196 w 257251"/>
                <a:gd name="connsiteY2" fmla="*/ 177823 h 178143"/>
                <a:gd name="connsiteX3" fmla="*/ 160359 w 257251"/>
                <a:gd name="connsiteY3" fmla="*/ 133373 h 178143"/>
                <a:gd name="connsiteX4" fmla="*/ 21 w 257251"/>
                <a:gd name="connsiteY4" fmla="*/ 23 h 17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251" h="178143">
                  <a:moveTo>
                    <a:pt x="21" y="23"/>
                  </a:moveTo>
                  <a:cubicBezTo>
                    <a:pt x="1873" y="1875"/>
                    <a:pt x="128609" y="114853"/>
                    <a:pt x="171471" y="144486"/>
                  </a:cubicBezTo>
                  <a:cubicBezTo>
                    <a:pt x="214333" y="174119"/>
                    <a:pt x="259048" y="179675"/>
                    <a:pt x="257196" y="177823"/>
                  </a:cubicBezTo>
                  <a:cubicBezTo>
                    <a:pt x="255344" y="175971"/>
                    <a:pt x="205338" y="161948"/>
                    <a:pt x="160359" y="133373"/>
                  </a:cubicBezTo>
                  <a:cubicBezTo>
                    <a:pt x="115380" y="104798"/>
                    <a:pt x="-1831" y="-1829"/>
                    <a:pt x="21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B75A00BE-D16E-4899-A54E-C4C273578A66}"/>
                </a:ext>
              </a:extLst>
            </p:cNvPr>
            <p:cNvSpPr/>
            <p:nvPr/>
          </p:nvSpPr>
          <p:spPr>
            <a:xfrm>
              <a:off x="2324578" y="4742140"/>
              <a:ext cx="202089" cy="67447"/>
            </a:xfrm>
            <a:custGeom>
              <a:avLst/>
              <a:gdLst>
                <a:gd name="connsiteX0" fmla="*/ 1110 w 202089"/>
                <a:gd name="connsiteY0" fmla="*/ 4485 h 67447"/>
                <a:gd name="connsiteX1" fmla="*/ 97947 w 202089"/>
                <a:gd name="connsiteY1" fmla="*/ 7660 h 67447"/>
                <a:gd name="connsiteX2" fmla="*/ 197960 w 202089"/>
                <a:gd name="connsiteY2" fmla="*/ 66398 h 67447"/>
                <a:gd name="connsiteX3" fmla="*/ 164622 w 202089"/>
                <a:gd name="connsiteY3" fmla="*/ 42585 h 67447"/>
                <a:gd name="connsiteX4" fmla="*/ 1110 w 202089"/>
                <a:gd name="connsiteY4" fmla="*/ 4485 h 6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089" h="67447">
                  <a:moveTo>
                    <a:pt x="1110" y="4485"/>
                  </a:moveTo>
                  <a:cubicBezTo>
                    <a:pt x="-10002" y="-1336"/>
                    <a:pt x="65139" y="-2659"/>
                    <a:pt x="97947" y="7660"/>
                  </a:cubicBezTo>
                  <a:cubicBezTo>
                    <a:pt x="130755" y="17979"/>
                    <a:pt x="186848" y="60577"/>
                    <a:pt x="197960" y="66398"/>
                  </a:cubicBezTo>
                  <a:cubicBezTo>
                    <a:pt x="209072" y="72219"/>
                    <a:pt x="197695" y="52375"/>
                    <a:pt x="164622" y="42585"/>
                  </a:cubicBezTo>
                  <a:cubicBezTo>
                    <a:pt x="131549" y="32795"/>
                    <a:pt x="12222" y="10306"/>
                    <a:pt x="1110" y="4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: 図形 1151">
              <a:extLst>
                <a:ext uri="{FF2B5EF4-FFF2-40B4-BE49-F238E27FC236}">
                  <a16:creationId xmlns:a16="http://schemas.microsoft.com/office/drawing/2014/main" id="{741B8C1B-B721-40D9-95A7-66C3B1EF6E7E}"/>
                </a:ext>
              </a:extLst>
            </p:cNvPr>
            <p:cNvSpPr/>
            <p:nvPr/>
          </p:nvSpPr>
          <p:spPr>
            <a:xfrm>
              <a:off x="1960281" y="3330691"/>
              <a:ext cx="446462" cy="550925"/>
            </a:xfrm>
            <a:custGeom>
              <a:avLst/>
              <a:gdLst>
                <a:gd name="connsiteX0" fmla="*/ 446369 w 446462"/>
                <a:gd name="connsiteY0" fmla="*/ 942 h 550925"/>
                <a:gd name="connsiteX1" fmla="*/ 274919 w 446462"/>
                <a:gd name="connsiteY1" fmla="*/ 259176 h 550925"/>
                <a:gd name="connsiteX2" fmla="*/ 8219 w 446462"/>
                <a:gd name="connsiteY2" fmla="*/ 536459 h 550925"/>
                <a:gd name="connsiteX3" fmla="*/ 88652 w 446462"/>
                <a:gd name="connsiteY3" fmla="*/ 477192 h 550925"/>
                <a:gd name="connsiteX4" fmla="*/ 296086 w 446462"/>
                <a:gd name="connsiteY4" fmla="*/ 182976 h 550925"/>
                <a:gd name="connsiteX5" fmla="*/ 446369 w 446462"/>
                <a:gd name="connsiteY5" fmla="*/ 942 h 55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462" h="550925">
                  <a:moveTo>
                    <a:pt x="446369" y="942"/>
                  </a:moveTo>
                  <a:cubicBezTo>
                    <a:pt x="442841" y="13642"/>
                    <a:pt x="347944" y="169923"/>
                    <a:pt x="274919" y="259176"/>
                  </a:cubicBezTo>
                  <a:cubicBezTo>
                    <a:pt x="201894" y="348429"/>
                    <a:pt x="39263" y="500123"/>
                    <a:pt x="8219" y="536459"/>
                  </a:cubicBezTo>
                  <a:cubicBezTo>
                    <a:pt x="-22825" y="572795"/>
                    <a:pt x="40674" y="536106"/>
                    <a:pt x="88652" y="477192"/>
                  </a:cubicBezTo>
                  <a:cubicBezTo>
                    <a:pt x="136630" y="418278"/>
                    <a:pt x="239289" y="259176"/>
                    <a:pt x="296086" y="182976"/>
                  </a:cubicBezTo>
                  <a:cubicBezTo>
                    <a:pt x="352883" y="106776"/>
                    <a:pt x="449897" y="-11758"/>
                    <a:pt x="446369" y="9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: 図形 1152">
              <a:extLst>
                <a:ext uri="{FF2B5EF4-FFF2-40B4-BE49-F238E27FC236}">
                  <a16:creationId xmlns:a16="http://schemas.microsoft.com/office/drawing/2014/main" id="{7526701C-6526-4D66-B2E9-B0E37FFFED2E}"/>
                </a:ext>
              </a:extLst>
            </p:cNvPr>
            <p:cNvSpPr/>
            <p:nvPr/>
          </p:nvSpPr>
          <p:spPr>
            <a:xfrm>
              <a:off x="2393194" y="3715487"/>
              <a:ext cx="221165" cy="363663"/>
            </a:xfrm>
            <a:custGeom>
              <a:avLst/>
              <a:gdLst>
                <a:gd name="connsiteX0" fmla="*/ 220889 w 221165"/>
                <a:gd name="connsiteY0" fmla="*/ 1380 h 363663"/>
                <a:gd name="connsiteX1" fmla="*/ 9223 w 221165"/>
                <a:gd name="connsiteY1" fmla="*/ 354863 h 363663"/>
                <a:gd name="connsiteX2" fmla="*/ 53673 w 221165"/>
                <a:gd name="connsiteY2" fmla="*/ 236330 h 363663"/>
                <a:gd name="connsiteX3" fmla="*/ 220889 w 221165"/>
                <a:gd name="connsiteY3" fmla="*/ 1380 h 36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65" h="363663">
                  <a:moveTo>
                    <a:pt x="220889" y="1380"/>
                  </a:moveTo>
                  <a:cubicBezTo>
                    <a:pt x="213481" y="21136"/>
                    <a:pt x="37092" y="315705"/>
                    <a:pt x="9223" y="354863"/>
                  </a:cubicBezTo>
                  <a:cubicBezTo>
                    <a:pt x="-18646" y="394021"/>
                    <a:pt x="22629" y="293127"/>
                    <a:pt x="53673" y="236330"/>
                  </a:cubicBezTo>
                  <a:cubicBezTo>
                    <a:pt x="84717" y="179533"/>
                    <a:pt x="228297" y="-18376"/>
                    <a:pt x="220889" y="13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: 図形 1153">
              <a:extLst>
                <a:ext uri="{FF2B5EF4-FFF2-40B4-BE49-F238E27FC236}">
                  <a16:creationId xmlns:a16="http://schemas.microsoft.com/office/drawing/2014/main" id="{7F5717FD-2B9A-428F-B232-177A37087412}"/>
                </a:ext>
              </a:extLst>
            </p:cNvPr>
            <p:cNvSpPr/>
            <p:nvPr/>
          </p:nvSpPr>
          <p:spPr>
            <a:xfrm>
              <a:off x="1923672" y="3957747"/>
              <a:ext cx="608198" cy="134475"/>
            </a:xfrm>
            <a:custGeom>
              <a:avLst/>
              <a:gdLst>
                <a:gd name="connsiteX0" fmla="*/ 607861 w 608198"/>
                <a:gd name="connsiteY0" fmla="*/ 78736 h 134475"/>
                <a:gd name="connsiteX1" fmla="*/ 330578 w 608198"/>
                <a:gd name="connsiteY1" fmla="*/ 99903 h 134475"/>
                <a:gd name="connsiteX2" fmla="*/ 34245 w 608198"/>
                <a:gd name="connsiteY2" fmla="*/ 8886 h 134475"/>
                <a:gd name="connsiteX3" fmla="*/ 44828 w 608198"/>
                <a:gd name="connsiteY3" fmla="*/ 17353 h 134475"/>
                <a:gd name="connsiteX4" fmla="*/ 379261 w 608198"/>
                <a:gd name="connsiteY4" fmla="*/ 131653 h 134475"/>
                <a:gd name="connsiteX5" fmla="*/ 607861 w 608198"/>
                <a:gd name="connsiteY5" fmla="*/ 78736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198" h="134475">
                  <a:moveTo>
                    <a:pt x="607861" y="78736"/>
                  </a:moveTo>
                  <a:cubicBezTo>
                    <a:pt x="599747" y="73444"/>
                    <a:pt x="426181" y="111545"/>
                    <a:pt x="330578" y="99903"/>
                  </a:cubicBezTo>
                  <a:cubicBezTo>
                    <a:pt x="234975" y="88261"/>
                    <a:pt x="81870" y="22644"/>
                    <a:pt x="34245" y="8886"/>
                  </a:cubicBezTo>
                  <a:cubicBezTo>
                    <a:pt x="-13380" y="-4872"/>
                    <a:pt x="-12675" y="-3108"/>
                    <a:pt x="44828" y="17353"/>
                  </a:cubicBezTo>
                  <a:cubicBezTo>
                    <a:pt x="102331" y="37814"/>
                    <a:pt x="282600" y="114720"/>
                    <a:pt x="379261" y="131653"/>
                  </a:cubicBezTo>
                  <a:cubicBezTo>
                    <a:pt x="475922" y="148586"/>
                    <a:pt x="615975" y="84028"/>
                    <a:pt x="607861" y="787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: 図形 1154">
              <a:extLst>
                <a:ext uri="{FF2B5EF4-FFF2-40B4-BE49-F238E27FC236}">
                  <a16:creationId xmlns:a16="http://schemas.microsoft.com/office/drawing/2014/main" id="{27AC5435-D552-4FCA-A8FF-C7A47F58770F}"/>
                </a:ext>
              </a:extLst>
            </p:cNvPr>
            <p:cNvSpPr/>
            <p:nvPr/>
          </p:nvSpPr>
          <p:spPr>
            <a:xfrm>
              <a:off x="2020866" y="3674479"/>
              <a:ext cx="602860" cy="293363"/>
            </a:xfrm>
            <a:custGeom>
              <a:avLst/>
              <a:gdLst>
                <a:gd name="connsiteX0" fmla="*/ 601684 w 602860"/>
                <a:gd name="connsiteY0" fmla="*/ 54 h 293363"/>
                <a:gd name="connsiteX1" fmla="*/ 315934 w 602860"/>
                <a:gd name="connsiteY1" fmla="*/ 245588 h 293363"/>
                <a:gd name="connsiteX2" fmla="*/ 4784 w 602860"/>
                <a:gd name="connsiteY2" fmla="*/ 268871 h 293363"/>
                <a:gd name="connsiteX3" fmla="*/ 146601 w 602860"/>
                <a:gd name="connsiteY3" fmla="*/ 283688 h 293363"/>
                <a:gd name="connsiteX4" fmla="*/ 406951 w 602860"/>
                <a:gd name="connsiteY4" fmla="*/ 268871 h 293363"/>
                <a:gd name="connsiteX5" fmla="*/ 601684 w 602860"/>
                <a:gd name="connsiteY5" fmla="*/ 54 h 29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860" h="293363">
                  <a:moveTo>
                    <a:pt x="601684" y="54"/>
                  </a:moveTo>
                  <a:cubicBezTo>
                    <a:pt x="586515" y="-3826"/>
                    <a:pt x="415417" y="200785"/>
                    <a:pt x="315934" y="245588"/>
                  </a:cubicBezTo>
                  <a:cubicBezTo>
                    <a:pt x="216451" y="290391"/>
                    <a:pt x="33006" y="262521"/>
                    <a:pt x="4784" y="268871"/>
                  </a:cubicBezTo>
                  <a:cubicBezTo>
                    <a:pt x="-23438" y="275221"/>
                    <a:pt x="79573" y="283688"/>
                    <a:pt x="146601" y="283688"/>
                  </a:cubicBezTo>
                  <a:cubicBezTo>
                    <a:pt x="213629" y="283688"/>
                    <a:pt x="332162" y="313321"/>
                    <a:pt x="406951" y="268871"/>
                  </a:cubicBezTo>
                  <a:cubicBezTo>
                    <a:pt x="481740" y="224421"/>
                    <a:pt x="616853" y="3934"/>
                    <a:pt x="601684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: 図形 1155">
              <a:extLst>
                <a:ext uri="{FF2B5EF4-FFF2-40B4-BE49-F238E27FC236}">
                  <a16:creationId xmlns:a16="http://schemas.microsoft.com/office/drawing/2014/main" id="{302FFCF4-BE08-458D-9818-3000F2503D19}"/>
                </a:ext>
              </a:extLst>
            </p:cNvPr>
            <p:cNvSpPr/>
            <p:nvPr/>
          </p:nvSpPr>
          <p:spPr>
            <a:xfrm>
              <a:off x="2304133" y="3634223"/>
              <a:ext cx="108894" cy="237495"/>
            </a:xfrm>
            <a:custGeom>
              <a:avLst/>
              <a:gdLst>
                <a:gd name="connsiteX0" fmla="*/ 108867 w 108894"/>
                <a:gd name="connsiteY0" fmla="*/ 94 h 237495"/>
                <a:gd name="connsiteX1" fmla="*/ 5150 w 108894"/>
                <a:gd name="connsiteY1" fmla="*/ 152494 h 237495"/>
                <a:gd name="connsiteX2" fmla="*/ 15734 w 108894"/>
                <a:gd name="connsiteY2" fmla="*/ 237160 h 237495"/>
                <a:gd name="connsiteX3" fmla="*/ 15734 w 108894"/>
                <a:gd name="connsiteY3" fmla="*/ 175777 h 237495"/>
                <a:gd name="connsiteX4" fmla="*/ 108867 w 108894"/>
                <a:gd name="connsiteY4" fmla="*/ 94 h 23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894" h="237495">
                  <a:moveTo>
                    <a:pt x="108867" y="94"/>
                  </a:moveTo>
                  <a:cubicBezTo>
                    <a:pt x="107103" y="-3786"/>
                    <a:pt x="20672" y="112983"/>
                    <a:pt x="5150" y="152494"/>
                  </a:cubicBezTo>
                  <a:cubicBezTo>
                    <a:pt x="-10372" y="192005"/>
                    <a:pt x="13970" y="233280"/>
                    <a:pt x="15734" y="237160"/>
                  </a:cubicBezTo>
                  <a:cubicBezTo>
                    <a:pt x="17498" y="241040"/>
                    <a:pt x="3034" y="210702"/>
                    <a:pt x="15734" y="175777"/>
                  </a:cubicBezTo>
                  <a:cubicBezTo>
                    <a:pt x="28434" y="140852"/>
                    <a:pt x="110631" y="3974"/>
                    <a:pt x="108867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: 図形 1156">
              <a:extLst>
                <a:ext uri="{FF2B5EF4-FFF2-40B4-BE49-F238E27FC236}">
                  <a16:creationId xmlns:a16="http://schemas.microsoft.com/office/drawing/2014/main" id="{CB45210A-955E-4459-AC0A-0A4544129B07}"/>
                </a:ext>
              </a:extLst>
            </p:cNvPr>
            <p:cNvSpPr/>
            <p:nvPr/>
          </p:nvSpPr>
          <p:spPr>
            <a:xfrm>
              <a:off x="3685083" y="2800347"/>
              <a:ext cx="310439" cy="68871"/>
            </a:xfrm>
            <a:custGeom>
              <a:avLst/>
              <a:gdLst>
                <a:gd name="connsiteX0" fmla="*/ 1092 w 310439"/>
                <a:gd name="connsiteY0" fmla="*/ 3 h 68871"/>
                <a:gd name="connsiteX1" fmla="*/ 302717 w 310439"/>
                <a:gd name="connsiteY1" fmla="*/ 63503 h 68871"/>
                <a:gd name="connsiteX2" fmla="*/ 204292 w 310439"/>
                <a:gd name="connsiteY2" fmla="*/ 60328 h 68871"/>
                <a:gd name="connsiteX3" fmla="*/ 1092 w 310439"/>
                <a:gd name="connsiteY3" fmla="*/ 3 h 6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39" h="68871">
                  <a:moveTo>
                    <a:pt x="1092" y="3"/>
                  </a:moveTo>
                  <a:cubicBezTo>
                    <a:pt x="17496" y="532"/>
                    <a:pt x="268850" y="53449"/>
                    <a:pt x="302717" y="63503"/>
                  </a:cubicBezTo>
                  <a:cubicBezTo>
                    <a:pt x="336584" y="73557"/>
                    <a:pt x="250859" y="67736"/>
                    <a:pt x="204292" y="60328"/>
                  </a:cubicBezTo>
                  <a:cubicBezTo>
                    <a:pt x="157725" y="52920"/>
                    <a:pt x="-15312" y="-526"/>
                    <a:pt x="1092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: 図形 1157">
              <a:extLst>
                <a:ext uri="{FF2B5EF4-FFF2-40B4-BE49-F238E27FC236}">
                  <a16:creationId xmlns:a16="http://schemas.microsoft.com/office/drawing/2014/main" id="{2128A4BA-FBBB-445C-A530-00A3F6EE219B}"/>
                </a:ext>
              </a:extLst>
            </p:cNvPr>
            <p:cNvSpPr/>
            <p:nvPr/>
          </p:nvSpPr>
          <p:spPr>
            <a:xfrm>
              <a:off x="3307665" y="2654489"/>
              <a:ext cx="334332" cy="92270"/>
            </a:xfrm>
            <a:custGeom>
              <a:avLst/>
              <a:gdLst>
                <a:gd name="connsiteX0" fmla="*/ 334060 w 334332"/>
                <a:gd name="connsiteY0" fmla="*/ 2986 h 92270"/>
                <a:gd name="connsiteX1" fmla="*/ 140385 w 334332"/>
                <a:gd name="connsiteY1" fmla="*/ 12511 h 92270"/>
                <a:gd name="connsiteX2" fmla="*/ 685 w 334332"/>
                <a:gd name="connsiteY2" fmla="*/ 91886 h 92270"/>
                <a:gd name="connsiteX3" fmla="*/ 95935 w 334332"/>
                <a:gd name="connsiteY3" fmla="*/ 41086 h 92270"/>
                <a:gd name="connsiteX4" fmla="*/ 334060 w 334332"/>
                <a:gd name="connsiteY4" fmla="*/ 2986 h 9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32" h="92270">
                  <a:moveTo>
                    <a:pt x="334060" y="2986"/>
                  </a:moveTo>
                  <a:cubicBezTo>
                    <a:pt x="341468" y="-1777"/>
                    <a:pt x="195947" y="-2306"/>
                    <a:pt x="140385" y="12511"/>
                  </a:cubicBezTo>
                  <a:cubicBezTo>
                    <a:pt x="84823" y="27328"/>
                    <a:pt x="8093" y="87124"/>
                    <a:pt x="685" y="91886"/>
                  </a:cubicBezTo>
                  <a:cubicBezTo>
                    <a:pt x="-6723" y="96649"/>
                    <a:pt x="47252" y="55903"/>
                    <a:pt x="95935" y="41086"/>
                  </a:cubicBezTo>
                  <a:cubicBezTo>
                    <a:pt x="144618" y="26269"/>
                    <a:pt x="326652" y="7749"/>
                    <a:pt x="334060" y="29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: 図形 1158">
              <a:extLst>
                <a:ext uri="{FF2B5EF4-FFF2-40B4-BE49-F238E27FC236}">
                  <a16:creationId xmlns:a16="http://schemas.microsoft.com/office/drawing/2014/main" id="{A25CF5CF-99F5-4F17-8148-D8E8D1A8938B}"/>
                </a:ext>
              </a:extLst>
            </p:cNvPr>
            <p:cNvSpPr/>
            <p:nvPr/>
          </p:nvSpPr>
          <p:spPr>
            <a:xfrm>
              <a:off x="1865128" y="5419540"/>
              <a:ext cx="487481" cy="178061"/>
            </a:xfrm>
            <a:custGeom>
              <a:avLst/>
              <a:gdLst>
                <a:gd name="connsiteX0" fmla="*/ 485960 w 487481"/>
                <a:gd name="connsiteY0" fmla="*/ 185 h 178061"/>
                <a:gd name="connsiteX1" fmla="*/ 124010 w 487481"/>
                <a:gd name="connsiteY1" fmla="*/ 114485 h 178061"/>
                <a:gd name="connsiteX2" fmla="*/ 6535 w 487481"/>
                <a:gd name="connsiteY2" fmla="*/ 176398 h 178061"/>
                <a:gd name="connsiteX3" fmla="*/ 39872 w 487481"/>
                <a:gd name="connsiteY3" fmla="*/ 154173 h 178061"/>
                <a:gd name="connsiteX4" fmla="*/ 246247 w 487481"/>
                <a:gd name="connsiteY4" fmla="*/ 89085 h 178061"/>
                <a:gd name="connsiteX5" fmla="*/ 485960 w 487481"/>
                <a:gd name="connsiteY5" fmla="*/ 185 h 17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481" h="178061">
                  <a:moveTo>
                    <a:pt x="485960" y="185"/>
                  </a:moveTo>
                  <a:cubicBezTo>
                    <a:pt x="465587" y="4418"/>
                    <a:pt x="203914" y="85116"/>
                    <a:pt x="124010" y="114485"/>
                  </a:cubicBezTo>
                  <a:cubicBezTo>
                    <a:pt x="44106" y="143854"/>
                    <a:pt x="20558" y="169783"/>
                    <a:pt x="6535" y="176398"/>
                  </a:cubicBezTo>
                  <a:cubicBezTo>
                    <a:pt x="-7488" y="183013"/>
                    <a:pt x="-80" y="168725"/>
                    <a:pt x="39872" y="154173"/>
                  </a:cubicBezTo>
                  <a:cubicBezTo>
                    <a:pt x="79824" y="139621"/>
                    <a:pt x="175868" y="112898"/>
                    <a:pt x="246247" y="89085"/>
                  </a:cubicBezTo>
                  <a:cubicBezTo>
                    <a:pt x="316626" y="65273"/>
                    <a:pt x="506333" y="-4048"/>
                    <a:pt x="485960" y="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: 図形 1159">
              <a:extLst>
                <a:ext uri="{FF2B5EF4-FFF2-40B4-BE49-F238E27FC236}">
                  <a16:creationId xmlns:a16="http://schemas.microsoft.com/office/drawing/2014/main" id="{39C215CC-7091-4EE3-8643-19D473274958}"/>
                </a:ext>
              </a:extLst>
            </p:cNvPr>
            <p:cNvSpPr/>
            <p:nvPr/>
          </p:nvSpPr>
          <p:spPr>
            <a:xfrm>
              <a:off x="1851511" y="5405076"/>
              <a:ext cx="485170" cy="184158"/>
            </a:xfrm>
            <a:custGeom>
              <a:avLst/>
              <a:gdLst>
                <a:gd name="connsiteX0" fmla="*/ 483702 w 485170"/>
                <a:gd name="connsiteY0" fmla="*/ 362 h 184158"/>
                <a:gd name="connsiteX1" fmla="*/ 99527 w 485170"/>
                <a:gd name="connsiteY1" fmla="*/ 121012 h 184158"/>
                <a:gd name="connsiteX2" fmla="*/ 1102 w 485170"/>
                <a:gd name="connsiteY2" fmla="*/ 182924 h 184158"/>
                <a:gd name="connsiteX3" fmla="*/ 43964 w 485170"/>
                <a:gd name="connsiteY3" fmla="*/ 163874 h 184158"/>
                <a:gd name="connsiteX4" fmla="*/ 224939 w 485170"/>
                <a:gd name="connsiteY4" fmla="*/ 86087 h 184158"/>
                <a:gd name="connsiteX5" fmla="*/ 483702 w 485170"/>
                <a:gd name="connsiteY5" fmla="*/ 362 h 18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170" h="184158">
                  <a:moveTo>
                    <a:pt x="483702" y="362"/>
                  </a:moveTo>
                  <a:cubicBezTo>
                    <a:pt x="462800" y="6183"/>
                    <a:pt x="179960" y="90585"/>
                    <a:pt x="99527" y="121012"/>
                  </a:cubicBezTo>
                  <a:cubicBezTo>
                    <a:pt x="19094" y="151439"/>
                    <a:pt x="10362" y="175780"/>
                    <a:pt x="1102" y="182924"/>
                  </a:cubicBezTo>
                  <a:cubicBezTo>
                    <a:pt x="-8158" y="190068"/>
                    <a:pt x="43964" y="163874"/>
                    <a:pt x="43964" y="163874"/>
                  </a:cubicBezTo>
                  <a:cubicBezTo>
                    <a:pt x="81270" y="147735"/>
                    <a:pt x="153237" y="111751"/>
                    <a:pt x="224939" y="86087"/>
                  </a:cubicBezTo>
                  <a:cubicBezTo>
                    <a:pt x="296641" y="60423"/>
                    <a:pt x="504604" y="-5459"/>
                    <a:pt x="483702" y="3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: 図形 1160">
              <a:extLst>
                <a:ext uri="{FF2B5EF4-FFF2-40B4-BE49-F238E27FC236}">
                  <a16:creationId xmlns:a16="http://schemas.microsoft.com/office/drawing/2014/main" id="{25B4DBEC-6C12-49E2-80F4-DBB3B4D99834}"/>
                </a:ext>
              </a:extLst>
            </p:cNvPr>
            <p:cNvSpPr/>
            <p:nvPr/>
          </p:nvSpPr>
          <p:spPr>
            <a:xfrm>
              <a:off x="1847683" y="5597494"/>
              <a:ext cx="1502076" cy="226617"/>
            </a:xfrm>
            <a:custGeom>
              <a:avLst/>
              <a:gdLst>
                <a:gd name="connsiteX0" fmla="*/ 6517 w 1502076"/>
                <a:gd name="connsiteY0" fmla="*/ 31 h 226617"/>
                <a:gd name="connsiteX1" fmla="*/ 87480 w 1502076"/>
                <a:gd name="connsiteY1" fmla="*/ 85756 h 226617"/>
                <a:gd name="connsiteX2" fmla="*/ 438317 w 1502076"/>
                <a:gd name="connsiteY2" fmla="*/ 176244 h 226617"/>
                <a:gd name="connsiteX3" fmla="*/ 733592 w 1502076"/>
                <a:gd name="connsiteY3" fmla="*/ 219106 h 226617"/>
                <a:gd name="connsiteX4" fmla="*/ 1143167 w 1502076"/>
                <a:gd name="connsiteY4" fmla="*/ 192119 h 226617"/>
                <a:gd name="connsiteX5" fmla="*/ 1317792 w 1502076"/>
                <a:gd name="connsiteY5" fmla="*/ 168306 h 226617"/>
                <a:gd name="connsiteX6" fmla="*/ 1501942 w 1502076"/>
                <a:gd name="connsiteY6" fmla="*/ 133381 h 226617"/>
                <a:gd name="connsiteX7" fmla="*/ 1336842 w 1502076"/>
                <a:gd name="connsiteY7" fmla="*/ 169894 h 226617"/>
                <a:gd name="connsiteX8" fmla="*/ 809792 w 1502076"/>
                <a:gd name="connsiteY8" fmla="*/ 225456 h 226617"/>
                <a:gd name="connsiteX9" fmla="*/ 441492 w 1502076"/>
                <a:gd name="connsiteY9" fmla="*/ 198469 h 226617"/>
                <a:gd name="connsiteX10" fmla="*/ 54142 w 1502076"/>
                <a:gd name="connsiteY10" fmla="*/ 95281 h 226617"/>
                <a:gd name="connsiteX11" fmla="*/ 6517 w 1502076"/>
                <a:gd name="connsiteY11" fmla="*/ 31 h 22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2076" h="226617">
                  <a:moveTo>
                    <a:pt x="6517" y="31"/>
                  </a:moveTo>
                  <a:cubicBezTo>
                    <a:pt x="12073" y="-1556"/>
                    <a:pt x="15514" y="56387"/>
                    <a:pt x="87480" y="85756"/>
                  </a:cubicBezTo>
                  <a:cubicBezTo>
                    <a:pt x="159446" y="115125"/>
                    <a:pt x="330632" y="154019"/>
                    <a:pt x="438317" y="176244"/>
                  </a:cubicBezTo>
                  <a:cubicBezTo>
                    <a:pt x="546002" y="198469"/>
                    <a:pt x="616117" y="216460"/>
                    <a:pt x="733592" y="219106"/>
                  </a:cubicBezTo>
                  <a:cubicBezTo>
                    <a:pt x="851067" y="221752"/>
                    <a:pt x="1045800" y="200586"/>
                    <a:pt x="1143167" y="192119"/>
                  </a:cubicBezTo>
                  <a:cubicBezTo>
                    <a:pt x="1240534" y="183652"/>
                    <a:pt x="1257996" y="178096"/>
                    <a:pt x="1317792" y="168306"/>
                  </a:cubicBezTo>
                  <a:cubicBezTo>
                    <a:pt x="1377588" y="158516"/>
                    <a:pt x="1498767" y="133116"/>
                    <a:pt x="1501942" y="133381"/>
                  </a:cubicBezTo>
                  <a:cubicBezTo>
                    <a:pt x="1505117" y="133646"/>
                    <a:pt x="1452200" y="154548"/>
                    <a:pt x="1336842" y="169894"/>
                  </a:cubicBezTo>
                  <a:cubicBezTo>
                    <a:pt x="1221484" y="185240"/>
                    <a:pt x="959017" y="220693"/>
                    <a:pt x="809792" y="225456"/>
                  </a:cubicBezTo>
                  <a:cubicBezTo>
                    <a:pt x="660567" y="230219"/>
                    <a:pt x="567434" y="220165"/>
                    <a:pt x="441492" y="198469"/>
                  </a:cubicBezTo>
                  <a:cubicBezTo>
                    <a:pt x="315550" y="176773"/>
                    <a:pt x="126638" y="123856"/>
                    <a:pt x="54142" y="95281"/>
                  </a:cubicBezTo>
                  <a:cubicBezTo>
                    <a:pt x="-18354" y="66706"/>
                    <a:pt x="961" y="1618"/>
                    <a:pt x="6517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: 図形 1161">
              <a:extLst>
                <a:ext uri="{FF2B5EF4-FFF2-40B4-BE49-F238E27FC236}">
                  <a16:creationId xmlns:a16="http://schemas.microsoft.com/office/drawing/2014/main" id="{97DDFF4C-68B5-4995-9816-05E69CE92A82}"/>
                </a:ext>
              </a:extLst>
            </p:cNvPr>
            <p:cNvSpPr/>
            <p:nvPr/>
          </p:nvSpPr>
          <p:spPr>
            <a:xfrm>
              <a:off x="1879256" y="5589542"/>
              <a:ext cx="1478706" cy="196967"/>
            </a:xfrm>
            <a:custGeom>
              <a:avLst/>
              <a:gdLst>
                <a:gd name="connsiteX0" fmla="*/ 344 w 1478706"/>
                <a:gd name="connsiteY0" fmla="*/ 46 h 196967"/>
                <a:gd name="connsiteX1" fmla="*/ 198782 w 1478706"/>
                <a:gd name="connsiteY1" fmla="*/ 106408 h 196967"/>
                <a:gd name="connsiteX2" fmla="*/ 554382 w 1478706"/>
                <a:gd name="connsiteY2" fmla="*/ 176258 h 196967"/>
                <a:gd name="connsiteX3" fmla="*/ 867119 w 1478706"/>
                <a:gd name="connsiteY3" fmla="*/ 196896 h 196967"/>
                <a:gd name="connsiteX4" fmla="*/ 1127469 w 1478706"/>
                <a:gd name="connsiteY4" fmla="*/ 181021 h 196967"/>
                <a:gd name="connsiteX5" fmla="*/ 1400519 w 1478706"/>
                <a:gd name="connsiteY5" fmla="*/ 131808 h 196967"/>
                <a:gd name="connsiteX6" fmla="*/ 1467194 w 1478706"/>
                <a:gd name="connsiteY6" fmla="*/ 103233 h 196967"/>
                <a:gd name="connsiteX7" fmla="*/ 1202082 w 1478706"/>
                <a:gd name="connsiteY7" fmla="*/ 160383 h 196967"/>
                <a:gd name="connsiteX8" fmla="*/ 843307 w 1478706"/>
                <a:gd name="connsiteY8" fmla="*/ 182608 h 196967"/>
                <a:gd name="connsiteX9" fmla="*/ 521044 w 1478706"/>
                <a:gd name="connsiteY9" fmla="*/ 166733 h 196967"/>
                <a:gd name="connsiteX10" fmla="*/ 243232 w 1478706"/>
                <a:gd name="connsiteY10" fmla="*/ 93708 h 196967"/>
                <a:gd name="connsiteX11" fmla="*/ 344 w 1478706"/>
                <a:gd name="connsiteY11" fmla="*/ 46 h 19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8706" h="196967">
                  <a:moveTo>
                    <a:pt x="344" y="46"/>
                  </a:moveTo>
                  <a:cubicBezTo>
                    <a:pt x="-7064" y="2163"/>
                    <a:pt x="106442" y="77039"/>
                    <a:pt x="198782" y="106408"/>
                  </a:cubicBezTo>
                  <a:cubicBezTo>
                    <a:pt x="291122" y="135777"/>
                    <a:pt x="442993" y="161177"/>
                    <a:pt x="554382" y="176258"/>
                  </a:cubicBezTo>
                  <a:cubicBezTo>
                    <a:pt x="665771" y="191339"/>
                    <a:pt x="771605" y="196102"/>
                    <a:pt x="867119" y="196896"/>
                  </a:cubicBezTo>
                  <a:cubicBezTo>
                    <a:pt x="962634" y="197690"/>
                    <a:pt x="1038569" y="191869"/>
                    <a:pt x="1127469" y="181021"/>
                  </a:cubicBezTo>
                  <a:cubicBezTo>
                    <a:pt x="1216369" y="170173"/>
                    <a:pt x="1343898" y="144773"/>
                    <a:pt x="1400519" y="131808"/>
                  </a:cubicBezTo>
                  <a:cubicBezTo>
                    <a:pt x="1457140" y="118843"/>
                    <a:pt x="1500267" y="98471"/>
                    <a:pt x="1467194" y="103233"/>
                  </a:cubicBezTo>
                  <a:cubicBezTo>
                    <a:pt x="1434121" y="107996"/>
                    <a:pt x="1306063" y="147154"/>
                    <a:pt x="1202082" y="160383"/>
                  </a:cubicBezTo>
                  <a:cubicBezTo>
                    <a:pt x="1098101" y="173612"/>
                    <a:pt x="956813" y="181550"/>
                    <a:pt x="843307" y="182608"/>
                  </a:cubicBezTo>
                  <a:cubicBezTo>
                    <a:pt x="729801" y="183666"/>
                    <a:pt x="621056" y="181550"/>
                    <a:pt x="521044" y="166733"/>
                  </a:cubicBezTo>
                  <a:cubicBezTo>
                    <a:pt x="421032" y="151916"/>
                    <a:pt x="330544" y="118050"/>
                    <a:pt x="243232" y="93708"/>
                  </a:cubicBezTo>
                  <a:cubicBezTo>
                    <a:pt x="155920" y="69366"/>
                    <a:pt x="7752" y="-2071"/>
                    <a:pt x="344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: 図形 1162">
              <a:extLst>
                <a:ext uri="{FF2B5EF4-FFF2-40B4-BE49-F238E27FC236}">
                  <a16:creationId xmlns:a16="http://schemas.microsoft.com/office/drawing/2014/main" id="{5D9E7CD9-A8D6-47DD-AA41-9E72A62714CE}"/>
                </a:ext>
              </a:extLst>
            </p:cNvPr>
            <p:cNvSpPr/>
            <p:nvPr/>
          </p:nvSpPr>
          <p:spPr>
            <a:xfrm>
              <a:off x="3352775" y="5581301"/>
              <a:ext cx="396079" cy="144903"/>
            </a:xfrm>
            <a:custGeom>
              <a:avLst/>
              <a:gdLst>
                <a:gd name="connsiteX0" fmla="*/ 25 w 396079"/>
                <a:gd name="connsiteY0" fmla="*/ 144812 h 144903"/>
                <a:gd name="connsiteX1" fmla="*/ 131788 w 396079"/>
                <a:gd name="connsiteY1" fmla="*/ 27337 h 144903"/>
                <a:gd name="connsiteX2" fmla="*/ 265138 w 396079"/>
                <a:gd name="connsiteY2" fmla="*/ 349 h 144903"/>
                <a:gd name="connsiteX3" fmla="*/ 395313 w 396079"/>
                <a:gd name="connsiteY3" fmla="*/ 11462 h 144903"/>
                <a:gd name="connsiteX4" fmla="*/ 309588 w 396079"/>
                <a:gd name="connsiteY4" fmla="*/ 3524 h 144903"/>
                <a:gd name="connsiteX5" fmla="*/ 122263 w 396079"/>
                <a:gd name="connsiteY5" fmla="*/ 46387 h 144903"/>
                <a:gd name="connsiteX6" fmla="*/ 25 w 396079"/>
                <a:gd name="connsiteY6" fmla="*/ 144812 h 14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079" h="144903">
                  <a:moveTo>
                    <a:pt x="25" y="144812"/>
                  </a:moveTo>
                  <a:cubicBezTo>
                    <a:pt x="1612" y="141637"/>
                    <a:pt x="87603" y="51414"/>
                    <a:pt x="131788" y="27337"/>
                  </a:cubicBezTo>
                  <a:cubicBezTo>
                    <a:pt x="175974" y="3260"/>
                    <a:pt x="221217" y="2995"/>
                    <a:pt x="265138" y="349"/>
                  </a:cubicBezTo>
                  <a:cubicBezTo>
                    <a:pt x="309059" y="-2297"/>
                    <a:pt x="387905" y="10933"/>
                    <a:pt x="395313" y="11462"/>
                  </a:cubicBezTo>
                  <a:cubicBezTo>
                    <a:pt x="402721" y="11991"/>
                    <a:pt x="355096" y="-2297"/>
                    <a:pt x="309588" y="3524"/>
                  </a:cubicBezTo>
                  <a:cubicBezTo>
                    <a:pt x="264080" y="9345"/>
                    <a:pt x="172005" y="25220"/>
                    <a:pt x="122263" y="46387"/>
                  </a:cubicBezTo>
                  <a:cubicBezTo>
                    <a:pt x="72521" y="67554"/>
                    <a:pt x="-1562" y="147987"/>
                    <a:pt x="25" y="144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: 図形 1163">
              <a:extLst>
                <a:ext uri="{FF2B5EF4-FFF2-40B4-BE49-F238E27FC236}">
                  <a16:creationId xmlns:a16="http://schemas.microsoft.com/office/drawing/2014/main" id="{37BE6AC5-9B9A-44A5-B119-A75CC06CFD9A}"/>
                </a:ext>
              </a:extLst>
            </p:cNvPr>
            <p:cNvSpPr/>
            <p:nvPr/>
          </p:nvSpPr>
          <p:spPr>
            <a:xfrm>
              <a:off x="3350697" y="5569890"/>
              <a:ext cx="359153" cy="123080"/>
            </a:xfrm>
            <a:custGeom>
              <a:avLst/>
              <a:gdLst>
                <a:gd name="connsiteX0" fmla="*/ 3691 w 359153"/>
                <a:gd name="connsiteY0" fmla="*/ 122885 h 123080"/>
                <a:gd name="connsiteX1" fmla="*/ 94178 w 359153"/>
                <a:gd name="connsiteY1" fmla="*/ 33985 h 123080"/>
                <a:gd name="connsiteX2" fmla="*/ 149741 w 359153"/>
                <a:gd name="connsiteY2" fmla="*/ 10173 h 123080"/>
                <a:gd name="connsiteX3" fmla="*/ 357703 w 359153"/>
                <a:gd name="connsiteY3" fmla="*/ 10173 h 123080"/>
                <a:gd name="connsiteX4" fmla="*/ 230703 w 359153"/>
                <a:gd name="connsiteY4" fmla="*/ 6998 h 123080"/>
                <a:gd name="connsiteX5" fmla="*/ 3691 w 359153"/>
                <a:gd name="connsiteY5" fmla="*/ 122885 h 12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153" h="123080">
                  <a:moveTo>
                    <a:pt x="3691" y="122885"/>
                  </a:moveTo>
                  <a:cubicBezTo>
                    <a:pt x="-19063" y="127383"/>
                    <a:pt x="69836" y="52770"/>
                    <a:pt x="94178" y="33985"/>
                  </a:cubicBezTo>
                  <a:cubicBezTo>
                    <a:pt x="118520" y="15200"/>
                    <a:pt x="105820" y="14142"/>
                    <a:pt x="149741" y="10173"/>
                  </a:cubicBezTo>
                  <a:cubicBezTo>
                    <a:pt x="193662" y="6204"/>
                    <a:pt x="344209" y="10702"/>
                    <a:pt x="357703" y="10173"/>
                  </a:cubicBezTo>
                  <a:cubicBezTo>
                    <a:pt x="371197" y="9644"/>
                    <a:pt x="287588" y="-10200"/>
                    <a:pt x="230703" y="6998"/>
                  </a:cubicBezTo>
                  <a:cubicBezTo>
                    <a:pt x="173818" y="24196"/>
                    <a:pt x="26445" y="118387"/>
                    <a:pt x="3691" y="1228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: 図形 1164">
              <a:extLst>
                <a:ext uri="{FF2B5EF4-FFF2-40B4-BE49-F238E27FC236}">
                  <a16:creationId xmlns:a16="http://schemas.microsoft.com/office/drawing/2014/main" id="{F8E929EE-6714-4F19-A931-9528163D1173}"/>
                </a:ext>
              </a:extLst>
            </p:cNvPr>
            <p:cNvSpPr/>
            <p:nvPr/>
          </p:nvSpPr>
          <p:spPr>
            <a:xfrm>
              <a:off x="3719798" y="5572066"/>
              <a:ext cx="544227" cy="20697"/>
            </a:xfrm>
            <a:custGeom>
              <a:avLst/>
              <a:gdLst>
                <a:gd name="connsiteX0" fmla="*/ 1302 w 544227"/>
                <a:gd name="connsiteY0" fmla="*/ 3234 h 20697"/>
                <a:gd name="connsiteX1" fmla="*/ 226727 w 544227"/>
                <a:gd name="connsiteY1" fmla="*/ 20697 h 20697"/>
                <a:gd name="connsiteX2" fmla="*/ 483902 w 544227"/>
                <a:gd name="connsiteY2" fmla="*/ 3234 h 20697"/>
                <a:gd name="connsiteX3" fmla="*/ 544227 w 544227"/>
                <a:gd name="connsiteY3" fmla="*/ 3234 h 20697"/>
                <a:gd name="connsiteX4" fmla="*/ 331502 w 544227"/>
                <a:gd name="connsiteY4" fmla="*/ 59 h 20697"/>
                <a:gd name="connsiteX5" fmla="*/ 1302 w 544227"/>
                <a:gd name="connsiteY5" fmla="*/ 3234 h 2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227" h="20697">
                  <a:moveTo>
                    <a:pt x="1302" y="3234"/>
                  </a:moveTo>
                  <a:cubicBezTo>
                    <a:pt x="-16161" y="6674"/>
                    <a:pt x="146294" y="20697"/>
                    <a:pt x="226727" y="20697"/>
                  </a:cubicBezTo>
                  <a:cubicBezTo>
                    <a:pt x="307160" y="20697"/>
                    <a:pt x="430985" y="6144"/>
                    <a:pt x="483902" y="3234"/>
                  </a:cubicBezTo>
                  <a:cubicBezTo>
                    <a:pt x="536819" y="324"/>
                    <a:pt x="544227" y="3234"/>
                    <a:pt x="544227" y="3234"/>
                  </a:cubicBezTo>
                  <a:cubicBezTo>
                    <a:pt x="518827" y="2705"/>
                    <a:pt x="418285" y="-470"/>
                    <a:pt x="331502" y="59"/>
                  </a:cubicBezTo>
                  <a:lnTo>
                    <a:pt x="1302" y="32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: 図形 1165">
              <a:extLst>
                <a:ext uri="{FF2B5EF4-FFF2-40B4-BE49-F238E27FC236}">
                  <a16:creationId xmlns:a16="http://schemas.microsoft.com/office/drawing/2014/main" id="{6C7AD131-17A7-406E-BD14-EB0493507DE6}"/>
                </a:ext>
              </a:extLst>
            </p:cNvPr>
            <p:cNvSpPr/>
            <p:nvPr/>
          </p:nvSpPr>
          <p:spPr>
            <a:xfrm>
              <a:off x="4176315" y="5573694"/>
              <a:ext cx="459282" cy="158806"/>
            </a:xfrm>
            <a:custGeom>
              <a:avLst/>
              <a:gdLst>
                <a:gd name="connsiteX0" fmla="*/ 13098 w 459282"/>
                <a:gd name="connsiteY0" fmla="*/ 14306 h 158806"/>
                <a:gd name="connsiteX1" fmla="*/ 70248 w 459282"/>
                <a:gd name="connsiteY1" fmla="*/ 14306 h 158806"/>
                <a:gd name="connsiteX2" fmla="*/ 355998 w 459282"/>
                <a:gd name="connsiteY2" fmla="*/ 3194 h 158806"/>
                <a:gd name="connsiteX3" fmla="*/ 400448 w 459282"/>
                <a:gd name="connsiteY3" fmla="*/ 79394 h 158806"/>
                <a:gd name="connsiteX4" fmla="*/ 459185 w 459282"/>
                <a:gd name="connsiteY4" fmla="*/ 158769 h 158806"/>
                <a:gd name="connsiteX5" fmla="*/ 413148 w 459282"/>
                <a:gd name="connsiteY5" fmla="*/ 88919 h 158806"/>
                <a:gd name="connsiteX6" fmla="*/ 367110 w 459282"/>
                <a:gd name="connsiteY6" fmla="*/ 25419 h 158806"/>
                <a:gd name="connsiteX7" fmla="*/ 13098 w 459282"/>
                <a:gd name="connsiteY7" fmla="*/ 14306 h 15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282" h="158806">
                  <a:moveTo>
                    <a:pt x="13098" y="14306"/>
                  </a:moveTo>
                  <a:cubicBezTo>
                    <a:pt x="-36379" y="12454"/>
                    <a:pt x="70248" y="14306"/>
                    <a:pt x="70248" y="14306"/>
                  </a:cubicBezTo>
                  <a:cubicBezTo>
                    <a:pt x="127398" y="12454"/>
                    <a:pt x="300965" y="-7654"/>
                    <a:pt x="355998" y="3194"/>
                  </a:cubicBezTo>
                  <a:cubicBezTo>
                    <a:pt x="411031" y="14042"/>
                    <a:pt x="383250" y="53465"/>
                    <a:pt x="400448" y="79394"/>
                  </a:cubicBezTo>
                  <a:cubicBezTo>
                    <a:pt x="417646" y="105323"/>
                    <a:pt x="457068" y="157181"/>
                    <a:pt x="459185" y="158769"/>
                  </a:cubicBezTo>
                  <a:cubicBezTo>
                    <a:pt x="461302" y="160357"/>
                    <a:pt x="428494" y="111144"/>
                    <a:pt x="413148" y="88919"/>
                  </a:cubicBezTo>
                  <a:cubicBezTo>
                    <a:pt x="397802" y="66694"/>
                    <a:pt x="430875" y="37325"/>
                    <a:pt x="367110" y="25419"/>
                  </a:cubicBezTo>
                  <a:cubicBezTo>
                    <a:pt x="303345" y="13513"/>
                    <a:pt x="62575" y="16158"/>
                    <a:pt x="13098" y="14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: 図形 1166">
              <a:extLst>
                <a:ext uri="{FF2B5EF4-FFF2-40B4-BE49-F238E27FC236}">
                  <a16:creationId xmlns:a16="http://schemas.microsoft.com/office/drawing/2014/main" id="{19958BB0-5C29-4FFA-B397-35FF4EEB714E}"/>
                </a:ext>
              </a:extLst>
            </p:cNvPr>
            <p:cNvSpPr/>
            <p:nvPr/>
          </p:nvSpPr>
          <p:spPr>
            <a:xfrm>
              <a:off x="4185943" y="5551340"/>
              <a:ext cx="443364" cy="190687"/>
            </a:xfrm>
            <a:custGeom>
              <a:avLst/>
              <a:gdLst>
                <a:gd name="connsiteX0" fmla="*/ 295 w 443364"/>
                <a:gd name="connsiteY0" fmla="*/ 19198 h 190687"/>
                <a:gd name="connsiteX1" fmla="*/ 289220 w 443364"/>
                <a:gd name="connsiteY1" fmla="*/ 9673 h 190687"/>
                <a:gd name="connsiteX2" fmla="*/ 376532 w 443364"/>
                <a:gd name="connsiteY2" fmla="*/ 4910 h 190687"/>
                <a:gd name="connsiteX3" fmla="*/ 432095 w 443364"/>
                <a:gd name="connsiteY3" fmla="*/ 84285 h 190687"/>
                <a:gd name="connsiteX4" fmla="*/ 436857 w 443364"/>
                <a:gd name="connsiteY4" fmla="*/ 163660 h 190687"/>
                <a:gd name="connsiteX5" fmla="*/ 428920 w 443364"/>
                <a:gd name="connsiteY5" fmla="*/ 189060 h 190687"/>
                <a:gd name="connsiteX6" fmla="*/ 443207 w 443364"/>
                <a:gd name="connsiteY6" fmla="*/ 123973 h 190687"/>
                <a:gd name="connsiteX7" fmla="*/ 417807 w 443364"/>
                <a:gd name="connsiteY7" fmla="*/ 55710 h 190687"/>
                <a:gd name="connsiteX8" fmla="*/ 347957 w 443364"/>
                <a:gd name="connsiteY8" fmla="*/ 14435 h 190687"/>
                <a:gd name="connsiteX9" fmla="*/ 295 w 443364"/>
                <a:gd name="connsiteY9" fmla="*/ 19198 h 19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364" h="190687">
                  <a:moveTo>
                    <a:pt x="295" y="19198"/>
                  </a:moveTo>
                  <a:cubicBezTo>
                    <a:pt x="-9494" y="18404"/>
                    <a:pt x="226514" y="12054"/>
                    <a:pt x="289220" y="9673"/>
                  </a:cubicBezTo>
                  <a:cubicBezTo>
                    <a:pt x="351926" y="7292"/>
                    <a:pt x="352719" y="-7525"/>
                    <a:pt x="376532" y="4910"/>
                  </a:cubicBezTo>
                  <a:cubicBezTo>
                    <a:pt x="400345" y="17345"/>
                    <a:pt x="422041" y="57827"/>
                    <a:pt x="432095" y="84285"/>
                  </a:cubicBezTo>
                  <a:cubicBezTo>
                    <a:pt x="442149" y="110743"/>
                    <a:pt x="437386" y="146198"/>
                    <a:pt x="436857" y="163660"/>
                  </a:cubicBezTo>
                  <a:cubicBezTo>
                    <a:pt x="436328" y="181122"/>
                    <a:pt x="427862" y="195674"/>
                    <a:pt x="428920" y="189060"/>
                  </a:cubicBezTo>
                  <a:cubicBezTo>
                    <a:pt x="429978" y="182446"/>
                    <a:pt x="445059" y="146198"/>
                    <a:pt x="443207" y="123973"/>
                  </a:cubicBezTo>
                  <a:cubicBezTo>
                    <a:pt x="441355" y="101748"/>
                    <a:pt x="433682" y="73966"/>
                    <a:pt x="417807" y="55710"/>
                  </a:cubicBezTo>
                  <a:cubicBezTo>
                    <a:pt x="401932" y="37454"/>
                    <a:pt x="413574" y="21314"/>
                    <a:pt x="347957" y="14435"/>
                  </a:cubicBezTo>
                  <a:cubicBezTo>
                    <a:pt x="282340" y="7556"/>
                    <a:pt x="10084" y="19992"/>
                    <a:pt x="295" y="191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: 図形 1167">
              <a:extLst>
                <a:ext uri="{FF2B5EF4-FFF2-40B4-BE49-F238E27FC236}">
                  <a16:creationId xmlns:a16="http://schemas.microsoft.com/office/drawing/2014/main" id="{6BAF556D-0C68-4756-BB04-0C5457A7B899}"/>
                </a:ext>
              </a:extLst>
            </p:cNvPr>
            <p:cNvSpPr/>
            <p:nvPr/>
          </p:nvSpPr>
          <p:spPr>
            <a:xfrm>
              <a:off x="4631811" y="5470905"/>
              <a:ext cx="405956" cy="256594"/>
            </a:xfrm>
            <a:custGeom>
              <a:avLst/>
              <a:gdLst>
                <a:gd name="connsiteX0" fmla="*/ 2102 w 405956"/>
                <a:gd name="connsiteY0" fmla="*/ 255208 h 256594"/>
                <a:gd name="connsiteX1" fmla="*/ 68777 w 405956"/>
                <a:gd name="connsiteY1" fmla="*/ 71058 h 256594"/>
                <a:gd name="connsiteX2" fmla="*/ 210064 w 405956"/>
                <a:gd name="connsiteY2" fmla="*/ 26608 h 256594"/>
                <a:gd name="connsiteX3" fmla="*/ 362464 w 405956"/>
                <a:gd name="connsiteY3" fmla="*/ 52008 h 256594"/>
                <a:gd name="connsiteX4" fmla="*/ 403739 w 405956"/>
                <a:gd name="connsiteY4" fmla="*/ 104395 h 256594"/>
                <a:gd name="connsiteX5" fmla="*/ 310077 w 405956"/>
                <a:gd name="connsiteY5" fmla="*/ 23433 h 256594"/>
                <a:gd name="connsiteX6" fmla="*/ 159264 w 405956"/>
                <a:gd name="connsiteY6" fmla="*/ 9145 h 256594"/>
                <a:gd name="connsiteX7" fmla="*/ 29089 w 405956"/>
                <a:gd name="connsiteY7" fmla="*/ 148845 h 256594"/>
                <a:gd name="connsiteX8" fmla="*/ 2102 w 405956"/>
                <a:gd name="connsiteY8" fmla="*/ 255208 h 25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956" h="256594">
                  <a:moveTo>
                    <a:pt x="2102" y="255208"/>
                  </a:moveTo>
                  <a:cubicBezTo>
                    <a:pt x="8717" y="242243"/>
                    <a:pt x="34117" y="109158"/>
                    <a:pt x="68777" y="71058"/>
                  </a:cubicBezTo>
                  <a:cubicBezTo>
                    <a:pt x="103437" y="32958"/>
                    <a:pt x="161116" y="29783"/>
                    <a:pt x="210064" y="26608"/>
                  </a:cubicBezTo>
                  <a:cubicBezTo>
                    <a:pt x="259012" y="23433"/>
                    <a:pt x="330185" y="39044"/>
                    <a:pt x="362464" y="52008"/>
                  </a:cubicBezTo>
                  <a:cubicBezTo>
                    <a:pt x="394743" y="64972"/>
                    <a:pt x="412470" y="109157"/>
                    <a:pt x="403739" y="104395"/>
                  </a:cubicBezTo>
                  <a:cubicBezTo>
                    <a:pt x="395008" y="99633"/>
                    <a:pt x="350823" y="39308"/>
                    <a:pt x="310077" y="23433"/>
                  </a:cubicBezTo>
                  <a:cubicBezTo>
                    <a:pt x="269331" y="7558"/>
                    <a:pt x="206095" y="-11757"/>
                    <a:pt x="159264" y="9145"/>
                  </a:cubicBezTo>
                  <a:cubicBezTo>
                    <a:pt x="112433" y="30047"/>
                    <a:pt x="53695" y="110745"/>
                    <a:pt x="29089" y="148845"/>
                  </a:cubicBezTo>
                  <a:cubicBezTo>
                    <a:pt x="4483" y="186945"/>
                    <a:pt x="-4513" y="268173"/>
                    <a:pt x="2102" y="255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: 図形 1168">
              <a:extLst>
                <a:ext uri="{FF2B5EF4-FFF2-40B4-BE49-F238E27FC236}">
                  <a16:creationId xmlns:a16="http://schemas.microsoft.com/office/drawing/2014/main" id="{983603DA-D9C9-4F34-B8A6-96713F537A74}"/>
                </a:ext>
              </a:extLst>
            </p:cNvPr>
            <p:cNvSpPr/>
            <p:nvPr/>
          </p:nvSpPr>
          <p:spPr>
            <a:xfrm>
              <a:off x="3686402" y="5598919"/>
              <a:ext cx="413633" cy="128059"/>
            </a:xfrm>
            <a:custGeom>
              <a:avLst/>
              <a:gdLst>
                <a:gd name="connsiteX0" fmla="*/ 1361 w 413633"/>
                <a:gd name="connsiteY0" fmla="*/ 194 h 128059"/>
                <a:gd name="connsiteX1" fmla="*/ 333148 w 413633"/>
                <a:gd name="connsiteY1" fmla="*/ 100206 h 128059"/>
                <a:gd name="connsiteX2" fmla="*/ 407761 w 413633"/>
                <a:gd name="connsiteY2" fmla="*/ 127194 h 128059"/>
                <a:gd name="connsiteX3" fmla="*/ 222023 w 413633"/>
                <a:gd name="connsiteY3" fmla="*/ 76394 h 128059"/>
                <a:gd name="connsiteX4" fmla="*/ 1361 w 413633"/>
                <a:gd name="connsiteY4" fmla="*/ 194 h 12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633" h="128059">
                  <a:moveTo>
                    <a:pt x="1361" y="194"/>
                  </a:moveTo>
                  <a:cubicBezTo>
                    <a:pt x="19882" y="4163"/>
                    <a:pt x="265415" y="79039"/>
                    <a:pt x="333148" y="100206"/>
                  </a:cubicBezTo>
                  <a:cubicBezTo>
                    <a:pt x="400881" y="121373"/>
                    <a:pt x="426282" y="131163"/>
                    <a:pt x="407761" y="127194"/>
                  </a:cubicBezTo>
                  <a:cubicBezTo>
                    <a:pt x="389240" y="123225"/>
                    <a:pt x="285788" y="98619"/>
                    <a:pt x="222023" y="76394"/>
                  </a:cubicBezTo>
                  <a:cubicBezTo>
                    <a:pt x="158258" y="54169"/>
                    <a:pt x="-17160" y="-3775"/>
                    <a:pt x="1361" y="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: 図形 1169">
              <a:extLst>
                <a:ext uri="{FF2B5EF4-FFF2-40B4-BE49-F238E27FC236}">
                  <a16:creationId xmlns:a16="http://schemas.microsoft.com/office/drawing/2014/main" id="{1C503C02-B88E-4CEB-BFAA-744DFC56478B}"/>
                </a:ext>
              </a:extLst>
            </p:cNvPr>
            <p:cNvSpPr/>
            <p:nvPr/>
          </p:nvSpPr>
          <p:spPr>
            <a:xfrm>
              <a:off x="3816075" y="5590388"/>
              <a:ext cx="400821" cy="139800"/>
            </a:xfrm>
            <a:custGeom>
              <a:avLst/>
              <a:gdLst>
                <a:gd name="connsiteX0" fmla="*/ 3450 w 400821"/>
                <a:gd name="connsiteY0" fmla="*/ 787 h 139800"/>
                <a:gd name="connsiteX1" fmla="*/ 395563 w 400821"/>
                <a:gd name="connsiteY1" fmla="*/ 137312 h 139800"/>
                <a:gd name="connsiteX2" fmla="*/ 214588 w 400821"/>
                <a:gd name="connsiteY2" fmla="*/ 83337 h 139800"/>
                <a:gd name="connsiteX3" fmla="*/ 3450 w 400821"/>
                <a:gd name="connsiteY3" fmla="*/ 787 h 1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821" h="139800">
                  <a:moveTo>
                    <a:pt x="3450" y="787"/>
                  </a:moveTo>
                  <a:cubicBezTo>
                    <a:pt x="33613" y="9783"/>
                    <a:pt x="360373" y="123554"/>
                    <a:pt x="395563" y="137312"/>
                  </a:cubicBezTo>
                  <a:cubicBezTo>
                    <a:pt x="430753" y="151070"/>
                    <a:pt x="280205" y="104239"/>
                    <a:pt x="214588" y="83337"/>
                  </a:cubicBezTo>
                  <a:cubicBezTo>
                    <a:pt x="148971" y="62435"/>
                    <a:pt x="-26713" y="-8209"/>
                    <a:pt x="3450" y="7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: 図形 1170">
              <a:extLst>
                <a:ext uri="{FF2B5EF4-FFF2-40B4-BE49-F238E27FC236}">
                  <a16:creationId xmlns:a16="http://schemas.microsoft.com/office/drawing/2014/main" id="{3D69955D-8F81-4F0F-AE08-D21A8832AE20}"/>
                </a:ext>
              </a:extLst>
            </p:cNvPr>
            <p:cNvSpPr/>
            <p:nvPr/>
          </p:nvSpPr>
          <p:spPr>
            <a:xfrm>
              <a:off x="4341571" y="5789291"/>
              <a:ext cx="339281" cy="129569"/>
            </a:xfrm>
            <a:custGeom>
              <a:avLst/>
              <a:gdLst>
                <a:gd name="connsiteX0" fmla="*/ 242 w 339281"/>
                <a:gd name="connsiteY0" fmla="*/ 322 h 129569"/>
                <a:gd name="connsiteX1" fmla="*/ 279642 w 339281"/>
                <a:gd name="connsiteY1" fmla="*/ 108272 h 129569"/>
                <a:gd name="connsiteX2" fmla="*/ 336792 w 339281"/>
                <a:gd name="connsiteY2" fmla="*/ 127322 h 129569"/>
                <a:gd name="connsiteX3" fmla="*/ 232017 w 339281"/>
                <a:gd name="connsiteY3" fmla="*/ 76522 h 129569"/>
                <a:gd name="connsiteX4" fmla="*/ 242 w 339281"/>
                <a:gd name="connsiteY4" fmla="*/ 322 h 12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281" h="129569">
                  <a:moveTo>
                    <a:pt x="242" y="322"/>
                  </a:moveTo>
                  <a:cubicBezTo>
                    <a:pt x="8179" y="5614"/>
                    <a:pt x="223550" y="87105"/>
                    <a:pt x="279642" y="108272"/>
                  </a:cubicBezTo>
                  <a:cubicBezTo>
                    <a:pt x="335734" y="129439"/>
                    <a:pt x="344729" y="132614"/>
                    <a:pt x="336792" y="127322"/>
                  </a:cubicBezTo>
                  <a:cubicBezTo>
                    <a:pt x="328855" y="122030"/>
                    <a:pt x="282553" y="96630"/>
                    <a:pt x="232017" y="76522"/>
                  </a:cubicBezTo>
                  <a:cubicBezTo>
                    <a:pt x="181481" y="56414"/>
                    <a:pt x="-7695" y="-4970"/>
                    <a:pt x="242" y="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C6E5043D-F645-461C-A68E-07FE792DC8D0}"/>
                </a:ext>
              </a:extLst>
            </p:cNvPr>
            <p:cNvSpPr/>
            <p:nvPr/>
          </p:nvSpPr>
          <p:spPr>
            <a:xfrm>
              <a:off x="4170920" y="5765638"/>
              <a:ext cx="539709" cy="252655"/>
            </a:xfrm>
            <a:custGeom>
              <a:avLst/>
              <a:gdLst>
                <a:gd name="connsiteX0" fmla="*/ 5793 w 539709"/>
                <a:gd name="connsiteY0" fmla="*/ 3337 h 252655"/>
                <a:gd name="connsiteX1" fmla="*/ 448705 w 539709"/>
                <a:gd name="connsiteY1" fmla="*/ 154150 h 252655"/>
                <a:gd name="connsiteX2" fmla="*/ 499505 w 539709"/>
                <a:gd name="connsiteY2" fmla="*/ 187487 h 252655"/>
                <a:gd name="connsiteX3" fmla="*/ 539193 w 539709"/>
                <a:gd name="connsiteY3" fmla="*/ 252575 h 252655"/>
                <a:gd name="connsiteX4" fmla="*/ 470930 w 539709"/>
                <a:gd name="connsiteY4" fmla="*/ 173200 h 252655"/>
                <a:gd name="connsiteX5" fmla="*/ 213755 w 539709"/>
                <a:gd name="connsiteY5" fmla="*/ 58900 h 252655"/>
                <a:gd name="connsiteX6" fmla="*/ 5793 w 539709"/>
                <a:gd name="connsiteY6" fmla="*/ 3337 h 25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709" h="252655">
                  <a:moveTo>
                    <a:pt x="5793" y="3337"/>
                  </a:moveTo>
                  <a:cubicBezTo>
                    <a:pt x="44951" y="19212"/>
                    <a:pt x="366420" y="123458"/>
                    <a:pt x="448705" y="154150"/>
                  </a:cubicBezTo>
                  <a:cubicBezTo>
                    <a:pt x="530990" y="184842"/>
                    <a:pt x="484424" y="171083"/>
                    <a:pt x="499505" y="187487"/>
                  </a:cubicBezTo>
                  <a:cubicBezTo>
                    <a:pt x="514586" y="203891"/>
                    <a:pt x="543955" y="254956"/>
                    <a:pt x="539193" y="252575"/>
                  </a:cubicBezTo>
                  <a:cubicBezTo>
                    <a:pt x="534431" y="250194"/>
                    <a:pt x="525170" y="205479"/>
                    <a:pt x="470930" y="173200"/>
                  </a:cubicBezTo>
                  <a:cubicBezTo>
                    <a:pt x="416690" y="140921"/>
                    <a:pt x="291542" y="85887"/>
                    <a:pt x="213755" y="58900"/>
                  </a:cubicBezTo>
                  <a:cubicBezTo>
                    <a:pt x="135968" y="31913"/>
                    <a:pt x="-33365" y="-12538"/>
                    <a:pt x="5793" y="3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: 図形 1172">
              <a:extLst>
                <a:ext uri="{FF2B5EF4-FFF2-40B4-BE49-F238E27FC236}">
                  <a16:creationId xmlns:a16="http://schemas.microsoft.com/office/drawing/2014/main" id="{97A8BD54-C7BC-4EE5-A9F9-304DAB0EEC37}"/>
                </a:ext>
              </a:extLst>
            </p:cNvPr>
            <p:cNvSpPr/>
            <p:nvPr/>
          </p:nvSpPr>
          <p:spPr>
            <a:xfrm>
              <a:off x="3309910" y="5706624"/>
              <a:ext cx="84288" cy="692573"/>
            </a:xfrm>
            <a:custGeom>
              <a:avLst/>
              <a:gdLst>
                <a:gd name="connsiteX0" fmla="*/ 84165 w 84288"/>
                <a:gd name="connsiteY0" fmla="*/ 2026 h 692573"/>
                <a:gd name="connsiteX1" fmla="*/ 20665 w 84288"/>
                <a:gd name="connsiteY1" fmla="*/ 294126 h 692573"/>
                <a:gd name="connsiteX2" fmla="*/ 39715 w 84288"/>
                <a:gd name="connsiteY2" fmla="*/ 687826 h 692573"/>
                <a:gd name="connsiteX3" fmla="*/ 20665 w 84288"/>
                <a:gd name="connsiteY3" fmla="*/ 490976 h 692573"/>
                <a:gd name="connsiteX4" fmla="*/ 1615 w 84288"/>
                <a:gd name="connsiteY4" fmla="*/ 179826 h 692573"/>
                <a:gd name="connsiteX5" fmla="*/ 84165 w 84288"/>
                <a:gd name="connsiteY5" fmla="*/ 2026 h 6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88" h="692573">
                  <a:moveTo>
                    <a:pt x="84165" y="2026"/>
                  </a:moveTo>
                  <a:cubicBezTo>
                    <a:pt x="87340" y="21076"/>
                    <a:pt x="28073" y="179826"/>
                    <a:pt x="20665" y="294126"/>
                  </a:cubicBezTo>
                  <a:cubicBezTo>
                    <a:pt x="13257" y="408426"/>
                    <a:pt x="39715" y="655018"/>
                    <a:pt x="39715" y="687826"/>
                  </a:cubicBezTo>
                  <a:cubicBezTo>
                    <a:pt x="39715" y="720634"/>
                    <a:pt x="27015" y="575643"/>
                    <a:pt x="20665" y="490976"/>
                  </a:cubicBezTo>
                  <a:cubicBezTo>
                    <a:pt x="14315" y="406309"/>
                    <a:pt x="-5793" y="257084"/>
                    <a:pt x="1615" y="179826"/>
                  </a:cubicBezTo>
                  <a:cubicBezTo>
                    <a:pt x="9023" y="102568"/>
                    <a:pt x="80990" y="-17024"/>
                    <a:pt x="84165" y="20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: 図形 1173">
              <a:extLst>
                <a:ext uri="{FF2B5EF4-FFF2-40B4-BE49-F238E27FC236}">
                  <a16:creationId xmlns:a16="http://schemas.microsoft.com/office/drawing/2014/main" id="{301790C8-023A-4D74-A1DF-9C03D8F1179C}"/>
                </a:ext>
              </a:extLst>
            </p:cNvPr>
            <p:cNvSpPr/>
            <p:nvPr/>
          </p:nvSpPr>
          <p:spPr>
            <a:xfrm>
              <a:off x="3266421" y="5705085"/>
              <a:ext cx="99141" cy="788763"/>
            </a:xfrm>
            <a:custGeom>
              <a:avLst/>
              <a:gdLst>
                <a:gd name="connsiteX0" fmla="*/ 99079 w 99141"/>
                <a:gd name="connsiteY0" fmla="*/ 3565 h 788763"/>
                <a:gd name="connsiteX1" fmla="*/ 16529 w 99141"/>
                <a:gd name="connsiteY1" fmla="*/ 244865 h 788763"/>
                <a:gd name="connsiteX2" fmla="*/ 80029 w 99141"/>
                <a:gd name="connsiteY2" fmla="*/ 746515 h 788763"/>
                <a:gd name="connsiteX3" fmla="*/ 64154 w 99141"/>
                <a:gd name="connsiteY3" fmla="*/ 692540 h 788763"/>
                <a:gd name="connsiteX4" fmla="*/ 654 w 99141"/>
                <a:gd name="connsiteY4" fmla="*/ 143265 h 788763"/>
                <a:gd name="connsiteX5" fmla="*/ 99079 w 99141"/>
                <a:gd name="connsiteY5" fmla="*/ 3565 h 78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141" h="788763">
                  <a:moveTo>
                    <a:pt x="99079" y="3565"/>
                  </a:moveTo>
                  <a:cubicBezTo>
                    <a:pt x="101725" y="20498"/>
                    <a:pt x="19704" y="121040"/>
                    <a:pt x="16529" y="244865"/>
                  </a:cubicBezTo>
                  <a:cubicBezTo>
                    <a:pt x="13354" y="368690"/>
                    <a:pt x="72092" y="671903"/>
                    <a:pt x="80029" y="746515"/>
                  </a:cubicBezTo>
                  <a:cubicBezTo>
                    <a:pt x="87966" y="821127"/>
                    <a:pt x="77383" y="793082"/>
                    <a:pt x="64154" y="692540"/>
                  </a:cubicBezTo>
                  <a:cubicBezTo>
                    <a:pt x="50925" y="591998"/>
                    <a:pt x="-6754" y="257036"/>
                    <a:pt x="654" y="143265"/>
                  </a:cubicBezTo>
                  <a:cubicBezTo>
                    <a:pt x="8062" y="29494"/>
                    <a:pt x="96433" y="-13368"/>
                    <a:pt x="99079" y="35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: 図形 1174">
              <a:extLst>
                <a:ext uri="{FF2B5EF4-FFF2-40B4-BE49-F238E27FC236}">
                  <a16:creationId xmlns:a16="http://schemas.microsoft.com/office/drawing/2014/main" id="{0C11BD3B-C50F-49F2-A9E2-B8BDBF18DE9C}"/>
                </a:ext>
              </a:extLst>
            </p:cNvPr>
            <p:cNvSpPr/>
            <p:nvPr/>
          </p:nvSpPr>
          <p:spPr>
            <a:xfrm>
              <a:off x="3524235" y="5711735"/>
              <a:ext cx="117523" cy="138381"/>
            </a:xfrm>
            <a:custGeom>
              <a:avLst/>
              <a:gdLst>
                <a:gd name="connsiteX0" fmla="*/ 117490 w 117523"/>
                <a:gd name="connsiteY0" fmla="*/ 90 h 138381"/>
                <a:gd name="connsiteX1" fmla="*/ 74628 w 117523"/>
                <a:gd name="connsiteY1" fmla="*/ 90578 h 138381"/>
                <a:gd name="connsiteX2" fmla="*/ 15 w 117523"/>
                <a:gd name="connsiteY2" fmla="*/ 138203 h 138381"/>
                <a:gd name="connsiteX3" fmla="*/ 68278 w 117523"/>
                <a:gd name="connsiteY3" fmla="*/ 74703 h 138381"/>
                <a:gd name="connsiteX4" fmla="*/ 117490 w 117523"/>
                <a:gd name="connsiteY4" fmla="*/ 90 h 1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23" h="138381">
                  <a:moveTo>
                    <a:pt x="117490" y="90"/>
                  </a:moveTo>
                  <a:cubicBezTo>
                    <a:pt x="118548" y="2736"/>
                    <a:pt x="94207" y="67559"/>
                    <a:pt x="74628" y="90578"/>
                  </a:cubicBezTo>
                  <a:cubicBezTo>
                    <a:pt x="55049" y="113597"/>
                    <a:pt x="1073" y="140849"/>
                    <a:pt x="15" y="138203"/>
                  </a:cubicBezTo>
                  <a:cubicBezTo>
                    <a:pt x="-1043" y="135557"/>
                    <a:pt x="51345" y="96134"/>
                    <a:pt x="68278" y="74703"/>
                  </a:cubicBezTo>
                  <a:cubicBezTo>
                    <a:pt x="85211" y="53272"/>
                    <a:pt x="116432" y="-2556"/>
                    <a:pt x="117490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2A3B9E19-51BD-4631-9F9E-8BC1ECFD50A8}"/>
                </a:ext>
              </a:extLst>
            </p:cNvPr>
            <p:cNvSpPr/>
            <p:nvPr/>
          </p:nvSpPr>
          <p:spPr>
            <a:xfrm>
              <a:off x="3554413" y="5862638"/>
              <a:ext cx="153987" cy="37405"/>
            </a:xfrm>
            <a:custGeom>
              <a:avLst/>
              <a:gdLst>
                <a:gd name="connsiteX0" fmla="*/ 0 w 153987"/>
                <a:gd name="connsiteY0" fmla="*/ 0 h 37405"/>
                <a:gd name="connsiteX1" fmla="*/ 84137 w 153987"/>
                <a:gd name="connsiteY1" fmla="*/ 33337 h 37405"/>
                <a:gd name="connsiteX2" fmla="*/ 153987 w 153987"/>
                <a:gd name="connsiteY2" fmla="*/ 34925 h 37405"/>
                <a:gd name="connsiteX3" fmla="*/ 85725 w 153987"/>
                <a:gd name="connsiteY3" fmla="*/ 15875 h 37405"/>
                <a:gd name="connsiteX4" fmla="*/ 0 w 153987"/>
                <a:gd name="connsiteY4" fmla="*/ 0 h 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87" h="37405">
                  <a:moveTo>
                    <a:pt x="0" y="0"/>
                  </a:moveTo>
                  <a:cubicBezTo>
                    <a:pt x="29236" y="13758"/>
                    <a:pt x="58473" y="27516"/>
                    <a:pt x="84137" y="33337"/>
                  </a:cubicBezTo>
                  <a:cubicBezTo>
                    <a:pt x="109801" y="39158"/>
                    <a:pt x="153722" y="37835"/>
                    <a:pt x="153987" y="34925"/>
                  </a:cubicBezTo>
                  <a:cubicBezTo>
                    <a:pt x="154252" y="32015"/>
                    <a:pt x="85725" y="15875"/>
                    <a:pt x="85725" y="158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: 図形 1176">
              <a:extLst>
                <a:ext uri="{FF2B5EF4-FFF2-40B4-BE49-F238E27FC236}">
                  <a16:creationId xmlns:a16="http://schemas.microsoft.com/office/drawing/2014/main" id="{4402CC67-12B4-40E1-B6B5-A1466274FC84}"/>
                </a:ext>
              </a:extLst>
            </p:cNvPr>
            <p:cNvSpPr/>
            <p:nvPr/>
          </p:nvSpPr>
          <p:spPr>
            <a:xfrm>
              <a:off x="3643041" y="5670345"/>
              <a:ext cx="180288" cy="223236"/>
            </a:xfrm>
            <a:custGeom>
              <a:avLst/>
              <a:gdLst>
                <a:gd name="connsiteX0" fmla="*/ 272 w 180288"/>
                <a:gd name="connsiteY0" fmla="*/ 85930 h 223236"/>
                <a:gd name="connsiteX1" fmla="*/ 109809 w 180288"/>
                <a:gd name="connsiteY1" fmla="*/ 9730 h 223236"/>
                <a:gd name="connsiteX2" fmla="*/ 157434 w 180288"/>
                <a:gd name="connsiteY2" fmla="*/ 16080 h 223236"/>
                <a:gd name="connsiteX3" fmla="*/ 178072 w 180288"/>
                <a:gd name="connsiteY3" fmla="*/ 146255 h 223236"/>
                <a:gd name="connsiteX4" fmla="*/ 106634 w 180288"/>
                <a:gd name="connsiteY4" fmla="*/ 200230 h 223236"/>
                <a:gd name="connsiteX5" fmla="*/ 36784 w 180288"/>
                <a:gd name="connsiteY5" fmla="*/ 222455 h 223236"/>
                <a:gd name="connsiteX6" fmla="*/ 125684 w 180288"/>
                <a:gd name="connsiteY6" fmla="*/ 174830 h 223236"/>
                <a:gd name="connsiteX7" fmla="*/ 163784 w 180288"/>
                <a:gd name="connsiteY7" fmla="*/ 117680 h 223236"/>
                <a:gd name="connsiteX8" fmla="*/ 144734 w 180288"/>
                <a:gd name="connsiteY8" fmla="*/ 25605 h 223236"/>
                <a:gd name="connsiteX9" fmla="*/ 272 w 180288"/>
                <a:gd name="connsiteY9" fmla="*/ 85930 h 22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288" h="223236">
                  <a:moveTo>
                    <a:pt x="272" y="85930"/>
                  </a:moveTo>
                  <a:cubicBezTo>
                    <a:pt x="-5549" y="83284"/>
                    <a:pt x="83615" y="21372"/>
                    <a:pt x="109809" y="9730"/>
                  </a:cubicBezTo>
                  <a:cubicBezTo>
                    <a:pt x="136003" y="-1912"/>
                    <a:pt x="146057" y="-6674"/>
                    <a:pt x="157434" y="16080"/>
                  </a:cubicBezTo>
                  <a:cubicBezTo>
                    <a:pt x="168811" y="38834"/>
                    <a:pt x="186539" y="115563"/>
                    <a:pt x="178072" y="146255"/>
                  </a:cubicBezTo>
                  <a:cubicBezTo>
                    <a:pt x="169605" y="176947"/>
                    <a:pt x="130182" y="187530"/>
                    <a:pt x="106634" y="200230"/>
                  </a:cubicBezTo>
                  <a:cubicBezTo>
                    <a:pt x="83086" y="212930"/>
                    <a:pt x="33609" y="226688"/>
                    <a:pt x="36784" y="222455"/>
                  </a:cubicBezTo>
                  <a:cubicBezTo>
                    <a:pt x="39959" y="218222"/>
                    <a:pt x="104517" y="192292"/>
                    <a:pt x="125684" y="174830"/>
                  </a:cubicBezTo>
                  <a:cubicBezTo>
                    <a:pt x="146851" y="157368"/>
                    <a:pt x="160609" y="142551"/>
                    <a:pt x="163784" y="117680"/>
                  </a:cubicBezTo>
                  <a:cubicBezTo>
                    <a:pt x="166959" y="92809"/>
                    <a:pt x="169605" y="32219"/>
                    <a:pt x="144734" y="25605"/>
                  </a:cubicBezTo>
                  <a:cubicBezTo>
                    <a:pt x="119863" y="18991"/>
                    <a:pt x="6093" y="88576"/>
                    <a:pt x="272" y="859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: 図形 1177">
              <a:extLst>
                <a:ext uri="{FF2B5EF4-FFF2-40B4-BE49-F238E27FC236}">
                  <a16:creationId xmlns:a16="http://schemas.microsoft.com/office/drawing/2014/main" id="{745239D0-ED82-4C7E-8042-4DF746482477}"/>
                </a:ext>
              </a:extLst>
            </p:cNvPr>
            <p:cNvSpPr/>
            <p:nvPr/>
          </p:nvSpPr>
          <p:spPr>
            <a:xfrm>
              <a:off x="3652028" y="5740157"/>
              <a:ext cx="43711" cy="146687"/>
            </a:xfrm>
            <a:custGeom>
              <a:avLst/>
              <a:gdLst>
                <a:gd name="connsiteX0" fmla="*/ 43672 w 43711"/>
                <a:gd name="connsiteY0" fmla="*/ 146293 h 146687"/>
                <a:gd name="connsiteX1" fmla="*/ 810 w 43711"/>
                <a:gd name="connsiteY1" fmla="*/ 95493 h 146687"/>
                <a:gd name="connsiteX2" fmla="*/ 15097 w 43711"/>
                <a:gd name="connsiteY2" fmla="*/ 243 h 146687"/>
                <a:gd name="connsiteX3" fmla="*/ 8747 w 43711"/>
                <a:gd name="connsiteY3" fmla="*/ 70093 h 146687"/>
                <a:gd name="connsiteX4" fmla="*/ 43672 w 43711"/>
                <a:gd name="connsiteY4" fmla="*/ 146293 h 1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146687">
                  <a:moveTo>
                    <a:pt x="43672" y="146293"/>
                  </a:moveTo>
                  <a:cubicBezTo>
                    <a:pt x="42349" y="150526"/>
                    <a:pt x="5572" y="119835"/>
                    <a:pt x="810" y="95493"/>
                  </a:cubicBezTo>
                  <a:cubicBezTo>
                    <a:pt x="-3952" y="71151"/>
                    <a:pt x="13774" y="4476"/>
                    <a:pt x="15097" y="243"/>
                  </a:cubicBezTo>
                  <a:cubicBezTo>
                    <a:pt x="16420" y="-3990"/>
                    <a:pt x="5043" y="48132"/>
                    <a:pt x="8747" y="70093"/>
                  </a:cubicBezTo>
                  <a:cubicBezTo>
                    <a:pt x="12451" y="92053"/>
                    <a:pt x="44995" y="142060"/>
                    <a:pt x="43672" y="146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: 図形 1178">
              <a:extLst>
                <a:ext uri="{FF2B5EF4-FFF2-40B4-BE49-F238E27FC236}">
                  <a16:creationId xmlns:a16="http://schemas.microsoft.com/office/drawing/2014/main" id="{2DD10625-6374-406C-94AC-D128A0A776DB}"/>
                </a:ext>
              </a:extLst>
            </p:cNvPr>
            <p:cNvSpPr/>
            <p:nvPr/>
          </p:nvSpPr>
          <p:spPr>
            <a:xfrm>
              <a:off x="3638482" y="5661023"/>
              <a:ext cx="144909" cy="85790"/>
            </a:xfrm>
            <a:custGeom>
              <a:avLst/>
              <a:gdLst>
                <a:gd name="connsiteX0" fmla="*/ 68 w 144909"/>
                <a:gd name="connsiteY0" fmla="*/ 85727 h 85790"/>
                <a:gd name="connsiteX1" fmla="*/ 54043 w 144909"/>
                <a:gd name="connsiteY1" fmla="*/ 22227 h 85790"/>
                <a:gd name="connsiteX2" fmla="*/ 77856 w 144909"/>
                <a:gd name="connsiteY2" fmla="*/ 2 h 85790"/>
                <a:gd name="connsiteX3" fmla="*/ 144531 w 144909"/>
                <a:gd name="connsiteY3" fmla="*/ 20640 h 85790"/>
                <a:gd name="connsiteX4" fmla="*/ 44518 w 144909"/>
                <a:gd name="connsiteY4" fmla="*/ 9527 h 85790"/>
                <a:gd name="connsiteX5" fmla="*/ 68 w 144909"/>
                <a:gd name="connsiteY5" fmla="*/ 85727 h 8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09" h="85790">
                  <a:moveTo>
                    <a:pt x="68" y="85727"/>
                  </a:moveTo>
                  <a:cubicBezTo>
                    <a:pt x="1656" y="87844"/>
                    <a:pt x="41078" y="36514"/>
                    <a:pt x="54043" y="22227"/>
                  </a:cubicBezTo>
                  <a:cubicBezTo>
                    <a:pt x="67008" y="7940"/>
                    <a:pt x="62775" y="266"/>
                    <a:pt x="77856" y="2"/>
                  </a:cubicBezTo>
                  <a:cubicBezTo>
                    <a:pt x="92937" y="-263"/>
                    <a:pt x="150087" y="19053"/>
                    <a:pt x="144531" y="20640"/>
                  </a:cubicBezTo>
                  <a:cubicBezTo>
                    <a:pt x="138975" y="22227"/>
                    <a:pt x="64097" y="2383"/>
                    <a:pt x="44518" y="9527"/>
                  </a:cubicBezTo>
                  <a:cubicBezTo>
                    <a:pt x="24939" y="16671"/>
                    <a:pt x="-1520" y="83610"/>
                    <a:pt x="68" y="857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: 図形 1179">
              <a:extLst>
                <a:ext uri="{FF2B5EF4-FFF2-40B4-BE49-F238E27FC236}">
                  <a16:creationId xmlns:a16="http://schemas.microsoft.com/office/drawing/2014/main" id="{073C84DC-589D-46C6-9DB3-EEF93609E3E0}"/>
                </a:ext>
              </a:extLst>
            </p:cNvPr>
            <p:cNvSpPr/>
            <p:nvPr/>
          </p:nvSpPr>
          <p:spPr>
            <a:xfrm>
              <a:off x="3837931" y="5919420"/>
              <a:ext cx="132566" cy="228213"/>
            </a:xfrm>
            <a:custGeom>
              <a:avLst/>
              <a:gdLst>
                <a:gd name="connsiteX0" fmla="*/ 70494 w 132566"/>
                <a:gd name="connsiteY0" fmla="*/ 368 h 228213"/>
                <a:gd name="connsiteX1" fmla="*/ 132407 w 132566"/>
                <a:gd name="connsiteY1" fmla="*/ 62280 h 228213"/>
                <a:gd name="connsiteX2" fmla="*/ 86369 w 132566"/>
                <a:gd name="connsiteY2" fmla="*/ 144830 h 228213"/>
                <a:gd name="connsiteX3" fmla="*/ 26044 w 132566"/>
                <a:gd name="connsiteY3" fmla="*/ 195630 h 228213"/>
                <a:gd name="connsiteX4" fmla="*/ 644 w 132566"/>
                <a:gd name="connsiteY4" fmla="*/ 227380 h 228213"/>
                <a:gd name="connsiteX5" fmla="*/ 49857 w 132566"/>
                <a:gd name="connsiteY5" fmla="*/ 162293 h 228213"/>
                <a:gd name="connsiteX6" fmla="*/ 83194 w 132566"/>
                <a:gd name="connsiteY6" fmla="*/ 90855 h 228213"/>
                <a:gd name="connsiteX7" fmla="*/ 70494 w 132566"/>
                <a:gd name="connsiteY7" fmla="*/ 368 h 22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566" h="228213">
                  <a:moveTo>
                    <a:pt x="70494" y="368"/>
                  </a:moveTo>
                  <a:cubicBezTo>
                    <a:pt x="78696" y="-4395"/>
                    <a:pt x="129761" y="38203"/>
                    <a:pt x="132407" y="62280"/>
                  </a:cubicBezTo>
                  <a:cubicBezTo>
                    <a:pt x="135053" y="86357"/>
                    <a:pt x="104096" y="122605"/>
                    <a:pt x="86369" y="144830"/>
                  </a:cubicBezTo>
                  <a:cubicBezTo>
                    <a:pt x="68642" y="167055"/>
                    <a:pt x="40332" y="181872"/>
                    <a:pt x="26044" y="195630"/>
                  </a:cubicBezTo>
                  <a:cubicBezTo>
                    <a:pt x="11756" y="209388"/>
                    <a:pt x="-3325" y="232936"/>
                    <a:pt x="644" y="227380"/>
                  </a:cubicBezTo>
                  <a:cubicBezTo>
                    <a:pt x="4613" y="221824"/>
                    <a:pt x="36099" y="185047"/>
                    <a:pt x="49857" y="162293"/>
                  </a:cubicBezTo>
                  <a:cubicBezTo>
                    <a:pt x="63615" y="139539"/>
                    <a:pt x="76844" y="114932"/>
                    <a:pt x="83194" y="90855"/>
                  </a:cubicBezTo>
                  <a:cubicBezTo>
                    <a:pt x="89544" y="66778"/>
                    <a:pt x="62292" y="5131"/>
                    <a:pt x="70494" y="3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: 図形 1180">
              <a:extLst>
                <a:ext uri="{FF2B5EF4-FFF2-40B4-BE49-F238E27FC236}">
                  <a16:creationId xmlns:a16="http://schemas.microsoft.com/office/drawing/2014/main" id="{CEB2BBE5-7DB7-4690-A7AC-DF80F5F44D15}"/>
                </a:ext>
              </a:extLst>
            </p:cNvPr>
            <p:cNvSpPr/>
            <p:nvPr/>
          </p:nvSpPr>
          <p:spPr>
            <a:xfrm>
              <a:off x="3714148" y="5930061"/>
              <a:ext cx="203288" cy="210397"/>
            </a:xfrm>
            <a:custGeom>
              <a:avLst/>
              <a:gdLst>
                <a:gd name="connsiteX0" fmla="*/ 202215 w 203288"/>
                <a:gd name="connsiteY0" fmla="*/ 839 h 210397"/>
                <a:gd name="connsiteX1" fmla="*/ 10127 w 203288"/>
                <a:gd name="connsiteY1" fmla="*/ 105614 h 210397"/>
                <a:gd name="connsiteX2" fmla="*/ 40290 w 203288"/>
                <a:gd name="connsiteY2" fmla="*/ 169114 h 210397"/>
                <a:gd name="connsiteX3" fmla="*/ 156177 w 203288"/>
                <a:gd name="connsiteY3" fmla="*/ 210389 h 210397"/>
                <a:gd name="connsiteX4" fmla="*/ 51402 w 203288"/>
                <a:gd name="connsiteY4" fmla="*/ 165939 h 210397"/>
                <a:gd name="connsiteX5" fmla="*/ 27590 w 203288"/>
                <a:gd name="connsiteY5" fmla="*/ 145302 h 210397"/>
                <a:gd name="connsiteX6" fmla="*/ 86327 w 203288"/>
                <a:gd name="connsiteY6" fmla="*/ 61164 h 210397"/>
                <a:gd name="connsiteX7" fmla="*/ 202215 w 203288"/>
                <a:gd name="connsiteY7" fmla="*/ 839 h 21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88" h="210397">
                  <a:moveTo>
                    <a:pt x="202215" y="839"/>
                  </a:moveTo>
                  <a:cubicBezTo>
                    <a:pt x="189515" y="8247"/>
                    <a:pt x="37114" y="77568"/>
                    <a:pt x="10127" y="105614"/>
                  </a:cubicBezTo>
                  <a:cubicBezTo>
                    <a:pt x="-16860" y="133660"/>
                    <a:pt x="15948" y="151651"/>
                    <a:pt x="40290" y="169114"/>
                  </a:cubicBezTo>
                  <a:cubicBezTo>
                    <a:pt x="64632" y="186577"/>
                    <a:pt x="154325" y="210918"/>
                    <a:pt x="156177" y="210389"/>
                  </a:cubicBezTo>
                  <a:cubicBezTo>
                    <a:pt x="158029" y="209860"/>
                    <a:pt x="72833" y="176787"/>
                    <a:pt x="51402" y="165939"/>
                  </a:cubicBezTo>
                  <a:cubicBezTo>
                    <a:pt x="29971" y="155091"/>
                    <a:pt x="21769" y="162764"/>
                    <a:pt x="27590" y="145302"/>
                  </a:cubicBezTo>
                  <a:cubicBezTo>
                    <a:pt x="33411" y="127840"/>
                    <a:pt x="61456" y="85506"/>
                    <a:pt x="86327" y="61164"/>
                  </a:cubicBezTo>
                  <a:cubicBezTo>
                    <a:pt x="111198" y="36822"/>
                    <a:pt x="214915" y="-6569"/>
                    <a:pt x="202215" y="8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: 図形 1181">
              <a:extLst>
                <a:ext uri="{FF2B5EF4-FFF2-40B4-BE49-F238E27FC236}">
                  <a16:creationId xmlns:a16="http://schemas.microsoft.com/office/drawing/2014/main" id="{C65349BC-F5E6-46D9-909D-D59625814B76}"/>
                </a:ext>
              </a:extLst>
            </p:cNvPr>
            <p:cNvSpPr/>
            <p:nvPr/>
          </p:nvSpPr>
          <p:spPr>
            <a:xfrm>
              <a:off x="3808388" y="5951900"/>
              <a:ext cx="115913" cy="147873"/>
            </a:xfrm>
            <a:custGeom>
              <a:avLst/>
              <a:gdLst>
                <a:gd name="connsiteX0" fmla="*/ 115912 w 115913"/>
                <a:gd name="connsiteY0" fmla="*/ 1225 h 147873"/>
                <a:gd name="connsiteX1" fmla="*/ 73050 w 115913"/>
                <a:gd name="connsiteY1" fmla="*/ 74250 h 147873"/>
                <a:gd name="connsiteX2" fmla="*/ 69875 w 115913"/>
                <a:gd name="connsiteY2" fmla="*/ 109175 h 147873"/>
                <a:gd name="connsiteX3" fmla="*/ 25 w 115913"/>
                <a:gd name="connsiteY3" fmla="*/ 147275 h 147873"/>
                <a:gd name="connsiteX4" fmla="*/ 61937 w 115913"/>
                <a:gd name="connsiteY4" fmla="*/ 77425 h 147873"/>
                <a:gd name="connsiteX5" fmla="*/ 74637 w 115913"/>
                <a:gd name="connsiteY5" fmla="*/ 31388 h 147873"/>
                <a:gd name="connsiteX6" fmla="*/ 115912 w 115913"/>
                <a:gd name="connsiteY6" fmla="*/ 1225 h 14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13" h="147873">
                  <a:moveTo>
                    <a:pt x="115912" y="1225"/>
                  </a:moveTo>
                  <a:cubicBezTo>
                    <a:pt x="115648" y="8369"/>
                    <a:pt x="80723" y="56258"/>
                    <a:pt x="73050" y="74250"/>
                  </a:cubicBezTo>
                  <a:cubicBezTo>
                    <a:pt x="65377" y="92242"/>
                    <a:pt x="82046" y="97004"/>
                    <a:pt x="69875" y="109175"/>
                  </a:cubicBezTo>
                  <a:cubicBezTo>
                    <a:pt x="57704" y="121346"/>
                    <a:pt x="1348" y="152567"/>
                    <a:pt x="25" y="147275"/>
                  </a:cubicBezTo>
                  <a:cubicBezTo>
                    <a:pt x="-1298" y="141983"/>
                    <a:pt x="49502" y="96739"/>
                    <a:pt x="61937" y="77425"/>
                  </a:cubicBezTo>
                  <a:cubicBezTo>
                    <a:pt x="74372" y="58111"/>
                    <a:pt x="65641" y="42765"/>
                    <a:pt x="74637" y="31388"/>
                  </a:cubicBezTo>
                  <a:cubicBezTo>
                    <a:pt x="83633" y="20011"/>
                    <a:pt x="116176" y="-5919"/>
                    <a:pt x="115912" y="1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: 図形 1182">
              <a:extLst>
                <a:ext uri="{FF2B5EF4-FFF2-40B4-BE49-F238E27FC236}">
                  <a16:creationId xmlns:a16="http://schemas.microsoft.com/office/drawing/2014/main" id="{E89D0842-42A6-4BF9-8BBA-A8A1AA8FFA7C}"/>
                </a:ext>
              </a:extLst>
            </p:cNvPr>
            <p:cNvSpPr/>
            <p:nvPr/>
          </p:nvSpPr>
          <p:spPr>
            <a:xfrm>
              <a:off x="4158606" y="5900291"/>
              <a:ext cx="220336" cy="189353"/>
            </a:xfrm>
            <a:custGeom>
              <a:avLst/>
              <a:gdLst>
                <a:gd name="connsiteX0" fmla="*/ 3819 w 220336"/>
                <a:gd name="connsiteY0" fmla="*/ 84584 h 189353"/>
                <a:gd name="connsiteX1" fmla="*/ 56207 w 220336"/>
                <a:gd name="connsiteY1" fmla="*/ 14734 h 189353"/>
                <a:gd name="connsiteX2" fmla="*/ 184794 w 220336"/>
                <a:gd name="connsiteY2" fmla="*/ 33784 h 189353"/>
                <a:gd name="connsiteX3" fmla="*/ 214957 w 220336"/>
                <a:gd name="connsiteY3" fmla="*/ 127447 h 189353"/>
                <a:gd name="connsiteX4" fmla="*/ 130819 w 220336"/>
                <a:gd name="connsiteY4" fmla="*/ 178247 h 189353"/>
                <a:gd name="connsiteX5" fmla="*/ 59382 w 220336"/>
                <a:gd name="connsiteY5" fmla="*/ 176659 h 189353"/>
                <a:gd name="connsiteX6" fmla="*/ 191144 w 220336"/>
                <a:gd name="connsiteY6" fmla="*/ 179834 h 189353"/>
                <a:gd name="connsiteX7" fmla="*/ 218132 w 220336"/>
                <a:gd name="connsiteY7" fmla="*/ 38547 h 189353"/>
                <a:gd name="connsiteX8" fmla="*/ 153044 w 220336"/>
                <a:gd name="connsiteY8" fmla="*/ 447 h 189353"/>
                <a:gd name="connsiteX9" fmla="*/ 3819 w 220336"/>
                <a:gd name="connsiteY9" fmla="*/ 84584 h 18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336" h="189353">
                  <a:moveTo>
                    <a:pt x="3819" y="84584"/>
                  </a:moveTo>
                  <a:cubicBezTo>
                    <a:pt x="-12320" y="86965"/>
                    <a:pt x="26045" y="23201"/>
                    <a:pt x="56207" y="14734"/>
                  </a:cubicBezTo>
                  <a:cubicBezTo>
                    <a:pt x="86370" y="6267"/>
                    <a:pt x="158336" y="14999"/>
                    <a:pt x="184794" y="33784"/>
                  </a:cubicBezTo>
                  <a:cubicBezTo>
                    <a:pt x="211252" y="52569"/>
                    <a:pt x="223953" y="103370"/>
                    <a:pt x="214957" y="127447"/>
                  </a:cubicBezTo>
                  <a:cubicBezTo>
                    <a:pt x="205961" y="151524"/>
                    <a:pt x="156748" y="170045"/>
                    <a:pt x="130819" y="178247"/>
                  </a:cubicBezTo>
                  <a:cubicBezTo>
                    <a:pt x="104890" y="186449"/>
                    <a:pt x="49328" y="176395"/>
                    <a:pt x="59382" y="176659"/>
                  </a:cubicBezTo>
                  <a:cubicBezTo>
                    <a:pt x="69436" y="176923"/>
                    <a:pt x="164686" y="202853"/>
                    <a:pt x="191144" y="179834"/>
                  </a:cubicBezTo>
                  <a:cubicBezTo>
                    <a:pt x="217602" y="156815"/>
                    <a:pt x="224482" y="68445"/>
                    <a:pt x="218132" y="38547"/>
                  </a:cubicBezTo>
                  <a:cubicBezTo>
                    <a:pt x="211782" y="8649"/>
                    <a:pt x="189292" y="-2463"/>
                    <a:pt x="153044" y="447"/>
                  </a:cubicBezTo>
                  <a:cubicBezTo>
                    <a:pt x="116796" y="3357"/>
                    <a:pt x="19958" y="82203"/>
                    <a:pt x="3819" y="84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: 図形 1183">
              <a:extLst>
                <a:ext uri="{FF2B5EF4-FFF2-40B4-BE49-F238E27FC236}">
                  <a16:creationId xmlns:a16="http://schemas.microsoft.com/office/drawing/2014/main" id="{9C962700-5F2C-4FBB-9C5F-930CB7D5CBE6}"/>
                </a:ext>
              </a:extLst>
            </p:cNvPr>
            <p:cNvSpPr/>
            <p:nvPr/>
          </p:nvSpPr>
          <p:spPr>
            <a:xfrm>
              <a:off x="4151472" y="5981696"/>
              <a:ext cx="178294" cy="108157"/>
            </a:xfrm>
            <a:custGeom>
              <a:avLst/>
              <a:gdLst>
                <a:gd name="connsiteX0" fmla="*/ 17303 w 178294"/>
                <a:gd name="connsiteY0" fmla="*/ 4 h 108157"/>
                <a:gd name="connsiteX1" fmla="*/ 42703 w 178294"/>
                <a:gd name="connsiteY1" fmla="*/ 66679 h 108157"/>
                <a:gd name="connsiteX2" fmla="*/ 177641 w 178294"/>
                <a:gd name="connsiteY2" fmla="*/ 104779 h 108157"/>
                <a:gd name="connsiteX3" fmla="*/ 90328 w 178294"/>
                <a:gd name="connsiteY3" fmla="*/ 101604 h 108157"/>
                <a:gd name="connsiteX4" fmla="*/ 4603 w 178294"/>
                <a:gd name="connsiteY4" fmla="*/ 63504 h 108157"/>
                <a:gd name="connsiteX5" fmla="*/ 17303 w 178294"/>
                <a:gd name="connsiteY5" fmla="*/ 4 h 10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294" h="108157">
                  <a:moveTo>
                    <a:pt x="17303" y="4"/>
                  </a:moveTo>
                  <a:cubicBezTo>
                    <a:pt x="23653" y="533"/>
                    <a:pt x="15980" y="49217"/>
                    <a:pt x="42703" y="66679"/>
                  </a:cubicBezTo>
                  <a:cubicBezTo>
                    <a:pt x="69426" y="84141"/>
                    <a:pt x="169704" y="98958"/>
                    <a:pt x="177641" y="104779"/>
                  </a:cubicBezTo>
                  <a:cubicBezTo>
                    <a:pt x="185578" y="110600"/>
                    <a:pt x="119168" y="108483"/>
                    <a:pt x="90328" y="101604"/>
                  </a:cubicBezTo>
                  <a:cubicBezTo>
                    <a:pt x="61488" y="94725"/>
                    <a:pt x="18097" y="78056"/>
                    <a:pt x="4603" y="63504"/>
                  </a:cubicBezTo>
                  <a:cubicBezTo>
                    <a:pt x="-8891" y="48952"/>
                    <a:pt x="10953" y="-525"/>
                    <a:pt x="17303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: 図形 1184">
              <a:extLst>
                <a:ext uri="{FF2B5EF4-FFF2-40B4-BE49-F238E27FC236}">
                  <a16:creationId xmlns:a16="http://schemas.microsoft.com/office/drawing/2014/main" id="{F7A4FB51-6B72-438B-9C85-7ACF91F90A98}"/>
                </a:ext>
              </a:extLst>
            </p:cNvPr>
            <p:cNvSpPr/>
            <p:nvPr/>
          </p:nvSpPr>
          <p:spPr>
            <a:xfrm>
              <a:off x="2425070" y="6126744"/>
              <a:ext cx="1116497" cy="213059"/>
            </a:xfrm>
            <a:custGeom>
              <a:avLst/>
              <a:gdLst>
                <a:gd name="connsiteX0" fmla="*/ 630 w 1116497"/>
                <a:gd name="connsiteY0" fmla="*/ 191506 h 213059"/>
                <a:gd name="connsiteX1" fmla="*/ 632455 w 1116497"/>
                <a:gd name="connsiteY1" fmla="*/ 197856 h 213059"/>
                <a:gd name="connsiteX2" fmla="*/ 1115055 w 1116497"/>
                <a:gd name="connsiteY2" fmla="*/ 1006 h 213059"/>
                <a:gd name="connsiteX3" fmla="*/ 753105 w 1116497"/>
                <a:gd name="connsiteY3" fmla="*/ 124831 h 213059"/>
                <a:gd name="connsiteX4" fmla="*/ 630 w 1116497"/>
                <a:gd name="connsiteY4" fmla="*/ 191506 h 21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497" h="213059">
                  <a:moveTo>
                    <a:pt x="630" y="191506"/>
                  </a:moveTo>
                  <a:cubicBezTo>
                    <a:pt x="-19478" y="203677"/>
                    <a:pt x="446718" y="229606"/>
                    <a:pt x="632455" y="197856"/>
                  </a:cubicBezTo>
                  <a:cubicBezTo>
                    <a:pt x="818192" y="166106"/>
                    <a:pt x="1094947" y="13177"/>
                    <a:pt x="1115055" y="1006"/>
                  </a:cubicBezTo>
                  <a:cubicBezTo>
                    <a:pt x="1135163" y="-11165"/>
                    <a:pt x="941488" y="90435"/>
                    <a:pt x="753105" y="124831"/>
                  </a:cubicBezTo>
                  <a:cubicBezTo>
                    <a:pt x="564722" y="159227"/>
                    <a:pt x="20738" y="179335"/>
                    <a:pt x="630" y="191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: 図形 1185">
              <a:extLst>
                <a:ext uri="{FF2B5EF4-FFF2-40B4-BE49-F238E27FC236}">
                  <a16:creationId xmlns:a16="http://schemas.microsoft.com/office/drawing/2014/main" id="{9CDD53A2-0F04-417A-BFA7-DE6EF6B0CD6C}"/>
                </a:ext>
              </a:extLst>
            </p:cNvPr>
            <p:cNvSpPr/>
            <p:nvPr/>
          </p:nvSpPr>
          <p:spPr>
            <a:xfrm>
              <a:off x="1781165" y="6280049"/>
              <a:ext cx="711235" cy="99442"/>
            </a:xfrm>
            <a:custGeom>
              <a:avLst/>
              <a:gdLst>
                <a:gd name="connsiteX0" fmla="*/ 10 w 711235"/>
                <a:gd name="connsiteY0" fmla="*/ 101 h 99442"/>
                <a:gd name="connsiteX1" fmla="*/ 450860 w 711235"/>
                <a:gd name="connsiteY1" fmla="*/ 98526 h 99442"/>
                <a:gd name="connsiteX2" fmla="*/ 711210 w 711235"/>
                <a:gd name="connsiteY2" fmla="*/ 50901 h 99442"/>
                <a:gd name="connsiteX3" fmla="*/ 463560 w 711235"/>
                <a:gd name="connsiteY3" fmla="*/ 79476 h 99442"/>
                <a:gd name="connsiteX4" fmla="*/ 10 w 711235"/>
                <a:gd name="connsiteY4" fmla="*/ 101 h 9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235" h="99442">
                  <a:moveTo>
                    <a:pt x="10" y="101"/>
                  </a:moveTo>
                  <a:cubicBezTo>
                    <a:pt x="-2107" y="3276"/>
                    <a:pt x="332327" y="90059"/>
                    <a:pt x="450860" y="98526"/>
                  </a:cubicBezTo>
                  <a:cubicBezTo>
                    <a:pt x="569393" y="106993"/>
                    <a:pt x="709093" y="54076"/>
                    <a:pt x="711210" y="50901"/>
                  </a:cubicBezTo>
                  <a:cubicBezTo>
                    <a:pt x="713327" y="47726"/>
                    <a:pt x="581564" y="90059"/>
                    <a:pt x="463560" y="79476"/>
                  </a:cubicBezTo>
                  <a:cubicBezTo>
                    <a:pt x="345556" y="68893"/>
                    <a:pt x="2127" y="-3074"/>
                    <a:pt x="10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: 図形 1186">
              <a:extLst>
                <a:ext uri="{FF2B5EF4-FFF2-40B4-BE49-F238E27FC236}">
                  <a16:creationId xmlns:a16="http://schemas.microsoft.com/office/drawing/2014/main" id="{1438B2B6-1AF7-4BD2-9EEF-E87C1D2C48A9}"/>
                </a:ext>
              </a:extLst>
            </p:cNvPr>
            <p:cNvSpPr/>
            <p:nvPr/>
          </p:nvSpPr>
          <p:spPr>
            <a:xfrm>
              <a:off x="1787715" y="5603707"/>
              <a:ext cx="63788" cy="669728"/>
            </a:xfrm>
            <a:custGeom>
              <a:avLst/>
              <a:gdLst>
                <a:gd name="connsiteX0" fmla="*/ 60135 w 63788"/>
                <a:gd name="connsiteY0" fmla="*/ 168 h 669728"/>
                <a:gd name="connsiteX1" fmla="*/ 2985 w 63788"/>
                <a:gd name="connsiteY1" fmla="*/ 555793 h 669728"/>
                <a:gd name="connsiteX2" fmla="*/ 12510 w 63788"/>
                <a:gd name="connsiteY2" fmla="*/ 666918 h 669728"/>
                <a:gd name="connsiteX3" fmla="*/ 50610 w 63788"/>
                <a:gd name="connsiteY3" fmla="*/ 498643 h 669728"/>
                <a:gd name="connsiteX4" fmla="*/ 60135 w 63788"/>
                <a:gd name="connsiteY4" fmla="*/ 168 h 66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88" h="669728">
                  <a:moveTo>
                    <a:pt x="60135" y="168"/>
                  </a:moveTo>
                  <a:cubicBezTo>
                    <a:pt x="52198" y="9693"/>
                    <a:pt x="10922" y="444668"/>
                    <a:pt x="2985" y="555793"/>
                  </a:cubicBezTo>
                  <a:cubicBezTo>
                    <a:pt x="-4952" y="666918"/>
                    <a:pt x="4573" y="676443"/>
                    <a:pt x="12510" y="666918"/>
                  </a:cubicBezTo>
                  <a:cubicBezTo>
                    <a:pt x="20447" y="657393"/>
                    <a:pt x="38968" y="609239"/>
                    <a:pt x="50610" y="498643"/>
                  </a:cubicBezTo>
                  <a:cubicBezTo>
                    <a:pt x="62252" y="388047"/>
                    <a:pt x="68072" y="-9357"/>
                    <a:pt x="60135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: 図形 1187">
              <a:extLst>
                <a:ext uri="{FF2B5EF4-FFF2-40B4-BE49-F238E27FC236}">
                  <a16:creationId xmlns:a16="http://schemas.microsoft.com/office/drawing/2014/main" id="{BECB1FAB-0106-417E-BFBD-F5C01170DE9E}"/>
                </a:ext>
              </a:extLst>
            </p:cNvPr>
            <p:cNvSpPr/>
            <p:nvPr/>
          </p:nvSpPr>
          <p:spPr>
            <a:xfrm>
              <a:off x="1030278" y="6022917"/>
              <a:ext cx="774882" cy="371707"/>
            </a:xfrm>
            <a:custGeom>
              <a:avLst/>
              <a:gdLst>
                <a:gd name="connsiteX0" fmla="*/ 1597 w 774882"/>
                <a:gd name="connsiteY0" fmla="*/ 371533 h 371707"/>
                <a:gd name="connsiteX1" fmla="*/ 269885 w 774882"/>
                <a:gd name="connsiteY1" fmla="*/ 223896 h 371707"/>
                <a:gd name="connsiteX2" fmla="*/ 554047 w 774882"/>
                <a:gd name="connsiteY2" fmla="*/ 73083 h 371707"/>
                <a:gd name="connsiteX3" fmla="*/ 773122 w 774882"/>
                <a:gd name="connsiteY3" fmla="*/ 3233 h 371707"/>
                <a:gd name="connsiteX4" fmla="*/ 630247 w 774882"/>
                <a:gd name="connsiteY4" fmla="*/ 36571 h 371707"/>
                <a:gd name="connsiteX5" fmla="*/ 180985 w 774882"/>
                <a:gd name="connsiteY5" fmla="*/ 249296 h 371707"/>
                <a:gd name="connsiteX6" fmla="*/ 1597 w 774882"/>
                <a:gd name="connsiteY6" fmla="*/ 371533 h 37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882" h="371707">
                  <a:moveTo>
                    <a:pt x="1597" y="371533"/>
                  </a:moveTo>
                  <a:cubicBezTo>
                    <a:pt x="16414" y="367300"/>
                    <a:pt x="177810" y="273638"/>
                    <a:pt x="269885" y="223896"/>
                  </a:cubicBezTo>
                  <a:cubicBezTo>
                    <a:pt x="361960" y="174154"/>
                    <a:pt x="470174" y="109860"/>
                    <a:pt x="554047" y="73083"/>
                  </a:cubicBezTo>
                  <a:cubicBezTo>
                    <a:pt x="637920" y="36306"/>
                    <a:pt x="760422" y="9318"/>
                    <a:pt x="773122" y="3233"/>
                  </a:cubicBezTo>
                  <a:cubicBezTo>
                    <a:pt x="785822" y="-2852"/>
                    <a:pt x="728936" y="-4439"/>
                    <a:pt x="630247" y="36571"/>
                  </a:cubicBezTo>
                  <a:cubicBezTo>
                    <a:pt x="531558" y="77581"/>
                    <a:pt x="284702" y="196379"/>
                    <a:pt x="180985" y="249296"/>
                  </a:cubicBezTo>
                  <a:cubicBezTo>
                    <a:pt x="77268" y="302213"/>
                    <a:pt x="-13220" y="375766"/>
                    <a:pt x="1597" y="371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: 図形 1188">
              <a:extLst>
                <a:ext uri="{FF2B5EF4-FFF2-40B4-BE49-F238E27FC236}">
                  <a16:creationId xmlns:a16="http://schemas.microsoft.com/office/drawing/2014/main" id="{D7156315-B8A2-4EB9-BCEB-50B7A9102427}"/>
                </a:ext>
              </a:extLst>
            </p:cNvPr>
            <p:cNvSpPr/>
            <p:nvPr/>
          </p:nvSpPr>
          <p:spPr>
            <a:xfrm>
              <a:off x="1130040" y="6078511"/>
              <a:ext cx="674956" cy="332423"/>
            </a:xfrm>
            <a:custGeom>
              <a:avLst/>
              <a:gdLst>
                <a:gd name="connsiteX0" fmla="*/ 674948 w 674956"/>
                <a:gd name="connsiteY0" fmla="*/ 27 h 332423"/>
                <a:gd name="connsiteX1" fmla="*/ 282835 w 674956"/>
                <a:gd name="connsiteY1" fmla="*/ 128614 h 332423"/>
                <a:gd name="connsiteX2" fmla="*/ 100273 w 674956"/>
                <a:gd name="connsiteY2" fmla="*/ 228627 h 332423"/>
                <a:gd name="connsiteX3" fmla="*/ 260 w 674956"/>
                <a:gd name="connsiteY3" fmla="*/ 331814 h 332423"/>
                <a:gd name="connsiteX4" fmla="*/ 78048 w 674956"/>
                <a:gd name="connsiteY4" fmla="*/ 265139 h 332423"/>
                <a:gd name="connsiteX5" fmla="*/ 271723 w 674956"/>
                <a:gd name="connsiteY5" fmla="*/ 139727 h 332423"/>
                <a:gd name="connsiteX6" fmla="*/ 674948 w 674956"/>
                <a:gd name="connsiteY6" fmla="*/ 27 h 3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4956" h="332423">
                  <a:moveTo>
                    <a:pt x="674948" y="27"/>
                  </a:moveTo>
                  <a:cubicBezTo>
                    <a:pt x="676800" y="-1825"/>
                    <a:pt x="378614" y="90514"/>
                    <a:pt x="282835" y="128614"/>
                  </a:cubicBezTo>
                  <a:cubicBezTo>
                    <a:pt x="187056" y="166714"/>
                    <a:pt x="147369" y="194760"/>
                    <a:pt x="100273" y="228627"/>
                  </a:cubicBezTo>
                  <a:cubicBezTo>
                    <a:pt x="53177" y="262494"/>
                    <a:pt x="3964" y="325729"/>
                    <a:pt x="260" y="331814"/>
                  </a:cubicBezTo>
                  <a:cubicBezTo>
                    <a:pt x="-3444" y="337899"/>
                    <a:pt x="32804" y="297153"/>
                    <a:pt x="78048" y="265139"/>
                  </a:cubicBezTo>
                  <a:cubicBezTo>
                    <a:pt x="123292" y="233125"/>
                    <a:pt x="173563" y="184441"/>
                    <a:pt x="271723" y="139727"/>
                  </a:cubicBezTo>
                  <a:cubicBezTo>
                    <a:pt x="369883" y="95013"/>
                    <a:pt x="673096" y="1879"/>
                    <a:pt x="674948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: 図形 1189">
              <a:extLst>
                <a:ext uri="{FF2B5EF4-FFF2-40B4-BE49-F238E27FC236}">
                  <a16:creationId xmlns:a16="http://schemas.microsoft.com/office/drawing/2014/main" id="{D406CC7C-B790-40EC-BCCB-CD295B42A701}"/>
                </a:ext>
              </a:extLst>
            </p:cNvPr>
            <p:cNvSpPr/>
            <p:nvPr/>
          </p:nvSpPr>
          <p:spPr>
            <a:xfrm>
              <a:off x="1441284" y="6133250"/>
              <a:ext cx="233901" cy="275000"/>
            </a:xfrm>
            <a:custGeom>
              <a:avLst/>
              <a:gdLst>
                <a:gd name="connsiteX0" fmla="*/ 231941 w 233901"/>
                <a:gd name="connsiteY0" fmla="*/ 4025 h 275000"/>
                <a:gd name="connsiteX1" fmla="*/ 46204 w 233901"/>
                <a:gd name="connsiteY1" fmla="*/ 148488 h 275000"/>
                <a:gd name="connsiteX2" fmla="*/ 166 w 233901"/>
                <a:gd name="connsiteY2" fmla="*/ 273900 h 275000"/>
                <a:gd name="connsiteX3" fmla="*/ 35091 w 233901"/>
                <a:gd name="connsiteY3" fmla="*/ 200875 h 275000"/>
                <a:gd name="connsiteX4" fmla="*/ 138279 w 233901"/>
                <a:gd name="connsiteY4" fmla="*/ 53238 h 275000"/>
                <a:gd name="connsiteX5" fmla="*/ 231941 w 233901"/>
                <a:gd name="connsiteY5" fmla="*/ 4025 h 2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901" h="275000">
                  <a:moveTo>
                    <a:pt x="231941" y="4025"/>
                  </a:moveTo>
                  <a:cubicBezTo>
                    <a:pt x="216595" y="19900"/>
                    <a:pt x="84833" y="103509"/>
                    <a:pt x="46204" y="148488"/>
                  </a:cubicBezTo>
                  <a:cubicBezTo>
                    <a:pt x="7575" y="193467"/>
                    <a:pt x="2018" y="265169"/>
                    <a:pt x="166" y="273900"/>
                  </a:cubicBezTo>
                  <a:cubicBezTo>
                    <a:pt x="-1686" y="282631"/>
                    <a:pt x="12072" y="237652"/>
                    <a:pt x="35091" y="200875"/>
                  </a:cubicBezTo>
                  <a:cubicBezTo>
                    <a:pt x="58110" y="164098"/>
                    <a:pt x="108117" y="84194"/>
                    <a:pt x="138279" y="53238"/>
                  </a:cubicBezTo>
                  <a:cubicBezTo>
                    <a:pt x="168441" y="22282"/>
                    <a:pt x="247287" y="-11850"/>
                    <a:pt x="231941" y="40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: 図形 1190">
              <a:extLst>
                <a:ext uri="{FF2B5EF4-FFF2-40B4-BE49-F238E27FC236}">
                  <a16:creationId xmlns:a16="http://schemas.microsoft.com/office/drawing/2014/main" id="{7304D96E-E2C7-490F-9B2E-0ECBEEE4AB81}"/>
                </a:ext>
              </a:extLst>
            </p:cNvPr>
            <p:cNvSpPr/>
            <p:nvPr/>
          </p:nvSpPr>
          <p:spPr>
            <a:xfrm>
              <a:off x="1194785" y="6168793"/>
              <a:ext cx="376978" cy="234021"/>
            </a:xfrm>
            <a:custGeom>
              <a:avLst/>
              <a:gdLst>
                <a:gd name="connsiteX0" fmla="*/ 376840 w 376978"/>
                <a:gd name="connsiteY0" fmla="*/ 232 h 234021"/>
                <a:gd name="connsiteX1" fmla="*/ 173640 w 376978"/>
                <a:gd name="connsiteY1" fmla="*/ 171682 h 234021"/>
                <a:gd name="connsiteX2" fmla="*/ 153003 w 376978"/>
                <a:gd name="connsiteY2" fmla="*/ 212957 h 234021"/>
                <a:gd name="connsiteX3" fmla="*/ 603 w 376978"/>
                <a:gd name="connsiteY3" fmla="*/ 228832 h 234021"/>
                <a:gd name="connsiteX4" fmla="*/ 103790 w 376978"/>
                <a:gd name="connsiteY4" fmla="*/ 225657 h 234021"/>
                <a:gd name="connsiteX5" fmla="*/ 203803 w 376978"/>
                <a:gd name="connsiteY5" fmla="*/ 136757 h 234021"/>
                <a:gd name="connsiteX6" fmla="*/ 376840 w 376978"/>
                <a:gd name="connsiteY6" fmla="*/ 232 h 23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978" h="234021">
                  <a:moveTo>
                    <a:pt x="376840" y="232"/>
                  </a:moveTo>
                  <a:cubicBezTo>
                    <a:pt x="371813" y="6053"/>
                    <a:pt x="210946" y="136228"/>
                    <a:pt x="173640" y="171682"/>
                  </a:cubicBezTo>
                  <a:cubicBezTo>
                    <a:pt x="136334" y="207136"/>
                    <a:pt x="181842" y="203432"/>
                    <a:pt x="153003" y="212957"/>
                  </a:cubicBezTo>
                  <a:cubicBezTo>
                    <a:pt x="124164" y="222482"/>
                    <a:pt x="8805" y="226715"/>
                    <a:pt x="603" y="228832"/>
                  </a:cubicBezTo>
                  <a:cubicBezTo>
                    <a:pt x="-7599" y="230949"/>
                    <a:pt x="69923" y="241003"/>
                    <a:pt x="103790" y="225657"/>
                  </a:cubicBezTo>
                  <a:cubicBezTo>
                    <a:pt x="137657" y="210311"/>
                    <a:pt x="158559" y="173799"/>
                    <a:pt x="203803" y="136757"/>
                  </a:cubicBezTo>
                  <a:cubicBezTo>
                    <a:pt x="249047" y="99715"/>
                    <a:pt x="381867" y="-5589"/>
                    <a:pt x="376840" y="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: 図形 1191">
              <a:extLst>
                <a:ext uri="{FF2B5EF4-FFF2-40B4-BE49-F238E27FC236}">
                  <a16:creationId xmlns:a16="http://schemas.microsoft.com/office/drawing/2014/main" id="{97F3AB34-6309-41FE-AA3D-A65D0745EF4B}"/>
                </a:ext>
              </a:extLst>
            </p:cNvPr>
            <p:cNvSpPr/>
            <p:nvPr/>
          </p:nvSpPr>
          <p:spPr>
            <a:xfrm>
              <a:off x="1593495" y="6084877"/>
              <a:ext cx="184467" cy="217109"/>
            </a:xfrm>
            <a:custGeom>
              <a:avLst/>
              <a:gdLst>
                <a:gd name="connsiteX0" fmla="*/ 182918 w 184467"/>
                <a:gd name="connsiteY0" fmla="*/ 11 h 217109"/>
                <a:gd name="connsiteX1" fmla="*/ 171805 w 184467"/>
                <a:gd name="connsiteY1" fmla="*/ 158761 h 217109"/>
                <a:gd name="connsiteX2" fmla="*/ 109893 w 184467"/>
                <a:gd name="connsiteY2" fmla="*/ 190511 h 217109"/>
                <a:gd name="connsiteX3" fmla="*/ 355 w 184467"/>
                <a:gd name="connsiteY3" fmla="*/ 215911 h 217109"/>
                <a:gd name="connsiteX4" fmla="*/ 149580 w 184467"/>
                <a:gd name="connsiteY4" fmla="*/ 150823 h 217109"/>
                <a:gd name="connsiteX5" fmla="*/ 182918 w 184467"/>
                <a:gd name="connsiteY5" fmla="*/ 11 h 21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467" h="217109">
                  <a:moveTo>
                    <a:pt x="182918" y="11"/>
                  </a:moveTo>
                  <a:cubicBezTo>
                    <a:pt x="186622" y="1334"/>
                    <a:pt x="183976" y="127011"/>
                    <a:pt x="171805" y="158761"/>
                  </a:cubicBezTo>
                  <a:cubicBezTo>
                    <a:pt x="159634" y="190511"/>
                    <a:pt x="138468" y="180986"/>
                    <a:pt x="109893" y="190511"/>
                  </a:cubicBezTo>
                  <a:cubicBezTo>
                    <a:pt x="81318" y="200036"/>
                    <a:pt x="-6259" y="222526"/>
                    <a:pt x="355" y="215911"/>
                  </a:cubicBezTo>
                  <a:cubicBezTo>
                    <a:pt x="6969" y="209296"/>
                    <a:pt x="118888" y="188129"/>
                    <a:pt x="149580" y="150823"/>
                  </a:cubicBezTo>
                  <a:cubicBezTo>
                    <a:pt x="180272" y="113517"/>
                    <a:pt x="179214" y="-1312"/>
                    <a:pt x="182918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: 図形 1192">
              <a:extLst>
                <a:ext uri="{FF2B5EF4-FFF2-40B4-BE49-F238E27FC236}">
                  <a16:creationId xmlns:a16="http://schemas.microsoft.com/office/drawing/2014/main" id="{1490BD84-E9DC-457C-80EC-4AF71B3F9C7E}"/>
                </a:ext>
              </a:extLst>
            </p:cNvPr>
            <p:cNvSpPr/>
            <p:nvPr/>
          </p:nvSpPr>
          <p:spPr>
            <a:xfrm>
              <a:off x="1473459" y="6276748"/>
              <a:ext cx="308225" cy="101845"/>
            </a:xfrm>
            <a:custGeom>
              <a:avLst/>
              <a:gdLst>
                <a:gd name="connsiteX0" fmla="*/ 4504 w 308225"/>
                <a:gd name="connsiteY0" fmla="*/ 101827 h 101845"/>
                <a:gd name="connsiteX1" fmla="*/ 266441 w 308225"/>
                <a:gd name="connsiteY1" fmla="*/ 82777 h 101845"/>
                <a:gd name="connsiteX2" fmla="*/ 306129 w 308225"/>
                <a:gd name="connsiteY2" fmla="*/ 227 h 101845"/>
                <a:gd name="connsiteX3" fmla="*/ 250566 w 308225"/>
                <a:gd name="connsiteY3" fmla="*/ 58965 h 101845"/>
                <a:gd name="connsiteX4" fmla="*/ 112454 w 308225"/>
                <a:gd name="connsiteY4" fmla="*/ 81190 h 101845"/>
                <a:gd name="connsiteX5" fmla="*/ 4504 w 308225"/>
                <a:gd name="connsiteY5" fmla="*/ 101827 h 10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225" h="101845">
                  <a:moveTo>
                    <a:pt x="4504" y="101827"/>
                  </a:moveTo>
                  <a:cubicBezTo>
                    <a:pt x="30168" y="102091"/>
                    <a:pt x="216170" y="99710"/>
                    <a:pt x="266441" y="82777"/>
                  </a:cubicBezTo>
                  <a:cubicBezTo>
                    <a:pt x="316712" y="65844"/>
                    <a:pt x="308775" y="4196"/>
                    <a:pt x="306129" y="227"/>
                  </a:cubicBezTo>
                  <a:cubicBezTo>
                    <a:pt x="303483" y="-3742"/>
                    <a:pt x="282845" y="45471"/>
                    <a:pt x="250566" y="58965"/>
                  </a:cubicBezTo>
                  <a:cubicBezTo>
                    <a:pt x="218287" y="72459"/>
                    <a:pt x="155581" y="75634"/>
                    <a:pt x="112454" y="81190"/>
                  </a:cubicBezTo>
                  <a:cubicBezTo>
                    <a:pt x="69327" y="86746"/>
                    <a:pt x="-21160" y="101563"/>
                    <a:pt x="4504" y="1018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: 図形 1193">
              <a:extLst>
                <a:ext uri="{FF2B5EF4-FFF2-40B4-BE49-F238E27FC236}">
                  <a16:creationId xmlns:a16="http://schemas.microsoft.com/office/drawing/2014/main" id="{AC768C67-FF74-42BE-91D6-97C9D0314704}"/>
                </a:ext>
              </a:extLst>
            </p:cNvPr>
            <p:cNvSpPr/>
            <p:nvPr/>
          </p:nvSpPr>
          <p:spPr>
            <a:xfrm>
              <a:off x="418599" y="6375394"/>
              <a:ext cx="673672" cy="483321"/>
            </a:xfrm>
            <a:custGeom>
              <a:avLst/>
              <a:gdLst>
                <a:gd name="connsiteX0" fmla="*/ 501 w 673672"/>
                <a:gd name="connsiteY0" fmla="*/ 482606 h 483321"/>
                <a:gd name="connsiteX1" fmla="*/ 254501 w 673672"/>
                <a:gd name="connsiteY1" fmla="*/ 220139 h 483321"/>
                <a:gd name="connsiteX2" fmla="*/ 356101 w 673672"/>
                <a:gd name="connsiteY2" fmla="*/ 135473 h 483321"/>
                <a:gd name="connsiteX3" fmla="*/ 673601 w 673672"/>
                <a:gd name="connsiteY3" fmla="*/ 6 h 483321"/>
                <a:gd name="connsiteX4" fmla="*/ 326468 w 673672"/>
                <a:gd name="connsiteY4" fmla="*/ 131239 h 483321"/>
                <a:gd name="connsiteX5" fmla="*/ 501 w 673672"/>
                <a:gd name="connsiteY5" fmla="*/ 482606 h 48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672" h="483321">
                  <a:moveTo>
                    <a:pt x="501" y="482606"/>
                  </a:moveTo>
                  <a:cubicBezTo>
                    <a:pt x="-11493" y="497423"/>
                    <a:pt x="195234" y="277994"/>
                    <a:pt x="254501" y="220139"/>
                  </a:cubicBezTo>
                  <a:cubicBezTo>
                    <a:pt x="313768" y="162283"/>
                    <a:pt x="286251" y="172162"/>
                    <a:pt x="356101" y="135473"/>
                  </a:cubicBezTo>
                  <a:cubicBezTo>
                    <a:pt x="425951" y="98784"/>
                    <a:pt x="678540" y="712"/>
                    <a:pt x="673601" y="6"/>
                  </a:cubicBezTo>
                  <a:cubicBezTo>
                    <a:pt x="668662" y="-700"/>
                    <a:pt x="432301" y="55039"/>
                    <a:pt x="326468" y="131239"/>
                  </a:cubicBezTo>
                  <a:cubicBezTo>
                    <a:pt x="220635" y="207439"/>
                    <a:pt x="12495" y="467789"/>
                    <a:pt x="501" y="4826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: 図形 1194">
              <a:extLst>
                <a:ext uri="{FF2B5EF4-FFF2-40B4-BE49-F238E27FC236}">
                  <a16:creationId xmlns:a16="http://schemas.microsoft.com/office/drawing/2014/main" id="{68CE9E2F-35CA-48F4-AA70-D67D89ABADC9}"/>
                </a:ext>
              </a:extLst>
            </p:cNvPr>
            <p:cNvSpPr/>
            <p:nvPr/>
          </p:nvSpPr>
          <p:spPr>
            <a:xfrm>
              <a:off x="1721831" y="6362366"/>
              <a:ext cx="51936" cy="848010"/>
            </a:xfrm>
            <a:custGeom>
              <a:avLst/>
              <a:gdLst>
                <a:gd name="connsiteX0" fmla="*/ 1136 w 51936"/>
                <a:gd name="connsiteY0" fmla="*/ 334 h 848010"/>
                <a:gd name="connsiteX1" fmla="*/ 51936 w 51936"/>
                <a:gd name="connsiteY1" fmla="*/ 364401 h 848010"/>
                <a:gd name="connsiteX2" fmla="*/ 1136 w 51936"/>
                <a:gd name="connsiteY2" fmla="*/ 838534 h 848010"/>
                <a:gd name="connsiteX3" fmla="*/ 18069 w 51936"/>
                <a:gd name="connsiteY3" fmla="*/ 652267 h 848010"/>
                <a:gd name="connsiteX4" fmla="*/ 35002 w 51936"/>
                <a:gd name="connsiteY4" fmla="*/ 305134 h 848010"/>
                <a:gd name="connsiteX5" fmla="*/ 1136 w 51936"/>
                <a:gd name="connsiteY5" fmla="*/ 334 h 84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36" h="848010">
                  <a:moveTo>
                    <a:pt x="1136" y="334"/>
                  </a:moveTo>
                  <a:cubicBezTo>
                    <a:pt x="3958" y="10212"/>
                    <a:pt x="51936" y="224701"/>
                    <a:pt x="51936" y="364401"/>
                  </a:cubicBezTo>
                  <a:cubicBezTo>
                    <a:pt x="51936" y="504101"/>
                    <a:pt x="6781" y="790556"/>
                    <a:pt x="1136" y="838534"/>
                  </a:cubicBezTo>
                  <a:cubicBezTo>
                    <a:pt x="-4509" y="886512"/>
                    <a:pt x="12425" y="741167"/>
                    <a:pt x="18069" y="652267"/>
                  </a:cubicBezTo>
                  <a:cubicBezTo>
                    <a:pt x="23713" y="563367"/>
                    <a:pt x="38530" y="408145"/>
                    <a:pt x="35002" y="305134"/>
                  </a:cubicBezTo>
                  <a:cubicBezTo>
                    <a:pt x="31474" y="202123"/>
                    <a:pt x="-1686" y="-9544"/>
                    <a:pt x="1136" y="3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: 図形 1195">
              <a:extLst>
                <a:ext uri="{FF2B5EF4-FFF2-40B4-BE49-F238E27FC236}">
                  <a16:creationId xmlns:a16="http://schemas.microsoft.com/office/drawing/2014/main" id="{19903F70-EBF3-43FC-B4C7-526DB7D071F3}"/>
                </a:ext>
              </a:extLst>
            </p:cNvPr>
            <p:cNvSpPr/>
            <p:nvPr/>
          </p:nvSpPr>
          <p:spPr>
            <a:xfrm>
              <a:off x="1684853" y="6366891"/>
              <a:ext cx="46615" cy="793262"/>
            </a:xfrm>
            <a:custGeom>
              <a:avLst/>
              <a:gdLst>
                <a:gd name="connsiteX0" fmla="*/ 4247 w 46615"/>
                <a:gd name="connsiteY0" fmla="*/ 42 h 793262"/>
                <a:gd name="connsiteX1" fmla="*/ 25414 w 46615"/>
                <a:gd name="connsiteY1" fmla="*/ 338709 h 793262"/>
                <a:gd name="connsiteX2" fmla="*/ 14 w 46615"/>
                <a:gd name="connsiteY2" fmla="*/ 783209 h 793262"/>
                <a:gd name="connsiteX3" fmla="*/ 29647 w 46615"/>
                <a:gd name="connsiteY3" fmla="*/ 622342 h 793262"/>
                <a:gd name="connsiteX4" fmla="*/ 46580 w 46615"/>
                <a:gd name="connsiteY4" fmla="*/ 317542 h 793262"/>
                <a:gd name="connsiteX5" fmla="*/ 4247 w 46615"/>
                <a:gd name="connsiteY5" fmla="*/ 42 h 79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5" h="793262">
                  <a:moveTo>
                    <a:pt x="4247" y="42"/>
                  </a:moveTo>
                  <a:cubicBezTo>
                    <a:pt x="719" y="3570"/>
                    <a:pt x="26119" y="208181"/>
                    <a:pt x="25414" y="338709"/>
                  </a:cubicBezTo>
                  <a:cubicBezTo>
                    <a:pt x="24709" y="469237"/>
                    <a:pt x="-691" y="735937"/>
                    <a:pt x="14" y="783209"/>
                  </a:cubicBezTo>
                  <a:cubicBezTo>
                    <a:pt x="719" y="830481"/>
                    <a:pt x="21886" y="699953"/>
                    <a:pt x="29647" y="622342"/>
                  </a:cubicBezTo>
                  <a:cubicBezTo>
                    <a:pt x="37408" y="544731"/>
                    <a:pt x="47285" y="419847"/>
                    <a:pt x="46580" y="317542"/>
                  </a:cubicBezTo>
                  <a:cubicBezTo>
                    <a:pt x="45875" y="215237"/>
                    <a:pt x="7775" y="-3486"/>
                    <a:pt x="4247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EF6D361B-C9CA-4E42-9F27-322AF4F17D3B}"/>
                </a:ext>
              </a:extLst>
            </p:cNvPr>
            <p:cNvSpPr/>
            <p:nvPr/>
          </p:nvSpPr>
          <p:spPr>
            <a:xfrm>
              <a:off x="1092032" y="6385978"/>
              <a:ext cx="161435" cy="228901"/>
            </a:xfrm>
            <a:custGeom>
              <a:avLst/>
              <a:gdLst>
                <a:gd name="connsiteX0" fmla="*/ 168 w 161435"/>
                <a:gd name="connsiteY0" fmla="*/ 5 h 228901"/>
                <a:gd name="connsiteX1" fmla="*/ 112351 w 161435"/>
                <a:gd name="connsiteY1" fmla="*/ 184155 h 228901"/>
                <a:gd name="connsiteX2" fmla="*/ 158918 w 161435"/>
                <a:gd name="connsiteY2" fmla="*/ 228605 h 228901"/>
                <a:gd name="connsiteX3" fmla="*/ 139868 w 161435"/>
                <a:gd name="connsiteY3" fmla="*/ 190505 h 228901"/>
                <a:gd name="connsiteX4" fmla="*/ 168 w 161435"/>
                <a:gd name="connsiteY4" fmla="*/ 5 h 22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35" h="228901">
                  <a:moveTo>
                    <a:pt x="168" y="5"/>
                  </a:moveTo>
                  <a:cubicBezTo>
                    <a:pt x="-4418" y="-1053"/>
                    <a:pt x="85893" y="146055"/>
                    <a:pt x="112351" y="184155"/>
                  </a:cubicBezTo>
                  <a:cubicBezTo>
                    <a:pt x="138809" y="222255"/>
                    <a:pt x="154332" y="227547"/>
                    <a:pt x="158918" y="228605"/>
                  </a:cubicBezTo>
                  <a:cubicBezTo>
                    <a:pt x="163504" y="229663"/>
                    <a:pt x="164210" y="230016"/>
                    <a:pt x="139868" y="190505"/>
                  </a:cubicBezTo>
                  <a:cubicBezTo>
                    <a:pt x="115526" y="150994"/>
                    <a:pt x="4754" y="1063"/>
                    <a:pt x="168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: 図形 1197">
              <a:extLst>
                <a:ext uri="{FF2B5EF4-FFF2-40B4-BE49-F238E27FC236}">
                  <a16:creationId xmlns:a16="http://schemas.microsoft.com/office/drawing/2014/main" id="{CA3839BA-AFD4-4B35-9DCF-62AA2595337D}"/>
                </a:ext>
              </a:extLst>
            </p:cNvPr>
            <p:cNvSpPr/>
            <p:nvPr/>
          </p:nvSpPr>
          <p:spPr>
            <a:xfrm>
              <a:off x="1139229" y="6341532"/>
              <a:ext cx="672681" cy="1061621"/>
            </a:xfrm>
            <a:custGeom>
              <a:avLst/>
              <a:gdLst>
                <a:gd name="connsiteX0" fmla="*/ 3771 w 672681"/>
                <a:gd name="connsiteY0" fmla="*/ 8468 h 1061621"/>
                <a:gd name="connsiteX1" fmla="*/ 389004 w 672681"/>
                <a:gd name="connsiteY1" fmla="*/ 524935 h 1061621"/>
                <a:gd name="connsiteX2" fmla="*/ 628188 w 672681"/>
                <a:gd name="connsiteY2" fmla="*/ 931335 h 1061621"/>
                <a:gd name="connsiteX3" fmla="*/ 668404 w 672681"/>
                <a:gd name="connsiteY3" fmla="*/ 1060451 h 1061621"/>
                <a:gd name="connsiteX4" fmla="*/ 653588 w 672681"/>
                <a:gd name="connsiteY4" fmla="*/ 973668 h 1061621"/>
                <a:gd name="connsiteX5" fmla="*/ 509654 w 672681"/>
                <a:gd name="connsiteY5" fmla="*/ 643468 h 1061621"/>
                <a:gd name="connsiteX6" fmla="*/ 209088 w 672681"/>
                <a:gd name="connsiteY6" fmla="*/ 234951 h 1061621"/>
                <a:gd name="connsiteX7" fmla="*/ 3771 w 672681"/>
                <a:gd name="connsiteY7" fmla="*/ 8468 h 106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81" h="1061621">
                  <a:moveTo>
                    <a:pt x="3771" y="8468"/>
                  </a:moveTo>
                  <a:cubicBezTo>
                    <a:pt x="33757" y="56798"/>
                    <a:pt x="284935" y="371124"/>
                    <a:pt x="389004" y="524935"/>
                  </a:cubicBezTo>
                  <a:cubicBezTo>
                    <a:pt x="493073" y="678746"/>
                    <a:pt x="581621" y="842082"/>
                    <a:pt x="628188" y="931335"/>
                  </a:cubicBezTo>
                  <a:cubicBezTo>
                    <a:pt x="674755" y="1020588"/>
                    <a:pt x="664171" y="1053395"/>
                    <a:pt x="668404" y="1060451"/>
                  </a:cubicBezTo>
                  <a:cubicBezTo>
                    <a:pt x="672637" y="1067507"/>
                    <a:pt x="680046" y="1043165"/>
                    <a:pt x="653588" y="973668"/>
                  </a:cubicBezTo>
                  <a:cubicBezTo>
                    <a:pt x="627130" y="904171"/>
                    <a:pt x="583737" y="766587"/>
                    <a:pt x="509654" y="643468"/>
                  </a:cubicBezTo>
                  <a:cubicBezTo>
                    <a:pt x="435571" y="520349"/>
                    <a:pt x="288110" y="340079"/>
                    <a:pt x="209088" y="234951"/>
                  </a:cubicBezTo>
                  <a:cubicBezTo>
                    <a:pt x="130066" y="129823"/>
                    <a:pt x="-26215" y="-39862"/>
                    <a:pt x="3771" y="8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: 図形 1198">
              <a:extLst>
                <a:ext uri="{FF2B5EF4-FFF2-40B4-BE49-F238E27FC236}">
                  <a16:creationId xmlns:a16="http://schemas.microsoft.com/office/drawing/2014/main" id="{93B4C39D-F61D-4974-92C4-4B22F87FB97D}"/>
                </a:ext>
              </a:extLst>
            </p:cNvPr>
            <p:cNvSpPr/>
            <p:nvPr/>
          </p:nvSpPr>
          <p:spPr>
            <a:xfrm>
              <a:off x="1207974" y="6452198"/>
              <a:ext cx="597055" cy="956584"/>
            </a:xfrm>
            <a:custGeom>
              <a:avLst/>
              <a:gdLst>
                <a:gd name="connsiteX0" fmla="*/ 17576 w 597055"/>
                <a:gd name="connsiteY0" fmla="*/ 33269 h 956584"/>
                <a:gd name="connsiteX1" fmla="*/ 55676 w 597055"/>
                <a:gd name="connsiteY1" fmla="*/ 71369 h 956584"/>
                <a:gd name="connsiteX2" fmla="*/ 421859 w 597055"/>
                <a:gd name="connsiteY2" fmla="*/ 628052 h 956584"/>
                <a:gd name="connsiteX3" fmla="*/ 589076 w 597055"/>
                <a:gd name="connsiteY3" fmla="*/ 941319 h 956584"/>
                <a:gd name="connsiteX4" fmla="*/ 567909 w 597055"/>
                <a:gd name="connsiteY4" fmla="*/ 901102 h 956584"/>
                <a:gd name="connsiteX5" fmla="*/ 546743 w 597055"/>
                <a:gd name="connsiteY5" fmla="*/ 841835 h 956584"/>
                <a:gd name="connsiteX6" fmla="*/ 474776 w 597055"/>
                <a:gd name="connsiteY6" fmla="*/ 691552 h 956584"/>
                <a:gd name="connsiteX7" fmla="*/ 273693 w 597055"/>
                <a:gd name="connsiteY7" fmla="*/ 390985 h 956584"/>
                <a:gd name="connsiteX8" fmla="*/ 216543 w 597055"/>
                <a:gd name="connsiteY8" fmla="*/ 310552 h 956584"/>
                <a:gd name="connsiteX9" fmla="*/ 17576 w 597055"/>
                <a:gd name="connsiteY9" fmla="*/ 33269 h 95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7055" h="956584">
                  <a:moveTo>
                    <a:pt x="17576" y="33269"/>
                  </a:moveTo>
                  <a:cubicBezTo>
                    <a:pt x="-9235" y="-6595"/>
                    <a:pt x="-11704" y="-27761"/>
                    <a:pt x="55676" y="71369"/>
                  </a:cubicBezTo>
                  <a:cubicBezTo>
                    <a:pt x="123056" y="170499"/>
                    <a:pt x="332959" y="483060"/>
                    <a:pt x="421859" y="628052"/>
                  </a:cubicBezTo>
                  <a:cubicBezTo>
                    <a:pt x="510759" y="773044"/>
                    <a:pt x="564734" y="895811"/>
                    <a:pt x="589076" y="941319"/>
                  </a:cubicBezTo>
                  <a:cubicBezTo>
                    <a:pt x="613418" y="986827"/>
                    <a:pt x="574964" y="917683"/>
                    <a:pt x="567909" y="901102"/>
                  </a:cubicBezTo>
                  <a:cubicBezTo>
                    <a:pt x="560854" y="884521"/>
                    <a:pt x="562265" y="876760"/>
                    <a:pt x="546743" y="841835"/>
                  </a:cubicBezTo>
                  <a:cubicBezTo>
                    <a:pt x="531221" y="806910"/>
                    <a:pt x="520284" y="766694"/>
                    <a:pt x="474776" y="691552"/>
                  </a:cubicBezTo>
                  <a:cubicBezTo>
                    <a:pt x="429268" y="616410"/>
                    <a:pt x="316732" y="454485"/>
                    <a:pt x="273693" y="390985"/>
                  </a:cubicBezTo>
                  <a:cubicBezTo>
                    <a:pt x="230654" y="327485"/>
                    <a:pt x="254643" y="371230"/>
                    <a:pt x="216543" y="310552"/>
                  </a:cubicBezTo>
                  <a:cubicBezTo>
                    <a:pt x="178443" y="249874"/>
                    <a:pt x="44387" y="73133"/>
                    <a:pt x="17576" y="33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: 図形 1199">
              <a:extLst>
                <a:ext uri="{FF2B5EF4-FFF2-40B4-BE49-F238E27FC236}">
                  <a16:creationId xmlns:a16="http://schemas.microsoft.com/office/drawing/2014/main" id="{B52BBB99-0AA4-4F58-B169-A72221425AFE}"/>
                </a:ext>
              </a:extLst>
            </p:cNvPr>
            <p:cNvSpPr/>
            <p:nvPr/>
          </p:nvSpPr>
          <p:spPr>
            <a:xfrm>
              <a:off x="3859187" y="5922960"/>
              <a:ext cx="125624" cy="221078"/>
            </a:xfrm>
            <a:custGeom>
              <a:avLst/>
              <a:gdLst>
                <a:gd name="connsiteX0" fmla="*/ 77813 w 125624"/>
                <a:gd name="connsiteY0" fmla="*/ 3 h 221078"/>
                <a:gd name="connsiteX1" fmla="*/ 125438 w 125624"/>
                <a:gd name="connsiteY1" fmla="*/ 88903 h 221078"/>
                <a:gd name="connsiteX2" fmla="*/ 90513 w 125624"/>
                <a:gd name="connsiteY2" fmla="*/ 152403 h 221078"/>
                <a:gd name="connsiteX3" fmla="*/ 26 w 125624"/>
                <a:gd name="connsiteY3" fmla="*/ 220665 h 221078"/>
                <a:gd name="connsiteX4" fmla="*/ 100038 w 125624"/>
                <a:gd name="connsiteY4" fmla="*/ 119065 h 221078"/>
                <a:gd name="connsiteX5" fmla="*/ 101626 w 125624"/>
                <a:gd name="connsiteY5" fmla="*/ 85728 h 221078"/>
                <a:gd name="connsiteX6" fmla="*/ 77813 w 125624"/>
                <a:gd name="connsiteY6" fmla="*/ 3 h 22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624" h="221078">
                  <a:moveTo>
                    <a:pt x="77813" y="3"/>
                  </a:moveTo>
                  <a:cubicBezTo>
                    <a:pt x="81782" y="532"/>
                    <a:pt x="123321" y="63503"/>
                    <a:pt x="125438" y="88903"/>
                  </a:cubicBezTo>
                  <a:cubicBezTo>
                    <a:pt x="127555" y="114303"/>
                    <a:pt x="111415" y="130443"/>
                    <a:pt x="90513" y="152403"/>
                  </a:cubicBezTo>
                  <a:cubicBezTo>
                    <a:pt x="69611" y="174363"/>
                    <a:pt x="-1561" y="226221"/>
                    <a:pt x="26" y="220665"/>
                  </a:cubicBezTo>
                  <a:cubicBezTo>
                    <a:pt x="1613" y="215109"/>
                    <a:pt x="83105" y="141555"/>
                    <a:pt x="100038" y="119065"/>
                  </a:cubicBezTo>
                  <a:cubicBezTo>
                    <a:pt x="116971" y="96576"/>
                    <a:pt x="103214" y="102926"/>
                    <a:pt x="101626" y="85728"/>
                  </a:cubicBezTo>
                  <a:cubicBezTo>
                    <a:pt x="100039" y="68530"/>
                    <a:pt x="73844" y="-526"/>
                    <a:pt x="7781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: 図形 1200">
              <a:extLst>
                <a:ext uri="{FF2B5EF4-FFF2-40B4-BE49-F238E27FC236}">
                  <a16:creationId xmlns:a16="http://schemas.microsoft.com/office/drawing/2014/main" id="{BB692FF2-45DF-45ED-AC88-E402866F7DC8}"/>
                </a:ext>
              </a:extLst>
            </p:cNvPr>
            <p:cNvSpPr/>
            <p:nvPr/>
          </p:nvSpPr>
          <p:spPr>
            <a:xfrm>
              <a:off x="3960758" y="5899105"/>
              <a:ext cx="274796" cy="65159"/>
            </a:xfrm>
            <a:custGeom>
              <a:avLst/>
              <a:gdLst>
                <a:gd name="connsiteX0" fmla="*/ 55 w 274796"/>
                <a:gd name="connsiteY0" fmla="*/ 65133 h 65159"/>
                <a:gd name="connsiteX1" fmla="*/ 173092 w 274796"/>
                <a:gd name="connsiteY1" fmla="*/ 9570 h 65159"/>
                <a:gd name="connsiteX2" fmla="*/ 274692 w 274796"/>
                <a:gd name="connsiteY2" fmla="*/ 14333 h 65159"/>
                <a:gd name="connsiteX3" fmla="*/ 155630 w 274796"/>
                <a:gd name="connsiteY3" fmla="*/ 1633 h 65159"/>
                <a:gd name="connsiteX4" fmla="*/ 55 w 274796"/>
                <a:gd name="connsiteY4" fmla="*/ 65133 h 6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96" h="65159">
                  <a:moveTo>
                    <a:pt x="55" y="65133"/>
                  </a:moveTo>
                  <a:cubicBezTo>
                    <a:pt x="2965" y="66456"/>
                    <a:pt x="127319" y="18037"/>
                    <a:pt x="173092" y="9570"/>
                  </a:cubicBezTo>
                  <a:cubicBezTo>
                    <a:pt x="218865" y="1103"/>
                    <a:pt x="277602" y="15656"/>
                    <a:pt x="274692" y="14333"/>
                  </a:cubicBezTo>
                  <a:cubicBezTo>
                    <a:pt x="271782" y="13010"/>
                    <a:pt x="200874" y="-5511"/>
                    <a:pt x="155630" y="1633"/>
                  </a:cubicBezTo>
                  <a:cubicBezTo>
                    <a:pt x="110386" y="8777"/>
                    <a:pt x="-2855" y="63810"/>
                    <a:pt x="55" y="65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: 図形 1201">
              <a:extLst>
                <a:ext uri="{FF2B5EF4-FFF2-40B4-BE49-F238E27FC236}">
                  <a16:creationId xmlns:a16="http://schemas.microsoft.com/office/drawing/2014/main" id="{C95D9018-7FD3-47A8-90A8-38FFE5FAC876}"/>
                </a:ext>
              </a:extLst>
            </p:cNvPr>
            <p:cNvSpPr/>
            <p:nvPr/>
          </p:nvSpPr>
          <p:spPr>
            <a:xfrm>
              <a:off x="3952602" y="5876849"/>
              <a:ext cx="335236" cy="81246"/>
            </a:xfrm>
            <a:custGeom>
              <a:avLst/>
              <a:gdLst>
                <a:gd name="connsiteX0" fmla="*/ 1861 w 335236"/>
                <a:gd name="connsiteY0" fmla="*/ 81039 h 81246"/>
                <a:gd name="connsiteX1" fmla="*/ 141561 w 335236"/>
                <a:gd name="connsiteY1" fmla="*/ 14364 h 81246"/>
                <a:gd name="connsiteX2" fmla="*/ 265386 w 335236"/>
                <a:gd name="connsiteY2" fmla="*/ 1664 h 81246"/>
                <a:gd name="connsiteX3" fmla="*/ 335236 w 335236"/>
                <a:gd name="connsiteY3" fmla="*/ 39764 h 81246"/>
                <a:gd name="connsiteX4" fmla="*/ 265386 w 335236"/>
                <a:gd name="connsiteY4" fmla="*/ 9601 h 81246"/>
                <a:gd name="connsiteX5" fmla="*/ 73298 w 335236"/>
                <a:gd name="connsiteY5" fmla="*/ 35001 h 81246"/>
                <a:gd name="connsiteX6" fmla="*/ 1861 w 335236"/>
                <a:gd name="connsiteY6" fmla="*/ 81039 h 8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36" h="81246">
                  <a:moveTo>
                    <a:pt x="1861" y="81039"/>
                  </a:moveTo>
                  <a:cubicBezTo>
                    <a:pt x="13238" y="77600"/>
                    <a:pt x="97640" y="27593"/>
                    <a:pt x="141561" y="14364"/>
                  </a:cubicBezTo>
                  <a:cubicBezTo>
                    <a:pt x="185482" y="1135"/>
                    <a:pt x="233107" y="-2569"/>
                    <a:pt x="265386" y="1664"/>
                  </a:cubicBezTo>
                  <a:cubicBezTo>
                    <a:pt x="297665" y="5897"/>
                    <a:pt x="335236" y="38441"/>
                    <a:pt x="335236" y="39764"/>
                  </a:cubicBezTo>
                  <a:cubicBezTo>
                    <a:pt x="335236" y="41087"/>
                    <a:pt x="309042" y="10395"/>
                    <a:pt x="265386" y="9601"/>
                  </a:cubicBezTo>
                  <a:cubicBezTo>
                    <a:pt x="221730" y="8807"/>
                    <a:pt x="113250" y="25741"/>
                    <a:pt x="73298" y="35001"/>
                  </a:cubicBezTo>
                  <a:cubicBezTo>
                    <a:pt x="33346" y="44261"/>
                    <a:pt x="-9516" y="84478"/>
                    <a:pt x="1861" y="810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: 図形 1202">
              <a:extLst>
                <a:ext uri="{FF2B5EF4-FFF2-40B4-BE49-F238E27FC236}">
                  <a16:creationId xmlns:a16="http://schemas.microsoft.com/office/drawing/2014/main" id="{1BBD2733-70BE-4BCD-B46C-86F42B1A0A10}"/>
                </a:ext>
              </a:extLst>
            </p:cNvPr>
            <p:cNvSpPr/>
            <p:nvPr/>
          </p:nvSpPr>
          <p:spPr>
            <a:xfrm>
              <a:off x="3757374" y="5916606"/>
              <a:ext cx="172083" cy="96749"/>
            </a:xfrm>
            <a:custGeom>
              <a:avLst/>
              <a:gdLst>
                <a:gd name="connsiteX0" fmla="*/ 171689 w 172083"/>
                <a:gd name="connsiteY0" fmla="*/ 1594 h 96749"/>
                <a:gd name="connsiteX1" fmla="*/ 71676 w 172083"/>
                <a:gd name="connsiteY1" fmla="*/ 26994 h 96749"/>
                <a:gd name="connsiteX2" fmla="*/ 1826 w 172083"/>
                <a:gd name="connsiteY2" fmla="*/ 95257 h 96749"/>
                <a:gd name="connsiteX3" fmla="*/ 31989 w 172083"/>
                <a:gd name="connsiteY3" fmla="*/ 68269 h 96749"/>
                <a:gd name="connsiteX4" fmla="*/ 171689 w 172083"/>
                <a:gd name="connsiteY4" fmla="*/ 1594 h 9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83" h="96749">
                  <a:moveTo>
                    <a:pt x="171689" y="1594"/>
                  </a:moveTo>
                  <a:cubicBezTo>
                    <a:pt x="178303" y="-5285"/>
                    <a:pt x="99986" y="11384"/>
                    <a:pt x="71676" y="26994"/>
                  </a:cubicBezTo>
                  <a:cubicBezTo>
                    <a:pt x="43366" y="42604"/>
                    <a:pt x="8440" y="88378"/>
                    <a:pt x="1826" y="95257"/>
                  </a:cubicBezTo>
                  <a:cubicBezTo>
                    <a:pt x="-4788" y="102136"/>
                    <a:pt x="6854" y="83879"/>
                    <a:pt x="31989" y="68269"/>
                  </a:cubicBezTo>
                  <a:cubicBezTo>
                    <a:pt x="57124" y="52659"/>
                    <a:pt x="165075" y="8473"/>
                    <a:pt x="171689" y="15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: 図形 1203">
              <a:extLst>
                <a:ext uri="{FF2B5EF4-FFF2-40B4-BE49-F238E27FC236}">
                  <a16:creationId xmlns:a16="http://schemas.microsoft.com/office/drawing/2014/main" id="{816FD62E-3767-41D5-87F6-10DE5021263A}"/>
                </a:ext>
              </a:extLst>
            </p:cNvPr>
            <p:cNvSpPr/>
            <p:nvPr/>
          </p:nvSpPr>
          <p:spPr>
            <a:xfrm>
              <a:off x="3774889" y="5954640"/>
              <a:ext cx="90966" cy="135309"/>
            </a:xfrm>
            <a:custGeom>
              <a:avLst/>
              <a:gdLst>
                <a:gd name="connsiteX0" fmla="*/ 90674 w 90966"/>
                <a:gd name="connsiteY0" fmla="*/ 73 h 135309"/>
                <a:gd name="connsiteX1" fmla="*/ 6536 w 90966"/>
                <a:gd name="connsiteY1" fmla="*/ 57223 h 135309"/>
                <a:gd name="connsiteX2" fmla="*/ 6536 w 90966"/>
                <a:gd name="connsiteY2" fmla="*/ 135010 h 135309"/>
                <a:gd name="connsiteX3" fmla="*/ 14474 w 90966"/>
                <a:gd name="connsiteY3" fmla="*/ 82623 h 135309"/>
                <a:gd name="connsiteX4" fmla="*/ 33524 w 90966"/>
                <a:gd name="connsiteY4" fmla="*/ 46110 h 135309"/>
                <a:gd name="connsiteX5" fmla="*/ 90674 w 90966"/>
                <a:gd name="connsiteY5" fmla="*/ 73 h 13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66" h="135309">
                  <a:moveTo>
                    <a:pt x="90674" y="73"/>
                  </a:moveTo>
                  <a:cubicBezTo>
                    <a:pt x="86176" y="1925"/>
                    <a:pt x="20559" y="34734"/>
                    <a:pt x="6536" y="57223"/>
                  </a:cubicBezTo>
                  <a:cubicBezTo>
                    <a:pt x="-7487" y="79712"/>
                    <a:pt x="5213" y="130777"/>
                    <a:pt x="6536" y="135010"/>
                  </a:cubicBezTo>
                  <a:cubicBezTo>
                    <a:pt x="7859" y="139243"/>
                    <a:pt x="9976" y="97440"/>
                    <a:pt x="14474" y="82623"/>
                  </a:cubicBezTo>
                  <a:cubicBezTo>
                    <a:pt x="18972" y="67806"/>
                    <a:pt x="20559" y="60398"/>
                    <a:pt x="33524" y="46110"/>
                  </a:cubicBezTo>
                  <a:cubicBezTo>
                    <a:pt x="46489" y="31822"/>
                    <a:pt x="95172" y="-1779"/>
                    <a:pt x="90674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: 図形 1204">
              <a:extLst>
                <a:ext uri="{FF2B5EF4-FFF2-40B4-BE49-F238E27FC236}">
                  <a16:creationId xmlns:a16="http://schemas.microsoft.com/office/drawing/2014/main" id="{33E5B09B-3AED-4E61-AE8F-131E8C1EFDE4}"/>
                </a:ext>
              </a:extLst>
            </p:cNvPr>
            <p:cNvSpPr/>
            <p:nvPr/>
          </p:nvSpPr>
          <p:spPr>
            <a:xfrm>
              <a:off x="4702481" y="6008274"/>
              <a:ext cx="309739" cy="612905"/>
            </a:xfrm>
            <a:custGeom>
              <a:avLst/>
              <a:gdLst>
                <a:gd name="connsiteX0" fmla="*/ 752 w 309739"/>
                <a:gd name="connsiteY0" fmla="*/ 943 h 612905"/>
                <a:gd name="connsiteX1" fmla="*/ 229352 w 309739"/>
                <a:gd name="connsiteY1" fmla="*/ 405226 h 612905"/>
                <a:gd name="connsiteX2" fmla="*/ 307669 w 309739"/>
                <a:gd name="connsiteY2" fmla="*/ 608426 h 612905"/>
                <a:gd name="connsiteX3" fmla="*/ 275919 w 309739"/>
                <a:gd name="connsiteY3" fmla="*/ 525876 h 612905"/>
                <a:gd name="connsiteX4" fmla="*/ 159502 w 309739"/>
                <a:gd name="connsiteY4" fmla="*/ 299393 h 612905"/>
                <a:gd name="connsiteX5" fmla="*/ 752 w 309739"/>
                <a:gd name="connsiteY5" fmla="*/ 943 h 61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739" h="612905">
                  <a:moveTo>
                    <a:pt x="752" y="943"/>
                  </a:moveTo>
                  <a:cubicBezTo>
                    <a:pt x="12394" y="18582"/>
                    <a:pt x="178199" y="303979"/>
                    <a:pt x="229352" y="405226"/>
                  </a:cubicBezTo>
                  <a:cubicBezTo>
                    <a:pt x="280505" y="506473"/>
                    <a:pt x="307669" y="608426"/>
                    <a:pt x="307669" y="608426"/>
                  </a:cubicBezTo>
                  <a:cubicBezTo>
                    <a:pt x="315430" y="628534"/>
                    <a:pt x="300613" y="577381"/>
                    <a:pt x="275919" y="525876"/>
                  </a:cubicBezTo>
                  <a:cubicBezTo>
                    <a:pt x="251225" y="474371"/>
                    <a:pt x="203246" y="380885"/>
                    <a:pt x="159502" y="299393"/>
                  </a:cubicBezTo>
                  <a:cubicBezTo>
                    <a:pt x="115758" y="217901"/>
                    <a:pt x="-10890" y="-16696"/>
                    <a:pt x="752" y="9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: 図形 1205">
              <a:extLst>
                <a:ext uri="{FF2B5EF4-FFF2-40B4-BE49-F238E27FC236}">
                  <a16:creationId xmlns:a16="http://schemas.microsoft.com/office/drawing/2014/main" id="{F9FB03D2-ACC7-4DEA-8356-2D4145D5AF52}"/>
                </a:ext>
              </a:extLst>
            </p:cNvPr>
            <p:cNvSpPr/>
            <p:nvPr/>
          </p:nvSpPr>
          <p:spPr>
            <a:xfrm>
              <a:off x="4504265" y="6014878"/>
              <a:ext cx="120755" cy="346058"/>
            </a:xfrm>
            <a:custGeom>
              <a:avLst/>
              <a:gdLst>
                <a:gd name="connsiteX0" fmla="*/ 2 w 120755"/>
                <a:gd name="connsiteY0" fmla="*/ 689 h 346058"/>
                <a:gd name="connsiteX1" fmla="*/ 52918 w 120755"/>
                <a:gd name="connsiteY1" fmla="*/ 222939 h 346058"/>
                <a:gd name="connsiteX2" fmla="*/ 80435 w 120755"/>
                <a:gd name="connsiteY2" fmla="*/ 267389 h 346058"/>
                <a:gd name="connsiteX3" fmla="*/ 120652 w 120755"/>
                <a:gd name="connsiteY3" fmla="*/ 345705 h 346058"/>
                <a:gd name="connsiteX4" fmla="*/ 67735 w 120755"/>
                <a:gd name="connsiteY4" fmla="*/ 233522 h 346058"/>
                <a:gd name="connsiteX5" fmla="*/ 50802 w 120755"/>
                <a:gd name="connsiteY5" fmla="*/ 155205 h 346058"/>
                <a:gd name="connsiteX6" fmla="*/ 2 w 120755"/>
                <a:gd name="connsiteY6" fmla="*/ 689 h 34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55" h="346058">
                  <a:moveTo>
                    <a:pt x="2" y="689"/>
                  </a:moveTo>
                  <a:cubicBezTo>
                    <a:pt x="355" y="11978"/>
                    <a:pt x="39512" y="178489"/>
                    <a:pt x="52918" y="222939"/>
                  </a:cubicBezTo>
                  <a:cubicBezTo>
                    <a:pt x="66324" y="267389"/>
                    <a:pt x="69146" y="246928"/>
                    <a:pt x="80435" y="267389"/>
                  </a:cubicBezTo>
                  <a:cubicBezTo>
                    <a:pt x="91724" y="287850"/>
                    <a:pt x="122769" y="351349"/>
                    <a:pt x="120652" y="345705"/>
                  </a:cubicBezTo>
                  <a:cubicBezTo>
                    <a:pt x="118535" y="340061"/>
                    <a:pt x="79377" y="265272"/>
                    <a:pt x="67735" y="233522"/>
                  </a:cubicBezTo>
                  <a:cubicBezTo>
                    <a:pt x="56093" y="201772"/>
                    <a:pt x="59974" y="190483"/>
                    <a:pt x="50802" y="155205"/>
                  </a:cubicBezTo>
                  <a:cubicBezTo>
                    <a:pt x="41630" y="119927"/>
                    <a:pt x="-351" y="-10600"/>
                    <a:pt x="2" y="6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: 図形 1206">
              <a:extLst>
                <a:ext uri="{FF2B5EF4-FFF2-40B4-BE49-F238E27FC236}">
                  <a16:creationId xmlns:a16="http://schemas.microsoft.com/office/drawing/2014/main" id="{11B017D1-7CE6-4A1C-BC39-7E8D7F7952C5}"/>
                </a:ext>
              </a:extLst>
            </p:cNvPr>
            <p:cNvSpPr/>
            <p:nvPr/>
          </p:nvSpPr>
          <p:spPr>
            <a:xfrm>
              <a:off x="4319957" y="6005712"/>
              <a:ext cx="186073" cy="105347"/>
            </a:xfrm>
            <a:custGeom>
              <a:avLst/>
              <a:gdLst>
                <a:gd name="connsiteX0" fmla="*/ 2276 w 186073"/>
                <a:gd name="connsiteY0" fmla="*/ 105105 h 105347"/>
                <a:gd name="connsiteX1" fmla="*/ 184310 w 186073"/>
                <a:gd name="connsiteY1" fmla="*/ 3505 h 105347"/>
                <a:gd name="connsiteX2" fmla="*/ 89060 w 186073"/>
                <a:gd name="connsiteY2" fmla="*/ 31021 h 105347"/>
                <a:gd name="connsiteX3" fmla="*/ 2276 w 186073"/>
                <a:gd name="connsiteY3" fmla="*/ 105105 h 10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73" h="105347">
                  <a:moveTo>
                    <a:pt x="2276" y="105105"/>
                  </a:moveTo>
                  <a:cubicBezTo>
                    <a:pt x="18151" y="100519"/>
                    <a:pt x="169846" y="15852"/>
                    <a:pt x="184310" y="3505"/>
                  </a:cubicBezTo>
                  <a:cubicBezTo>
                    <a:pt x="198774" y="-8842"/>
                    <a:pt x="120457" y="14088"/>
                    <a:pt x="89060" y="31021"/>
                  </a:cubicBezTo>
                  <a:cubicBezTo>
                    <a:pt x="57663" y="47954"/>
                    <a:pt x="-13599" y="109691"/>
                    <a:pt x="2276" y="105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: 図形 1207">
              <a:extLst>
                <a:ext uri="{FF2B5EF4-FFF2-40B4-BE49-F238E27FC236}">
                  <a16:creationId xmlns:a16="http://schemas.microsoft.com/office/drawing/2014/main" id="{311D40E2-BB00-4064-AA31-56371322C121}"/>
                </a:ext>
              </a:extLst>
            </p:cNvPr>
            <p:cNvSpPr/>
            <p:nvPr/>
          </p:nvSpPr>
          <p:spPr>
            <a:xfrm>
              <a:off x="4226947" y="6152885"/>
              <a:ext cx="167719" cy="603659"/>
            </a:xfrm>
            <a:custGeom>
              <a:avLst/>
              <a:gdLst>
                <a:gd name="connsiteX0" fmla="*/ 72003 w 167719"/>
                <a:gd name="connsiteY0" fmla="*/ 265 h 603659"/>
                <a:gd name="connsiteX1" fmla="*/ 36 w 167719"/>
                <a:gd name="connsiteY1" fmla="*/ 235215 h 603659"/>
                <a:gd name="connsiteX2" fmla="*/ 61420 w 167719"/>
                <a:gd name="connsiteY2" fmla="*/ 377032 h 603659"/>
                <a:gd name="connsiteX3" fmla="*/ 165136 w 167719"/>
                <a:gd name="connsiteY3" fmla="*/ 599282 h 603659"/>
                <a:gd name="connsiteX4" fmla="*/ 129153 w 167719"/>
                <a:gd name="connsiteY4" fmla="*/ 506148 h 603659"/>
                <a:gd name="connsiteX5" fmla="*/ 50836 w 167719"/>
                <a:gd name="connsiteY5" fmla="*/ 283898 h 603659"/>
                <a:gd name="connsiteX6" fmla="*/ 27553 w 167719"/>
                <a:gd name="connsiteY6" fmla="*/ 190765 h 603659"/>
                <a:gd name="connsiteX7" fmla="*/ 72003 w 167719"/>
                <a:gd name="connsiteY7" fmla="*/ 265 h 60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719" h="603659">
                  <a:moveTo>
                    <a:pt x="72003" y="265"/>
                  </a:moveTo>
                  <a:cubicBezTo>
                    <a:pt x="67417" y="7673"/>
                    <a:pt x="1800" y="172421"/>
                    <a:pt x="36" y="235215"/>
                  </a:cubicBezTo>
                  <a:cubicBezTo>
                    <a:pt x="-1728" y="298009"/>
                    <a:pt x="61420" y="377032"/>
                    <a:pt x="61420" y="377032"/>
                  </a:cubicBezTo>
                  <a:cubicBezTo>
                    <a:pt x="88937" y="437710"/>
                    <a:pt x="153847" y="577763"/>
                    <a:pt x="165136" y="599282"/>
                  </a:cubicBezTo>
                  <a:cubicBezTo>
                    <a:pt x="176425" y="620801"/>
                    <a:pt x="148203" y="558712"/>
                    <a:pt x="129153" y="506148"/>
                  </a:cubicBezTo>
                  <a:cubicBezTo>
                    <a:pt x="110103" y="453584"/>
                    <a:pt x="67769" y="336462"/>
                    <a:pt x="50836" y="283898"/>
                  </a:cubicBezTo>
                  <a:cubicBezTo>
                    <a:pt x="33903" y="231334"/>
                    <a:pt x="22967" y="239095"/>
                    <a:pt x="27553" y="190765"/>
                  </a:cubicBezTo>
                  <a:cubicBezTo>
                    <a:pt x="32139" y="142435"/>
                    <a:pt x="76589" y="-7143"/>
                    <a:pt x="72003" y="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: 図形 1208">
              <a:extLst>
                <a:ext uri="{FF2B5EF4-FFF2-40B4-BE49-F238E27FC236}">
                  <a16:creationId xmlns:a16="http://schemas.microsoft.com/office/drawing/2014/main" id="{F01CDABA-2F2C-463C-87D6-5C7E4BF3CB34}"/>
                </a:ext>
              </a:extLst>
            </p:cNvPr>
            <p:cNvSpPr/>
            <p:nvPr/>
          </p:nvSpPr>
          <p:spPr>
            <a:xfrm>
              <a:off x="4630617" y="6386362"/>
              <a:ext cx="30423" cy="623819"/>
            </a:xfrm>
            <a:custGeom>
              <a:avLst/>
              <a:gdLst>
                <a:gd name="connsiteX0" fmla="*/ 121 w 30423"/>
                <a:gd name="connsiteY0" fmla="*/ 151 h 623819"/>
                <a:gd name="connsiteX1" fmla="*/ 22346 w 30423"/>
                <a:gd name="connsiteY1" fmla="*/ 276376 h 623819"/>
                <a:gd name="connsiteX2" fmla="*/ 25521 w 30423"/>
                <a:gd name="connsiteY2" fmla="*/ 449413 h 623819"/>
                <a:gd name="connsiteX3" fmla="*/ 22346 w 30423"/>
                <a:gd name="connsiteY3" fmla="*/ 622451 h 623819"/>
                <a:gd name="connsiteX4" fmla="*/ 30283 w 30423"/>
                <a:gd name="connsiteY4" fmla="*/ 514501 h 623819"/>
                <a:gd name="connsiteX5" fmla="*/ 14408 w 30423"/>
                <a:gd name="connsiteY5" fmla="*/ 241451 h 623819"/>
                <a:gd name="connsiteX6" fmla="*/ 121 w 30423"/>
                <a:gd name="connsiteY6" fmla="*/ 151 h 62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23" h="623819">
                  <a:moveTo>
                    <a:pt x="121" y="151"/>
                  </a:moveTo>
                  <a:cubicBezTo>
                    <a:pt x="1444" y="5972"/>
                    <a:pt x="18113" y="201499"/>
                    <a:pt x="22346" y="276376"/>
                  </a:cubicBezTo>
                  <a:cubicBezTo>
                    <a:pt x="26579" y="351253"/>
                    <a:pt x="25521" y="391734"/>
                    <a:pt x="25521" y="449413"/>
                  </a:cubicBezTo>
                  <a:cubicBezTo>
                    <a:pt x="25521" y="507092"/>
                    <a:pt x="21552" y="611603"/>
                    <a:pt x="22346" y="622451"/>
                  </a:cubicBezTo>
                  <a:cubicBezTo>
                    <a:pt x="23140" y="633299"/>
                    <a:pt x="31606" y="578001"/>
                    <a:pt x="30283" y="514501"/>
                  </a:cubicBezTo>
                  <a:cubicBezTo>
                    <a:pt x="28960" y="451001"/>
                    <a:pt x="20229" y="325588"/>
                    <a:pt x="14408" y="241451"/>
                  </a:cubicBezTo>
                  <a:cubicBezTo>
                    <a:pt x="8587" y="157314"/>
                    <a:pt x="-1202" y="-5670"/>
                    <a:pt x="121" y="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: 図形 1209">
              <a:extLst>
                <a:ext uri="{FF2B5EF4-FFF2-40B4-BE49-F238E27FC236}">
                  <a16:creationId xmlns:a16="http://schemas.microsoft.com/office/drawing/2014/main" id="{DB064CAD-8714-4A5F-9E8F-1E3B22949614}"/>
                </a:ext>
              </a:extLst>
            </p:cNvPr>
            <p:cNvSpPr/>
            <p:nvPr/>
          </p:nvSpPr>
          <p:spPr>
            <a:xfrm>
              <a:off x="4571582" y="6249057"/>
              <a:ext cx="91654" cy="680274"/>
            </a:xfrm>
            <a:custGeom>
              <a:avLst/>
              <a:gdLst>
                <a:gd name="connsiteX0" fmla="*/ 418 w 91654"/>
                <a:gd name="connsiteY0" fmla="*/ 931 h 680274"/>
                <a:gd name="connsiteX1" fmla="*/ 79793 w 91654"/>
                <a:gd name="connsiteY1" fmla="*/ 99356 h 680274"/>
                <a:gd name="connsiteX2" fmla="*/ 89318 w 91654"/>
                <a:gd name="connsiteY2" fmla="*/ 375581 h 680274"/>
                <a:gd name="connsiteX3" fmla="*/ 84556 w 91654"/>
                <a:gd name="connsiteY3" fmla="*/ 672443 h 680274"/>
                <a:gd name="connsiteX4" fmla="*/ 90906 w 91654"/>
                <a:gd name="connsiteY4" fmla="*/ 550206 h 680274"/>
                <a:gd name="connsiteX5" fmla="*/ 63918 w 91654"/>
                <a:gd name="connsiteY5" fmla="*/ 91418 h 680274"/>
                <a:gd name="connsiteX6" fmla="*/ 48043 w 91654"/>
                <a:gd name="connsiteY6" fmla="*/ 51731 h 680274"/>
                <a:gd name="connsiteX7" fmla="*/ 418 w 91654"/>
                <a:gd name="connsiteY7" fmla="*/ 931 h 68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654" h="680274">
                  <a:moveTo>
                    <a:pt x="418" y="931"/>
                  </a:moveTo>
                  <a:cubicBezTo>
                    <a:pt x="5710" y="8868"/>
                    <a:pt x="64976" y="36914"/>
                    <a:pt x="79793" y="99356"/>
                  </a:cubicBezTo>
                  <a:cubicBezTo>
                    <a:pt x="94610" y="161798"/>
                    <a:pt x="88524" y="280067"/>
                    <a:pt x="89318" y="375581"/>
                  </a:cubicBezTo>
                  <a:cubicBezTo>
                    <a:pt x="90112" y="471096"/>
                    <a:pt x="84291" y="643339"/>
                    <a:pt x="84556" y="672443"/>
                  </a:cubicBezTo>
                  <a:cubicBezTo>
                    <a:pt x="84821" y="701547"/>
                    <a:pt x="94346" y="647043"/>
                    <a:pt x="90906" y="550206"/>
                  </a:cubicBezTo>
                  <a:cubicBezTo>
                    <a:pt x="87466" y="453369"/>
                    <a:pt x="71062" y="174497"/>
                    <a:pt x="63918" y="91418"/>
                  </a:cubicBezTo>
                  <a:cubicBezTo>
                    <a:pt x="56774" y="8339"/>
                    <a:pt x="54393" y="65489"/>
                    <a:pt x="48043" y="51731"/>
                  </a:cubicBezTo>
                  <a:cubicBezTo>
                    <a:pt x="41693" y="37973"/>
                    <a:pt x="-4874" y="-7006"/>
                    <a:pt x="418" y="9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: 図形 1210">
              <a:extLst>
                <a:ext uri="{FF2B5EF4-FFF2-40B4-BE49-F238E27FC236}">
                  <a16:creationId xmlns:a16="http://schemas.microsoft.com/office/drawing/2014/main" id="{892BFE8C-1EB3-4892-8DCA-31225C69B5A9}"/>
                </a:ext>
              </a:extLst>
            </p:cNvPr>
            <p:cNvSpPr/>
            <p:nvPr/>
          </p:nvSpPr>
          <p:spPr>
            <a:xfrm>
              <a:off x="3305697" y="6152702"/>
              <a:ext cx="485253" cy="987874"/>
            </a:xfrm>
            <a:custGeom>
              <a:avLst/>
              <a:gdLst>
                <a:gd name="connsiteX0" fmla="*/ 218553 w 485253"/>
                <a:gd name="connsiteY0" fmla="*/ 3623 h 987874"/>
                <a:gd name="connsiteX1" fmla="*/ 18528 w 485253"/>
                <a:gd name="connsiteY1" fmla="*/ 483048 h 987874"/>
                <a:gd name="connsiteX2" fmla="*/ 37578 w 485253"/>
                <a:gd name="connsiteY2" fmla="*/ 565598 h 987874"/>
                <a:gd name="connsiteX3" fmla="*/ 272528 w 485253"/>
                <a:gd name="connsiteY3" fmla="*/ 705298 h 987874"/>
                <a:gd name="connsiteX4" fmla="*/ 485253 w 485253"/>
                <a:gd name="connsiteY4" fmla="*/ 987873 h 987874"/>
                <a:gd name="connsiteX5" fmla="*/ 272528 w 485253"/>
                <a:gd name="connsiteY5" fmla="*/ 708473 h 987874"/>
                <a:gd name="connsiteX6" fmla="*/ 37578 w 485253"/>
                <a:gd name="connsiteY6" fmla="*/ 524323 h 987874"/>
                <a:gd name="connsiteX7" fmla="*/ 148703 w 485253"/>
                <a:gd name="connsiteY7" fmla="*/ 276673 h 987874"/>
                <a:gd name="connsiteX8" fmla="*/ 218553 w 485253"/>
                <a:gd name="connsiteY8" fmla="*/ 3623 h 98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253" h="987874">
                  <a:moveTo>
                    <a:pt x="218553" y="3623"/>
                  </a:moveTo>
                  <a:cubicBezTo>
                    <a:pt x="196857" y="38019"/>
                    <a:pt x="48690" y="389386"/>
                    <a:pt x="18528" y="483048"/>
                  </a:cubicBezTo>
                  <a:cubicBezTo>
                    <a:pt x="-11634" y="576710"/>
                    <a:pt x="-4755" y="528556"/>
                    <a:pt x="37578" y="565598"/>
                  </a:cubicBezTo>
                  <a:cubicBezTo>
                    <a:pt x="79911" y="602640"/>
                    <a:pt x="197915" y="634919"/>
                    <a:pt x="272528" y="705298"/>
                  </a:cubicBezTo>
                  <a:cubicBezTo>
                    <a:pt x="347141" y="775677"/>
                    <a:pt x="485253" y="987344"/>
                    <a:pt x="485253" y="987873"/>
                  </a:cubicBezTo>
                  <a:cubicBezTo>
                    <a:pt x="485253" y="988402"/>
                    <a:pt x="347140" y="785731"/>
                    <a:pt x="272528" y="708473"/>
                  </a:cubicBezTo>
                  <a:cubicBezTo>
                    <a:pt x="197916" y="631215"/>
                    <a:pt x="58215" y="596290"/>
                    <a:pt x="37578" y="524323"/>
                  </a:cubicBezTo>
                  <a:cubicBezTo>
                    <a:pt x="16941" y="452356"/>
                    <a:pt x="116953" y="364515"/>
                    <a:pt x="148703" y="276673"/>
                  </a:cubicBezTo>
                  <a:cubicBezTo>
                    <a:pt x="180453" y="188831"/>
                    <a:pt x="240249" y="-30773"/>
                    <a:pt x="218553" y="3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: 図形 1211">
              <a:extLst>
                <a:ext uri="{FF2B5EF4-FFF2-40B4-BE49-F238E27FC236}">
                  <a16:creationId xmlns:a16="http://schemas.microsoft.com/office/drawing/2014/main" id="{D8CBF78B-4973-4C2C-BED3-5CBF0302078C}"/>
                </a:ext>
              </a:extLst>
            </p:cNvPr>
            <p:cNvSpPr/>
            <p:nvPr/>
          </p:nvSpPr>
          <p:spPr>
            <a:xfrm>
              <a:off x="4705348" y="7023069"/>
              <a:ext cx="421954" cy="1873398"/>
            </a:xfrm>
            <a:custGeom>
              <a:avLst/>
              <a:gdLst>
                <a:gd name="connsiteX0" fmla="*/ 2 w 421954"/>
                <a:gd name="connsiteY0" fmla="*/ 31 h 1873398"/>
                <a:gd name="connsiteX1" fmla="*/ 381002 w 421954"/>
                <a:gd name="connsiteY1" fmla="*/ 939831 h 1873398"/>
                <a:gd name="connsiteX2" fmla="*/ 412752 w 421954"/>
                <a:gd name="connsiteY2" fmla="*/ 1511331 h 1873398"/>
                <a:gd name="connsiteX3" fmla="*/ 393702 w 421954"/>
                <a:gd name="connsiteY3" fmla="*/ 1873281 h 1873398"/>
                <a:gd name="connsiteX4" fmla="*/ 406402 w 421954"/>
                <a:gd name="connsiteY4" fmla="*/ 1543081 h 1873398"/>
                <a:gd name="connsiteX5" fmla="*/ 374652 w 421954"/>
                <a:gd name="connsiteY5" fmla="*/ 908081 h 1873398"/>
                <a:gd name="connsiteX6" fmla="*/ 2 w 421954"/>
                <a:gd name="connsiteY6" fmla="*/ 31 h 18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954" h="1873398">
                  <a:moveTo>
                    <a:pt x="2" y="31"/>
                  </a:moveTo>
                  <a:cubicBezTo>
                    <a:pt x="1060" y="5322"/>
                    <a:pt x="312210" y="687948"/>
                    <a:pt x="381002" y="939831"/>
                  </a:cubicBezTo>
                  <a:cubicBezTo>
                    <a:pt x="449794" y="1191714"/>
                    <a:pt x="410635" y="1355756"/>
                    <a:pt x="412752" y="1511331"/>
                  </a:cubicBezTo>
                  <a:cubicBezTo>
                    <a:pt x="414869" y="1666906"/>
                    <a:pt x="394760" y="1867990"/>
                    <a:pt x="393702" y="1873281"/>
                  </a:cubicBezTo>
                  <a:cubicBezTo>
                    <a:pt x="392644" y="1878572"/>
                    <a:pt x="409577" y="1703948"/>
                    <a:pt x="406402" y="1543081"/>
                  </a:cubicBezTo>
                  <a:cubicBezTo>
                    <a:pt x="403227" y="1382214"/>
                    <a:pt x="440269" y="1163139"/>
                    <a:pt x="374652" y="908081"/>
                  </a:cubicBezTo>
                  <a:cubicBezTo>
                    <a:pt x="309035" y="653023"/>
                    <a:pt x="-1056" y="-5260"/>
                    <a:pt x="2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: 図形 1212">
              <a:extLst>
                <a:ext uri="{FF2B5EF4-FFF2-40B4-BE49-F238E27FC236}">
                  <a16:creationId xmlns:a16="http://schemas.microsoft.com/office/drawing/2014/main" id="{97D1F4D1-1562-434D-9E22-661763EFF18D}"/>
                </a:ext>
              </a:extLst>
            </p:cNvPr>
            <p:cNvSpPr/>
            <p:nvPr/>
          </p:nvSpPr>
          <p:spPr>
            <a:xfrm>
              <a:off x="4751053" y="7029602"/>
              <a:ext cx="469882" cy="1945282"/>
            </a:xfrm>
            <a:custGeom>
              <a:avLst/>
              <a:gdLst>
                <a:gd name="connsiteX0" fmla="*/ 2980 w 469882"/>
                <a:gd name="connsiteY0" fmla="*/ 10431 h 1945282"/>
                <a:gd name="connsiteX1" fmla="*/ 447480 w 469882"/>
                <a:gd name="connsiteY1" fmla="*/ 1136498 h 1945282"/>
                <a:gd name="connsiteX2" fmla="*/ 400914 w 469882"/>
                <a:gd name="connsiteY2" fmla="*/ 1682598 h 1945282"/>
                <a:gd name="connsiteX3" fmla="*/ 375514 w 469882"/>
                <a:gd name="connsiteY3" fmla="*/ 1923898 h 1945282"/>
                <a:gd name="connsiteX4" fmla="*/ 434780 w 469882"/>
                <a:gd name="connsiteY4" fmla="*/ 1161898 h 1945282"/>
                <a:gd name="connsiteX5" fmla="*/ 261214 w 469882"/>
                <a:gd name="connsiteY5" fmla="*/ 607331 h 1945282"/>
                <a:gd name="connsiteX6" fmla="*/ 2980 w 469882"/>
                <a:gd name="connsiteY6" fmla="*/ 10431 h 194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882" h="1945282">
                  <a:moveTo>
                    <a:pt x="2980" y="10431"/>
                  </a:moveTo>
                  <a:cubicBezTo>
                    <a:pt x="34024" y="98626"/>
                    <a:pt x="381158" y="857804"/>
                    <a:pt x="447480" y="1136498"/>
                  </a:cubicBezTo>
                  <a:cubicBezTo>
                    <a:pt x="513802" y="1415192"/>
                    <a:pt x="412908" y="1551365"/>
                    <a:pt x="400914" y="1682598"/>
                  </a:cubicBezTo>
                  <a:cubicBezTo>
                    <a:pt x="388920" y="1813831"/>
                    <a:pt x="369870" y="2010681"/>
                    <a:pt x="375514" y="1923898"/>
                  </a:cubicBezTo>
                  <a:cubicBezTo>
                    <a:pt x="381158" y="1837115"/>
                    <a:pt x="453830" y="1381326"/>
                    <a:pt x="434780" y="1161898"/>
                  </a:cubicBezTo>
                  <a:cubicBezTo>
                    <a:pt x="415730" y="942470"/>
                    <a:pt x="330358" y="797831"/>
                    <a:pt x="261214" y="607331"/>
                  </a:cubicBezTo>
                  <a:cubicBezTo>
                    <a:pt x="192070" y="416831"/>
                    <a:pt x="-28064" y="-77764"/>
                    <a:pt x="2980" y="104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: 図形 1213">
              <a:extLst>
                <a:ext uri="{FF2B5EF4-FFF2-40B4-BE49-F238E27FC236}">
                  <a16:creationId xmlns:a16="http://schemas.microsoft.com/office/drawing/2014/main" id="{EAC3038C-234B-4FC3-AED1-21E17625783B}"/>
                </a:ext>
              </a:extLst>
            </p:cNvPr>
            <p:cNvSpPr/>
            <p:nvPr/>
          </p:nvSpPr>
          <p:spPr>
            <a:xfrm>
              <a:off x="5159351" y="8800863"/>
              <a:ext cx="577058" cy="1961196"/>
            </a:xfrm>
            <a:custGeom>
              <a:avLst/>
              <a:gdLst>
                <a:gd name="connsiteX0" fmla="*/ 1082 w 577058"/>
                <a:gd name="connsiteY0" fmla="*/ 237 h 1961196"/>
                <a:gd name="connsiteX1" fmla="*/ 89982 w 577058"/>
                <a:gd name="connsiteY1" fmla="*/ 525170 h 1961196"/>
                <a:gd name="connsiteX2" fmla="*/ 284716 w 577058"/>
                <a:gd name="connsiteY2" fmla="*/ 1139004 h 1961196"/>
                <a:gd name="connsiteX3" fmla="*/ 386316 w 577058"/>
                <a:gd name="connsiteY3" fmla="*/ 1520004 h 1961196"/>
                <a:gd name="connsiteX4" fmla="*/ 576816 w 577058"/>
                <a:gd name="connsiteY4" fmla="*/ 1960270 h 1961196"/>
                <a:gd name="connsiteX5" fmla="*/ 343982 w 577058"/>
                <a:gd name="connsiteY5" fmla="*/ 1397237 h 1961196"/>
                <a:gd name="connsiteX6" fmla="*/ 145016 w 577058"/>
                <a:gd name="connsiteY6" fmla="*/ 588670 h 1961196"/>
                <a:gd name="connsiteX7" fmla="*/ 1082 w 577058"/>
                <a:gd name="connsiteY7" fmla="*/ 237 h 196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058" h="1961196">
                  <a:moveTo>
                    <a:pt x="1082" y="237"/>
                  </a:moveTo>
                  <a:cubicBezTo>
                    <a:pt x="-8090" y="-10346"/>
                    <a:pt x="42710" y="335375"/>
                    <a:pt x="89982" y="525170"/>
                  </a:cubicBezTo>
                  <a:cubicBezTo>
                    <a:pt x="137254" y="714965"/>
                    <a:pt x="235327" y="973198"/>
                    <a:pt x="284716" y="1139004"/>
                  </a:cubicBezTo>
                  <a:cubicBezTo>
                    <a:pt x="334105" y="1304810"/>
                    <a:pt x="337633" y="1383126"/>
                    <a:pt x="386316" y="1520004"/>
                  </a:cubicBezTo>
                  <a:cubicBezTo>
                    <a:pt x="434999" y="1656882"/>
                    <a:pt x="583872" y="1980731"/>
                    <a:pt x="576816" y="1960270"/>
                  </a:cubicBezTo>
                  <a:cubicBezTo>
                    <a:pt x="569760" y="1939809"/>
                    <a:pt x="415949" y="1625837"/>
                    <a:pt x="343982" y="1397237"/>
                  </a:cubicBezTo>
                  <a:cubicBezTo>
                    <a:pt x="272015" y="1168637"/>
                    <a:pt x="204988" y="825737"/>
                    <a:pt x="145016" y="588670"/>
                  </a:cubicBezTo>
                  <a:cubicBezTo>
                    <a:pt x="85044" y="351603"/>
                    <a:pt x="10254" y="10820"/>
                    <a:pt x="1082" y="2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: 図形 1214">
              <a:extLst>
                <a:ext uri="{FF2B5EF4-FFF2-40B4-BE49-F238E27FC236}">
                  <a16:creationId xmlns:a16="http://schemas.microsoft.com/office/drawing/2014/main" id="{3C9ED1DA-B02D-4DB2-AB85-91C3C8F70F2A}"/>
                </a:ext>
              </a:extLst>
            </p:cNvPr>
            <p:cNvSpPr/>
            <p:nvPr/>
          </p:nvSpPr>
          <p:spPr>
            <a:xfrm>
              <a:off x="5096410" y="8900872"/>
              <a:ext cx="676496" cy="1887615"/>
            </a:xfrm>
            <a:custGeom>
              <a:avLst/>
              <a:gdLst>
                <a:gd name="connsiteX0" fmla="*/ 523 w 676496"/>
                <a:gd name="connsiteY0" fmla="*/ 6061 h 1887615"/>
                <a:gd name="connsiteX1" fmla="*/ 296857 w 676496"/>
                <a:gd name="connsiteY1" fmla="*/ 1022061 h 1887615"/>
                <a:gd name="connsiteX2" fmla="*/ 665157 w 676496"/>
                <a:gd name="connsiteY2" fmla="*/ 1826395 h 1887615"/>
                <a:gd name="connsiteX3" fmla="*/ 550857 w 676496"/>
                <a:gd name="connsiteY3" fmla="*/ 1699395 h 1887615"/>
                <a:gd name="connsiteX4" fmla="*/ 233357 w 676496"/>
                <a:gd name="connsiteY4" fmla="*/ 649528 h 1887615"/>
                <a:gd name="connsiteX5" fmla="*/ 523 w 676496"/>
                <a:gd name="connsiteY5" fmla="*/ 6061 h 188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496" h="1887615">
                  <a:moveTo>
                    <a:pt x="523" y="6061"/>
                  </a:moveTo>
                  <a:cubicBezTo>
                    <a:pt x="11106" y="68150"/>
                    <a:pt x="186085" y="718672"/>
                    <a:pt x="296857" y="1022061"/>
                  </a:cubicBezTo>
                  <a:cubicBezTo>
                    <a:pt x="407629" y="1325450"/>
                    <a:pt x="622824" y="1713506"/>
                    <a:pt x="665157" y="1826395"/>
                  </a:cubicBezTo>
                  <a:cubicBezTo>
                    <a:pt x="707490" y="1939284"/>
                    <a:pt x="622824" y="1895539"/>
                    <a:pt x="550857" y="1699395"/>
                  </a:cubicBezTo>
                  <a:cubicBezTo>
                    <a:pt x="478890" y="1503251"/>
                    <a:pt x="324374" y="926106"/>
                    <a:pt x="233357" y="649528"/>
                  </a:cubicBezTo>
                  <a:cubicBezTo>
                    <a:pt x="142340" y="372950"/>
                    <a:pt x="-10060" y="-56028"/>
                    <a:pt x="523" y="6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: 図形 1215">
              <a:extLst>
                <a:ext uri="{FF2B5EF4-FFF2-40B4-BE49-F238E27FC236}">
                  <a16:creationId xmlns:a16="http://schemas.microsoft.com/office/drawing/2014/main" id="{EF329C8B-72D5-4C45-B257-AE53EA887983}"/>
                </a:ext>
              </a:extLst>
            </p:cNvPr>
            <p:cNvSpPr/>
            <p:nvPr/>
          </p:nvSpPr>
          <p:spPr>
            <a:xfrm>
              <a:off x="5304061" y="7105883"/>
              <a:ext cx="131834" cy="421346"/>
            </a:xfrm>
            <a:custGeom>
              <a:avLst/>
              <a:gdLst>
                <a:gd name="connsiteX0" fmla="*/ 131539 w 131834"/>
                <a:gd name="connsiteY0" fmla="*/ 1884 h 421346"/>
                <a:gd name="connsiteX1" fmla="*/ 4539 w 131834"/>
                <a:gd name="connsiteY1" fmla="*/ 412517 h 421346"/>
                <a:gd name="connsiteX2" fmla="*/ 38406 w 131834"/>
                <a:gd name="connsiteY2" fmla="*/ 264350 h 421346"/>
                <a:gd name="connsiteX3" fmla="*/ 131539 w 131834"/>
                <a:gd name="connsiteY3" fmla="*/ 1884 h 42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34" h="421346">
                  <a:moveTo>
                    <a:pt x="131539" y="1884"/>
                  </a:moveTo>
                  <a:cubicBezTo>
                    <a:pt x="125894" y="26579"/>
                    <a:pt x="20061" y="368773"/>
                    <a:pt x="4539" y="412517"/>
                  </a:cubicBezTo>
                  <a:cubicBezTo>
                    <a:pt x="-10983" y="456261"/>
                    <a:pt x="16534" y="326439"/>
                    <a:pt x="38406" y="264350"/>
                  </a:cubicBezTo>
                  <a:cubicBezTo>
                    <a:pt x="60278" y="202261"/>
                    <a:pt x="137184" y="-22811"/>
                    <a:pt x="131539" y="18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: 図形 1216">
              <a:extLst>
                <a:ext uri="{FF2B5EF4-FFF2-40B4-BE49-F238E27FC236}">
                  <a16:creationId xmlns:a16="http://schemas.microsoft.com/office/drawing/2014/main" id="{D560CCE1-ECAA-4D16-86F0-F0AC898D1FAC}"/>
                </a:ext>
              </a:extLst>
            </p:cNvPr>
            <p:cNvSpPr/>
            <p:nvPr/>
          </p:nvSpPr>
          <p:spPr>
            <a:xfrm>
              <a:off x="5384770" y="7352852"/>
              <a:ext cx="168092" cy="1767092"/>
            </a:xfrm>
            <a:custGeom>
              <a:avLst/>
              <a:gdLst>
                <a:gd name="connsiteX0" fmla="*/ 30 w 168092"/>
                <a:gd name="connsiteY0" fmla="*/ 17381 h 1767092"/>
                <a:gd name="connsiteX1" fmla="*/ 135497 w 168092"/>
                <a:gd name="connsiteY1" fmla="*/ 495748 h 1767092"/>
                <a:gd name="connsiteX2" fmla="*/ 165130 w 168092"/>
                <a:gd name="connsiteY2" fmla="*/ 1257748 h 1767092"/>
                <a:gd name="connsiteX3" fmla="*/ 165130 w 168092"/>
                <a:gd name="connsiteY3" fmla="*/ 1765748 h 1767092"/>
                <a:gd name="connsiteX4" fmla="*/ 148197 w 168092"/>
                <a:gd name="connsiteY4" fmla="*/ 1109581 h 1767092"/>
                <a:gd name="connsiteX5" fmla="*/ 30 w 168092"/>
                <a:gd name="connsiteY5" fmla="*/ 17381 h 176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092" h="1767092">
                  <a:moveTo>
                    <a:pt x="30" y="17381"/>
                  </a:moveTo>
                  <a:cubicBezTo>
                    <a:pt x="-2087" y="-84924"/>
                    <a:pt x="107980" y="289020"/>
                    <a:pt x="135497" y="495748"/>
                  </a:cubicBezTo>
                  <a:cubicBezTo>
                    <a:pt x="163014" y="702476"/>
                    <a:pt x="160191" y="1046081"/>
                    <a:pt x="165130" y="1257748"/>
                  </a:cubicBezTo>
                  <a:cubicBezTo>
                    <a:pt x="170069" y="1469415"/>
                    <a:pt x="167952" y="1790442"/>
                    <a:pt x="165130" y="1765748"/>
                  </a:cubicBezTo>
                  <a:cubicBezTo>
                    <a:pt x="162308" y="1741054"/>
                    <a:pt x="177830" y="1400270"/>
                    <a:pt x="148197" y="1109581"/>
                  </a:cubicBezTo>
                  <a:cubicBezTo>
                    <a:pt x="118564" y="818892"/>
                    <a:pt x="2147" y="119686"/>
                    <a:pt x="30" y="17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: 図形 1217">
              <a:extLst>
                <a:ext uri="{FF2B5EF4-FFF2-40B4-BE49-F238E27FC236}">
                  <a16:creationId xmlns:a16="http://schemas.microsoft.com/office/drawing/2014/main" id="{E4ED60DF-62CA-4FE0-B6C7-4DFBF1E844C8}"/>
                </a:ext>
              </a:extLst>
            </p:cNvPr>
            <p:cNvSpPr/>
            <p:nvPr/>
          </p:nvSpPr>
          <p:spPr>
            <a:xfrm>
              <a:off x="5533179" y="8133048"/>
              <a:ext cx="90967" cy="1070255"/>
            </a:xfrm>
            <a:custGeom>
              <a:avLst/>
              <a:gdLst>
                <a:gd name="connsiteX0" fmla="*/ 8254 w 90967"/>
                <a:gd name="connsiteY0" fmla="*/ 71152 h 1070255"/>
                <a:gd name="connsiteX1" fmla="*/ 84454 w 90967"/>
                <a:gd name="connsiteY1" fmla="*/ 985552 h 1070255"/>
                <a:gd name="connsiteX2" fmla="*/ 84454 w 90967"/>
                <a:gd name="connsiteY2" fmla="*/ 994019 h 1070255"/>
                <a:gd name="connsiteX3" fmla="*/ 63288 w 90967"/>
                <a:gd name="connsiteY3" fmla="*/ 668052 h 1070255"/>
                <a:gd name="connsiteX4" fmla="*/ 8254 w 90967"/>
                <a:gd name="connsiteY4" fmla="*/ 126185 h 1070255"/>
                <a:gd name="connsiteX5" fmla="*/ 8254 w 90967"/>
                <a:gd name="connsiteY5" fmla="*/ 71152 h 10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67" h="1070255">
                  <a:moveTo>
                    <a:pt x="8254" y="71152"/>
                  </a:moveTo>
                  <a:cubicBezTo>
                    <a:pt x="20954" y="214380"/>
                    <a:pt x="84454" y="985552"/>
                    <a:pt x="84454" y="985552"/>
                  </a:cubicBezTo>
                  <a:cubicBezTo>
                    <a:pt x="97154" y="1139363"/>
                    <a:pt x="87982" y="1046936"/>
                    <a:pt x="84454" y="994019"/>
                  </a:cubicBezTo>
                  <a:cubicBezTo>
                    <a:pt x="80926" y="941102"/>
                    <a:pt x="75988" y="812691"/>
                    <a:pt x="63288" y="668052"/>
                  </a:cubicBezTo>
                  <a:cubicBezTo>
                    <a:pt x="50588" y="523413"/>
                    <a:pt x="17426" y="222846"/>
                    <a:pt x="8254" y="126185"/>
                  </a:cubicBezTo>
                  <a:cubicBezTo>
                    <a:pt x="-918" y="29524"/>
                    <a:pt x="-4446" y="-72076"/>
                    <a:pt x="8254" y="71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: 図形 1218">
              <a:extLst>
                <a:ext uri="{FF2B5EF4-FFF2-40B4-BE49-F238E27FC236}">
                  <a16:creationId xmlns:a16="http://schemas.microsoft.com/office/drawing/2014/main" id="{EE44EC39-D766-43D3-AACA-70DC4D7ABC2F}"/>
                </a:ext>
              </a:extLst>
            </p:cNvPr>
            <p:cNvSpPr/>
            <p:nvPr/>
          </p:nvSpPr>
          <p:spPr>
            <a:xfrm>
              <a:off x="5395265" y="9143813"/>
              <a:ext cx="548492" cy="610185"/>
            </a:xfrm>
            <a:custGeom>
              <a:avLst/>
              <a:gdLst>
                <a:gd name="connsiteX0" fmla="*/ 230835 w 548492"/>
                <a:gd name="connsiteY0" fmla="*/ 187 h 610185"/>
                <a:gd name="connsiteX1" fmla="*/ 442502 w 548492"/>
                <a:gd name="connsiteY1" fmla="*/ 410820 h 610185"/>
                <a:gd name="connsiteX2" fmla="*/ 548335 w 548492"/>
                <a:gd name="connsiteY2" fmla="*/ 537820 h 610185"/>
                <a:gd name="connsiteX3" fmla="*/ 421335 w 548492"/>
                <a:gd name="connsiteY3" fmla="*/ 482787 h 610185"/>
                <a:gd name="connsiteX4" fmla="*/ 6468 w 548492"/>
                <a:gd name="connsiteY4" fmla="*/ 609787 h 610185"/>
                <a:gd name="connsiteX5" fmla="*/ 188502 w 548492"/>
                <a:gd name="connsiteY5" fmla="*/ 520887 h 610185"/>
                <a:gd name="connsiteX6" fmla="*/ 459435 w 548492"/>
                <a:gd name="connsiteY6" fmla="*/ 465854 h 610185"/>
                <a:gd name="connsiteX7" fmla="*/ 230835 w 548492"/>
                <a:gd name="connsiteY7" fmla="*/ 187 h 61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492" h="610185">
                  <a:moveTo>
                    <a:pt x="230835" y="187"/>
                  </a:moveTo>
                  <a:cubicBezTo>
                    <a:pt x="228013" y="-8985"/>
                    <a:pt x="389585" y="321214"/>
                    <a:pt x="442502" y="410820"/>
                  </a:cubicBezTo>
                  <a:cubicBezTo>
                    <a:pt x="495419" y="500426"/>
                    <a:pt x="551863" y="525825"/>
                    <a:pt x="548335" y="537820"/>
                  </a:cubicBezTo>
                  <a:cubicBezTo>
                    <a:pt x="544807" y="549815"/>
                    <a:pt x="511646" y="470793"/>
                    <a:pt x="421335" y="482787"/>
                  </a:cubicBezTo>
                  <a:cubicBezTo>
                    <a:pt x="331024" y="494781"/>
                    <a:pt x="45273" y="603437"/>
                    <a:pt x="6468" y="609787"/>
                  </a:cubicBezTo>
                  <a:cubicBezTo>
                    <a:pt x="-32337" y="616137"/>
                    <a:pt x="113007" y="544876"/>
                    <a:pt x="188502" y="520887"/>
                  </a:cubicBezTo>
                  <a:cubicBezTo>
                    <a:pt x="263997" y="496898"/>
                    <a:pt x="450968" y="548404"/>
                    <a:pt x="459435" y="465854"/>
                  </a:cubicBezTo>
                  <a:cubicBezTo>
                    <a:pt x="467902" y="383304"/>
                    <a:pt x="233657" y="9359"/>
                    <a:pt x="230835" y="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: 図形 1219">
              <a:extLst>
                <a:ext uri="{FF2B5EF4-FFF2-40B4-BE49-F238E27FC236}">
                  <a16:creationId xmlns:a16="http://schemas.microsoft.com/office/drawing/2014/main" id="{95FFCA6D-88D1-4559-A0F8-35FA43C313BA}"/>
                </a:ext>
              </a:extLst>
            </p:cNvPr>
            <p:cNvSpPr/>
            <p:nvPr/>
          </p:nvSpPr>
          <p:spPr>
            <a:xfrm>
              <a:off x="4622401" y="9266723"/>
              <a:ext cx="607809" cy="1178154"/>
            </a:xfrm>
            <a:custGeom>
              <a:avLst/>
              <a:gdLst>
                <a:gd name="connsiteX0" fmla="*/ 593066 w 607809"/>
                <a:gd name="connsiteY0" fmla="*/ 44 h 1178154"/>
                <a:gd name="connsiteX1" fmla="*/ 533799 w 607809"/>
                <a:gd name="connsiteY1" fmla="*/ 381044 h 1178154"/>
                <a:gd name="connsiteX2" fmla="*/ 292499 w 607809"/>
                <a:gd name="connsiteY2" fmla="*/ 821310 h 1178154"/>
                <a:gd name="connsiteX3" fmla="*/ 399 w 607809"/>
                <a:gd name="connsiteY3" fmla="*/ 1172677 h 1178154"/>
                <a:gd name="connsiteX4" fmla="*/ 237466 w 607809"/>
                <a:gd name="connsiteY4" fmla="*/ 986410 h 1178154"/>
                <a:gd name="connsiteX5" fmla="*/ 571899 w 607809"/>
                <a:gd name="connsiteY5" fmla="*/ 359877 h 1178154"/>
                <a:gd name="connsiteX6" fmla="*/ 593066 w 607809"/>
                <a:gd name="connsiteY6" fmla="*/ 44 h 117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809" h="1178154">
                  <a:moveTo>
                    <a:pt x="593066" y="44"/>
                  </a:moveTo>
                  <a:cubicBezTo>
                    <a:pt x="586716" y="3572"/>
                    <a:pt x="583893" y="244166"/>
                    <a:pt x="533799" y="381044"/>
                  </a:cubicBezTo>
                  <a:cubicBezTo>
                    <a:pt x="483705" y="517922"/>
                    <a:pt x="381399" y="689371"/>
                    <a:pt x="292499" y="821310"/>
                  </a:cubicBezTo>
                  <a:cubicBezTo>
                    <a:pt x="203599" y="953249"/>
                    <a:pt x="9571" y="1145160"/>
                    <a:pt x="399" y="1172677"/>
                  </a:cubicBezTo>
                  <a:cubicBezTo>
                    <a:pt x="-8773" y="1200194"/>
                    <a:pt x="142216" y="1121877"/>
                    <a:pt x="237466" y="986410"/>
                  </a:cubicBezTo>
                  <a:cubicBezTo>
                    <a:pt x="332716" y="850943"/>
                    <a:pt x="511221" y="517216"/>
                    <a:pt x="571899" y="359877"/>
                  </a:cubicBezTo>
                  <a:cubicBezTo>
                    <a:pt x="632577" y="202538"/>
                    <a:pt x="599416" y="-3484"/>
                    <a:pt x="593066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: 図形 1220">
              <a:extLst>
                <a:ext uri="{FF2B5EF4-FFF2-40B4-BE49-F238E27FC236}">
                  <a16:creationId xmlns:a16="http://schemas.microsoft.com/office/drawing/2014/main" id="{B7C90C5A-CB3C-4FB3-82B0-27C151D00234}"/>
                </a:ext>
              </a:extLst>
            </p:cNvPr>
            <p:cNvSpPr/>
            <p:nvPr/>
          </p:nvSpPr>
          <p:spPr>
            <a:xfrm>
              <a:off x="4470284" y="10335417"/>
              <a:ext cx="1389115" cy="108957"/>
            </a:xfrm>
            <a:custGeom>
              <a:avLst/>
              <a:gdLst>
                <a:gd name="connsiteX0" fmla="*/ 116 w 1389115"/>
                <a:gd name="connsiteY0" fmla="*/ 108216 h 108957"/>
                <a:gd name="connsiteX1" fmla="*/ 931449 w 1389115"/>
                <a:gd name="connsiteY1" fmla="*/ 53183 h 108957"/>
                <a:gd name="connsiteX2" fmla="*/ 1388649 w 1389115"/>
                <a:gd name="connsiteY2" fmla="*/ 6616 h 108957"/>
                <a:gd name="connsiteX3" fmla="*/ 994949 w 1389115"/>
                <a:gd name="connsiteY3" fmla="*/ 10850 h 108957"/>
                <a:gd name="connsiteX4" fmla="*/ 116 w 1389115"/>
                <a:gd name="connsiteY4" fmla="*/ 108216 h 10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9115" h="108957">
                  <a:moveTo>
                    <a:pt x="116" y="108216"/>
                  </a:moveTo>
                  <a:cubicBezTo>
                    <a:pt x="-10467" y="115271"/>
                    <a:pt x="700027" y="70116"/>
                    <a:pt x="931449" y="53183"/>
                  </a:cubicBezTo>
                  <a:cubicBezTo>
                    <a:pt x="1162871" y="36250"/>
                    <a:pt x="1378066" y="13671"/>
                    <a:pt x="1388649" y="6616"/>
                  </a:cubicBezTo>
                  <a:cubicBezTo>
                    <a:pt x="1399232" y="-439"/>
                    <a:pt x="1228488" y="-5378"/>
                    <a:pt x="994949" y="10850"/>
                  </a:cubicBezTo>
                  <a:cubicBezTo>
                    <a:pt x="761410" y="27078"/>
                    <a:pt x="10699" y="101161"/>
                    <a:pt x="116" y="1082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: 図形 1221">
              <a:extLst>
                <a:ext uri="{FF2B5EF4-FFF2-40B4-BE49-F238E27FC236}">
                  <a16:creationId xmlns:a16="http://schemas.microsoft.com/office/drawing/2014/main" id="{797010EB-3FAD-4523-B6CB-6FFB185C9FEB}"/>
                </a:ext>
              </a:extLst>
            </p:cNvPr>
            <p:cNvSpPr/>
            <p:nvPr/>
          </p:nvSpPr>
          <p:spPr>
            <a:xfrm>
              <a:off x="5621579" y="9694225"/>
              <a:ext cx="222159" cy="528003"/>
            </a:xfrm>
            <a:custGeom>
              <a:avLst/>
              <a:gdLst>
                <a:gd name="connsiteX0" fmla="*/ 288 w 222159"/>
                <a:gd name="connsiteY0" fmla="*/ 108 h 528003"/>
                <a:gd name="connsiteX1" fmla="*/ 195021 w 222159"/>
                <a:gd name="connsiteY1" fmla="*/ 512342 h 528003"/>
                <a:gd name="connsiteX2" fmla="*/ 216188 w 222159"/>
                <a:gd name="connsiteY2" fmla="*/ 402275 h 528003"/>
                <a:gd name="connsiteX3" fmla="*/ 152688 w 222159"/>
                <a:gd name="connsiteY3" fmla="*/ 465775 h 528003"/>
                <a:gd name="connsiteX4" fmla="*/ 288 w 222159"/>
                <a:gd name="connsiteY4" fmla="*/ 108 h 52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59" h="528003">
                  <a:moveTo>
                    <a:pt x="288" y="108"/>
                  </a:moveTo>
                  <a:cubicBezTo>
                    <a:pt x="7344" y="7869"/>
                    <a:pt x="159038" y="445314"/>
                    <a:pt x="195021" y="512342"/>
                  </a:cubicBezTo>
                  <a:cubicBezTo>
                    <a:pt x="231004" y="579370"/>
                    <a:pt x="223244" y="410036"/>
                    <a:pt x="216188" y="402275"/>
                  </a:cubicBezTo>
                  <a:cubicBezTo>
                    <a:pt x="209132" y="394514"/>
                    <a:pt x="187966" y="528569"/>
                    <a:pt x="152688" y="465775"/>
                  </a:cubicBezTo>
                  <a:cubicBezTo>
                    <a:pt x="117410" y="402981"/>
                    <a:pt x="-6768" y="-7653"/>
                    <a:pt x="288" y="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: 図形 1222">
              <a:extLst>
                <a:ext uri="{FF2B5EF4-FFF2-40B4-BE49-F238E27FC236}">
                  <a16:creationId xmlns:a16="http://schemas.microsoft.com/office/drawing/2014/main" id="{53E60571-77B0-4786-958D-ABCFF65F78EE}"/>
                </a:ext>
              </a:extLst>
            </p:cNvPr>
            <p:cNvSpPr/>
            <p:nvPr/>
          </p:nvSpPr>
          <p:spPr>
            <a:xfrm>
              <a:off x="5629838" y="9876156"/>
              <a:ext cx="259913" cy="517199"/>
            </a:xfrm>
            <a:custGeom>
              <a:avLst/>
              <a:gdLst>
                <a:gd name="connsiteX0" fmla="*/ 258729 w 259913"/>
                <a:gd name="connsiteY0" fmla="*/ 271144 h 517199"/>
                <a:gd name="connsiteX1" fmla="*/ 203695 w 259913"/>
                <a:gd name="connsiteY1" fmla="*/ 516677 h 517199"/>
                <a:gd name="connsiteX2" fmla="*/ 72462 w 259913"/>
                <a:gd name="connsiteY2" fmla="*/ 326177 h 517199"/>
                <a:gd name="connsiteX3" fmla="*/ 495 w 259913"/>
                <a:gd name="connsiteY3" fmla="*/ 211 h 517199"/>
                <a:gd name="connsiteX4" fmla="*/ 106329 w 259913"/>
                <a:gd name="connsiteY4" fmla="*/ 376977 h 517199"/>
                <a:gd name="connsiteX5" fmla="*/ 157129 w 259913"/>
                <a:gd name="connsiteY5" fmla="*/ 465877 h 517199"/>
                <a:gd name="connsiteX6" fmla="*/ 258729 w 259913"/>
                <a:gd name="connsiteY6" fmla="*/ 271144 h 51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913" h="517199">
                  <a:moveTo>
                    <a:pt x="258729" y="271144"/>
                  </a:moveTo>
                  <a:cubicBezTo>
                    <a:pt x="266490" y="279611"/>
                    <a:pt x="234740" y="507505"/>
                    <a:pt x="203695" y="516677"/>
                  </a:cubicBezTo>
                  <a:cubicBezTo>
                    <a:pt x="172650" y="525849"/>
                    <a:pt x="106329" y="412255"/>
                    <a:pt x="72462" y="326177"/>
                  </a:cubicBezTo>
                  <a:cubicBezTo>
                    <a:pt x="38595" y="240099"/>
                    <a:pt x="-5149" y="-8256"/>
                    <a:pt x="495" y="211"/>
                  </a:cubicBezTo>
                  <a:cubicBezTo>
                    <a:pt x="6139" y="8678"/>
                    <a:pt x="80223" y="299366"/>
                    <a:pt x="106329" y="376977"/>
                  </a:cubicBezTo>
                  <a:cubicBezTo>
                    <a:pt x="132435" y="454588"/>
                    <a:pt x="133846" y="480694"/>
                    <a:pt x="157129" y="465877"/>
                  </a:cubicBezTo>
                  <a:cubicBezTo>
                    <a:pt x="180412" y="451060"/>
                    <a:pt x="250968" y="262677"/>
                    <a:pt x="258729" y="271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: 図形 1223">
              <a:extLst>
                <a:ext uri="{FF2B5EF4-FFF2-40B4-BE49-F238E27FC236}">
                  <a16:creationId xmlns:a16="http://schemas.microsoft.com/office/drawing/2014/main" id="{2FC9B2FE-B59F-42F6-9DAC-E50D420ACA8B}"/>
                </a:ext>
              </a:extLst>
            </p:cNvPr>
            <p:cNvSpPr/>
            <p:nvPr/>
          </p:nvSpPr>
          <p:spPr>
            <a:xfrm>
              <a:off x="5826270" y="9636819"/>
              <a:ext cx="246602" cy="459889"/>
            </a:xfrm>
            <a:custGeom>
              <a:avLst/>
              <a:gdLst>
                <a:gd name="connsiteX0" fmla="*/ 3030 w 246602"/>
                <a:gd name="connsiteY0" fmla="*/ 2481 h 459889"/>
                <a:gd name="connsiteX1" fmla="*/ 244330 w 246602"/>
                <a:gd name="connsiteY1" fmla="*/ 451214 h 459889"/>
                <a:gd name="connsiteX2" fmla="*/ 117330 w 246602"/>
                <a:gd name="connsiteY2" fmla="*/ 277648 h 459889"/>
                <a:gd name="connsiteX3" fmla="*/ 3030 w 246602"/>
                <a:gd name="connsiteY3" fmla="*/ 2481 h 45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602" h="459889">
                  <a:moveTo>
                    <a:pt x="3030" y="2481"/>
                  </a:moveTo>
                  <a:cubicBezTo>
                    <a:pt x="24197" y="31409"/>
                    <a:pt x="225280" y="405353"/>
                    <a:pt x="244330" y="451214"/>
                  </a:cubicBezTo>
                  <a:cubicBezTo>
                    <a:pt x="263380" y="497075"/>
                    <a:pt x="157547" y="349615"/>
                    <a:pt x="117330" y="277648"/>
                  </a:cubicBezTo>
                  <a:cubicBezTo>
                    <a:pt x="77113" y="205681"/>
                    <a:pt x="-18137" y="-26447"/>
                    <a:pt x="3030" y="24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: 図形 1224">
              <a:extLst>
                <a:ext uri="{FF2B5EF4-FFF2-40B4-BE49-F238E27FC236}">
                  <a16:creationId xmlns:a16="http://schemas.microsoft.com/office/drawing/2014/main" id="{C29233E9-212E-4F3F-B8B6-0828707E9D97}"/>
                </a:ext>
              </a:extLst>
            </p:cNvPr>
            <p:cNvSpPr/>
            <p:nvPr/>
          </p:nvSpPr>
          <p:spPr>
            <a:xfrm>
              <a:off x="5031519" y="5102708"/>
              <a:ext cx="838414" cy="477257"/>
            </a:xfrm>
            <a:custGeom>
              <a:avLst/>
              <a:gdLst>
                <a:gd name="connsiteX0" fmla="*/ 1914 w 838414"/>
                <a:gd name="connsiteY0" fmla="*/ 476825 h 477257"/>
                <a:gd name="connsiteX1" fmla="*/ 177598 w 838414"/>
                <a:gd name="connsiteY1" fmla="*/ 381575 h 477257"/>
                <a:gd name="connsiteX2" fmla="*/ 374448 w 838414"/>
                <a:gd name="connsiteY2" fmla="*/ 303259 h 477257"/>
                <a:gd name="connsiteX3" fmla="*/ 835881 w 838414"/>
                <a:gd name="connsiteY3" fmla="*/ 2692 h 477257"/>
                <a:gd name="connsiteX4" fmla="*/ 548014 w 838414"/>
                <a:gd name="connsiteY4" fmla="*/ 165675 h 477257"/>
                <a:gd name="connsiteX5" fmla="*/ 294014 w 838414"/>
                <a:gd name="connsiteY5" fmla="*/ 341359 h 477257"/>
                <a:gd name="connsiteX6" fmla="*/ 1914 w 838414"/>
                <a:gd name="connsiteY6" fmla="*/ 476825 h 47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414" h="477257">
                  <a:moveTo>
                    <a:pt x="1914" y="476825"/>
                  </a:moveTo>
                  <a:cubicBezTo>
                    <a:pt x="-17489" y="483528"/>
                    <a:pt x="115509" y="410503"/>
                    <a:pt x="177598" y="381575"/>
                  </a:cubicBezTo>
                  <a:cubicBezTo>
                    <a:pt x="239687" y="352647"/>
                    <a:pt x="264734" y="366406"/>
                    <a:pt x="374448" y="303259"/>
                  </a:cubicBezTo>
                  <a:cubicBezTo>
                    <a:pt x="484162" y="240112"/>
                    <a:pt x="806953" y="25623"/>
                    <a:pt x="835881" y="2692"/>
                  </a:cubicBezTo>
                  <a:cubicBezTo>
                    <a:pt x="864809" y="-20239"/>
                    <a:pt x="638325" y="109231"/>
                    <a:pt x="548014" y="165675"/>
                  </a:cubicBezTo>
                  <a:cubicBezTo>
                    <a:pt x="457703" y="222119"/>
                    <a:pt x="382561" y="289501"/>
                    <a:pt x="294014" y="341359"/>
                  </a:cubicBezTo>
                  <a:cubicBezTo>
                    <a:pt x="205467" y="393217"/>
                    <a:pt x="21317" y="470122"/>
                    <a:pt x="1914" y="476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: 図形 1225">
              <a:extLst>
                <a:ext uri="{FF2B5EF4-FFF2-40B4-BE49-F238E27FC236}">
                  <a16:creationId xmlns:a16="http://schemas.microsoft.com/office/drawing/2014/main" id="{F30BCE91-06A6-4B4E-8C01-DDE732C7BBED}"/>
                </a:ext>
              </a:extLst>
            </p:cNvPr>
            <p:cNvSpPr/>
            <p:nvPr/>
          </p:nvSpPr>
          <p:spPr>
            <a:xfrm>
              <a:off x="5869799" y="4921504"/>
              <a:ext cx="598746" cy="188386"/>
            </a:xfrm>
            <a:custGeom>
              <a:avLst/>
              <a:gdLst>
                <a:gd name="connsiteX0" fmla="*/ 3951 w 598746"/>
                <a:gd name="connsiteY0" fmla="*/ 188129 h 188386"/>
                <a:gd name="connsiteX1" fmla="*/ 194451 w 598746"/>
                <a:gd name="connsiteY1" fmla="*/ 50546 h 188386"/>
                <a:gd name="connsiteX2" fmla="*/ 372251 w 598746"/>
                <a:gd name="connsiteY2" fmla="*/ 1863 h 188386"/>
                <a:gd name="connsiteX3" fmla="*/ 598734 w 598746"/>
                <a:gd name="connsiteY3" fmla="*/ 10329 h 188386"/>
                <a:gd name="connsiteX4" fmla="*/ 380718 w 598746"/>
                <a:gd name="connsiteY4" fmla="*/ 12446 h 188386"/>
                <a:gd name="connsiteX5" fmla="*/ 3951 w 598746"/>
                <a:gd name="connsiteY5" fmla="*/ 188129 h 18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746" h="188386">
                  <a:moveTo>
                    <a:pt x="3951" y="188129"/>
                  </a:moveTo>
                  <a:cubicBezTo>
                    <a:pt x="-27094" y="194479"/>
                    <a:pt x="133068" y="81590"/>
                    <a:pt x="194451" y="50546"/>
                  </a:cubicBezTo>
                  <a:cubicBezTo>
                    <a:pt x="255834" y="19502"/>
                    <a:pt x="304871" y="8566"/>
                    <a:pt x="372251" y="1863"/>
                  </a:cubicBezTo>
                  <a:cubicBezTo>
                    <a:pt x="439631" y="-4840"/>
                    <a:pt x="597323" y="8565"/>
                    <a:pt x="598734" y="10329"/>
                  </a:cubicBezTo>
                  <a:cubicBezTo>
                    <a:pt x="600145" y="12093"/>
                    <a:pt x="477732" y="-14012"/>
                    <a:pt x="380718" y="12446"/>
                  </a:cubicBezTo>
                  <a:cubicBezTo>
                    <a:pt x="283704" y="38904"/>
                    <a:pt x="34996" y="181779"/>
                    <a:pt x="3951" y="188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: 図形 1226">
              <a:extLst>
                <a:ext uri="{FF2B5EF4-FFF2-40B4-BE49-F238E27FC236}">
                  <a16:creationId xmlns:a16="http://schemas.microsoft.com/office/drawing/2014/main" id="{C7FFEDAD-43D6-4A62-88C4-902BB0025F82}"/>
                </a:ext>
              </a:extLst>
            </p:cNvPr>
            <p:cNvSpPr/>
            <p:nvPr/>
          </p:nvSpPr>
          <p:spPr>
            <a:xfrm>
              <a:off x="6034450" y="4971407"/>
              <a:ext cx="240537" cy="1116096"/>
            </a:xfrm>
            <a:custGeom>
              <a:avLst/>
              <a:gdLst>
                <a:gd name="connsiteX0" fmla="*/ 239350 w 240537"/>
                <a:gd name="connsiteY0" fmla="*/ 643 h 1116096"/>
                <a:gd name="connsiteX1" fmla="*/ 67900 w 240537"/>
                <a:gd name="connsiteY1" fmla="*/ 150926 h 1116096"/>
                <a:gd name="connsiteX2" fmla="*/ 17100 w 240537"/>
                <a:gd name="connsiteY2" fmla="*/ 339310 h 1116096"/>
                <a:gd name="connsiteX3" fmla="*/ 167 w 240537"/>
                <a:gd name="connsiteY3" fmla="*/ 595426 h 1116096"/>
                <a:gd name="connsiteX4" fmla="*/ 12867 w 240537"/>
                <a:gd name="connsiteY4" fmla="*/ 868476 h 1116096"/>
                <a:gd name="connsiteX5" fmla="*/ 8633 w 240537"/>
                <a:gd name="connsiteY5" fmla="*/ 953143 h 1116096"/>
                <a:gd name="connsiteX6" fmla="*/ 146217 w 240537"/>
                <a:gd name="connsiteY6" fmla="*/ 1114010 h 1116096"/>
                <a:gd name="connsiteX7" fmla="*/ 36150 w 240537"/>
                <a:gd name="connsiteY7" fmla="*/ 828260 h 1116096"/>
                <a:gd name="connsiteX8" fmla="*/ 19217 w 240537"/>
                <a:gd name="connsiteY8" fmla="*/ 479010 h 1116096"/>
                <a:gd name="connsiteX9" fmla="*/ 44617 w 240537"/>
                <a:gd name="connsiteY9" fmla="*/ 241943 h 1116096"/>
                <a:gd name="connsiteX10" fmla="*/ 137750 w 240537"/>
                <a:gd name="connsiteY10" fmla="*/ 102243 h 1116096"/>
                <a:gd name="connsiteX11" fmla="*/ 239350 w 240537"/>
                <a:gd name="connsiteY11" fmla="*/ 643 h 111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537" h="1116096">
                  <a:moveTo>
                    <a:pt x="239350" y="643"/>
                  </a:moveTo>
                  <a:cubicBezTo>
                    <a:pt x="227708" y="8757"/>
                    <a:pt x="104942" y="94482"/>
                    <a:pt x="67900" y="150926"/>
                  </a:cubicBezTo>
                  <a:cubicBezTo>
                    <a:pt x="30858" y="207370"/>
                    <a:pt x="28389" y="265227"/>
                    <a:pt x="17100" y="339310"/>
                  </a:cubicBezTo>
                  <a:cubicBezTo>
                    <a:pt x="5811" y="413393"/>
                    <a:pt x="872" y="507232"/>
                    <a:pt x="167" y="595426"/>
                  </a:cubicBezTo>
                  <a:cubicBezTo>
                    <a:pt x="-538" y="683620"/>
                    <a:pt x="11456" y="808857"/>
                    <a:pt x="12867" y="868476"/>
                  </a:cubicBezTo>
                  <a:cubicBezTo>
                    <a:pt x="14278" y="928095"/>
                    <a:pt x="-13592" y="912221"/>
                    <a:pt x="8633" y="953143"/>
                  </a:cubicBezTo>
                  <a:cubicBezTo>
                    <a:pt x="30858" y="994065"/>
                    <a:pt x="141631" y="1134824"/>
                    <a:pt x="146217" y="1114010"/>
                  </a:cubicBezTo>
                  <a:cubicBezTo>
                    <a:pt x="150803" y="1093196"/>
                    <a:pt x="57317" y="934093"/>
                    <a:pt x="36150" y="828260"/>
                  </a:cubicBezTo>
                  <a:cubicBezTo>
                    <a:pt x="14983" y="722427"/>
                    <a:pt x="17806" y="576729"/>
                    <a:pt x="19217" y="479010"/>
                  </a:cubicBezTo>
                  <a:cubicBezTo>
                    <a:pt x="20628" y="381291"/>
                    <a:pt x="24861" y="304738"/>
                    <a:pt x="44617" y="241943"/>
                  </a:cubicBezTo>
                  <a:cubicBezTo>
                    <a:pt x="64372" y="179149"/>
                    <a:pt x="101414" y="141401"/>
                    <a:pt x="137750" y="102243"/>
                  </a:cubicBezTo>
                  <a:cubicBezTo>
                    <a:pt x="174086" y="63085"/>
                    <a:pt x="250992" y="-7471"/>
                    <a:pt x="239350" y="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: 図形 1227">
              <a:extLst>
                <a:ext uri="{FF2B5EF4-FFF2-40B4-BE49-F238E27FC236}">
                  <a16:creationId xmlns:a16="http://schemas.microsoft.com/office/drawing/2014/main" id="{B0F365DF-CDDE-48BF-9C78-D4405353C862}"/>
                </a:ext>
              </a:extLst>
            </p:cNvPr>
            <p:cNvSpPr/>
            <p:nvPr/>
          </p:nvSpPr>
          <p:spPr>
            <a:xfrm>
              <a:off x="5999888" y="4978387"/>
              <a:ext cx="197792" cy="1099141"/>
            </a:xfrm>
            <a:custGeom>
              <a:avLst/>
              <a:gdLst>
                <a:gd name="connsiteX0" fmla="*/ 197712 w 197792"/>
                <a:gd name="connsiteY0" fmla="*/ 13 h 1099141"/>
                <a:gd name="connsiteX1" fmla="*/ 79179 w 197792"/>
                <a:gd name="connsiteY1" fmla="*/ 127013 h 1099141"/>
                <a:gd name="connsiteX2" fmla="*/ 19912 w 197792"/>
                <a:gd name="connsiteY2" fmla="*/ 410646 h 1099141"/>
                <a:gd name="connsiteX3" fmla="*/ 7212 w 197792"/>
                <a:gd name="connsiteY3" fmla="*/ 781063 h 1099141"/>
                <a:gd name="connsiteX4" fmla="*/ 30495 w 197792"/>
                <a:gd name="connsiteY4" fmla="*/ 889013 h 1099141"/>
                <a:gd name="connsiteX5" fmla="*/ 153262 w 197792"/>
                <a:gd name="connsiteY5" fmla="*/ 1090096 h 1099141"/>
                <a:gd name="connsiteX6" fmla="*/ 106695 w 197792"/>
                <a:gd name="connsiteY6" fmla="*/ 1037180 h 1099141"/>
                <a:gd name="connsiteX7" fmla="*/ 7212 w 197792"/>
                <a:gd name="connsiteY7" fmla="*/ 795880 h 1099141"/>
                <a:gd name="connsiteX8" fmla="*/ 13562 w 197792"/>
                <a:gd name="connsiteY8" fmla="*/ 389480 h 1099141"/>
                <a:gd name="connsiteX9" fmla="*/ 60129 w 197792"/>
                <a:gd name="connsiteY9" fmla="*/ 133363 h 1099141"/>
                <a:gd name="connsiteX10" fmla="*/ 197712 w 197792"/>
                <a:gd name="connsiteY10" fmla="*/ 13 h 109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92" h="1099141">
                  <a:moveTo>
                    <a:pt x="197712" y="13"/>
                  </a:moveTo>
                  <a:cubicBezTo>
                    <a:pt x="200887" y="-1045"/>
                    <a:pt x="108812" y="58574"/>
                    <a:pt x="79179" y="127013"/>
                  </a:cubicBezTo>
                  <a:cubicBezTo>
                    <a:pt x="49546" y="195452"/>
                    <a:pt x="31906" y="301638"/>
                    <a:pt x="19912" y="410646"/>
                  </a:cubicBezTo>
                  <a:cubicBezTo>
                    <a:pt x="7918" y="519654"/>
                    <a:pt x="5448" y="701335"/>
                    <a:pt x="7212" y="781063"/>
                  </a:cubicBezTo>
                  <a:cubicBezTo>
                    <a:pt x="8976" y="860791"/>
                    <a:pt x="6153" y="837508"/>
                    <a:pt x="30495" y="889013"/>
                  </a:cubicBezTo>
                  <a:cubicBezTo>
                    <a:pt x="54837" y="940519"/>
                    <a:pt x="140562" y="1065401"/>
                    <a:pt x="153262" y="1090096"/>
                  </a:cubicBezTo>
                  <a:cubicBezTo>
                    <a:pt x="165962" y="1114791"/>
                    <a:pt x="131037" y="1086216"/>
                    <a:pt x="106695" y="1037180"/>
                  </a:cubicBezTo>
                  <a:cubicBezTo>
                    <a:pt x="82353" y="988144"/>
                    <a:pt x="22734" y="903830"/>
                    <a:pt x="7212" y="795880"/>
                  </a:cubicBezTo>
                  <a:cubicBezTo>
                    <a:pt x="-8310" y="687930"/>
                    <a:pt x="4743" y="499899"/>
                    <a:pt x="13562" y="389480"/>
                  </a:cubicBezTo>
                  <a:cubicBezTo>
                    <a:pt x="22381" y="279061"/>
                    <a:pt x="29085" y="195099"/>
                    <a:pt x="60129" y="133363"/>
                  </a:cubicBezTo>
                  <a:cubicBezTo>
                    <a:pt x="91173" y="71627"/>
                    <a:pt x="194537" y="1071"/>
                    <a:pt x="197712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: 図形 1228">
              <a:extLst>
                <a:ext uri="{FF2B5EF4-FFF2-40B4-BE49-F238E27FC236}">
                  <a16:creationId xmlns:a16="http://schemas.microsoft.com/office/drawing/2014/main" id="{88B31F0A-AE9E-4C97-96A9-770BE80BA648}"/>
                </a:ext>
              </a:extLst>
            </p:cNvPr>
            <p:cNvSpPr/>
            <p:nvPr/>
          </p:nvSpPr>
          <p:spPr>
            <a:xfrm>
              <a:off x="6161503" y="6101781"/>
              <a:ext cx="230004" cy="125966"/>
            </a:xfrm>
            <a:custGeom>
              <a:avLst/>
              <a:gdLst>
                <a:gd name="connsiteX0" fmla="*/ 114 w 230004"/>
                <a:gd name="connsiteY0" fmla="*/ 569 h 125966"/>
                <a:gd name="connsiteX1" fmla="*/ 216014 w 230004"/>
                <a:gd name="connsiteY1" fmla="*/ 123336 h 125966"/>
                <a:gd name="connsiteX2" fmla="*/ 186380 w 230004"/>
                <a:gd name="connsiteY2" fmla="*/ 78886 h 125966"/>
                <a:gd name="connsiteX3" fmla="*/ 114 w 230004"/>
                <a:gd name="connsiteY3" fmla="*/ 569 h 12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004" h="125966">
                  <a:moveTo>
                    <a:pt x="114" y="569"/>
                  </a:moveTo>
                  <a:cubicBezTo>
                    <a:pt x="5053" y="7977"/>
                    <a:pt x="184970" y="110283"/>
                    <a:pt x="216014" y="123336"/>
                  </a:cubicBezTo>
                  <a:cubicBezTo>
                    <a:pt x="247058" y="136389"/>
                    <a:pt x="221658" y="97583"/>
                    <a:pt x="186380" y="78886"/>
                  </a:cubicBezTo>
                  <a:cubicBezTo>
                    <a:pt x="151102" y="60189"/>
                    <a:pt x="-4825" y="-6839"/>
                    <a:pt x="114" y="5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: 図形 1229">
              <a:extLst>
                <a:ext uri="{FF2B5EF4-FFF2-40B4-BE49-F238E27FC236}">
                  <a16:creationId xmlns:a16="http://schemas.microsoft.com/office/drawing/2014/main" id="{C96C4864-4BCE-4D31-A5B3-3674F389298D}"/>
                </a:ext>
              </a:extLst>
            </p:cNvPr>
            <p:cNvSpPr/>
            <p:nvPr/>
          </p:nvSpPr>
          <p:spPr>
            <a:xfrm>
              <a:off x="6318227" y="6146244"/>
              <a:ext cx="393730" cy="174222"/>
            </a:xfrm>
            <a:custGeom>
              <a:avLst/>
              <a:gdLst>
                <a:gd name="connsiteX0" fmla="*/ 23 w 393730"/>
                <a:gd name="connsiteY0" fmla="*/ 174123 h 174222"/>
                <a:gd name="connsiteX1" fmla="*/ 133373 w 393730"/>
                <a:gd name="connsiteY1" fmla="*/ 57706 h 174222"/>
                <a:gd name="connsiteX2" fmla="*/ 393723 w 393730"/>
                <a:gd name="connsiteY2" fmla="*/ 556 h 174222"/>
                <a:gd name="connsiteX3" fmla="*/ 124906 w 393730"/>
                <a:gd name="connsiteY3" fmla="*/ 36539 h 174222"/>
                <a:gd name="connsiteX4" fmla="*/ 23 w 393730"/>
                <a:gd name="connsiteY4" fmla="*/ 174123 h 17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730" h="174222">
                  <a:moveTo>
                    <a:pt x="23" y="174123"/>
                  </a:moveTo>
                  <a:cubicBezTo>
                    <a:pt x="1434" y="177651"/>
                    <a:pt x="67756" y="86634"/>
                    <a:pt x="133373" y="57706"/>
                  </a:cubicBezTo>
                  <a:cubicBezTo>
                    <a:pt x="198990" y="28778"/>
                    <a:pt x="395134" y="4084"/>
                    <a:pt x="393723" y="556"/>
                  </a:cubicBezTo>
                  <a:cubicBezTo>
                    <a:pt x="392312" y="-2972"/>
                    <a:pt x="188406" y="10433"/>
                    <a:pt x="124906" y="36539"/>
                  </a:cubicBezTo>
                  <a:cubicBezTo>
                    <a:pt x="61406" y="62644"/>
                    <a:pt x="-1388" y="170595"/>
                    <a:pt x="23" y="1741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B0482E1A-56C6-4464-9760-33B689E20D29}"/>
                </a:ext>
              </a:extLst>
            </p:cNvPr>
            <p:cNvSpPr/>
            <p:nvPr/>
          </p:nvSpPr>
          <p:spPr>
            <a:xfrm>
              <a:off x="6185472" y="6043323"/>
              <a:ext cx="386867" cy="72051"/>
            </a:xfrm>
            <a:custGeom>
              <a:avLst/>
              <a:gdLst>
                <a:gd name="connsiteX0" fmla="*/ 3661 w 386867"/>
                <a:gd name="connsiteY0" fmla="*/ 1877 h 72051"/>
                <a:gd name="connsiteX1" fmla="*/ 65045 w 386867"/>
                <a:gd name="connsiteY1" fmla="*/ 14577 h 72051"/>
                <a:gd name="connsiteX2" fmla="*/ 384661 w 386867"/>
                <a:gd name="connsiteY2" fmla="*/ 67494 h 72051"/>
                <a:gd name="connsiteX3" fmla="*/ 196278 w 386867"/>
                <a:gd name="connsiteY3" fmla="*/ 63260 h 72051"/>
                <a:gd name="connsiteX4" fmla="*/ 3661 w 386867"/>
                <a:gd name="connsiteY4" fmla="*/ 1877 h 7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867" h="72051">
                  <a:moveTo>
                    <a:pt x="3661" y="1877"/>
                  </a:moveTo>
                  <a:cubicBezTo>
                    <a:pt x="-18211" y="-6237"/>
                    <a:pt x="65045" y="14577"/>
                    <a:pt x="65045" y="14577"/>
                  </a:cubicBezTo>
                  <a:cubicBezTo>
                    <a:pt x="128545" y="25513"/>
                    <a:pt x="362789" y="59380"/>
                    <a:pt x="384661" y="67494"/>
                  </a:cubicBezTo>
                  <a:cubicBezTo>
                    <a:pt x="406533" y="75608"/>
                    <a:pt x="260131" y="72080"/>
                    <a:pt x="196278" y="63260"/>
                  </a:cubicBezTo>
                  <a:cubicBezTo>
                    <a:pt x="132425" y="54441"/>
                    <a:pt x="25533" y="9991"/>
                    <a:pt x="3661" y="1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F100637C-F2C9-4687-B8FF-E7F1B12FFE17}"/>
                </a:ext>
              </a:extLst>
            </p:cNvPr>
            <p:cNvSpPr/>
            <p:nvPr/>
          </p:nvSpPr>
          <p:spPr>
            <a:xfrm>
              <a:off x="6553145" y="5893024"/>
              <a:ext cx="760434" cy="224754"/>
            </a:xfrm>
            <a:custGeom>
              <a:avLst/>
              <a:gdLst>
                <a:gd name="connsiteX0" fmla="*/ 55 w 760434"/>
                <a:gd name="connsiteY0" fmla="*/ 194509 h 224754"/>
                <a:gd name="connsiteX1" fmla="*/ 266755 w 760434"/>
                <a:gd name="connsiteY1" fmla="*/ 224143 h 224754"/>
                <a:gd name="connsiteX2" fmla="*/ 412805 w 760434"/>
                <a:gd name="connsiteY2" fmla="*/ 162759 h 224754"/>
                <a:gd name="connsiteX3" fmla="*/ 757822 w 760434"/>
                <a:gd name="connsiteY3" fmla="*/ 1893 h 224754"/>
                <a:gd name="connsiteX4" fmla="*/ 556738 w 760434"/>
                <a:gd name="connsiteY4" fmla="*/ 82326 h 224754"/>
                <a:gd name="connsiteX5" fmla="*/ 290038 w 760434"/>
                <a:gd name="connsiteY5" fmla="*/ 198743 h 224754"/>
                <a:gd name="connsiteX6" fmla="*/ 55 w 760434"/>
                <a:gd name="connsiteY6" fmla="*/ 194509 h 22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0434" h="224754">
                  <a:moveTo>
                    <a:pt x="55" y="194509"/>
                  </a:moveTo>
                  <a:cubicBezTo>
                    <a:pt x="-3825" y="198742"/>
                    <a:pt x="197963" y="229435"/>
                    <a:pt x="266755" y="224143"/>
                  </a:cubicBezTo>
                  <a:cubicBezTo>
                    <a:pt x="335547" y="218851"/>
                    <a:pt x="330961" y="199801"/>
                    <a:pt x="412805" y="162759"/>
                  </a:cubicBezTo>
                  <a:cubicBezTo>
                    <a:pt x="494649" y="125717"/>
                    <a:pt x="733833" y="15298"/>
                    <a:pt x="757822" y="1893"/>
                  </a:cubicBezTo>
                  <a:cubicBezTo>
                    <a:pt x="781811" y="-11513"/>
                    <a:pt x="634702" y="49518"/>
                    <a:pt x="556738" y="82326"/>
                  </a:cubicBezTo>
                  <a:cubicBezTo>
                    <a:pt x="478774" y="115134"/>
                    <a:pt x="385641" y="180046"/>
                    <a:pt x="290038" y="198743"/>
                  </a:cubicBezTo>
                  <a:cubicBezTo>
                    <a:pt x="194435" y="217440"/>
                    <a:pt x="3935" y="190276"/>
                    <a:pt x="55" y="194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DC1F9C2A-127F-4CF9-8C97-7A7B353540A5}"/>
                </a:ext>
              </a:extLst>
            </p:cNvPr>
            <p:cNvSpPr/>
            <p:nvPr/>
          </p:nvSpPr>
          <p:spPr>
            <a:xfrm>
              <a:off x="6202647" y="4944362"/>
              <a:ext cx="979978" cy="164726"/>
            </a:xfrm>
            <a:custGeom>
              <a:avLst/>
              <a:gdLst>
                <a:gd name="connsiteX0" fmla="*/ 5536 w 979978"/>
                <a:gd name="connsiteY0" fmla="*/ 34038 h 164726"/>
                <a:gd name="connsiteX1" fmla="*/ 428870 w 979978"/>
                <a:gd name="connsiteY1" fmla="*/ 25571 h 164726"/>
                <a:gd name="connsiteX2" fmla="*/ 905120 w 979978"/>
                <a:gd name="connsiteY2" fmla="*/ 131405 h 164726"/>
                <a:gd name="connsiteX3" fmla="*/ 909353 w 979978"/>
                <a:gd name="connsiteY3" fmla="*/ 156805 h 164726"/>
                <a:gd name="connsiteX4" fmla="*/ 234136 w 979978"/>
                <a:gd name="connsiteY4" fmla="*/ 6521 h 164726"/>
                <a:gd name="connsiteX5" fmla="*/ 5536 w 979978"/>
                <a:gd name="connsiteY5" fmla="*/ 34038 h 16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9978" h="164726">
                  <a:moveTo>
                    <a:pt x="5536" y="34038"/>
                  </a:moveTo>
                  <a:cubicBezTo>
                    <a:pt x="37992" y="37213"/>
                    <a:pt x="278939" y="9343"/>
                    <a:pt x="428870" y="25571"/>
                  </a:cubicBezTo>
                  <a:cubicBezTo>
                    <a:pt x="578801" y="41799"/>
                    <a:pt x="825040" y="109533"/>
                    <a:pt x="905120" y="131405"/>
                  </a:cubicBezTo>
                  <a:cubicBezTo>
                    <a:pt x="985200" y="153277"/>
                    <a:pt x="1021184" y="177619"/>
                    <a:pt x="909353" y="156805"/>
                  </a:cubicBezTo>
                  <a:cubicBezTo>
                    <a:pt x="797522" y="135991"/>
                    <a:pt x="380539" y="30157"/>
                    <a:pt x="234136" y="6521"/>
                  </a:cubicBezTo>
                  <a:cubicBezTo>
                    <a:pt x="87733" y="-17115"/>
                    <a:pt x="-26920" y="30863"/>
                    <a:pt x="5536" y="340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CA6062C7-97D7-410E-ACAD-F8E93FE0608D}"/>
                </a:ext>
              </a:extLst>
            </p:cNvPr>
            <p:cNvSpPr/>
            <p:nvPr/>
          </p:nvSpPr>
          <p:spPr>
            <a:xfrm>
              <a:off x="7135245" y="5107016"/>
              <a:ext cx="577913" cy="122347"/>
            </a:xfrm>
            <a:custGeom>
              <a:avLst/>
              <a:gdLst>
                <a:gd name="connsiteX0" fmla="*/ 38 w 577913"/>
                <a:gd name="connsiteY0" fmla="*/ 501 h 122347"/>
                <a:gd name="connsiteX1" fmla="*/ 61422 w 577913"/>
                <a:gd name="connsiteY1" fmla="*/ 64001 h 122347"/>
                <a:gd name="connsiteX2" fmla="*/ 148205 w 577913"/>
                <a:gd name="connsiteY2" fmla="*/ 121151 h 122347"/>
                <a:gd name="connsiteX3" fmla="*/ 300605 w 577913"/>
                <a:gd name="connsiteY3" fmla="*/ 104217 h 122347"/>
                <a:gd name="connsiteX4" fmla="*/ 577888 w 577913"/>
                <a:gd name="connsiteY4" fmla="*/ 72467 h 122347"/>
                <a:gd name="connsiteX5" fmla="*/ 315422 w 577913"/>
                <a:gd name="connsiteY5" fmla="*/ 66117 h 122347"/>
                <a:gd name="connsiteX6" fmla="*/ 69888 w 577913"/>
                <a:gd name="connsiteY6" fmla="*/ 99984 h 122347"/>
                <a:gd name="connsiteX7" fmla="*/ 38 w 577913"/>
                <a:gd name="connsiteY7" fmla="*/ 501 h 12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913" h="122347">
                  <a:moveTo>
                    <a:pt x="38" y="501"/>
                  </a:moveTo>
                  <a:cubicBezTo>
                    <a:pt x="-1373" y="-5496"/>
                    <a:pt x="36728" y="43893"/>
                    <a:pt x="61422" y="64001"/>
                  </a:cubicBezTo>
                  <a:cubicBezTo>
                    <a:pt x="86116" y="84109"/>
                    <a:pt x="108341" y="114448"/>
                    <a:pt x="148205" y="121151"/>
                  </a:cubicBezTo>
                  <a:cubicBezTo>
                    <a:pt x="188069" y="127854"/>
                    <a:pt x="300605" y="104217"/>
                    <a:pt x="300605" y="104217"/>
                  </a:cubicBezTo>
                  <a:cubicBezTo>
                    <a:pt x="372219" y="96103"/>
                    <a:pt x="575419" y="78817"/>
                    <a:pt x="577888" y="72467"/>
                  </a:cubicBezTo>
                  <a:cubicBezTo>
                    <a:pt x="580357" y="66117"/>
                    <a:pt x="400089" y="61531"/>
                    <a:pt x="315422" y="66117"/>
                  </a:cubicBezTo>
                  <a:cubicBezTo>
                    <a:pt x="230755" y="70703"/>
                    <a:pt x="119630" y="106334"/>
                    <a:pt x="69888" y="99984"/>
                  </a:cubicBezTo>
                  <a:cubicBezTo>
                    <a:pt x="20146" y="93634"/>
                    <a:pt x="1449" y="6498"/>
                    <a:pt x="38" y="5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F9981A06-DD4B-4E00-BBA5-C11707032C6D}"/>
                </a:ext>
              </a:extLst>
            </p:cNvPr>
            <p:cNvSpPr/>
            <p:nvPr/>
          </p:nvSpPr>
          <p:spPr>
            <a:xfrm>
              <a:off x="7092427" y="5742811"/>
              <a:ext cx="279927" cy="343457"/>
            </a:xfrm>
            <a:custGeom>
              <a:avLst/>
              <a:gdLst>
                <a:gd name="connsiteX0" fmla="*/ 523 w 279927"/>
                <a:gd name="connsiteY0" fmla="*/ 1822 h 343457"/>
                <a:gd name="connsiteX1" fmla="*/ 220656 w 279927"/>
                <a:gd name="connsiteY1" fmla="*/ 124589 h 343457"/>
                <a:gd name="connsiteX2" fmla="*/ 248173 w 279927"/>
                <a:gd name="connsiteY2" fmla="*/ 185972 h 343457"/>
                <a:gd name="connsiteX3" fmla="*/ 279923 w 279927"/>
                <a:gd name="connsiteY3" fmla="*/ 342606 h 343457"/>
                <a:gd name="connsiteX4" fmla="*/ 246056 w 279927"/>
                <a:gd name="connsiteY4" fmla="*/ 109772 h 343457"/>
                <a:gd name="connsiteX5" fmla="*/ 161390 w 279927"/>
                <a:gd name="connsiteY5" fmla="*/ 54739 h 343457"/>
                <a:gd name="connsiteX6" fmla="*/ 523 w 279927"/>
                <a:gd name="connsiteY6" fmla="*/ 1822 h 34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927" h="343457">
                  <a:moveTo>
                    <a:pt x="523" y="1822"/>
                  </a:moveTo>
                  <a:cubicBezTo>
                    <a:pt x="10401" y="13464"/>
                    <a:pt x="179381" y="93897"/>
                    <a:pt x="220656" y="124589"/>
                  </a:cubicBezTo>
                  <a:cubicBezTo>
                    <a:pt x="261931" y="155281"/>
                    <a:pt x="238295" y="149636"/>
                    <a:pt x="248173" y="185972"/>
                  </a:cubicBezTo>
                  <a:cubicBezTo>
                    <a:pt x="258051" y="222308"/>
                    <a:pt x="280276" y="355306"/>
                    <a:pt x="279923" y="342606"/>
                  </a:cubicBezTo>
                  <a:cubicBezTo>
                    <a:pt x="279570" y="329906"/>
                    <a:pt x="265811" y="157750"/>
                    <a:pt x="246056" y="109772"/>
                  </a:cubicBezTo>
                  <a:cubicBezTo>
                    <a:pt x="226301" y="61794"/>
                    <a:pt x="199490" y="72025"/>
                    <a:pt x="161390" y="54739"/>
                  </a:cubicBezTo>
                  <a:cubicBezTo>
                    <a:pt x="123290" y="37453"/>
                    <a:pt x="-9355" y="-9820"/>
                    <a:pt x="523" y="1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: 図形 1235">
              <a:extLst>
                <a:ext uri="{FF2B5EF4-FFF2-40B4-BE49-F238E27FC236}">
                  <a16:creationId xmlns:a16="http://schemas.microsoft.com/office/drawing/2014/main" id="{338F6AA5-8962-4758-B357-9670BC384037}"/>
                </a:ext>
              </a:extLst>
            </p:cNvPr>
            <p:cNvSpPr/>
            <p:nvPr/>
          </p:nvSpPr>
          <p:spPr>
            <a:xfrm>
              <a:off x="7693580" y="5225947"/>
              <a:ext cx="929720" cy="122870"/>
            </a:xfrm>
            <a:custGeom>
              <a:avLst/>
              <a:gdLst>
                <a:gd name="connsiteX0" fmla="*/ 503 w 929720"/>
                <a:gd name="connsiteY0" fmla="*/ 103 h 122870"/>
                <a:gd name="connsiteX1" fmla="*/ 318003 w 929720"/>
                <a:gd name="connsiteY1" fmla="*/ 46670 h 122870"/>
                <a:gd name="connsiteX2" fmla="*/ 574120 w 929720"/>
                <a:gd name="connsiteY2" fmla="*/ 40320 h 122870"/>
                <a:gd name="connsiteX3" fmla="*/ 787903 w 929720"/>
                <a:gd name="connsiteY3" fmla="*/ 93236 h 122870"/>
                <a:gd name="connsiteX4" fmla="*/ 929720 w 929720"/>
                <a:gd name="connsiteY4" fmla="*/ 122870 h 122870"/>
                <a:gd name="connsiteX5" fmla="*/ 624920 w 929720"/>
                <a:gd name="connsiteY5" fmla="*/ 55136 h 122870"/>
                <a:gd name="connsiteX6" fmla="*/ 491570 w 929720"/>
                <a:gd name="connsiteY6" fmla="*/ 55136 h 122870"/>
                <a:gd name="connsiteX7" fmla="*/ 250270 w 929720"/>
                <a:gd name="connsiteY7" fmla="*/ 61486 h 122870"/>
                <a:gd name="connsiteX8" fmla="*/ 503 w 929720"/>
                <a:gd name="connsiteY8" fmla="*/ 103 h 12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720" h="122870">
                  <a:moveTo>
                    <a:pt x="503" y="103"/>
                  </a:moveTo>
                  <a:cubicBezTo>
                    <a:pt x="11792" y="-2366"/>
                    <a:pt x="222400" y="39967"/>
                    <a:pt x="318003" y="46670"/>
                  </a:cubicBezTo>
                  <a:cubicBezTo>
                    <a:pt x="413606" y="53373"/>
                    <a:pt x="495803" y="32559"/>
                    <a:pt x="574120" y="40320"/>
                  </a:cubicBezTo>
                  <a:cubicBezTo>
                    <a:pt x="652437" y="48081"/>
                    <a:pt x="728636" y="79478"/>
                    <a:pt x="787903" y="93236"/>
                  </a:cubicBezTo>
                  <a:cubicBezTo>
                    <a:pt x="847170" y="106994"/>
                    <a:pt x="929720" y="122870"/>
                    <a:pt x="929720" y="122870"/>
                  </a:cubicBezTo>
                  <a:cubicBezTo>
                    <a:pt x="902556" y="116520"/>
                    <a:pt x="697945" y="66425"/>
                    <a:pt x="624920" y="55136"/>
                  </a:cubicBezTo>
                  <a:cubicBezTo>
                    <a:pt x="551895" y="43847"/>
                    <a:pt x="554012" y="54078"/>
                    <a:pt x="491570" y="55136"/>
                  </a:cubicBezTo>
                  <a:cubicBezTo>
                    <a:pt x="429128" y="56194"/>
                    <a:pt x="329998" y="68189"/>
                    <a:pt x="250270" y="61486"/>
                  </a:cubicBezTo>
                  <a:cubicBezTo>
                    <a:pt x="170542" y="54783"/>
                    <a:pt x="-10786" y="2572"/>
                    <a:pt x="503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: 図形 1236">
              <a:extLst>
                <a:ext uri="{FF2B5EF4-FFF2-40B4-BE49-F238E27FC236}">
                  <a16:creationId xmlns:a16="http://schemas.microsoft.com/office/drawing/2014/main" id="{561AF57A-2A5F-4AC7-AA2B-2026FE9B893B}"/>
                </a:ext>
              </a:extLst>
            </p:cNvPr>
            <p:cNvSpPr/>
            <p:nvPr/>
          </p:nvSpPr>
          <p:spPr>
            <a:xfrm>
              <a:off x="8630985" y="5357906"/>
              <a:ext cx="301576" cy="615824"/>
            </a:xfrm>
            <a:custGeom>
              <a:avLst/>
              <a:gdLst>
                <a:gd name="connsiteX0" fmla="*/ 253 w 301576"/>
                <a:gd name="connsiteY0" fmla="*/ 1494 h 615824"/>
                <a:gd name="connsiteX1" fmla="*/ 214565 w 301576"/>
                <a:gd name="connsiteY1" fmla="*/ 399957 h 615824"/>
                <a:gd name="connsiteX2" fmla="*/ 297115 w 301576"/>
                <a:gd name="connsiteY2" fmla="*/ 612682 h 615824"/>
                <a:gd name="connsiteX3" fmla="*/ 278065 w 301576"/>
                <a:gd name="connsiteY3" fmla="*/ 509494 h 615824"/>
                <a:gd name="connsiteX4" fmla="*/ 173290 w 301576"/>
                <a:gd name="connsiteY4" fmla="*/ 272957 h 615824"/>
                <a:gd name="connsiteX5" fmla="*/ 253 w 301576"/>
                <a:gd name="connsiteY5" fmla="*/ 1494 h 61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576" h="615824">
                  <a:moveTo>
                    <a:pt x="253" y="1494"/>
                  </a:moveTo>
                  <a:cubicBezTo>
                    <a:pt x="7132" y="22660"/>
                    <a:pt x="165088" y="298092"/>
                    <a:pt x="214565" y="399957"/>
                  </a:cubicBezTo>
                  <a:cubicBezTo>
                    <a:pt x="264042" y="501822"/>
                    <a:pt x="286532" y="594426"/>
                    <a:pt x="297115" y="612682"/>
                  </a:cubicBezTo>
                  <a:cubicBezTo>
                    <a:pt x="307698" y="630938"/>
                    <a:pt x="298702" y="566115"/>
                    <a:pt x="278065" y="509494"/>
                  </a:cubicBezTo>
                  <a:cubicBezTo>
                    <a:pt x="257428" y="452873"/>
                    <a:pt x="218269" y="356301"/>
                    <a:pt x="173290" y="272957"/>
                  </a:cubicBezTo>
                  <a:cubicBezTo>
                    <a:pt x="128311" y="189613"/>
                    <a:pt x="-6626" y="-19672"/>
                    <a:pt x="253" y="1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: 図形 1237">
              <a:extLst>
                <a:ext uri="{FF2B5EF4-FFF2-40B4-BE49-F238E27FC236}">
                  <a16:creationId xmlns:a16="http://schemas.microsoft.com/office/drawing/2014/main" id="{A0E131DC-E944-4E4C-977E-4A290D3E382D}"/>
                </a:ext>
              </a:extLst>
            </p:cNvPr>
            <p:cNvSpPr/>
            <p:nvPr/>
          </p:nvSpPr>
          <p:spPr>
            <a:xfrm>
              <a:off x="8564379" y="5345154"/>
              <a:ext cx="52583" cy="94784"/>
            </a:xfrm>
            <a:custGeom>
              <a:avLst/>
              <a:gdLst>
                <a:gd name="connsiteX0" fmla="*/ 52571 w 52583"/>
                <a:gd name="connsiteY0" fmla="*/ 1546 h 94784"/>
                <a:gd name="connsiteX1" fmla="*/ 8121 w 52583"/>
                <a:gd name="connsiteY1" fmla="*/ 93621 h 94784"/>
                <a:gd name="connsiteX2" fmla="*/ 3359 w 52583"/>
                <a:gd name="connsiteY2" fmla="*/ 52346 h 94784"/>
                <a:gd name="connsiteX3" fmla="*/ 3359 w 52583"/>
                <a:gd name="connsiteY3" fmla="*/ 36471 h 94784"/>
                <a:gd name="connsiteX4" fmla="*/ 52571 w 52583"/>
                <a:gd name="connsiteY4" fmla="*/ 1546 h 9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83" h="94784">
                  <a:moveTo>
                    <a:pt x="52571" y="1546"/>
                  </a:moveTo>
                  <a:cubicBezTo>
                    <a:pt x="53365" y="11071"/>
                    <a:pt x="16323" y="85154"/>
                    <a:pt x="8121" y="93621"/>
                  </a:cubicBezTo>
                  <a:cubicBezTo>
                    <a:pt x="-81" y="102088"/>
                    <a:pt x="4153" y="61871"/>
                    <a:pt x="3359" y="52346"/>
                  </a:cubicBezTo>
                  <a:cubicBezTo>
                    <a:pt x="2565" y="42821"/>
                    <a:pt x="-3785" y="43615"/>
                    <a:pt x="3359" y="36471"/>
                  </a:cubicBezTo>
                  <a:cubicBezTo>
                    <a:pt x="10503" y="29327"/>
                    <a:pt x="51777" y="-7979"/>
                    <a:pt x="52571" y="15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E1C26A9F-DB04-49AF-B625-F5A557BA4FF7}"/>
                </a:ext>
              </a:extLst>
            </p:cNvPr>
            <p:cNvSpPr/>
            <p:nvPr/>
          </p:nvSpPr>
          <p:spPr>
            <a:xfrm>
              <a:off x="8480423" y="5423897"/>
              <a:ext cx="248198" cy="282134"/>
            </a:xfrm>
            <a:custGeom>
              <a:avLst/>
              <a:gdLst>
                <a:gd name="connsiteX0" fmla="*/ 2 w 248198"/>
                <a:gd name="connsiteY0" fmla="*/ 3766 h 282134"/>
                <a:gd name="connsiteX1" fmla="*/ 122240 w 248198"/>
                <a:gd name="connsiteY1" fmla="*/ 24403 h 282134"/>
                <a:gd name="connsiteX2" fmla="*/ 206377 w 248198"/>
                <a:gd name="connsiteY2" fmla="*/ 213316 h 282134"/>
                <a:gd name="connsiteX3" fmla="*/ 246065 w 248198"/>
                <a:gd name="connsiteY3" fmla="*/ 276816 h 282134"/>
                <a:gd name="connsiteX4" fmla="*/ 144465 w 248198"/>
                <a:gd name="connsiteY4" fmla="*/ 91078 h 282134"/>
                <a:gd name="connsiteX5" fmla="*/ 125415 w 248198"/>
                <a:gd name="connsiteY5" fmla="*/ 37103 h 282134"/>
                <a:gd name="connsiteX6" fmla="*/ 2 w 248198"/>
                <a:gd name="connsiteY6" fmla="*/ 3766 h 2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198" h="282134">
                  <a:moveTo>
                    <a:pt x="2" y="3766"/>
                  </a:moveTo>
                  <a:cubicBezTo>
                    <a:pt x="-527" y="1649"/>
                    <a:pt x="87844" y="-10522"/>
                    <a:pt x="122240" y="24403"/>
                  </a:cubicBezTo>
                  <a:cubicBezTo>
                    <a:pt x="156636" y="59328"/>
                    <a:pt x="185740" y="171247"/>
                    <a:pt x="206377" y="213316"/>
                  </a:cubicBezTo>
                  <a:cubicBezTo>
                    <a:pt x="227015" y="255385"/>
                    <a:pt x="256384" y="297189"/>
                    <a:pt x="246065" y="276816"/>
                  </a:cubicBezTo>
                  <a:cubicBezTo>
                    <a:pt x="235746" y="256443"/>
                    <a:pt x="164573" y="131030"/>
                    <a:pt x="144465" y="91078"/>
                  </a:cubicBezTo>
                  <a:cubicBezTo>
                    <a:pt x="124357" y="51126"/>
                    <a:pt x="147111" y="52184"/>
                    <a:pt x="125415" y="37103"/>
                  </a:cubicBezTo>
                  <a:cubicBezTo>
                    <a:pt x="103719" y="22022"/>
                    <a:pt x="531" y="5883"/>
                    <a:pt x="2" y="37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: 図形 1239">
              <a:extLst>
                <a:ext uri="{FF2B5EF4-FFF2-40B4-BE49-F238E27FC236}">
                  <a16:creationId xmlns:a16="http://schemas.microsoft.com/office/drawing/2014/main" id="{0B599BB5-8FCA-4529-B84A-EA5E39B8C391}"/>
                </a:ext>
              </a:extLst>
            </p:cNvPr>
            <p:cNvSpPr/>
            <p:nvPr/>
          </p:nvSpPr>
          <p:spPr>
            <a:xfrm>
              <a:off x="8565633" y="5635625"/>
              <a:ext cx="185428" cy="234950"/>
            </a:xfrm>
            <a:custGeom>
              <a:avLst/>
              <a:gdLst>
                <a:gd name="connsiteX0" fmla="*/ 517 w 185428"/>
                <a:gd name="connsiteY0" fmla="*/ 0 h 234950"/>
                <a:gd name="connsiteX1" fmla="*/ 122755 w 185428"/>
                <a:gd name="connsiteY1" fmla="*/ 152400 h 234950"/>
                <a:gd name="connsiteX2" fmla="*/ 184667 w 185428"/>
                <a:gd name="connsiteY2" fmla="*/ 234950 h 234950"/>
                <a:gd name="connsiteX3" fmla="*/ 83067 w 185428"/>
                <a:gd name="connsiteY3" fmla="*/ 152400 h 234950"/>
                <a:gd name="connsiteX4" fmla="*/ 517 w 185428"/>
                <a:gd name="connsiteY4" fmla="*/ 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28" h="234950">
                  <a:moveTo>
                    <a:pt x="517" y="0"/>
                  </a:moveTo>
                  <a:cubicBezTo>
                    <a:pt x="7132" y="0"/>
                    <a:pt x="92063" y="113242"/>
                    <a:pt x="122755" y="152400"/>
                  </a:cubicBezTo>
                  <a:cubicBezTo>
                    <a:pt x="153447" y="191558"/>
                    <a:pt x="191282" y="234950"/>
                    <a:pt x="184667" y="234950"/>
                  </a:cubicBezTo>
                  <a:cubicBezTo>
                    <a:pt x="178052" y="234950"/>
                    <a:pt x="113759" y="188383"/>
                    <a:pt x="83067" y="152400"/>
                  </a:cubicBezTo>
                  <a:cubicBezTo>
                    <a:pt x="52375" y="116417"/>
                    <a:pt x="-6098" y="0"/>
                    <a:pt x="51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: 図形 1240">
              <a:extLst>
                <a:ext uri="{FF2B5EF4-FFF2-40B4-BE49-F238E27FC236}">
                  <a16:creationId xmlns:a16="http://schemas.microsoft.com/office/drawing/2014/main" id="{70FFAA1F-CC8F-4E35-9617-826C3A5E2C1A}"/>
                </a:ext>
              </a:extLst>
            </p:cNvPr>
            <p:cNvSpPr/>
            <p:nvPr/>
          </p:nvSpPr>
          <p:spPr>
            <a:xfrm>
              <a:off x="8294611" y="5388858"/>
              <a:ext cx="201095" cy="35650"/>
            </a:xfrm>
            <a:custGeom>
              <a:avLst/>
              <a:gdLst>
                <a:gd name="connsiteX0" fmla="*/ 1664 w 201095"/>
                <a:gd name="connsiteY0" fmla="*/ 2292 h 35650"/>
                <a:gd name="connsiteX1" fmla="*/ 198514 w 201095"/>
                <a:gd name="connsiteY1" fmla="*/ 35630 h 35650"/>
                <a:gd name="connsiteX2" fmla="*/ 108027 w 201095"/>
                <a:gd name="connsiteY2" fmla="*/ 7055 h 35650"/>
                <a:gd name="connsiteX3" fmla="*/ 1664 w 201095"/>
                <a:gd name="connsiteY3" fmla="*/ 2292 h 3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095" h="35650">
                  <a:moveTo>
                    <a:pt x="1664" y="2292"/>
                  </a:moveTo>
                  <a:cubicBezTo>
                    <a:pt x="16745" y="7054"/>
                    <a:pt x="180787" y="34836"/>
                    <a:pt x="198514" y="35630"/>
                  </a:cubicBezTo>
                  <a:cubicBezTo>
                    <a:pt x="216241" y="36424"/>
                    <a:pt x="137925" y="13405"/>
                    <a:pt x="108027" y="7055"/>
                  </a:cubicBezTo>
                  <a:cubicBezTo>
                    <a:pt x="78129" y="705"/>
                    <a:pt x="-13417" y="-2470"/>
                    <a:pt x="1664" y="2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: 図形 1241">
              <a:extLst>
                <a:ext uri="{FF2B5EF4-FFF2-40B4-BE49-F238E27FC236}">
                  <a16:creationId xmlns:a16="http://schemas.microsoft.com/office/drawing/2014/main" id="{CB5867FB-BD59-48A4-99AF-A084FFE18B65}"/>
                </a:ext>
              </a:extLst>
            </p:cNvPr>
            <p:cNvSpPr/>
            <p:nvPr/>
          </p:nvSpPr>
          <p:spPr>
            <a:xfrm>
              <a:off x="8222804" y="5362518"/>
              <a:ext cx="467231" cy="506748"/>
            </a:xfrm>
            <a:custGeom>
              <a:avLst/>
              <a:gdLst>
                <a:gd name="connsiteX0" fmla="*/ 2034 w 467231"/>
                <a:gd name="connsiteY0" fmla="*/ 1645 h 506748"/>
                <a:gd name="connsiteX1" fmla="*/ 136971 w 467231"/>
                <a:gd name="connsiteY1" fmla="*/ 130232 h 506748"/>
                <a:gd name="connsiteX2" fmla="*/ 284609 w 467231"/>
                <a:gd name="connsiteY2" fmla="*/ 309620 h 506748"/>
                <a:gd name="connsiteX3" fmla="*/ 467171 w 467231"/>
                <a:gd name="connsiteY3" fmla="*/ 506470 h 506748"/>
                <a:gd name="connsiteX4" fmla="*/ 302071 w 467231"/>
                <a:gd name="connsiteY4" fmla="*/ 346132 h 506748"/>
                <a:gd name="connsiteX5" fmla="*/ 71884 w 467231"/>
                <a:gd name="connsiteY5" fmla="*/ 76257 h 506748"/>
                <a:gd name="connsiteX6" fmla="*/ 2034 w 467231"/>
                <a:gd name="connsiteY6" fmla="*/ 1645 h 506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231" h="506748">
                  <a:moveTo>
                    <a:pt x="2034" y="1645"/>
                  </a:moveTo>
                  <a:cubicBezTo>
                    <a:pt x="12882" y="10641"/>
                    <a:pt x="89875" y="78903"/>
                    <a:pt x="136971" y="130232"/>
                  </a:cubicBezTo>
                  <a:cubicBezTo>
                    <a:pt x="184067" y="181561"/>
                    <a:pt x="229576" y="246914"/>
                    <a:pt x="284609" y="309620"/>
                  </a:cubicBezTo>
                  <a:cubicBezTo>
                    <a:pt x="339642" y="372326"/>
                    <a:pt x="464261" y="500385"/>
                    <a:pt x="467171" y="506470"/>
                  </a:cubicBezTo>
                  <a:cubicBezTo>
                    <a:pt x="470081" y="512555"/>
                    <a:pt x="367952" y="417834"/>
                    <a:pt x="302071" y="346132"/>
                  </a:cubicBezTo>
                  <a:cubicBezTo>
                    <a:pt x="236190" y="274430"/>
                    <a:pt x="118715" y="131555"/>
                    <a:pt x="71884" y="76257"/>
                  </a:cubicBezTo>
                  <a:cubicBezTo>
                    <a:pt x="25053" y="20959"/>
                    <a:pt x="-8814" y="-7351"/>
                    <a:pt x="2034" y="16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: 図形 1242">
              <a:extLst>
                <a:ext uri="{FF2B5EF4-FFF2-40B4-BE49-F238E27FC236}">
                  <a16:creationId xmlns:a16="http://schemas.microsoft.com/office/drawing/2014/main" id="{5E03B9FF-8633-472A-A655-B2C4B4D9AC25}"/>
                </a:ext>
              </a:extLst>
            </p:cNvPr>
            <p:cNvSpPr/>
            <p:nvPr/>
          </p:nvSpPr>
          <p:spPr>
            <a:xfrm>
              <a:off x="8086599" y="5367066"/>
              <a:ext cx="116034" cy="156029"/>
            </a:xfrm>
            <a:custGeom>
              <a:avLst/>
              <a:gdLst>
                <a:gd name="connsiteX0" fmla="*/ 116014 w 116034"/>
                <a:gd name="connsiteY0" fmla="*/ 272 h 156029"/>
                <a:gd name="connsiteX1" fmla="*/ 87439 w 116034"/>
                <a:gd name="connsiteY1" fmla="*/ 146322 h 156029"/>
                <a:gd name="connsiteX2" fmla="*/ 126 w 116034"/>
                <a:gd name="connsiteY2" fmla="*/ 141559 h 156029"/>
                <a:gd name="connsiteX3" fmla="*/ 68389 w 116034"/>
                <a:gd name="connsiteY3" fmla="*/ 135209 h 156029"/>
                <a:gd name="connsiteX4" fmla="*/ 84264 w 116034"/>
                <a:gd name="connsiteY4" fmla="*/ 109809 h 156029"/>
                <a:gd name="connsiteX5" fmla="*/ 116014 w 116034"/>
                <a:gd name="connsiteY5" fmla="*/ 272 h 156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034" h="156029">
                  <a:moveTo>
                    <a:pt x="116014" y="272"/>
                  </a:moveTo>
                  <a:cubicBezTo>
                    <a:pt x="116543" y="6357"/>
                    <a:pt x="106754" y="122774"/>
                    <a:pt x="87439" y="146322"/>
                  </a:cubicBezTo>
                  <a:cubicBezTo>
                    <a:pt x="68124" y="169870"/>
                    <a:pt x="3301" y="143411"/>
                    <a:pt x="126" y="141559"/>
                  </a:cubicBezTo>
                  <a:cubicBezTo>
                    <a:pt x="-3049" y="139707"/>
                    <a:pt x="54366" y="140501"/>
                    <a:pt x="68389" y="135209"/>
                  </a:cubicBezTo>
                  <a:cubicBezTo>
                    <a:pt x="82412" y="129917"/>
                    <a:pt x="76856" y="127801"/>
                    <a:pt x="84264" y="109809"/>
                  </a:cubicBezTo>
                  <a:cubicBezTo>
                    <a:pt x="91672" y="91817"/>
                    <a:pt x="115485" y="-5813"/>
                    <a:pt x="116014" y="2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: 図形 1243">
              <a:extLst>
                <a:ext uri="{FF2B5EF4-FFF2-40B4-BE49-F238E27FC236}">
                  <a16:creationId xmlns:a16="http://schemas.microsoft.com/office/drawing/2014/main" id="{49210C27-503C-4BE9-927E-1326AEF3B85F}"/>
                </a:ext>
              </a:extLst>
            </p:cNvPr>
            <p:cNvSpPr/>
            <p:nvPr/>
          </p:nvSpPr>
          <p:spPr>
            <a:xfrm>
              <a:off x="7667792" y="5852469"/>
              <a:ext cx="671417" cy="176676"/>
            </a:xfrm>
            <a:custGeom>
              <a:avLst/>
              <a:gdLst>
                <a:gd name="connsiteX0" fmla="*/ 1421 w 671417"/>
                <a:gd name="connsiteY0" fmla="*/ 68906 h 176676"/>
                <a:gd name="connsiteX1" fmla="*/ 120483 w 671417"/>
                <a:gd name="connsiteY1" fmla="*/ 19694 h 176676"/>
                <a:gd name="connsiteX2" fmla="*/ 415758 w 671417"/>
                <a:gd name="connsiteY2" fmla="*/ 32394 h 176676"/>
                <a:gd name="connsiteX3" fmla="*/ 663408 w 671417"/>
                <a:gd name="connsiteY3" fmla="*/ 175269 h 176676"/>
                <a:gd name="connsiteX4" fmla="*/ 591971 w 671417"/>
                <a:gd name="connsiteY4" fmla="*/ 100656 h 176676"/>
                <a:gd name="connsiteX5" fmla="*/ 404646 w 671417"/>
                <a:gd name="connsiteY5" fmla="*/ 22869 h 176676"/>
                <a:gd name="connsiteX6" fmla="*/ 190333 w 671417"/>
                <a:gd name="connsiteY6" fmla="*/ 644 h 176676"/>
                <a:gd name="connsiteX7" fmla="*/ 1421 w 671417"/>
                <a:gd name="connsiteY7" fmla="*/ 68906 h 1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417" h="176676">
                  <a:moveTo>
                    <a:pt x="1421" y="68906"/>
                  </a:moveTo>
                  <a:cubicBezTo>
                    <a:pt x="-10221" y="72081"/>
                    <a:pt x="51427" y="25779"/>
                    <a:pt x="120483" y="19694"/>
                  </a:cubicBezTo>
                  <a:cubicBezTo>
                    <a:pt x="189539" y="13609"/>
                    <a:pt x="325271" y="6465"/>
                    <a:pt x="415758" y="32394"/>
                  </a:cubicBezTo>
                  <a:cubicBezTo>
                    <a:pt x="506245" y="58323"/>
                    <a:pt x="634039" y="163892"/>
                    <a:pt x="663408" y="175269"/>
                  </a:cubicBezTo>
                  <a:cubicBezTo>
                    <a:pt x="692777" y="186646"/>
                    <a:pt x="635098" y="126056"/>
                    <a:pt x="591971" y="100656"/>
                  </a:cubicBezTo>
                  <a:cubicBezTo>
                    <a:pt x="548844" y="75256"/>
                    <a:pt x="471586" y="39538"/>
                    <a:pt x="404646" y="22869"/>
                  </a:cubicBezTo>
                  <a:cubicBezTo>
                    <a:pt x="337706" y="6200"/>
                    <a:pt x="254098" y="-2531"/>
                    <a:pt x="190333" y="644"/>
                  </a:cubicBezTo>
                  <a:cubicBezTo>
                    <a:pt x="126568" y="3819"/>
                    <a:pt x="13063" y="65731"/>
                    <a:pt x="1421" y="689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: 図形 1244">
              <a:extLst>
                <a:ext uri="{FF2B5EF4-FFF2-40B4-BE49-F238E27FC236}">
                  <a16:creationId xmlns:a16="http://schemas.microsoft.com/office/drawing/2014/main" id="{D9E86A52-9A66-4066-878A-52D5EE3DF28D}"/>
                </a:ext>
              </a:extLst>
            </p:cNvPr>
            <p:cNvSpPr/>
            <p:nvPr/>
          </p:nvSpPr>
          <p:spPr>
            <a:xfrm>
              <a:off x="8124054" y="5565136"/>
              <a:ext cx="481019" cy="807142"/>
            </a:xfrm>
            <a:custGeom>
              <a:avLst/>
              <a:gdLst>
                <a:gd name="connsiteX0" fmla="*/ 771 w 481019"/>
                <a:gd name="connsiteY0" fmla="*/ 639 h 807142"/>
                <a:gd name="connsiteX1" fmla="*/ 429396 w 481019"/>
                <a:gd name="connsiteY1" fmla="*/ 492764 h 807142"/>
                <a:gd name="connsiteX2" fmla="*/ 448446 w 481019"/>
                <a:gd name="connsiteY2" fmla="*/ 661039 h 807142"/>
                <a:gd name="connsiteX3" fmla="*/ 467496 w 481019"/>
                <a:gd name="connsiteY3" fmla="*/ 807089 h 807142"/>
                <a:gd name="connsiteX4" fmla="*/ 470671 w 481019"/>
                <a:gd name="connsiteY4" fmla="*/ 645164 h 807142"/>
                <a:gd name="connsiteX5" fmla="*/ 327796 w 481019"/>
                <a:gd name="connsiteY5" fmla="*/ 394339 h 807142"/>
                <a:gd name="connsiteX6" fmla="*/ 771 w 481019"/>
                <a:gd name="connsiteY6" fmla="*/ 639 h 80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019" h="807142">
                  <a:moveTo>
                    <a:pt x="771" y="639"/>
                  </a:moveTo>
                  <a:cubicBezTo>
                    <a:pt x="17704" y="17043"/>
                    <a:pt x="354783" y="382697"/>
                    <a:pt x="429396" y="492764"/>
                  </a:cubicBezTo>
                  <a:cubicBezTo>
                    <a:pt x="504009" y="602831"/>
                    <a:pt x="442096" y="608652"/>
                    <a:pt x="448446" y="661039"/>
                  </a:cubicBezTo>
                  <a:cubicBezTo>
                    <a:pt x="454796" y="713426"/>
                    <a:pt x="463792" y="809735"/>
                    <a:pt x="467496" y="807089"/>
                  </a:cubicBezTo>
                  <a:cubicBezTo>
                    <a:pt x="471200" y="804443"/>
                    <a:pt x="493954" y="713956"/>
                    <a:pt x="470671" y="645164"/>
                  </a:cubicBezTo>
                  <a:cubicBezTo>
                    <a:pt x="447388" y="576372"/>
                    <a:pt x="405054" y="500702"/>
                    <a:pt x="327796" y="394339"/>
                  </a:cubicBezTo>
                  <a:cubicBezTo>
                    <a:pt x="250538" y="287977"/>
                    <a:pt x="-16162" y="-15765"/>
                    <a:pt x="771" y="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: 図形 1245">
              <a:extLst>
                <a:ext uri="{FF2B5EF4-FFF2-40B4-BE49-F238E27FC236}">
                  <a16:creationId xmlns:a16="http://schemas.microsoft.com/office/drawing/2014/main" id="{246D5B6B-B15D-4FA3-8AB1-AA05E20DC2D6}"/>
                </a:ext>
              </a:extLst>
            </p:cNvPr>
            <p:cNvSpPr/>
            <p:nvPr/>
          </p:nvSpPr>
          <p:spPr>
            <a:xfrm>
              <a:off x="7988294" y="5896798"/>
              <a:ext cx="356144" cy="582547"/>
            </a:xfrm>
            <a:custGeom>
              <a:avLst/>
              <a:gdLst>
                <a:gd name="connsiteX0" fmla="*/ 6 w 356144"/>
                <a:gd name="connsiteY0" fmla="*/ 235 h 582547"/>
                <a:gd name="connsiteX1" fmla="*/ 277289 w 356144"/>
                <a:gd name="connsiteY1" fmla="*/ 273285 h 582547"/>
                <a:gd name="connsiteX2" fmla="*/ 319623 w 356144"/>
                <a:gd name="connsiteY2" fmla="*/ 355835 h 582547"/>
                <a:gd name="connsiteX3" fmla="*/ 355606 w 356144"/>
                <a:gd name="connsiteY3" fmla="*/ 493419 h 582547"/>
                <a:gd name="connsiteX4" fmla="*/ 340789 w 356144"/>
                <a:gd name="connsiteY4" fmla="*/ 582319 h 582547"/>
                <a:gd name="connsiteX5" fmla="*/ 334439 w 356144"/>
                <a:gd name="connsiteY5" fmla="*/ 468019 h 582547"/>
                <a:gd name="connsiteX6" fmla="*/ 285756 w 356144"/>
                <a:gd name="connsiteY6" fmla="*/ 324085 h 582547"/>
                <a:gd name="connsiteX7" fmla="*/ 6 w 356144"/>
                <a:gd name="connsiteY7" fmla="*/ 235 h 58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144" h="582547">
                  <a:moveTo>
                    <a:pt x="6" y="235"/>
                  </a:moveTo>
                  <a:cubicBezTo>
                    <a:pt x="-1405" y="-8232"/>
                    <a:pt x="224020" y="214018"/>
                    <a:pt x="277289" y="273285"/>
                  </a:cubicBezTo>
                  <a:cubicBezTo>
                    <a:pt x="330558" y="332552"/>
                    <a:pt x="306570" y="319146"/>
                    <a:pt x="319623" y="355835"/>
                  </a:cubicBezTo>
                  <a:cubicBezTo>
                    <a:pt x="332676" y="392524"/>
                    <a:pt x="352078" y="455672"/>
                    <a:pt x="355606" y="493419"/>
                  </a:cubicBezTo>
                  <a:cubicBezTo>
                    <a:pt x="359134" y="531166"/>
                    <a:pt x="344317" y="586552"/>
                    <a:pt x="340789" y="582319"/>
                  </a:cubicBezTo>
                  <a:cubicBezTo>
                    <a:pt x="337261" y="578086"/>
                    <a:pt x="343611" y="511058"/>
                    <a:pt x="334439" y="468019"/>
                  </a:cubicBezTo>
                  <a:cubicBezTo>
                    <a:pt x="325267" y="424980"/>
                    <a:pt x="341848" y="399580"/>
                    <a:pt x="285756" y="324085"/>
                  </a:cubicBezTo>
                  <a:cubicBezTo>
                    <a:pt x="229664" y="248591"/>
                    <a:pt x="1417" y="8702"/>
                    <a:pt x="6" y="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: 図形 1246">
              <a:extLst>
                <a:ext uri="{FF2B5EF4-FFF2-40B4-BE49-F238E27FC236}">
                  <a16:creationId xmlns:a16="http://schemas.microsoft.com/office/drawing/2014/main" id="{8DEBD857-D6E7-471B-9E67-A9D348CED685}"/>
                </a:ext>
              </a:extLst>
            </p:cNvPr>
            <p:cNvSpPr/>
            <p:nvPr/>
          </p:nvSpPr>
          <p:spPr>
            <a:xfrm>
              <a:off x="8418405" y="6345165"/>
              <a:ext cx="195503" cy="141394"/>
            </a:xfrm>
            <a:custGeom>
              <a:avLst/>
              <a:gdLst>
                <a:gd name="connsiteX0" fmla="*/ 195370 w 195503"/>
                <a:gd name="connsiteY0" fmla="*/ 73 h 141394"/>
                <a:gd name="connsiteX1" fmla="*/ 136633 w 195503"/>
                <a:gd name="connsiteY1" fmla="*/ 82623 h 141394"/>
                <a:gd name="connsiteX2" fmla="*/ 98533 w 195503"/>
                <a:gd name="connsiteY2" fmla="*/ 92148 h 141394"/>
                <a:gd name="connsiteX3" fmla="*/ 108 w 195503"/>
                <a:gd name="connsiteY3" fmla="*/ 141360 h 141394"/>
                <a:gd name="connsiteX4" fmla="*/ 119170 w 195503"/>
                <a:gd name="connsiteY4" fmla="*/ 98498 h 141394"/>
                <a:gd name="connsiteX5" fmla="*/ 195370 w 195503"/>
                <a:gd name="connsiteY5" fmla="*/ 73 h 14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503" h="141394">
                  <a:moveTo>
                    <a:pt x="195370" y="73"/>
                  </a:moveTo>
                  <a:cubicBezTo>
                    <a:pt x="198280" y="-2573"/>
                    <a:pt x="152772" y="67277"/>
                    <a:pt x="136633" y="82623"/>
                  </a:cubicBezTo>
                  <a:cubicBezTo>
                    <a:pt x="120494" y="97969"/>
                    <a:pt x="121287" y="82359"/>
                    <a:pt x="98533" y="92148"/>
                  </a:cubicBezTo>
                  <a:cubicBezTo>
                    <a:pt x="75779" y="101937"/>
                    <a:pt x="-3331" y="140302"/>
                    <a:pt x="108" y="141360"/>
                  </a:cubicBezTo>
                  <a:cubicBezTo>
                    <a:pt x="3547" y="142418"/>
                    <a:pt x="88743" y="118606"/>
                    <a:pt x="119170" y="98498"/>
                  </a:cubicBezTo>
                  <a:cubicBezTo>
                    <a:pt x="149597" y="78390"/>
                    <a:pt x="192460" y="2719"/>
                    <a:pt x="195370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: 図形 1247">
              <a:extLst>
                <a:ext uri="{FF2B5EF4-FFF2-40B4-BE49-F238E27FC236}">
                  <a16:creationId xmlns:a16="http://schemas.microsoft.com/office/drawing/2014/main" id="{FD10F562-3164-42DB-9B42-912B2F9333FA}"/>
                </a:ext>
              </a:extLst>
            </p:cNvPr>
            <p:cNvSpPr/>
            <p:nvPr/>
          </p:nvSpPr>
          <p:spPr>
            <a:xfrm>
              <a:off x="8304752" y="6346371"/>
              <a:ext cx="297911" cy="160261"/>
            </a:xfrm>
            <a:custGeom>
              <a:avLst/>
              <a:gdLst>
                <a:gd name="connsiteX0" fmla="*/ 297911 w 297911"/>
                <a:gd name="connsiteY0" fmla="*/ 5217 h 160261"/>
                <a:gd name="connsiteX1" fmla="*/ 197898 w 297911"/>
                <a:gd name="connsiteY1" fmla="*/ 6804 h 160261"/>
                <a:gd name="connsiteX2" fmla="*/ 158211 w 297911"/>
                <a:gd name="connsiteY2" fmla="*/ 71892 h 160261"/>
                <a:gd name="connsiteX3" fmla="*/ 1048 w 297911"/>
                <a:gd name="connsiteY3" fmla="*/ 159204 h 160261"/>
                <a:gd name="connsiteX4" fmla="*/ 94711 w 297911"/>
                <a:gd name="connsiteY4" fmla="*/ 116342 h 160261"/>
                <a:gd name="connsiteX5" fmla="*/ 193136 w 297911"/>
                <a:gd name="connsiteY5" fmla="*/ 57604 h 160261"/>
                <a:gd name="connsiteX6" fmla="*/ 297911 w 297911"/>
                <a:gd name="connsiteY6" fmla="*/ 5217 h 16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911" h="160261">
                  <a:moveTo>
                    <a:pt x="297911" y="5217"/>
                  </a:moveTo>
                  <a:cubicBezTo>
                    <a:pt x="259546" y="454"/>
                    <a:pt x="221181" y="-4308"/>
                    <a:pt x="197898" y="6804"/>
                  </a:cubicBezTo>
                  <a:cubicBezTo>
                    <a:pt x="174615" y="17916"/>
                    <a:pt x="191019" y="46492"/>
                    <a:pt x="158211" y="71892"/>
                  </a:cubicBezTo>
                  <a:cubicBezTo>
                    <a:pt x="125403" y="97292"/>
                    <a:pt x="11631" y="151796"/>
                    <a:pt x="1048" y="159204"/>
                  </a:cubicBezTo>
                  <a:cubicBezTo>
                    <a:pt x="-9535" y="166612"/>
                    <a:pt x="62696" y="133275"/>
                    <a:pt x="94711" y="116342"/>
                  </a:cubicBezTo>
                  <a:cubicBezTo>
                    <a:pt x="126726" y="99409"/>
                    <a:pt x="165090" y="74537"/>
                    <a:pt x="193136" y="57604"/>
                  </a:cubicBezTo>
                  <a:lnTo>
                    <a:pt x="297911" y="521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: 図形 1248">
              <a:extLst>
                <a:ext uri="{FF2B5EF4-FFF2-40B4-BE49-F238E27FC236}">
                  <a16:creationId xmlns:a16="http://schemas.microsoft.com/office/drawing/2014/main" id="{DE856DF8-7CC0-459A-A48B-7C6F1DA76B86}"/>
                </a:ext>
              </a:extLst>
            </p:cNvPr>
            <p:cNvSpPr/>
            <p:nvPr/>
          </p:nvSpPr>
          <p:spPr>
            <a:xfrm>
              <a:off x="8468783" y="5471583"/>
              <a:ext cx="97390" cy="167336"/>
            </a:xfrm>
            <a:custGeom>
              <a:avLst/>
              <a:gdLst>
                <a:gd name="connsiteX0" fmla="*/ 0 w 97390"/>
                <a:gd name="connsiteY0" fmla="*/ 0 h 167336"/>
                <a:gd name="connsiteX1" fmla="*/ 97367 w 97390"/>
                <a:gd name="connsiteY1" fmla="*/ 167217 h 167336"/>
                <a:gd name="connsiteX2" fmla="*/ 0 w 97390"/>
                <a:gd name="connsiteY2" fmla="*/ 0 h 16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390" h="167336">
                  <a:moveTo>
                    <a:pt x="0" y="0"/>
                  </a:moveTo>
                  <a:cubicBezTo>
                    <a:pt x="0" y="0"/>
                    <a:pt x="95603" y="161925"/>
                    <a:pt x="97367" y="167217"/>
                  </a:cubicBezTo>
                  <a:cubicBezTo>
                    <a:pt x="99131" y="172509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: 図形 1249">
              <a:extLst>
                <a:ext uri="{FF2B5EF4-FFF2-40B4-BE49-F238E27FC236}">
                  <a16:creationId xmlns:a16="http://schemas.microsoft.com/office/drawing/2014/main" id="{A7BCB478-CBDB-44DC-A9FE-806F7793EE1A}"/>
                </a:ext>
              </a:extLst>
            </p:cNvPr>
            <p:cNvSpPr/>
            <p:nvPr/>
          </p:nvSpPr>
          <p:spPr>
            <a:xfrm>
              <a:off x="7624012" y="5524105"/>
              <a:ext cx="427920" cy="159081"/>
            </a:xfrm>
            <a:custGeom>
              <a:avLst/>
              <a:gdLst>
                <a:gd name="connsiteX0" fmla="*/ 427788 w 427920"/>
                <a:gd name="connsiteY0" fmla="*/ 23678 h 159081"/>
                <a:gd name="connsiteX1" fmla="*/ 233055 w 427920"/>
                <a:gd name="connsiteY1" fmla="*/ 6745 h 159081"/>
                <a:gd name="connsiteX2" fmla="*/ 6571 w 427920"/>
                <a:gd name="connsiteY2" fmla="*/ 152795 h 159081"/>
                <a:gd name="connsiteX3" fmla="*/ 78538 w 427920"/>
                <a:gd name="connsiteY3" fmla="*/ 121045 h 159081"/>
                <a:gd name="connsiteX4" fmla="*/ 260571 w 427920"/>
                <a:gd name="connsiteY4" fmla="*/ 17328 h 159081"/>
                <a:gd name="connsiteX5" fmla="*/ 427788 w 427920"/>
                <a:gd name="connsiteY5" fmla="*/ 23678 h 15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7920" h="159081">
                  <a:moveTo>
                    <a:pt x="427788" y="23678"/>
                  </a:moveTo>
                  <a:cubicBezTo>
                    <a:pt x="423202" y="21914"/>
                    <a:pt x="303258" y="-14774"/>
                    <a:pt x="233055" y="6745"/>
                  </a:cubicBezTo>
                  <a:cubicBezTo>
                    <a:pt x="162852" y="28264"/>
                    <a:pt x="32324" y="133745"/>
                    <a:pt x="6571" y="152795"/>
                  </a:cubicBezTo>
                  <a:cubicBezTo>
                    <a:pt x="-19182" y="171845"/>
                    <a:pt x="36205" y="143623"/>
                    <a:pt x="78538" y="121045"/>
                  </a:cubicBezTo>
                  <a:cubicBezTo>
                    <a:pt x="120871" y="98467"/>
                    <a:pt x="204832" y="31086"/>
                    <a:pt x="260571" y="17328"/>
                  </a:cubicBezTo>
                  <a:cubicBezTo>
                    <a:pt x="316310" y="3570"/>
                    <a:pt x="432374" y="25442"/>
                    <a:pt x="427788" y="236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: 図形 1250">
              <a:extLst>
                <a:ext uri="{FF2B5EF4-FFF2-40B4-BE49-F238E27FC236}">
                  <a16:creationId xmlns:a16="http://schemas.microsoft.com/office/drawing/2014/main" id="{8FF83750-0CBB-4BE5-B721-A8A801210F00}"/>
                </a:ext>
              </a:extLst>
            </p:cNvPr>
            <p:cNvSpPr/>
            <p:nvPr/>
          </p:nvSpPr>
          <p:spPr>
            <a:xfrm>
              <a:off x="7586104" y="6095997"/>
              <a:ext cx="460745" cy="466863"/>
            </a:xfrm>
            <a:custGeom>
              <a:avLst/>
              <a:gdLst>
                <a:gd name="connsiteX0" fmla="*/ 29 w 460745"/>
                <a:gd name="connsiteY0" fmla="*/ 3 h 466863"/>
                <a:gd name="connsiteX1" fmla="*/ 264613 w 460745"/>
                <a:gd name="connsiteY1" fmla="*/ 302686 h 466863"/>
                <a:gd name="connsiteX2" fmla="*/ 404313 w 460745"/>
                <a:gd name="connsiteY2" fmla="*/ 436036 h 466863"/>
                <a:gd name="connsiteX3" fmla="*/ 455113 w 460745"/>
                <a:gd name="connsiteY3" fmla="*/ 457203 h 466863"/>
                <a:gd name="connsiteX4" fmla="*/ 281546 w 460745"/>
                <a:gd name="connsiteY4" fmla="*/ 309036 h 466863"/>
                <a:gd name="connsiteX5" fmla="*/ 29 w 460745"/>
                <a:gd name="connsiteY5" fmla="*/ 3 h 46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745" h="466863">
                  <a:moveTo>
                    <a:pt x="29" y="3"/>
                  </a:moveTo>
                  <a:cubicBezTo>
                    <a:pt x="-2793" y="-1055"/>
                    <a:pt x="197233" y="230014"/>
                    <a:pt x="264613" y="302686"/>
                  </a:cubicBezTo>
                  <a:cubicBezTo>
                    <a:pt x="331993" y="375358"/>
                    <a:pt x="372563" y="410283"/>
                    <a:pt x="404313" y="436036"/>
                  </a:cubicBezTo>
                  <a:cubicBezTo>
                    <a:pt x="436063" y="461789"/>
                    <a:pt x="475574" y="478370"/>
                    <a:pt x="455113" y="457203"/>
                  </a:cubicBezTo>
                  <a:cubicBezTo>
                    <a:pt x="434652" y="436036"/>
                    <a:pt x="353865" y="383472"/>
                    <a:pt x="281546" y="309036"/>
                  </a:cubicBezTo>
                  <a:cubicBezTo>
                    <a:pt x="209227" y="234600"/>
                    <a:pt x="2851" y="1061"/>
                    <a:pt x="2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: 図形 1251">
              <a:extLst>
                <a:ext uri="{FF2B5EF4-FFF2-40B4-BE49-F238E27FC236}">
                  <a16:creationId xmlns:a16="http://schemas.microsoft.com/office/drawing/2014/main" id="{442D7224-62B6-49B5-8F3E-C63C0B5D8754}"/>
                </a:ext>
              </a:extLst>
            </p:cNvPr>
            <p:cNvSpPr/>
            <p:nvPr/>
          </p:nvSpPr>
          <p:spPr>
            <a:xfrm>
              <a:off x="7832546" y="6289650"/>
              <a:ext cx="228036" cy="189544"/>
            </a:xfrm>
            <a:custGeom>
              <a:avLst/>
              <a:gdLst>
                <a:gd name="connsiteX0" fmla="*/ 179 w 228036"/>
                <a:gd name="connsiteY0" fmla="*/ 25 h 189544"/>
                <a:gd name="connsiteX1" fmla="*/ 174804 w 228036"/>
                <a:gd name="connsiteY1" fmla="*/ 168300 h 189544"/>
                <a:gd name="connsiteX2" fmla="*/ 227192 w 228036"/>
                <a:gd name="connsiteY2" fmla="*/ 185763 h 189544"/>
                <a:gd name="connsiteX3" fmla="*/ 143054 w 228036"/>
                <a:gd name="connsiteY3" fmla="*/ 155600 h 189544"/>
                <a:gd name="connsiteX4" fmla="*/ 179 w 228036"/>
                <a:gd name="connsiteY4" fmla="*/ 25 h 18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036" h="189544">
                  <a:moveTo>
                    <a:pt x="179" y="25"/>
                  </a:moveTo>
                  <a:cubicBezTo>
                    <a:pt x="5471" y="2142"/>
                    <a:pt x="136969" y="137344"/>
                    <a:pt x="174804" y="168300"/>
                  </a:cubicBezTo>
                  <a:cubicBezTo>
                    <a:pt x="212640" y="199256"/>
                    <a:pt x="232484" y="187880"/>
                    <a:pt x="227192" y="185763"/>
                  </a:cubicBezTo>
                  <a:cubicBezTo>
                    <a:pt x="221900" y="183646"/>
                    <a:pt x="177714" y="183910"/>
                    <a:pt x="143054" y="155600"/>
                  </a:cubicBezTo>
                  <a:cubicBezTo>
                    <a:pt x="108394" y="127290"/>
                    <a:pt x="-5113" y="-2092"/>
                    <a:pt x="179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: 図形 1252">
              <a:extLst>
                <a:ext uri="{FF2B5EF4-FFF2-40B4-BE49-F238E27FC236}">
                  <a16:creationId xmlns:a16="http://schemas.microsoft.com/office/drawing/2014/main" id="{C98BA7DA-0B7E-4D33-9B75-37CB0D6F43F4}"/>
                </a:ext>
              </a:extLst>
            </p:cNvPr>
            <p:cNvSpPr/>
            <p:nvPr/>
          </p:nvSpPr>
          <p:spPr>
            <a:xfrm>
              <a:off x="8034523" y="6457772"/>
              <a:ext cx="296077" cy="102014"/>
            </a:xfrm>
            <a:custGeom>
              <a:avLst/>
              <a:gdLst>
                <a:gd name="connsiteX0" fmla="*/ 4577 w 296077"/>
                <a:gd name="connsiteY0" fmla="*/ 95428 h 102014"/>
                <a:gd name="connsiteX1" fmla="*/ 91890 w 296077"/>
                <a:gd name="connsiteY1" fmla="*/ 87491 h 102014"/>
                <a:gd name="connsiteX2" fmla="*/ 290327 w 296077"/>
                <a:gd name="connsiteY2" fmla="*/ 4941 h 102014"/>
                <a:gd name="connsiteX3" fmla="*/ 223652 w 296077"/>
                <a:gd name="connsiteY3" fmla="*/ 17641 h 102014"/>
                <a:gd name="connsiteX4" fmla="*/ 4577 w 296077"/>
                <a:gd name="connsiteY4" fmla="*/ 95428 h 10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077" h="102014">
                  <a:moveTo>
                    <a:pt x="4577" y="95428"/>
                  </a:moveTo>
                  <a:cubicBezTo>
                    <a:pt x="-17383" y="107070"/>
                    <a:pt x="44265" y="102572"/>
                    <a:pt x="91890" y="87491"/>
                  </a:cubicBezTo>
                  <a:cubicBezTo>
                    <a:pt x="139515" y="72410"/>
                    <a:pt x="268367" y="16583"/>
                    <a:pt x="290327" y="4941"/>
                  </a:cubicBezTo>
                  <a:cubicBezTo>
                    <a:pt x="312287" y="-6701"/>
                    <a:pt x="267308" y="4147"/>
                    <a:pt x="223652" y="17641"/>
                  </a:cubicBezTo>
                  <a:cubicBezTo>
                    <a:pt x="179996" y="31135"/>
                    <a:pt x="26537" y="83786"/>
                    <a:pt x="4577" y="95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: 図形 1253">
              <a:extLst>
                <a:ext uri="{FF2B5EF4-FFF2-40B4-BE49-F238E27FC236}">
                  <a16:creationId xmlns:a16="http://schemas.microsoft.com/office/drawing/2014/main" id="{60308979-5710-43F7-B656-24984EEA7989}"/>
                </a:ext>
              </a:extLst>
            </p:cNvPr>
            <p:cNvSpPr/>
            <p:nvPr/>
          </p:nvSpPr>
          <p:spPr>
            <a:xfrm>
              <a:off x="7978267" y="6497983"/>
              <a:ext cx="346779" cy="84120"/>
            </a:xfrm>
            <a:custGeom>
              <a:avLst/>
              <a:gdLst>
                <a:gd name="connsiteX0" fmla="*/ 508 w 346779"/>
                <a:gd name="connsiteY0" fmla="*/ 31405 h 84120"/>
                <a:gd name="connsiteX1" fmla="*/ 149733 w 346779"/>
                <a:gd name="connsiteY1" fmla="*/ 83792 h 84120"/>
                <a:gd name="connsiteX2" fmla="*/ 344996 w 346779"/>
                <a:gd name="connsiteY2" fmla="*/ 1242 h 84120"/>
                <a:gd name="connsiteX3" fmla="*/ 238633 w 346779"/>
                <a:gd name="connsiteY3" fmla="*/ 36167 h 84120"/>
                <a:gd name="connsiteX4" fmla="*/ 105283 w 346779"/>
                <a:gd name="connsiteY4" fmla="*/ 64742 h 84120"/>
                <a:gd name="connsiteX5" fmla="*/ 508 w 346779"/>
                <a:gd name="connsiteY5" fmla="*/ 31405 h 8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779" h="84120">
                  <a:moveTo>
                    <a:pt x="508" y="31405"/>
                  </a:moveTo>
                  <a:cubicBezTo>
                    <a:pt x="7916" y="34580"/>
                    <a:pt x="92318" y="88819"/>
                    <a:pt x="149733" y="83792"/>
                  </a:cubicBezTo>
                  <a:cubicBezTo>
                    <a:pt x="207148" y="78765"/>
                    <a:pt x="330179" y="9179"/>
                    <a:pt x="344996" y="1242"/>
                  </a:cubicBezTo>
                  <a:cubicBezTo>
                    <a:pt x="359813" y="-6696"/>
                    <a:pt x="278585" y="25584"/>
                    <a:pt x="238633" y="36167"/>
                  </a:cubicBezTo>
                  <a:cubicBezTo>
                    <a:pt x="198681" y="46750"/>
                    <a:pt x="142060" y="63155"/>
                    <a:pt x="105283" y="64742"/>
                  </a:cubicBezTo>
                  <a:cubicBezTo>
                    <a:pt x="68506" y="66329"/>
                    <a:pt x="-6900" y="28230"/>
                    <a:pt x="508" y="31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: 図形 1254">
              <a:extLst>
                <a:ext uri="{FF2B5EF4-FFF2-40B4-BE49-F238E27FC236}">
                  <a16:creationId xmlns:a16="http://schemas.microsoft.com/office/drawing/2014/main" id="{BF93A222-7D9B-4E8C-9BE6-004CCFBA1629}"/>
                </a:ext>
              </a:extLst>
            </p:cNvPr>
            <p:cNvSpPr/>
            <p:nvPr/>
          </p:nvSpPr>
          <p:spPr>
            <a:xfrm>
              <a:off x="7374366" y="5272042"/>
              <a:ext cx="260574" cy="242531"/>
            </a:xfrm>
            <a:custGeom>
              <a:avLst/>
              <a:gdLst>
                <a:gd name="connsiteX0" fmla="*/ 101 w 260574"/>
                <a:gd name="connsiteY0" fmla="*/ 241875 h 242531"/>
                <a:gd name="connsiteX1" fmla="*/ 129217 w 260574"/>
                <a:gd name="connsiteY1" fmla="*/ 146625 h 242531"/>
                <a:gd name="connsiteX2" fmla="*/ 260451 w 260574"/>
                <a:gd name="connsiteY2" fmla="*/ 575 h 242531"/>
                <a:gd name="connsiteX3" fmla="*/ 150384 w 260574"/>
                <a:gd name="connsiteY3" fmla="*/ 100058 h 242531"/>
                <a:gd name="connsiteX4" fmla="*/ 101 w 260574"/>
                <a:gd name="connsiteY4" fmla="*/ 241875 h 2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74" h="242531">
                  <a:moveTo>
                    <a:pt x="101" y="241875"/>
                  </a:moveTo>
                  <a:cubicBezTo>
                    <a:pt x="-3427" y="249636"/>
                    <a:pt x="85825" y="186842"/>
                    <a:pt x="129217" y="146625"/>
                  </a:cubicBezTo>
                  <a:cubicBezTo>
                    <a:pt x="172609" y="106408"/>
                    <a:pt x="256923" y="8336"/>
                    <a:pt x="260451" y="575"/>
                  </a:cubicBezTo>
                  <a:cubicBezTo>
                    <a:pt x="263979" y="-7186"/>
                    <a:pt x="190954" y="65486"/>
                    <a:pt x="150384" y="100058"/>
                  </a:cubicBezTo>
                  <a:cubicBezTo>
                    <a:pt x="109815" y="134630"/>
                    <a:pt x="3629" y="234114"/>
                    <a:pt x="101" y="241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: 図形 1255">
              <a:extLst>
                <a:ext uri="{FF2B5EF4-FFF2-40B4-BE49-F238E27FC236}">
                  <a16:creationId xmlns:a16="http://schemas.microsoft.com/office/drawing/2014/main" id="{7BBB4D79-4718-4635-B6BF-4674380E4A18}"/>
                </a:ext>
              </a:extLst>
            </p:cNvPr>
            <p:cNvSpPr/>
            <p:nvPr/>
          </p:nvSpPr>
          <p:spPr>
            <a:xfrm>
              <a:off x="7226136" y="5609130"/>
              <a:ext cx="164173" cy="300745"/>
            </a:xfrm>
            <a:custGeom>
              <a:avLst/>
              <a:gdLst>
                <a:gd name="connsiteX0" fmla="*/ 164 w 164173"/>
                <a:gd name="connsiteY0" fmla="*/ 37 h 300745"/>
                <a:gd name="connsiteX1" fmla="*/ 152564 w 164173"/>
                <a:gd name="connsiteY1" fmla="*/ 118570 h 300745"/>
                <a:gd name="connsiteX2" fmla="*/ 152564 w 164173"/>
                <a:gd name="connsiteY2" fmla="*/ 300603 h 300745"/>
                <a:gd name="connsiteX3" fmla="*/ 144097 w 164173"/>
                <a:gd name="connsiteY3" fmla="*/ 148203 h 300745"/>
                <a:gd name="connsiteX4" fmla="*/ 122931 w 164173"/>
                <a:gd name="connsiteY4" fmla="*/ 105870 h 300745"/>
                <a:gd name="connsiteX5" fmla="*/ 164 w 164173"/>
                <a:gd name="connsiteY5" fmla="*/ 37 h 30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173" h="300745">
                  <a:moveTo>
                    <a:pt x="164" y="37"/>
                  </a:moveTo>
                  <a:cubicBezTo>
                    <a:pt x="5103" y="2154"/>
                    <a:pt x="127164" y="68476"/>
                    <a:pt x="152564" y="118570"/>
                  </a:cubicBezTo>
                  <a:cubicBezTo>
                    <a:pt x="177964" y="168664"/>
                    <a:pt x="153975" y="295664"/>
                    <a:pt x="152564" y="300603"/>
                  </a:cubicBezTo>
                  <a:cubicBezTo>
                    <a:pt x="151153" y="305542"/>
                    <a:pt x="149036" y="180659"/>
                    <a:pt x="144097" y="148203"/>
                  </a:cubicBezTo>
                  <a:cubicBezTo>
                    <a:pt x="139158" y="115747"/>
                    <a:pt x="142686" y="124920"/>
                    <a:pt x="122931" y="105870"/>
                  </a:cubicBezTo>
                  <a:cubicBezTo>
                    <a:pt x="103176" y="86820"/>
                    <a:pt x="-4775" y="-2080"/>
                    <a:pt x="164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: 図形 1256">
              <a:extLst>
                <a:ext uri="{FF2B5EF4-FFF2-40B4-BE49-F238E27FC236}">
                  <a16:creationId xmlns:a16="http://schemas.microsoft.com/office/drawing/2014/main" id="{C18EA3B7-9033-4E41-ADE0-CA5DBE2488F6}"/>
                </a:ext>
              </a:extLst>
            </p:cNvPr>
            <p:cNvSpPr/>
            <p:nvPr/>
          </p:nvSpPr>
          <p:spPr>
            <a:xfrm>
              <a:off x="7344828" y="6095360"/>
              <a:ext cx="354304" cy="574552"/>
            </a:xfrm>
            <a:custGeom>
              <a:avLst/>
              <a:gdLst>
                <a:gd name="connsiteX0" fmla="*/ 5 w 354304"/>
                <a:gd name="connsiteY0" fmla="*/ 640 h 574552"/>
                <a:gd name="connsiteX1" fmla="*/ 93139 w 354304"/>
                <a:gd name="connsiteY1" fmla="*/ 144573 h 574552"/>
                <a:gd name="connsiteX2" fmla="*/ 148172 w 354304"/>
                <a:gd name="connsiteY2" fmla="*/ 354123 h 574552"/>
                <a:gd name="connsiteX3" fmla="*/ 222255 w 354304"/>
                <a:gd name="connsiteY3" fmla="*/ 495940 h 574552"/>
                <a:gd name="connsiteX4" fmla="*/ 353489 w 354304"/>
                <a:gd name="connsiteY4" fmla="*/ 574257 h 574552"/>
                <a:gd name="connsiteX5" fmla="*/ 273055 w 354304"/>
                <a:gd name="connsiteY5" fmla="*/ 517107 h 574552"/>
                <a:gd name="connsiteX6" fmla="*/ 177805 w 354304"/>
                <a:gd name="connsiteY6" fmla="*/ 381640 h 574552"/>
                <a:gd name="connsiteX7" fmla="*/ 135472 w 354304"/>
                <a:gd name="connsiteY7" fmla="*/ 246173 h 574552"/>
                <a:gd name="connsiteX8" fmla="*/ 97372 w 354304"/>
                <a:gd name="connsiteY8" fmla="*/ 98007 h 574552"/>
                <a:gd name="connsiteX9" fmla="*/ 5 w 354304"/>
                <a:gd name="connsiteY9" fmla="*/ 640 h 574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304" h="574552">
                  <a:moveTo>
                    <a:pt x="5" y="640"/>
                  </a:moveTo>
                  <a:cubicBezTo>
                    <a:pt x="-700" y="8401"/>
                    <a:pt x="68445" y="85659"/>
                    <a:pt x="93139" y="144573"/>
                  </a:cubicBezTo>
                  <a:cubicBezTo>
                    <a:pt x="117833" y="203487"/>
                    <a:pt x="126653" y="295562"/>
                    <a:pt x="148172" y="354123"/>
                  </a:cubicBezTo>
                  <a:cubicBezTo>
                    <a:pt x="169691" y="412684"/>
                    <a:pt x="188035" y="459251"/>
                    <a:pt x="222255" y="495940"/>
                  </a:cubicBezTo>
                  <a:cubicBezTo>
                    <a:pt x="256475" y="532629"/>
                    <a:pt x="345022" y="570729"/>
                    <a:pt x="353489" y="574257"/>
                  </a:cubicBezTo>
                  <a:cubicBezTo>
                    <a:pt x="361956" y="577785"/>
                    <a:pt x="302336" y="549210"/>
                    <a:pt x="273055" y="517107"/>
                  </a:cubicBezTo>
                  <a:cubicBezTo>
                    <a:pt x="243774" y="485004"/>
                    <a:pt x="200735" y="426796"/>
                    <a:pt x="177805" y="381640"/>
                  </a:cubicBezTo>
                  <a:cubicBezTo>
                    <a:pt x="154875" y="336484"/>
                    <a:pt x="148878" y="293445"/>
                    <a:pt x="135472" y="246173"/>
                  </a:cubicBezTo>
                  <a:cubicBezTo>
                    <a:pt x="122066" y="198901"/>
                    <a:pt x="117127" y="138576"/>
                    <a:pt x="97372" y="98007"/>
                  </a:cubicBezTo>
                  <a:cubicBezTo>
                    <a:pt x="77617" y="57438"/>
                    <a:pt x="710" y="-7121"/>
                    <a:pt x="5" y="6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: 図形 1257">
              <a:extLst>
                <a:ext uri="{FF2B5EF4-FFF2-40B4-BE49-F238E27FC236}">
                  <a16:creationId xmlns:a16="http://schemas.microsoft.com/office/drawing/2014/main" id="{09B21924-E02E-41FC-9138-8AF1F866AB5A}"/>
                </a:ext>
              </a:extLst>
            </p:cNvPr>
            <p:cNvSpPr/>
            <p:nvPr/>
          </p:nvSpPr>
          <p:spPr>
            <a:xfrm>
              <a:off x="7694062" y="6478964"/>
              <a:ext cx="131256" cy="209890"/>
            </a:xfrm>
            <a:custGeom>
              <a:avLst/>
              <a:gdLst>
                <a:gd name="connsiteX0" fmla="*/ 131255 w 131256"/>
                <a:gd name="connsiteY0" fmla="*/ 153 h 209890"/>
                <a:gd name="connsiteX1" fmla="*/ 25421 w 131256"/>
                <a:gd name="connsiteY1" fmla="*/ 101753 h 209890"/>
                <a:gd name="connsiteX2" fmla="*/ 21 w 131256"/>
                <a:gd name="connsiteY2" fmla="*/ 209703 h 209890"/>
                <a:gd name="connsiteX3" fmla="*/ 27538 w 131256"/>
                <a:gd name="connsiteY3" fmla="*/ 125036 h 209890"/>
                <a:gd name="connsiteX4" fmla="*/ 131255 w 131256"/>
                <a:gd name="connsiteY4" fmla="*/ 153 h 20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56" h="209890">
                  <a:moveTo>
                    <a:pt x="131255" y="153"/>
                  </a:moveTo>
                  <a:cubicBezTo>
                    <a:pt x="130902" y="-3727"/>
                    <a:pt x="47293" y="66828"/>
                    <a:pt x="25421" y="101753"/>
                  </a:cubicBezTo>
                  <a:cubicBezTo>
                    <a:pt x="3549" y="136678"/>
                    <a:pt x="-332" y="205823"/>
                    <a:pt x="21" y="209703"/>
                  </a:cubicBezTo>
                  <a:cubicBezTo>
                    <a:pt x="374" y="213583"/>
                    <a:pt x="6724" y="156433"/>
                    <a:pt x="27538" y="125036"/>
                  </a:cubicBezTo>
                  <a:cubicBezTo>
                    <a:pt x="48352" y="93639"/>
                    <a:pt x="131608" y="4033"/>
                    <a:pt x="131255" y="1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: 図形 1258">
              <a:extLst>
                <a:ext uri="{FF2B5EF4-FFF2-40B4-BE49-F238E27FC236}">
                  <a16:creationId xmlns:a16="http://schemas.microsoft.com/office/drawing/2014/main" id="{FAA7CAF6-B24C-488F-BB04-5F4090DCA291}"/>
                </a:ext>
              </a:extLst>
            </p:cNvPr>
            <p:cNvSpPr/>
            <p:nvPr/>
          </p:nvSpPr>
          <p:spPr>
            <a:xfrm>
              <a:off x="7821580" y="6446838"/>
              <a:ext cx="74645" cy="30286"/>
            </a:xfrm>
            <a:custGeom>
              <a:avLst/>
              <a:gdLst>
                <a:gd name="connsiteX0" fmla="*/ 74645 w 74645"/>
                <a:gd name="connsiteY0" fmla="*/ 0 h 30286"/>
                <a:gd name="connsiteX1" fmla="*/ 33 w 74645"/>
                <a:gd name="connsiteY1" fmla="*/ 30162 h 30286"/>
                <a:gd name="connsiteX2" fmla="*/ 74645 w 74645"/>
                <a:gd name="connsiteY2" fmla="*/ 0 h 3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45" h="30286">
                  <a:moveTo>
                    <a:pt x="74645" y="0"/>
                  </a:moveTo>
                  <a:cubicBezTo>
                    <a:pt x="74645" y="0"/>
                    <a:pt x="1885" y="27781"/>
                    <a:pt x="33" y="30162"/>
                  </a:cubicBezTo>
                  <a:cubicBezTo>
                    <a:pt x="-1819" y="32543"/>
                    <a:pt x="74645" y="0"/>
                    <a:pt x="7464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: 図形 1259">
              <a:extLst>
                <a:ext uri="{FF2B5EF4-FFF2-40B4-BE49-F238E27FC236}">
                  <a16:creationId xmlns:a16="http://schemas.microsoft.com/office/drawing/2014/main" id="{22B10047-1BDA-43C4-8519-7D777FF181B8}"/>
                </a:ext>
              </a:extLst>
            </p:cNvPr>
            <p:cNvSpPr/>
            <p:nvPr/>
          </p:nvSpPr>
          <p:spPr>
            <a:xfrm>
              <a:off x="7825310" y="6480144"/>
              <a:ext cx="152707" cy="59603"/>
            </a:xfrm>
            <a:custGeom>
              <a:avLst/>
              <a:gdLst>
                <a:gd name="connsiteX0" fmla="*/ 1065 w 152707"/>
                <a:gd name="connsiteY0" fmla="*/ 31 h 59603"/>
                <a:gd name="connsiteX1" fmla="*/ 150290 w 152707"/>
                <a:gd name="connsiteY1" fmla="*/ 49244 h 59603"/>
                <a:gd name="connsiteX2" fmla="*/ 86790 w 152707"/>
                <a:gd name="connsiteY2" fmla="*/ 57181 h 59603"/>
                <a:gd name="connsiteX3" fmla="*/ 1065 w 152707"/>
                <a:gd name="connsiteY3" fmla="*/ 31 h 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707" h="59603">
                  <a:moveTo>
                    <a:pt x="1065" y="31"/>
                  </a:moveTo>
                  <a:cubicBezTo>
                    <a:pt x="11648" y="-1292"/>
                    <a:pt x="136003" y="39719"/>
                    <a:pt x="150290" y="49244"/>
                  </a:cubicBezTo>
                  <a:cubicBezTo>
                    <a:pt x="164577" y="58769"/>
                    <a:pt x="111925" y="62473"/>
                    <a:pt x="86790" y="57181"/>
                  </a:cubicBezTo>
                  <a:cubicBezTo>
                    <a:pt x="61655" y="51889"/>
                    <a:pt x="-9518" y="1354"/>
                    <a:pt x="1065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: 図形 1262">
              <a:extLst>
                <a:ext uri="{FF2B5EF4-FFF2-40B4-BE49-F238E27FC236}">
                  <a16:creationId xmlns:a16="http://schemas.microsoft.com/office/drawing/2014/main" id="{F60E9DD3-77C2-427D-A863-98D02BECB24C}"/>
                </a:ext>
              </a:extLst>
            </p:cNvPr>
            <p:cNvSpPr/>
            <p:nvPr/>
          </p:nvSpPr>
          <p:spPr>
            <a:xfrm>
              <a:off x="7940246" y="6540029"/>
              <a:ext cx="70279" cy="300532"/>
            </a:xfrm>
            <a:custGeom>
              <a:avLst/>
              <a:gdLst>
                <a:gd name="connsiteX0" fmla="*/ 17892 w 70279"/>
                <a:gd name="connsiteY0" fmla="*/ 471 h 300532"/>
                <a:gd name="connsiteX1" fmla="*/ 16304 w 70279"/>
                <a:gd name="connsiteY1" fmla="*/ 133821 h 300532"/>
                <a:gd name="connsiteX2" fmla="*/ 35354 w 70279"/>
                <a:gd name="connsiteY2" fmla="*/ 238596 h 300532"/>
                <a:gd name="connsiteX3" fmla="*/ 70279 w 70279"/>
                <a:gd name="connsiteY3" fmla="*/ 300509 h 300532"/>
                <a:gd name="connsiteX4" fmla="*/ 35354 w 70279"/>
                <a:gd name="connsiteY4" fmla="*/ 232246 h 300532"/>
                <a:gd name="connsiteX5" fmla="*/ 429 w 70279"/>
                <a:gd name="connsiteY5" fmla="*/ 94134 h 300532"/>
                <a:gd name="connsiteX6" fmla="*/ 17892 w 70279"/>
                <a:gd name="connsiteY6" fmla="*/ 471 h 30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79" h="300532">
                  <a:moveTo>
                    <a:pt x="17892" y="471"/>
                  </a:moveTo>
                  <a:cubicBezTo>
                    <a:pt x="20538" y="7086"/>
                    <a:pt x="13394" y="94134"/>
                    <a:pt x="16304" y="133821"/>
                  </a:cubicBezTo>
                  <a:cubicBezTo>
                    <a:pt x="19214" y="173509"/>
                    <a:pt x="26358" y="210815"/>
                    <a:pt x="35354" y="238596"/>
                  </a:cubicBezTo>
                  <a:cubicBezTo>
                    <a:pt x="44350" y="266377"/>
                    <a:pt x="70279" y="301567"/>
                    <a:pt x="70279" y="300509"/>
                  </a:cubicBezTo>
                  <a:cubicBezTo>
                    <a:pt x="70279" y="299451"/>
                    <a:pt x="46996" y="266642"/>
                    <a:pt x="35354" y="232246"/>
                  </a:cubicBezTo>
                  <a:cubicBezTo>
                    <a:pt x="23712" y="197850"/>
                    <a:pt x="3868" y="129853"/>
                    <a:pt x="429" y="94134"/>
                  </a:cubicBezTo>
                  <a:cubicBezTo>
                    <a:pt x="-3011" y="58415"/>
                    <a:pt x="15246" y="-6144"/>
                    <a:pt x="17892" y="4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: 図形 1263">
              <a:extLst>
                <a:ext uri="{FF2B5EF4-FFF2-40B4-BE49-F238E27FC236}">
                  <a16:creationId xmlns:a16="http://schemas.microsoft.com/office/drawing/2014/main" id="{F6E44F90-81BD-4922-98BD-F371E0150783}"/>
                </a:ext>
              </a:extLst>
            </p:cNvPr>
            <p:cNvSpPr/>
            <p:nvPr/>
          </p:nvSpPr>
          <p:spPr>
            <a:xfrm>
              <a:off x="7968753" y="6546506"/>
              <a:ext cx="222789" cy="334045"/>
            </a:xfrm>
            <a:custGeom>
              <a:avLst/>
              <a:gdLst>
                <a:gd name="connsiteX0" fmla="*/ 5260 w 222789"/>
                <a:gd name="connsiteY0" fmla="*/ 344 h 334045"/>
                <a:gd name="connsiteX1" fmla="*/ 497 w 222789"/>
                <a:gd name="connsiteY1" fmla="*/ 124169 h 334045"/>
                <a:gd name="connsiteX2" fmla="*/ 16372 w 222789"/>
                <a:gd name="connsiteY2" fmla="*/ 195607 h 334045"/>
                <a:gd name="connsiteX3" fmla="*/ 40185 w 222789"/>
                <a:gd name="connsiteY3" fmla="*/ 262282 h 334045"/>
                <a:gd name="connsiteX4" fmla="*/ 73522 w 222789"/>
                <a:gd name="connsiteY4" fmla="*/ 292444 h 334045"/>
                <a:gd name="connsiteX5" fmla="*/ 222747 w 222789"/>
                <a:gd name="connsiteY5" fmla="*/ 333719 h 334045"/>
                <a:gd name="connsiteX6" fmla="*/ 57647 w 222789"/>
                <a:gd name="connsiteY6" fmla="*/ 268632 h 334045"/>
                <a:gd name="connsiteX7" fmla="*/ 17960 w 222789"/>
                <a:gd name="connsiteY7" fmla="*/ 165444 h 334045"/>
                <a:gd name="connsiteX8" fmla="*/ 5260 w 222789"/>
                <a:gd name="connsiteY8" fmla="*/ 344 h 33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89" h="334045">
                  <a:moveTo>
                    <a:pt x="5260" y="344"/>
                  </a:moveTo>
                  <a:cubicBezTo>
                    <a:pt x="2349" y="-6535"/>
                    <a:pt x="-1355" y="91625"/>
                    <a:pt x="497" y="124169"/>
                  </a:cubicBezTo>
                  <a:cubicBezTo>
                    <a:pt x="2349" y="156713"/>
                    <a:pt x="9757" y="172588"/>
                    <a:pt x="16372" y="195607"/>
                  </a:cubicBezTo>
                  <a:cubicBezTo>
                    <a:pt x="22987" y="218626"/>
                    <a:pt x="30660" y="246143"/>
                    <a:pt x="40185" y="262282"/>
                  </a:cubicBezTo>
                  <a:cubicBezTo>
                    <a:pt x="49710" y="278422"/>
                    <a:pt x="43095" y="280538"/>
                    <a:pt x="73522" y="292444"/>
                  </a:cubicBezTo>
                  <a:cubicBezTo>
                    <a:pt x="103949" y="304350"/>
                    <a:pt x="225393" y="337688"/>
                    <a:pt x="222747" y="333719"/>
                  </a:cubicBezTo>
                  <a:cubicBezTo>
                    <a:pt x="220101" y="329750"/>
                    <a:pt x="91778" y="296678"/>
                    <a:pt x="57647" y="268632"/>
                  </a:cubicBezTo>
                  <a:cubicBezTo>
                    <a:pt x="23516" y="240586"/>
                    <a:pt x="25368" y="209100"/>
                    <a:pt x="17960" y="165444"/>
                  </a:cubicBezTo>
                  <a:cubicBezTo>
                    <a:pt x="10552" y="121788"/>
                    <a:pt x="8171" y="7223"/>
                    <a:pt x="5260" y="3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: 図形 1264">
              <a:extLst>
                <a:ext uri="{FF2B5EF4-FFF2-40B4-BE49-F238E27FC236}">
                  <a16:creationId xmlns:a16="http://schemas.microsoft.com/office/drawing/2014/main" id="{D1A445D1-5B33-4C88-B009-3B2D6AF339EC}"/>
                </a:ext>
              </a:extLst>
            </p:cNvPr>
            <p:cNvSpPr/>
            <p:nvPr/>
          </p:nvSpPr>
          <p:spPr>
            <a:xfrm>
              <a:off x="7702744" y="6503242"/>
              <a:ext cx="284685" cy="285411"/>
            </a:xfrm>
            <a:custGeom>
              <a:avLst/>
              <a:gdLst>
                <a:gd name="connsiteX0" fmla="*/ 128394 w 284685"/>
                <a:gd name="connsiteY0" fmla="*/ 746 h 285411"/>
                <a:gd name="connsiteX1" fmla="*/ 23619 w 284685"/>
                <a:gd name="connsiteY1" fmla="*/ 121396 h 285411"/>
                <a:gd name="connsiteX2" fmla="*/ 7744 w 284685"/>
                <a:gd name="connsiteY2" fmla="*/ 189658 h 285411"/>
                <a:gd name="connsiteX3" fmla="*/ 1394 w 284685"/>
                <a:gd name="connsiteY3" fmla="*/ 245221 h 285411"/>
                <a:gd name="connsiteX4" fmla="*/ 25206 w 284685"/>
                <a:gd name="connsiteY4" fmla="*/ 246808 h 285411"/>
                <a:gd name="connsiteX5" fmla="*/ 139506 w 284685"/>
                <a:gd name="connsiteY5" fmla="*/ 256333 h 285411"/>
                <a:gd name="connsiteX6" fmla="*/ 204594 w 284685"/>
                <a:gd name="connsiteY6" fmla="*/ 270621 h 285411"/>
                <a:gd name="connsiteX7" fmla="*/ 239519 w 284685"/>
                <a:gd name="connsiteY7" fmla="*/ 284908 h 285411"/>
                <a:gd name="connsiteX8" fmla="*/ 283969 w 284685"/>
                <a:gd name="connsiteY8" fmla="*/ 251571 h 285411"/>
                <a:gd name="connsiteX9" fmla="*/ 201419 w 284685"/>
                <a:gd name="connsiteY9" fmla="*/ 248396 h 285411"/>
                <a:gd name="connsiteX10" fmla="*/ 22031 w 284685"/>
                <a:gd name="connsiteY10" fmla="*/ 234108 h 285411"/>
                <a:gd name="connsiteX11" fmla="*/ 14094 w 284685"/>
                <a:gd name="connsiteY11" fmla="*/ 183308 h 285411"/>
                <a:gd name="connsiteX12" fmla="*/ 128394 w 284685"/>
                <a:gd name="connsiteY12" fmla="*/ 746 h 28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685" h="285411">
                  <a:moveTo>
                    <a:pt x="128394" y="746"/>
                  </a:moveTo>
                  <a:cubicBezTo>
                    <a:pt x="129982" y="-9573"/>
                    <a:pt x="43727" y="89911"/>
                    <a:pt x="23619" y="121396"/>
                  </a:cubicBezTo>
                  <a:cubicBezTo>
                    <a:pt x="3511" y="152881"/>
                    <a:pt x="11448" y="169020"/>
                    <a:pt x="7744" y="189658"/>
                  </a:cubicBezTo>
                  <a:cubicBezTo>
                    <a:pt x="4040" y="210296"/>
                    <a:pt x="-1516" y="235696"/>
                    <a:pt x="1394" y="245221"/>
                  </a:cubicBezTo>
                  <a:cubicBezTo>
                    <a:pt x="4304" y="254746"/>
                    <a:pt x="25206" y="246808"/>
                    <a:pt x="25206" y="246808"/>
                  </a:cubicBezTo>
                  <a:cubicBezTo>
                    <a:pt x="48225" y="248660"/>
                    <a:pt x="109608" y="252364"/>
                    <a:pt x="139506" y="256333"/>
                  </a:cubicBezTo>
                  <a:cubicBezTo>
                    <a:pt x="169404" y="260302"/>
                    <a:pt x="187925" y="265859"/>
                    <a:pt x="204594" y="270621"/>
                  </a:cubicBezTo>
                  <a:cubicBezTo>
                    <a:pt x="221263" y="275384"/>
                    <a:pt x="226290" y="288083"/>
                    <a:pt x="239519" y="284908"/>
                  </a:cubicBezTo>
                  <a:cubicBezTo>
                    <a:pt x="252748" y="281733"/>
                    <a:pt x="290319" y="257656"/>
                    <a:pt x="283969" y="251571"/>
                  </a:cubicBezTo>
                  <a:cubicBezTo>
                    <a:pt x="277619" y="245486"/>
                    <a:pt x="245075" y="251307"/>
                    <a:pt x="201419" y="248396"/>
                  </a:cubicBezTo>
                  <a:cubicBezTo>
                    <a:pt x="157763" y="245486"/>
                    <a:pt x="53252" y="244956"/>
                    <a:pt x="22031" y="234108"/>
                  </a:cubicBezTo>
                  <a:cubicBezTo>
                    <a:pt x="-9190" y="223260"/>
                    <a:pt x="-2839" y="221143"/>
                    <a:pt x="14094" y="183308"/>
                  </a:cubicBezTo>
                  <a:cubicBezTo>
                    <a:pt x="31027" y="145473"/>
                    <a:pt x="126806" y="11065"/>
                    <a:pt x="128394" y="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: 図形 1265">
              <a:extLst>
                <a:ext uri="{FF2B5EF4-FFF2-40B4-BE49-F238E27FC236}">
                  <a16:creationId xmlns:a16="http://schemas.microsoft.com/office/drawing/2014/main" id="{8A0A4A46-2F79-4688-8A76-32DA35F794F4}"/>
                </a:ext>
              </a:extLst>
            </p:cNvPr>
            <p:cNvSpPr/>
            <p:nvPr/>
          </p:nvSpPr>
          <p:spPr>
            <a:xfrm>
              <a:off x="8180493" y="6749299"/>
              <a:ext cx="214142" cy="148623"/>
            </a:xfrm>
            <a:custGeom>
              <a:avLst/>
              <a:gdLst>
                <a:gd name="connsiteX0" fmla="*/ 1482 w 214142"/>
                <a:gd name="connsiteY0" fmla="*/ 148389 h 148623"/>
                <a:gd name="connsiteX1" fmla="*/ 211032 w 214142"/>
                <a:gd name="connsiteY1" fmla="*/ 5514 h 148623"/>
                <a:gd name="connsiteX2" fmla="*/ 120545 w 214142"/>
                <a:gd name="connsiteY2" fmla="*/ 38851 h 148623"/>
                <a:gd name="connsiteX3" fmla="*/ 1482 w 214142"/>
                <a:gd name="connsiteY3" fmla="*/ 148389 h 14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142" h="148623">
                  <a:moveTo>
                    <a:pt x="1482" y="148389"/>
                  </a:moveTo>
                  <a:cubicBezTo>
                    <a:pt x="16563" y="142833"/>
                    <a:pt x="191188" y="23770"/>
                    <a:pt x="211032" y="5514"/>
                  </a:cubicBezTo>
                  <a:cubicBezTo>
                    <a:pt x="230876" y="-12742"/>
                    <a:pt x="150443" y="18478"/>
                    <a:pt x="120545" y="38851"/>
                  </a:cubicBezTo>
                  <a:cubicBezTo>
                    <a:pt x="90647" y="59224"/>
                    <a:pt x="-13599" y="153945"/>
                    <a:pt x="1482" y="148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: 図形 1266">
              <a:extLst>
                <a:ext uri="{FF2B5EF4-FFF2-40B4-BE49-F238E27FC236}">
                  <a16:creationId xmlns:a16="http://schemas.microsoft.com/office/drawing/2014/main" id="{2F6FFA09-10FA-492D-9E3B-A0FC4B2EDD18}"/>
                </a:ext>
              </a:extLst>
            </p:cNvPr>
            <p:cNvSpPr/>
            <p:nvPr/>
          </p:nvSpPr>
          <p:spPr>
            <a:xfrm>
              <a:off x="8039095" y="6622357"/>
              <a:ext cx="167176" cy="162702"/>
            </a:xfrm>
            <a:custGeom>
              <a:avLst/>
              <a:gdLst>
                <a:gd name="connsiteX0" fmla="*/ 157168 w 167176"/>
                <a:gd name="connsiteY0" fmla="*/ 693 h 162702"/>
                <a:gd name="connsiteX1" fmla="*/ 141293 w 167176"/>
                <a:gd name="connsiteY1" fmla="*/ 84831 h 162702"/>
                <a:gd name="connsiteX2" fmla="*/ 166693 w 167176"/>
                <a:gd name="connsiteY2" fmla="*/ 135631 h 162702"/>
                <a:gd name="connsiteX3" fmla="*/ 114305 w 167176"/>
                <a:gd name="connsiteY3" fmla="*/ 130868 h 162702"/>
                <a:gd name="connsiteX4" fmla="*/ 5 w 167176"/>
                <a:gd name="connsiteY4" fmla="*/ 162618 h 162702"/>
                <a:gd name="connsiteX5" fmla="*/ 119068 w 167176"/>
                <a:gd name="connsiteY5" fmla="*/ 119756 h 162702"/>
                <a:gd name="connsiteX6" fmla="*/ 141293 w 167176"/>
                <a:gd name="connsiteY6" fmla="*/ 118168 h 162702"/>
                <a:gd name="connsiteX7" fmla="*/ 138118 w 167176"/>
                <a:gd name="connsiteY7" fmla="*/ 48318 h 162702"/>
                <a:gd name="connsiteX8" fmla="*/ 157168 w 167176"/>
                <a:gd name="connsiteY8" fmla="*/ 693 h 16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176" h="162702">
                  <a:moveTo>
                    <a:pt x="157168" y="693"/>
                  </a:moveTo>
                  <a:cubicBezTo>
                    <a:pt x="157697" y="6778"/>
                    <a:pt x="139706" y="62341"/>
                    <a:pt x="141293" y="84831"/>
                  </a:cubicBezTo>
                  <a:cubicBezTo>
                    <a:pt x="142880" y="107321"/>
                    <a:pt x="171191" y="127958"/>
                    <a:pt x="166693" y="135631"/>
                  </a:cubicBezTo>
                  <a:cubicBezTo>
                    <a:pt x="162195" y="143304"/>
                    <a:pt x="142086" y="126370"/>
                    <a:pt x="114305" y="130868"/>
                  </a:cubicBezTo>
                  <a:cubicBezTo>
                    <a:pt x="86524" y="135366"/>
                    <a:pt x="-789" y="164470"/>
                    <a:pt x="5" y="162618"/>
                  </a:cubicBezTo>
                  <a:cubicBezTo>
                    <a:pt x="799" y="160766"/>
                    <a:pt x="95520" y="127164"/>
                    <a:pt x="119068" y="119756"/>
                  </a:cubicBezTo>
                  <a:cubicBezTo>
                    <a:pt x="142616" y="112348"/>
                    <a:pt x="138118" y="130074"/>
                    <a:pt x="141293" y="118168"/>
                  </a:cubicBezTo>
                  <a:cubicBezTo>
                    <a:pt x="144468" y="106262"/>
                    <a:pt x="138118" y="66574"/>
                    <a:pt x="138118" y="48318"/>
                  </a:cubicBezTo>
                  <a:cubicBezTo>
                    <a:pt x="138118" y="30062"/>
                    <a:pt x="156639" y="-5392"/>
                    <a:pt x="157168" y="6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: 図形 1267">
              <a:extLst>
                <a:ext uri="{FF2B5EF4-FFF2-40B4-BE49-F238E27FC236}">
                  <a16:creationId xmlns:a16="http://schemas.microsoft.com/office/drawing/2014/main" id="{3F701E1D-21A7-400A-842E-EF428CD451DB}"/>
                </a:ext>
              </a:extLst>
            </p:cNvPr>
            <p:cNvSpPr/>
            <p:nvPr/>
          </p:nvSpPr>
          <p:spPr>
            <a:xfrm>
              <a:off x="8225506" y="6721306"/>
              <a:ext cx="35864" cy="106791"/>
            </a:xfrm>
            <a:custGeom>
              <a:avLst/>
              <a:gdLst>
                <a:gd name="connsiteX0" fmla="*/ 919 w 35864"/>
                <a:gd name="connsiteY0" fmla="*/ 169 h 106791"/>
                <a:gd name="connsiteX1" fmla="*/ 4094 w 35864"/>
                <a:gd name="connsiteY1" fmla="*/ 90657 h 106791"/>
                <a:gd name="connsiteX2" fmla="*/ 35844 w 35864"/>
                <a:gd name="connsiteY2" fmla="*/ 104944 h 106791"/>
                <a:gd name="connsiteX3" fmla="*/ 8857 w 35864"/>
                <a:gd name="connsiteY3" fmla="*/ 68432 h 106791"/>
                <a:gd name="connsiteX4" fmla="*/ 919 w 35864"/>
                <a:gd name="connsiteY4" fmla="*/ 169 h 10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64" h="106791">
                  <a:moveTo>
                    <a:pt x="919" y="169"/>
                  </a:moveTo>
                  <a:cubicBezTo>
                    <a:pt x="125" y="3873"/>
                    <a:pt x="-1727" y="73195"/>
                    <a:pt x="4094" y="90657"/>
                  </a:cubicBezTo>
                  <a:cubicBezTo>
                    <a:pt x="9915" y="108119"/>
                    <a:pt x="35050" y="108648"/>
                    <a:pt x="35844" y="104944"/>
                  </a:cubicBezTo>
                  <a:cubicBezTo>
                    <a:pt x="36638" y="101240"/>
                    <a:pt x="14149" y="82190"/>
                    <a:pt x="8857" y="68432"/>
                  </a:cubicBezTo>
                  <a:cubicBezTo>
                    <a:pt x="3565" y="54674"/>
                    <a:pt x="1713" y="-3535"/>
                    <a:pt x="919" y="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: 図形 1268">
              <a:extLst>
                <a:ext uri="{FF2B5EF4-FFF2-40B4-BE49-F238E27FC236}">
                  <a16:creationId xmlns:a16="http://schemas.microsoft.com/office/drawing/2014/main" id="{0827768F-5FD4-4F47-B3FD-9D70D92061D1}"/>
                </a:ext>
              </a:extLst>
            </p:cNvPr>
            <p:cNvSpPr/>
            <p:nvPr/>
          </p:nvSpPr>
          <p:spPr>
            <a:xfrm>
              <a:off x="8365111" y="6462680"/>
              <a:ext cx="188348" cy="294331"/>
            </a:xfrm>
            <a:custGeom>
              <a:avLst/>
              <a:gdLst>
                <a:gd name="connsiteX0" fmla="*/ 188339 w 188348"/>
                <a:gd name="connsiteY0" fmla="*/ 33 h 294331"/>
                <a:gd name="connsiteX1" fmla="*/ 21652 w 188348"/>
                <a:gd name="connsiteY1" fmla="*/ 122270 h 294331"/>
                <a:gd name="connsiteX2" fmla="*/ 2602 w 188348"/>
                <a:gd name="connsiteY2" fmla="*/ 160370 h 294331"/>
                <a:gd name="connsiteX3" fmla="*/ 1014 w 188348"/>
                <a:gd name="connsiteY3" fmla="*/ 225458 h 294331"/>
                <a:gd name="connsiteX4" fmla="*/ 10539 w 188348"/>
                <a:gd name="connsiteY4" fmla="*/ 293720 h 294331"/>
                <a:gd name="connsiteX5" fmla="*/ 8952 w 188348"/>
                <a:gd name="connsiteY5" fmla="*/ 184183 h 294331"/>
                <a:gd name="connsiteX6" fmla="*/ 29589 w 188348"/>
                <a:gd name="connsiteY6" fmla="*/ 134970 h 294331"/>
                <a:gd name="connsiteX7" fmla="*/ 188339 w 188348"/>
                <a:gd name="connsiteY7" fmla="*/ 33 h 29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348" h="294331">
                  <a:moveTo>
                    <a:pt x="188339" y="33"/>
                  </a:moveTo>
                  <a:cubicBezTo>
                    <a:pt x="187016" y="-2084"/>
                    <a:pt x="52608" y="95547"/>
                    <a:pt x="21652" y="122270"/>
                  </a:cubicBezTo>
                  <a:cubicBezTo>
                    <a:pt x="-9304" y="148993"/>
                    <a:pt x="6042" y="143172"/>
                    <a:pt x="2602" y="160370"/>
                  </a:cubicBezTo>
                  <a:cubicBezTo>
                    <a:pt x="-838" y="177568"/>
                    <a:pt x="-309" y="203233"/>
                    <a:pt x="1014" y="225458"/>
                  </a:cubicBezTo>
                  <a:cubicBezTo>
                    <a:pt x="2337" y="247683"/>
                    <a:pt x="9216" y="300599"/>
                    <a:pt x="10539" y="293720"/>
                  </a:cubicBezTo>
                  <a:cubicBezTo>
                    <a:pt x="11862" y="286841"/>
                    <a:pt x="5777" y="210641"/>
                    <a:pt x="8952" y="184183"/>
                  </a:cubicBezTo>
                  <a:cubicBezTo>
                    <a:pt x="12127" y="157725"/>
                    <a:pt x="2337" y="164339"/>
                    <a:pt x="29589" y="134970"/>
                  </a:cubicBezTo>
                  <a:cubicBezTo>
                    <a:pt x="56841" y="105601"/>
                    <a:pt x="189662" y="2150"/>
                    <a:pt x="188339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: 図形 1269">
              <a:extLst>
                <a:ext uri="{FF2B5EF4-FFF2-40B4-BE49-F238E27FC236}">
                  <a16:creationId xmlns:a16="http://schemas.microsoft.com/office/drawing/2014/main" id="{B468D39D-DC17-4CDD-86D5-224DE7B3AC44}"/>
                </a:ext>
              </a:extLst>
            </p:cNvPr>
            <p:cNvSpPr/>
            <p:nvPr/>
          </p:nvSpPr>
          <p:spPr>
            <a:xfrm>
              <a:off x="8491538" y="6399585"/>
              <a:ext cx="203200" cy="126325"/>
            </a:xfrm>
            <a:custGeom>
              <a:avLst/>
              <a:gdLst>
                <a:gd name="connsiteX0" fmla="*/ 0 w 203200"/>
                <a:gd name="connsiteY0" fmla="*/ 1215 h 126325"/>
                <a:gd name="connsiteX1" fmla="*/ 168275 w 203200"/>
                <a:gd name="connsiteY1" fmla="*/ 42490 h 126325"/>
                <a:gd name="connsiteX2" fmla="*/ 203200 w 203200"/>
                <a:gd name="connsiteY2" fmla="*/ 125040 h 126325"/>
                <a:gd name="connsiteX3" fmla="*/ 168275 w 203200"/>
                <a:gd name="connsiteY3" fmla="*/ 86940 h 126325"/>
                <a:gd name="connsiteX4" fmla="*/ 0 w 203200"/>
                <a:gd name="connsiteY4" fmla="*/ 1215 h 12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" h="126325">
                  <a:moveTo>
                    <a:pt x="0" y="1215"/>
                  </a:moveTo>
                  <a:cubicBezTo>
                    <a:pt x="0" y="-6193"/>
                    <a:pt x="134408" y="21853"/>
                    <a:pt x="168275" y="42490"/>
                  </a:cubicBezTo>
                  <a:cubicBezTo>
                    <a:pt x="202142" y="63128"/>
                    <a:pt x="203200" y="117632"/>
                    <a:pt x="203200" y="125040"/>
                  </a:cubicBezTo>
                  <a:cubicBezTo>
                    <a:pt x="203200" y="132448"/>
                    <a:pt x="197644" y="106254"/>
                    <a:pt x="168275" y="86940"/>
                  </a:cubicBezTo>
                  <a:cubicBezTo>
                    <a:pt x="138906" y="67626"/>
                    <a:pt x="0" y="8623"/>
                    <a:pt x="0" y="1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: 図形 1270">
              <a:extLst>
                <a:ext uri="{FF2B5EF4-FFF2-40B4-BE49-F238E27FC236}">
                  <a16:creationId xmlns:a16="http://schemas.microsoft.com/office/drawing/2014/main" id="{E2BC12FB-EA87-41F6-8274-53D8C9D6C46D}"/>
                </a:ext>
              </a:extLst>
            </p:cNvPr>
            <p:cNvSpPr/>
            <p:nvPr/>
          </p:nvSpPr>
          <p:spPr>
            <a:xfrm>
              <a:off x="8396276" y="6483339"/>
              <a:ext cx="203419" cy="244488"/>
            </a:xfrm>
            <a:custGeom>
              <a:avLst/>
              <a:gdLst>
                <a:gd name="connsiteX0" fmla="*/ 20649 w 203419"/>
                <a:gd name="connsiteY0" fmla="*/ 244486 h 244488"/>
                <a:gd name="connsiteX1" fmla="*/ 7949 w 203419"/>
                <a:gd name="connsiteY1" fmla="*/ 115899 h 244488"/>
                <a:gd name="connsiteX2" fmla="*/ 158762 w 203419"/>
                <a:gd name="connsiteY2" fmla="*/ 25411 h 244488"/>
                <a:gd name="connsiteX3" fmla="*/ 203212 w 203419"/>
                <a:gd name="connsiteY3" fmla="*/ 11 h 244488"/>
                <a:gd name="connsiteX4" fmla="*/ 146062 w 203419"/>
                <a:gd name="connsiteY4" fmla="*/ 23824 h 244488"/>
                <a:gd name="connsiteX5" fmla="*/ 17474 w 203419"/>
                <a:gd name="connsiteY5" fmla="*/ 119074 h 244488"/>
                <a:gd name="connsiteX6" fmla="*/ 20649 w 203419"/>
                <a:gd name="connsiteY6" fmla="*/ 244486 h 24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419" h="244488">
                  <a:moveTo>
                    <a:pt x="20649" y="244486"/>
                  </a:moveTo>
                  <a:cubicBezTo>
                    <a:pt x="19062" y="243957"/>
                    <a:pt x="-15070" y="152411"/>
                    <a:pt x="7949" y="115899"/>
                  </a:cubicBezTo>
                  <a:cubicBezTo>
                    <a:pt x="30968" y="79387"/>
                    <a:pt x="126218" y="44726"/>
                    <a:pt x="158762" y="25411"/>
                  </a:cubicBezTo>
                  <a:cubicBezTo>
                    <a:pt x="191306" y="6096"/>
                    <a:pt x="205329" y="275"/>
                    <a:pt x="203212" y="11"/>
                  </a:cubicBezTo>
                  <a:cubicBezTo>
                    <a:pt x="201095" y="-253"/>
                    <a:pt x="177018" y="3980"/>
                    <a:pt x="146062" y="23824"/>
                  </a:cubicBezTo>
                  <a:cubicBezTo>
                    <a:pt x="115106" y="43668"/>
                    <a:pt x="39964" y="84149"/>
                    <a:pt x="17474" y="119074"/>
                  </a:cubicBezTo>
                  <a:cubicBezTo>
                    <a:pt x="-5016" y="153999"/>
                    <a:pt x="22236" y="245015"/>
                    <a:pt x="20649" y="244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: 図形 1271">
              <a:extLst>
                <a:ext uri="{FF2B5EF4-FFF2-40B4-BE49-F238E27FC236}">
                  <a16:creationId xmlns:a16="http://schemas.microsoft.com/office/drawing/2014/main" id="{5B5D7C6C-FA5E-446C-B885-63A8D19AFFF5}"/>
                </a:ext>
              </a:extLst>
            </p:cNvPr>
            <p:cNvSpPr/>
            <p:nvPr/>
          </p:nvSpPr>
          <p:spPr>
            <a:xfrm>
              <a:off x="8374714" y="6573497"/>
              <a:ext cx="300382" cy="184755"/>
            </a:xfrm>
            <a:custGeom>
              <a:avLst/>
              <a:gdLst>
                <a:gd name="connsiteX0" fmla="*/ 8874 w 300382"/>
                <a:gd name="connsiteY0" fmla="*/ 182903 h 184755"/>
                <a:gd name="connsiteX1" fmla="*/ 62849 w 300382"/>
                <a:gd name="connsiteY1" fmla="*/ 122578 h 184755"/>
                <a:gd name="connsiteX2" fmla="*/ 294624 w 300382"/>
                <a:gd name="connsiteY2" fmla="*/ 1928 h 184755"/>
                <a:gd name="connsiteX3" fmla="*/ 213661 w 300382"/>
                <a:gd name="connsiteY3" fmla="*/ 55903 h 184755"/>
                <a:gd name="connsiteX4" fmla="*/ 8874 w 300382"/>
                <a:gd name="connsiteY4" fmla="*/ 182903 h 18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382" h="184755">
                  <a:moveTo>
                    <a:pt x="8874" y="182903"/>
                  </a:moveTo>
                  <a:cubicBezTo>
                    <a:pt x="-16261" y="194016"/>
                    <a:pt x="15224" y="152740"/>
                    <a:pt x="62849" y="122578"/>
                  </a:cubicBezTo>
                  <a:cubicBezTo>
                    <a:pt x="110474" y="92416"/>
                    <a:pt x="269489" y="13040"/>
                    <a:pt x="294624" y="1928"/>
                  </a:cubicBezTo>
                  <a:cubicBezTo>
                    <a:pt x="319759" y="-9185"/>
                    <a:pt x="257053" y="30238"/>
                    <a:pt x="213661" y="55903"/>
                  </a:cubicBezTo>
                  <a:cubicBezTo>
                    <a:pt x="170269" y="81568"/>
                    <a:pt x="34009" y="171790"/>
                    <a:pt x="8874" y="1829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: 図形 1272">
              <a:extLst>
                <a:ext uri="{FF2B5EF4-FFF2-40B4-BE49-F238E27FC236}">
                  <a16:creationId xmlns:a16="http://schemas.microsoft.com/office/drawing/2014/main" id="{5E927813-62C5-4B16-B6AA-22353206C7E4}"/>
                </a:ext>
              </a:extLst>
            </p:cNvPr>
            <p:cNvSpPr/>
            <p:nvPr/>
          </p:nvSpPr>
          <p:spPr>
            <a:xfrm>
              <a:off x="8558213" y="6469063"/>
              <a:ext cx="104876" cy="111823"/>
            </a:xfrm>
            <a:custGeom>
              <a:avLst/>
              <a:gdLst>
                <a:gd name="connsiteX0" fmla="*/ 0 w 104876"/>
                <a:gd name="connsiteY0" fmla="*/ 0 h 111823"/>
                <a:gd name="connsiteX1" fmla="*/ 52387 w 104876"/>
                <a:gd name="connsiteY1" fmla="*/ 25400 h 111823"/>
                <a:gd name="connsiteX2" fmla="*/ 104775 w 104876"/>
                <a:gd name="connsiteY2" fmla="*/ 111125 h 111823"/>
                <a:gd name="connsiteX3" fmla="*/ 66675 w 104876"/>
                <a:gd name="connsiteY3" fmla="*/ 68262 h 111823"/>
                <a:gd name="connsiteX4" fmla="*/ 0 w 104876"/>
                <a:gd name="connsiteY4" fmla="*/ 0 h 11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76" h="111823">
                  <a:moveTo>
                    <a:pt x="0" y="0"/>
                  </a:moveTo>
                  <a:cubicBezTo>
                    <a:pt x="17462" y="3439"/>
                    <a:pt x="34925" y="6879"/>
                    <a:pt x="52387" y="25400"/>
                  </a:cubicBezTo>
                  <a:cubicBezTo>
                    <a:pt x="69850" y="43921"/>
                    <a:pt x="102394" y="103981"/>
                    <a:pt x="104775" y="111125"/>
                  </a:cubicBezTo>
                  <a:cubicBezTo>
                    <a:pt x="107156" y="118269"/>
                    <a:pt x="66675" y="68262"/>
                    <a:pt x="66675" y="6826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: 図形 1273">
              <a:extLst>
                <a:ext uri="{FF2B5EF4-FFF2-40B4-BE49-F238E27FC236}">
                  <a16:creationId xmlns:a16="http://schemas.microsoft.com/office/drawing/2014/main" id="{F276BCCE-1666-4AAD-8E04-69C57D2360CA}"/>
                </a:ext>
              </a:extLst>
            </p:cNvPr>
            <p:cNvSpPr/>
            <p:nvPr/>
          </p:nvSpPr>
          <p:spPr>
            <a:xfrm>
              <a:off x="8555218" y="6468786"/>
              <a:ext cx="136359" cy="117803"/>
            </a:xfrm>
            <a:custGeom>
              <a:avLst/>
              <a:gdLst>
                <a:gd name="connsiteX0" fmla="*/ 1407 w 136359"/>
                <a:gd name="connsiteY0" fmla="*/ 277 h 117803"/>
                <a:gd name="connsiteX1" fmla="*/ 53795 w 136359"/>
                <a:gd name="connsiteY1" fmla="*/ 5039 h 117803"/>
                <a:gd name="connsiteX2" fmla="*/ 96657 w 136359"/>
                <a:gd name="connsiteY2" fmla="*/ 14564 h 117803"/>
                <a:gd name="connsiteX3" fmla="*/ 126820 w 136359"/>
                <a:gd name="connsiteY3" fmla="*/ 66952 h 117803"/>
                <a:gd name="connsiteX4" fmla="*/ 112532 w 136359"/>
                <a:gd name="connsiteY4" fmla="*/ 117752 h 117803"/>
                <a:gd name="connsiteX5" fmla="*/ 136345 w 136359"/>
                <a:gd name="connsiteY5" fmla="*/ 57427 h 117803"/>
                <a:gd name="connsiteX6" fmla="*/ 114120 w 136359"/>
                <a:gd name="connsiteY6" fmla="*/ 12977 h 117803"/>
                <a:gd name="connsiteX7" fmla="*/ 1407 w 136359"/>
                <a:gd name="connsiteY7" fmla="*/ 277 h 11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359" h="117803">
                  <a:moveTo>
                    <a:pt x="1407" y="277"/>
                  </a:moveTo>
                  <a:cubicBezTo>
                    <a:pt x="-8647" y="-1046"/>
                    <a:pt x="37920" y="2658"/>
                    <a:pt x="53795" y="5039"/>
                  </a:cubicBezTo>
                  <a:cubicBezTo>
                    <a:pt x="69670" y="7420"/>
                    <a:pt x="84486" y="4245"/>
                    <a:pt x="96657" y="14564"/>
                  </a:cubicBezTo>
                  <a:cubicBezTo>
                    <a:pt x="108828" y="24883"/>
                    <a:pt x="124174" y="49754"/>
                    <a:pt x="126820" y="66952"/>
                  </a:cubicBezTo>
                  <a:cubicBezTo>
                    <a:pt x="129466" y="84150"/>
                    <a:pt x="110945" y="119339"/>
                    <a:pt x="112532" y="117752"/>
                  </a:cubicBezTo>
                  <a:cubicBezTo>
                    <a:pt x="114119" y="116165"/>
                    <a:pt x="136080" y="74889"/>
                    <a:pt x="136345" y="57427"/>
                  </a:cubicBezTo>
                  <a:cubicBezTo>
                    <a:pt x="136610" y="39965"/>
                    <a:pt x="133435" y="22238"/>
                    <a:pt x="114120" y="12977"/>
                  </a:cubicBezTo>
                  <a:cubicBezTo>
                    <a:pt x="94805" y="3717"/>
                    <a:pt x="11461" y="1600"/>
                    <a:pt x="1407" y="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: 図形 1275">
              <a:extLst>
                <a:ext uri="{FF2B5EF4-FFF2-40B4-BE49-F238E27FC236}">
                  <a16:creationId xmlns:a16="http://schemas.microsoft.com/office/drawing/2014/main" id="{D31E83E7-0AB3-4073-958C-99ACD3A53C43}"/>
                </a:ext>
              </a:extLst>
            </p:cNvPr>
            <p:cNvSpPr/>
            <p:nvPr/>
          </p:nvSpPr>
          <p:spPr>
            <a:xfrm>
              <a:off x="7565487" y="6113454"/>
              <a:ext cx="129328" cy="173171"/>
            </a:xfrm>
            <a:custGeom>
              <a:avLst/>
              <a:gdLst>
                <a:gd name="connsiteX0" fmla="*/ 538 w 129328"/>
                <a:gd name="connsiteY0" fmla="*/ 9 h 173171"/>
                <a:gd name="connsiteX1" fmla="*/ 56101 w 129328"/>
                <a:gd name="connsiteY1" fmla="*/ 69859 h 173171"/>
                <a:gd name="connsiteX2" fmla="*/ 111663 w 129328"/>
                <a:gd name="connsiteY2" fmla="*/ 114309 h 173171"/>
                <a:gd name="connsiteX3" fmla="*/ 121188 w 129328"/>
                <a:gd name="connsiteY3" fmla="*/ 133359 h 173171"/>
                <a:gd name="connsiteX4" fmla="*/ 35463 w 129328"/>
                <a:gd name="connsiteY4" fmla="*/ 173046 h 173171"/>
                <a:gd name="connsiteX5" fmla="*/ 127538 w 129328"/>
                <a:gd name="connsiteY5" fmla="*/ 119071 h 173171"/>
                <a:gd name="connsiteX6" fmla="*/ 91026 w 129328"/>
                <a:gd name="connsiteY6" fmla="*/ 65096 h 173171"/>
                <a:gd name="connsiteX7" fmla="*/ 538 w 129328"/>
                <a:gd name="connsiteY7" fmla="*/ 9 h 17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328" h="173171">
                  <a:moveTo>
                    <a:pt x="538" y="9"/>
                  </a:moveTo>
                  <a:cubicBezTo>
                    <a:pt x="-5283" y="803"/>
                    <a:pt x="37580" y="50809"/>
                    <a:pt x="56101" y="69859"/>
                  </a:cubicBezTo>
                  <a:cubicBezTo>
                    <a:pt x="74622" y="88909"/>
                    <a:pt x="100815" y="103726"/>
                    <a:pt x="111663" y="114309"/>
                  </a:cubicBezTo>
                  <a:cubicBezTo>
                    <a:pt x="122511" y="124892"/>
                    <a:pt x="133888" y="123570"/>
                    <a:pt x="121188" y="133359"/>
                  </a:cubicBezTo>
                  <a:cubicBezTo>
                    <a:pt x="108488" y="143148"/>
                    <a:pt x="34405" y="175427"/>
                    <a:pt x="35463" y="173046"/>
                  </a:cubicBezTo>
                  <a:cubicBezTo>
                    <a:pt x="36521" y="170665"/>
                    <a:pt x="118278" y="137063"/>
                    <a:pt x="127538" y="119071"/>
                  </a:cubicBezTo>
                  <a:cubicBezTo>
                    <a:pt x="136798" y="101079"/>
                    <a:pt x="107959" y="83881"/>
                    <a:pt x="91026" y="65096"/>
                  </a:cubicBezTo>
                  <a:cubicBezTo>
                    <a:pt x="74093" y="46311"/>
                    <a:pt x="6359" y="-785"/>
                    <a:pt x="538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: 図形 1276">
              <a:extLst>
                <a:ext uri="{FF2B5EF4-FFF2-40B4-BE49-F238E27FC236}">
                  <a16:creationId xmlns:a16="http://schemas.microsoft.com/office/drawing/2014/main" id="{849805D9-73E7-4A80-8320-3FB6C47DA23B}"/>
                </a:ext>
              </a:extLst>
            </p:cNvPr>
            <p:cNvSpPr/>
            <p:nvPr/>
          </p:nvSpPr>
          <p:spPr>
            <a:xfrm>
              <a:off x="7585874" y="6191153"/>
              <a:ext cx="39182" cy="119292"/>
            </a:xfrm>
            <a:custGeom>
              <a:avLst/>
              <a:gdLst>
                <a:gd name="connsiteX0" fmla="*/ 13489 w 39182"/>
                <a:gd name="connsiteY0" fmla="*/ 97 h 119292"/>
                <a:gd name="connsiteX1" fmla="*/ 789 w 39182"/>
                <a:gd name="connsiteY1" fmla="*/ 71535 h 119292"/>
                <a:gd name="connsiteX2" fmla="*/ 38889 w 39182"/>
                <a:gd name="connsiteY2" fmla="*/ 119160 h 119292"/>
                <a:gd name="connsiteX3" fmla="*/ 18251 w 39182"/>
                <a:gd name="connsiteY3" fmla="*/ 57247 h 119292"/>
                <a:gd name="connsiteX4" fmla="*/ 13489 w 39182"/>
                <a:gd name="connsiteY4" fmla="*/ 97 h 1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82" h="119292">
                  <a:moveTo>
                    <a:pt x="13489" y="97"/>
                  </a:moveTo>
                  <a:cubicBezTo>
                    <a:pt x="10579" y="2478"/>
                    <a:pt x="-3444" y="51691"/>
                    <a:pt x="789" y="71535"/>
                  </a:cubicBezTo>
                  <a:cubicBezTo>
                    <a:pt x="5022" y="91379"/>
                    <a:pt x="35979" y="121541"/>
                    <a:pt x="38889" y="119160"/>
                  </a:cubicBezTo>
                  <a:cubicBezTo>
                    <a:pt x="41799" y="116779"/>
                    <a:pt x="22220" y="74974"/>
                    <a:pt x="18251" y="57247"/>
                  </a:cubicBezTo>
                  <a:cubicBezTo>
                    <a:pt x="14282" y="39520"/>
                    <a:pt x="16399" y="-2284"/>
                    <a:pt x="13489" y="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: 図形 1277">
              <a:extLst>
                <a:ext uri="{FF2B5EF4-FFF2-40B4-BE49-F238E27FC236}">
                  <a16:creationId xmlns:a16="http://schemas.microsoft.com/office/drawing/2014/main" id="{B91F6CE8-C88B-4635-8527-B9E3E9A01D1E}"/>
                </a:ext>
              </a:extLst>
            </p:cNvPr>
            <p:cNvSpPr/>
            <p:nvPr/>
          </p:nvSpPr>
          <p:spPr>
            <a:xfrm>
              <a:off x="7810500" y="6414915"/>
              <a:ext cx="130175" cy="104959"/>
            </a:xfrm>
            <a:custGeom>
              <a:avLst/>
              <a:gdLst>
                <a:gd name="connsiteX0" fmla="*/ 53975 w 130175"/>
                <a:gd name="connsiteY0" fmla="*/ 173 h 104959"/>
                <a:gd name="connsiteX1" fmla="*/ 0 w 130175"/>
                <a:gd name="connsiteY1" fmla="*/ 44623 h 104959"/>
                <a:gd name="connsiteX2" fmla="*/ 53975 w 130175"/>
                <a:gd name="connsiteY2" fmla="*/ 77960 h 104959"/>
                <a:gd name="connsiteX3" fmla="*/ 130175 w 130175"/>
                <a:gd name="connsiteY3" fmla="*/ 104948 h 104959"/>
                <a:gd name="connsiteX4" fmla="*/ 53975 w 130175"/>
                <a:gd name="connsiteY4" fmla="*/ 74785 h 104959"/>
                <a:gd name="connsiteX5" fmla="*/ 26988 w 130175"/>
                <a:gd name="connsiteY5" fmla="*/ 62085 h 104959"/>
                <a:gd name="connsiteX6" fmla="*/ 53975 w 130175"/>
                <a:gd name="connsiteY6" fmla="*/ 173 h 10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75" h="104959">
                  <a:moveTo>
                    <a:pt x="53975" y="173"/>
                  </a:moveTo>
                  <a:cubicBezTo>
                    <a:pt x="49477" y="-2737"/>
                    <a:pt x="0" y="31659"/>
                    <a:pt x="0" y="44623"/>
                  </a:cubicBezTo>
                  <a:cubicBezTo>
                    <a:pt x="0" y="57587"/>
                    <a:pt x="32279" y="67906"/>
                    <a:pt x="53975" y="77960"/>
                  </a:cubicBezTo>
                  <a:cubicBezTo>
                    <a:pt x="75671" y="88014"/>
                    <a:pt x="130175" y="105477"/>
                    <a:pt x="130175" y="104948"/>
                  </a:cubicBezTo>
                  <a:cubicBezTo>
                    <a:pt x="130175" y="104419"/>
                    <a:pt x="71173" y="81929"/>
                    <a:pt x="53975" y="74785"/>
                  </a:cubicBezTo>
                  <a:cubicBezTo>
                    <a:pt x="36777" y="67641"/>
                    <a:pt x="30692" y="72139"/>
                    <a:pt x="26988" y="62085"/>
                  </a:cubicBezTo>
                  <a:cubicBezTo>
                    <a:pt x="23284" y="52031"/>
                    <a:pt x="58473" y="3083"/>
                    <a:pt x="53975" y="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: 図形 1278">
              <a:extLst>
                <a:ext uri="{FF2B5EF4-FFF2-40B4-BE49-F238E27FC236}">
                  <a16:creationId xmlns:a16="http://schemas.microsoft.com/office/drawing/2014/main" id="{6B51D629-ACD1-427F-B594-37ECD704C480}"/>
                </a:ext>
              </a:extLst>
            </p:cNvPr>
            <p:cNvSpPr/>
            <p:nvPr/>
          </p:nvSpPr>
          <p:spPr>
            <a:xfrm>
              <a:off x="8572471" y="6193659"/>
              <a:ext cx="308434" cy="316679"/>
            </a:xfrm>
            <a:custGeom>
              <a:avLst/>
              <a:gdLst>
                <a:gd name="connsiteX0" fmla="*/ 125442 w 308434"/>
                <a:gd name="connsiteY0" fmla="*/ 316679 h 316679"/>
                <a:gd name="connsiteX1" fmla="*/ 201642 w 308434"/>
                <a:gd name="connsiteY1" fmla="*/ 178566 h 316679"/>
                <a:gd name="connsiteX2" fmla="*/ 308004 w 308434"/>
                <a:gd name="connsiteY2" fmla="*/ 151579 h 316679"/>
                <a:gd name="connsiteX3" fmla="*/ 234979 w 308434"/>
                <a:gd name="connsiteY3" fmla="*/ 108716 h 316679"/>
                <a:gd name="connsiteX4" fmla="*/ 133379 w 308434"/>
                <a:gd name="connsiteY4" fmla="*/ 24579 h 316679"/>
                <a:gd name="connsiteX5" fmla="*/ 82579 w 308434"/>
                <a:gd name="connsiteY5" fmla="*/ 3941 h 316679"/>
                <a:gd name="connsiteX6" fmla="*/ 29 w 308434"/>
                <a:gd name="connsiteY6" fmla="*/ 766 h 316679"/>
                <a:gd name="connsiteX7" fmla="*/ 92104 w 308434"/>
                <a:gd name="connsiteY7" fmla="*/ 13466 h 316679"/>
                <a:gd name="connsiteX8" fmla="*/ 215929 w 308434"/>
                <a:gd name="connsiteY8" fmla="*/ 111891 h 316679"/>
                <a:gd name="connsiteX9" fmla="*/ 254029 w 308434"/>
                <a:gd name="connsiteY9" fmla="*/ 137291 h 316679"/>
                <a:gd name="connsiteX10" fmla="*/ 182592 w 308434"/>
                <a:gd name="connsiteY10" fmla="*/ 178566 h 316679"/>
                <a:gd name="connsiteX11" fmla="*/ 125442 w 308434"/>
                <a:gd name="connsiteY11" fmla="*/ 316679 h 31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8434" h="316679">
                  <a:moveTo>
                    <a:pt x="125442" y="316679"/>
                  </a:moveTo>
                  <a:cubicBezTo>
                    <a:pt x="128617" y="316679"/>
                    <a:pt x="171215" y="206083"/>
                    <a:pt x="201642" y="178566"/>
                  </a:cubicBezTo>
                  <a:cubicBezTo>
                    <a:pt x="232069" y="151049"/>
                    <a:pt x="302448" y="163221"/>
                    <a:pt x="308004" y="151579"/>
                  </a:cubicBezTo>
                  <a:cubicBezTo>
                    <a:pt x="313560" y="139937"/>
                    <a:pt x="264083" y="129883"/>
                    <a:pt x="234979" y="108716"/>
                  </a:cubicBezTo>
                  <a:cubicBezTo>
                    <a:pt x="205875" y="87549"/>
                    <a:pt x="158779" y="42042"/>
                    <a:pt x="133379" y="24579"/>
                  </a:cubicBezTo>
                  <a:cubicBezTo>
                    <a:pt x="107979" y="7116"/>
                    <a:pt x="104804" y="7910"/>
                    <a:pt x="82579" y="3941"/>
                  </a:cubicBezTo>
                  <a:cubicBezTo>
                    <a:pt x="60354" y="-28"/>
                    <a:pt x="-1558" y="-821"/>
                    <a:pt x="29" y="766"/>
                  </a:cubicBezTo>
                  <a:cubicBezTo>
                    <a:pt x="1616" y="2353"/>
                    <a:pt x="56121" y="-5055"/>
                    <a:pt x="92104" y="13466"/>
                  </a:cubicBezTo>
                  <a:cubicBezTo>
                    <a:pt x="128087" y="31987"/>
                    <a:pt x="188941" y="91253"/>
                    <a:pt x="215929" y="111891"/>
                  </a:cubicBezTo>
                  <a:cubicBezTo>
                    <a:pt x="242917" y="132529"/>
                    <a:pt x="259585" y="126178"/>
                    <a:pt x="254029" y="137291"/>
                  </a:cubicBezTo>
                  <a:cubicBezTo>
                    <a:pt x="248473" y="148403"/>
                    <a:pt x="203759" y="151578"/>
                    <a:pt x="182592" y="178566"/>
                  </a:cubicBezTo>
                  <a:cubicBezTo>
                    <a:pt x="161425" y="205553"/>
                    <a:pt x="122267" y="316679"/>
                    <a:pt x="125442" y="316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: 図形 1279">
              <a:extLst>
                <a:ext uri="{FF2B5EF4-FFF2-40B4-BE49-F238E27FC236}">
                  <a16:creationId xmlns:a16="http://schemas.microsoft.com/office/drawing/2014/main" id="{2EB1BDCB-CB91-4D23-9E24-BD0639D4A125}"/>
                </a:ext>
              </a:extLst>
            </p:cNvPr>
            <p:cNvSpPr/>
            <p:nvPr/>
          </p:nvSpPr>
          <p:spPr>
            <a:xfrm>
              <a:off x="8596324" y="6032487"/>
              <a:ext cx="194898" cy="169951"/>
            </a:xfrm>
            <a:custGeom>
              <a:avLst/>
              <a:gdLst>
                <a:gd name="connsiteX0" fmla="*/ 193664 w 194898"/>
                <a:gd name="connsiteY0" fmla="*/ 13 h 169951"/>
                <a:gd name="connsiteX1" fmla="*/ 188901 w 194898"/>
                <a:gd name="connsiteY1" fmla="*/ 128601 h 169951"/>
                <a:gd name="connsiteX2" fmla="*/ 155564 w 194898"/>
                <a:gd name="connsiteY2" fmla="*/ 149238 h 169951"/>
                <a:gd name="connsiteX3" fmla="*/ 71426 w 194898"/>
                <a:gd name="connsiteY3" fmla="*/ 169876 h 169951"/>
                <a:gd name="connsiteX4" fmla="*/ 1576 w 194898"/>
                <a:gd name="connsiteY4" fmla="*/ 155588 h 169951"/>
                <a:gd name="connsiteX5" fmla="*/ 141276 w 194898"/>
                <a:gd name="connsiteY5" fmla="*/ 139713 h 169951"/>
                <a:gd name="connsiteX6" fmla="*/ 174614 w 194898"/>
                <a:gd name="connsiteY6" fmla="*/ 120663 h 169951"/>
                <a:gd name="connsiteX7" fmla="*/ 193664 w 194898"/>
                <a:gd name="connsiteY7" fmla="*/ 13 h 1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898" h="169951">
                  <a:moveTo>
                    <a:pt x="193664" y="13"/>
                  </a:moveTo>
                  <a:cubicBezTo>
                    <a:pt x="196045" y="1336"/>
                    <a:pt x="195251" y="103730"/>
                    <a:pt x="188901" y="128601"/>
                  </a:cubicBezTo>
                  <a:cubicBezTo>
                    <a:pt x="182551" y="153472"/>
                    <a:pt x="175143" y="142359"/>
                    <a:pt x="155564" y="149238"/>
                  </a:cubicBezTo>
                  <a:cubicBezTo>
                    <a:pt x="135985" y="156117"/>
                    <a:pt x="97091" y="168818"/>
                    <a:pt x="71426" y="169876"/>
                  </a:cubicBezTo>
                  <a:cubicBezTo>
                    <a:pt x="45761" y="170934"/>
                    <a:pt x="-10066" y="160615"/>
                    <a:pt x="1576" y="155588"/>
                  </a:cubicBezTo>
                  <a:cubicBezTo>
                    <a:pt x="13218" y="150561"/>
                    <a:pt x="112436" y="145534"/>
                    <a:pt x="141276" y="139713"/>
                  </a:cubicBezTo>
                  <a:cubicBezTo>
                    <a:pt x="170116" y="133892"/>
                    <a:pt x="166147" y="143417"/>
                    <a:pt x="174614" y="120663"/>
                  </a:cubicBezTo>
                  <a:cubicBezTo>
                    <a:pt x="183081" y="97909"/>
                    <a:pt x="191283" y="-1310"/>
                    <a:pt x="193664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: 図形 1280">
              <a:extLst>
                <a:ext uri="{FF2B5EF4-FFF2-40B4-BE49-F238E27FC236}">
                  <a16:creationId xmlns:a16="http://schemas.microsoft.com/office/drawing/2014/main" id="{02E79C2A-93DC-4860-B8F4-A80C699F0660}"/>
                </a:ext>
              </a:extLst>
            </p:cNvPr>
            <p:cNvSpPr/>
            <p:nvPr/>
          </p:nvSpPr>
          <p:spPr>
            <a:xfrm>
              <a:off x="8242263" y="5419725"/>
              <a:ext cx="370673" cy="563873"/>
            </a:xfrm>
            <a:custGeom>
              <a:avLst/>
              <a:gdLst>
                <a:gd name="connsiteX0" fmla="*/ 37 w 370673"/>
                <a:gd name="connsiteY0" fmla="*/ 0 h 563873"/>
                <a:gd name="connsiteX1" fmla="*/ 254037 w 370673"/>
                <a:gd name="connsiteY1" fmla="*/ 369888 h 563873"/>
                <a:gd name="connsiteX2" fmla="*/ 355637 w 370673"/>
                <a:gd name="connsiteY2" fmla="*/ 504825 h 563873"/>
                <a:gd name="connsiteX3" fmla="*/ 360400 w 370673"/>
                <a:gd name="connsiteY3" fmla="*/ 555625 h 563873"/>
                <a:gd name="connsiteX4" fmla="*/ 261975 w 370673"/>
                <a:gd name="connsiteY4" fmla="*/ 561975 h 563873"/>
                <a:gd name="connsiteX5" fmla="*/ 342937 w 370673"/>
                <a:gd name="connsiteY5" fmla="*/ 536575 h 563873"/>
                <a:gd name="connsiteX6" fmla="*/ 273087 w 370673"/>
                <a:gd name="connsiteY6" fmla="*/ 369888 h 563873"/>
                <a:gd name="connsiteX7" fmla="*/ 37 w 370673"/>
                <a:gd name="connsiteY7" fmla="*/ 0 h 56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673" h="563873">
                  <a:moveTo>
                    <a:pt x="37" y="0"/>
                  </a:moveTo>
                  <a:cubicBezTo>
                    <a:pt x="-3138" y="0"/>
                    <a:pt x="194770" y="285751"/>
                    <a:pt x="254037" y="369888"/>
                  </a:cubicBezTo>
                  <a:cubicBezTo>
                    <a:pt x="313304" y="454025"/>
                    <a:pt x="337910" y="473869"/>
                    <a:pt x="355637" y="504825"/>
                  </a:cubicBezTo>
                  <a:cubicBezTo>
                    <a:pt x="373364" y="535781"/>
                    <a:pt x="376010" y="546100"/>
                    <a:pt x="360400" y="555625"/>
                  </a:cubicBezTo>
                  <a:cubicBezTo>
                    <a:pt x="344790" y="565150"/>
                    <a:pt x="264886" y="565150"/>
                    <a:pt x="261975" y="561975"/>
                  </a:cubicBezTo>
                  <a:cubicBezTo>
                    <a:pt x="259065" y="558800"/>
                    <a:pt x="341085" y="568590"/>
                    <a:pt x="342937" y="536575"/>
                  </a:cubicBezTo>
                  <a:cubicBezTo>
                    <a:pt x="344789" y="504560"/>
                    <a:pt x="329443" y="457730"/>
                    <a:pt x="273087" y="369888"/>
                  </a:cubicBezTo>
                  <a:cubicBezTo>
                    <a:pt x="216731" y="282046"/>
                    <a:pt x="3212" y="0"/>
                    <a:pt x="3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: 図形 1281">
              <a:extLst>
                <a:ext uri="{FF2B5EF4-FFF2-40B4-BE49-F238E27FC236}">
                  <a16:creationId xmlns:a16="http://schemas.microsoft.com/office/drawing/2014/main" id="{A7E025CD-84A8-484A-BCEA-86BCD8F5FE37}"/>
                </a:ext>
              </a:extLst>
            </p:cNvPr>
            <p:cNvSpPr/>
            <p:nvPr/>
          </p:nvSpPr>
          <p:spPr>
            <a:xfrm>
              <a:off x="8632825" y="5978352"/>
              <a:ext cx="123825" cy="138547"/>
            </a:xfrm>
            <a:custGeom>
              <a:avLst/>
              <a:gdLst>
                <a:gd name="connsiteX0" fmla="*/ 0 w 123825"/>
                <a:gd name="connsiteY0" fmla="*/ 173 h 138547"/>
                <a:gd name="connsiteX1" fmla="*/ 93663 w 123825"/>
                <a:gd name="connsiteY1" fmla="*/ 68436 h 138547"/>
                <a:gd name="connsiteX2" fmla="*/ 123825 w 123825"/>
                <a:gd name="connsiteY2" fmla="*/ 138286 h 138547"/>
                <a:gd name="connsiteX3" fmla="*/ 93663 w 123825"/>
                <a:gd name="connsiteY3" fmla="*/ 89073 h 138547"/>
                <a:gd name="connsiteX4" fmla="*/ 0 w 123825"/>
                <a:gd name="connsiteY4" fmla="*/ 173 h 13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38547">
                  <a:moveTo>
                    <a:pt x="0" y="173"/>
                  </a:moveTo>
                  <a:cubicBezTo>
                    <a:pt x="0" y="-3266"/>
                    <a:pt x="73026" y="45417"/>
                    <a:pt x="93663" y="68436"/>
                  </a:cubicBezTo>
                  <a:cubicBezTo>
                    <a:pt x="114300" y="91455"/>
                    <a:pt x="123825" y="134847"/>
                    <a:pt x="123825" y="138286"/>
                  </a:cubicBezTo>
                  <a:cubicBezTo>
                    <a:pt x="123825" y="141725"/>
                    <a:pt x="112978" y="110504"/>
                    <a:pt x="93663" y="89073"/>
                  </a:cubicBezTo>
                  <a:cubicBezTo>
                    <a:pt x="74349" y="67642"/>
                    <a:pt x="0" y="3612"/>
                    <a:pt x="0" y="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: 図形 1284">
              <a:extLst>
                <a:ext uri="{FF2B5EF4-FFF2-40B4-BE49-F238E27FC236}">
                  <a16:creationId xmlns:a16="http://schemas.microsoft.com/office/drawing/2014/main" id="{2DB01C67-5989-4A27-B08A-F8C4151E92A9}"/>
                </a:ext>
              </a:extLst>
            </p:cNvPr>
            <p:cNvSpPr/>
            <p:nvPr/>
          </p:nvSpPr>
          <p:spPr>
            <a:xfrm>
              <a:off x="8758579" y="6012560"/>
              <a:ext cx="92355" cy="99351"/>
            </a:xfrm>
            <a:custGeom>
              <a:avLst/>
              <a:gdLst>
                <a:gd name="connsiteX0" fmla="*/ 1246 w 92355"/>
                <a:gd name="connsiteY0" fmla="*/ 99315 h 99351"/>
                <a:gd name="connsiteX1" fmla="*/ 42521 w 92355"/>
                <a:gd name="connsiteY1" fmla="*/ 15178 h 99351"/>
                <a:gd name="connsiteX2" fmla="*/ 91734 w 92355"/>
                <a:gd name="connsiteY2" fmla="*/ 4065 h 99351"/>
                <a:gd name="connsiteX3" fmla="*/ 1246 w 92355"/>
                <a:gd name="connsiteY3" fmla="*/ 99315 h 9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55" h="99351">
                  <a:moveTo>
                    <a:pt x="1246" y="99315"/>
                  </a:moveTo>
                  <a:cubicBezTo>
                    <a:pt x="-6956" y="101167"/>
                    <a:pt x="27440" y="31053"/>
                    <a:pt x="42521" y="15178"/>
                  </a:cubicBezTo>
                  <a:cubicBezTo>
                    <a:pt x="57602" y="-697"/>
                    <a:pt x="97819" y="-3608"/>
                    <a:pt x="91734" y="4065"/>
                  </a:cubicBezTo>
                  <a:cubicBezTo>
                    <a:pt x="85649" y="11738"/>
                    <a:pt x="9448" y="97463"/>
                    <a:pt x="1246" y="99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: 図形 1285">
              <a:extLst>
                <a:ext uri="{FF2B5EF4-FFF2-40B4-BE49-F238E27FC236}">
                  <a16:creationId xmlns:a16="http://schemas.microsoft.com/office/drawing/2014/main" id="{A3886251-5DDA-4F4E-8759-97DB20977107}"/>
                </a:ext>
              </a:extLst>
            </p:cNvPr>
            <p:cNvSpPr/>
            <p:nvPr/>
          </p:nvSpPr>
          <p:spPr>
            <a:xfrm>
              <a:off x="8750246" y="5987953"/>
              <a:ext cx="123175" cy="127210"/>
            </a:xfrm>
            <a:custGeom>
              <a:avLst/>
              <a:gdLst>
                <a:gd name="connsiteX0" fmla="*/ 54 w 123175"/>
                <a:gd name="connsiteY0" fmla="*/ 92172 h 127210"/>
                <a:gd name="connsiteX1" fmla="*/ 30217 w 123175"/>
                <a:gd name="connsiteY1" fmla="*/ 20735 h 127210"/>
                <a:gd name="connsiteX2" fmla="*/ 100067 w 123175"/>
                <a:gd name="connsiteY2" fmla="*/ 97 h 127210"/>
                <a:gd name="connsiteX3" fmla="*/ 119117 w 123175"/>
                <a:gd name="connsiteY3" fmla="*/ 15972 h 127210"/>
                <a:gd name="connsiteX4" fmla="*/ 117529 w 123175"/>
                <a:gd name="connsiteY4" fmla="*/ 76297 h 127210"/>
                <a:gd name="connsiteX5" fmla="*/ 122292 w 123175"/>
                <a:gd name="connsiteY5" fmla="*/ 125510 h 127210"/>
                <a:gd name="connsiteX6" fmla="*/ 96892 w 123175"/>
                <a:gd name="connsiteY6" fmla="*/ 12797 h 127210"/>
                <a:gd name="connsiteX7" fmla="*/ 36567 w 123175"/>
                <a:gd name="connsiteY7" fmla="*/ 44547 h 127210"/>
                <a:gd name="connsiteX8" fmla="*/ 54 w 123175"/>
                <a:gd name="connsiteY8" fmla="*/ 92172 h 12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75" h="127210">
                  <a:moveTo>
                    <a:pt x="54" y="92172"/>
                  </a:moveTo>
                  <a:cubicBezTo>
                    <a:pt x="-1004" y="88203"/>
                    <a:pt x="13548" y="36081"/>
                    <a:pt x="30217" y="20735"/>
                  </a:cubicBezTo>
                  <a:cubicBezTo>
                    <a:pt x="46886" y="5389"/>
                    <a:pt x="85250" y="891"/>
                    <a:pt x="100067" y="97"/>
                  </a:cubicBezTo>
                  <a:cubicBezTo>
                    <a:pt x="114884" y="-697"/>
                    <a:pt x="116207" y="3272"/>
                    <a:pt x="119117" y="15972"/>
                  </a:cubicBezTo>
                  <a:cubicBezTo>
                    <a:pt x="122027" y="28672"/>
                    <a:pt x="117000" y="58041"/>
                    <a:pt x="117529" y="76297"/>
                  </a:cubicBezTo>
                  <a:cubicBezTo>
                    <a:pt x="118058" y="94553"/>
                    <a:pt x="125731" y="136093"/>
                    <a:pt x="122292" y="125510"/>
                  </a:cubicBezTo>
                  <a:cubicBezTo>
                    <a:pt x="118853" y="114927"/>
                    <a:pt x="111179" y="26291"/>
                    <a:pt x="96892" y="12797"/>
                  </a:cubicBezTo>
                  <a:cubicBezTo>
                    <a:pt x="82605" y="-697"/>
                    <a:pt x="52442" y="34228"/>
                    <a:pt x="36567" y="44547"/>
                  </a:cubicBezTo>
                  <a:cubicBezTo>
                    <a:pt x="20692" y="54866"/>
                    <a:pt x="1112" y="96141"/>
                    <a:pt x="54" y="92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: 図形 1286">
              <a:extLst>
                <a:ext uri="{FF2B5EF4-FFF2-40B4-BE49-F238E27FC236}">
                  <a16:creationId xmlns:a16="http://schemas.microsoft.com/office/drawing/2014/main" id="{18C70D89-62B2-40F9-B95E-DEE510AEC5B0}"/>
                </a:ext>
              </a:extLst>
            </p:cNvPr>
            <p:cNvSpPr/>
            <p:nvPr/>
          </p:nvSpPr>
          <p:spPr>
            <a:xfrm>
              <a:off x="8687958" y="5865826"/>
              <a:ext cx="133186" cy="176403"/>
            </a:xfrm>
            <a:custGeom>
              <a:avLst/>
              <a:gdLst>
                <a:gd name="connsiteX0" fmla="*/ 36942 w 133186"/>
                <a:gd name="connsiteY0" fmla="*/ 176199 h 176403"/>
                <a:gd name="connsiteX1" fmla="*/ 60755 w 133186"/>
                <a:gd name="connsiteY1" fmla="*/ 93649 h 176403"/>
                <a:gd name="connsiteX2" fmla="*/ 132192 w 133186"/>
                <a:gd name="connsiteY2" fmla="*/ 131749 h 176403"/>
                <a:gd name="connsiteX3" fmla="*/ 2017 w 133186"/>
                <a:gd name="connsiteY3" fmla="*/ 1574 h 176403"/>
                <a:gd name="connsiteX4" fmla="*/ 51230 w 133186"/>
                <a:gd name="connsiteY4" fmla="*/ 65074 h 176403"/>
                <a:gd name="connsiteX5" fmla="*/ 36942 w 133186"/>
                <a:gd name="connsiteY5" fmla="*/ 176199 h 17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186" h="176403">
                  <a:moveTo>
                    <a:pt x="36942" y="176199"/>
                  </a:moveTo>
                  <a:cubicBezTo>
                    <a:pt x="38529" y="180961"/>
                    <a:pt x="44880" y="101057"/>
                    <a:pt x="60755" y="93649"/>
                  </a:cubicBezTo>
                  <a:cubicBezTo>
                    <a:pt x="76630" y="86241"/>
                    <a:pt x="141982" y="147095"/>
                    <a:pt x="132192" y="131749"/>
                  </a:cubicBezTo>
                  <a:cubicBezTo>
                    <a:pt x="122402" y="116403"/>
                    <a:pt x="15511" y="12686"/>
                    <a:pt x="2017" y="1574"/>
                  </a:cubicBezTo>
                  <a:cubicBezTo>
                    <a:pt x="-11477" y="-9539"/>
                    <a:pt x="46997" y="40997"/>
                    <a:pt x="51230" y="65074"/>
                  </a:cubicBezTo>
                  <a:cubicBezTo>
                    <a:pt x="55463" y="89151"/>
                    <a:pt x="35355" y="171437"/>
                    <a:pt x="36942" y="176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: 図形 1287">
              <a:extLst>
                <a:ext uri="{FF2B5EF4-FFF2-40B4-BE49-F238E27FC236}">
                  <a16:creationId xmlns:a16="http://schemas.microsoft.com/office/drawing/2014/main" id="{DE507C74-A2BA-41E3-86F0-EEF9F627FC31}"/>
                </a:ext>
              </a:extLst>
            </p:cNvPr>
            <p:cNvSpPr/>
            <p:nvPr/>
          </p:nvSpPr>
          <p:spPr>
            <a:xfrm>
              <a:off x="8738987" y="5879338"/>
              <a:ext cx="113637" cy="110417"/>
            </a:xfrm>
            <a:custGeom>
              <a:avLst/>
              <a:gdLst>
                <a:gd name="connsiteX0" fmla="*/ 201 w 113637"/>
                <a:gd name="connsiteY0" fmla="*/ 762 h 110417"/>
                <a:gd name="connsiteX1" fmla="*/ 109738 w 113637"/>
                <a:gd name="connsiteY1" fmla="*/ 108712 h 110417"/>
                <a:gd name="connsiteX2" fmla="*/ 82751 w 113637"/>
                <a:gd name="connsiteY2" fmla="*/ 62675 h 110417"/>
                <a:gd name="connsiteX3" fmla="*/ 201 w 113637"/>
                <a:gd name="connsiteY3" fmla="*/ 762 h 11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637" h="110417">
                  <a:moveTo>
                    <a:pt x="201" y="762"/>
                  </a:moveTo>
                  <a:cubicBezTo>
                    <a:pt x="4699" y="8435"/>
                    <a:pt x="95980" y="98393"/>
                    <a:pt x="109738" y="108712"/>
                  </a:cubicBezTo>
                  <a:cubicBezTo>
                    <a:pt x="123496" y="119031"/>
                    <a:pt x="97568" y="79873"/>
                    <a:pt x="82751" y="62675"/>
                  </a:cubicBezTo>
                  <a:cubicBezTo>
                    <a:pt x="67934" y="45477"/>
                    <a:pt x="-4297" y="-6911"/>
                    <a:pt x="201" y="7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: 図形 1288">
              <a:extLst>
                <a:ext uri="{FF2B5EF4-FFF2-40B4-BE49-F238E27FC236}">
                  <a16:creationId xmlns:a16="http://schemas.microsoft.com/office/drawing/2014/main" id="{A45A1775-8B93-471B-923A-9B12F0BF284B}"/>
                </a:ext>
              </a:extLst>
            </p:cNvPr>
            <p:cNvSpPr/>
            <p:nvPr/>
          </p:nvSpPr>
          <p:spPr>
            <a:xfrm>
              <a:off x="8658065" y="6194053"/>
              <a:ext cx="216821" cy="148940"/>
            </a:xfrm>
            <a:custGeom>
              <a:avLst/>
              <a:gdLst>
                <a:gd name="connsiteX0" fmla="*/ 160 w 216821"/>
                <a:gd name="connsiteY0" fmla="*/ 372 h 148940"/>
                <a:gd name="connsiteX1" fmla="*/ 125573 w 216821"/>
                <a:gd name="connsiteY1" fmla="*/ 27360 h 148940"/>
                <a:gd name="connsiteX2" fmla="*/ 216060 w 216821"/>
                <a:gd name="connsiteY2" fmla="*/ 148010 h 148940"/>
                <a:gd name="connsiteX3" fmla="*/ 165260 w 216821"/>
                <a:gd name="connsiteY3" fmla="*/ 79747 h 148940"/>
                <a:gd name="connsiteX4" fmla="*/ 100173 w 216821"/>
                <a:gd name="connsiteY4" fmla="*/ 16247 h 148940"/>
                <a:gd name="connsiteX5" fmla="*/ 160 w 216821"/>
                <a:gd name="connsiteY5" fmla="*/ 372 h 14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821" h="148940">
                  <a:moveTo>
                    <a:pt x="160" y="372"/>
                  </a:moveTo>
                  <a:cubicBezTo>
                    <a:pt x="4393" y="2224"/>
                    <a:pt x="89590" y="2754"/>
                    <a:pt x="125573" y="27360"/>
                  </a:cubicBezTo>
                  <a:cubicBezTo>
                    <a:pt x="161556" y="51966"/>
                    <a:pt x="209446" y="139279"/>
                    <a:pt x="216060" y="148010"/>
                  </a:cubicBezTo>
                  <a:cubicBezTo>
                    <a:pt x="222674" y="156741"/>
                    <a:pt x="184575" y="101708"/>
                    <a:pt x="165260" y="79747"/>
                  </a:cubicBezTo>
                  <a:cubicBezTo>
                    <a:pt x="145946" y="57787"/>
                    <a:pt x="123456" y="28947"/>
                    <a:pt x="100173" y="16247"/>
                  </a:cubicBezTo>
                  <a:cubicBezTo>
                    <a:pt x="76890" y="3547"/>
                    <a:pt x="-4073" y="-1480"/>
                    <a:pt x="160" y="3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: 図形 1289">
              <a:extLst>
                <a:ext uri="{FF2B5EF4-FFF2-40B4-BE49-F238E27FC236}">
                  <a16:creationId xmlns:a16="http://schemas.microsoft.com/office/drawing/2014/main" id="{BCED11C5-DA01-42B8-BC09-DAFAC4366775}"/>
                </a:ext>
              </a:extLst>
            </p:cNvPr>
            <p:cNvSpPr/>
            <p:nvPr/>
          </p:nvSpPr>
          <p:spPr>
            <a:xfrm>
              <a:off x="8812131" y="6067425"/>
              <a:ext cx="39121" cy="165727"/>
            </a:xfrm>
            <a:custGeom>
              <a:avLst/>
              <a:gdLst>
                <a:gd name="connsiteX0" fmla="*/ 82 w 39121"/>
                <a:gd name="connsiteY0" fmla="*/ 0 h 165727"/>
                <a:gd name="connsiteX1" fmla="*/ 38182 w 39121"/>
                <a:gd name="connsiteY1" fmla="*/ 61913 h 165727"/>
                <a:gd name="connsiteX2" fmla="*/ 25482 w 39121"/>
                <a:gd name="connsiteY2" fmla="*/ 103188 h 165727"/>
                <a:gd name="connsiteX3" fmla="*/ 3257 w 39121"/>
                <a:gd name="connsiteY3" fmla="*/ 165100 h 165727"/>
                <a:gd name="connsiteX4" fmla="*/ 27069 w 39121"/>
                <a:gd name="connsiteY4" fmla="*/ 61913 h 165727"/>
                <a:gd name="connsiteX5" fmla="*/ 82 w 39121"/>
                <a:gd name="connsiteY5" fmla="*/ 0 h 16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21" h="165727">
                  <a:moveTo>
                    <a:pt x="82" y="0"/>
                  </a:moveTo>
                  <a:cubicBezTo>
                    <a:pt x="1934" y="0"/>
                    <a:pt x="33949" y="44715"/>
                    <a:pt x="38182" y="61913"/>
                  </a:cubicBezTo>
                  <a:cubicBezTo>
                    <a:pt x="42415" y="79111"/>
                    <a:pt x="31303" y="85990"/>
                    <a:pt x="25482" y="103188"/>
                  </a:cubicBezTo>
                  <a:cubicBezTo>
                    <a:pt x="19661" y="120386"/>
                    <a:pt x="2993" y="171979"/>
                    <a:pt x="3257" y="165100"/>
                  </a:cubicBezTo>
                  <a:cubicBezTo>
                    <a:pt x="3521" y="158221"/>
                    <a:pt x="26011" y="87048"/>
                    <a:pt x="27069" y="61913"/>
                  </a:cubicBezTo>
                  <a:cubicBezTo>
                    <a:pt x="28127" y="36778"/>
                    <a:pt x="-1770" y="0"/>
                    <a:pt x="8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: 図形 1290">
              <a:extLst>
                <a:ext uri="{FF2B5EF4-FFF2-40B4-BE49-F238E27FC236}">
                  <a16:creationId xmlns:a16="http://schemas.microsoft.com/office/drawing/2014/main" id="{E7622FCD-9804-4040-8A6B-109D14356242}"/>
                </a:ext>
              </a:extLst>
            </p:cNvPr>
            <p:cNvSpPr/>
            <p:nvPr/>
          </p:nvSpPr>
          <p:spPr>
            <a:xfrm>
              <a:off x="8866178" y="6011782"/>
              <a:ext cx="74629" cy="319347"/>
            </a:xfrm>
            <a:custGeom>
              <a:avLst/>
              <a:gdLst>
                <a:gd name="connsiteX0" fmla="*/ 10 w 74629"/>
                <a:gd name="connsiteY0" fmla="*/ 81 h 319347"/>
                <a:gd name="connsiteX1" fmla="*/ 33347 w 74629"/>
                <a:gd name="connsiteY1" fmla="*/ 190581 h 319347"/>
                <a:gd name="connsiteX2" fmla="*/ 74622 w 74629"/>
                <a:gd name="connsiteY2" fmla="*/ 319168 h 319347"/>
                <a:gd name="connsiteX3" fmla="*/ 30172 w 74629"/>
                <a:gd name="connsiteY3" fmla="*/ 214393 h 319347"/>
                <a:gd name="connsiteX4" fmla="*/ 10 w 74629"/>
                <a:gd name="connsiteY4" fmla="*/ 81 h 31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29" h="319347">
                  <a:moveTo>
                    <a:pt x="10" y="81"/>
                  </a:moveTo>
                  <a:cubicBezTo>
                    <a:pt x="539" y="-3888"/>
                    <a:pt x="20912" y="137400"/>
                    <a:pt x="33347" y="190581"/>
                  </a:cubicBezTo>
                  <a:cubicBezTo>
                    <a:pt x="45782" y="243762"/>
                    <a:pt x="75151" y="315199"/>
                    <a:pt x="74622" y="319168"/>
                  </a:cubicBezTo>
                  <a:cubicBezTo>
                    <a:pt x="74093" y="323137"/>
                    <a:pt x="41549" y="260431"/>
                    <a:pt x="30172" y="214393"/>
                  </a:cubicBezTo>
                  <a:cubicBezTo>
                    <a:pt x="18795" y="168356"/>
                    <a:pt x="-519" y="4050"/>
                    <a:pt x="10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: 図形 1291">
              <a:extLst>
                <a:ext uri="{FF2B5EF4-FFF2-40B4-BE49-F238E27FC236}">
                  <a16:creationId xmlns:a16="http://schemas.microsoft.com/office/drawing/2014/main" id="{497DC027-EFD8-475C-A210-65731B1C8E70}"/>
                </a:ext>
              </a:extLst>
            </p:cNvPr>
            <p:cNvSpPr/>
            <p:nvPr/>
          </p:nvSpPr>
          <p:spPr>
            <a:xfrm>
              <a:off x="8920102" y="5993028"/>
              <a:ext cx="28065" cy="329985"/>
            </a:xfrm>
            <a:custGeom>
              <a:avLst/>
              <a:gdLst>
                <a:gd name="connsiteX0" fmla="*/ 20698 w 28065"/>
                <a:gd name="connsiteY0" fmla="*/ 1372 h 329985"/>
                <a:gd name="connsiteX1" fmla="*/ 27048 w 28065"/>
                <a:gd name="connsiteY1" fmla="*/ 106147 h 329985"/>
                <a:gd name="connsiteX2" fmla="*/ 61 w 28065"/>
                <a:gd name="connsiteY2" fmla="*/ 214097 h 329985"/>
                <a:gd name="connsiteX3" fmla="*/ 19111 w 28065"/>
                <a:gd name="connsiteY3" fmla="*/ 329985 h 329985"/>
                <a:gd name="connsiteX4" fmla="*/ 4823 w 28065"/>
                <a:gd name="connsiteY4" fmla="*/ 183935 h 329985"/>
                <a:gd name="connsiteX5" fmla="*/ 20698 w 28065"/>
                <a:gd name="connsiteY5" fmla="*/ 1372 h 32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65" h="329985">
                  <a:moveTo>
                    <a:pt x="20698" y="1372"/>
                  </a:moveTo>
                  <a:cubicBezTo>
                    <a:pt x="24402" y="-11593"/>
                    <a:pt x="30488" y="70693"/>
                    <a:pt x="27048" y="106147"/>
                  </a:cubicBezTo>
                  <a:cubicBezTo>
                    <a:pt x="23609" y="141601"/>
                    <a:pt x="1384" y="176791"/>
                    <a:pt x="61" y="214097"/>
                  </a:cubicBezTo>
                  <a:cubicBezTo>
                    <a:pt x="-1262" y="251403"/>
                    <a:pt x="19111" y="329985"/>
                    <a:pt x="19111" y="329985"/>
                  </a:cubicBezTo>
                  <a:cubicBezTo>
                    <a:pt x="19905" y="324958"/>
                    <a:pt x="6675" y="232354"/>
                    <a:pt x="4823" y="183935"/>
                  </a:cubicBezTo>
                  <a:cubicBezTo>
                    <a:pt x="2971" y="135516"/>
                    <a:pt x="16994" y="14337"/>
                    <a:pt x="20698" y="13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: 図形 1292">
              <a:extLst>
                <a:ext uri="{FF2B5EF4-FFF2-40B4-BE49-F238E27FC236}">
                  <a16:creationId xmlns:a16="http://schemas.microsoft.com/office/drawing/2014/main" id="{E06AD6D5-47D6-41DB-A3E2-26C8EB1926E5}"/>
                </a:ext>
              </a:extLst>
            </p:cNvPr>
            <p:cNvSpPr/>
            <p:nvPr/>
          </p:nvSpPr>
          <p:spPr>
            <a:xfrm>
              <a:off x="8817562" y="5987008"/>
              <a:ext cx="139216" cy="20652"/>
            </a:xfrm>
            <a:custGeom>
              <a:avLst/>
              <a:gdLst>
                <a:gd name="connsiteX0" fmla="*/ 1001 w 139216"/>
                <a:gd name="connsiteY0" fmla="*/ 12155 h 20652"/>
                <a:gd name="connsiteX1" fmla="*/ 128001 w 139216"/>
                <a:gd name="connsiteY1" fmla="*/ 1042 h 20652"/>
                <a:gd name="connsiteX2" fmla="*/ 126413 w 139216"/>
                <a:gd name="connsiteY2" fmla="*/ 2630 h 20652"/>
                <a:gd name="connsiteX3" fmla="*/ 70851 w 139216"/>
                <a:gd name="connsiteY3" fmla="*/ 20092 h 20652"/>
                <a:gd name="connsiteX4" fmla="*/ 1001 w 139216"/>
                <a:gd name="connsiteY4" fmla="*/ 12155 h 2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16" h="20652">
                  <a:moveTo>
                    <a:pt x="1001" y="12155"/>
                  </a:moveTo>
                  <a:cubicBezTo>
                    <a:pt x="10526" y="8980"/>
                    <a:pt x="128001" y="1042"/>
                    <a:pt x="128001" y="1042"/>
                  </a:cubicBezTo>
                  <a:cubicBezTo>
                    <a:pt x="148903" y="-545"/>
                    <a:pt x="135938" y="-545"/>
                    <a:pt x="126413" y="2630"/>
                  </a:cubicBezTo>
                  <a:cubicBezTo>
                    <a:pt x="116888" y="5805"/>
                    <a:pt x="89107" y="17446"/>
                    <a:pt x="70851" y="20092"/>
                  </a:cubicBezTo>
                  <a:cubicBezTo>
                    <a:pt x="52595" y="22738"/>
                    <a:pt x="-8524" y="15330"/>
                    <a:pt x="1001" y="12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: 図形 1293">
              <a:extLst>
                <a:ext uri="{FF2B5EF4-FFF2-40B4-BE49-F238E27FC236}">
                  <a16:creationId xmlns:a16="http://schemas.microsoft.com/office/drawing/2014/main" id="{5410E4E8-4BAE-48F1-8DAD-5938FA932A31}"/>
                </a:ext>
              </a:extLst>
            </p:cNvPr>
            <p:cNvSpPr/>
            <p:nvPr/>
          </p:nvSpPr>
          <p:spPr>
            <a:xfrm>
              <a:off x="1763516" y="7774493"/>
              <a:ext cx="365588" cy="78450"/>
            </a:xfrm>
            <a:custGeom>
              <a:avLst/>
              <a:gdLst>
                <a:gd name="connsiteX0" fmla="*/ 197 w 365588"/>
                <a:gd name="connsiteY0" fmla="*/ 72520 h 78450"/>
                <a:gd name="connsiteX1" fmla="*/ 247847 w 365588"/>
                <a:gd name="connsiteY1" fmla="*/ 72520 h 78450"/>
                <a:gd name="connsiteX2" fmla="*/ 363734 w 365588"/>
                <a:gd name="connsiteY2" fmla="*/ 1082 h 78450"/>
                <a:gd name="connsiteX3" fmla="*/ 311347 w 365588"/>
                <a:gd name="connsiteY3" fmla="*/ 31245 h 78450"/>
                <a:gd name="connsiteX4" fmla="*/ 208159 w 365588"/>
                <a:gd name="connsiteY4" fmla="*/ 56645 h 78450"/>
                <a:gd name="connsiteX5" fmla="*/ 197 w 365588"/>
                <a:gd name="connsiteY5" fmla="*/ 72520 h 7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588" h="78450">
                  <a:moveTo>
                    <a:pt x="197" y="72520"/>
                  </a:moveTo>
                  <a:cubicBezTo>
                    <a:pt x="6812" y="75166"/>
                    <a:pt x="187258" y="84426"/>
                    <a:pt x="247847" y="72520"/>
                  </a:cubicBezTo>
                  <a:cubicBezTo>
                    <a:pt x="308436" y="60614"/>
                    <a:pt x="353151" y="7961"/>
                    <a:pt x="363734" y="1082"/>
                  </a:cubicBezTo>
                  <a:cubicBezTo>
                    <a:pt x="374317" y="-5797"/>
                    <a:pt x="337276" y="21985"/>
                    <a:pt x="311347" y="31245"/>
                  </a:cubicBezTo>
                  <a:cubicBezTo>
                    <a:pt x="285418" y="40505"/>
                    <a:pt x="261605" y="51353"/>
                    <a:pt x="208159" y="56645"/>
                  </a:cubicBezTo>
                  <a:cubicBezTo>
                    <a:pt x="154713" y="61937"/>
                    <a:pt x="-6418" y="69874"/>
                    <a:pt x="197" y="725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: 図形 1294">
              <a:extLst>
                <a:ext uri="{FF2B5EF4-FFF2-40B4-BE49-F238E27FC236}">
                  <a16:creationId xmlns:a16="http://schemas.microsoft.com/office/drawing/2014/main" id="{4EEF917B-5D01-40FE-B05F-73BA7462DD8F}"/>
                </a:ext>
              </a:extLst>
            </p:cNvPr>
            <p:cNvSpPr/>
            <p:nvPr/>
          </p:nvSpPr>
          <p:spPr>
            <a:xfrm>
              <a:off x="2127115" y="7654428"/>
              <a:ext cx="608561" cy="122972"/>
            </a:xfrm>
            <a:custGeom>
              <a:avLst/>
              <a:gdLst>
                <a:gd name="connsiteX0" fmla="*/ 135 w 608561"/>
                <a:gd name="connsiteY0" fmla="*/ 122735 h 122972"/>
                <a:gd name="connsiteX1" fmla="*/ 252548 w 608561"/>
                <a:gd name="connsiteY1" fmla="*/ 100510 h 122972"/>
                <a:gd name="connsiteX2" fmla="*/ 412885 w 608561"/>
                <a:gd name="connsiteY2" fmla="*/ 51297 h 122972"/>
                <a:gd name="connsiteX3" fmla="*/ 608148 w 608561"/>
                <a:gd name="connsiteY3" fmla="*/ 497 h 122972"/>
                <a:gd name="connsiteX4" fmla="*/ 457335 w 608561"/>
                <a:gd name="connsiteY4" fmla="*/ 29072 h 122972"/>
                <a:gd name="connsiteX5" fmla="*/ 220798 w 608561"/>
                <a:gd name="connsiteY5" fmla="*/ 87810 h 122972"/>
                <a:gd name="connsiteX6" fmla="*/ 135 w 608561"/>
                <a:gd name="connsiteY6" fmla="*/ 122735 h 12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8561" h="122972">
                  <a:moveTo>
                    <a:pt x="135" y="122735"/>
                  </a:moveTo>
                  <a:cubicBezTo>
                    <a:pt x="5427" y="124852"/>
                    <a:pt x="183756" y="112416"/>
                    <a:pt x="252548" y="100510"/>
                  </a:cubicBezTo>
                  <a:cubicBezTo>
                    <a:pt x="321340" y="88604"/>
                    <a:pt x="353618" y="67966"/>
                    <a:pt x="412885" y="51297"/>
                  </a:cubicBezTo>
                  <a:cubicBezTo>
                    <a:pt x="472152" y="34628"/>
                    <a:pt x="600740" y="4201"/>
                    <a:pt x="608148" y="497"/>
                  </a:cubicBezTo>
                  <a:cubicBezTo>
                    <a:pt x="615556" y="-3207"/>
                    <a:pt x="521893" y="14520"/>
                    <a:pt x="457335" y="29072"/>
                  </a:cubicBezTo>
                  <a:cubicBezTo>
                    <a:pt x="392777" y="43624"/>
                    <a:pt x="295940" y="74052"/>
                    <a:pt x="220798" y="87810"/>
                  </a:cubicBezTo>
                  <a:cubicBezTo>
                    <a:pt x="145656" y="101568"/>
                    <a:pt x="-5157" y="120618"/>
                    <a:pt x="135" y="1227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: 図形 1295">
              <a:extLst>
                <a:ext uri="{FF2B5EF4-FFF2-40B4-BE49-F238E27FC236}">
                  <a16:creationId xmlns:a16="http://schemas.microsoft.com/office/drawing/2014/main" id="{7ACF6A69-B590-48CE-8E11-60B49872C319}"/>
                </a:ext>
              </a:extLst>
            </p:cNvPr>
            <p:cNvSpPr/>
            <p:nvPr/>
          </p:nvSpPr>
          <p:spPr>
            <a:xfrm>
              <a:off x="1997754" y="7802560"/>
              <a:ext cx="213754" cy="42868"/>
            </a:xfrm>
            <a:custGeom>
              <a:avLst/>
              <a:gdLst>
                <a:gd name="connsiteX0" fmla="*/ 909 w 213754"/>
                <a:gd name="connsiteY0" fmla="*/ 42865 h 42868"/>
                <a:gd name="connsiteX1" fmla="*/ 170771 w 213754"/>
                <a:gd name="connsiteY1" fmla="*/ 22228 h 42868"/>
                <a:gd name="connsiteX2" fmla="*/ 210459 w 213754"/>
                <a:gd name="connsiteY2" fmla="*/ 3 h 42868"/>
                <a:gd name="connsiteX3" fmla="*/ 107271 w 213754"/>
                <a:gd name="connsiteY3" fmla="*/ 20640 h 42868"/>
                <a:gd name="connsiteX4" fmla="*/ 909 w 213754"/>
                <a:gd name="connsiteY4" fmla="*/ 42865 h 4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754" h="42868">
                  <a:moveTo>
                    <a:pt x="909" y="42865"/>
                  </a:moveTo>
                  <a:cubicBezTo>
                    <a:pt x="11492" y="43130"/>
                    <a:pt x="135846" y="29372"/>
                    <a:pt x="170771" y="22228"/>
                  </a:cubicBezTo>
                  <a:cubicBezTo>
                    <a:pt x="205696" y="15084"/>
                    <a:pt x="221042" y="268"/>
                    <a:pt x="210459" y="3"/>
                  </a:cubicBezTo>
                  <a:cubicBezTo>
                    <a:pt x="199876" y="-262"/>
                    <a:pt x="139550" y="15348"/>
                    <a:pt x="107271" y="20640"/>
                  </a:cubicBezTo>
                  <a:cubicBezTo>
                    <a:pt x="74992" y="25932"/>
                    <a:pt x="-9674" y="42600"/>
                    <a:pt x="909" y="42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: 図形 1296">
              <a:extLst>
                <a:ext uri="{FF2B5EF4-FFF2-40B4-BE49-F238E27FC236}">
                  <a16:creationId xmlns:a16="http://schemas.microsoft.com/office/drawing/2014/main" id="{495ADDF5-B2D6-433D-B3A6-9F6EE219D568}"/>
                </a:ext>
              </a:extLst>
            </p:cNvPr>
            <p:cNvSpPr/>
            <p:nvPr/>
          </p:nvSpPr>
          <p:spPr>
            <a:xfrm>
              <a:off x="2220913" y="7679612"/>
              <a:ext cx="508028" cy="118188"/>
            </a:xfrm>
            <a:custGeom>
              <a:avLst/>
              <a:gdLst>
                <a:gd name="connsiteX0" fmla="*/ 0 w 508028"/>
                <a:gd name="connsiteY0" fmla="*/ 118188 h 118188"/>
                <a:gd name="connsiteX1" fmla="*/ 231775 w 508028"/>
                <a:gd name="connsiteY1" fmla="*/ 75326 h 118188"/>
                <a:gd name="connsiteX2" fmla="*/ 506412 w 508028"/>
                <a:gd name="connsiteY2" fmla="*/ 713 h 118188"/>
                <a:gd name="connsiteX3" fmla="*/ 352425 w 508028"/>
                <a:gd name="connsiteY3" fmla="*/ 35638 h 118188"/>
                <a:gd name="connsiteX4" fmla="*/ 0 w 508028"/>
                <a:gd name="connsiteY4" fmla="*/ 118188 h 11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028" h="118188">
                  <a:moveTo>
                    <a:pt x="0" y="118188"/>
                  </a:moveTo>
                  <a:cubicBezTo>
                    <a:pt x="73686" y="106546"/>
                    <a:pt x="147373" y="94905"/>
                    <a:pt x="231775" y="75326"/>
                  </a:cubicBezTo>
                  <a:cubicBezTo>
                    <a:pt x="316177" y="55747"/>
                    <a:pt x="486304" y="7328"/>
                    <a:pt x="506412" y="713"/>
                  </a:cubicBezTo>
                  <a:cubicBezTo>
                    <a:pt x="526520" y="-5902"/>
                    <a:pt x="352425" y="35638"/>
                    <a:pt x="352425" y="35638"/>
                  </a:cubicBezTo>
                  <a:lnTo>
                    <a:pt x="0" y="1181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: 図形 1297">
              <a:extLst>
                <a:ext uri="{FF2B5EF4-FFF2-40B4-BE49-F238E27FC236}">
                  <a16:creationId xmlns:a16="http://schemas.microsoft.com/office/drawing/2014/main" id="{4E54F195-7AC8-45EA-BCB1-F7583589A0DC}"/>
                </a:ext>
              </a:extLst>
            </p:cNvPr>
            <p:cNvSpPr/>
            <p:nvPr/>
          </p:nvSpPr>
          <p:spPr>
            <a:xfrm>
              <a:off x="2714563" y="7685189"/>
              <a:ext cx="230616" cy="776459"/>
            </a:xfrm>
            <a:custGeom>
              <a:avLst/>
              <a:gdLst>
                <a:gd name="connsiteX0" fmla="*/ 1650 w 230616"/>
                <a:gd name="connsiteY0" fmla="*/ 3074 h 776459"/>
                <a:gd name="connsiteX1" fmla="*/ 115950 w 230616"/>
                <a:gd name="connsiteY1" fmla="*/ 342799 h 776459"/>
                <a:gd name="connsiteX2" fmla="*/ 228662 w 230616"/>
                <a:gd name="connsiteY2" fmla="*/ 766661 h 776459"/>
                <a:gd name="connsiteX3" fmla="*/ 177862 w 230616"/>
                <a:gd name="connsiteY3" fmla="*/ 604736 h 776459"/>
                <a:gd name="connsiteX4" fmla="*/ 57212 w 230616"/>
                <a:gd name="connsiteY4" fmla="*/ 198336 h 776459"/>
                <a:gd name="connsiteX5" fmla="*/ 1650 w 230616"/>
                <a:gd name="connsiteY5" fmla="*/ 3074 h 7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616" h="776459">
                  <a:moveTo>
                    <a:pt x="1650" y="3074"/>
                  </a:moveTo>
                  <a:cubicBezTo>
                    <a:pt x="11440" y="27151"/>
                    <a:pt x="78115" y="215535"/>
                    <a:pt x="115950" y="342799"/>
                  </a:cubicBezTo>
                  <a:cubicBezTo>
                    <a:pt x="153785" y="470063"/>
                    <a:pt x="218343" y="723005"/>
                    <a:pt x="228662" y="766661"/>
                  </a:cubicBezTo>
                  <a:cubicBezTo>
                    <a:pt x="238981" y="810317"/>
                    <a:pt x="206437" y="699457"/>
                    <a:pt x="177862" y="604736"/>
                  </a:cubicBezTo>
                  <a:cubicBezTo>
                    <a:pt x="149287" y="510015"/>
                    <a:pt x="86845" y="295438"/>
                    <a:pt x="57212" y="198336"/>
                  </a:cubicBezTo>
                  <a:cubicBezTo>
                    <a:pt x="27579" y="101234"/>
                    <a:pt x="-8140" y="-21003"/>
                    <a:pt x="1650" y="30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: 図形 1298">
              <a:extLst>
                <a:ext uri="{FF2B5EF4-FFF2-40B4-BE49-F238E27FC236}">
                  <a16:creationId xmlns:a16="http://schemas.microsoft.com/office/drawing/2014/main" id="{B1213D3C-B176-421B-8A8C-168E4601A0BE}"/>
                </a:ext>
              </a:extLst>
            </p:cNvPr>
            <p:cNvSpPr/>
            <p:nvPr/>
          </p:nvSpPr>
          <p:spPr>
            <a:xfrm>
              <a:off x="2752736" y="7616168"/>
              <a:ext cx="219302" cy="836221"/>
            </a:xfrm>
            <a:custGeom>
              <a:avLst/>
              <a:gdLst>
                <a:gd name="connsiteX0" fmla="*/ 31739 w 219302"/>
                <a:gd name="connsiteY0" fmla="*/ 29232 h 836221"/>
                <a:gd name="connsiteX1" fmla="*/ 6339 w 219302"/>
                <a:gd name="connsiteY1" fmla="*/ 87970 h 836221"/>
                <a:gd name="connsiteX2" fmla="*/ 141277 w 219302"/>
                <a:gd name="connsiteY2" fmla="*/ 518182 h 836221"/>
                <a:gd name="connsiteX3" fmla="*/ 219064 w 219302"/>
                <a:gd name="connsiteY3" fmla="*/ 835682 h 836221"/>
                <a:gd name="connsiteX4" fmla="*/ 117464 w 219302"/>
                <a:gd name="connsiteY4" fmla="*/ 443570 h 836221"/>
                <a:gd name="connsiteX5" fmla="*/ 31739 w 219302"/>
                <a:gd name="connsiteY5" fmla="*/ 29232 h 83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302" h="836221">
                  <a:moveTo>
                    <a:pt x="31739" y="29232"/>
                  </a:moveTo>
                  <a:cubicBezTo>
                    <a:pt x="13218" y="-30035"/>
                    <a:pt x="-11917" y="6479"/>
                    <a:pt x="6339" y="87970"/>
                  </a:cubicBezTo>
                  <a:cubicBezTo>
                    <a:pt x="24595" y="169461"/>
                    <a:pt x="105823" y="393563"/>
                    <a:pt x="141277" y="518182"/>
                  </a:cubicBezTo>
                  <a:cubicBezTo>
                    <a:pt x="176731" y="642801"/>
                    <a:pt x="223033" y="848117"/>
                    <a:pt x="219064" y="835682"/>
                  </a:cubicBezTo>
                  <a:cubicBezTo>
                    <a:pt x="215095" y="823247"/>
                    <a:pt x="153976" y="573745"/>
                    <a:pt x="117464" y="443570"/>
                  </a:cubicBezTo>
                  <a:cubicBezTo>
                    <a:pt x="80952" y="313395"/>
                    <a:pt x="50260" y="88499"/>
                    <a:pt x="31739" y="29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: 図形 1299">
              <a:extLst>
                <a:ext uri="{FF2B5EF4-FFF2-40B4-BE49-F238E27FC236}">
                  <a16:creationId xmlns:a16="http://schemas.microsoft.com/office/drawing/2014/main" id="{AD2A6A37-7D28-45BC-BEFB-E7B37FE9B115}"/>
                </a:ext>
              </a:extLst>
            </p:cNvPr>
            <p:cNvSpPr/>
            <p:nvPr/>
          </p:nvSpPr>
          <p:spPr>
            <a:xfrm>
              <a:off x="2976160" y="8451348"/>
              <a:ext cx="157948" cy="538734"/>
            </a:xfrm>
            <a:custGeom>
              <a:avLst/>
              <a:gdLst>
                <a:gd name="connsiteX0" fmla="*/ 403 w 157948"/>
                <a:gd name="connsiteY0" fmla="*/ 5265 h 538734"/>
                <a:gd name="connsiteX1" fmla="*/ 152803 w 157948"/>
                <a:gd name="connsiteY1" fmla="*/ 532315 h 538734"/>
                <a:gd name="connsiteX2" fmla="*/ 109940 w 157948"/>
                <a:gd name="connsiteY2" fmla="*/ 278315 h 538734"/>
                <a:gd name="connsiteX3" fmla="*/ 403 w 157948"/>
                <a:gd name="connsiteY3" fmla="*/ 5265 h 53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948" h="538734">
                  <a:moveTo>
                    <a:pt x="403" y="5265"/>
                  </a:moveTo>
                  <a:cubicBezTo>
                    <a:pt x="7547" y="47598"/>
                    <a:pt x="134547" y="486807"/>
                    <a:pt x="152803" y="532315"/>
                  </a:cubicBezTo>
                  <a:cubicBezTo>
                    <a:pt x="171059" y="577823"/>
                    <a:pt x="136927" y="369596"/>
                    <a:pt x="109940" y="278315"/>
                  </a:cubicBezTo>
                  <a:cubicBezTo>
                    <a:pt x="82953" y="187034"/>
                    <a:pt x="-6741" y="-37068"/>
                    <a:pt x="403" y="5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: 図形 1300">
              <a:extLst>
                <a:ext uri="{FF2B5EF4-FFF2-40B4-BE49-F238E27FC236}">
                  <a16:creationId xmlns:a16="http://schemas.microsoft.com/office/drawing/2014/main" id="{0B521920-7ABF-447E-A55C-947DB0B16A71}"/>
                </a:ext>
              </a:extLst>
            </p:cNvPr>
            <p:cNvSpPr/>
            <p:nvPr/>
          </p:nvSpPr>
          <p:spPr>
            <a:xfrm>
              <a:off x="2944461" y="8452520"/>
              <a:ext cx="151175" cy="541448"/>
            </a:xfrm>
            <a:custGeom>
              <a:avLst/>
              <a:gdLst>
                <a:gd name="connsiteX0" fmla="*/ 1939 w 151175"/>
                <a:gd name="connsiteY0" fmla="*/ 7268 h 541448"/>
                <a:gd name="connsiteX1" fmla="*/ 141639 w 151175"/>
                <a:gd name="connsiteY1" fmla="*/ 516855 h 541448"/>
                <a:gd name="connsiteX2" fmla="*/ 130527 w 151175"/>
                <a:gd name="connsiteY2" fmla="*/ 437480 h 541448"/>
                <a:gd name="connsiteX3" fmla="*/ 63852 w 151175"/>
                <a:gd name="connsiteY3" fmla="*/ 229518 h 541448"/>
                <a:gd name="connsiteX4" fmla="*/ 1939 w 151175"/>
                <a:gd name="connsiteY4" fmla="*/ 7268 h 54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175" h="541448">
                  <a:moveTo>
                    <a:pt x="1939" y="7268"/>
                  </a:moveTo>
                  <a:cubicBezTo>
                    <a:pt x="14903" y="55157"/>
                    <a:pt x="120208" y="445153"/>
                    <a:pt x="141639" y="516855"/>
                  </a:cubicBezTo>
                  <a:cubicBezTo>
                    <a:pt x="163070" y="588557"/>
                    <a:pt x="143491" y="485369"/>
                    <a:pt x="130527" y="437480"/>
                  </a:cubicBezTo>
                  <a:cubicBezTo>
                    <a:pt x="117563" y="389591"/>
                    <a:pt x="83167" y="297780"/>
                    <a:pt x="63852" y="229518"/>
                  </a:cubicBezTo>
                  <a:cubicBezTo>
                    <a:pt x="44537" y="161256"/>
                    <a:pt x="-11025" y="-40621"/>
                    <a:pt x="1939" y="7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: 図形 1301">
              <a:extLst>
                <a:ext uri="{FF2B5EF4-FFF2-40B4-BE49-F238E27FC236}">
                  <a16:creationId xmlns:a16="http://schemas.microsoft.com/office/drawing/2014/main" id="{984D255A-C9FB-40EB-9B7B-22A5D4F1CC53}"/>
                </a:ext>
              </a:extLst>
            </p:cNvPr>
            <p:cNvSpPr/>
            <p:nvPr/>
          </p:nvSpPr>
          <p:spPr>
            <a:xfrm>
              <a:off x="2412877" y="8987774"/>
              <a:ext cx="687666" cy="361073"/>
            </a:xfrm>
            <a:custGeom>
              <a:avLst/>
              <a:gdLst>
                <a:gd name="connsiteX0" fmla="*/ 123 w 687666"/>
                <a:gd name="connsiteY0" fmla="*/ 361014 h 361073"/>
                <a:gd name="connsiteX1" fmla="*/ 243011 w 687666"/>
                <a:gd name="connsiteY1" fmla="*/ 287989 h 361073"/>
                <a:gd name="connsiteX2" fmla="*/ 582736 w 687666"/>
                <a:gd name="connsiteY2" fmla="*/ 95901 h 361073"/>
                <a:gd name="connsiteX3" fmla="*/ 687511 w 687666"/>
                <a:gd name="connsiteY3" fmla="*/ 651 h 361073"/>
                <a:gd name="connsiteX4" fmla="*/ 608136 w 687666"/>
                <a:gd name="connsiteY4" fmla="*/ 51451 h 361073"/>
                <a:gd name="connsiteX5" fmla="*/ 403348 w 687666"/>
                <a:gd name="connsiteY5" fmla="*/ 178451 h 361073"/>
                <a:gd name="connsiteX6" fmla="*/ 212848 w 687666"/>
                <a:gd name="connsiteY6" fmla="*/ 278464 h 361073"/>
                <a:gd name="connsiteX7" fmla="*/ 123 w 687666"/>
                <a:gd name="connsiteY7" fmla="*/ 361014 h 36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666" h="361073">
                  <a:moveTo>
                    <a:pt x="123" y="361014"/>
                  </a:moveTo>
                  <a:cubicBezTo>
                    <a:pt x="5150" y="362601"/>
                    <a:pt x="145909" y="332175"/>
                    <a:pt x="243011" y="287989"/>
                  </a:cubicBezTo>
                  <a:cubicBezTo>
                    <a:pt x="340113" y="243803"/>
                    <a:pt x="508653" y="143791"/>
                    <a:pt x="582736" y="95901"/>
                  </a:cubicBezTo>
                  <a:cubicBezTo>
                    <a:pt x="656819" y="48011"/>
                    <a:pt x="683278" y="8059"/>
                    <a:pt x="687511" y="651"/>
                  </a:cubicBezTo>
                  <a:cubicBezTo>
                    <a:pt x="691744" y="-6757"/>
                    <a:pt x="608136" y="51451"/>
                    <a:pt x="608136" y="51451"/>
                  </a:cubicBezTo>
                  <a:cubicBezTo>
                    <a:pt x="560776" y="81084"/>
                    <a:pt x="469229" y="140615"/>
                    <a:pt x="403348" y="178451"/>
                  </a:cubicBezTo>
                  <a:cubicBezTo>
                    <a:pt x="337467" y="216286"/>
                    <a:pt x="281375" y="249095"/>
                    <a:pt x="212848" y="278464"/>
                  </a:cubicBezTo>
                  <a:cubicBezTo>
                    <a:pt x="144321" y="307833"/>
                    <a:pt x="-4904" y="359427"/>
                    <a:pt x="123" y="3610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: 図形 1302">
              <a:extLst>
                <a:ext uri="{FF2B5EF4-FFF2-40B4-BE49-F238E27FC236}">
                  <a16:creationId xmlns:a16="http://schemas.microsoft.com/office/drawing/2014/main" id="{DCD2854D-4102-4A94-A249-1AD49E14AD29}"/>
                </a:ext>
              </a:extLst>
            </p:cNvPr>
            <p:cNvSpPr/>
            <p:nvPr/>
          </p:nvSpPr>
          <p:spPr>
            <a:xfrm>
              <a:off x="2214265" y="9009045"/>
              <a:ext cx="924248" cy="365245"/>
            </a:xfrm>
            <a:custGeom>
              <a:avLst/>
              <a:gdLst>
                <a:gd name="connsiteX0" fmla="*/ 924223 w 924248"/>
                <a:gd name="connsiteY0" fmla="*/ 18 h 365245"/>
                <a:gd name="connsiteX1" fmla="*/ 709910 w 924248"/>
                <a:gd name="connsiteY1" fmla="*/ 139718 h 365245"/>
                <a:gd name="connsiteX2" fmla="*/ 520998 w 924248"/>
                <a:gd name="connsiteY2" fmla="*/ 265130 h 365245"/>
                <a:gd name="connsiteX3" fmla="*/ 313035 w 924248"/>
                <a:gd name="connsiteY3" fmla="*/ 342918 h 365245"/>
                <a:gd name="connsiteX4" fmla="*/ 152698 w 924248"/>
                <a:gd name="connsiteY4" fmla="*/ 365143 h 365245"/>
                <a:gd name="connsiteX5" fmla="*/ 3473 w 924248"/>
                <a:gd name="connsiteY5" fmla="*/ 350855 h 365245"/>
                <a:gd name="connsiteX6" fmla="*/ 306685 w 924248"/>
                <a:gd name="connsiteY6" fmla="*/ 342918 h 365245"/>
                <a:gd name="connsiteX7" fmla="*/ 721023 w 924248"/>
                <a:gd name="connsiteY7" fmla="*/ 150830 h 365245"/>
                <a:gd name="connsiteX8" fmla="*/ 924223 w 924248"/>
                <a:gd name="connsiteY8" fmla="*/ 18 h 36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4248" h="365245">
                  <a:moveTo>
                    <a:pt x="924223" y="18"/>
                  </a:moveTo>
                  <a:cubicBezTo>
                    <a:pt x="922371" y="-1834"/>
                    <a:pt x="709910" y="139718"/>
                    <a:pt x="709910" y="139718"/>
                  </a:cubicBezTo>
                  <a:cubicBezTo>
                    <a:pt x="642706" y="183903"/>
                    <a:pt x="587144" y="231263"/>
                    <a:pt x="520998" y="265130"/>
                  </a:cubicBezTo>
                  <a:cubicBezTo>
                    <a:pt x="454852" y="298997"/>
                    <a:pt x="374418" y="326249"/>
                    <a:pt x="313035" y="342918"/>
                  </a:cubicBezTo>
                  <a:cubicBezTo>
                    <a:pt x="251652" y="359587"/>
                    <a:pt x="204292" y="363820"/>
                    <a:pt x="152698" y="365143"/>
                  </a:cubicBezTo>
                  <a:cubicBezTo>
                    <a:pt x="101104" y="366466"/>
                    <a:pt x="-22192" y="354559"/>
                    <a:pt x="3473" y="350855"/>
                  </a:cubicBezTo>
                  <a:cubicBezTo>
                    <a:pt x="29137" y="347151"/>
                    <a:pt x="187093" y="376256"/>
                    <a:pt x="306685" y="342918"/>
                  </a:cubicBezTo>
                  <a:cubicBezTo>
                    <a:pt x="426277" y="309581"/>
                    <a:pt x="617306" y="202424"/>
                    <a:pt x="721023" y="150830"/>
                  </a:cubicBezTo>
                  <a:cubicBezTo>
                    <a:pt x="824740" y="99236"/>
                    <a:pt x="926075" y="1870"/>
                    <a:pt x="924223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: 図形 1303">
              <a:extLst>
                <a:ext uri="{FF2B5EF4-FFF2-40B4-BE49-F238E27FC236}">
                  <a16:creationId xmlns:a16="http://schemas.microsoft.com/office/drawing/2014/main" id="{601AE9D1-9C63-466C-A517-7E0646544CF9}"/>
                </a:ext>
              </a:extLst>
            </p:cNvPr>
            <p:cNvSpPr/>
            <p:nvPr/>
          </p:nvSpPr>
          <p:spPr>
            <a:xfrm>
              <a:off x="1770587" y="7887058"/>
              <a:ext cx="1011939" cy="221639"/>
            </a:xfrm>
            <a:custGeom>
              <a:avLst/>
              <a:gdLst>
                <a:gd name="connsiteX0" fmla="*/ 32813 w 1011939"/>
                <a:gd name="connsiteY0" fmla="*/ 218717 h 221639"/>
                <a:gd name="connsiteX1" fmla="*/ 585263 w 1011939"/>
                <a:gd name="connsiteY1" fmla="*/ 186967 h 221639"/>
                <a:gd name="connsiteX2" fmla="*/ 1007538 w 1011939"/>
                <a:gd name="connsiteY2" fmla="*/ 2817 h 221639"/>
                <a:gd name="connsiteX3" fmla="*/ 785288 w 1011939"/>
                <a:gd name="connsiteY3" fmla="*/ 82192 h 221639"/>
                <a:gd name="connsiteX4" fmla="*/ 458263 w 1011939"/>
                <a:gd name="connsiteY4" fmla="*/ 174267 h 221639"/>
                <a:gd name="connsiteX5" fmla="*/ 102663 w 1011939"/>
                <a:gd name="connsiteY5" fmla="*/ 215542 h 221639"/>
                <a:gd name="connsiteX6" fmla="*/ 32813 w 1011939"/>
                <a:gd name="connsiteY6" fmla="*/ 218717 h 22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1939" h="221639">
                  <a:moveTo>
                    <a:pt x="32813" y="218717"/>
                  </a:moveTo>
                  <a:cubicBezTo>
                    <a:pt x="113246" y="213955"/>
                    <a:pt x="422809" y="222950"/>
                    <a:pt x="585263" y="186967"/>
                  </a:cubicBezTo>
                  <a:cubicBezTo>
                    <a:pt x="747717" y="150984"/>
                    <a:pt x="974201" y="20279"/>
                    <a:pt x="1007538" y="2817"/>
                  </a:cubicBezTo>
                  <a:cubicBezTo>
                    <a:pt x="1040875" y="-14645"/>
                    <a:pt x="876834" y="53617"/>
                    <a:pt x="785288" y="82192"/>
                  </a:cubicBezTo>
                  <a:cubicBezTo>
                    <a:pt x="693742" y="110767"/>
                    <a:pt x="572034" y="152042"/>
                    <a:pt x="458263" y="174267"/>
                  </a:cubicBezTo>
                  <a:cubicBezTo>
                    <a:pt x="344492" y="196492"/>
                    <a:pt x="168280" y="208663"/>
                    <a:pt x="102663" y="215542"/>
                  </a:cubicBezTo>
                  <a:cubicBezTo>
                    <a:pt x="37046" y="222421"/>
                    <a:pt x="-47620" y="223479"/>
                    <a:pt x="32813" y="218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: 図形 1305">
              <a:extLst>
                <a:ext uri="{FF2B5EF4-FFF2-40B4-BE49-F238E27FC236}">
                  <a16:creationId xmlns:a16="http://schemas.microsoft.com/office/drawing/2014/main" id="{8CA80E07-A7EE-4887-B924-372192EC7923}"/>
                </a:ext>
              </a:extLst>
            </p:cNvPr>
            <p:cNvSpPr/>
            <p:nvPr/>
          </p:nvSpPr>
          <p:spPr>
            <a:xfrm>
              <a:off x="1741971" y="7867564"/>
              <a:ext cx="76498" cy="483205"/>
            </a:xfrm>
            <a:custGeom>
              <a:avLst/>
              <a:gdLst>
                <a:gd name="connsiteX0" fmla="*/ 4279 w 76498"/>
                <a:gd name="connsiteY0" fmla="*/ 86 h 483205"/>
                <a:gd name="connsiteX1" fmla="*/ 4279 w 76498"/>
                <a:gd name="connsiteY1" fmla="*/ 174711 h 483205"/>
                <a:gd name="connsiteX2" fmla="*/ 55079 w 76498"/>
                <a:gd name="connsiteY2" fmla="*/ 330286 h 483205"/>
                <a:gd name="connsiteX3" fmla="*/ 64604 w 76498"/>
                <a:gd name="connsiteY3" fmla="*/ 482686 h 483205"/>
                <a:gd name="connsiteX4" fmla="*/ 74129 w 76498"/>
                <a:gd name="connsiteY4" fmla="*/ 276311 h 483205"/>
                <a:gd name="connsiteX5" fmla="*/ 16979 w 76498"/>
                <a:gd name="connsiteY5" fmla="*/ 152486 h 483205"/>
                <a:gd name="connsiteX6" fmla="*/ 4279 w 76498"/>
                <a:gd name="connsiteY6" fmla="*/ 86 h 48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98" h="483205">
                  <a:moveTo>
                    <a:pt x="4279" y="86"/>
                  </a:moveTo>
                  <a:cubicBezTo>
                    <a:pt x="2162" y="3790"/>
                    <a:pt x="-4188" y="119678"/>
                    <a:pt x="4279" y="174711"/>
                  </a:cubicBezTo>
                  <a:cubicBezTo>
                    <a:pt x="12746" y="229744"/>
                    <a:pt x="45025" y="278957"/>
                    <a:pt x="55079" y="330286"/>
                  </a:cubicBezTo>
                  <a:cubicBezTo>
                    <a:pt x="65133" y="381615"/>
                    <a:pt x="61429" y="491682"/>
                    <a:pt x="64604" y="482686"/>
                  </a:cubicBezTo>
                  <a:cubicBezTo>
                    <a:pt x="67779" y="473690"/>
                    <a:pt x="82066" y="331344"/>
                    <a:pt x="74129" y="276311"/>
                  </a:cubicBezTo>
                  <a:cubicBezTo>
                    <a:pt x="66192" y="221278"/>
                    <a:pt x="28092" y="192174"/>
                    <a:pt x="16979" y="152486"/>
                  </a:cubicBezTo>
                  <a:cubicBezTo>
                    <a:pt x="5867" y="112799"/>
                    <a:pt x="6396" y="-3618"/>
                    <a:pt x="4279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: 図形 1306">
              <a:extLst>
                <a:ext uri="{FF2B5EF4-FFF2-40B4-BE49-F238E27FC236}">
                  <a16:creationId xmlns:a16="http://schemas.microsoft.com/office/drawing/2014/main" id="{AFA9AB8C-6268-4677-A099-D17C31C851DE}"/>
                </a:ext>
              </a:extLst>
            </p:cNvPr>
            <p:cNvSpPr/>
            <p:nvPr/>
          </p:nvSpPr>
          <p:spPr>
            <a:xfrm>
              <a:off x="1751843" y="8366341"/>
              <a:ext cx="61649" cy="425436"/>
            </a:xfrm>
            <a:custGeom>
              <a:avLst/>
              <a:gdLst>
                <a:gd name="connsiteX0" fmla="*/ 61082 w 61649"/>
                <a:gd name="connsiteY0" fmla="*/ 2959 h 425436"/>
                <a:gd name="connsiteX1" fmla="*/ 29332 w 61649"/>
                <a:gd name="connsiteY1" fmla="*/ 418884 h 425436"/>
                <a:gd name="connsiteX2" fmla="*/ 757 w 61649"/>
                <a:gd name="connsiteY2" fmla="*/ 241084 h 425436"/>
                <a:gd name="connsiteX3" fmla="*/ 61082 w 61649"/>
                <a:gd name="connsiteY3" fmla="*/ 2959 h 42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49" h="425436">
                  <a:moveTo>
                    <a:pt x="61082" y="2959"/>
                  </a:moveTo>
                  <a:cubicBezTo>
                    <a:pt x="65844" y="32592"/>
                    <a:pt x="39386" y="379197"/>
                    <a:pt x="29332" y="418884"/>
                  </a:cubicBezTo>
                  <a:cubicBezTo>
                    <a:pt x="19278" y="458571"/>
                    <a:pt x="-4535" y="307759"/>
                    <a:pt x="757" y="241084"/>
                  </a:cubicBezTo>
                  <a:cubicBezTo>
                    <a:pt x="6049" y="174409"/>
                    <a:pt x="56320" y="-26674"/>
                    <a:pt x="61082" y="29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: 図形 1307">
              <a:extLst>
                <a:ext uri="{FF2B5EF4-FFF2-40B4-BE49-F238E27FC236}">
                  <a16:creationId xmlns:a16="http://schemas.microsoft.com/office/drawing/2014/main" id="{E56C852B-3837-4320-9A13-A5B0A46F68B5}"/>
                </a:ext>
              </a:extLst>
            </p:cNvPr>
            <p:cNvSpPr/>
            <p:nvPr/>
          </p:nvSpPr>
          <p:spPr>
            <a:xfrm>
              <a:off x="1782144" y="8778294"/>
              <a:ext cx="553104" cy="565041"/>
            </a:xfrm>
            <a:custGeom>
              <a:avLst/>
              <a:gdLst>
                <a:gd name="connsiteX0" fmla="*/ 532431 w 553104"/>
                <a:gd name="connsiteY0" fmla="*/ 551444 h 565041"/>
                <a:gd name="connsiteX1" fmla="*/ 460994 w 553104"/>
                <a:gd name="connsiteY1" fmla="*/ 537156 h 565041"/>
                <a:gd name="connsiteX2" fmla="*/ 72056 w 553104"/>
                <a:gd name="connsiteY2" fmla="*/ 354594 h 565041"/>
                <a:gd name="connsiteX3" fmla="*/ 2206 w 553104"/>
                <a:gd name="connsiteY3" fmla="*/ 3756 h 565041"/>
                <a:gd name="connsiteX4" fmla="*/ 22844 w 553104"/>
                <a:gd name="connsiteY4" fmla="*/ 178381 h 565041"/>
                <a:gd name="connsiteX5" fmla="*/ 76819 w 553104"/>
                <a:gd name="connsiteY5" fmla="*/ 322844 h 565041"/>
                <a:gd name="connsiteX6" fmla="*/ 167306 w 553104"/>
                <a:gd name="connsiteY6" fmla="*/ 410156 h 565041"/>
                <a:gd name="connsiteX7" fmla="*/ 532431 w 553104"/>
                <a:gd name="connsiteY7" fmla="*/ 551444 h 56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3104" h="565041">
                  <a:moveTo>
                    <a:pt x="532431" y="551444"/>
                  </a:moveTo>
                  <a:cubicBezTo>
                    <a:pt x="581379" y="572611"/>
                    <a:pt x="537723" y="569964"/>
                    <a:pt x="460994" y="537156"/>
                  </a:cubicBezTo>
                  <a:cubicBezTo>
                    <a:pt x="384265" y="504348"/>
                    <a:pt x="148521" y="443494"/>
                    <a:pt x="72056" y="354594"/>
                  </a:cubicBezTo>
                  <a:cubicBezTo>
                    <a:pt x="-4409" y="265694"/>
                    <a:pt x="10408" y="33125"/>
                    <a:pt x="2206" y="3756"/>
                  </a:cubicBezTo>
                  <a:cubicBezTo>
                    <a:pt x="-5996" y="-25613"/>
                    <a:pt x="10409" y="125200"/>
                    <a:pt x="22844" y="178381"/>
                  </a:cubicBezTo>
                  <a:cubicBezTo>
                    <a:pt x="35279" y="231562"/>
                    <a:pt x="52742" y="284215"/>
                    <a:pt x="76819" y="322844"/>
                  </a:cubicBezTo>
                  <a:cubicBezTo>
                    <a:pt x="100896" y="361473"/>
                    <a:pt x="92958" y="373114"/>
                    <a:pt x="167306" y="410156"/>
                  </a:cubicBezTo>
                  <a:cubicBezTo>
                    <a:pt x="241654" y="447198"/>
                    <a:pt x="483483" y="530277"/>
                    <a:pt x="532431" y="551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: 図形 1308">
              <a:extLst>
                <a:ext uri="{FF2B5EF4-FFF2-40B4-BE49-F238E27FC236}">
                  <a16:creationId xmlns:a16="http://schemas.microsoft.com/office/drawing/2014/main" id="{64DDED65-6FD7-4A27-930A-969B16E6E173}"/>
                </a:ext>
              </a:extLst>
            </p:cNvPr>
            <p:cNvSpPr/>
            <p:nvPr/>
          </p:nvSpPr>
          <p:spPr>
            <a:xfrm>
              <a:off x="5445237" y="6229291"/>
              <a:ext cx="926989" cy="863748"/>
            </a:xfrm>
            <a:custGeom>
              <a:avLst/>
              <a:gdLst>
                <a:gd name="connsiteX0" fmla="*/ 926988 w 926989"/>
                <a:gd name="connsiteY0" fmla="*/ 59 h 863748"/>
                <a:gd name="connsiteX1" fmla="*/ 758713 w 926989"/>
                <a:gd name="connsiteY1" fmla="*/ 282634 h 863748"/>
                <a:gd name="connsiteX2" fmla="*/ 584088 w 926989"/>
                <a:gd name="connsiteY2" fmla="*/ 422334 h 863748"/>
                <a:gd name="connsiteX3" fmla="*/ 304688 w 926989"/>
                <a:gd name="connsiteY3" fmla="*/ 596959 h 863748"/>
                <a:gd name="connsiteX4" fmla="*/ 47513 w 926989"/>
                <a:gd name="connsiteY4" fmla="*/ 765234 h 863748"/>
                <a:gd name="connsiteX5" fmla="*/ 3063 w 926989"/>
                <a:gd name="connsiteY5" fmla="*/ 863659 h 863748"/>
                <a:gd name="connsiteX6" fmla="*/ 41163 w 926989"/>
                <a:gd name="connsiteY6" fmla="*/ 749359 h 863748"/>
                <a:gd name="connsiteX7" fmla="*/ 336438 w 926989"/>
                <a:gd name="connsiteY7" fmla="*/ 568384 h 863748"/>
                <a:gd name="connsiteX8" fmla="*/ 755538 w 926989"/>
                <a:gd name="connsiteY8" fmla="*/ 260409 h 863748"/>
                <a:gd name="connsiteX9" fmla="*/ 926988 w 926989"/>
                <a:gd name="connsiteY9" fmla="*/ 59 h 86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6989" h="863748">
                  <a:moveTo>
                    <a:pt x="926988" y="59"/>
                  </a:moveTo>
                  <a:cubicBezTo>
                    <a:pt x="927517" y="3763"/>
                    <a:pt x="815863" y="212255"/>
                    <a:pt x="758713" y="282634"/>
                  </a:cubicBezTo>
                  <a:cubicBezTo>
                    <a:pt x="701563" y="353013"/>
                    <a:pt x="659759" y="369947"/>
                    <a:pt x="584088" y="422334"/>
                  </a:cubicBezTo>
                  <a:cubicBezTo>
                    <a:pt x="508417" y="474721"/>
                    <a:pt x="304688" y="596959"/>
                    <a:pt x="304688" y="596959"/>
                  </a:cubicBezTo>
                  <a:cubicBezTo>
                    <a:pt x="215259" y="654109"/>
                    <a:pt x="97784" y="720784"/>
                    <a:pt x="47513" y="765234"/>
                  </a:cubicBezTo>
                  <a:cubicBezTo>
                    <a:pt x="-2758" y="809684"/>
                    <a:pt x="4121" y="866305"/>
                    <a:pt x="3063" y="863659"/>
                  </a:cubicBezTo>
                  <a:cubicBezTo>
                    <a:pt x="2005" y="861013"/>
                    <a:pt x="-14400" y="798572"/>
                    <a:pt x="41163" y="749359"/>
                  </a:cubicBezTo>
                  <a:cubicBezTo>
                    <a:pt x="96726" y="700146"/>
                    <a:pt x="217375" y="649876"/>
                    <a:pt x="336438" y="568384"/>
                  </a:cubicBezTo>
                  <a:cubicBezTo>
                    <a:pt x="455500" y="486892"/>
                    <a:pt x="654467" y="353542"/>
                    <a:pt x="755538" y="260409"/>
                  </a:cubicBezTo>
                  <a:cubicBezTo>
                    <a:pt x="856609" y="167276"/>
                    <a:pt x="926459" y="-3645"/>
                    <a:pt x="926988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: 図形 1309">
              <a:extLst>
                <a:ext uri="{FF2B5EF4-FFF2-40B4-BE49-F238E27FC236}">
                  <a16:creationId xmlns:a16="http://schemas.microsoft.com/office/drawing/2014/main" id="{F30B4BF9-4A3C-4BE5-8CCC-46E9C4BE79CE}"/>
                </a:ext>
              </a:extLst>
            </p:cNvPr>
            <p:cNvSpPr/>
            <p:nvPr/>
          </p:nvSpPr>
          <p:spPr>
            <a:xfrm>
              <a:off x="4844394" y="5993524"/>
              <a:ext cx="355329" cy="961693"/>
            </a:xfrm>
            <a:custGeom>
              <a:avLst/>
              <a:gdLst>
                <a:gd name="connsiteX0" fmla="*/ 656 w 355329"/>
                <a:gd name="connsiteY0" fmla="*/ 10401 h 961693"/>
                <a:gd name="connsiteX1" fmla="*/ 219731 w 355329"/>
                <a:gd name="connsiteY1" fmla="*/ 499351 h 961693"/>
                <a:gd name="connsiteX2" fmla="*/ 353081 w 355329"/>
                <a:gd name="connsiteY2" fmla="*/ 956551 h 961693"/>
                <a:gd name="connsiteX3" fmla="*/ 292756 w 355329"/>
                <a:gd name="connsiteY3" fmla="*/ 712076 h 961693"/>
                <a:gd name="connsiteX4" fmla="*/ 156231 w 355329"/>
                <a:gd name="connsiteY4" fmla="*/ 207251 h 961693"/>
                <a:gd name="connsiteX5" fmla="*/ 656 w 355329"/>
                <a:gd name="connsiteY5" fmla="*/ 10401 h 96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329" h="961693">
                  <a:moveTo>
                    <a:pt x="656" y="10401"/>
                  </a:moveTo>
                  <a:cubicBezTo>
                    <a:pt x="11239" y="59084"/>
                    <a:pt x="160994" y="341659"/>
                    <a:pt x="219731" y="499351"/>
                  </a:cubicBezTo>
                  <a:cubicBezTo>
                    <a:pt x="278469" y="657043"/>
                    <a:pt x="340910" y="921097"/>
                    <a:pt x="353081" y="956551"/>
                  </a:cubicBezTo>
                  <a:cubicBezTo>
                    <a:pt x="365252" y="992005"/>
                    <a:pt x="325564" y="836959"/>
                    <a:pt x="292756" y="712076"/>
                  </a:cubicBezTo>
                  <a:cubicBezTo>
                    <a:pt x="259948" y="587193"/>
                    <a:pt x="202268" y="321022"/>
                    <a:pt x="156231" y="207251"/>
                  </a:cubicBezTo>
                  <a:cubicBezTo>
                    <a:pt x="110194" y="93480"/>
                    <a:pt x="-9927" y="-38282"/>
                    <a:pt x="656" y="10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: 図形 1310">
              <a:extLst>
                <a:ext uri="{FF2B5EF4-FFF2-40B4-BE49-F238E27FC236}">
                  <a16:creationId xmlns:a16="http://schemas.microsoft.com/office/drawing/2014/main" id="{3916B7CC-F9E6-4830-B66B-49C0C0EC9618}"/>
                </a:ext>
              </a:extLst>
            </p:cNvPr>
            <p:cNvSpPr/>
            <p:nvPr/>
          </p:nvSpPr>
          <p:spPr>
            <a:xfrm>
              <a:off x="4883977" y="5999396"/>
              <a:ext cx="504608" cy="141137"/>
            </a:xfrm>
            <a:custGeom>
              <a:avLst/>
              <a:gdLst>
                <a:gd name="connsiteX0" fmla="*/ 15048 w 504608"/>
                <a:gd name="connsiteY0" fmla="*/ 4529 h 141137"/>
                <a:gd name="connsiteX1" fmla="*/ 497648 w 504608"/>
                <a:gd name="connsiteY1" fmla="*/ 7704 h 141137"/>
                <a:gd name="connsiteX2" fmla="*/ 291273 w 504608"/>
                <a:gd name="connsiteY2" fmla="*/ 55329 h 141137"/>
                <a:gd name="connsiteX3" fmla="*/ 154748 w 504608"/>
                <a:gd name="connsiteY3" fmla="*/ 68029 h 141137"/>
                <a:gd name="connsiteX4" fmla="*/ 132523 w 504608"/>
                <a:gd name="connsiteY4" fmla="*/ 141054 h 141137"/>
                <a:gd name="connsiteX5" fmla="*/ 122998 w 504608"/>
                <a:gd name="connsiteY5" fmla="*/ 52154 h 141137"/>
                <a:gd name="connsiteX6" fmla="*/ 15048 w 504608"/>
                <a:gd name="connsiteY6" fmla="*/ 4529 h 1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608" h="141137">
                  <a:moveTo>
                    <a:pt x="15048" y="4529"/>
                  </a:moveTo>
                  <a:cubicBezTo>
                    <a:pt x="77489" y="-2879"/>
                    <a:pt x="451611" y="-763"/>
                    <a:pt x="497648" y="7704"/>
                  </a:cubicBezTo>
                  <a:cubicBezTo>
                    <a:pt x="543685" y="16171"/>
                    <a:pt x="348423" y="45275"/>
                    <a:pt x="291273" y="55329"/>
                  </a:cubicBezTo>
                  <a:cubicBezTo>
                    <a:pt x="234123" y="65383"/>
                    <a:pt x="181206" y="53742"/>
                    <a:pt x="154748" y="68029"/>
                  </a:cubicBezTo>
                  <a:cubicBezTo>
                    <a:pt x="128290" y="82316"/>
                    <a:pt x="137815" y="143700"/>
                    <a:pt x="132523" y="141054"/>
                  </a:cubicBezTo>
                  <a:cubicBezTo>
                    <a:pt x="127231" y="138408"/>
                    <a:pt x="142577" y="71733"/>
                    <a:pt x="122998" y="52154"/>
                  </a:cubicBezTo>
                  <a:cubicBezTo>
                    <a:pt x="103419" y="32575"/>
                    <a:pt x="-47393" y="11937"/>
                    <a:pt x="15048" y="4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: 図形 1311">
              <a:extLst>
                <a:ext uri="{FF2B5EF4-FFF2-40B4-BE49-F238E27FC236}">
                  <a16:creationId xmlns:a16="http://schemas.microsoft.com/office/drawing/2014/main" id="{72E7538F-4AF9-42B8-A28C-DE5D52707220}"/>
                </a:ext>
              </a:extLst>
            </p:cNvPr>
            <p:cNvSpPr/>
            <p:nvPr/>
          </p:nvSpPr>
          <p:spPr>
            <a:xfrm>
              <a:off x="5472319" y="5927633"/>
              <a:ext cx="698814" cy="168367"/>
            </a:xfrm>
            <a:custGeom>
              <a:avLst/>
              <a:gdLst>
                <a:gd name="connsiteX0" fmla="*/ 1381 w 698814"/>
                <a:gd name="connsiteY0" fmla="*/ 92 h 168367"/>
                <a:gd name="connsiteX1" fmla="*/ 118856 w 698814"/>
                <a:gd name="connsiteY1" fmla="*/ 142967 h 168367"/>
                <a:gd name="connsiteX2" fmla="*/ 188706 w 698814"/>
                <a:gd name="connsiteY2" fmla="*/ 130267 h 168367"/>
                <a:gd name="connsiteX3" fmla="*/ 696706 w 698814"/>
                <a:gd name="connsiteY3" fmla="*/ 168367 h 168367"/>
                <a:gd name="connsiteX4" fmla="*/ 363331 w 698814"/>
                <a:gd name="connsiteY4" fmla="*/ 130267 h 168367"/>
                <a:gd name="connsiteX5" fmla="*/ 204581 w 698814"/>
                <a:gd name="connsiteY5" fmla="*/ 120742 h 168367"/>
                <a:gd name="connsiteX6" fmla="*/ 1381 w 698814"/>
                <a:gd name="connsiteY6" fmla="*/ 92 h 16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814" h="168367">
                  <a:moveTo>
                    <a:pt x="1381" y="92"/>
                  </a:moveTo>
                  <a:cubicBezTo>
                    <a:pt x="-12906" y="3796"/>
                    <a:pt x="87635" y="121271"/>
                    <a:pt x="118856" y="142967"/>
                  </a:cubicBezTo>
                  <a:cubicBezTo>
                    <a:pt x="150077" y="164663"/>
                    <a:pt x="92398" y="126034"/>
                    <a:pt x="188706" y="130267"/>
                  </a:cubicBezTo>
                  <a:cubicBezTo>
                    <a:pt x="285014" y="134500"/>
                    <a:pt x="667602" y="168367"/>
                    <a:pt x="696706" y="168367"/>
                  </a:cubicBezTo>
                  <a:cubicBezTo>
                    <a:pt x="725810" y="168367"/>
                    <a:pt x="445352" y="138204"/>
                    <a:pt x="363331" y="130267"/>
                  </a:cubicBezTo>
                  <a:cubicBezTo>
                    <a:pt x="281310" y="122330"/>
                    <a:pt x="263848" y="136617"/>
                    <a:pt x="204581" y="120742"/>
                  </a:cubicBezTo>
                  <a:cubicBezTo>
                    <a:pt x="145314" y="104867"/>
                    <a:pt x="15668" y="-3612"/>
                    <a:pt x="1381" y="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: 図形 1312">
              <a:extLst>
                <a:ext uri="{FF2B5EF4-FFF2-40B4-BE49-F238E27FC236}">
                  <a16:creationId xmlns:a16="http://schemas.microsoft.com/office/drawing/2014/main" id="{C6CF13DA-4211-4CC2-B181-EBA939A14C80}"/>
                </a:ext>
              </a:extLst>
            </p:cNvPr>
            <p:cNvSpPr/>
            <p:nvPr/>
          </p:nvSpPr>
          <p:spPr>
            <a:xfrm>
              <a:off x="5513785" y="5369979"/>
              <a:ext cx="122994" cy="448746"/>
            </a:xfrm>
            <a:custGeom>
              <a:avLst/>
              <a:gdLst>
                <a:gd name="connsiteX0" fmla="*/ 122898 w 122994"/>
                <a:gd name="connsiteY0" fmla="*/ 4 h 448746"/>
                <a:gd name="connsiteX1" fmla="*/ 12832 w 122994"/>
                <a:gd name="connsiteY1" fmla="*/ 268821 h 448746"/>
                <a:gd name="connsiteX2" fmla="*/ 4365 w 122994"/>
                <a:gd name="connsiteY2" fmla="*/ 448738 h 448746"/>
                <a:gd name="connsiteX3" fmla="*/ 31882 w 122994"/>
                <a:gd name="connsiteY3" fmla="*/ 275171 h 448746"/>
                <a:gd name="connsiteX4" fmla="*/ 122898 w 122994"/>
                <a:gd name="connsiteY4" fmla="*/ 4 h 44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94" h="448746">
                  <a:moveTo>
                    <a:pt x="122898" y="4"/>
                  </a:moveTo>
                  <a:cubicBezTo>
                    <a:pt x="119723" y="-1054"/>
                    <a:pt x="32587" y="194032"/>
                    <a:pt x="12832" y="268821"/>
                  </a:cubicBezTo>
                  <a:cubicBezTo>
                    <a:pt x="-6923" y="343610"/>
                    <a:pt x="1190" y="447680"/>
                    <a:pt x="4365" y="448738"/>
                  </a:cubicBezTo>
                  <a:cubicBezTo>
                    <a:pt x="7540" y="449796"/>
                    <a:pt x="13890" y="346432"/>
                    <a:pt x="31882" y="275171"/>
                  </a:cubicBezTo>
                  <a:cubicBezTo>
                    <a:pt x="49874" y="203910"/>
                    <a:pt x="126073" y="1062"/>
                    <a:pt x="122898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: 図形 1313">
              <a:extLst>
                <a:ext uri="{FF2B5EF4-FFF2-40B4-BE49-F238E27FC236}">
                  <a16:creationId xmlns:a16="http://schemas.microsoft.com/office/drawing/2014/main" id="{31903528-7570-4B45-A3C0-030472C013D0}"/>
                </a:ext>
              </a:extLst>
            </p:cNvPr>
            <p:cNvSpPr/>
            <p:nvPr/>
          </p:nvSpPr>
          <p:spPr>
            <a:xfrm>
              <a:off x="5451993" y="5418177"/>
              <a:ext cx="108494" cy="363129"/>
            </a:xfrm>
            <a:custGeom>
              <a:avLst/>
              <a:gdLst>
                <a:gd name="connsiteX0" fmla="*/ 108490 w 108494"/>
                <a:gd name="connsiteY0" fmla="*/ 490 h 363129"/>
                <a:gd name="connsiteX1" fmla="*/ 13240 w 108494"/>
                <a:gd name="connsiteY1" fmla="*/ 226973 h 363129"/>
                <a:gd name="connsiteX2" fmla="*/ 2657 w 108494"/>
                <a:gd name="connsiteY2" fmla="*/ 362440 h 363129"/>
                <a:gd name="connsiteX3" fmla="*/ 9007 w 108494"/>
                <a:gd name="connsiteY3" fmla="*/ 171940 h 363129"/>
                <a:gd name="connsiteX4" fmla="*/ 108490 w 108494"/>
                <a:gd name="connsiteY4" fmla="*/ 490 h 36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94" h="363129">
                  <a:moveTo>
                    <a:pt x="108490" y="490"/>
                  </a:moveTo>
                  <a:cubicBezTo>
                    <a:pt x="109195" y="9662"/>
                    <a:pt x="30879" y="166648"/>
                    <a:pt x="13240" y="226973"/>
                  </a:cubicBezTo>
                  <a:cubicBezTo>
                    <a:pt x="-4399" y="287298"/>
                    <a:pt x="3362" y="371612"/>
                    <a:pt x="2657" y="362440"/>
                  </a:cubicBezTo>
                  <a:cubicBezTo>
                    <a:pt x="1952" y="353268"/>
                    <a:pt x="-5810" y="230854"/>
                    <a:pt x="9007" y="171940"/>
                  </a:cubicBezTo>
                  <a:cubicBezTo>
                    <a:pt x="23824" y="113026"/>
                    <a:pt x="107785" y="-8682"/>
                    <a:pt x="108490" y="4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: 図形 1314">
              <a:extLst>
                <a:ext uri="{FF2B5EF4-FFF2-40B4-BE49-F238E27FC236}">
                  <a16:creationId xmlns:a16="http://schemas.microsoft.com/office/drawing/2014/main" id="{F7D24E0C-88DA-4193-B1B9-4A55C4013EA7}"/>
                </a:ext>
              </a:extLst>
            </p:cNvPr>
            <p:cNvSpPr/>
            <p:nvPr/>
          </p:nvSpPr>
          <p:spPr>
            <a:xfrm>
              <a:off x="5748867" y="6176433"/>
              <a:ext cx="515217" cy="95250"/>
            </a:xfrm>
            <a:custGeom>
              <a:avLst/>
              <a:gdLst>
                <a:gd name="connsiteX0" fmla="*/ 0 w 515217"/>
                <a:gd name="connsiteY0" fmla="*/ 0 h 95250"/>
                <a:gd name="connsiteX1" fmla="*/ 220133 w 515217"/>
                <a:gd name="connsiteY1" fmla="*/ 95250 h 95250"/>
                <a:gd name="connsiteX2" fmla="*/ 514350 w 515217"/>
                <a:gd name="connsiteY2" fmla="*/ 59267 h 95250"/>
                <a:gd name="connsiteX3" fmla="*/ 306916 w 515217"/>
                <a:gd name="connsiteY3" fmla="*/ 78317 h 95250"/>
                <a:gd name="connsiteX4" fmla="*/ 205316 w 515217"/>
                <a:gd name="connsiteY4" fmla="*/ 80434 h 95250"/>
                <a:gd name="connsiteX5" fmla="*/ 0 w 515217"/>
                <a:gd name="connsiteY5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217" h="95250">
                  <a:moveTo>
                    <a:pt x="0" y="0"/>
                  </a:moveTo>
                  <a:cubicBezTo>
                    <a:pt x="67204" y="42686"/>
                    <a:pt x="134408" y="85372"/>
                    <a:pt x="220133" y="95250"/>
                  </a:cubicBezTo>
                  <a:lnTo>
                    <a:pt x="514350" y="59267"/>
                  </a:lnTo>
                  <a:cubicBezTo>
                    <a:pt x="528814" y="56445"/>
                    <a:pt x="358422" y="74789"/>
                    <a:pt x="306916" y="78317"/>
                  </a:cubicBezTo>
                  <a:cubicBezTo>
                    <a:pt x="255410" y="81845"/>
                    <a:pt x="253999" y="90312"/>
                    <a:pt x="205316" y="80434"/>
                  </a:cubicBezTo>
                  <a:cubicBezTo>
                    <a:pt x="156633" y="70556"/>
                    <a:pt x="85724" y="44803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: 図形 1315">
              <a:extLst>
                <a:ext uri="{FF2B5EF4-FFF2-40B4-BE49-F238E27FC236}">
                  <a16:creationId xmlns:a16="http://schemas.microsoft.com/office/drawing/2014/main" id="{A8F85C96-F92D-449D-BB4F-F315A6F30365}"/>
                </a:ext>
              </a:extLst>
            </p:cNvPr>
            <p:cNvSpPr/>
            <p:nvPr/>
          </p:nvSpPr>
          <p:spPr>
            <a:xfrm>
              <a:off x="5603929" y="6250475"/>
              <a:ext cx="685501" cy="259392"/>
            </a:xfrm>
            <a:custGeom>
              <a:avLst/>
              <a:gdLst>
                <a:gd name="connsiteX0" fmla="*/ 1004 w 685501"/>
                <a:gd name="connsiteY0" fmla="*/ 86825 h 259392"/>
                <a:gd name="connsiteX1" fmla="*/ 326971 w 685501"/>
                <a:gd name="connsiteY1" fmla="*/ 203242 h 259392"/>
                <a:gd name="connsiteX2" fmla="*/ 379888 w 685501"/>
                <a:gd name="connsiteY2" fmla="*/ 258275 h 259392"/>
                <a:gd name="connsiteX3" fmla="*/ 456088 w 685501"/>
                <a:gd name="connsiteY3" fmla="*/ 156675 h 259392"/>
                <a:gd name="connsiteX4" fmla="*/ 621188 w 685501"/>
                <a:gd name="connsiteY4" fmla="*/ 93175 h 259392"/>
                <a:gd name="connsiteX5" fmla="*/ 684688 w 685501"/>
                <a:gd name="connsiteY5" fmla="*/ 42 h 259392"/>
                <a:gd name="connsiteX6" fmla="*/ 583088 w 685501"/>
                <a:gd name="connsiteY6" fmla="*/ 82592 h 259392"/>
                <a:gd name="connsiteX7" fmla="*/ 409521 w 685501"/>
                <a:gd name="connsiteY7" fmla="*/ 182075 h 259392"/>
                <a:gd name="connsiteX8" fmla="*/ 375654 w 685501"/>
                <a:gd name="connsiteY8" fmla="*/ 192658 h 259392"/>
                <a:gd name="connsiteX9" fmla="*/ 229604 w 685501"/>
                <a:gd name="connsiteY9" fmla="*/ 173608 h 259392"/>
                <a:gd name="connsiteX10" fmla="*/ 1004 w 685501"/>
                <a:gd name="connsiteY10" fmla="*/ 86825 h 25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501" h="259392">
                  <a:moveTo>
                    <a:pt x="1004" y="86825"/>
                  </a:moveTo>
                  <a:cubicBezTo>
                    <a:pt x="17232" y="91764"/>
                    <a:pt x="263824" y="174667"/>
                    <a:pt x="326971" y="203242"/>
                  </a:cubicBezTo>
                  <a:cubicBezTo>
                    <a:pt x="390118" y="231817"/>
                    <a:pt x="358369" y="266036"/>
                    <a:pt x="379888" y="258275"/>
                  </a:cubicBezTo>
                  <a:cubicBezTo>
                    <a:pt x="401407" y="250514"/>
                    <a:pt x="415871" y="184192"/>
                    <a:pt x="456088" y="156675"/>
                  </a:cubicBezTo>
                  <a:cubicBezTo>
                    <a:pt x="496305" y="129158"/>
                    <a:pt x="583088" y="119280"/>
                    <a:pt x="621188" y="93175"/>
                  </a:cubicBezTo>
                  <a:cubicBezTo>
                    <a:pt x="659288" y="67070"/>
                    <a:pt x="691038" y="1806"/>
                    <a:pt x="684688" y="42"/>
                  </a:cubicBezTo>
                  <a:cubicBezTo>
                    <a:pt x="678338" y="-1722"/>
                    <a:pt x="628949" y="52253"/>
                    <a:pt x="583088" y="82592"/>
                  </a:cubicBezTo>
                  <a:cubicBezTo>
                    <a:pt x="537227" y="112931"/>
                    <a:pt x="444093" y="163731"/>
                    <a:pt x="409521" y="182075"/>
                  </a:cubicBezTo>
                  <a:cubicBezTo>
                    <a:pt x="374949" y="200419"/>
                    <a:pt x="405640" y="194069"/>
                    <a:pt x="375654" y="192658"/>
                  </a:cubicBezTo>
                  <a:cubicBezTo>
                    <a:pt x="345668" y="191247"/>
                    <a:pt x="289576" y="188072"/>
                    <a:pt x="229604" y="173608"/>
                  </a:cubicBezTo>
                  <a:cubicBezTo>
                    <a:pt x="169632" y="159144"/>
                    <a:pt x="-15224" y="81886"/>
                    <a:pt x="1004" y="86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: 図形 1316">
              <a:extLst>
                <a:ext uri="{FF2B5EF4-FFF2-40B4-BE49-F238E27FC236}">
                  <a16:creationId xmlns:a16="http://schemas.microsoft.com/office/drawing/2014/main" id="{1A1FD871-4032-4363-BF66-7DAD73C2DC60}"/>
                </a:ext>
              </a:extLst>
            </p:cNvPr>
            <p:cNvSpPr/>
            <p:nvPr/>
          </p:nvSpPr>
          <p:spPr>
            <a:xfrm>
              <a:off x="5453851" y="5944882"/>
              <a:ext cx="149895" cy="368204"/>
            </a:xfrm>
            <a:custGeom>
              <a:avLst/>
              <a:gdLst>
                <a:gd name="connsiteX0" fmla="*/ 799 w 149895"/>
                <a:gd name="connsiteY0" fmla="*/ 835 h 368204"/>
                <a:gd name="connsiteX1" fmla="*/ 26199 w 149895"/>
                <a:gd name="connsiteY1" fmla="*/ 157468 h 368204"/>
                <a:gd name="connsiteX2" fmla="*/ 136266 w 149895"/>
                <a:gd name="connsiteY2" fmla="*/ 343735 h 368204"/>
                <a:gd name="connsiteX3" fmla="*/ 140499 w 149895"/>
                <a:gd name="connsiteY3" fmla="*/ 358551 h 368204"/>
                <a:gd name="connsiteX4" fmla="*/ 66416 w 149895"/>
                <a:gd name="connsiteY4" fmla="*/ 273885 h 368204"/>
                <a:gd name="connsiteX5" fmla="*/ 11382 w 149895"/>
                <a:gd name="connsiteY5" fmla="*/ 102435 h 368204"/>
                <a:gd name="connsiteX6" fmla="*/ 799 w 149895"/>
                <a:gd name="connsiteY6" fmla="*/ 835 h 36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895" h="368204">
                  <a:moveTo>
                    <a:pt x="799" y="835"/>
                  </a:moveTo>
                  <a:cubicBezTo>
                    <a:pt x="3269" y="10007"/>
                    <a:pt x="3621" y="100318"/>
                    <a:pt x="26199" y="157468"/>
                  </a:cubicBezTo>
                  <a:cubicBezTo>
                    <a:pt x="48777" y="214618"/>
                    <a:pt x="117216" y="310221"/>
                    <a:pt x="136266" y="343735"/>
                  </a:cubicBezTo>
                  <a:cubicBezTo>
                    <a:pt x="155316" y="377249"/>
                    <a:pt x="152141" y="370193"/>
                    <a:pt x="140499" y="358551"/>
                  </a:cubicBezTo>
                  <a:cubicBezTo>
                    <a:pt x="128857" y="346909"/>
                    <a:pt x="87935" y="316571"/>
                    <a:pt x="66416" y="273885"/>
                  </a:cubicBezTo>
                  <a:cubicBezTo>
                    <a:pt x="44897" y="231199"/>
                    <a:pt x="21260" y="144768"/>
                    <a:pt x="11382" y="102435"/>
                  </a:cubicBezTo>
                  <a:cubicBezTo>
                    <a:pt x="1504" y="60102"/>
                    <a:pt x="-1671" y="-8337"/>
                    <a:pt x="799" y="8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: 図形 1317">
              <a:extLst>
                <a:ext uri="{FF2B5EF4-FFF2-40B4-BE49-F238E27FC236}">
                  <a16:creationId xmlns:a16="http://schemas.microsoft.com/office/drawing/2014/main" id="{93AFB53A-D845-48C1-99FD-DD8A26542C53}"/>
                </a:ext>
              </a:extLst>
            </p:cNvPr>
            <p:cNvSpPr/>
            <p:nvPr/>
          </p:nvSpPr>
          <p:spPr>
            <a:xfrm>
              <a:off x="5520015" y="6089227"/>
              <a:ext cx="290309" cy="355676"/>
            </a:xfrm>
            <a:custGeom>
              <a:avLst/>
              <a:gdLst>
                <a:gd name="connsiteX0" fmla="*/ 290235 w 290309"/>
                <a:gd name="connsiteY0" fmla="*/ 423 h 355676"/>
                <a:gd name="connsiteX1" fmla="*/ 137835 w 290309"/>
                <a:gd name="connsiteY1" fmla="*/ 127423 h 355676"/>
                <a:gd name="connsiteX2" fmla="*/ 87035 w 290309"/>
                <a:gd name="connsiteY2" fmla="*/ 256540 h 355676"/>
                <a:gd name="connsiteX3" fmla="*/ 252 w 290309"/>
                <a:gd name="connsiteY3" fmla="*/ 353906 h 355676"/>
                <a:gd name="connsiteX4" fmla="*/ 116668 w 290309"/>
                <a:gd name="connsiteY4" fmla="*/ 171873 h 355676"/>
                <a:gd name="connsiteX5" fmla="*/ 290235 w 290309"/>
                <a:gd name="connsiteY5" fmla="*/ 423 h 3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309" h="355676">
                  <a:moveTo>
                    <a:pt x="290235" y="423"/>
                  </a:moveTo>
                  <a:cubicBezTo>
                    <a:pt x="293763" y="-6985"/>
                    <a:pt x="171702" y="84737"/>
                    <a:pt x="137835" y="127423"/>
                  </a:cubicBezTo>
                  <a:cubicBezTo>
                    <a:pt x="103968" y="170109"/>
                    <a:pt x="109965" y="218793"/>
                    <a:pt x="87035" y="256540"/>
                  </a:cubicBezTo>
                  <a:cubicBezTo>
                    <a:pt x="64104" y="294287"/>
                    <a:pt x="-4687" y="368017"/>
                    <a:pt x="252" y="353906"/>
                  </a:cubicBezTo>
                  <a:cubicBezTo>
                    <a:pt x="5191" y="339795"/>
                    <a:pt x="69749" y="228317"/>
                    <a:pt x="116668" y="171873"/>
                  </a:cubicBezTo>
                  <a:cubicBezTo>
                    <a:pt x="163587" y="115429"/>
                    <a:pt x="286707" y="7831"/>
                    <a:pt x="290235" y="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: 図形 1318">
              <a:extLst>
                <a:ext uri="{FF2B5EF4-FFF2-40B4-BE49-F238E27FC236}">
                  <a16:creationId xmlns:a16="http://schemas.microsoft.com/office/drawing/2014/main" id="{7EA88F3C-5CAC-477F-81EC-875DFAD8B5C0}"/>
                </a:ext>
              </a:extLst>
            </p:cNvPr>
            <p:cNvSpPr/>
            <p:nvPr/>
          </p:nvSpPr>
          <p:spPr>
            <a:xfrm>
              <a:off x="5427069" y="6106537"/>
              <a:ext cx="269079" cy="398237"/>
            </a:xfrm>
            <a:custGeom>
              <a:avLst/>
              <a:gdLst>
                <a:gd name="connsiteX0" fmla="*/ 268881 w 269079"/>
                <a:gd name="connsiteY0" fmla="*/ 46 h 398237"/>
                <a:gd name="connsiteX1" fmla="*/ 152464 w 269079"/>
                <a:gd name="connsiteY1" fmla="*/ 156680 h 398237"/>
                <a:gd name="connsiteX2" fmla="*/ 74148 w 269079"/>
                <a:gd name="connsiteY2" fmla="*/ 328130 h 398237"/>
                <a:gd name="connsiteX3" fmla="*/ 64 w 269079"/>
                <a:gd name="connsiteY3" fmla="*/ 397980 h 398237"/>
                <a:gd name="connsiteX4" fmla="*/ 86848 w 269079"/>
                <a:gd name="connsiteY4" fmla="*/ 306963 h 398237"/>
                <a:gd name="connsiteX5" fmla="*/ 177864 w 269079"/>
                <a:gd name="connsiteY5" fmla="*/ 141863 h 398237"/>
                <a:gd name="connsiteX6" fmla="*/ 268881 w 269079"/>
                <a:gd name="connsiteY6" fmla="*/ 46 h 39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79" h="398237">
                  <a:moveTo>
                    <a:pt x="268881" y="46"/>
                  </a:moveTo>
                  <a:cubicBezTo>
                    <a:pt x="264648" y="2515"/>
                    <a:pt x="184919" y="101999"/>
                    <a:pt x="152464" y="156680"/>
                  </a:cubicBezTo>
                  <a:cubicBezTo>
                    <a:pt x="120009" y="211361"/>
                    <a:pt x="99548" y="287913"/>
                    <a:pt x="74148" y="328130"/>
                  </a:cubicBezTo>
                  <a:cubicBezTo>
                    <a:pt x="48748" y="368347"/>
                    <a:pt x="-2053" y="401508"/>
                    <a:pt x="64" y="397980"/>
                  </a:cubicBezTo>
                  <a:cubicBezTo>
                    <a:pt x="2181" y="394452"/>
                    <a:pt x="57215" y="349649"/>
                    <a:pt x="86848" y="306963"/>
                  </a:cubicBezTo>
                  <a:cubicBezTo>
                    <a:pt x="116481" y="264277"/>
                    <a:pt x="147172" y="189841"/>
                    <a:pt x="177864" y="141863"/>
                  </a:cubicBezTo>
                  <a:cubicBezTo>
                    <a:pt x="208556" y="93885"/>
                    <a:pt x="273114" y="-2423"/>
                    <a:pt x="268881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: 図形 1319">
              <a:extLst>
                <a:ext uri="{FF2B5EF4-FFF2-40B4-BE49-F238E27FC236}">
                  <a16:creationId xmlns:a16="http://schemas.microsoft.com/office/drawing/2014/main" id="{5B8FFB3A-B7BE-45BF-8EA9-A0B96318AA32}"/>
                </a:ext>
              </a:extLst>
            </p:cNvPr>
            <p:cNvSpPr/>
            <p:nvPr/>
          </p:nvSpPr>
          <p:spPr>
            <a:xfrm>
              <a:off x="5329648" y="6083242"/>
              <a:ext cx="116692" cy="402316"/>
            </a:xfrm>
            <a:custGeom>
              <a:avLst/>
              <a:gdLst>
                <a:gd name="connsiteX0" fmla="*/ 119 w 116692"/>
                <a:gd name="connsiteY0" fmla="*/ 58 h 402316"/>
                <a:gd name="connsiteX1" fmla="*/ 89019 w 116692"/>
                <a:gd name="connsiteY1" fmla="*/ 239241 h 402316"/>
                <a:gd name="connsiteX2" fmla="*/ 101719 w 116692"/>
                <a:gd name="connsiteY2" fmla="*/ 402225 h 402316"/>
                <a:gd name="connsiteX3" fmla="*/ 110185 w 116692"/>
                <a:gd name="connsiteY3" fmla="*/ 218075 h 402316"/>
                <a:gd name="connsiteX4" fmla="*/ 119 w 116692"/>
                <a:gd name="connsiteY4" fmla="*/ 58 h 40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92" h="402316">
                  <a:moveTo>
                    <a:pt x="119" y="58"/>
                  </a:moveTo>
                  <a:cubicBezTo>
                    <a:pt x="-3409" y="3586"/>
                    <a:pt x="72086" y="172213"/>
                    <a:pt x="89019" y="239241"/>
                  </a:cubicBezTo>
                  <a:cubicBezTo>
                    <a:pt x="105952" y="306269"/>
                    <a:pt x="98191" y="405753"/>
                    <a:pt x="101719" y="402225"/>
                  </a:cubicBezTo>
                  <a:cubicBezTo>
                    <a:pt x="105247" y="398697"/>
                    <a:pt x="127471" y="283339"/>
                    <a:pt x="110185" y="218075"/>
                  </a:cubicBezTo>
                  <a:cubicBezTo>
                    <a:pt x="92899" y="152811"/>
                    <a:pt x="3647" y="-3470"/>
                    <a:pt x="119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: 図形 1320">
              <a:extLst>
                <a:ext uri="{FF2B5EF4-FFF2-40B4-BE49-F238E27FC236}">
                  <a16:creationId xmlns:a16="http://schemas.microsoft.com/office/drawing/2014/main" id="{BEB0939C-029A-457D-A046-EC6D4462E4B1}"/>
                </a:ext>
              </a:extLst>
            </p:cNvPr>
            <p:cNvSpPr/>
            <p:nvPr/>
          </p:nvSpPr>
          <p:spPr>
            <a:xfrm>
              <a:off x="5270406" y="6110578"/>
              <a:ext cx="127051" cy="381917"/>
            </a:xfrm>
            <a:custGeom>
              <a:avLst/>
              <a:gdLst>
                <a:gd name="connsiteX0" fmla="*/ 94 w 127051"/>
                <a:gd name="connsiteY0" fmla="*/ 239 h 381917"/>
                <a:gd name="connsiteX1" fmla="*/ 33961 w 127051"/>
                <a:gd name="connsiteY1" fmla="*/ 152639 h 381917"/>
                <a:gd name="connsiteX2" fmla="*/ 124977 w 127051"/>
                <a:gd name="connsiteY2" fmla="*/ 379122 h 381917"/>
                <a:gd name="connsiteX3" fmla="*/ 93227 w 127051"/>
                <a:gd name="connsiteY3" fmla="*/ 269055 h 381917"/>
                <a:gd name="connsiteX4" fmla="*/ 42427 w 127051"/>
                <a:gd name="connsiteY4" fmla="*/ 120889 h 381917"/>
                <a:gd name="connsiteX5" fmla="*/ 94 w 127051"/>
                <a:gd name="connsiteY5" fmla="*/ 239 h 38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051" h="381917">
                  <a:moveTo>
                    <a:pt x="94" y="239"/>
                  </a:moveTo>
                  <a:cubicBezTo>
                    <a:pt x="-1317" y="5531"/>
                    <a:pt x="13147" y="89492"/>
                    <a:pt x="33961" y="152639"/>
                  </a:cubicBezTo>
                  <a:cubicBezTo>
                    <a:pt x="54775" y="215786"/>
                    <a:pt x="115099" y="359719"/>
                    <a:pt x="124977" y="379122"/>
                  </a:cubicBezTo>
                  <a:cubicBezTo>
                    <a:pt x="134855" y="398525"/>
                    <a:pt x="106985" y="312094"/>
                    <a:pt x="93227" y="269055"/>
                  </a:cubicBezTo>
                  <a:cubicBezTo>
                    <a:pt x="79469" y="226016"/>
                    <a:pt x="56891" y="163222"/>
                    <a:pt x="42427" y="120889"/>
                  </a:cubicBezTo>
                  <a:cubicBezTo>
                    <a:pt x="27963" y="78556"/>
                    <a:pt x="1505" y="-5053"/>
                    <a:pt x="94" y="2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: 図形 1321">
              <a:extLst>
                <a:ext uri="{FF2B5EF4-FFF2-40B4-BE49-F238E27FC236}">
                  <a16:creationId xmlns:a16="http://schemas.microsoft.com/office/drawing/2014/main" id="{126BC1EF-369A-47CF-B094-6DC4CB667964}"/>
                </a:ext>
              </a:extLst>
            </p:cNvPr>
            <p:cNvSpPr/>
            <p:nvPr/>
          </p:nvSpPr>
          <p:spPr>
            <a:xfrm>
              <a:off x="5471582" y="5977294"/>
              <a:ext cx="311197" cy="134407"/>
            </a:xfrm>
            <a:custGeom>
              <a:avLst/>
              <a:gdLst>
                <a:gd name="connsiteX0" fmla="*/ 1 w 311197"/>
                <a:gd name="connsiteY0" fmla="*/ 173 h 134407"/>
                <a:gd name="connsiteX1" fmla="*/ 74085 w 311197"/>
                <a:gd name="connsiteY1" fmla="*/ 127173 h 134407"/>
                <a:gd name="connsiteX2" fmla="*/ 131235 w 311197"/>
                <a:gd name="connsiteY2" fmla="*/ 118706 h 134407"/>
                <a:gd name="connsiteX3" fmla="*/ 311151 w 311197"/>
                <a:gd name="connsiteY3" fmla="*/ 118706 h 134407"/>
                <a:gd name="connsiteX4" fmla="*/ 148168 w 311197"/>
                <a:gd name="connsiteY4" fmla="*/ 108123 h 134407"/>
                <a:gd name="connsiteX5" fmla="*/ 71968 w 311197"/>
                <a:gd name="connsiteY5" fmla="*/ 99656 h 134407"/>
                <a:gd name="connsiteX6" fmla="*/ 1 w 311197"/>
                <a:gd name="connsiteY6" fmla="*/ 173 h 13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97" h="134407">
                  <a:moveTo>
                    <a:pt x="1" y="173"/>
                  </a:moveTo>
                  <a:cubicBezTo>
                    <a:pt x="354" y="4759"/>
                    <a:pt x="52213" y="107418"/>
                    <a:pt x="74085" y="127173"/>
                  </a:cubicBezTo>
                  <a:cubicBezTo>
                    <a:pt x="95957" y="146928"/>
                    <a:pt x="91724" y="120117"/>
                    <a:pt x="131235" y="118706"/>
                  </a:cubicBezTo>
                  <a:cubicBezTo>
                    <a:pt x="170746" y="117295"/>
                    <a:pt x="308329" y="120470"/>
                    <a:pt x="311151" y="118706"/>
                  </a:cubicBezTo>
                  <a:cubicBezTo>
                    <a:pt x="313973" y="116942"/>
                    <a:pt x="188032" y="111298"/>
                    <a:pt x="148168" y="108123"/>
                  </a:cubicBezTo>
                  <a:cubicBezTo>
                    <a:pt x="108304" y="104948"/>
                    <a:pt x="97721" y="116237"/>
                    <a:pt x="71968" y="99656"/>
                  </a:cubicBezTo>
                  <a:cubicBezTo>
                    <a:pt x="46215" y="83075"/>
                    <a:pt x="-352" y="-4413"/>
                    <a:pt x="1" y="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: 図形 1322">
              <a:extLst>
                <a:ext uri="{FF2B5EF4-FFF2-40B4-BE49-F238E27FC236}">
                  <a16:creationId xmlns:a16="http://schemas.microsoft.com/office/drawing/2014/main" id="{22E6B060-415F-434D-B3F4-3ED7CA0C08B8}"/>
                </a:ext>
              </a:extLst>
            </p:cNvPr>
            <p:cNvSpPr/>
            <p:nvPr/>
          </p:nvSpPr>
          <p:spPr>
            <a:xfrm>
              <a:off x="5163960" y="6201348"/>
              <a:ext cx="145783" cy="337229"/>
            </a:xfrm>
            <a:custGeom>
              <a:avLst/>
              <a:gdLst>
                <a:gd name="connsiteX0" fmla="*/ 2823 w 145783"/>
                <a:gd name="connsiteY0" fmla="*/ 485 h 337229"/>
                <a:gd name="connsiteX1" fmla="*/ 23990 w 145783"/>
                <a:gd name="connsiteY1" fmla="*/ 148652 h 337229"/>
                <a:gd name="connsiteX2" fmla="*/ 110773 w 145783"/>
                <a:gd name="connsiteY2" fmla="*/ 243902 h 337229"/>
                <a:gd name="connsiteX3" fmla="*/ 144640 w 145783"/>
                <a:gd name="connsiteY3" fmla="*/ 337035 h 337229"/>
                <a:gd name="connsiteX4" fmla="*/ 125590 w 145783"/>
                <a:gd name="connsiteY4" fmla="*/ 218502 h 337229"/>
                <a:gd name="connsiteX5" fmla="*/ 13407 w 145783"/>
                <a:gd name="connsiteY5" fmla="*/ 104202 h 337229"/>
                <a:gd name="connsiteX6" fmla="*/ 2823 w 145783"/>
                <a:gd name="connsiteY6" fmla="*/ 485 h 33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783" h="337229">
                  <a:moveTo>
                    <a:pt x="2823" y="485"/>
                  </a:moveTo>
                  <a:cubicBezTo>
                    <a:pt x="4587" y="7893"/>
                    <a:pt x="5998" y="108083"/>
                    <a:pt x="23990" y="148652"/>
                  </a:cubicBezTo>
                  <a:cubicBezTo>
                    <a:pt x="41982" y="189221"/>
                    <a:pt x="90665" y="212505"/>
                    <a:pt x="110773" y="243902"/>
                  </a:cubicBezTo>
                  <a:cubicBezTo>
                    <a:pt x="130881" y="275299"/>
                    <a:pt x="142171" y="341268"/>
                    <a:pt x="144640" y="337035"/>
                  </a:cubicBezTo>
                  <a:cubicBezTo>
                    <a:pt x="147109" y="332802"/>
                    <a:pt x="147462" y="257307"/>
                    <a:pt x="125590" y="218502"/>
                  </a:cubicBezTo>
                  <a:cubicBezTo>
                    <a:pt x="103718" y="179697"/>
                    <a:pt x="33163" y="135952"/>
                    <a:pt x="13407" y="104202"/>
                  </a:cubicBezTo>
                  <a:cubicBezTo>
                    <a:pt x="-6349" y="72452"/>
                    <a:pt x="1059" y="-6923"/>
                    <a:pt x="2823" y="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: 図形 1323">
              <a:extLst>
                <a:ext uri="{FF2B5EF4-FFF2-40B4-BE49-F238E27FC236}">
                  <a16:creationId xmlns:a16="http://schemas.microsoft.com/office/drawing/2014/main" id="{A21B4FEB-A01B-4EC1-9BD3-A9C3A482CF56}"/>
                </a:ext>
              </a:extLst>
            </p:cNvPr>
            <p:cNvSpPr/>
            <p:nvPr/>
          </p:nvSpPr>
          <p:spPr>
            <a:xfrm>
              <a:off x="5062882" y="6137856"/>
              <a:ext cx="238222" cy="369651"/>
            </a:xfrm>
            <a:custGeom>
              <a:avLst/>
              <a:gdLst>
                <a:gd name="connsiteX0" fmla="*/ 2301 w 238222"/>
                <a:gd name="connsiteY0" fmla="*/ 2594 h 369651"/>
                <a:gd name="connsiteX1" fmla="*/ 31935 w 238222"/>
                <a:gd name="connsiteY1" fmla="*/ 250244 h 369651"/>
                <a:gd name="connsiteX2" fmla="*/ 235135 w 238222"/>
                <a:gd name="connsiteY2" fmla="*/ 366661 h 369651"/>
                <a:gd name="connsiteX3" fmla="*/ 148351 w 238222"/>
                <a:gd name="connsiteY3" fmla="*/ 328561 h 369651"/>
                <a:gd name="connsiteX4" fmla="*/ 61568 w 238222"/>
                <a:gd name="connsiteY4" fmla="*/ 256594 h 369651"/>
                <a:gd name="connsiteX5" fmla="*/ 8651 w 238222"/>
                <a:gd name="connsiteY5" fmla="*/ 129594 h 369651"/>
                <a:gd name="connsiteX6" fmla="*/ 2301 w 238222"/>
                <a:gd name="connsiteY6" fmla="*/ 2594 h 36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222" h="369651">
                  <a:moveTo>
                    <a:pt x="2301" y="2594"/>
                  </a:moveTo>
                  <a:cubicBezTo>
                    <a:pt x="6182" y="22702"/>
                    <a:pt x="-6871" y="189566"/>
                    <a:pt x="31935" y="250244"/>
                  </a:cubicBezTo>
                  <a:cubicBezTo>
                    <a:pt x="70741" y="310922"/>
                    <a:pt x="215732" y="353608"/>
                    <a:pt x="235135" y="366661"/>
                  </a:cubicBezTo>
                  <a:cubicBezTo>
                    <a:pt x="254538" y="379714"/>
                    <a:pt x="177279" y="346905"/>
                    <a:pt x="148351" y="328561"/>
                  </a:cubicBezTo>
                  <a:cubicBezTo>
                    <a:pt x="119423" y="310217"/>
                    <a:pt x="84851" y="289755"/>
                    <a:pt x="61568" y="256594"/>
                  </a:cubicBezTo>
                  <a:cubicBezTo>
                    <a:pt x="38285" y="223433"/>
                    <a:pt x="18529" y="174749"/>
                    <a:pt x="8651" y="129594"/>
                  </a:cubicBezTo>
                  <a:cubicBezTo>
                    <a:pt x="-1227" y="84439"/>
                    <a:pt x="-1580" y="-17514"/>
                    <a:pt x="2301" y="25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: 図形 1324">
              <a:extLst>
                <a:ext uri="{FF2B5EF4-FFF2-40B4-BE49-F238E27FC236}">
                  <a16:creationId xmlns:a16="http://schemas.microsoft.com/office/drawing/2014/main" id="{D004848E-D7EF-4755-A29B-9BEEEDD82F86}"/>
                </a:ext>
              </a:extLst>
            </p:cNvPr>
            <p:cNvSpPr/>
            <p:nvPr/>
          </p:nvSpPr>
          <p:spPr>
            <a:xfrm>
              <a:off x="4963583" y="5784593"/>
              <a:ext cx="38102" cy="390210"/>
            </a:xfrm>
            <a:custGeom>
              <a:avLst/>
              <a:gdLst>
                <a:gd name="connsiteX0" fmla="*/ 38100 w 38102"/>
                <a:gd name="connsiteY0" fmla="*/ 257 h 390210"/>
                <a:gd name="connsiteX1" fmla="*/ 0 w 38102"/>
                <a:gd name="connsiteY1" fmla="*/ 211924 h 390210"/>
                <a:gd name="connsiteX2" fmla="*/ 38100 w 38102"/>
                <a:gd name="connsiteY2" fmla="*/ 389724 h 390210"/>
                <a:gd name="connsiteX3" fmla="*/ 2117 w 38102"/>
                <a:gd name="connsiteY3" fmla="*/ 256374 h 390210"/>
                <a:gd name="connsiteX4" fmla="*/ 38100 w 38102"/>
                <a:gd name="connsiteY4" fmla="*/ 257 h 39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2" h="390210">
                  <a:moveTo>
                    <a:pt x="38100" y="257"/>
                  </a:moveTo>
                  <a:cubicBezTo>
                    <a:pt x="37747" y="-7151"/>
                    <a:pt x="0" y="147013"/>
                    <a:pt x="0" y="211924"/>
                  </a:cubicBezTo>
                  <a:cubicBezTo>
                    <a:pt x="0" y="276835"/>
                    <a:pt x="37747" y="382316"/>
                    <a:pt x="38100" y="389724"/>
                  </a:cubicBezTo>
                  <a:cubicBezTo>
                    <a:pt x="38453" y="397132"/>
                    <a:pt x="-353" y="318463"/>
                    <a:pt x="2117" y="256374"/>
                  </a:cubicBezTo>
                  <a:cubicBezTo>
                    <a:pt x="4586" y="194285"/>
                    <a:pt x="38453" y="7665"/>
                    <a:pt x="38100" y="2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: 図形 1325">
              <a:extLst>
                <a:ext uri="{FF2B5EF4-FFF2-40B4-BE49-F238E27FC236}">
                  <a16:creationId xmlns:a16="http://schemas.microsoft.com/office/drawing/2014/main" id="{0DC79FBC-DC89-49F0-A5A4-64B4033D5615}"/>
                </a:ext>
              </a:extLst>
            </p:cNvPr>
            <p:cNvSpPr/>
            <p:nvPr/>
          </p:nvSpPr>
          <p:spPr>
            <a:xfrm>
              <a:off x="4739070" y="6006924"/>
              <a:ext cx="303712" cy="582964"/>
            </a:xfrm>
            <a:custGeom>
              <a:avLst/>
              <a:gdLst>
                <a:gd name="connsiteX0" fmla="*/ 147 w 303712"/>
                <a:gd name="connsiteY0" fmla="*/ 176 h 582964"/>
                <a:gd name="connsiteX1" fmla="*/ 129263 w 303712"/>
                <a:gd name="connsiteY1" fmla="*/ 127176 h 582964"/>
                <a:gd name="connsiteX2" fmla="*/ 300713 w 303712"/>
                <a:gd name="connsiteY2" fmla="*/ 575909 h 582964"/>
                <a:gd name="connsiteX3" fmla="*/ 228747 w 303712"/>
                <a:gd name="connsiteY3" fmla="*/ 381176 h 582964"/>
                <a:gd name="connsiteX4" fmla="*/ 105980 w 303712"/>
                <a:gd name="connsiteY4" fmla="*/ 106009 h 582964"/>
                <a:gd name="connsiteX5" fmla="*/ 147 w 303712"/>
                <a:gd name="connsiteY5" fmla="*/ 176 h 58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712" h="582964">
                  <a:moveTo>
                    <a:pt x="147" y="176"/>
                  </a:moveTo>
                  <a:cubicBezTo>
                    <a:pt x="4027" y="3704"/>
                    <a:pt x="79169" y="31221"/>
                    <a:pt x="129263" y="127176"/>
                  </a:cubicBezTo>
                  <a:cubicBezTo>
                    <a:pt x="179357" y="223132"/>
                    <a:pt x="284132" y="533576"/>
                    <a:pt x="300713" y="575909"/>
                  </a:cubicBezTo>
                  <a:cubicBezTo>
                    <a:pt x="317294" y="618242"/>
                    <a:pt x="261202" y="459493"/>
                    <a:pt x="228747" y="381176"/>
                  </a:cubicBezTo>
                  <a:cubicBezTo>
                    <a:pt x="196292" y="302859"/>
                    <a:pt x="141963" y="165628"/>
                    <a:pt x="105980" y="106009"/>
                  </a:cubicBezTo>
                  <a:cubicBezTo>
                    <a:pt x="69997" y="46390"/>
                    <a:pt x="-3733" y="-3352"/>
                    <a:pt x="147" y="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: 図形 1326">
              <a:extLst>
                <a:ext uri="{FF2B5EF4-FFF2-40B4-BE49-F238E27FC236}">
                  <a16:creationId xmlns:a16="http://schemas.microsoft.com/office/drawing/2014/main" id="{F300FB7A-14C5-476D-99EB-72E5F4292FCB}"/>
                </a:ext>
              </a:extLst>
            </p:cNvPr>
            <p:cNvSpPr/>
            <p:nvPr/>
          </p:nvSpPr>
          <p:spPr>
            <a:xfrm>
              <a:off x="5682100" y="5603070"/>
              <a:ext cx="81654" cy="377516"/>
            </a:xfrm>
            <a:custGeom>
              <a:avLst/>
              <a:gdLst>
                <a:gd name="connsiteX0" fmla="*/ 81583 w 81654"/>
                <a:gd name="connsiteY0" fmla="*/ 376513 h 377516"/>
                <a:gd name="connsiteX1" fmla="*/ 1150 w 81654"/>
                <a:gd name="connsiteY1" fmla="*/ 196597 h 377516"/>
                <a:gd name="connsiteX2" fmla="*/ 32900 w 81654"/>
                <a:gd name="connsiteY2" fmla="*/ 1863 h 377516"/>
                <a:gd name="connsiteX3" fmla="*/ 15967 w 81654"/>
                <a:gd name="connsiteY3" fmla="*/ 114047 h 377516"/>
                <a:gd name="connsiteX4" fmla="*/ 81583 w 81654"/>
                <a:gd name="connsiteY4" fmla="*/ 376513 h 37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54" h="377516">
                  <a:moveTo>
                    <a:pt x="81583" y="376513"/>
                  </a:moveTo>
                  <a:cubicBezTo>
                    <a:pt x="79114" y="390271"/>
                    <a:pt x="9264" y="259038"/>
                    <a:pt x="1150" y="196597"/>
                  </a:cubicBezTo>
                  <a:cubicBezTo>
                    <a:pt x="-6964" y="134156"/>
                    <a:pt x="30431" y="15621"/>
                    <a:pt x="32900" y="1863"/>
                  </a:cubicBezTo>
                  <a:cubicBezTo>
                    <a:pt x="35369" y="-11895"/>
                    <a:pt x="10323" y="53016"/>
                    <a:pt x="15967" y="114047"/>
                  </a:cubicBezTo>
                  <a:cubicBezTo>
                    <a:pt x="21611" y="175078"/>
                    <a:pt x="84052" y="362755"/>
                    <a:pt x="81583" y="3765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: 図形 1327">
              <a:extLst>
                <a:ext uri="{FF2B5EF4-FFF2-40B4-BE49-F238E27FC236}">
                  <a16:creationId xmlns:a16="http://schemas.microsoft.com/office/drawing/2014/main" id="{0F191D65-AB60-4240-8138-F43AED13696F}"/>
                </a:ext>
              </a:extLst>
            </p:cNvPr>
            <p:cNvSpPr/>
            <p:nvPr/>
          </p:nvSpPr>
          <p:spPr>
            <a:xfrm>
              <a:off x="6219807" y="6100330"/>
              <a:ext cx="727349" cy="435084"/>
            </a:xfrm>
            <a:custGeom>
              <a:avLst/>
              <a:gdLst>
                <a:gd name="connsiteX0" fmla="*/ 727093 w 727349"/>
                <a:gd name="connsiteY0" fmla="*/ 2020 h 435084"/>
                <a:gd name="connsiteX1" fmla="*/ 374668 w 727349"/>
                <a:gd name="connsiteY1" fmla="*/ 268720 h 435084"/>
                <a:gd name="connsiteX2" fmla="*/ 244493 w 727349"/>
                <a:gd name="connsiteY2" fmla="*/ 363970 h 435084"/>
                <a:gd name="connsiteX3" fmla="*/ 18 w 727349"/>
                <a:gd name="connsiteY3" fmla="*/ 433820 h 435084"/>
                <a:gd name="connsiteX4" fmla="*/ 257193 w 727349"/>
                <a:gd name="connsiteY4" fmla="*/ 303645 h 435084"/>
                <a:gd name="connsiteX5" fmla="*/ 428643 w 727349"/>
                <a:gd name="connsiteY5" fmla="*/ 154420 h 435084"/>
                <a:gd name="connsiteX6" fmla="*/ 727093 w 727349"/>
                <a:gd name="connsiteY6" fmla="*/ 2020 h 43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7349" h="435084">
                  <a:moveTo>
                    <a:pt x="727093" y="2020"/>
                  </a:moveTo>
                  <a:cubicBezTo>
                    <a:pt x="718097" y="21070"/>
                    <a:pt x="374668" y="268720"/>
                    <a:pt x="374668" y="268720"/>
                  </a:cubicBezTo>
                  <a:cubicBezTo>
                    <a:pt x="294235" y="329045"/>
                    <a:pt x="306935" y="336453"/>
                    <a:pt x="244493" y="363970"/>
                  </a:cubicBezTo>
                  <a:cubicBezTo>
                    <a:pt x="182051" y="391487"/>
                    <a:pt x="-2099" y="443874"/>
                    <a:pt x="18" y="433820"/>
                  </a:cubicBezTo>
                  <a:cubicBezTo>
                    <a:pt x="2135" y="423766"/>
                    <a:pt x="185756" y="350212"/>
                    <a:pt x="257193" y="303645"/>
                  </a:cubicBezTo>
                  <a:cubicBezTo>
                    <a:pt x="328630" y="257078"/>
                    <a:pt x="351385" y="205220"/>
                    <a:pt x="428643" y="154420"/>
                  </a:cubicBezTo>
                  <a:cubicBezTo>
                    <a:pt x="505901" y="103620"/>
                    <a:pt x="736089" y="-17030"/>
                    <a:pt x="727093" y="20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: 図形 1328">
              <a:extLst>
                <a:ext uri="{FF2B5EF4-FFF2-40B4-BE49-F238E27FC236}">
                  <a16:creationId xmlns:a16="http://schemas.microsoft.com/office/drawing/2014/main" id="{61D79312-C7AF-4123-A801-82D853004F76}"/>
                </a:ext>
              </a:extLst>
            </p:cNvPr>
            <p:cNvSpPr/>
            <p:nvPr/>
          </p:nvSpPr>
          <p:spPr>
            <a:xfrm>
              <a:off x="330392" y="6841293"/>
              <a:ext cx="362314" cy="144461"/>
            </a:xfrm>
            <a:custGeom>
              <a:avLst/>
              <a:gdLst>
                <a:gd name="connsiteX0" fmla="*/ 361758 w 362314"/>
                <a:gd name="connsiteY0" fmla="*/ 143707 h 144461"/>
                <a:gd name="connsiteX1" fmla="*/ 155383 w 362314"/>
                <a:gd name="connsiteY1" fmla="*/ 832 h 144461"/>
                <a:gd name="connsiteX2" fmla="*/ 2983 w 362314"/>
                <a:gd name="connsiteY2" fmla="*/ 83382 h 144461"/>
                <a:gd name="connsiteX3" fmla="*/ 66483 w 362314"/>
                <a:gd name="connsiteY3" fmla="*/ 51632 h 144461"/>
                <a:gd name="connsiteX4" fmla="*/ 212533 w 362314"/>
                <a:gd name="connsiteY4" fmla="*/ 57982 h 144461"/>
                <a:gd name="connsiteX5" fmla="*/ 361758 w 362314"/>
                <a:gd name="connsiteY5" fmla="*/ 143707 h 14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314" h="144461">
                  <a:moveTo>
                    <a:pt x="361758" y="143707"/>
                  </a:moveTo>
                  <a:cubicBezTo>
                    <a:pt x="352233" y="134182"/>
                    <a:pt x="215179" y="10886"/>
                    <a:pt x="155383" y="832"/>
                  </a:cubicBezTo>
                  <a:cubicBezTo>
                    <a:pt x="95587" y="-9222"/>
                    <a:pt x="17800" y="74915"/>
                    <a:pt x="2983" y="83382"/>
                  </a:cubicBezTo>
                  <a:cubicBezTo>
                    <a:pt x="-11834" y="91849"/>
                    <a:pt x="31558" y="55865"/>
                    <a:pt x="66483" y="51632"/>
                  </a:cubicBezTo>
                  <a:cubicBezTo>
                    <a:pt x="101408" y="47399"/>
                    <a:pt x="169141" y="46340"/>
                    <a:pt x="212533" y="57982"/>
                  </a:cubicBezTo>
                  <a:cubicBezTo>
                    <a:pt x="255925" y="69624"/>
                    <a:pt x="371283" y="153232"/>
                    <a:pt x="361758" y="143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: 図形 1329">
              <a:extLst>
                <a:ext uri="{FF2B5EF4-FFF2-40B4-BE49-F238E27FC236}">
                  <a16:creationId xmlns:a16="http://schemas.microsoft.com/office/drawing/2014/main" id="{EA148188-51D1-4557-8BC4-F9F05CBADF00}"/>
                </a:ext>
              </a:extLst>
            </p:cNvPr>
            <p:cNvSpPr/>
            <p:nvPr/>
          </p:nvSpPr>
          <p:spPr>
            <a:xfrm>
              <a:off x="354460" y="6918316"/>
              <a:ext cx="122970" cy="1364537"/>
            </a:xfrm>
            <a:custGeom>
              <a:avLst/>
              <a:gdLst>
                <a:gd name="connsiteX0" fmla="*/ 4315 w 122970"/>
                <a:gd name="connsiteY0" fmla="*/ 9 h 1364537"/>
                <a:gd name="connsiteX1" fmla="*/ 10665 w 122970"/>
                <a:gd name="connsiteY1" fmla="*/ 746134 h 1364537"/>
                <a:gd name="connsiteX2" fmla="*/ 118615 w 122970"/>
                <a:gd name="connsiteY2" fmla="*/ 1352559 h 1364537"/>
                <a:gd name="connsiteX3" fmla="*/ 93215 w 122970"/>
                <a:gd name="connsiteY3" fmla="*/ 1117609 h 1364537"/>
                <a:gd name="connsiteX4" fmla="*/ 13840 w 122970"/>
                <a:gd name="connsiteY4" fmla="*/ 730259 h 1364537"/>
                <a:gd name="connsiteX5" fmla="*/ 4315 w 122970"/>
                <a:gd name="connsiteY5" fmla="*/ 9 h 136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70" h="1364537">
                  <a:moveTo>
                    <a:pt x="4315" y="9"/>
                  </a:moveTo>
                  <a:cubicBezTo>
                    <a:pt x="3786" y="2655"/>
                    <a:pt x="-8385" y="520709"/>
                    <a:pt x="10665" y="746134"/>
                  </a:cubicBezTo>
                  <a:cubicBezTo>
                    <a:pt x="29715" y="971559"/>
                    <a:pt x="104857" y="1290647"/>
                    <a:pt x="118615" y="1352559"/>
                  </a:cubicBezTo>
                  <a:cubicBezTo>
                    <a:pt x="132373" y="1414471"/>
                    <a:pt x="110677" y="1221326"/>
                    <a:pt x="93215" y="1117609"/>
                  </a:cubicBezTo>
                  <a:cubicBezTo>
                    <a:pt x="75753" y="1013892"/>
                    <a:pt x="22307" y="914938"/>
                    <a:pt x="13840" y="730259"/>
                  </a:cubicBezTo>
                  <a:cubicBezTo>
                    <a:pt x="5373" y="545580"/>
                    <a:pt x="4844" y="-2637"/>
                    <a:pt x="4315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: 図形 1330">
              <a:extLst>
                <a:ext uri="{FF2B5EF4-FFF2-40B4-BE49-F238E27FC236}">
                  <a16:creationId xmlns:a16="http://schemas.microsoft.com/office/drawing/2014/main" id="{3E416C4D-F68B-4005-8144-5593DBEDD912}"/>
                </a:ext>
              </a:extLst>
            </p:cNvPr>
            <p:cNvSpPr/>
            <p:nvPr/>
          </p:nvSpPr>
          <p:spPr>
            <a:xfrm>
              <a:off x="488932" y="8278103"/>
              <a:ext cx="173634" cy="786599"/>
            </a:xfrm>
            <a:custGeom>
              <a:avLst/>
              <a:gdLst>
                <a:gd name="connsiteX0" fmla="*/ 18 w 173634"/>
                <a:gd name="connsiteY0" fmla="*/ 180 h 786599"/>
                <a:gd name="connsiteX1" fmla="*/ 105851 w 173634"/>
                <a:gd name="connsiteY1" fmla="*/ 548397 h 786599"/>
                <a:gd name="connsiteX2" fmla="*/ 173585 w 173634"/>
                <a:gd name="connsiteY2" fmla="*/ 785464 h 786599"/>
                <a:gd name="connsiteX3" fmla="*/ 114318 w 173634"/>
                <a:gd name="connsiteY3" fmla="*/ 609780 h 786599"/>
                <a:gd name="connsiteX4" fmla="*/ 18 w 173634"/>
                <a:gd name="connsiteY4" fmla="*/ 180 h 78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34" h="786599">
                  <a:moveTo>
                    <a:pt x="18" y="180"/>
                  </a:moveTo>
                  <a:cubicBezTo>
                    <a:pt x="-1393" y="-10050"/>
                    <a:pt x="76923" y="417516"/>
                    <a:pt x="105851" y="548397"/>
                  </a:cubicBezTo>
                  <a:cubicBezTo>
                    <a:pt x="134779" y="679278"/>
                    <a:pt x="172174" y="775234"/>
                    <a:pt x="173585" y="785464"/>
                  </a:cubicBezTo>
                  <a:cubicBezTo>
                    <a:pt x="174996" y="795694"/>
                    <a:pt x="146068" y="736780"/>
                    <a:pt x="114318" y="609780"/>
                  </a:cubicBezTo>
                  <a:cubicBezTo>
                    <a:pt x="82568" y="482780"/>
                    <a:pt x="1429" y="10410"/>
                    <a:pt x="18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: 図形 1331">
              <a:extLst>
                <a:ext uri="{FF2B5EF4-FFF2-40B4-BE49-F238E27FC236}">
                  <a16:creationId xmlns:a16="http://schemas.microsoft.com/office/drawing/2014/main" id="{8C033155-3E49-4E19-AB89-C9BD7CCAD69F}"/>
                </a:ext>
              </a:extLst>
            </p:cNvPr>
            <p:cNvSpPr/>
            <p:nvPr/>
          </p:nvSpPr>
          <p:spPr>
            <a:xfrm>
              <a:off x="514349" y="8217307"/>
              <a:ext cx="162818" cy="799036"/>
            </a:xfrm>
            <a:custGeom>
              <a:avLst/>
              <a:gdLst>
                <a:gd name="connsiteX0" fmla="*/ 1 w 162818"/>
                <a:gd name="connsiteY0" fmla="*/ 1710 h 799036"/>
                <a:gd name="connsiteX1" fmla="*/ 88901 w 162818"/>
                <a:gd name="connsiteY1" fmla="*/ 494893 h 799036"/>
                <a:gd name="connsiteX2" fmla="*/ 160868 w 162818"/>
                <a:gd name="connsiteY2" fmla="*/ 797576 h 799036"/>
                <a:gd name="connsiteX3" fmla="*/ 137584 w 162818"/>
                <a:gd name="connsiteY3" fmla="*/ 598610 h 799036"/>
                <a:gd name="connsiteX4" fmla="*/ 86784 w 162818"/>
                <a:gd name="connsiteY4" fmla="*/ 342493 h 799036"/>
                <a:gd name="connsiteX5" fmla="*/ 1 w 162818"/>
                <a:gd name="connsiteY5" fmla="*/ 1710 h 79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818" h="799036">
                  <a:moveTo>
                    <a:pt x="1" y="1710"/>
                  </a:moveTo>
                  <a:cubicBezTo>
                    <a:pt x="354" y="27110"/>
                    <a:pt x="62090" y="362249"/>
                    <a:pt x="88901" y="494893"/>
                  </a:cubicBezTo>
                  <a:cubicBezTo>
                    <a:pt x="115712" y="627537"/>
                    <a:pt x="152754" y="780290"/>
                    <a:pt x="160868" y="797576"/>
                  </a:cubicBezTo>
                  <a:cubicBezTo>
                    <a:pt x="168982" y="814862"/>
                    <a:pt x="149931" y="674457"/>
                    <a:pt x="137584" y="598610"/>
                  </a:cubicBezTo>
                  <a:cubicBezTo>
                    <a:pt x="125237" y="522763"/>
                    <a:pt x="111478" y="444446"/>
                    <a:pt x="86784" y="342493"/>
                  </a:cubicBezTo>
                  <a:cubicBezTo>
                    <a:pt x="62090" y="240540"/>
                    <a:pt x="-352" y="-23690"/>
                    <a:pt x="1" y="17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: 図形 1332">
              <a:extLst>
                <a:ext uri="{FF2B5EF4-FFF2-40B4-BE49-F238E27FC236}">
                  <a16:creationId xmlns:a16="http://schemas.microsoft.com/office/drawing/2014/main" id="{E8954704-AC4B-4414-A71D-AE0573BA85ED}"/>
                </a:ext>
              </a:extLst>
            </p:cNvPr>
            <p:cNvSpPr/>
            <p:nvPr/>
          </p:nvSpPr>
          <p:spPr>
            <a:xfrm>
              <a:off x="666750" y="9072033"/>
              <a:ext cx="288236" cy="728294"/>
            </a:xfrm>
            <a:custGeom>
              <a:avLst/>
              <a:gdLst>
                <a:gd name="connsiteX0" fmla="*/ 0 w 288236"/>
                <a:gd name="connsiteY0" fmla="*/ 0 h 728294"/>
                <a:gd name="connsiteX1" fmla="*/ 146050 w 288236"/>
                <a:gd name="connsiteY1" fmla="*/ 385234 h 728294"/>
                <a:gd name="connsiteX2" fmla="*/ 222250 w 288236"/>
                <a:gd name="connsiteY2" fmla="*/ 539750 h 728294"/>
                <a:gd name="connsiteX3" fmla="*/ 287867 w 288236"/>
                <a:gd name="connsiteY3" fmla="*/ 728134 h 728294"/>
                <a:gd name="connsiteX4" fmla="*/ 245533 w 288236"/>
                <a:gd name="connsiteY4" fmla="*/ 569384 h 728294"/>
                <a:gd name="connsiteX5" fmla="*/ 175683 w 288236"/>
                <a:gd name="connsiteY5" fmla="*/ 408517 h 728294"/>
                <a:gd name="connsiteX6" fmla="*/ 0 w 288236"/>
                <a:gd name="connsiteY6" fmla="*/ 0 h 72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236" h="728294">
                  <a:moveTo>
                    <a:pt x="0" y="0"/>
                  </a:moveTo>
                  <a:cubicBezTo>
                    <a:pt x="54504" y="147638"/>
                    <a:pt x="109008" y="295276"/>
                    <a:pt x="146050" y="385234"/>
                  </a:cubicBezTo>
                  <a:cubicBezTo>
                    <a:pt x="183092" y="475192"/>
                    <a:pt x="198614" y="482600"/>
                    <a:pt x="222250" y="539750"/>
                  </a:cubicBezTo>
                  <a:cubicBezTo>
                    <a:pt x="245886" y="596900"/>
                    <a:pt x="283987" y="723195"/>
                    <a:pt x="287867" y="728134"/>
                  </a:cubicBezTo>
                  <a:cubicBezTo>
                    <a:pt x="291748" y="733073"/>
                    <a:pt x="264230" y="622653"/>
                    <a:pt x="245533" y="569384"/>
                  </a:cubicBezTo>
                  <a:cubicBezTo>
                    <a:pt x="226836" y="516115"/>
                    <a:pt x="175683" y="408517"/>
                    <a:pt x="175683" y="40851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: 図形 1333">
              <a:extLst>
                <a:ext uri="{FF2B5EF4-FFF2-40B4-BE49-F238E27FC236}">
                  <a16:creationId xmlns:a16="http://schemas.microsoft.com/office/drawing/2014/main" id="{98A10241-6BB4-4FC9-A0B6-AB70D4704289}"/>
                </a:ext>
              </a:extLst>
            </p:cNvPr>
            <p:cNvSpPr/>
            <p:nvPr/>
          </p:nvSpPr>
          <p:spPr>
            <a:xfrm>
              <a:off x="949860" y="9791095"/>
              <a:ext cx="179218" cy="623758"/>
            </a:xfrm>
            <a:custGeom>
              <a:avLst/>
              <a:gdLst>
                <a:gd name="connsiteX0" fmla="*/ 523 w 179218"/>
                <a:gd name="connsiteY0" fmla="*/ 605 h 623758"/>
                <a:gd name="connsiteX1" fmla="*/ 76723 w 179218"/>
                <a:gd name="connsiteY1" fmla="*/ 315988 h 623758"/>
                <a:gd name="connsiteX2" fmla="*/ 102123 w 179218"/>
                <a:gd name="connsiteY2" fmla="*/ 487438 h 623758"/>
                <a:gd name="connsiteX3" fmla="*/ 178323 w 179218"/>
                <a:gd name="connsiteY3" fmla="*/ 622905 h 623758"/>
                <a:gd name="connsiteX4" fmla="*/ 142340 w 179218"/>
                <a:gd name="connsiteY4" fmla="*/ 538238 h 623758"/>
                <a:gd name="connsiteX5" fmla="*/ 119057 w 179218"/>
                <a:gd name="connsiteY5" fmla="*/ 402772 h 623758"/>
                <a:gd name="connsiteX6" fmla="*/ 523 w 179218"/>
                <a:gd name="connsiteY6" fmla="*/ 605 h 62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218" h="623758">
                  <a:moveTo>
                    <a:pt x="523" y="605"/>
                  </a:moveTo>
                  <a:cubicBezTo>
                    <a:pt x="-6533" y="-13859"/>
                    <a:pt x="59790" y="234849"/>
                    <a:pt x="76723" y="315988"/>
                  </a:cubicBezTo>
                  <a:cubicBezTo>
                    <a:pt x="93656" y="397127"/>
                    <a:pt x="85190" y="436285"/>
                    <a:pt x="102123" y="487438"/>
                  </a:cubicBezTo>
                  <a:cubicBezTo>
                    <a:pt x="119056" y="538591"/>
                    <a:pt x="171620" y="614438"/>
                    <a:pt x="178323" y="622905"/>
                  </a:cubicBezTo>
                  <a:cubicBezTo>
                    <a:pt x="185026" y="631372"/>
                    <a:pt x="152218" y="574927"/>
                    <a:pt x="142340" y="538238"/>
                  </a:cubicBezTo>
                  <a:cubicBezTo>
                    <a:pt x="132462" y="501549"/>
                    <a:pt x="141635" y="487439"/>
                    <a:pt x="119057" y="402772"/>
                  </a:cubicBezTo>
                  <a:cubicBezTo>
                    <a:pt x="96479" y="318105"/>
                    <a:pt x="7579" y="15069"/>
                    <a:pt x="523" y="6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: 図形 1334">
              <a:extLst>
                <a:ext uri="{FF2B5EF4-FFF2-40B4-BE49-F238E27FC236}">
                  <a16:creationId xmlns:a16="http://schemas.microsoft.com/office/drawing/2014/main" id="{39CBC0F6-B5A2-4E28-8DA7-89BB300752E2}"/>
                </a:ext>
              </a:extLst>
            </p:cNvPr>
            <p:cNvSpPr/>
            <p:nvPr/>
          </p:nvSpPr>
          <p:spPr>
            <a:xfrm>
              <a:off x="941606" y="7256954"/>
              <a:ext cx="849248" cy="1050222"/>
            </a:xfrm>
            <a:custGeom>
              <a:avLst/>
              <a:gdLst>
                <a:gd name="connsiteX0" fmla="*/ 1369 w 849248"/>
                <a:gd name="connsiteY0" fmla="*/ 4271 h 1050222"/>
                <a:gd name="connsiteX1" fmla="*/ 325219 w 849248"/>
                <a:gd name="connsiteY1" fmla="*/ 458296 h 1050222"/>
                <a:gd name="connsiteX2" fmla="*/ 525244 w 849248"/>
                <a:gd name="connsiteY2" fmla="*/ 683721 h 1050222"/>
                <a:gd name="connsiteX3" fmla="*/ 849094 w 849248"/>
                <a:gd name="connsiteY3" fmla="*/ 1048846 h 1050222"/>
                <a:gd name="connsiteX4" fmla="*/ 566519 w 849248"/>
                <a:gd name="connsiteY4" fmla="*/ 804371 h 1050222"/>
                <a:gd name="connsiteX5" fmla="*/ 461744 w 849248"/>
                <a:gd name="connsiteY5" fmla="*/ 696421 h 1050222"/>
                <a:gd name="connsiteX6" fmla="*/ 290294 w 849248"/>
                <a:gd name="connsiteY6" fmla="*/ 448771 h 1050222"/>
                <a:gd name="connsiteX7" fmla="*/ 210919 w 849248"/>
                <a:gd name="connsiteY7" fmla="*/ 242396 h 1050222"/>
                <a:gd name="connsiteX8" fmla="*/ 1369 w 849248"/>
                <a:gd name="connsiteY8" fmla="*/ 4271 h 105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248" h="1050222">
                  <a:moveTo>
                    <a:pt x="1369" y="4271"/>
                  </a:moveTo>
                  <a:cubicBezTo>
                    <a:pt x="20419" y="40254"/>
                    <a:pt x="237907" y="345054"/>
                    <a:pt x="325219" y="458296"/>
                  </a:cubicBezTo>
                  <a:cubicBezTo>
                    <a:pt x="412531" y="571538"/>
                    <a:pt x="525244" y="683721"/>
                    <a:pt x="525244" y="683721"/>
                  </a:cubicBezTo>
                  <a:cubicBezTo>
                    <a:pt x="612557" y="782146"/>
                    <a:pt x="842215" y="1028738"/>
                    <a:pt x="849094" y="1048846"/>
                  </a:cubicBezTo>
                  <a:cubicBezTo>
                    <a:pt x="855973" y="1068954"/>
                    <a:pt x="631077" y="863108"/>
                    <a:pt x="566519" y="804371"/>
                  </a:cubicBezTo>
                  <a:cubicBezTo>
                    <a:pt x="501961" y="745634"/>
                    <a:pt x="507782" y="755688"/>
                    <a:pt x="461744" y="696421"/>
                  </a:cubicBezTo>
                  <a:cubicBezTo>
                    <a:pt x="415707" y="637154"/>
                    <a:pt x="332098" y="524442"/>
                    <a:pt x="290294" y="448771"/>
                  </a:cubicBezTo>
                  <a:cubicBezTo>
                    <a:pt x="248490" y="373100"/>
                    <a:pt x="254311" y="315421"/>
                    <a:pt x="210919" y="242396"/>
                  </a:cubicBezTo>
                  <a:cubicBezTo>
                    <a:pt x="167527" y="169371"/>
                    <a:pt x="-17681" y="-31712"/>
                    <a:pt x="1369" y="4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: 図形 1335">
              <a:extLst>
                <a:ext uri="{FF2B5EF4-FFF2-40B4-BE49-F238E27FC236}">
                  <a16:creationId xmlns:a16="http://schemas.microsoft.com/office/drawing/2014/main" id="{19760566-755C-46A5-8192-5BA3E9FAAA47}"/>
                </a:ext>
              </a:extLst>
            </p:cNvPr>
            <p:cNvSpPr/>
            <p:nvPr/>
          </p:nvSpPr>
          <p:spPr>
            <a:xfrm>
              <a:off x="1816011" y="9157849"/>
              <a:ext cx="134258" cy="768720"/>
            </a:xfrm>
            <a:custGeom>
              <a:avLst/>
              <a:gdLst>
                <a:gd name="connsiteX0" fmla="*/ 89 w 134258"/>
                <a:gd name="connsiteY0" fmla="*/ 2026 h 768720"/>
                <a:gd name="connsiteX1" fmla="*/ 114389 w 134258"/>
                <a:gd name="connsiteY1" fmla="*/ 370326 h 768720"/>
                <a:gd name="connsiteX2" fmla="*/ 133439 w 134258"/>
                <a:gd name="connsiteY2" fmla="*/ 722751 h 768720"/>
                <a:gd name="connsiteX3" fmla="*/ 104864 w 134258"/>
                <a:gd name="connsiteY3" fmla="*/ 757676 h 768720"/>
                <a:gd name="connsiteX4" fmla="*/ 104864 w 134258"/>
                <a:gd name="connsiteY4" fmla="*/ 659251 h 768720"/>
                <a:gd name="connsiteX5" fmla="*/ 104864 w 134258"/>
                <a:gd name="connsiteY5" fmla="*/ 433826 h 768720"/>
                <a:gd name="connsiteX6" fmla="*/ 95339 w 134258"/>
                <a:gd name="connsiteY6" fmla="*/ 230626 h 768720"/>
                <a:gd name="connsiteX7" fmla="*/ 89 w 134258"/>
                <a:gd name="connsiteY7" fmla="*/ 2026 h 76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258" h="768720">
                  <a:moveTo>
                    <a:pt x="89" y="2026"/>
                  </a:moveTo>
                  <a:cubicBezTo>
                    <a:pt x="3264" y="25309"/>
                    <a:pt x="92164" y="250205"/>
                    <a:pt x="114389" y="370326"/>
                  </a:cubicBezTo>
                  <a:cubicBezTo>
                    <a:pt x="136614" y="490447"/>
                    <a:pt x="135026" y="658193"/>
                    <a:pt x="133439" y="722751"/>
                  </a:cubicBezTo>
                  <a:cubicBezTo>
                    <a:pt x="131852" y="787309"/>
                    <a:pt x="109627" y="768259"/>
                    <a:pt x="104864" y="757676"/>
                  </a:cubicBezTo>
                  <a:cubicBezTo>
                    <a:pt x="100102" y="747093"/>
                    <a:pt x="104864" y="659251"/>
                    <a:pt x="104864" y="659251"/>
                  </a:cubicBezTo>
                  <a:cubicBezTo>
                    <a:pt x="104864" y="605276"/>
                    <a:pt x="106452" y="505264"/>
                    <a:pt x="104864" y="433826"/>
                  </a:cubicBezTo>
                  <a:cubicBezTo>
                    <a:pt x="103277" y="362389"/>
                    <a:pt x="111214" y="298888"/>
                    <a:pt x="95339" y="230626"/>
                  </a:cubicBezTo>
                  <a:cubicBezTo>
                    <a:pt x="79464" y="162364"/>
                    <a:pt x="-3086" y="-21257"/>
                    <a:pt x="89" y="20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: 図形 1336">
              <a:extLst>
                <a:ext uri="{FF2B5EF4-FFF2-40B4-BE49-F238E27FC236}">
                  <a16:creationId xmlns:a16="http://schemas.microsoft.com/office/drawing/2014/main" id="{6F736545-6EBB-492D-8BE9-C43789425DC6}"/>
                </a:ext>
              </a:extLst>
            </p:cNvPr>
            <p:cNvSpPr/>
            <p:nvPr/>
          </p:nvSpPr>
          <p:spPr>
            <a:xfrm>
              <a:off x="1916095" y="9919842"/>
              <a:ext cx="171914" cy="123047"/>
            </a:xfrm>
            <a:custGeom>
              <a:avLst/>
              <a:gdLst>
                <a:gd name="connsiteX0" fmla="*/ 18 w 171914"/>
                <a:gd name="connsiteY0" fmla="*/ 446 h 123047"/>
                <a:gd name="connsiteX1" fmla="*/ 95268 w 171914"/>
                <a:gd name="connsiteY1" fmla="*/ 62358 h 123047"/>
                <a:gd name="connsiteX2" fmla="*/ 92093 w 171914"/>
                <a:gd name="connsiteY2" fmla="*/ 81408 h 123047"/>
                <a:gd name="connsiteX3" fmla="*/ 55580 w 171914"/>
                <a:gd name="connsiteY3" fmla="*/ 108396 h 123047"/>
                <a:gd name="connsiteX4" fmla="*/ 171468 w 171914"/>
                <a:gd name="connsiteY4" fmla="*/ 122683 h 123047"/>
                <a:gd name="connsiteX5" fmla="*/ 95268 w 171914"/>
                <a:gd name="connsiteY5" fmla="*/ 94108 h 123047"/>
                <a:gd name="connsiteX6" fmla="*/ 87330 w 171914"/>
                <a:gd name="connsiteY6" fmla="*/ 38546 h 123047"/>
                <a:gd name="connsiteX7" fmla="*/ 18 w 171914"/>
                <a:gd name="connsiteY7" fmla="*/ 446 h 1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14" h="123047">
                  <a:moveTo>
                    <a:pt x="18" y="446"/>
                  </a:moveTo>
                  <a:cubicBezTo>
                    <a:pt x="1341" y="4415"/>
                    <a:pt x="79922" y="48864"/>
                    <a:pt x="95268" y="62358"/>
                  </a:cubicBezTo>
                  <a:cubicBezTo>
                    <a:pt x="110614" y="75852"/>
                    <a:pt x="98708" y="73735"/>
                    <a:pt x="92093" y="81408"/>
                  </a:cubicBezTo>
                  <a:cubicBezTo>
                    <a:pt x="85478" y="89081"/>
                    <a:pt x="42351" y="101517"/>
                    <a:pt x="55580" y="108396"/>
                  </a:cubicBezTo>
                  <a:cubicBezTo>
                    <a:pt x="68809" y="115275"/>
                    <a:pt x="164853" y="125064"/>
                    <a:pt x="171468" y="122683"/>
                  </a:cubicBezTo>
                  <a:cubicBezTo>
                    <a:pt x="178083" y="120302"/>
                    <a:pt x="109291" y="108131"/>
                    <a:pt x="95268" y="94108"/>
                  </a:cubicBezTo>
                  <a:cubicBezTo>
                    <a:pt x="81245" y="80085"/>
                    <a:pt x="104793" y="57331"/>
                    <a:pt x="87330" y="38546"/>
                  </a:cubicBezTo>
                  <a:cubicBezTo>
                    <a:pt x="69867" y="19761"/>
                    <a:pt x="-1305" y="-3523"/>
                    <a:pt x="18" y="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: 図形 1337">
              <a:extLst>
                <a:ext uri="{FF2B5EF4-FFF2-40B4-BE49-F238E27FC236}">
                  <a16:creationId xmlns:a16="http://schemas.microsoft.com/office/drawing/2014/main" id="{3CE2CA60-DA81-4E75-BE65-2D104A642DF4}"/>
                </a:ext>
              </a:extLst>
            </p:cNvPr>
            <p:cNvSpPr/>
            <p:nvPr/>
          </p:nvSpPr>
          <p:spPr>
            <a:xfrm>
              <a:off x="2065315" y="10050463"/>
              <a:ext cx="19073" cy="95258"/>
            </a:xfrm>
            <a:custGeom>
              <a:avLst/>
              <a:gdLst>
                <a:gd name="connsiteX0" fmla="*/ 19073 w 19073"/>
                <a:gd name="connsiteY0" fmla="*/ 0 h 95258"/>
                <a:gd name="connsiteX1" fmla="*/ 23 w 19073"/>
                <a:gd name="connsiteY1" fmla="*/ 95250 h 95258"/>
                <a:gd name="connsiteX2" fmla="*/ 19073 w 19073"/>
                <a:gd name="connsiteY2" fmla="*/ 0 h 9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73" h="95258">
                  <a:moveTo>
                    <a:pt x="19073" y="0"/>
                  </a:moveTo>
                  <a:cubicBezTo>
                    <a:pt x="19073" y="0"/>
                    <a:pt x="-771" y="94192"/>
                    <a:pt x="23" y="95250"/>
                  </a:cubicBezTo>
                  <a:cubicBezTo>
                    <a:pt x="817" y="96308"/>
                    <a:pt x="19073" y="0"/>
                    <a:pt x="1907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: 図形 1338">
              <a:extLst>
                <a:ext uri="{FF2B5EF4-FFF2-40B4-BE49-F238E27FC236}">
                  <a16:creationId xmlns:a16="http://schemas.microsoft.com/office/drawing/2014/main" id="{0B0E802E-685B-4A60-84FC-7A1784A73954}"/>
                </a:ext>
              </a:extLst>
            </p:cNvPr>
            <p:cNvSpPr/>
            <p:nvPr/>
          </p:nvSpPr>
          <p:spPr>
            <a:xfrm>
              <a:off x="2064896" y="10050458"/>
              <a:ext cx="33144" cy="103026"/>
            </a:xfrm>
            <a:custGeom>
              <a:avLst/>
              <a:gdLst>
                <a:gd name="connsiteX0" fmla="*/ 22667 w 33144"/>
                <a:gd name="connsiteY0" fmla="*/ 5 h 103026"/>
                <a:gd name="connsiteX1" fmla="*/ 32192 w 33144"/>
                <a:gd name="connsiteY1" fmla="*/ 95255 h 103026"/>
                <a:gd name="connsiteX2" fmla="*/ 442 w 33144"/>
                <a:gd name="connsiteY2" fmla="*/ 90492 h 103026"/>
                <a:gd name="connsiteX3" fmla="*/ 22667 w 33144"/>
                <a:gd name="connsiteY3" fmla="*/ 5 h 10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44" h="103026">
                  <a:moveTo>
                    <a:pt x="22667" y="5"/>
                  </a:moveTo>
                  <a:cubicBezTo>
                    <a:pt x="27959" y="799"/>
                    <a:pt x="35896" y="80174"/>
                    <a:pt x="32192" y="95255"/>
                  </a:cubicBezTo>
                  <a:cubicBezTo>
                    <a:pt x="28488" y="110336"/>
                    <a:pt x="4146" y="100546"/>
                    <a:pt x="442" y="90492"/>
                  </a:cubicBezTo>
                  <a:cubicBezTo>
                    <a:pt x="-3262" y="80438"/>
                    <a:pt x="17375" y="-789"/>
                    <a:pt x="22667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: 図形 1339">
              <a:extLst>
                <a:ext uri="{FF2B5EF4-FFF2-40B4-BE49-F238E27FC236}">
                  <a16:creationId xmlns:a16="http://schemas.microsoft.com/office/drawing/2014/main" id="{010AD089-F379-453F-8572-2302B3232FE6}"/>
                </a:ext>
              </a:extLst>
            </p:cNvPr>
            <p:cNvSpPr/>
            <p:nvPr/>
          </p:nvSpPr>
          <p:spPr>
            <a:xfrm>
              <a:off x="2076398" y="10140597"/>
              <a:ext cx="216260" cy="245567"/>
            </a:xfrm>
            <a:custGeom>
              <a:avLst/>
              <a:gdLst>
                <a:gd name="connsiteX0" fmla="*/ 52 w 216260"/>
                <a:gd name="connsiteY0" fmla="*/ 353 h 245567"/>
                <a:gd name="connsiteX1" fmla="*/ 165152 w 216260"/>
                <a:gd name="connsiteY1" fmla="*/ 168628 h 245567"/>
                <a:gd name="connsiteX2" fmla="*/ 215952 w 216260"/>
                <a:gd name="connsiteY2" fmla="*/ 244828 h 245567"/>
                <a:gd name="connsiteX3" fmla="*/ 147690 w 216260"/>
                <a:gd name="connsiteY3" fmla="*/ 127353 h 245567"/>
                <a:gd name="connsiteX4" fmla="*/ 52 w 216260"/>
                <a:gd name="connsiteY4" fmla="*/ 353 h 24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60" h="245567">
                  <a:moveTo>
                    <a:pt x="52" y="353"/>
                  </a:moveTo>
                  <a:cubicBezTo>
                    <a:pt x="2962" y="7232"/>
                    <a:pt x="129169" y="127882"/>
                    <a:pt x="165152" y="168628"/>
                  </a:cubicBezTo>
                  <a:cubicBezTo>
                    <a:pt x="201135" y="209374"/>
                    <a:pt x="218862" y="251707"/>
                    <a:pt x="215952" y="244828"/>
                  </a:cubicBezTo>
                  <a:cubicBezTo>
                    <a:pt x="213042" y="237949"/>
                    <a:pt x="179969" y="165982"/>
                    <a:pt x="147690" y="127353"/>
                  </a:cubicBezTo>
                  <a:cubicBezTo>
                    <a:pt x="115411" y="88724"/>
                    <a:pt x="-2858" y="-6526"/>
                    <a:pt x="52" y="3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: 図形 1340">
              <a:extLst>
                <a:ext uri="{FF2B5EF4-FFF2-40B4-BE49-F238E27FC236}">
                  <a16:creationId xmlns:a16="http://schemas.microsoft.com/office/drawing/2014/main" id="{131EAB17-8730-4C64-95C4-63ADA1D46C69}"/>
                </a:ext>
              </a:extLst>
            </p:cNvPr>
            <p:cNvSpPr/>
            <p:nvPr/>
          </p:nvSpPr>
          <p:spPr>
            <a:xfrm>
              <a:off x="2285152" y="10364951"/>
              <a:ext cx="371388" cy="302152"/>
            </a:xfrm>
            <a:custGeom>
              <a:avLst/>
              <a:gdLst>
                <a:gd name="connsiteX0" fmla="*/ 2436 w 371388"/>
                <a:gd name="connsiteY0" fmla="*/ 1424 h 302152"/>
                <a:gd name="connsiteX1" fmla="*/ 275486 w 371388"/>
                <a:gd name="connsiteY1" fmla="*/ 188749 h 302152"/>
                <a:gd name="connsiteX2" fmla="*/ 370736 w 371388"/>
                <a:gd name="connsiteY2" fmla="*/ 301462 h 302152"/>
                <a:gd name="connsiteX3" fmla="*/ 308823 w 371388"/>
                <a:gd name="connsiteY3" fmla="*/ 230024 h 302152"/>
                <a:gd name="connsiteX4" fmla="*/ 150073 w 371388"/>
                <a:gd name="connsiteY4" fmla="*/ 107787 h 302152"/>
                <a:gd name="connsiteX5" fmla="*/ 2436 w 371388"/>
                <a:gd name="connsiteY5" fmla="*/ 1424 h 30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388" h="302152">
                  <a:moveTo>
                    <a:pt x="2436" y="1424"/>
                  </a:moveTo>
                  <a:cubicBezTo>
                    <a:pt x="23338" y="14918"/>
                    <a:pt x="214103" y="138743"/>
                    <a:pt x="275486" y="188749"/>
                  </a:cubicBezTo>
                  <a:cubicBezTo>
                    <a:pt x="336869" y="238755"/>
                    <a:pt x="365180" y="294583"/>
                    <a:pt x="370736" y="301462"/>
                  </a:cubicBezTo>
                  <a:cubicBezTo>
                    <a:pt x="376292" y="308341"/>
                    <a:pt x="345600" y="262303"/>
                    <a:pt x="308823" y="230024"/>
                  </a:cubicBezTo>
                  <a:cubicBezTo>
                    <a:pt x="272046" y="197745"/>
                    <a:pt x="199550" y="141654"/>
                    <a:pt x="150073" y="107787"/>
                  </a:cubicBezTo>
                  <a:cubicBezTo>
                    <a:pt x="100596" y="73920"/>
                    <a:pt x="-18466" y="-12070"/>
                    <a:pt x="2436" y="14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: 図形 1341">
              <a:extLst>
                <a:ext uri="{FF2B5EF4-FFF2-40B4-BE49-F238E27FC236}">
                  <a16:creationId xmlns:a16="http://schemas.microsoft.com/office/drawing/2014/main" id="{46585328-B8CF-494C-A1E3-FD3149D648F2}"/>
                </a:ext>
              </a:extLst>
            </p:cNvPr>
            <p:cNvSpPr/>
            <p:nvPr/>
          </p:nvSpPr>
          <p:spPr>
            <a:xfrm>
              <a:off x="2225638" y="10548935"/>
              <a:ext cx="333435" cy="64346"/>
            </a:xfrm>
            <a:custGeom>
              <a:avLst/>
              <a:gdLst>
                <a:gd name="connsiteX0" fmla="*/ 333412 w 333435"/>
                <a:gd name="connsiteY0" fmla="*/ 60328 h 64346"/>
                <a:gd name="connsiteX1" fmla="*/ 171487 w 333435"/>
                <a:gd name="connsiteY1" fmla="*/ 3 h 64346"/>
                <a:gd name="connsiteX2" fmla="*/ 6387 w 333435"/>
                <a:gd name="connsiteY2" fmla="*/ 63503 h 64346"/>
                <a:gd name="connsiteX3" fmla="*/ 46075 w 333435"/>
                <a:gd name="connsiteY3" fmla="*/ 34928 h 64346"/>
                <a:gd name="connsiteX4" fmla="*/ 160375 w 333435"/>
                <a:gd name="connsiteY4" fmla="*/ 12703 h 64346"/>
                <a:gd name="connsiteX5" fmla="*/ 333412 w 333435"/>
                <a:gd name="connsiteY5" fmla="*/ 60328 h 6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435" h="64346">
                  <a:moveTo>
                    <a:pt x="333412" y="60328"/>
                  </a:moveTo>
                  <a:cubicBezTo>
                    <a:pt x="335264" y="58211"/>
                    <a:pt x="225991" y="-526"/>
                    <a:pt x="171487" y="3"/>
                  </a:cubicBezTo>
                  <a:cubicBezTo>
                    <a:pt x="116983" y="532"/>
                    <a:pt x="27289" y="57682"/>
                    <a:pt x="6387" y="63503"/>
                  </a:cubicBezTo>
                  <a:cubicBezTo>
                    <a:pt x="-14515" y="69324"/>
                    <a:pt x="20410" y="43395"/>
                    <a:pt x="46075" y="34928"/>
                  </a:cubicBezTo>
                  <a:cubicBezTo>
                    <a:pt x="71740" y="26461"/>
                    <a:pt x="114867" y="9528"/>
                    <a:pt x="160375" y="12703"/>
                  </a:cubicBezTo>
                  <a:cubicBezTo>
                    <a:pt x="205883" y="15878"/>
                    <a:pt x="331560" y="62445"/>
                    <a:pt x="333412" y="60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: 図形 1342">
              <a:extLst>
                <a:ext uri="{FF2B5EF4-FFF2-40B4-BE49-F238E27FC236}">
                  <a16:creationId xmlns:a16="http://schemas.microsoft.com/office/drawing/2014/main" id="{BBDB8BCF-68AF-4C65-BD7D-AB9EEBA3270A}"/>
                </a:ext>
              </a:extLst>
            </p:cNvPr>
            <p:cNvSpPr/>
            <p:nvPr/>
          </p:nvSpPr>
          <p:spPr>
            <a:xfrm>
              <a:off x="1926724" y="10567956"/>
              <a:ext cx="383113" cy="741766"/>
            </a:xfrm>
            <a:custGeom>
              <a:avLst/>
              <a:gdLst>
                <a:gd name="connsiteX0" fmla="*/ 383089 w 383113"/>
                <a:gd name="connsiteY0" fmla="*/ 32 h 741766"/>
                <a:gd name="connsiteX1" fmla="*/ 184651 w 383113"/>
                <a:gd name="connsiteY1" fmla="*/ 85757 h 741766"/>
                <a:gd name="connsiteX2" fmla="*/ 62414 w 383113"/>
                <a:gd name="connsiteY2" fmla="*/ 290544 h 741766"/>
                <a:gd name="connsiteX3" fmla="*/ 13201 w 383113"/>
                <a:gd name="connsiteY3" fmla="*/ 400082 h 741766"/>
                <a:gd name="connsiteX4" fmla="*/ 8439 w 383113"/>
                <a:gd name="connsiteY4" fmla="*/ 527082 h 741766"/>
                <a:gd name="connsiteX5" fmla="*/ 116389 w 383113"/>
                <a:gd name="connsiteY5" fmla="*/ 701707 h 741766"/>
                <a:gd name="connsiteX6" fmla="*/ 222751 w 383113"/>
                <a:gd name="connsiteY6" fmla="*/ 741394 h 741766"/>
                <a:gd name="connsiteX7" fmla="*/ 143376 w 383113"/>
                <a:gd name="connsiteY7" fmla="*/ 689007 h 741766"/>
                <a:gd name="connsiteX8" fmla="*/ 71939 w 383113"/>
                <a:gd name="connsiteY8" fmla="*/ 592169 h 741766"/>
                <a:gd name="connsiteX9" fmla="*/ 41776 w 383113"/>
                <a:gd name="connsiteY9" fmla="*/ 449294 h 741766"/>
                <a:gd name="connsiteX10" fmla="*/ 59239 w 383113"/>
                <a:gd name="connsiteY10" fmla="*/ 317532 h 741766"/>
                <a:gd name="connsiteX11" fmla="*/ 197351 w 383113"/>
                <a:gd name="connsiteY11" fmla="*/ 93694 h 741766"/>
                <a:gd name="connsiteX12" fmla="*/ 383089 w 383113"/>
                <a:gd name="connsiteY12" fmla="*/ 32 h 74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113" h="741766">
                  <a:moveTo>
                    <a:pt x="383089" y="32"/>
                  </a:moveTo>
                  <a:cubicBezTo>
                    <a:pt x="380972" y="-1291"/>
                    <a:pt x="238097" y="37339"/>
                    <a:pt x="184651" y="85757"/>
                  </a:cubicBezTo>
                  <a:cubicBezTo>
                    <a:pt x="131205" y="134175"/>
                    <a:pt x="90989" y="238157"/>
                    <a:pt x="62414" y="290544"/>
                  </a:cubicBezTo>
                  <a:cubicBezTo>
                    <a:pt x="33839" y="342931"/>
                    <a:pt x="22197" y="360659"/>
                    <a:pt x="13201" y="400082"/>
                  </a:cubicBezTo>
                  <a:cubicBezTo>
                    <a:pt x="4205" y="439505"/>
                    <a:pt x="-8759" y="476811"/>
                    <a:pt x="8439" y="527082"/>
                  </a:cubicBezTo>
                  <a:cubicBezTo>
                    <a:pt x="25637" y="577353"/>
                    <a:pt x="80670" y="665988"/>
                    <a:pt x="116389" y="701707"/>
                  </a:cubicBezTo>
                  <a:cubicBezTo>
                    <a:pt x="152108" y="737426"/>
                    <a:pt x="218253" y="743511"/>
                    <a:pt x="222751" y="741394"/>
                  </a:cubicBezTo>
                  <a:cubicBezTo>
                    <a:pt x="227249" y="739277"/>
                    <a:pt x="168511" y="713878"/>
                    <a:pt x="143376" y="689007"/>
                  </a:cubicBezTo>
                  <a:cubicBezTo>
                    <a:pt x="118241" y="664136"/>
                    <a:pt x="88872" y="632121"/>
                    <a:pt x="71939" y="592169"/>
                  </a:cubicBezTo>
                  <a:cubicBezTo>
                    <a:pt x="55006" y="552217"/>
                    <a:pt x="43893" y="495067"/>
                    <a:pt x="41776" y="449294"/>
                  </a:cubicBezTo>
                  <a:cubicBezTo>
                    <a:pt x="39659" y="403521"/>
                    <a:pt x="33310" y="376799"/>
                    <a:pt x="59239" y="317532"/>
                  </a:cubicBezTo>
                  <a:cubicBezTo>
                    <a:pt x="85168" y="258265"/>
                    <a:pt x="144434" y="147934"/>
                    <a:pt x="197351" y="93694"/>
                  </a:cubicBezTo>
                  <a:cubicBezTo>
                    <a:pt x="250268" y="39454"/>
                    <a:pt x="385206" y="1355"/>
                    <a:pt x="383089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: 図形 1343">
              <a:extLst>
                <a:ext uri="{FF2B5EF4-FFF2-40B4-BE49-F238E27FC236}">
                  <a16:creationId xmlns:a16="http://schemas.microsoft.com/office/drawing/2014/main" id="{EFA38628-0FF1-4460-9E53-449DBD1CB854}"/>
                </a:ext>
              </a:extLst>
            </p:cNvPr>
            <p:cNvSpPr/>
            <p:nvPr/>
          </p:nvSpPr>
          <p:spPr>
            <a:xfrm>
              <a:off x="1095130" y="10402888"/>
              <a:ext cx="44808" cy="346494"/>
            </a:xfrm>
            <a:custGeom>
              <a:avLst/>
              <a:gdLst>
                <a:gd name="connsiteX0" fmla="*/ 27233 w 44808"/>
                <a:gd name="connsiteY0" fmla="*/ 0 h 346494"/>
                <a:gd name="connsiteX1" fmla="*/ 9770 w 44808"/>
                <a:gd name="connsiteY1" fmla="*/ 103187 h 346494"/>
                <a:gd name="connsiteX2" fmla="*/ 1833 w 44808"/>
                <a:gd name="connsiteY2" fmla="*/ 155575 h 346494"/>
                <a:gd name="connsiteX3" fmla="*/ 44695 w 44808"/>
                <a:gd name="connsiteY3" fmla="*/ 344487 h 346494"/>
                <a:gd name="connsiteX4" fmla="*/ 14533 w 44808"/>
                <a:gd name="connsiteY4" fmla="*/ 246062 h 346494"/>
                <a:gd name="connsiteX5" fmla="*/ 19295 w 44808"/>
                <a:gd name="connsiteY5" fmla="*/ 104775 h 346494"/>
                <a:gd name="connsiteX6" fmla="*/ 27233 w 44808"/>
                <a:gd name="connsiteY6" fmla="*/ 0 h 34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8" h="346494">
                  <a:moveTo>
                    <a:pt x="27233" y="0"/>
                  </a:moveTo>
                  <a:cubicBezTo>
                    <a:pt x="25645" y="-265"/>
                    <a:pt x="14003" y="77258"/>
                    <a:pt x="9770" y="103187"/>
                  </a:cubicBezTo>
                  <a:cubicBezTo>
                    <a:pt x="5537" y="129116"/>
                    <a:pt x="-3988" y="115358"/>
                    <a:pt x="1833" y="155575"/>
                  </a:cubicBezTo>
                  <a:cubicBezTo>
                    <a:pt x="7654" y="195792"/>
                    <a:pt x="42578" y="329406"/>
                    <a:pt x="44695" y="344487"/>
                  </a:cubicBezTo>
                  <a:cubicBezTo>
                    <a:pt x="46812" y="359568"/>
                    <a:pt x="18766" y="286014"/>
                    <a:pt x="14533" y="246062"/>
                  </a:cubicBezTo>
                  <a:cubicBezTo>
                    <a:pt x="10300" y="206110"/>
                    <a:pt x="14003" y="142346"/>
                    <a:pt x="19295" y="104775"/>
                  </a:cubicBezTo>
                  <a:cubicBezTo>
                    <a:pt x="24587" y="67204"/>
                    <a:pt x="28821" y="265"/>
                    <a:pt x="2723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: 図形 1344">
              <a:extLst>
                <a:ext uri="{FF2B5EF4-FFF2-40B4-BE49-F238E27FC236}">
                  <a16:creationId xmlns:a16="http://schemas.microsoft.com/office/drawing/2014/main" id="{2C33BF70-D822-4FCA-B8D1-920F7B4A356C}"/>
                </a:ext>
              </a:extLst>
            </p:cNvPr>
            <p:cNvSpPr/>
            <p:nvPr/>
          </p:nvSpPr>
          <p:spPr>
            <a:xfrm>
              <a:off x="1130110" y="10710863"/>
              <a:ext cx="310495" cy="195790"/>
            </a:xfrm>
            <a:custGeom>
              <a:avLst/>
              <a:gdLst>
                <a:gd name="connsiteX0" fmla="*/ 190 w 310495"/>
                <a:gd name="connsiteY0" fmla="*/ 38100 h 195790"/>
                <a:gd name="connsiteX1" fmla="*/ 124015 w 310495"/>
                <a:gd name="connsiteY1" fmla="*/ 20637 h 195790"/>
                <a:gd name="connsiteX2" fmla="*/ 174815 w 310495"/>
                <a:gd name="connsiteY2" fmla="*/ 119062 h 195790"/>
                <a:gd name="connsiteX3" fmla="*/ 309753 w 310495"/>
                <a:gd name="connsiteY3" fmla="*/ 195262 h 195790"/>
                <a:gd name="connsiteX4" fmla="*/ 225615 w 310495"/>
                <a:gd name="connsiteY4" fmla="*/ 149225 h 195790"/>
                <a:gd name="connsiteX5" fmla="*/ 151003 w 310495"/>
                <a:gd name="connsiteY5" fmla="*/ 80962 h 195790"/>
                <a:gd name="connsiteX6" fmla="*/ 136715 w 310495"/>
                <a:gd name="connsiteY6" fmla="*/ 19050 h 195790"/>
                <a:gd name="connsiteX7" fmla="*/ 97028 w 310495"/>
                <a:gd name="connsiteY7" fmla="*/ 0 h 195790"/>
                <a:gd name="connsiteX8" fmla="*/ 190 w 310495"/>
                <a:gd name="connsiteY8" fmla="*/ 38100 h 19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495" h="195790">
                  <a:moveTo>
                    <a:pt x="190" y="38100"/>
                  </a:moveTo>
                  <a:cubicBezTo>
                    <a:pt x="4688" y="41539"/>
                    <a:pt x="94911" y="7143"/>
                    <a:pt x="124015" y="20637"/>
                  </a:cubicBezTo>
                  <a:cubicBezTo>
                    <a:pt x="153119" y="34131"/>
                    <a:pt x="143859" y="89958"/>
                    <a:pt x="174815" y="119062"/>
                  </a:cubicBezTo>
                  <a:cubicBezTo>
                    <a:pt x="205771" y="148166"/>
                    <a:pt x="301286" y="190235"/>
                    <a:pt x="309753" y="195262"/>
                  </a:cubicBezTo>
                  <a:cubicBezTo>
                    <a:pt x="318220" y="200289"/>
                    <a:pt x="252073" y="168275"/>
                    <a:pt x="225615" y="149225"/>
                  </a:cubicBezTo>
                  <a:cubicBezTo>
                    <a:pt x="199157" y="130175"/>
                    <a:pt x="165820" y="102658"/>
                    <a:pt x="151003" y="80962"/>
                  </a:cubicBezTo>
                  <a:cubicBezTo>
                    <a:pt x="136186" y="59266"/>
                    <a:pt x="145711" y="32544"/>
                    <a:pt x="136715" y="19050"/>
                  </a:cubicBezTo>
                  <a:cubicBezTo>
                    <a:pt x="127719" y="5556"/>
                    <a:pt x="121899" y="0"/>
                    <a:pt x="97028" y="0"/>
                  </a:cubicBezTo>
                  <a:cubicBezTo>
                    <a:pt x="72157" y="0"/>
                    <a:pt x="-4308" y="34661"/>
                    <a:pt x="190" y="38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: 図形 1345">
              <a:extLst>
                <a:ext uri="{FF2B5EF4-FFF2-40B4-BE49-F238E27FC236}">
                  <a16:creationId xmlns:a16="http://schemas.microsoft.com/office/drawing/2014/main" id="{67E26A38-D482-4F5A-9AEE-28BA7980A2F1}"/>
                </a:ext>
              </a:extLst>
            </p:cNvPr>
            <p:cNvSpPr/>
            <p:nvPr/>
          </p:nvSpPr>
          <p:spPr>
            <a:xfrm>
              <a:off x="1368424" y="10761484"/>
              <a:ext cx="754805" cy="550125"/>
            </a:xfrm>
            <a:custGeom>
              <a:avLst/>
              <a:gdLst>
                <a:gd name="connsiteX0" fmla="*/ 1 w 754805"/>
                <a:gd name="connsiteY0" fmla="*/ 179 h 550125"/>
                <a:gd name="connsiteX1" fmla="*/ 87314 w 754805"/>
                <a:gd name="connsiteY1" fmla="*/ 192266 h 550125"/>
                <a:gd name="connsiteX2" fmla="*/ 252414 w 754805"/>
                <a:gd name="connsiteY2" fmla="*/ 289104 h 550125"/>
                <a:gd name="connsiteX3" fmla="*/ 484189 w 754805"/>
                <a:gd name="connsiteY3" fmla="*/ 438329 h 550125"/>
                <a:gd name="connsiteX4" fmla="*/ 647701 w 754805"/>
                <a:gd name="connsiteY4" fmla="*/ 508179 h 550125"/>
                <a:gd name="connsiteX5" fmla="*/ 752476 w 754805"/>
                <a:gd name="connsiteY5" fmla="*/ 547866 h 550125"/>
                <a:gd name="connsiteX6" fmla="*/ 547689 w 754805"/>
                <a:gd name="connsiteY6" fmla="*/ 441504 h 550125"/>
                <a:gd name="connsiteX7" fmla="*/ 88901 w 754805"/>
                <a:gd name="connsiteY7" fmla="*/ 163691 h 550125"/>
                <a:gd name="connsiteX8" fmla="*/ 1 w 754805"/>
                <a:gd name="connsiteY8" fmla="*/ 179 h 5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4805" h="550125">
                  <a:moveTo>
                    <a:pt x="1" y="179"/>
                  </a:moveTo>
                  <a:cubicBezTo>
                    <a:pt x="-263" y="4941"/>
                    <a:pt x="45245" y="144112"/>
                    <a:pt x="87314" y="192266"/>
                  </a:cubicBezTo>
                  <a:cubicBezTo>
                    <a:pt x="129383" y="240420"/>
                    <a:pt x="186268" y="248094"/>
                    <a:pt x="252414" y="289104"/>
                  </a:cubicBezTo>
                  <a:cubicBezTo>
                    <a:pt x="318560" y="330114"/>
                    <a:pt x="418308" y="401817"/>
                    <a:pt x="484189" y="438329"/>
                  </a:cubicBezTo>
                  <a:cubicBezTo>
                    <a:pt x="550070" y="474841"/>
                    <a:pt x="602987" y="489923"/>
                    <a:pt x="647701" y="508179"/>
                  </a:cubicBezTo>
                  <a:cubicBezTo>
                    <a:pt x="692415" y="526435"/>
                    <a:pt x="769145" y="558978"/>
                    <a:pt x="752476" y="547866"/>
                  </a:cubicBezTo>
                  <a:cubicBezTo>
                    <a:pt x="735807" y="536754"/>
                    <a:pt x="658285" y="505533"/>
                    <a:pt x="547689" y="441504"/>
                  </a:cubicBezTo>
                  <a:cubicBezTo>
                    <a:pt x="437093" y="377475"/>
                    <a:pt x="180976" y="240949"/>
                    <a:pt x="88901" y="163691"/>
                  </a:cubicBezTo>
                  <a:cubicBezTo>
                    <a:pt x="-3174" y="86433"/>
                    <a:pt x="265" y="-4583"/>
                    <a:pt x="1" y="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: 図形 1346">
              <a:extLst>
                <a:ext uri="{FF2B5EF4-FFF2-40B4-BE49-F238E27FC236}">
                  <a16:creationId xmlns:a16="http://schemas.microsoft.com/office/drawing/2014/main" id="{36919B03-6AA0-4CA1-8401-22F4193AB168}"/>
                </a:ext>
              </a:extLst>
            </p:cNvPr>
            <p:cNvSpPr/>
            <p:nvPr/>
          </p:nvSpPr>
          <p:spPr>
            <a:xfrm>
              <a:off x="4093822" y="3623880"/>
              <a:ext cx="234715" cy="316075"/>
            </a:xfrm>
            <a:custGeom>
              <a:avLst/>
              <a:gdLst>
                <a:gd name="connsiteX0" fmla="*/ 163853 w 234715"/>
                <a:gd name="connsiteY0" fmla="*/ 383 h 316075"/>
                <a:gd name="connsiteX1" fmla="*/ 214653 w 234715"/>
                <a:gd name="connsiteY1" fmla="*/ 125795 h 316075"/>
                <a:gd name="connsiteX2" fmla="*/ 233703 w 234715"/>
                <a:gd name="connsiteY2" fmla="*/ 270258 h 316075"/>
                <a:gd name="connsiteX3" fmla="*/ 227353 w 234715"/>
                <a:gd name="connsiteY3" fmla="*/ 268670 h 316075"/>
                <a:gd name="connsiteX4" fmla="*/ 187666 w 234715"/>
                <a:gd name="connsiteY4" fmla="*/ 267083 h 316075"/>
                <a:gd name="connsiteX5" fmla="*/ 3516 w 234715"/>
                <a:gd name="connsiteY5" fmla="*/ 314708 h 316075"/>
                <a:gd name="connsiteX6" fmla="*/ 70191 w 234715"/>
                <a:gd name="connsiteY6" fmla="*/ 300420 h 316075"/>
                <a:gd name="connsiteX7" fmla="*/ 114641 w 234715"/>
                <a:gd name="connsiteY7" fmla="*/ 271845 h 316075"/>
                <a:gd name="connsiteX8" fmla="*/ 163853 w 234715"/>
                <a:gd name="connsiteY8" fmla="*/ 167070 h 316075"/>
                <a:gd name="connsiteX9" fmla="*/ 163853 w 234715"/>
                <a:gd name="connsiteY9" fmla="*/ 383 h 31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715" h="316075">
                  <a:moveTo>
                    <a:pt x="163853" y="383"/>
                  </a:moveTo>
                  <a:cubicBezTo>
                    <a:pt x="172320" y="-6496"/>
                    <a:pt x="203011" y="80816"/>
                    <a:pt x="214653" y="125795"/>
                  </a:cubicBezTo>
                  <a:cubicBezTo>
                    <a:pt x="226295" y="170774"/>
                    <a:pt x="233703" y="270258"/>
                    <a:pt x="233703" y="270258"/>
                  </a:cubicBezTo>
                  <a:cubicBezTo>
                    <a:pt x="235820" y="294071"/>
                    <a:pt x="235026" y="269199"/>
                    <a:pt x="227353" y="268670"/>
                  </a:cubicBezTo>
                  <a:cubicBezTo>
                    <a:pt x="219680" y="268141"/>
                    <a:pt x="224972" y="259410"/>
                    <a:pt x="187666" y="267083"/>
                  </a:cubicBezTo>
                  <a:cubicBezTo>
                    <a:pt x="150360" y="274756"/>
                    <a:pt x="23095" y="309152"/>
                    <a:pt x="3516" y="314708"/>
                  </a:cubicBezTo>
                  <a:cubicBezTo>
                    <a:pt x="-16063" y="320264"/>
                    <a:pt x="51670" y="307564"/>
                    <a:pt x="70191" y="300420"/>
                  </a:cubicBezTo>
                  <a:cubicBezTo>
                    <a:pt x="88712" y="293276"/>
                    <a:pt x="99031" y="294070"/>
                    <a:pt x="114641" y="271845"/>
                  </a:cubicBezTo>
                  <a:cubicBezTo>
                    <a:pt x="130251" y="249620"/>
                    <a:pt x="153270" y="209139"/>
                    <a:pt x="163853" y="167070"/>
                  </a:cubicBezTo>
                  <a:cubicBezTo>
                    <a:pt x="174436" y="125001"/>
                    <a:pt x="155386" y="7262"/>
                    <a:pt x="163853" y="38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: 図形 1347">
              <a:extLst>
                <a:ext uri="{FF2B5EF4-FFF2-40B4-BE49-F238E27FC236}">
                  <a16:creationId xmlns:a16="http://schemas.microsoft.com/office/drawing/2014/main" id="{041A9A01-FD36-4813-96A6-C3BFA41EAFBF}"/>
                </a:ext>
              </a:extLst>
            </p:cNvPr>
            <p:cNvSpPr/>
            <p:nvPr/>
          </p:nvSpPr>
          <p:spPr>
            <a:xfrm>
              <a:off x="4050155" y="4051298"/>
              <a:ext cx="312340" cy="525153"/>
            </a:xfrm>
            <a:custGeom>
              <a:avLst/>
              <a:gdLst>
                <a:gd name="connsiteX0" fmla="*/ 5908 w 312340"/>
                <a:gd name="connsiteY0" fmla="*/ 31752 h 525153"/>
                <a:gd name="connsiteX1" fmla="*/ 164658 w 312340"/>
                <a:gd name="connsiteY1" fmla="*/ 53977 h 525153"/>
                <a:gd name="connsiteX2" fmla="*/ 228158 w 312340"/>
                <a:gd name="connsiteY2" fmla="*/ 42865 h 525153"/>
                <a:gd name="connsiteX3" fmla="*/ 250383 w 312340"/>
                <a:gd name="connsiteY3" fmla="*/ 2 h 525153"/>
                <a:gd name="connsiteX4" fmla="*/ 250383 w 312340"/>
                <a:gd name="connsiteY4" fmla="*/ 41277 h 525153"/>
                <a:gd name="connsiteX5" fmla="*/ 285308 w 312340"/>
                <a:gd name="connsiteY5" fmla="*/ 128590 h 525153"/>
                <a:gd name="connsiteX6" fmla="*/ 312295 w 312340"/>
                <a:gd name="connsiteY6" fmla="*/ 195265 h 525153"/>
                <a:gd name="connsiteX7" fmla="*/ 278958 w 312340"/>
                <a:gd name="connsiteY7" fmla="*/ 287340 h 525153"/>
                <a:gd name="connsiteX8" fmla="*/ 237683 w 312340"/>
                <a:gd name="connsiteY8" fmla="*/ 403227 h 525153"/>
                <a:gd name="connsiteX9" fmla="*/ 234508 w 312340"/>
                <a:gd name="connsiteY9" fmla="*/ 523877 h 525153"/>
                <a:gd name="connsiteX10" fmla="*/ 228158 w 312340"/>
                <a:gd name="connsiteY10" fmla="*/ 469902 h 525153"/>
                <a:gd name="connsiteX11" fmla="*/ 210695 w 312340"/>
                <a:gd name="connsiteY11" fmla="*/ 366715 h 525153"/>
                <a:gd name="connsiteX12" fmla="*/ 102745 w 312340"/>
                <a:gd name="connsiteY12" fmla="*/ 257177 h 525153"/>
                <a:gd name="connsiteX13" fmla="*/ 134495 w 312340"/>
                <a:gd name="connsiteY13" fmla="*/ 223840 h 525153"/>
                <a:gd name="connsiteX14" fmla="*/ 186883 w 312340"/>
                <a:gd name="connsiteY14" fmla="*/ 122240 h 525153"/>
                <a:gd name="connsiteX15" fmla="*/ 175770 w 312340"/>
                <a:gd name="connsiteY15" fmla="*/ 144465 h 525153"/>
                <a:gd name="connsiteX16" fmla="*/ 72583 w 312340"/>
                <a:gd name="connsiteY16" fmla="*/ 122240 h 525153"/>
                <a:gd name="connsiteX17" fmla="*/ 36070 w 312340"/>
                <a:gd name="connsiteY17" fmla="*/ 98427 h 525153"/>
                <a:gd name="connsiteX18" fmla="*/ 5908 w 312340"/>
                <a:gd name="connsiteY18" fmla="*/ 31752 h 52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2340" h="525153">
                  <a:moveTo>
                    <a:pt x="5908" y="31752"/>
                  </a:moveTo>
                  <a:cubicBezTo>
                    <a:pt x="27339" y="24344"/>
                    <a:pt x="127616" y="52125"/>
                    <a:pt x="164658" y="53977"/>
                  </a:cubicBezTo>
                  <a:cubicBezTo>
                    <a:pt x="201700" y="55829"/>
                    <a:pt x="213871" y="51861"/>
                    <a:pt x="228158" y="42865"/>
                  </a:cubicBezTo>
                  <a:cubicBezTo>
                    <a:pt x="242445" y="33869"/>
                    <a:pt x="246679" y="267"/>
                    <a:pt x="250383" y="2"/>
                  </a:cubicBezTo>
                  <a:cubicBezTo>
                    <a:pt x="254087" y="-263"/>
                    <a:pt x="244562" y="19846"/>
                    <a:pt x="250383" y="41277"/>
                  </a:cubicBezTo>
                  <a:cubicBezTo>
                    <a:pt x="256204" y="62708"/>
                    <a:pt x="274989" y="102925"/>
                    <a:pt x="285308" y="128590"/>
                  </a:cubicBezTo>
                  <a:cubicBezTo>
                    <a:pt x="295627" y="154255"/>
                    <a:pt x="313353" y="168807"/>
                    <a:pt x="312295" y="195265"/>
                  </a:cubicBezTo>
                  <a:cubicBezTo>
                    <a:pt x="311237" y="221723"/>
                    <a:pt x="278958" y="287340"/>
                    <a:pt x="278958" y="287340"/>
                  </a:cubicBezTo>
                  <a:cubicBezTo>
                    <a:pt x="266523" y="322000"/>
                    <a:pt x="245091" y="363804"/>
                    <a:pt x="237683" y="403227"/>
                  </a:cubicBezTo>
                  <a:cubicBezTo>
                    <a:pt x="230275" y="442650"/>
                    <a:pt x="236095" y="512765"/>
                    <a:pt x="234508" y="523877"/>
                  </a:cubicBezTo>
                  <a:cubicBezTo>
                    <a:pt x="232921" y="534989"/>
                    <a:pt x="228158" y="469902"/>
                    <a:pt x="228158" y="469902"/>
                  </a:cubicBezTo>
                  <a:cubicBezTo>
                    <a:pt x="224189" y="443708"/>
                    <a:pt x="231597" y="402169"/>
                    <a:pt x="210695" y="366715"/>
                  </a:cubicBezTo>
                  <a:cubicBezTo>
                    <a:pt x="189793" y="331261"/>
                    <a:pt x="115445" y="280990"/>
                    <a:pt x="102745" y="257177"/>
                  </a:cubicBezTo>
                  <a:cubicBezTo>
                    <a:pt x="90045" y="233365"/>
                    <a:pt x="120472" y="246329"/>
                    <a:pt x="134495" y="223840"/>
                  </a:cubicBezTo>
                  <a:cubicBezTo>
                    <a:pt x="148518" y="201351"/>
                    <a:pt x="180004" y="135469"/>
                    <a:pt x="186883" y="122240"/>
                  </a:cubicBezTo>
                  <a:cubicBezTo>
                    <a:pt x="193762" y="109011"/>
                    <a:pt x="194820" y="144465"/>
                    <a:pt x="175770" y="144465"/>
                  </a:cubicBezTo>
                  <a:cubicBezTo>
                    <a:pt x="156720" y="144465"/>
                    <a:pt x="95866" y="129913"/>
                    <a:pt x="72583" y="122240"/>
                  </a:cubicBezTo>
                  <a:cubicBezTo>
                    <a:pt x="49300" y="114567"/>
                    <a:pt x="44537" y="109275"/>
                    <a:pt x="36070" y="98427"/>
                  </a:cubicBezTo>
                  <a:cubicBezTo>
                    <a:pt x="27603" y="87579"/>
                    <a:pt x="-15523" y="39160"/>
                    <a:pt x="5908" y="3175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: 図形 1348">
              <a:extLst>
                <a:ext uri="{FF2B5EF4-FFF2-40B4-BE49-F238E27FC236}">
                  <a16:creationId xmlns:a16="http://schemas.microsoft.com/office/drawing/2014/main" id="{4B78154E-E671-4BCA-B393-018BB3D06922}"/>
                </a:ext>
              </a:extLst>
            </p:cNvPr>
            <p:cNvSpPr/>
            <p:nvPr/>
          </p:nvSpPr>
          <p:spPr>
            <a:xfrm>
              <a:off x="3743262" y="3871824"/>
              <a:ext cx="103442" cy="110153"/>
            </a:xfrm>
            <a:custGeom>
              <a:avLst/>
              <a:gdLst>
                <a:gd name="connsiteX0" fmla="*/ 63 w 103442"/>
                <a:gd name="connsiteY0" fmla="*/ 89 h 110153"/>
                <a:gd name="connsiteX1" fmla="*/ 84201 w 103442"/>
                <a:gd name="connsiteY1" fmla="*/ 36601 h 110153"/>
                <a:gd name="connsiteX2" fmla="*/ 103251 w 103442"/>
                <a:gd name="connsiteY2" fmla="*/ 109626 h 110153"/>
                <a:gd name="connsiteX3" fmla="*/ 77851 w 103442"/>
                <a:gd name="connsiteY3" fmla="*/ 68351 h 110153"/>
                <a:gd name="connsiteX4" fmla="*/ 69913 w 103442"/>
                <a:gd name="connsiteY4" fmla="*/ 46126 h 110153"/>
                <a:gd name="connsiteX5" fmla="*/ 63 w 103442"/>
                <a:gd name="connsiteY5" fmla="*/ 89 h 11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2" h="110153">
                  <a:moveTo>
                    <a:pt x="63" y="89"/>
                  </a:moveTo>
                  <a:cubicBezTo>
                    <a:pt x="2444" y="-1498"/>
                    <a:pt x="67003" y="18345"/>
                    <a:pt x="84201" y="36601"/>
                  </a:cubicBezTo>
                  <a:cubicBezTo>
                    <a:pt x="101399" y="54857"/>
                    <a:pt x="104309" y="104335"/>
                    <a:pt x="103251" y="109626"/>
                  </a:cubicBezTo>
                  <a:cubicBezTo>
                    <a:pt x="102193" y="114917"/>
                    <a:pt x="83407" y="78934"/>
                    <a:pt x="77851" y="68351"/>
                  </a:cubicBezTo>
                  <a:cubicBezTo>
                    <a:pt x="72295" y="57768"/>
                    <a:pt x="77057" y="55651"/>
                    <a:pt x="69913" y="46126"/>
                  </a:cubicBezTo>
                  <a:cubicBezTo>
                    <a:pt x="62769" y="36601"/>
                    <a:pt x="-2318" y="1676"/>
                    <a:pt x="63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: 図形 1351">
              <a:extLst>
                <a:ext uri="{FF2B5EF4-FFF2-40B4-BE49-F238E27FC236}">
                  <a16:creationId xmlns:a16="http://schemas.microsoft.com/office/drawing/2014/main" id="{BC3499FC-2220-45F8-9ACC-225EE2BE4C90}"/>
                </a:ext>
              </a:extLst>
            </p:cNvPr>
            <p:cNvSpPr/>
            <p:nvPr/>
          </p:nvSpPr>
          <p:spPr>
            <a:xfrm>
              <a:off x="3879209" y="3819522"/>
              <a:ext cx="22955" cy="115902"/>
            </a:xfrm>
            <a:custGeom>
              <a:avLst/>
              <a:gdLst>
                <a:gd name="connsiteX0" fmla="*/ 11754 w 22955"/>
                <a:gd name="connsiteY0" fmla="*/ 3 h 115902"/>
                <a:gd name="connsiteX1" fmla="*/ 8579 w 22955"/>
                <a:gd name="connsiteY1" fmla="*/ 80966 h 115902"/>
                <a:gd name="connsiteX2" fmla="*/ 22866 w 22955"/>
                <a:gd name="connsiteY2" fmla="*/ 115891 h 115902"/>
                <a:gd name="connsiteX3" fmla="*/ 641 w 22955"/>
                <a:gd name="connsiteY3" fmla="*/ 84141 h 115902"/>
                <a:gd name="connsiteX4" fmla="*/ 11754 w 22955"/>
                <a:gd name="connsiteY4" fmla="*/ 3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55" h="115902">
                  <a:moveTo>
                    <a:pt x="11754" y="3"/>
                  </a:moveTo>
                  <a:cubicBezTo>
                    <a:pt x="13077" y="-526"/>
                    <a:pt x="6727" y="61651"/>
                    <a:pt x="8579" y="80966"/>
                  </a:cubicBezTo>
                  <a:cubicBezTo>
                    <a:pt x="10431" y="100281"/>
                    <a:pt x="24189" y="115362"/>
                    <a:pt x="22866" y="115891"/>
                  </a:cubicBezTo>
                  <a:cubicBezTo>
                    <a:pt x="21543" y="116420"/>
                    <a:pt x="4345" y="98428"/>
                    <a:pt x="641" y="84141"/>
                  </a:cubicBezTo>
                  <a:cubicBezTo>
                    <a:pt x="-3063" y="69854"/>
                    <a:pt x="10431" y="532"/>
                    <a:pt x="11754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: 図形 1352">
              <a:extLst>
                <a:ext uri="{FF2B5EF4-FFF2-40B4-BE49-F238E27FC236}">
                  <a16:creationId xmlns:a16="http://schemas.microsoft.com/office/drawing/2014/main" id="{54F8D946-8F22-4CBD-BBAD-B7FD19D405FF}"/>
                </a:ext>
              </a:extLst>
            </p:cNvPr>
            <p:cNvSpPr/>
            <p:nvPr/>
          </p:nvSpPr>
          <p:spPr>
            <a:xfrm>
              <a:off x="3989014" y="3881301"/>
              <a:ext cx="27483" cy="125729"/>
            </a:xfrm>
            <a:custGeom>
              <a:avLst/>
              <a:gdLst>
                <a:gd name="connsiteX0" fmla="*/ 11486 w 27483"/>
                <a:gd name="connsiteY0" fmla="*/ 137 h 125729"/>
                <a:gd name="connsiteX1" fmla="*/ 374 w 27483"/>
                <a:gd name="connsiteY1" fmla="*/ 62049 h 125729"/>
                <a:gd name="connsiteX2" fmla="*/ 27361 w 27483"/>
                <a:gd name="connsiteY2" fmla="*/ 125549 h 125729"/>
                <a:gd name="connsiteX3" fmla="*/ 9899 w 27483"/>
                <a:gd name="connsiteY3" fmla="*/ 79512 h 125729"/>
                <a:gd name="connsiteX4" fmla="*/ 11486 w 27483"/>
                <a:gd name="connsiteY4" fmla="*/ 137 h 12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83" h="125729">
                  <a:moveTo>
                    <a:pt x="11486" y="137"/>
                  </a:moveTo>
                  <a:cubicBezTo>
                    <a:pt x="9899" y="-2773"/>
                    <a:pt x="-2272" y="41147"/>
                    <a:pt x="374" y="62049"/>
                  </a:cubicBezTo>
                  <a:cubicBezTo>
                    <a:pt x="3020" y="82951"/>
                    <a:pt x="25774" y="122639"/>
                    <a:pt x="27361" y="125549"/>
                  </a:cubicBezTo>
                  <a:cubicBezTo>
                    <a:pt x="28948" y="128459"/>
                    <a:pt x="14661" y="95387"/>
                    <a:pt x="9899" y="79512"/>
                  </a:cubicBezTo>
                  <a:cubicBezTo>
                    <a:pt x="5137" y="63637"/>
                    <a:pt x="13073" y="3047"/>
                    <a:pt x="11486" y="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: 図形 1353">
              <a:extLst>
                <a:ext uri="{FF2B5EF4-FFF2-40B4-BE49-F238E27FC236}">
                  <a16:creationId xmlns:a16="http://schemas.microsoft.com/office/drawing/2014/main" id="{2D10198F-6C48-47C9-B94D-1705228BA3E4}"/>
                </a:ext>
              </a:extLst>
            </p:cNvPr>
            <p:cNvSpPr/>
            <p:nvPr/>
          </p:nvSpPr>
          <p:spPr>
            <a:xfrm>
              <a:off x="3623167" y="3976637"/>
              <a:ext cx="271231" cy="740958"/>
            </a:xfrm>
            <a:custGeom>
              <a:avLst/>
              <a:gdLst>
                <a:gd name="connsiteX0" fmla="*/ 102696 w 271231"/>
                <a:gd name="connsiteY0" fmla="*/ 9576 h 740958"/>
                <a:gd name="connsiteX1" fmla="*/ 159846 w 271231"/>
                <a:gd name="connsiteY1" fmla="*/ 60376 h 740958"/>
                <a:gd name="connsiteX2" fmla="*/ 221758 w 271231"/>
                <a:gd name="connsiteY2" fmla="*/ 131813 h 740958"/>
                <a:gd name="connsiteX3" fmla="*/ 270971 w 271231"/>
                <a:gd name="connsiteY3" fmla="*/ 235001 h 740958"/>
                <a:gd name="connsiteX4" fmla="*/ 237633 w 271231"/>
                <a:gd name="connsiteY4" fmla="*/ 255638 h 740958"/>
                <a:gd name="connsiteX5" fmla="*/ 163021 w 271231"/>
                <a:gd name="connsiteY5" fmla="*/ 358826 h 740958"/>
                <a:gd name="connsiteX6" fmla="*/ 169371 w 271231"/>
                <a:gd name="connsiteY6" fmla="*/ 490588 h 740958"/>
                <a:gd name="connsiteX7" fmla="*/ 99521 w 271231"/>
                <a:gd name="connsiteY7" fmla="*/ 469951 h 740958"/>
                <a:gd name="connsiteX8" fmla="*/ 74121 w 271231"/>
                <a:gd name="connsiteY8" fmla="*/ 474713 h 740958"/>
                <a:gd name="connsiteX9" fmla="*/ 37608 w 271231"/>
                <a:gd name="connsiteY9" fmla="*/ 554088 h 740958"/>
                <a:gd name="connsiteX10" fmla="*/ 164608 w 271231"/>
                <a:gd name="connsiteY10" fmla="*/ 728713 h 740958"/>
                <a:gd name="connsiteX11" fmla="*/ 224933 w 271231"/>
                <a:gd name="connsiteY11" fmla="*/ 723951 h 740958"/>
                <a:gd name="connsiteX12" fmla="*/ 110633 w 271231"/>
                <a:gd name="connsiteY12" fmla="*/ 704901 h 740958"/>
                <a:gd name="connsiteX13" fmla="*/ 1096 w 271231"/>
                <a:gd name="connsiteY13" fmla="*/ 619176 h 740958"/>
                <a:gd name="connsiteX14" fmla="*/ 55071 w 271231"/>
                <a:gd name="connsiteY14" fmla="*/ 463601 h 740958"/>
                <a:gd name="connsiteX15" fmla="*/ 67771 w 271231"/>
                <a:gd name="connsiteY15" fmla="*/ 419151 h 740958"/>
                <a:gd name="connsiteX16" fmla="*/ 66183 w 271231"/>
                <a:gd name="connsiteY16" fmla="*/ 261988 h 740958"/>
                <a:gd name="connsiteX17" fmla="*/ 102696 w 271231"/>
                <a:gd name="connsiteY17" fmla="*/ 9576 h 74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1231" h="740958">
                  <a:moveTo>
                    <a:pt x="102696" y="9576"/>
                  </a:moveTo>
                  <a:cubicBezTo>
                    <a:pt x="118306" y="-24026"/>
                    <a:pt x="140002" y="40003"/>
                    <a:pt x="159846" y="60376"/>
                  </a:cubicBezTo>
                  <a:cubicBezTo>
                    <a:pt x="179690" y="80749"/>
                    <a:pt x="203237" y="102709"/>
                    <a:pt x="221758" y="131813"/>
                  </a:cubicBezTo>
                  <a:cubicBezTo>
                    <a:pt x="240279" y="160917"/>
                    <a:pt x="268325" y="214364"/>
                    <a:pt x="270971" y="235001"/>
                  </a:cubicBezTo>
                  <a:cubicBezTo>
                    <a:pt x="273617" y="255638"/>
                    <a:pt x="255625" y="235001"/>
                    <a:pt x="237633" y="255638"/>
                  </a:cubicBezTo>
                  <a:cubicBezTo>
                    <a:pt x="219641" y="276276"/>
                    <a:pt x="174398" y="319668"/>
                    <a:pt x="163021" y="358826"/>
                  </a:cubicBezTo>
                  <a:cubicBezTo>
                    <a:pt x="151644" y="397984"/>
                    <a:pt x="179954" y="472067"/>
                    <a:pt x="169371" y="490588"/>
                  </a:cubicBezTo>
                  <a:cubicBezTo>
                    <a:pt x="158788" y="509109"/>
                    <a:pt x="115396" y="472597"/>
                    <a:pt x="99521" y="469951"/>
                  </a:cubicBezTo>
                  <a:cubicBezTo>
                    <a:pt x="83646" y="467305"/>
                    <a:pt x="84440" y="460690"/>
                    <a:pt x="74121" y="474713"/>
                  </a:cubicBezTo>
                  <a:cubicBezTo>
                    <a:pt x="63802" y="488736"/>
                    <a:pt x="22527" y="511755"/>
                    <a:pt x="37608" y="554088"/>
                  </a:cubicBezTo>
                  <a:cubicBezTo>
                    <a:pt x="52689" y="596421"/>
                    <a:pt x="133387" y="700403"/>
                    <a:pt x="164608" y="728713"/>
                  </a:cubicBezTo>
                  <a:cubicBezTo>
                    <a:pt x="195829" y="757024"/>
                    <a:pt x="233929" y="727920"/>
                    <a:pt x="224933" y="723951"/>
                  </a:cubicBezTo>
                  <a:cubicBezTo>
                    <a:pt x="215937" y="719982"/>
                    <a:pt x="147939" y="722364"/>
                    <a:pt x="110633" y="704901"/>
                  </a:cubicBezTo>
                  <a:cubicBezTo>
                    <a:pt x="73327" y="687438"/>
                    <a:pt x="10356" y="659393"/>
                    <a:pt x="1096" y="619176"/>
                  </a:cubicBezTo>
                  <a:cubicBezTo>
                    <a:pt x="-8164" y="578959"/>
                    <a:pt x="43959" y="496938"/>
                    <a:pt x="55071" y="463601"/>
                  </a:cubicBezTo>
                  <a:cubicBezTo>
                    <a:pt x="66183" y="430264"/>
                    <a:pt x="65919" y="452753"/>
                    <a:pt x="67771" y="419151"/>
                  </a:cubicBezTo>
                  <a:cubicBezTo>
                    <a:pt x="69623" y="385549"/>
                    <a:pt x="60098" y="326282"/>
                    <a:pt x="66183" y="261988"/>
                  </a:cubicBezTo>
                  <a:cubicBezTo>
                    <a:pt x="72268" y="197694"/>
                    <a:pt x="87086" y="43178"/>
                    <a:pt x="102696" y="957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: 図形 1354">
              <a:extLst>
                <a:ext uri="{FF2B5EF4-FFF2-40B4-BE49-F238E27FC236}">
                  <a16:creationId xmlns:a16="http://schemas.microsoft.com/office/drawing/2014/main" id="{5950DFD6-7816-427D-8DD7-15C10471064F}"/>
                </a:ext>
              </a:extLst>
            </p:cNvPr>
            <p:cNvSpPr/>
            <p:nvPr/>
          </p:nvSpPr>
          <p:spPr>
            <a:xfrm>
              <a:off x="3364846" y="4088519"/>
              <a:ext cx="277759" cy="121533"/>
            </a:xfrm>
            <a:custGeom>
              <a:avLst/>
              <a:gdLst>
                <a:gd name="connsiteX0" fmla="*/ 654 w 277759"/>
                <a:gd name="connsiteY0" fmla="*/ 13581 h 121533"/>
                <a:gd name="connsiteX1" fmla="*/ 121304 w 277759"/>
                <a:gd name="connsiteY1" fmla="*/ 18344 h 121533"/>
                <a:gd name="connsiteX2" fmla="*/ 268942 w 277759"/>
                <a:gd name="connsiteY2" fmla="*/ 881 h 121533"/>
                <a:gd name="connsiteX3" fmla="*/ 253067 w 277759"/>
                <a:gd name="connsiteY3" fmla="*/ 11994 h 121533"/>
                <a:gd name="connsiteX4" fmla="*/ 187979 w 277759"/>
                <a:gd name="connsiteY4" fmla="*/ 89781 h 121533"/>
                <a:gd name="connsiteX5" fmla="*/ 114954 w 277759"/>
                <a:gd name="connsiteY5" fmla="*/ 121531 h 121533"/>
                <a:gd name="connsiteX6" fmla="*/ 72092 w 277759"/>
                <a:gd name="connsiteY6" fmla="*/ 91369 h 121533"/>
                <a:gd name="connsiteX7" fmla="*/ 72092 w 277759"/>
                <a:gd name="connsiteY7" fmla="*/ 75494 h 121533"/>
                <a:gd name="connsiteX8" fmla="*/ 654 w 277759"/>
                <a:gd name="connsiteY8" fmla="*/ 13581 h 12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759" h="121533">
                  <a:moveTo>
                    <a:pt x="654" y="13581"/>
                  </a:moveTo>
                  <a:cubicBezTo>
                    <a:pt x="8856" y="4056"/>
                    <a:pt x="76589" y="20461"/>
                    <a:pt x="121304" y="18344"/>
                  </a:cubicBezTo>
                  <a:cubicBezTo>
                    <a:pt x="166019" y="16227"/>
                    <a:pt x="246982" y="1939"/>
                    <a:pt x="268942" y="881"/>
                  </a:cubicBezTo>
                  <a:cubicBezTo>
                    <a:pt x="290902" y="-177"/>
                    <a:pt x="266561" y="-2823"/>
                    <a:pt x="253067" y="11994"/>
                  </a:cubicBezTo>
                  <a:cubicBezTo>
                    <a:pt x="239573" y="26811"/>
                    <a:pt x="210998" y="71525"/>
                    <a:pt x="187979" y="89781"/>
                  </a:cubicBezTo>
                  <a:cubicBezTo>
                    <a:pt x="164960" y="108037"/>
                    <a:pt x="134268" y="121266"/>
                    <a:pt x="114954" y="121531"/>
                  </a:cubicBezTo>
                  <a:cubicBezTo>
                    <a:pt x="95640" y="121796"/>
                    <a:pt x="79236" y="99042"/>
                    <a:pt x="72092" y="91369"/>
                  </a:cubicBezTo>
                  <a:cubicBezTo>
                    <a:pt x="64948" y="83696"/>
                    <a:pt x="80294" y="86607"/>
                    <a:pt x="72092" y="75494"/>
                  </a:cubicBezTo>
                  <a:cubicBezTo>
                    <a:pt x="63890" y="64382"/>
                    <a:pt x="-7548" y="23106"/>
                    <a:pt x="654" y="1358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: 図形 1355">
              <a:extLst>
                <a:ext uri="{FF2B5EF4-FFF2-40B4-BE49-F238E27FC236}">
                  <a16:creationId xmlns:a16="http://schemas.microsoft.com/office/drawing/2014/main" id="{92DFC650-9805-416E-A39D-0713B202B0C6}"/>
                </a:ext>
              </a:extLst>
            </p:cNvPr>
            <p:cNvSpPr/>
            <p:nvPr/>
          </p:nvSpPr>
          <p:spPr>
            <a:xfrm>
              <a:off x="3736641" y="2977958"/>
              <a:ext cx="576331" cy="663267"/>
            </a:xfrm>
            <a:custGeom>
              <a:avLst/>
              <a:gdLst>
                <a:gd name="connsiteX0" fmla="*/ 3509 w 576331"/>
                <a:gd name="connsiteY0" fmla="*/ 90680 h 663267"/>
                <a:gd name="connsiteX1" fmla="*/ 230522 w 576331"/>
                <a:gd name="connsiteY1" fmla="*/ 73217 h 663267"/>
                <a:gd name="connsiteX2" fmla="*/ 351172 w 576331"/>
                <a:gd name="connsiteY2" fmla="*/ 284355 h 663267"/>
                <a:gd name="connsiteX3" fmla="*/ 394034 w 576331"/>
                <a:gd name="connsiteY3" fmla="*/ 468505 h 663267"/>
                <a:gd name="connsiteX4" fmla="*/ 571834 w 576331"/>
                <a:gd name="connsiteY4" fmla="*/ 662180 h 663267"/>
                <a:gd name="connsiteX5" fmla="*/ 514684 w 576331"/>
                <a:gd name="connsiteY5" fmla="*/ 528830 h 663267"/>
                <a:gd name="connsiteX6" fmla="*/ 422609 w 576331"/>
                <a:gd name="connsiteY6" fmla="*/ 166880 h 663267"/>
                <a:gd name="connsiteX7" fmla="*/ 151147 w 576331"/>
                <a:gd name="connsiteY7" fmla="*/ 16067 h 663267"/>
                <a:gd name="connsiteX8" fmla="*/ 95584 w 576331"/>
                <a:gd name="connsiteY8" fmla="*/ 11305 h 663267"/>
                <a:gd name="connsiteX9" fmla="*/ 3509 w 576331"/>
                <a:gd name="connsiteY9" fmla="*/ 90680 h 6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331" h="663267">
                  <a:moveTo>
                    <a:pt x="3509" y="90680"/>
                  </a:moveTo>
                  <a:cubicBezTo>
                    <a:pt x="25999" y="100999"/>
                    <a:pt x="172578" y="40938"/>
                    <a:pt x="230522" y="73217"/>
                  </a:cubicBezTo>
                  <a:cubicBezTo>
                    <a:pt x="288466" y="105496"/>
                    <a:pt x="323920" y="218474"/>
                    <a:pt x="351172" y="284355"/>
                  </a:cubicBezTo>
                  <a:cubicBezTo>
                    <a:pt x="378424" y="350236"/>
                    <a:pt x="357257" y="405534"/>
                    <a:pt x="394034" y="468505"/>
                  </a:cubicBezTo>
                  <a:cubicBezTo>
                    <a:pt x="430811" y="531476"/>
                    <a:pt x="551726" y="652126"/>
                    <a:pt x="571834" y="662180"/>
                  </a:cubicBezTo>
                  <a:cubicBezTo>
                    <a:pt x="591942" y="672234"/>
                    <a:pt x="539555" y="611380"/>
                    <a:pt x="514684" y="528830"/>
                  </a:cubicBezTo>
                  <a:cubicBezTo>
                    <a:pt x="489813" y="446280"/>
                    <a:pt x="483198" y="252340"/>
                    <a:pt x="422609" y="166880"/>
                  </a:cubicBezTo>
                  <a:cubicBezTo>
                    <a:pt x="362020" y="81420"/>
                    <a:pt x="205651" y="41996"/>
                    <a:pt x="151147" y="16067"/>
                  </a:cubicBezTo>
                  <a:cubicBezTo>
                    <a:pt x="96643" y="-9862"/>
                    <a:pt x="118074" y="986"/>
                    <a:pt x="95584" y="11305"/>
                  </a:cubicBezTo>
                  <a:cubicBezTo>
                    <a:pt x="73094" y="21624"/>
                    <a:pt x="-18981" y="80361"/>
                    <a:pt x="3509" y="9068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: 図形 1356">
              <a:extLst>
                <a:ext uri="{FF2B5EF4-FFF2-40B4-BE49-F238E27FC236}">
                  <a16:creationId xmlns:a16="http://schemas.microsoft.com/office/drawing/2014/main" id="{5876791F-8C25-4D85-BE98-AC3AC3D333E6}"/>
                </a:ext>
              </a:extLst>
            </p:cNvPr>
            <p:cNvSpPr/>
            <p:nvPr/>
          </p:nvSpPr>
          <p:spPr>
            <a:xfrm>
              <a:off x="3238438" y="2973594"/>
              <a:ext cx="527112" cy="746701"/>
            </a:xfrm>
            <a:custGeom>
              <a:avLst/>
              <a:gdLst>
                <a:gd name="connsiteX0" fmla="*/ 527112 w 527112"/>
                <a:gd name="connsiteY0" fmla="*/ 82344 h 746701"/>
                <a:gd name="connsiteX1" fmla="*/ 374712 w 527112"/>
                <a:gd name="connsiteY1" fmla="*/ 9319 h 746701"/>
                <a:gd name="connsiteX2" fmla="*/ 249300 w 527112"/>
                <a:gd name="connsiteY2" fmla="*/ 299831 h 746701"/>
                <a:gd name="connsiteX3" fmla="*/ 220725 w 527112"/>
                <a:gd name="connsiteY3" fmla="*/ 426831 h 746701"/>
                <a:gd name="connsiteX4" fmla="*/ 311212 w 527112"/>
                <a:gd name="connsiteY4" fmla="*/ 58531 h 746701"/>
                <a:gd name="connsiteX5" fmla="*/ 139762 w 527112"/>
                <a:gd name="connsiteY5" fmla="*/ 223631 h 746701"/>
                <a:gd name="connsiteX6" fmla="*/ 50862 w 527112"/>
                <a:gd name="connsiteY6" fmla="*/ 612569 h 746701"/>
                <a:gd name="connsiteX7" fmla="*/ 62 w 527112"/>
                <a:gd name="connsiteY7" fmla="*/ 744331 h 746701"/>
                <a:gd name="connsiteX8" fmla="*/ 60387 w 527112"/>
                <a:gd name="connsiteY8" fmla="*/ 696706 h 746701"/>
                <a:gd name="connsiteX9" fmla="*/ 366775 w 527112"/>
                <a:gd name="connsiteY9" fmla="*/ 688769 h 746701"/>
                <a:gd name="connsiteX10" fmla="*/ 339787 w 527112"/>
                <a:gd name="connsiteY10" fmla="*/ 609394 h 746701"/>
                <a:gd name="connsiteX11" fmla="*/ 320737 w 527112"/>
                <a:gd name="connsiteY11" fmla="*/ 361744 h 746701"/>
                <a:gd name="connsiteX12" fmla="*/ 376300 w 527112"/>
                <a:gd name="connsiteY12" fmla="*/ 190294 h 746701"/>
                <a:gd name="connsiteX13" fmla="*/ 527112 w 527112"/>
                <a:gd name="connsiteY13" fmla="*/ 82344 h 74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112" h="746701">
                  <a:moveTo>
                    <a:pt x="527112" y="82344"/>
                  </a:moveTo>
                  <a:cubicBezTo>
                    <a:pt x="526847" y="52182"/>
                    <a:pt x="421014" y="-26929"/>
                    <a:pt x="374712" y="9319"/>
                  </a:cubicBezTo>
                  <a:cubicBezTo>
                    <a:pt x="328410" y="45567"/>
                    <a:pt x="274964" y="230246"/>
                    <a:pt x="249300" y="299831"/>
                  </a:cubicBezTo>
                  <a:cubicBezTo>
                    <a:pt x="223636" y="369416"/>
                    <a:pt x="210406" y="467048"/>
                    <a:pt x="220725" y="426831"/>
                  </a:cubicBezTo>
                  <a:cubicBezTo>
                    <a:pt x="231044" y="386614"/>
                    <a:pt x="324706" y="92398"/>
                    <a:pt x="311212" y="58531"/>
                  </a:cubicBezTo>
                  <a:cubicBezTo>
                    <a:pt x="297718" y="24664"/>
                    <a:pt x="183154" y="131292"/>
                    <a:pt x="139762" y="223631"/>
                  </a:cubicBezTo>
                  <a:cubicBezTo>
                    <a:pt x="96370" y="315970"/>
                    <a:pt x="74145" y="525786"/>
                    <a:pt x="50862" y="612569"/>
                  </a:cubicBezTo>
                  <a:cubicBezTo>
                    <a:pt x="27579" y="699352"/>
                    <a:pt x="-1525" y="730308"/>
                    <a:pt x="62" y="744331"/>
                  </a:cubicBezTo>
                  <a:cubicBezTo>
                    <a:pt x="1649" y="758354"/>
                    <a:pt x="-732" y="705966"/>
                    <a:pt x="60387" y="696706"/>
                  </a:cubicBezTo>
                  <a:cubicBezTo>
                    <a:pt x="121506" y="687446"/>
                    <a:pt x="320208" y="703321"/>
                    <a:pt x="366775" y="688769"/>
                  </a:cubicBezTo>
                  <a:cubicBezTo>
                    <a:pt x="413342" y="674217"/>
                    <a:pt x="347460" y="663898"/>
                    <a:pt x="339787" y="609394"/>
                  </a:cubicBezTo>
                  <a:cubicBezTo>
                    <a:pt x="332114" y="554890"/>
                    <a:pt x="314651" y="431594"/>
                    <a:pt x="320737" y="361744"/>
                  </a:cubicBezTo>
                  <a:cubicBezTo>
                    <a:pt x="326822" y="291894"/>
                    <a:pt x="343756" y="233157"/>
                    <a:pt x="376300" y="190294"/>
                  </a:cubicBezTo>
                  <a:cubicBezTo>
                    <a:pt x="408844" y="147431"/>
                    <a:pt x="527377" y="112506"/>
                    <a:pt x="527112" y="8234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: 図形 1357">
              <a:extLst>
                <a:ext uri="{FF2B5EF4-FFF2-40B4-BE49-F238E27FC236}">
                  <a16:creationId xmlns:a16="http://schemas.microsoft.com/office/drawing/2014/main" id="{E79CD3C3-11A5-4E01-AF6C-514AA35A5B5B}"/>
                </a:ext>
              </a:extLst>
            </p:cNvPr>
            <p:cNvSpPr/>
            <p:nvPr/>
          </p:nvSpPr>
          <p:spPr>
            <a:xfrm>
              <a:off x="2833965" y="3894521"/>
              <a:ext cx="489888" cy="970846"/>
            </a:xfrm>
            <a:custGeom>
              <a:avLst/>
              <a:gdLst>
                <a:gd name="connsiteX0" fmla="*/ 235202 w 489888"/>
                <a:gd name="connsiteY0" fmla="*/ 2262 h 970846"/>
                <a:gd name="connsiteX1" fmla="*/ 203452 w 489888"/>
                <a:gd name="connsiteY1" fmla="*/ 400196 h 970846"/>
                <a:gd name="connsiteX2" fmla="*/ 292352 w 489888"/>
                <a:gd name="connsiteY2" fmla="*/ 656312 h 970846"/>
                <a:gd name="connsiteX3" fmla="*/ 484968 w 489888"/>
                <a:gd name="connsiteY3" fmla="*/ 961112 h 970846"/>
                <a:gd name="connsiteX4" fmla="*/ 398185 w 489888"/>
                <a:gd name="connsiteY4" fmla="*/ 882796 h 970846"/>
                <a:gd name="connsiteX5" fmla="*/ 38352 w 489888"/>
                <a:gd name="connsiteY5" fmla="*/ 755796 h 970846"/>
                <a:gd name="connsiteX6" fmla="*/ 12952 w 489888"/>
                <a:gd name="connsiteY6" fmla="*/ 514496 h 970846"/>
                <a:gd name="connsiteX7" fmla="*/ 61635 w 489888"/>
                <a:gd name="connsiteY7" fmla="*/ 249912 h 970846"/>
                <a:gd name="connsiteX8" fmla="*/ 235202 w 489888"/>
                <a:gd name="connsiteY8" fmla="*/ 2262 h 97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888" h="970846">
                  <a:moveTo>
                    <a:pt x="235202" y="2262"/>
                  </a:moveTo>
                  <a:cubicBezTo>
                    <a:pt x="258838" y="27309"/>
                    <a:pt x="193927" y="291188"/>
                    <a:pt x="203452" y="400196"/>
                  </a:cubicBezTo>
                  <a:cubicBezTo>
                    <a:pt x="212977" y="509204"/>
                    <a:pt x="245433" y="562826"/>
                    <a:pt x="292352" y="656312"/>
                  </a:cubicBezTo>
                  <a:cubicBezTo>
                    <a:pt x="339271" y="749798"/>
                    <a:pt x="467329" y="923365"/>
                    <a:pt x="484968" y="961112"/>
                  </a:cubicBezTo>
                  <a:cubicBezTo>
                    <a:pt x="502607" y="998859"/>
                    <a:pt x="472621" y="917015"/>
                    <a:pt x="398185" y="882796"/>
                  </a:cubicBezTo>
                  <a:cubicBezTo>
                    <a:pt x="323749" y="848577"/>
                    <a:pt x="102557" y="817179"/>
                    <a:pt x="38352" y="755796"/>
                  </a:cubicBezTo>
                  <a:cubicBezTo>
                    <a:pt x="-25854" y="694413"/>
                    <a:pt x="9071" y="598810"/>
                    <a:pt x="12952" y="514496"/>
                  </a:cubicBezTo>
                  <a:cubicBezTo>
                    <a:pt x="16832" y="430182"/>
                    <a:pt x="25299" y="333168"/>
                    <a:pt x="61635" y="249912"/>
                  </a:cubicBezTo>
                  <a:cubicBezTo>
                    <a:pt x="97971" y="166656"/>
                    <a:pt x="211566" y="-22785"/>
                    <a:pt x="235202" y="226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: 図形 1358">
              <a:extLst>
                <a:ext uri="{FF2B5EF4-FFF2-40B4-BE49-F238E27FC236}">
                  <a16:creationId xmlns:a16="http://schemas.microsoft.com/office/drawing/2014/main" id="{B0A1B6CF-E834-4366-A0E9-38DB8F89AC83}"/>
                </a:ext>
              </a:extLst>
            </p:cNvPr>
            <p:cNvSpPr/>
            <p:nvPr/>
          </p:nvSpPr>
          <p:spPr>
            <a:xfrm>
              <a:off x="3455671" y="5243008"/>
              <a:ext cx="633650" cy="302243"/>
            </a:xfrm>
            <a:custGeom>
              <a:avLst/>
              <a:gdLst>
                <a:gd name="connsiteX0" fmla="*/ 625262 w 633650"/>
                <a:gd name="connsiteY0" fmla="*/ 2092 h 302243"/>
                <a:gd name="connsiteX1" fmla="*/ 576579 w 633650"/>
                <a:gd name="connsiteY1" fmla="*/ 59242 h 302243"/>
                <a:gd name="connsiteX2" fmla="*/ 424179 w 633650"/>
                <a:gd name="connsiteY2" fmla="*/ 247625 h 302243"/>
                <a:gd name="connsiteX3" fmla="*/ 311996 w 633650"/>
                <a:gd name="connsiteY3" fmla="*/ 300542 h 302243"/>
                <a:gd name="connsiteX4" fmla="*/ 218862 w 633650"/>
                <a:gd name="connsiteY4" fmla="*/ 279375 h 302243"/>
                <a:gd name="connsiteX5" fmla="*/ 2962 w 633650"/>
                <a:gd name="connsiteY5" fmla="*/ 184125 h 302243"/>
                <a:gd name="connsiteX6" fmla="*/ 100329 w 633650"/>
                <a:gd name="connsiteY6" fmla="*/ 201059 h 302243"/>
                <a:gd name="connsiteX7" fmla="*/ 199812 w 633650"/>
                <a:gd name="connsiteY7" fmla="*/ 188359 h 302243"/>
                <a:gd name="connsiteX8" fmla="*/ 322579 w 633650"/>
                <a:gd name="connsiteY8" fmla="*/ 137559 h 302243"/>
                <a:gd name="connsiteX9" fmla="*/ 417829 w 633650"/>
                <a:gd name="connsiteY9" fmla="*/ 118509 h 302243"/>
                <a:gd name="connsiteX10" fmla="*/ 625262 w 633650"/>
                <a:gd name="connsiteY10" fmla="*/ 2092 h 30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3650" h="302243">
                  <a:moveTo>
                    <a:pt x="625262" y="2092"/>
                  </a:moveTo>
                  <a:cubicBezTo>
                    <a:pt x="651720" y="-7786"/>
                    <a:pt x="610093" y="18320"/>
                    <a:pt x="576579" y="59242"/>
                  </a:cubicBezTo>
                  <a:cubicBezTo>
                    <a:pt x="543065" y="100164"/>
                    <a:pt x="468276" y="207408"/>
                    <a:pt x="424179" y="247625"/>
                  </a:cubicBezTo>
                  <a:cubicBezTo>
                    <a:pt x="380082" y="287842"/>
                    <a:pt x="346215" y="295250"/>
                    <a:pt x="311996" y="300542"/>
                  </a:cubicBezTo>
                  <a:cubicBezTo>
                    <a:pt x="277777" y="305834"/>
                    <a:pt x="270368" y="298778"/>
                    <a:pt x="218862" y="279375"/>
                  </a:cubicBezTo>
                  <a:cubicBezTo>
                    <a:pt x="167356" y="259972"/>
                    <a:pt x="22717" y="197178"/>
                    <a:pt x="2962" y="184125"/>
                  </a:cubicBezTo>
                  <a:cubicBezTo>
                    <a:pt x="-16794" y="171072"/>
                    <a:pt x="67521" y="200353"/>
                    <a:pt x="100329" y="201059"/>
                  </a:cubicBezTo>
                  <a:cubicBezTo>
                    <a:pt x="133137" y="201765"/>
                    <a:pt x="162770" y="198942"/>
                    <a:pt x="199812" y="188359"/>
                  </a:cubicBezTo>
                  <a:cubicBezTo>
                    <a:pt x="236854" y="177776"/>
                    <a:pt x="286243" y="149201"/>
                    <a:pt x="322579" y="137559"/>
                  </a:cubicBezTo>
                  <a:cubicBezTo>
                    <a:pt x="358915" y="125917"/>
                    <a:pt x="368087" y="138617"/>
                    <a:pt x="417829" y="118509"/>
                  </a:cubicBezTo>
                  <a:cubicBezTo>
                    <a:pt x="467571" y="98401"/>
                    <a:pt x="598804" y="11970"/>
                    <a:pt x="625262" y="209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: 図形 1360">
              <a:extLst>
                <a:ext uri="{FF2B5EF4-FFF2-40B4-BE49-F238E27FC236}">
                  <a16:creationId xmlns:a16="http://schemas.microsoft.com/office/drawing/2014/main" id="{7525D519-AC29-478C-BA4C-8D6F14483B95}"/>
                </a:ext>
              </a:extLst>
            </p:cNvPr>
            <p:cNvSpPr/>
            <p:nvPr/>
          </p:nvSpPr>
          <p:spPr>
            <a:xfrm>
              <a:off x="2741970" y="5414104"/>
              <a:ext cx="974973" cy="376781"/>
            </a:xfrm>
            <a:custGeom>
              <a:avLst/>
              <a:gdLst>
                <a:gd name="connsiteX0" fmla="*/ 968547 w 974973"/>
                <a:gd name="connsiteY0" fmla="*/ 150613 h 376781"/>
                <a:gd name="connsiteX1" fmla="*/ 481713 w 974973"/>
                <a:gd name="connsiteY1" fmla="*/ 329 h 376781"/>
                <a:gd name="connsiteX2" fmla="*/ 445730 w 974973"/>
                <a:gd name="connsiteY2" fmla="*/ 114629 h 376781"/>
                <a:gd name="connsiteX3" fmla="*/ 297563 w 974973"/>
                <a:gd name="connsiteY3" fmla="*/ 258563 h 376781"/>
                <a:gd name="connsiteX4" fmla="*/ 9697 w 974973"/>
                <a:gd name="connsiteY4" fmla="*/ 368629 h 376781"/>
                <a:gd name="connsiteX5" fmla="*/ 62613 w 974973"/>
                <a:gd name="connsiteY5" fmla="*/ 368629 h 376781"/>
                <a:gd name="connsiteX6" fmla="*/ 557913 w 974973"/>
                <a:gd name="connsiteY6" fmla="*/ 317829 h 376781"/>
                <a:gd name="connsiteX7" fmla="*/ 746297 w 974973"/>
                <a:gd name="connsiteY7" fmla="*/ 222579 h 376781"/>
                <a:gd name="connsiteX8" fmla="*/ 968547 w 974973"/>
                <a:gd name="connsiteY8" fmla="*/ 150613 h 37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4973" h="376781">
                  <a:moveTo>
                    <a:pt x="968547" y="150613"/>
                  </a:moveTo>
                  <a:cubicBezTo>
                    <a:pt x="924450" y="113571"/>
                    <a:pt x="568849" y="6326"/>
                    <a:pt x="481713" y="329"/>
                  </a:cubicBezTo>
                  <a:cubicBezTo>
                    <a:pt x="394577" y="-5668"/>
                    <a:pt x="476422" y="71590"/>
                    <a:pt x="445730" y="114629"/>
                  </a:cubicBezTo>
                  <a:cubicBezTo>
                    <a:pt x="415038" y="157668"/>
                    <a:pt x="370235" y="216230"/>
                    <a:pt x="297563" y="258563"/>
                  </a:cubicBezTo>
                  <a:cubicBezTo>
                    <a:pt x="224891" y="300896"/>
                    <a:pt x="48855" y="350285"/>
                    <a:pt x="9697" y="368629"/>
                  </a:cubicBezTo>
                  <a:cubicBezTo>
                    <a:pt x="-29461" y="386973"/>
                    <a:pt x="62613" y="368629"/>
                    <a:pt x="62613" y="368629"/>
                  </a:cubicBezTo>
                  <a:cubicBezTo>
                    <a:pt x="153982" y="360162"/>
                    <a:pt x="443966" y="342171"/>
                    <a:pt x="557913" y="317829"/>
                  </a:cubicBezTo>
                  <a:cubicBezTo>
                    <a:pt x="671860" y="293487"/>
                    <a:pt x="674683" y="252918"/>
                    <a:pt x="746297" y="222579"/>
                  </a:cubicBezTo>
                  <a:cubicBezTo>
                    <a:pt x="817911" y="192240"/>
                    <a:pt x="1012644" y="187655"/>
                    <a:pt x="968547" y="15061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: 図形 1361">
              <a:extLst>
                <a:ext uri="{FF2B5EF4-FFF2-40B4-BE49-F238E27FC236}">
                  <a16:creationId xmlns:a16="http://schemas.microsoft.com/office/drawing/2014/main" id="{4DE362CA-9F97-4B88-BABD-FA4496E8B410}"/>
                </a:ext>
              </a:extLst>
            </p:cNvPr>
            <p:cNvSpPr/>
            <p:nvPr/>
          </p:nvSpPr>
          <p:spPr>
            <a:xfrm>
              <a:off x="2211859" y="4613888"/>
              <a:ext cx="434011" cy="406228"/>
            </a:xfrm>
            <a:custGeom>
              <a:avLst/>
              <a:gdLst>
                <a:gd name="connsiteX0" fmla="*/ 58 w 434011"/>
                <a:gd name="connsiteY0" fmla="*/ 53362 h 406228"/>
                <a:gd name="connsiteX1" fmla="*/ 154574 w 434011"/>
                <a:gd name="connsiteY1" fmla="*/ 59712 h 406228"/>
                <a:gd name="connsiteX2" fmla="*/ 215958 w 434011"/>
                <a:gd name="connsiteY2" fmla="*/ 445 h 406228"/>
                <a:gd name="connsiteX3" fmla="*/ 294274 w 434011"/>
                <a:gd name="connsiteY3" fmla="*/ 95695 h 406228"/>
                <a:gd name="connsiteX4" fmla="*/ 326024 w 434011"/>
                <a:gd name="connsiteY4" fmla="*/ 184595 h 406228"/>
                <a:gd name="connsiteX5" fmla="*/ 328141 w 434011"/>
                <a:gd name="connsiteY5" fmla="*/ 233279 h 406228"/>
                <a:gd name="connsiteX6" fmla="*/ 433974 w 434011"/>
                <a:gd name="connsiteY6" fmla="*/ 402612 h 406228"/>
                <a:gd name="connsiteX7" fmla="*/ 338724 w 434011"/>
                <a:gd name="connsiteY7" fmla="*/ 332762 h 406228"/>
                <a:gd name="connsiteX8" fmla="*/ 213841 w 434011"/>
                <a:gd name="connsiteY8" fmla="*/ 144379 h 406228"/>
                <a:gd name="connsiteX9" fmla="*/ 137641 w 434011"/>
                <a:gd name="connsiteY9" fmla="*/ 121095 h 406228"/>
                <a:gd name="connsiteX10" fmla="*/ 58 w 434011"/>
                <a:gd name="connsiteY10" fmla="*/ 53362 h 40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4011" h="406228">
                  <a:moveTo>
                    <a:pt x="58" y="53362"/>
                  </a:moveTo>
                  <a:cubicBezTo>
                    <a:pt x="2880" y="43132"/>
                    <a:pt x="118591" y="68532"/>
                    <a:pt x="154574" y="59712"/>
                  </a:cubicBezTo>
                  <a:cubicBezTo>
                    <a:pt x="190557" y="50892"/>
                    <a:pt x="192675" y="-5552"/>
                    <a:pt x="215958" y="445"/>
                  </a:cubicBezTo>
                  <a:cubicBezTo>
                    <a:pt x="239241" y="6442"/>
                    <a:pt x="275930" y="65003"/>
                    <a:pt x="294274" y="95695"/>
                  </a:cubicBezTo>
                  <a:cubicBezTo>
                    <a:pt x="312618" y="126387"/>
                    <a:pt x="320380" y="161664"/>
                    <a:pt x="326024" y="184595"/>
                  </a:cubicBezTo>
                  <a:cubicBezTo>
                    <a:pt x="331668" y="207526"/>
                    <a:pt x="310149" y="196943"/>
                    <a:pt x="328141" y="233279"/>
                  </a:cubicBezTo>
                  <a:cubicBezTo>
                    <a:pt x="346133" y="269615"/>
                    <a:pt x="432210" y="386032"/>
                    <a:pt x="433974" y="402612"/>
                  </a:cubicBezTo>
                  <a:cubicBezTo>
                    <a:pt x="435738" y="419192"/>
                    <a:pt x="375413" y="375801"/>
                    <a:pt x="338724" y="332762"/>
                  </a:cubicBezTo>
                  <a:cubicBezTo>
                    <a:pt x="302035" y="289723"/>
                    <a:pt x="247355" y="179657"/>
                    <a:pt x="213841" y="144379"/>
                  </a:cubicBezTo>
                  <a:cubicBezTo>
                    <a:pt x="180327" y="109101"/>
                    <a:pt x="178211" y="132031"/>
                    <a:pt x="137641" y="121095"/>
                  </a:cubicBezTo>
                  <a:cubicBezTo>
                    <a:pt x="97072" y="110159"/>
                    <a:pt x="-2764" y="63592"/>
                    <a:pt x="58" y="5336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: 図形 1362">
              <a:extLst>
                <a:ext uri="{FF2B5EF4-FFF2-40B4-BE49-F238E27FC236}">
                  <a16:creationId xmlns:a16="http://schemas.microsoft.com/office/drawing/2014/main" id="{271CF7C7-6B2C-4039-85E4-F97B67A69893}"/>
                </a:ext>
              </a:extLst>
            </p:cNvPr>
            <p:cNvSpPr/>
            <p:nvPr/>
          </p:nvSpPr>
          <p:spPr>
            <a:xfrm>
              <a:off x="2269832" y="4768544"/>
              <a:ext cx="764412" cy="1037320"/>
            </a:xfrm>
            <a:custGeom>
              <a:avLst/>
              <a:gdLst>
                <a:gd name="connsiteX0" fmla="*/ 79668 w 764412"/>
                <a:gd name="connsiteY0" fmla="*/ 25706 h 1037320"/>
                <a:gd name="connsiteX1" fmla="*/ 134701 w 764412"/>
                <a:gd name="connsiteY1" fmla="*/ 427873 h 1037320"/>
                <a:gd name="connsiteX2" fmla="*/ 24635 w 764412"/>
                <a:gd name="connsiteY2" fmla="*/ 952806 h 1037320"/>
                <a:gd name="connsiteX3" fmla="*/ 33101 w 764412"/>
                <a:gd name="connsiteY3" fmla="*/ 935873 h 1037320"/>
                <a:gd name="connsiteX4" fmla="*/ 373885 w 764412"/>
                <a:gd name="connsiteY4" fmla="*/ 1029006 h 1037320"/>
                <a:gd name="connsiteX5" fmla="*/ 509351 w 764412"/>
                <a:gd name="connsiteY5" fmla="*/ 1018423 h 1037320"/>
                <a:gd name="connsiteX6" fmla="*/ 746418 w 764412"/>
                <a:gd name="connsiteY6" fmla="*/ 902006 h 1037320"/>
                <a:gd name="connsiteX7" fmla="*/ 729485 w 764412"/>
                <a:gd name="connsiteY7" fmla="*/ 813106 h 1037320"/>
                <a:gd name="connsiteX8" fmla="*/ 583435 w 764412"/>
                <a:gd name="connsiteY8" fmla="*/ 510423 h 1037320"/>
                <a:gd name="connsiteX9" fmla="*/ 371768 w 764412"/>
                <a:gd name="connsiteY9" fmla="*/ 279706 h 1037320"/>
                <a:gd name="connsiteX10" fmla="*/ 272285 w 764412"/>
                <a:gd name="connsiteY10" fmla="*/ 70156 h 1037320"/>
                <a:gd name="connsiteX11" fmla="*/ 79668 w 764412"/>
                <a:gd name="connsiteY11" fmla="*/ 25706 h 103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412" h="1037320">
                  <a:moveTo>
                    <a:pt x="79668" y="25706"/>
                  </a:moveTo>
                  <a:cubicBezTo>
                    <a:pt x="56737" y="85326"/>
                    <a:pt x="143873" y="273356"/>
                    <a:pt x="134701" y="427873"/>
                  </a:cubicBezTo>
                  <a:cubicBezTo>
                    <a:pt x="125529" y="582390"/>
                    <a:pt x="41568" y="868139"/>
                    <a:pt x="24635" y="952806"/>
                  </a:cubicBezTo>
                  <a:cubicBezTo>
                    <a:pt x="7702" y="1037473"/>
                    <a:pt x="-25107" y="923173"/>
                    <a:pt x="33101" y="935873"/>
                  </a:cubicBezTo>
                  <a:cubicBezTo>
                    <a:pt x="91309" y="948573"/>
                    <a:pt x="294510" y="1015248"/>
                    <a:pt x="373885" y="1029006"/>
                  </a:cubicBezTo>
                  <a:cubicBezTo>
                    <a:pt x="453260" y="1042764"/>
                    <a:pt x="447262" y="1039590"/>
                    <a:pt x="509351" y="1018423"/>
                  </a:cubicBezTo>
                  <a:cubicBezTo>
                    <a:pt x="571440" y="997256"/>
                    <a:pt x="709729" y="936226"/>
                    <a:pt x="746418" y="902006"/>
                  </a:cubicBezTo>
                  <a:cubicBezTo>
                    <a:pt x="783107" y="867786"/>
                    <a:pt x="756649" y="878370"/>
                    <a:pt x="729485" y="813106"/>
                  </a:cubicBezTo>
                  <a:cubicBezTo>
                    <a:pt x="702321" y="747842"/>
                    <a:pt x="643054" y="599323"/>
                    <a:pt x="583435" y="510423"/>
                  </a:cubicBezTo>
                  <a:cubicBezTo>
                    <a:pt x="523816" y="421523"/>
                    <a:pt x="423626" y="353084"/>
                    <a:pt x="371768" y="279706"/>
                  </a:cubicBezTo>
                  <a:cubicBezTo>
                    <a:pt x="319910" y="206328"/>
                    <a:pt x="320615" y="117781"/>
                    <a:pt x="272285" y="70156"/>
                  </a:cubicBezTo>
                  <a:cubicBezTo>
                    <a:pt x="223955" y="22531"/>
                    <a:pt x="102599" y="-33914"/>
                    <a:pt x="79668" y="2570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: 図形 1363">
              <a:extLst>
                <a:ext uri="{FF2B5EF4-FFF2-40B4-BE49-F238E27FC236}">
                  <a16:creationId xmlns:a16="http://schemas.microsoft.com/office/drawing/2014/main" id="{80BFBA23-6ADE-4BFA-850F-2EE502A251C0}"/>
                </a:ext>
              </a:extLst>
            </p:cNvPr>
            <p:cNvSpPr/>
            <p:nvPr/>
          </p:nvSpPr>
          <p:spPr>
            <a:xfrm>
              <a:off x="850899" y="6496055"/>
              <a:ext cx="539020" cy="543392"/>
            </a:xfrm>
            <a:custGeom>
              <a:avLst/>
              <a:gdLst>
                <a:gd name="connsiteX0" fmla="*/ 537634 w 539020"/>
                <a:gd name="connsiteY0" fmla="*/ 2112 h 543392"/>
                <a:gd name="connsiteX1" fmla="*/ 198968 w 539020"/>
                <a:gd name="connsiteY1" fmla="*/ 243412 h 543392"/>
                <a:gd name="connsiteX2" fmla="*/ 25401 w 539020"/>
                <a:gd name="connsiteY2" fmla="*/ 539745 h 543392"/>
                <a:gd name="connsiteX3" fmla="*/ 59268 w 539020"/>
                <a:gd name="connsiteY3" fmla="*/ 383112 h 543392"/>
                <a:gd name="connsiteX4" fmla="*/ 537634 w 539020"/>
                <a:gd name="connsiteY4" fmla="*/ 2112 h 54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020" h="543392">
                  <a:moveTo>
                    <a:pt x="537634" y="2112"/>
                  </a:moveTo>
                  <a:cubicBezTo>
                    <a:pt x="560917" y="-21171"/>
                    <a:pt x="284340" y="153807"/>
                    <a:pt x="198968" y="243412"/>
                  </a:cubicBezTo>
                  <a:cubicBezTo>
                    <a:pt x="113596" y="333017"/>
                    <a:pt x="48684" y="516462"/>
                    <a:pt x="25401" y="539745"/>
                  </a:cubicBezTo>
                  <a:cubicBezTo>
                    <a:pt x="2118" y="563028"/>
                    <a:pt x="-30337" y="470601"/>
                    <a:pt x="59268" y="383112"/>
                  </a:cubicBezTo>
                  <a:cubicBezTo>
                    <a:pt x="148873" y="295623"/>
                    <a:pt x="514351" y="25395"/>
                    <a:pt x="537634" y="2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: 図形 1364">
              <a:extLst>
                <a:ext uri="{FF2B5EF4-FFF2-40B4-BE49-F238E27FC236}">
                  <a16:creationId xmlns:a16="http://schemas.microsoft.com/office/drawing/2014/main" id="{25005D23-980F-479B-B3A3-9399A652376F}"/>
                </a:ext>
              </a:extLst>
            </p:cNvPr>
            <p:cNvSpPr/>
            <p:nvPr/>
          </p:nvSpPr>
          <p:spPr>
            <a:xfrm>
              <a:off x="1020142" y="6850719"/>
              <a:ext cx="476213" cy="959891"/>
            </a:xfrm>
            <a:custGeom>
              <a:avLst/>
              <a:gdLst>
                <a:gd name="connsiteX0" fmla="*/ 91 w 476213"/>
                <a:gd name="connsiteY0" fmla="*/ 41148 h 959891"/>
                <a:gd name="connsiteX1" fmla="*/ 245625 w 476213"/>
                <a:gd name="connsiteY1" fmla="*/ 11514 h 959891"/>
                <a:gd name="connsiteX2" fmla="*/ 321825 w 476213"/>
                <a:gd name="connsiteY2" fmla="*/ 257048 h 959891"/>
                <a:gd name="connsiteX3" fmla="*/ 440358 w 476213"/>
                <a:gd name="connsiteY3" fmla="*/ 604181 h 959891"/>
                <a:gd name="connsiteX4" fmla="*/ 423425 w 476213"/>
                <a:gd name="connsiteY4" fmla="*/ 959781 h 959891"/>
                <a:gd name="connsiteX5" fmla="*/ 474225 w 476213"/>
                <a:gd name="connsiteY5" fmla="*/ 638048 h 959891"/>
                <a:gd name="connsiteX6" fmla="*/ 342991 w 476213"/>
                <a:gd name="connsiteY6" fmla="*/ 265514 h 959891"/>
                <a:gd name="connsiteX7" fmla="*/ 275258 w 476213"/>
                <a:gd name="connsiteY7" fmla="*/ 49614 h 959891"/>
                <a:gd name="connsiteX8" fmla="*/ 91 w 476213"/>
                <a:gd name="connsiteY8" fmla="*/ 41148 h 95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13" h="959891">
                  <a:moveTo>
                    <a:pt x="91" y="41148"/>
                  </a:moveTo>
                  <a:cubicBezTo>
                    <a:pt x="-4848" y="34798"/>
                    <a:pt x="192003" y="-24469"/>
                    <a:pt x="245625" y="11514"/>
                  </a:cubicBezTo>
                  <a:cubicBezTo>
                    <a:pt x="299247" y="47497"/>
                    <a:pt x="289370" y="158270"/>
                    <a:pt x="321825" y="257048"/>
                  </a:cubicBezTo>
                  <a:cubicBezTo>
                    <a:pt x="354281" y="355826"/>
                    <a:pt x="423425" y="487059"/>
                    <a:pt x="440358" y="604181"/>
                  </a:cubicBezTo>
                  <a:cubicBezTo>
                    <a:pt x="457291" y="721303"/>
                    <a:pt x="417781" y="954137"/>
                    <a:pt x="423425" y="959781"/>
                  </a:cubicBezTo>
                  <a:cubicBezTo>
                    <a:pt x="429069" y="965425"/>
                    <a:pt x="487631" y="753759"/>
                    <a:pt x="474225" y="638048"/>
                  </a:cubicBezTo>
                  <a:cubicBezTo>
                    <a:pt x="460819" y="522337"/>
                    <a:pt x="376152" y="363586"/>
                    <a:pt x="342991" y="265514"/>
                  </a:cubicBezTo>
                  <a:cubicBezTo>
                    <a:pt x="309830" y="167442"/>
                    <a:pt x="328175" y="85597"/>
                    <a:pt x="275258" y="49614"/>
                  </a:cubicBezTo>
                  <a:cubicBezTo>
                    <a:pt x="222341" y="13631"/>
                    <a:pt x="5030" y="47498"/>
                    <a:pt x="91" y="41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: 図形 1365">
              <a:extLst>
                <a:ext uri="{FF2B5EF4-FFF2-40B4-BE49-F238E27FC236}">
                  <a16:creationId xmlns:a16="http://schemas.microsoft.com/office/drawing/2014/main" id="{38CC3D0C-CAD6-499C-9492-3807D3B71F72}"/>
                </a:ext>
              </a:extLst>
            </p:cNvPr>
            <p:cNvSpPr/>
            <p:nvPr/>
          </p:nvSpPr>
          <p:spPr>
            <a:xfrm>
              <a:off x="1337606" y="6841039"/>
              <a:ext cx="290799" cy="1004168"/>
            </a:xfrm>
            <a:custGeom>
              <a:avLst/>
              <a:gdLst>
                <a:gd name="connsiteX0" fmla="*/ 127 w 290799"/>
                <a:gd name="connsiteY0" fmla="*/ 28 h 1004168"/>
                <a:gd name="connsiteX1" fmla="*/ 224494 w 290799"/>
                <a:gd name="connsiteY1" fmla="*/ 448761 h 1004168"/>
                <a:gd name="connsiteX2" fmla="*/ 279527 w 290799"/>
                <a:gd name="connsiteY2" fmla="*/ 740861 h 1004168"/>
                <a:gd name="connsiteX3" fmla="*/ 211794 w 290799"/>
                <a:gd name="connsiteY3" fmla="*/ 1003328 h 1004168"/>
                <a:gd name="connsiteX4" fmla="*/ 283761 w 290799"/>
                <a:gd name="connsiteY4" fmla="*/ 651961 h 1004168"/>
                <a:gd name="connsiteX5" fmla="*/ 258361 w 290799"/>
                <a:gd name="connsiteY5" fmla="*/ 469928 h 1004168"/>
                <a:gd name="connsiteX6" fmla="*/ 127 w 290799"/>
                <a:gd name="connsiteY6" fmla="*/ 28 h 100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799" h="1004168">
                  <a:moveTo>
                    <a:pt x="127" y="28"/>
                  </a:moveTo>
                  <a:cubicBezTo>
                    <a:pt x="-5518" y="-3500"/>
                    <a:pt x="177927" y="325289"/>
                    <a:pt x="224494" y="448761"/>
                  </a:cubicBezTo>
                  <a:cubicBezTo>
                    <a:pt x="271061" y="572233"/>
                    <a:pt x="281644" y="648433"/>
                    <a:pt x="279527" y="740861"/>
                  </a:cubicBezTo>
                  <a:cubicBezTo>
                    <a:pt x="277410" y="833289"/>
                    <a:pt x="211088" y="1018145"/>
                    <a:pt x="211794" y="1003328"/>
                  </a:cubicBezTo>
                  <a:cubicBezTo>
                    <a:pt x="212500" y="988511"/>
                    <a:pt x="276000" y="740861"/>
                    <a:pt x="283761" y="651961"/>
                  </a:cubicBezTo>
                  <a:cubicBezTo>
                    <a:pt x="291522" y="563061"/>
                    <a:pt x="302105" y="573645"/>
                    <a:pt x="258361" y="469928"/>
                  </a:cubicBezTo>
                  <a:cubicBezTo>
                    <a:pt x="214617" y="366211"/>
                    <a:pt x="5772" y="3556"/>
                    <a:pt x="127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: 図形 1366">
              <a:extLst>
                <a:ext uri="{FF2B5EF4-FFF2-40B4-BE49-F238E27FC236}">
                  <a16:creationId xmlns:a16="http://schemas.microsoft.com/office/drawing/2014/main" id="{953D1AD3-AE3D-4A3F-A74A-9E6C6DB5F6A9}"/>
                </a:ext>
              </a:extLst>
            </p:cNvPr>
            <p:cNvSpPr/>
            <p:nvPr/>
          </p:nvSpPr>
          <p:spPr>
            <a:xfrm>
              <a:off x="1755504" y="7558393"/>
              <a:ext cx="98696" cy="307142"/>
            </a:xfrm>
            <a:custGeom>
              <a:avLst/>
              <a:gdLst>
                <a:gd name="connsiteX0" fmla="*/ 1329 w 98696"/>
                <a:gd name="connsiteY0" fmla="*/ 2340 h 307142"/>
                <a:gd name="connsiteX1" fmla="*/ 98696 w 98696"/>
                <a:gd name="connsiteY1" fmla="*/ 125107 h 307142"/>
                <a:gd name="connsiteX2" fmla="*/ 1329 w 98696"/>
                <a:gd name="connsiteY2" fmla="*/ 307140 h 307142"/>
                <a:gd name="connsiteX3" fmla="*/ 43663 w 98696"/>
                <a:gd name="connsiteY3" fmla="*/ 120874 h 307142"/>
                <a:gd name="connsiteX4" fmla="*/ 64829 w 98696"/>
                <a:gd name="connsiteY4" fmla="*/ 48907 h 307142"/>
                <a:gd name="connsiteX5" fmla="*/ 1329 w 98696"/>
                <a:gd name="connsiteY5" fmla="*/ 2340 h 30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696" h="307142">
                  <a:moveTo>
                    <a:pt x="1329" y="2340"/>
                  </a:moveTo>
                  <a:cubicBezTo>
                    <a:pt x="6973" y="15040"/>
                    <a:pt x="98696" y="74307"/>
                    <a:pt x="98696" y="125107"/>
                  </a:cubicBezTo>
                  <a:cubicBezTo>
                    <a:pt x="98696" y="175907"/>
                    <a:pt x="10501" y="307845"/>
                    <a:pt x="1329" y="307140"/>
                  </a:cubicBezTo>
                  <a:cubicBezTo>
                    <a:pt x="-7843" y="306435"/>
                    <a:pt x="33080" y="163913"/>
                    <a:pt x="43663" y="120874"/>
                  </a:cubicBezTo>
                  <a:cubicBezTo>
                    <a:pt x="54246" y="77835"/>
                    <a:pt x="70473" y="65840"/>
                    <a:pt x="64829" y="48907"/>
                  </a:cubicBezTo>
                  <a:cubicBezTo>
                    <a:pt x="59185" y="31974"/>
                    <a:pt x="-4315" y="-10360"/>
                    <a:pt x="1329" y="2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: 図形 1367">
              <a:extLst>
                <a:ext uri="{FF2B5EF4-FFF2-40B4-BE49-F238E27FC236}">
                  <a16:creationId xmlns:a16="http://schemas.microsoft.com/office/drawing/2014/main" id="{800F96F1-D757-4EF2-A25F-BA6853869522}"/>
                </a:ext>
              </a:extLst>
            </p:cNvPr>
            <p:cNvSpPr/>
            <p:nvPr/>
          </p:nvSpPr>
          <p:spPr>
            <a:xfrm>
              <a:off x="827011" y="7197759"/>
              <a:ext cx="817566" cy="1286867"/>
            </a:xfrm>
            <a:custGeom>
              <a:avLst/>
              <a:gdLst>
                <a:gd name="connsiteX0" fmla="*/ 11189 w 817566"/>
                <a:gd name="connsiteY0" fmla="*/ 20074 h 1286867"/>
                <a:gd name="connsiteX1" fmla="*/ 696989 w 817566"/>
                <a:gd name="connsiteY1" fmla="*/ 1048774 h 1286867"/>
                <a:gd name="connsiteX2" fmla="*/ 811289 w 817566"/>
                <a:gd name="connsiteY2" fmla="*/ 1281608 h 1286867"/>
                <a:gd name="connsiteX3" fmla="*/ 620789 w 817566"/>
                <a:gd name="connsiteY3" fmla="*/ 913308 h 1286867"/>
                <a:gd name="connsiteX4" fmla="*/ 294822 w 817566"/>
                <a:gd name="connsiteY4" fmla="*/ 409541 h 1286867"/>
                <a:gd name="connsiteX5" fmla="*/ 11189 w 817566"/>
                <a:gd name="connsiteY5" fmla="*/ 20074 h 128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566" h="1286867">
                  <a:moveTo>
                    <a:pt x="11189" y="20074"/>
                  </a:moveTo>
                  <a:cubicBezTo>
                    <a:pt x="78217" y="126613"/>
                    <a:pt x="563639" y="838518"/>
                    <a:pt x="696989" y="1048774"/>
                  </a:cubicBezTo>
                  <a:cubicBezTo>
                    <a:pt x="830339" y="1259030"/>
                    <a:pt x="823989" y="1304186"/>
                    <a:pt x="811289" y="1281608"/>
                  </a:cubicBezTo>
                  <a:cubicBezTo>
                    <a:pt x="798589" y="1259030"/>
                    <a:pt x="706867" y="1058653"/>
                    <a:pt x="620789" y="913308"/>
                  </a:cubicBezTo>
                  <a:cubicBezTo>
                    <a:pt x="534711" y="767964"/>
                    <a:pt x="393600" y="560530"/>
                    <a:pt x="294822" y="409541"/>
                  </a:cubicBezTo>
                  <a:cubicBezTo>
                    <a:pt x="196044" y="258552"/>
                    <a:pt x="-55839" y="-86465"/>
                    <a:pt x="11189" y="200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: 図形 1368">
              <a:extLst>
                <a:ext uri="{FF2B5EF4-FFF2-40B4-BE49-F238E27FC236}">
                  <a16:creationId xmlns:a16="http://schemas.microsoft.com/office/drawing/2014/main" id="{DA6E7E3E-270A-457B-ACD8-D49F334D8E23}"/>
                </a:ext>
              </a:extLst>
            </p:cNvPr>
            <p:cNvSpPr/>
            <p:nvPr/>
          </p:nvSpPr>
          <p:spPr>
            <a:xfrm>
              <a:off x="1617026" y="8302628"/>
              <a:ext cx="202104" cy="711816"/>
            </a:xfrm>
            <a:custGeom>
              <a:avLst/>
              <a:gdLst>
                <a:gd name="connsiteX0" fmla="*/ 194841 w 202104"/>
                <a:gd name="connsiteY0" fmla="*/ 20105 h 711816"/>
                <a:gd name="connsiteX1" fmla="*/ 173674 w 202104"/>
                <a:gd name="connsiteY1" fmla="*/ 320672 h 711816"/>
                <a:gd name="connsiteX2" fmla="*/ 169441 w 202104"/>
                <a:gd name="connsiteY2" fmla="*/ 460372 h 711816"/>
                <a:gd name="connsiteX3" fmla="*/ 199074 w 202104"/>
                <a:gd name="connsiteY3" fmla="*/ 710139 h 711816"/>
                <a:gd name="connsiteX4" fmla="*/ 84774 w 202104"/>
                <a:gd name="connsiteY4" fmla="*/ 561972 h 711816"/>
                <a:gd name="connsiteX5" fmla="*/ 107 w 202104"/>
                <a:gd name="connsiteY5" fmla="*/ 413805 h 711816"/>
                <a:gd name="connsiteX6" fmla="*/ 67841 w 202104"/>
                <a:gd name="connsiteY6" fmla="*/ 363005 h 711816"/>
                <a:gd name="connsiteX7" fmla="*/ 101707 w 202104"/>
                <a:gd name="connsiteY7" fmla="*/ 210605 h 711816"/>
                <a:gd name="connsiteX8" fmla="*/ 110174 w 202104"/>
                <a:gd name="connsiteY8" fmla="*/ 49739 h 711816"/>
                <a:gd name="connsiteX9" fmla="*/ 194841 w 202104"/>
                <a:gd name="connsiteY9" fmla="*/ 20105 h 71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04" h="711816">
                  <a:moveTo>
                    <a:pt x="194841" y="20105"/>
                  </a:moveTo>
                  <a:cubicBezTo>
                    <a:pt x="205424" y="65260"/>
                    <a:pt x="177907" y="247294"/>
                    <a:pt x="173674" y="320672"/>
                  </a:cubicBezTo>
                  <a:cubicBezTo>
                    <a:pt x="169441" y="394050"/>
                    <a:pt x="165208" y="395461"/>
                    <a:pt x="169441" y="460372"/>
                  </a:cubicBezTo>
                  <a:cubicBezTo>
                    <a:pt x="173674" y="525283"/>
                    <a:pt x="213185" y="693206"/>
                    <a:pt x="199074" y="710139"/>
                  </a:cubicBezTo>
                  <a:cubicBezTo>
                    <a:pt x="184963" y="727072"/>
                    <a:pt x="117935" y="611361"/>
                    <a:pt x="84774" y="561972"/>
                  </a:cubicBezTo>
                  <a:cubicBezTo>
                    <a:pt x="51613" y="512583"/>
                    <a:pt x="2929" y="446966"/>
                    <a:pt x="107" y="413805"/>
                  </a:cubicBezTo>
                  <a:cubicBezTo>
                    <a:pt x="-2715" y="380644"/>
                    <a:pt x="50908" y="396872"/>
                    <a:pt x="67841" y="363005"/>
                  </a:cubicBezTo>
                  <a:cubicBezTo>
                    <a:pt x="84774" y="329138"/>
                    <a:pt x="94652" y="262816"/>
                    <a:pt x="101707" y="210605"/>
                  </a:cubicBezTo>
                  <a:cubicBezTo>
                    <a:pt x="108762" y="158394"/>
                    <a:pt x="100296" y="84311"/>
                    <a:pt x="110174" y="49739"/>
                  </a:cubicBezTo>
                  <a:cubicBezTo>
                    <a:pt x="120052" y="15167"/>
                    <a:pt x="184258" y="-25050"/>
                    <a:pt x="194841" y="20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: 図形 1369">
              <a:extLst>
                <a:ext uri="{FF2B5EF4-FFF2-40B4-BE49-F238E27FC236}">
                  <a16:creationId xmlns:a16="http://schemas.microsoft.com/office/drawing/2014/main" id="{C91F5B54-F4B2-4EF3-B767-043EEA87EA8B}"/>
                </a:ext>
              </a:extLst>
            </p:cNvPr>
            <p:cNvSpPr/>
            <p:nvPr/>
          </p:nvSpPr>
          <p:spPr>
            <a:xfrm>
              <a:off x="788137" y="7172257"/>
              <a:ext cx="744045" cy="1408801"/>
            </a:xfrm>
            <a:custGeom>
              <a:avLst/>
              <a:gdLst>
                <a:gd name="connsiteX0" fmla="*/ 50063 w 744045"/>
                <a:gd name="connsiteY0" fmla="*/ 75210 h 1408801"/>
                <a:gd name="connsiteX1" fmla="*/ 54296 w 744045"/>
                <a:gd name="connsiteY1" fmla="*/ 126010 h 1408801"/>
                <a:gd name="connsiteX2" fmla="*/ 464930 w 744045"/>
                <a:gd name="connsiteY2" fmla="*/ 900710 h 1408801"/>
                <a:gd name="connsiteX3" fmla="*/ 740096 w 744045"/>
                <a:gd name="connsiteY3" fmla="*/ 1404476 h 1408801"/>
                <a:gd name="connsiteX4" fmla="*/ 617330 w 744045"/>
                <a:gd name="connsiteY4" fmla="*/ 1129310 h 1408801"/>
                <a:gd name="connsiteX5" fmla="*/ 473396 w 744045"/>
                <a:gd name="connsiteY5" fmla="*/ 866843 h 1408801"/>
                <a:gd name="connsiteX6" fmla="*/ 50063 w 744045"/>
                <a:gd name="connsiteY6" fmla="*/ 75210 h 140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045" h="1408801">
                  <a:moveTo>
                    <a:pt x="50063" y="75210"/>
                  </a:moveTo>
                  <a:cubicBezTo>
                    <a:pt x="-19787" y="-48262"/>
                    <a:pt x="-14849" y="-11573"/>
                    <a:pt x="54296" y="126010"/>
                  </a:cubicBezTo>
                  <a:cubicBezTo>
                    <a:pt x="123441" y="263593"/>
                    <a:pt x="350630" y="687632"/>
                    <a:pt x="464930" y="900710"/>
                  </a:cubicBezTo>
                  <a:cubicBezTo>
                    <a:pt x="579230" y="1113788"/>
                    <a:pt x="714696" y="1366376"/>
                    <a:pt x="740096" y="1404476"/>
                  </a:cubicBezTo>
                  <a:cubicBezTo>
                    <a:pt x="765496" y="1442576"/>
                    <a:pt x="661780" y="1218916"/>
                    <a:pt x="617330" y="1129310"/>
                  </a:cubicBezTo>
                  <a:cubicBezTo>
                    <a:pt x="572880" y="1039705"/>
                    <a:pt x="569352" y="1046760"/>
                    <a:pt x="473396" y="866843"/>
                  </a:cubicBezTo>
                  <a:cubicBezTo>
                    <a:pt x="377440" y="686926"/>
                    <a:pt x="119913" y="198682"/>
                    <a:pt x="50063" y="75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: 図形 1370">
              <a:extLst>
                <a:ext uri="{FF2B5EF4-FFF2-40B4-BE49-F238E27FC236}">
                  <a16:creationId xmlns:a16="http://schemas.microsoft.com/office/drawing/2014/main" id="{D24153CD-FD9B-4F4B-8C36-7AF2639DE1D3}"/>
                </a:ext>
              </a:extLst>
            </p:cNvPr>
            <p:cNvSpPr/>
            <p:nvPr/>
          </p:nvSpPr>
          <p:spPr>
            <a:xfrm>
              <a:off x="822654" y="7500691"/>
              <a:ext cx="595515" cy="1025314"/>
            </a:xfrm>
            <a:custGeom>
              <a:avLst/>
              <a:gdLst>
                <a:gd name="connsiteX0" fmla="*/ 15546 w 595515"/>
                <a:gd name="connsiteY0" fmla="*/ 34642 h 1025314"/>
                <a:gd name="connsiteX1" fmla="*/ 451579 w 595515"/>
                <a:gd name="connsiteY1" fmla="*/ 783942 h 1025314"/>
                <a:gd name="connsiteX2" fmla="*/ 595513 w 595515"/>
                <a:gd name="connsiteY2" fmla="*/ 1025242 h 1025314"/>
                <a:gd name="connsiteX3" fmla="*/ 455813 w 595515"/>
                <a:gd name="connsiteY3" fmla="*/ 767009 h 1025314"/>
                <a:gd name="connsiteX4" fmla="*/ 129846 w 595515"/>
                <a:gd name="connsiteY4" fmla="*/ 187042 h 1025314"/>
                <a:gd name="connsiteX5" fmla="*/ 15546 w 595515"/>
                <a:gd name="connsiteY5" fmla="*/ 34642 h 102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5515" h="1025314">
                  <a:moveTo>
                    <a:pt x="15546" y="34642"/>
                  </a:moveTo>
                  <a:cubicBezTo>
                    <a:pt x="69168" y="134125"/>
                    <a:pt x="354918" y="618842"/>
                    <a:pt x="451579" y="783942"/>
                  </a:cubicBezTo>
                  <a:cubicBezTo>
                    <a:pt x="548240" y="949042"/>
                    <a:pt x="594807" y="1028064"/>
                    <a:pt x="595513" y="1025242"/>
                  </a:cubicBezTo>
                  <a:cubicBezTo>
                    <a:pt x="596219" y="1022420"/>
                    <a:pt x="455813" y="767009"/>
                    <a:pt x="455813" y="767009"/>
                  </a:cubicBezTo>
                  <a:cubicBezTo>
                    <a:pt x="378202" y="627309"/>
                    <a:pt x="201107" y="304164"/>
                    <a:pt x="129846" y="187042"/>
                  </a:cubicBezTo>
                  <a:cubicBezTo>
                    <a:pt x="58585" y="69920"/>
                    <a:pt x="-38076" y="-64841"/>
                    <a:pt x="15546" y="346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: 図形 1371">
              <a:extLst>
                <a:ext uri="{FF2B5EF4-FFF2-40B4-BE49-F238E27FC236}">
                  <a16:creationId xmlns:a16="http://schemas.microsoft.com/office/drawing/2014/main" id="{72DE36C8-1962-4CE5-A62E-2CAA97934BBD}"/>
                </a:ext>
              </a:extLst>
            </p:cNvPr>
            <p:cNvSpPr/>
            <p:nvPr/>
          </p:nvSpPr>
          <p:spPr>
            <a:xfrm>
              <a:off x="765174" y="7565330"/>
              <a:ext cx="721031" cy="1146885"/>
            </a:xfrm>
            <a:custGeom>
              <a:avLst/>
              <a:gdLst>
                <a:gd name="connsiteX0" fmla="*/ 22226 w 721031"/>
                <a:gd name="connsiteY0" fmla="*/ 29270 h 1146885"/>
                <a:gd name="connsiteX1" fmla="*/ 47626 w 721031"/>
                <a:gd name="connsiteY1" fmla="*/ 97003 h 1146885"/>
                <a:gd name="connsiteX2" fmla="*/ 449793 w 721031"/>
                <a:gd name="connsiteY2" fmla="*/ 778570 h 1146885"/>
                <a:gd name="connsiteX3" fmla="*/ 720726 w 721031"/>
                <a:gd name="connsiteY3" fmla="*/ 1146870 h 1146885"/>
                <a:gd name="connsiteX4" fmla="*/ 496359 w 721031"/>
                <a:gd name="connsiteY4" fmla="*/ 791270 h 1146885"/>
                <a:gd name="connsiteX5" fmla="*/ 178859 w 721031"/>
                <a:gd name="connsiteY5" fmla="*/ 334070 h 1146885"/>
                <a:gd name="connsiteX6" fmla="*/ 22226 w 721031"/>
                <a:gd name="connsiteY6" fmla="*/ 29270 h 114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031" h="1146885">
                  <a:moveTo>
                    <a:pt x="22226" y="29270"/>
                  </a:moveTo>
                  <a:cubicBezTo>
                    <a:pt x="354" y="-10241"/>
                    <a:pt x="-23635" y="-27880"/>
                    <a:pt x="47626" y="97003"/>
                  </a:cubicBezTo>
                  <a:cubicBezTo>
                    <a:pt x="118887" y="221886"/>
                    <a:pt x="337610" y="603592"/>
                    <a:pt x="449793" y="778570"/>
                  </a:cubicBezTo>
                  <a:cubicBezTo>
                    <a:pt x="561976" y="953548"/>
                    <a:pt x="712965" y="1144753"/>
                    <a:pt x="720726" y="1146870"/>
                  </a:cubicBezTo>
                  <a:cubicBezTo>
                    <a:pt x="728487" y="1148987"/>
                    <a:pt x="586670" y="926737"/>
                    <a:pt x="496359" y="791270"/>
                  </a:cubicBezTo>
                  <a:cubicBezTo>
                    <a:pt x="406048" y="655803"/>
                    <a:pt x="259998" y="460365"/>
                    <a:pt x="178859" y="334070"/>
                  </a:cubicBezTo>
                  <a:cubicBezTo>
                    <a:pt x="97720" y="207776"/>
                    <a:pt x="44098" y="68781"/>
                    <a:pt x="22226" y="29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: 図形 1372">
              <a:extLst>
                <a:ext uri="{FF2B5EF4-FFF2-40B4-BE49-F238E27FC236}">
                  <a16:creationId xmlns:a16="http://schemas.microsoft.com/office/drawing/2014/main" id="{387B6939-8A73-4F6F-BBDC-00C3546EC00C}"/>
                </a:ext>
              </a:extLst>
            </p:cNvPr>
            <p:cNvSpPr/>
            <p:nvPr/>
          </p:nvSpPr>
          <p:spPr>
            <a:xfrm>
              <a:off x="638954" y="7572402"/>
              <a:ext cx="335236" cy="1005238"/>
            </a:xfrm>
            <a:custGeom>
              <a:avLst/>
              <a:gdLst>
                <a:gd name="connsiteX0" fmla="*/ 279 w 335236"/>
                <a:gd name="connsiteY0" fmla="*/ 1031 h 1005238"/>
                <a:gd name="connsiteX1" fmla="*/ 220413 w 335236"/>
                <a:gd name="connsiteY1" fmla="*/ 830765 h 1005238"/>
                <a:gd name="connsiteX2" fmla="*/ 334713 w 335236"/>
                <a:gd name="connsiteY2" fmla="*/ 995865 h 1005238"/>
                <a:gd name="connsiteX3" fmla="*/ 178079 w 335236"/>
                <a:gd name="connsiteY3" fmla="*/ 665665 h 1005238"/>
                <a:gd name="connsiteX4" fmla="*/ 279 w 335236"/>
                <a:gd name="connsiteY4" fmla="*/ 1031 h 100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36" h="1005238">
                  <a:moveTo>
                    <a:pt x="279" y="1031"/>
                  </a:moveTo>
                  <a:cubicBezTo>
                    <a:pt x="7335" y="28548"/>
                    <a:pt x="164674" y="664959"/>
                    <a:pt x="220413" y="830765"/>
                  </a:cubicBezTo>
                  <a:cubicBezTo>
                    <a:pt x="276152" y="996571"/>
                    <a:pt x="341769" y="1023382"/>
                    <a:pt x="334713" y="995865"/>
                  </a:cubicBezTo>
                  <a:cubicBezTo>
                    <a:pt x="327657" y="968348"/>
                    <a:pt x="234524" y="827237"/>
                    <a:pt x="178079" y="665665"/>
                  </a:cubicBezTo>
                  <a:cubicBezTo>
                    <a:pt x="121635" y="504093"/>
                    <a:pt x="-6777" y="-26486"/>
                    <a:pt x="279" y="1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: 図形 1373">
              <a:extLst>
                <a:ext uri="{FF2B5EF4-FFF2-40B4-BE49-F238E27FC236}">
                  <a16:creationId xmlns:a16="http://schemas.microsoft.com/office/drawing/2014/main" id="{251E64C1-C31A-40A5-B45E-F8465E264159}"/>
                </a:ext>
              </a:extLst>
            </p:cNvPr>
            <p:cNvSpPr/>
            <p:nvPr/>
          </p:nvSpPr>
          <p:spPr>
            <a:xfrm>
              <a:off x="882769" y="7968081"/>
              <a:ext cx="468272" cy="1112728"/>
            </a:xfrm>
            <a:custGeom>
              <a:avLst/>
              <a:gdLst>
                <a:gd name="connsiteX0" fmla="*/ 1998 w 468272"/>
                <a:gd name="connsiteY0" fmla="*/ 7519 h 1112728"/>
                <a:gd name="connsiteX1" fmla="*/ 349131 w 468272"/>
                <a:gd name="connsiteY1" fmla="*/ 854186 h 1112728"/>
                <a:gd name="connsiteX2" fmla="*/ 467664 w 468272"/>
                <a:gd name="connsiteY2" fmla="*/ 1112419 h 1112728"/>
                <a:gd name="connsiteX3" fmla="*/ 387231 w 468272"/>
                <a:gd name="connsiteY3" fmla="*/ 896519 h 1112728"/>
                <a:gd name="connsiteX4" fmla="*/ 213664 w 468272"/>
                <a:gd name="connsiteY4" fmla="*/ 464719 h 1112728"/>
                <a:gd name="connsiteX5" fmla="*/ 1998 w 468272"/>
                <a:gd name="connsiteY5" fmla="*/ 7519 h 111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272" h="1112728">
                  <a:moveTo>
                    <a:pt x="1998" y="7519"/>
                  </a:moveTo>
                  <a:cubicBezTo>
                    <a:pt x="24576" y="72430"/>
                    <a:pt x="271520" y="670036"/>
                    <a:pt x="349131" y="854186"/>
                  </a:cubicBezTo>
                  <a:cubicBezTo>
                    <a:pt x="426742" y="1038336"/>
                    <a:pt x="461314" y="1105364"/>
                    <a:pt x="467664" y="1112419"/>
                  </a:cubicBezTo>
                  <a:cubicBezTo>
                    <a:pt x="474014" y="1119474"/>
                    <a:pt x="429564" y="1004469"/>
                    <a:pt x="387231" y="896519"/>
                  </a:cubicBezTo>
                  <a:cubicBezTo>
                    <a:pt x="344898" y="788569"/>
                    <a:pt x="272931" y="614297"/>
                    <a:pt x="213664" y="464719"/>
                  </a:cubicBezTo>
                  <a:cubicBezTo>
                    <a:pt x="154397" y="315141"/>
                    <a:pt x="-20580" y="-57392"/>
                    <a:pt x="1998" y="75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: 図形 1374">
              <a:extLst>
                <a:ext uri="{FF2B5EF4-FFF2-40B4-BE49-F238E27FC236}">
                  <a16:creationId xmlns:a16="http://schemas.microsoft.com/office/drawing/2014/main" id="{D791CCCB-54F0-4CF6-ADED-39DB6D7A325D}"/>
                </a:ext>
              </a:extLst>
            </p:cNvPr>
            <p:cNvSpPr/>
            <p:nvPr/>
          </p:nvSpPr>
          <p:spPr>
            <a:xfrm>
              <a:off x="1377632" y="9102002"/>
              <a:ext cx="486326" cy="515472"/>
            </a:xfrm>
            <a:custGeom>
              <a:avLst/>
              <a:gdLst>
                <a:gd name="connsiteX0" fmla="*/ 2435 w 486326"/>
                <a:gd name="connsiteY0" fmla="*/ 3898 h 515472"/>
                <a:gd name="connsiteX1" fmla="*/ 476568 w 486326"/>
                <a:gd name="connsiteY1" fmla="*/ 507665 h 515472"/>
                <a:gd name="connsiteX2" fmla="*/ 298768 w 486326"/>
                <a:gd name="connsiteY2" fmla="*/ 287531 h 515472"/>
                <a:gd name="connsiteX3" fmla="*/ 2435 w 486326"/>
                <a:gd name="connsiteY3" fmla="*/ 3898 h 51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326" h="515472">
                  <a:moveTo>
                    <a:pt x="2435" y="3898"/>
                  </a:moveTo>
                  <a:cubicBezTo>
                    <a:pt x="32068" y="40587"/>
                    <a:pt x="427179" y="460393"/>
                    <a:pt x="476568" y="507665"/>
                  </a:cubicBezTo>
                  <a:cubicBezTo>
                    <a:pt x="525957" y="554937"/>
                    <a:pt x="375674" y="375726"/>
                    <a:pt x="298768" y="287531"/>
                  </a:cubicBezTo>
                  <a:cubicBezTo>
                    <a:pt x="221862" y="199336"/>
                    <a:pt x="-27198" y="-32791"/>
                    <a:pt x="2435" y="38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: 図形 1375">
              <a:extLst>
                <a:ext uri="{FF2B5EF4-FFF2-40B4-BE49-F238E27FC236}">
                  <a16:creationId xmlns:a16="http://schemas.microsoft.com/office/drawing/2014/main" id="{455935C5-B36A-4E6F-8DC2-A21421B08319}"/>
                </a:ext>
              </a:extLst>
            </p:cNvPr>
            <p:cNvSpPr/>
            <p:nvPr/>
          </p:nvSpPr>
          <p:spPr>
            <a:xfrm>
              <a:off x="1706154" y="9694707"/>
              <a:ext cx="173095" cy="222675"/>
            </a:xfrm>
            <a:custGeom>
              <a:avLst/>
              <a:gdLst>
                <a:gd name="connsiteX0" fmla="*/ 1996 w 173095"/>
                <a:gd name="connsiteY0" fmla="*/ 222406 h 222675"/>
                <a:gd name="connsiteX1" fmla="*/ 11521 w 173095"/>
                <a:gd name="connsiteY1" fmla="*/ 77943 h 222675"/>
                <a:gd name="connsiteX2" fmla="*/ 103596 w 173095"/>
                <a:gd name="connsiteY2" fmla="*/ 19206 h 222675"/>
                <a:gd name="connsiteX3" fmla="*/ 130584 w 173095"/>
                <a:gd name="connsiteY3" fmla="*/ 36668 h 222675"/>
                <a:gd name="connsiteX4" fmla="*/ 171859 w 173095"/>
                <a:gd name="connsiteY4" fmla="*/ 130331 h 222675"/>
                <a:gd name="connsiteX5" fmla="*/ 157571 w 173095"/>
                <a:gd name="connsiteY5" fmla="*/ 46193 h 222675"/>
                <a:gd name="connsiteX6" fmla="*/ 109946 w 173095"/>
                <a:gd name="connsiteY6" fmla="*/ 156 h 222675"/>
                <a:gd name="connsiteX7" fmla="*/ 13109 w 173095"/>
                <a:gd name="connsiteY7" fmla="*/ 38256 h 222675"/>
                <a:gd name="connsiteX8" fmla="*/ 1996 w 173095"/>
                <a:gd name="connsiteY8" fmla="*/ 222406 h 2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95" h="222675">
                  <a:moveTo>
                    <a:pt x="1996" y="222406"/>
                  </a:moveTo>
                  <a:cubicBezTo>
                    <a:pt x="1731" y="229021"/>
                    <a:pt x="-5412" y="111810"/>
                    <a:pt x="11521" y="77943"/>
                  </a:cubicBezTo>
                  <a:cubicBezTo>
                    <a:pt x="28454" y="44076"/>
                    <a:pt x="83752" y="26085"/>
                    <a:pt x="103596" y="19206"/>
                  </a:cubicBezTo>
                  <a:cubicBezTo>
                    <a:pt x="123440" y="12327"/>
                    <a:pt x="119207" y="18147"/>
                    <a:pt x="130584" y="36668"/>
                  </a:cubicBezTo>
                  <a:cubicBezTo>
                    <a:pt x="141961" y="55189"/>
                    <a:pt x="167361" y="128744"/>
                    <a:pt x="171859" y="130331"/>
                  </a:cubicBezTo>
                  <a:cubicBezTo>
                    <a:pt x="176357" y="131918"/>
                    <a:pt x="167890" y="67889"/>
                    <a:pt x="157571" y="46193"/>
                  </a:cubicBezTo>
                  <a:cubicBezTo>
                    <a:pt x="147252" y="24497"/>
                    <a:pt x="134023" y="1479"/>
                    <a:pt x="109946" y="156"/>
                  </a:cubicBezTo>
                  <a:cubicBezTo>
                    <a:pt x="85869" y="-1167"/>
                    <a:pt x="33482" y="5448"/>
                    <a:pt x="13109" y="38256"/>
                  </a:cubicBezTo>
                  <a:cubicBezTo>
                    <a:pt x="-7264" y="71064"/>
                    <a:pt x="2261" y="215791"/>
                    <a:pt x="1996" y="222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: 図形 1376">
              <a:extLst>
                <a:ext uri="{FF2B5EF4-FFF2-40B4-BE49-F238E27FC236}">
                  <a16:creationId xmlns:a16="http://schemas.microsoft.com/office/drawing/2014/main" id="{1A252CCA-EB44-4762-8601-5CE264301690}"/>
                </a:ext>
              </a:extLst>
            </p:cNvPr>
            <p:cNvSpPr/>
            <p:nvPr/>
          </p:nvSpPr>
          <p:spPr>
            <a:xfrm>
              <a:off x="1811170" y="9723437"/>
              <a:ext cx="106929" cy="229317"/>
            </a:xfrm>
            <a:custGeom>
              <a:avLst/>
              <a:gdLst>
                <a:gd name="connsiteX0" fmla="*/ 168 w 106929"/>
                <a:gd name="connsiteY0" fmla="*/ 1 h 229317"/>
                <a:gd name="connsiteX1" fmla="*/ 46205 w 106929"/>
                <a:gd name="connsiteY1" fmla="*/ 76201 h 229317"/>
                <a:gd name="connsiteX2" fmla="*/ 62080 w 106929"/>
                <a:gd name="connsiteY2" fmla="*/ 160338 h 229317"/>
                <a:gd name="connsiteX3" fmla="*/ 106530 w 106929"/>
                <a:gd name="connsiteY3" fmla="*/ 227013 h 229317"/>
                <a:gd name="connsiteX4" fmla="*/ 33505 w 106929"/>
                <a:gd name="connsiteY4" fmla="*/ 74613 h 229317"/>
                <a:gd name="connsiteX5" fmla="*/ 168 w 106929"/>
                <a:gd name="connsiteY5" fmla="*/ 1 h 22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929" h="229317">
                  <a:moveTo>
                    <a:pt x="168" y="1"/>
                  </a:moveTo>
                  <a:cubicBezTo>
                    <a:pt x="2285" y="266"/>
                    <a:pt x="35886" y="49478"/>
                    <a:pt x="46205" y="76201"/>
                  </a:cubicBezTo>
                  <a:cubicBezTo>
                    <a:pt x="56524" y="102924"/>
                    <a:pt x="52026" y="135203"/>
                    <a:pt x="62080" y="160338"/>
                  </a:cubicBezTo>
                  <a:cubicBezTo>
                    <a:pt x="72134" y="185473"/>
                    <a:pt x="111293" y="241301"/>
                    <a:pt x="106530" y="227013"/>
                  </a:cubicBezTo>
                  <a:cubicBezTo>
                    <a:pt x="101767" y="212725"/>
                    <a:pt x="50703" y="111125"/>
                    <a:pt x="33505" y="74613"/>
                  </a:cubicBezTo>
                  <a:cubicBezTo>
                    <a:pt x="16307" y="38101"/>
                    <a:pt x="-1949" y="-264"/>
                    <a:pt x="16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: 図形 1377">
              <a:extLst>
                <a:ext uri="{FF2B5EF4-FFF2-40B4-BE49-F238E27FC236}">
                  <a16:creationId xmlns:a16="http://schemas.microsoft.com/office/drawing/2014/main" id="{8BDAC7CF-EF90-4A79-B5AF-B116BC1D2564}"/>
                </a:ext>
              </a:extLst>
            </p:cNvPr>
            <p:cNvSpPr/>
            <p:nvPr/>
          </p:nvSpPr>
          <p:spPr>
            <a:xfrm>
              <a:off x="1146844" y="10237339"/>
              <a:ext cx="373230" cy="354528"/>
            </a:xfrm>
            <a:custGeom>
              <a:avLst/>
              <a:gdLst>
                <a:gd name="connsiteX0" fmla="*/ 2506 w 373230"/>
                <a:gd name="connsiteY0" fmla="*/ 348111 h 354528"/>
                <a:gd name="connsiteX1" fmla="*/ 26319 w 373230"/>
                <a:gd name="connsiteY1" fmla="*/ 303661 h 354528"/>
                <a:gd name="connsiteX2" fmla="*/ 116806 w 373230"/>
                <a:gd name="connsiteY2" fmla="*/ 167136 h 354528"/>
                <a:gd name="connsiteX3" fmla="*/ 372394 w 373230"/>
                <a:gd name="connsiteY3" fmla="*/ 2036 h 354528"/>
                <a:gd name="connsiteX4" fmla="*/ 194594 w 373230"/>
                <a:gd name="connsiteY4" fmla="*/ 81411 h 354528"/>
                <a:gd name="connsiteX5" fmla="*/ 75531 w 373230"/>
                <a:gd name="connsiteY5" fmla="*/ 176661 h 354528"/>
                <a:gd name="connsiteX6" fmla="*/ 2506 w 373230"/>
                <a:gd name="connsiteY6" fmla="*/ 348111 h 3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230" h="354528">
                  <a:moveTo>
                    <a:pt x="2506" y="348111"/>
                  </a:moveTo>
                  <a:cubicBezTo>
                    <a:pt x="-5696" y="369278"/>
                    <a:pt x="7269" y="333823"/>
                    <a:pt x="26319" y="303661"/>
                  </a:cubicBezTo>
                  <a:cubicBezTo>
                    <a:pt x="45369" y="273498"/>
                    <a:pt x="59127" y="217407"/>
                    <a:pt x="116806" y="167136"/>
                  </a:cubicBezTo>
                  <a:cubicBezTo>
                    <a:pt x="174485" y="116865"/>
                    <a:pt x="359429" y="16323"/>
                    <a:pt x="372394" y="2036"/>
                  </a:cubicBezTo>
                  <a:cubicBezTo>
                    <a:pt x="385359" y="-12251"/>
                    <a:pt x="244071" y="52307"/>
                    <a:pt x="194594" y="81411"/>
                  </a:cubicBezTo>
                  <a:cubicBezTo>
                    <a:pt x="145117" y="110515"/>
                    <a:pt x="107810" y="132740"/>
                    <a:pt x="75531" y="176661"/>
                  </a:cubicBezTo>
                  <a:cubicBezTo>
                    <a:pt x="43252" y="220582"/>
                    <a:pt x="10708" y="326944"/>
                    <a:pt x="2506" y="348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: 図形 1378">
              <a:extLst>
                <a:ext uri="{FF2B5EF4-FFF2-40B4-BE49-F238E27FC236}">
                  <a16:creationId xmlns:a16="http://schemas.microsoft.com/office/drawing/2014/main" id="{ADD4F48A-ECC3-4A3D-9859-FE9F9980D25C}"/>
                </a:ext>
              </a:extLst>
            </p:cNvPr>
            <p:cNvSpPr/>
            <p:nvPr/>
          </p:nvSpPr>
          <p:spPr>
            <a:xfrm>
              <a:off x="1598581" y="10001225"/>
              <a:ext cx="377982" cy="182592"/>
            </a:xfrm>
            <a:custGeom>
              <a:avLst/>
              <a:gdLst>
                <a:gd name="connsiteX0" fmla="*/ 32 w 377982"/>
                <a:gd name="connsiteY0" fmla="*/ 182588 h 182592"/>
                <a:gd name="connsiteX1" fmla="*/ 269907 w 377982"/>
                <a:gd name="connsiteY1" fmla="*/ 49238 h 182592"/>
                <a:gd name="connsiteX2" fmla="*/ 377857 w 377982"/>
                <a:gd name="connsiteY2" fmla="*/ 25 h 182592"/>
                <a:gd name="connsiteX3" fmla="*/ 252444 w 377982"/>
                <a:gd name="connsiteY3" fmla="*/ 44475 h 182592"/>
                <a:gd name="connsiteX4" fmla="*/ 32 w 377982"/>
                <a:gd name="connsiteY4" fmla="*/ 182588 h 1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982" h="182592">
                  <a:moveTo>
                    <a:pt x="32" y="182588"/>
                  </a:moveTo>
                  <a:cubicBezTo>
                    <a:pt x="2942" y="183382"/>
                    <a:pt x="206936" y="79665"/>
                    <a:pt x="269907" y="49238"/>
                  </a:cubicBezTo>
                  <a:cubicBezTo>
                    <a:pt x="332878" y="18811"/>
                    <a:pt x="380767" y="819"/>
                    <a:pt x="377857" y="25"/>
                  </a:cubicBezTo>
                  <a:cubicBezTo>
                    <a:pt x="374947" y="-769"/>
                    <a:pt x="311711" y="16958"/>
                    <a:pt x="252444" y="44475"/>
                  </a:cubicBezTo>
                  <a:cubicBezTo>
                    <a:pt x="193177" y="71992"/>
                    <a:pt x="-2878" y="181794"/>
                    <a:pt x="32" y="1825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: 図形 1379">
              <a:extLst>
                <a:ext uri="{FF2B5EF4-FFF2-40B4-BE49-F238E27FC236}">
                  <a16:creationId xmlns:a16="http://schemas.microsoft.com/office/drawing/2014/main" id="{F411B4AE-EE54-40F3-98D2-80BEE5676568}"/>
                </a:ext>
              </a:extLst>
            </p:cNvPr>
            <p:cNvSpPr/>
            <p:nvPr/>
          </p:nvSpPr>
          <p:spPr>
            <a:xfrm>
              <a:off x="1626756" y="10037586"/>
              <a:ext cx="344407" cy="205581"/>
            </a:xfrm>
            <a:custGeom>
              <a:avLst/>
              <a:gdLst>
                <a:gd name="connsiteX0" fmla="*/ 3607 w 344407"/>
                <a:gd name="connsiteY0" fmla="*/ 204964 h 205581"/>
                <a:gd name="connsiteX1" fmla="*/ 114732 w 344407"/>
                <a:gd name="connsiteY1" fmla="*/ 100189 h 205581"/>
                <a:gd name="connsiteX2" fmla="*/ 343332 w 344407"/>
                <a:gd name="connsiteY2" fmla="*/ 1764 h 205581"/>
                <a:gd name="connsiteX3" fmla="*/ 194107 w 344407"/>
                <a:gd name="connsiteY3" fmla="*/ 44627 h 205581"/>
                <a:gd name="connsiteX4" fmla="*/ 41707 w 344407"/>
                <a:gd name="connsiteY4" fmla="*/ 139877 h 205581"/>
                <a:gd name="connsiteX5" fmla="*/ 3607 w 344407"/>
                <a:gd name="connsiteY5" fmla="*/ 204964 h 20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407" h="205581">
                  <a:moveTo>
                    <a:pt x="3607" y="204964"/>
                  </a:moveTo>
                  <a:cubicBezTo>
                    <a:pt x="15778" y="198349"/>
                    <a:pt x="58111" y="134056"/>
                    <a:pt x="114732" y="100189"/>
                  </a:cubicBezTo>
                  <a:cubicBezTo>
                    <a:pt x="171353" y="66322"/>
                    <a:pt x="330103" y="11024"/>
                    <a:pt x="343332" y="1764"/>
                  </a:cubicBezTo>
                  <a:cubicBezTo>
                    <a:pt x="356561" y="-7496"/>
                    <a:pt x="244378" y="21608"/>
                    <a:pt x="194107" y="44627"/>
                  </a:cubicBezTo>
                  <a:cubicBezTo>
                    <a:pt x="143836" y="67646"/>
                    <a:pt x="71870" y="116329"/>
                    <a:pt x="41707" y="139877"/>
                  </a:cubicBezTo>
                  <a:cubicBezTo>
                    <a:pt x="11545" y="163425"/>
                    <a:pt x="-8564" y="211579"/>
                    <a:pt x="3607" y="2049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: 図形 1380">
              <a:extLst>
                <a:ext uri="{FF2B5EF4-FFF2-40B4-BE49-F238E27FC236}">
                  <a16:creationId xmlns:a16="http://schemas.microsoft.com/office/drawing/2014/main" id="{8365617D-23D6-47C1-9D79-97C45E98F364}"/>
                </a:ext>
              </a:extLst>
            </p:cNvPr>
            <p:cNvSpPr/>
            <p:nvPr/>
          </p:nvSpPr>
          <p:spPr>
            <a:xfrm>
              <a:off x="1677660" y="10156825"/>
              <a:ext cx="405457" cy="98425"/>
            </a:xfrm>
            <a:custGeom>
              <a:avLst/>
              <a:gdLst>
                <a:gd name="connsiteX0" fmla="*/ 328 w 405457"/>
                <a:gd name="connsiteY0" fmla="*/ 98425 h 98425"/>
                <a:gd name="connsiteX1" fmla="*/ 220990 w 405457"/>
                <a:gd name="connsiteY1" fmla="*/ 25400 h 98425"/>
                <a:gd name="connsiteX2" fmla="*/ 405140 w 405457"/>
                <a:gd name="connsiteY2" fmla="*/ 0 h 98425"/>
                <a:gd name="connsiteX3" fmla="*/ 176540 w 405457"/>
                <a:gd name="connsiteY3" fmla="*/ 25400 h 98425"/>
                <a:gd name="connsiteX4" fmla="*/ 328 w 405457"/>
                <a:gd name="connsiteY4" fmla="*/ 9842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457" h="98425">
                  <a:moveTo>
                    <a:pt x="328" y="98425"/>
                  </a:moveTo>
                  <a:cubicBezTo>
                    <a:pt x="7736" y="98425"/>
                    <a:pt x="153521" y="41804"/>
                    <a:pt x="220990" y="25400"/>
                  </a:cubicBezTo>
                  <a:cubicBezTo>
                    <a:pt x="288459" y="8996"/>
                    <a:pt x="412548" y="0"/>
                    <a:pt x="405140" y="0"/>
                  </a:cubicBezTo>
                  <a:cubicBezTo>
                    <a:pt x="397732" y="0"/>
                    <a:pt x="240569" y="11642"/>
                    <a:pt x="176540" y="25400"/>
                  </a:cubicBezTo>
                  <a:cubicBezTo>
                    <a:pt x="112511" y="39158"/>
                    <a:pt x="-7080" y="98425"/>
                    <a:pt x="328" y="98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: 図形 1381">
              <a:extLst>
                <a:ext uri="{FF2B5EF4-FFF2-40B4-BE49-F238E27FC236}">
                  <a16:creationId xmlns:a16="http://schemas.microsoft.com/office/drawing/2014/main" id="{5A0AF6CA-B559-4CA1-844F-8D03A5951AE9}"/>
                </a:ext>
              </a:extLst>
            </p:cNvPr>
            <p:cNvSpPr/>
            <p:nvPr/>
          </p:nvSpPr>
          <p:spPr>
            <a:xfrm>
              <a:off x="1650692" y="10129597"/>
              <a:ext cx="409883" cy="109779"/>
            </a:xfrm>
            <a:custGeom>
              <a:avLst/>
              <a:gdLst>
                <a:gd name="connsiteX0" fmla="*/ 308 w 409883"/>
                <a:gd name="connsiteY0" fmla="*/ 109778 h 109779"/>
                <a:gd name="connsiteX1" fmla="*/ 166996 w 409883"/>
                <a:gd name="connsiteY1" fmla="*/ 41516 h 109779"/>
                <a:gd name="connsiteX2" fmla="*/ 340033 w 409883"/>
                <a:gd name="connsiteY2" fmla="*/ 3416 h 109779"/>
                <a:gd name="connsiteX3" fmla="*/ 409883 w 409883"/>
                <a:gd name="connsiteY3" fmla="*/ 1828 h 109779"/>
                <a:gd name="connsiteX4" fmla="*/ 251133 w 409883"/>
                <a:gd name="connsiteY4" fmla="*/ 6591 h 109779"/>
                <a:gd name="connsiteX5" fmla="*/ 128896 w 409883"/>
                <a:gd name="connsiteY5" fmla="*/ 39928 h 109779"/>
                <a:gd name="connsiteX6" fmla="*/ 308 w 409883"/>
                <a:gd name="connsiteY6" fmla="*/ 109778 h 10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883" h="109779">
                  <a:moveTo>
                    <a:pt x="308" y="109778"/>
                  </a:moveTo>
                  <a:cubicBezTo>
                    <a:pt x="6658" y="110043"/>
                    <a:pt x="110375" y="59243"/>
                    <a:pt x="166996" y="41516"/>
                  </a:cubicBezTo>
                  <a:cubicBezTo>
                    <a:pt x="223617" y="23789"/>
                    <a:pt x="299552" y="10031"/>
                    <a:pt x="340033" y="3416"/>
                  </a:cubicBezTo>
                  <a:cubicBezTo>
                    <a:pt x="380514" y="-3199"/>
                    <a:pt x="409883" y="1828"/>
                    <a:pt x="409883" y="1828"/>
                  </a:cubicBezTo>
                  <a:cubicBezTo>
                    <a:pt x="395066" y="2357"/>
                    <a:pt x="297964" y="241"/>
                    <a:pt x="251133" y="6591"/>
                  </a:cubicBezTo>
                  <a:cubicBezTo>
                    <a:pt x="204302" y="12941"/>
                    <a:pt x="170435" y="24582"/>
                    <a:pt x="128896" y="39928"/>
                  </a:cubicBezTo>
                  <a:cubicBezTo>
                    <a:pt x="87357" y="55274"/>
                    <a:pt x="-6042" y="109513"/>
                    <a:pt x="308" y="1097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: 図形 1382">
              <a:extLst>
                <a:ext uri="{FF2B5EF4-FFF2-40B4-BE49-F238E27FC236}">
                  <a16:creationId xmlns:a16="http://schemas.microsoft.com/office/drawing/2014/main" id="{41556D41-E592-4009-90F7-AF40D3AB78B2}"/>
                </a:ext>
              </a:extLst>
            </p:cNvPr>
            <p:cNvSpPr/>
            <p:nvPr/>
          </p:nvSpPr>
          <p:spPr>
            <a:xfrm>
              <a:off x="1469130" y="10249597"/>
              <a:ext cx="167585" cy="116342"/>
            </a:xfrm>
            <a:custGeom>
              <a:avLst/>
              <a:gdLst>
                <a:gd name="connsiteX0" fmla="*/ 167583 w 167585"/>
                <a:gd name="connsiteY0" fmla="*/ 4066 h 116342"/>
                <a:gd name="connsiteX1" fmla="*/ 48520 w 167585"/>
                <a:gd name="connsiteY1" fmla="*/ 85028 h 116342"/>
                <a:gd name="connsiteX2" fmla="*/ 895 w 167585"/>
                <a:gd name="connsiteY2" fmla="*/ 112016 h 116342"/>
                <a:gd name="connsiteX3" fmla="*/ 85033 w 167585"/>
                <a:gd name="connsiteY3" fmla="*/ 891 h 116342"/>
                <a:gd name="connsiteX4" fmla="*/ 53283 w 167585"/>
                <a:gd name="connsiteY4" fmla="*/ 61216 h 116342"/>
                <a:gd name="connsiteX5" fmla="*/ 45345 w 167585"/>
                <a:gd name="connsiteY5" fmla="*/ 88203 h 116342"/>
                <a:gd name="connsiteX6" fmla="*/ 167583 w 167585"/>
                <a:gd name="connsiteY6" fmla="*/ 4066 h 11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585" h="116342">
                  <a:moveTo>
                    <a:pt x="167583" y="4066"/>
                  </a:moveTo>
                  <a:cubicBezTo>
                    <a:pt x="168112" y="3537"/>
                    <a:pt x="76301" y="67036"/>
                    <a:pt x="48520" y="85028"/>
                  </a:cubicBezTo>
                  <a:cubicBezTo>
                    <a:pt x="20739" y="103020"/>
                    <a:pt x="-5190" y="126039"/>
                    <a:pt x="895" y="112016"/>
                  </a:cubicBezTo>
                  <a:cubicBezTo>
                    <a:pt x="6980" y="97993"/>
                    <a:pt x="76302" y="9358"/>
                    <a:pt x="85033" y="891"/>
                  </a:cubicBezTo>
                  <a:cubicBezTo>
                    <a:pt x="93764" y="-7576"/>
                    <a:pt x="59898" y="46664"/>
                    <a:pt x="53283" y="61216"/>
                  </a:cubicBezTo>
                  <a:cubicBezTo>
                    <a:pt x="46668" y="75768"/>
                    <a:pt x="28941" y="97464"/>
                    <a:pt x="45345" y="88203"/>
                  </a:cubicBezTo>
                  <a:cubicBezTo>
                    <a:pt x="61749" y="78943"/>
                    <a:pt x="167054" y="4595"/>
                    <a:pt x="167583" y="40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: 図形 1383">
              <a:extLst>
                <a:ext uri="{FF2B5EF4-FFF2-40B4-BE49-F238E27FC236}">
                  <a16:creationId xmlns:a16="http://schemas.microsoft.com/office/drawing/2014/main" id="{B55544BE-BA02-49D3-93FA-85AFCD00C6BE}"/>
                </a:ext>
              </a:extLst>
            </p:cNvPr>
            <p:cNvSpPr/>
            <p:nvPr/>
          </p:nvSpPr>
          <p:spPr>
            <a:xfrm>
              <a:off x="1479530" y="10266548"/>
              <a:ext cx="162789" cy="92484"/>
            </a:xfrm>
            <a:custGeom>
              <a:avLst/>
              <a:gdLst>
                <a:gd name="connsiteX0" fmla="*/ 3195 w 162789"/>
                <a:gd name="connsiteY0" fmla="*/ 91890 h 92484"/>
                <a:gd name="connsiteX1" fmla="*/ 161945 w 162789"/>
                <a:gd name="connsiteY1" fmla="*/ 1402 h 92484"/>
                <a:gd name="connsiteX2" fmla="*/ 63520 w 162789"/>
                <a:gd name="connsiteY2" fmla="*/ 39502 h 92484"/>
                <a:gd name="connsiteX3" fmla="*/ 3195 w 162789"/>
                <a:gd name="connsiteY3" fmla="*/ 91890 h 9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789" h="92484">
                  <a:moveTo>
                    <a:pt x="3195" y="91890"/>
                  </a:moveTo>
                  <a:cubicBezTo>
                    <a:pt x="19599" y="85540"/>
                    <a:pt x="151891" y="10133"/>
                    <a:pt x="161945" y="1402"/>
                  </a:cubicBezTo>
                  <a:cubicBezTo>
                    <a:pt x="171999" y="-7329"/>
                    <a:pt x="89449" y="27067"/>
                    <a:pt x="63520" y="39502"/>
                  </a:cubicBezTo>
                  <a:cubicBezTo>
                    <a:pt x="37591" y="51937"/>
                    <a:pt x="-13209" y="98240"/>
                    <a:pt x="3195" y="918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: 図形 1384">
              <a:extLst>
                <a:ext uri="{FF2B5EF4-FFF2-40B4-BE49-F238E27FC236}">
                  <a16:creationId xmlns:a16="http://schemas.microsoft.com/office/drawing/2014/main" id="{3288114B-E675-4A14-8DAF-6BBCE58CC937}"/>
                </a:ext>
              </a:extLst>
            </p:cNvPr>
            <p:cNvSpPr/>
            <p:nvPr/>
          </p:nvSpPr>
          <p:spPr>
            <a:xfrm>
              <a:off x="1425736" y="10271056"/>
              <a:ext cx="87205" cy="114515"/>
            </a:xfrm>
            <a:custGeom>
              <a:avLst/>
              <a:gdLst>
                <a:gd name="connsiteX0" fmla="*/ 87152 w 87205"/>
                <a:gd name="connsiteY0" fmla="*/ 69 h 114515"/>
                <a:gd name="connsiteX1" fmla="*/ 15714 w 87205"/>
                <a:gd name="connsiteY1" fmla="*/ 76269 h 114515"/>
                <a:gd name="connsiteX2" fmla="*/ 14127 w 87205"/>
                <a:gd name="connsiteY2" fmla="*/ 114369 h 114515"/>
                <a:gd name="connsiteX3" fmla="*/ 3014 w 87205"/>
                <a:gd name="connsiteY3" fmla="*/ 63569 h 114515"/>
                <a:gd name="connsiteX4" fmla="*/ 87152 w 87205"/>
                <a:gd name="connsiteY4" fmla="*/ 69 h 11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05" h="114515">
                  <a:moveTo>
                    <a:pt x="87152" y="69"/>
                  </a:moveTo>
                  <a:cubicBezTo>
                    <a:pt x="89269" y="2186"/>
                    <a:pt x="27885" y="57219"/>
                    <a:pt x="15714" y="76269"/>
                  </a:cubicBezTo>
                  <a:cubicBezTo>
                    <a:pt x="3543" y="95319"/>
                    <a:pt x="16244" y="116486"/>
                    <a:pt x="14127" y="114369"/>
                  </a:cubicBezTo>
                  <a:cubicBezTo>
                    <a:pt x="12010" y="112252"/>
                    <a:pt x="-7305" y="82354"/>
                    <a:pt x="3014" y="63569"/>
                  </a:cubicBezTo>
                  <a:cubicBezTo>
                    <a:pt x="13333" y="44784"/>
                    <a:pt x="85035" y="-2048"/>
                    <a:pt x="87152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: 図形 1385">
              <a:extLst>
                <a:ext uri="{FF2B5EF4-FFF2-40B4-BE49-F238E27FC236}">
                  <a16:creationId xmlns:a16="http://schemas.microsoft.com/office/drawing/2014/main" id="{F861E632-E5D1-4308-97E5-748370390EF8}"/>
                </a:ext>
              </a:extLst>
            </p:cNvPr>
            <p:cNvSpPr/>
            <p:nvPr/>
          </p:nvSpPr>
          <p:spPr>
            <a:xfrm>
              <a:off x="1170396" y="10360381"/>
              <a:ext cx="193564" cy="349971"/>
            </a:xfrm>
            <a:custGeom>
              <a:avLst/>
              <a:gdLst>
                <a:gd name="connsiteX0" fmla="*/ 193267 w 193564"/>
                <a:gd name="connsiteY0" fmla="*/ 1232 h 349971"/>
                <a:gd name="connsiteX1" fmla="*/ 15467 w 193564"/>
                <a:gd name="connsiteY1" fmla="*/ 255232 h 349971"/>
                <a:gd name="connsiteX2" fmla="*/ 13879 w 193564"/>
                <a:gd name="connsiteY2" fmla="*/ 347307 h 349971"/>
                <a:gd name="connsiteX3" fmla="*/ 56742 w 193564"/>
                <a:gd name="connsiteY3" fmla="*/ 166332 h 349971"/>
                <a:gd name="connsiteX4" fmla="*/ 193267 w 193564"/>
                <a:gd name="connsiteY4" fmla="*/ 1232 h 34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64" h="349971">
                  <a:moveTo>
                    <a:pt x="193267" y="1232"/>
                  </a:moveTo>
                  <a:cubicBezTo>
                    <a:pt x="186388" y="16049"/>
                    <a:pt x="45365" y="197553"/>
                    <a:pt x="15467" y="255232"/>
                  </a:cubicBezTo>
                  <a:cubicBezTo>
                    <a:pt x="-14431" y="312911"/>
                    <a:pt x="7000" y="362124"/>
                    <a:pt x="13879" y="347307"/>
                  </a:cubicBezTo>
                  <a:cubicBezTo>
                    <a:pt x="20758" y="332490"/>
                    <a:pt x="27902" y="223746"/>
                    <a:pt x="56742" y="166332"/>
                  </a:cubicBezTo>
                  <a:cubicBezTo>
                    <a:pt x="85582" y="108918"/>
                    <a:pt x="200146" y="-13585"/>
                    <a:pt x="193267" y="1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: 図形 1386">
              <a:extLst>
                <a:ext uri="{FF2B5EF4-FFF2-40B4-BE49-F238E27FC236}">
                  <a16:creationId xmlns:a16="http://schemas.microsoft.com/office/drawing/2014/main" id="{05A40259-41E1-4220-B560-A3431E165A3E}"/>
                </a:ext>
              </a:extLst>
            </p:cNvPr>
            <p:cNvSpPr/>
            <p:nvPr/>
          </p:nvSpPr>
          <p:spPr>
            <a:xfrm>
              <a:off x="1280815" y="10370904"/>
              <a:ext cx="93012" cy="379767"/>
            </a:xfrm>
            <a:custGeom>
              <a:avLst/>
              <a:gdLst>
                <a:gd name="connsiteX0" fmla="*/ 92373 w 93012"/>
                <a:gd name="connsiteY0" fmla="*/ 1821 h 379767"/>
                <a:gd name="connsiteX1" fmla="*/ 60623 w 93012"/>
                <a:gd name="connsiteY1" fmla="*/ 139934 h 379767"/>
                <a:gd name="connsiteX2" fmla="*/ 6648 w 93012"/>
                <a:gd name="connsiteY2" fmla="*/ 236771 h 379767"/>
                <a:gd name="connsiteX3" fmla="*/ 5060 w 93012"/>
                <a:gd name="connsiteY3" fmla="*/ 379646 h 379767"/>
                <a:gd name="connsiteX4" fmla="*/ 44748 w 93012"/>
                <a:gd name="connsiteY4" fmla="*/ 211371 h 379767"/>
                <a:gd name="connsiteX5" fmla="*/ 78085 w 93012"/>
                <a:gd name="connsiteY5" fmla="*/ 71671 h 379767"/>
                <a:gd name="connsiteX6" fmla="*/ 92373 w 93012"/>
                <a:gd name="connsiteY6" fmla="*/ 1821 h 37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012" h="379767">
                  <a:moveTo>
                    <a:pt x="92373" y="1821"/>
                  </a:moveTo>
                  <a:cubicBezTo>
                    <a:pt x="89463" y="13198"/>
                    <a:pt x="74910" y="100776"/>
                    <a:pt x="60623" y="139934"/>
                  </a:cubicBezTo>
                  <a:cubicBezTo>
                    <a:pt x="46336" y="179092"/>
                    <a:pt x="15908" y="196819"/>
                    <a:pt x="6648" y="236771"/>
                  </a:cubicBezTo>
                  <a:cubicBezTo>
                    <a:pt x="-2612" y="276723"/>
                    <a:pt x="-1290" y="383879"/>
                    <a:pt x="5060" y="379646"/>
                  </a:cubicBezTo>
                  <a:cubicBezTo>
                    <a:pt x="11410" y="375413"/>
                    <a:pt x="32577" y="262700"/>
                    <a:pt x="44748" y="211371"/>
                  </a:cubicBezTo>
                  <a:cubicBezTo>
                    <a:pt x="56919" y="160042"/>
                    <a:pt x="68296" y="108713"/>
                    <a:pt x="78085" y="71671"/>
                  </a:cubicBezTo>
                  <a:cubicBezTo>
                    <a:pt x="87874" y="34629"/>
                    <a:pt x="95283" y="-9556"/>
                    <a:pt x="92373" y="18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: 図形 1387">
              <a:extLst>
                <a:ext uri="{FF2B5EF4-FFF2-40B4-BE49-F238E27FC236}">
                  <a16:creationId xmlns:a16="http://schemas.microsoft.com/office/drawing/2014/main" id="{0D89E4D6-841B-40B7-9973-AF9605CF7728}"/>
                </a:ext>
              </a:extLst>
            </p:cNvPr>
            <p:cNvSpPr/>
            <p:nvPr/>
          </p:nvSpPr>
          <p:spPr>
            <a:xfrm>
              <a:off x="1330593" y="10362082"/>
              <a:ext cx="57045" cy="171490"/>
            </a:xfrm>
            <a:custGeom>
              <a:avLst/>
              <a:gdLst>
                <a:gd name="connsiteX0" fmla="*/ 55295 w 57045"/>
                <a:gd name="connsiteY0" fmla="*/ 1118 h 171490"/>
                <a:gd name="connsiteX1" fmla="*/ 15607 w 57045"/>
                <a:gd name="connsiteY1" fmla="*/ 139231 h 171490"/>
                <a:gd name="connsiteX2" fmla="*/ 1320 w 57045"/>
                <a:gd name="connsiteY2" fmla="*/ 167806 h 171490"/>
                <a:gd name="connsiteX3" fmla="*/ 45770 w 57045"/>
                <a:gd name="connsiteY3" fmla="*/ 78906 h 171490"/>
                <a:gd name="connsiteX4" fmla="*/ 55295 w 57045"/>
                <a:gd name="connsiteY4" fmla="*/ 1118 h 17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45" h="171490">
                  <a:moveTo>
                    <a:pt x="55295" y="1118"/>
                  </a:moveTo>
                  <a:cubicBezTo>
                    <a:pt x="50268" y="11172"/>
                    <a:pt x="24603" y="111450"/>
                    <a:pt x="15607" y="139231"/>
                  </a:cubicBezTo>
                  <a:cubicBezTo>
                    <a:pt x="6611" y="167012"/>
                    <a:pt x="-3707" y="177860"/>
                    <a:pt x="1320" y="167806"/>
                  </a:cubicBezTo>
                  <a:cubicBezTo>
                    <a:pt x="6347" y="157752"/>
                    <a:pt x="37833" y="106422"/>
                    <a:pt x="45770" y="78906"/>
                  </a:cubicBezTo>
                  <a:cubicBezTo>
                    <a:pt x="53707" y="51390"/>
                    <a:pt x="60322" y="-8936"/>
                    <a:pt x="55295" y="11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: 図形 1388">
              <a:extLst>
                <a:ext uri="{FF2B5EF4-FFF2-40B4-BE49-F238E27FC236}">
                  <a16:creationId xmlns:a16="http://schemas.microsoft.com/office/drawing/2014/main" id="{0F756071-5CBA-4B28-956B-2E66BE7C9FCE}"/>
                </a:ext>
              </a:extLst>
            </p:cNvPr>
            <p:cNvSpPr/>
            <p:nvPr/>
          </p:nvSpPr>
          <p:spPr>
            <a:xfrm>
              <a:off x="1234761" y="10466661"/>
              <a:ext cx="110933" cy="247815"/>
            </a:xfrm>
            <a:custGeom>
              <a:avLst/>
              <a:gdLst>
                <a:gd name="connsiteX0" fmla="*/ 109852 w 110933"/>
                <a:gd name="connsiteY0" fmla="*/ 1314 h 247815"/>
                <a:gd name="connsiteX1" fmla="*/ 16189 w 110933"/>
                <a:gd name="connsiteY1" fmla="*/ 104502 h 247815"/>
                <a:gd name="connsiteX2" fmla="*/ 314 w 110933"/>
                <a:gd name="connsiteY2" fmla="*/ 247377 h 247815"/>
                <a:gd name="connsiteX3" fmla="*/ 19364 w 110933"/>
                <a:gd name="connsiteY3" fmla="*/ 145777 h 247815"/>
                <a:gd name="connsiteX4" fmla="*/ 65402 w 110933"/>
                <a:gd name="connsiteY4" fmla="*/ 52114 h 247815"/>
                <a:gd name="connsiteX5" fmla="*/ 109852 w 110933"/>
                <a:gd name="connsiteY5" fmla="*/ 1314 h 24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33" h="247815">
                  <a:moveTo>
                    <a:pt x="109852" y="1314"/>
                  </a:moveTo>
                  <a:cubicBezTo>
                    <a:pt x="101650" y="10045"/>
                    <a:pt x="34445" y="63492"/>
                    <a:pt x="16189" y="104502"/>
                  </a:cubicBezTo>
                  <a:cubicBezTo>
                    <a:pt x="-2067" y="145512"/>
                    <a:pt x="-215" y="240498"/>
                    <a:pt x="314" y="247377"/>
                  </a:cubicBezTo>
                  <a:cubicBezTo>
                    <a:pt x="843" y="254256"/>
                    <a:pt x="8516" y="178321"/>
                    <a:pt x="19364" y="145777"/>
                  </a:cubicBezTo>
                  <a:cubicBezTo>
                    <a:pt x="30212" y="113233"/>
                    <a:pt x="53496" y="74868"/>
                    <a:pt x="65402" y="52114"/>
                  </a:cubicBezTo>
                  <a:cubicBezTo>
                    <a:pt x="77308" y="29360"/>
                    <a:pt x="118054" y="-7417"/>
                    <a:pt x="109852" y="1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: 図形 1389">
              <a:extLst>
                <a:ext uri="{FF2B5EF4-FFF2-40B4-BE49-F238E27FC236}">
                  <a16:creationId xmlns:a16="http://schemas.microsoft.com/office/drawing/2014/main" id="{E03DEC40-F54D-4FBB-AC35-1DB9D263D636}"/>
                </a:ext>
              </a:extLst>
            </p:cNvPr>
            <p:cNvSpPr/>
            <p:nvPr/>
          </p:nvSpPr>
          <p:spPr>
            <a:xfrm>
              <a:off x="1451476" y="10402842"/>
              <a:ext cx="156820" cy="270004"/>
            </a:xfrm>
            <a:custGeom>
              <a:avLst/>
              <a:gdLst>
                <a:gd name="connsiteX0" fmla="*/ 156662 w 156820"/>
                <a:gd name="connsiteY0" fmla="*/ 46 h 270004"/>
                <a:gd name="connsiteX1" fmla="*/ 18549 w 156820"/>
                <a:gd name="connsiteY1" fmla="*/ 166733 h 270004"/>
                <a:gd name="connsiteX2" fmla="*/ 4262 w 156820"/>
                <a:gd name="connsiteY2" fmla="*/ 269921 h 270004"/>
                <a:gd name="connsiteX3" fmla="*/ 45537 w 156820"/>
                <a:gd name="connsiteY3" fmla="*/ 150858 h 270004"/>
                <a:gd name="connsiteX4" fmla="*/ 156662 w 156820"/>
                <a:gd name="connsiteY4" fmla="*/ 46 h 27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20" h="270004">
                  <a:moveTo>
                    <a:pt x="156662" y="46"/>
                  </a:moveTo>
                  <a:cubicBezTo>
                    <a:pt x="152164" y="2692"/>
                    <a:pt x="43949" y="121754"/>
                    <a:pt x="18549" y="166733"/>
                  </a:cubicBezTo>
                  <a:cubicBezTo>
                    <a:pt x="-6851" y="211712"/>
                    <a:pt x="-236" y="272567"/>
                    <a:pt x="4262" y="269921"/>
                  </a:cubicBezTo>
                  <a:cubicBezTo>
                    <a:pt x="8760" y="267275"/>
                    <a:pt x="22518" y="193191"/>
                    <a:pt x="45537" y="150858"/>
                  </a:cubicBezTo>
                  <a:cubicBezTo>
                    <a:pt x="68556" y="108525"/>
                    <a:pt x="161160" y="-2600"/>
                    <a:pt x="156662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: 図形 1390">
              <a:extLst>
                <a:ext uri="{FF2B5EF4-FFF2-40B4-BE49-F238E27FC236}">
                  <a16:creationId xmlns:a16="http://schemas.microsoft.com/office/drawing/2014/main" id="{AE392850-E456-4ADE-AA13-2C83EC081DCC}"/>
                </a:ext>
              </a:extLst>
            </p:cNvPr>
            <p:cNvSpPr/>
            <p:nvPr/>
          </p:nvSpPr>
          <p:spPr>
            <a:xfrm>
              <a:off x="1381098" y="10310038"/>
              <a:ext cx="242201" cy="275453"/>
            </a:xfrm>
            <a:custGeom>
              <a:avLst/>
              <a:gdLst>
                <a:gd name="connsiteX0" fmla="*/ 241327 w 242201"/>
                <a:gd name="connsiteY0" fmla="*/ 2362 h 275453"/>
                <a:gd name="connsiteX1" fmla="*/ 44477 w 242201"/>
                <a:gd name="connsiteY1" fmla="*/ 173812 h 275453"/>
                <a:gd name="connsiteX2" fmla="*/ 6377 w 242201"/>
                <a:gd name="connsiteY2" fmla="*/ 275412 h 275453"/>
                <a:gd name="connsiteX3" fmla="*/ 11140 w 242201"/>
                <a:gd name="connsiteY3" fmla="*/ 184925 h 275453"/>
                <a:gd name="connsiteX4" fmla="*/ 112740 w 242201"/>
                <a:gd name="connsiteY4" fmla="*/ 81737 h 275453"/>
                <a:gd name="connsiteX5" fmla="*/ 241327 w 242201"/>
                <a:gd name="connsiteY5" fmla="*/ 2362 h 27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201" h="275453">
                  <a:moveTo>
                    <a:pt x="241327" y="2362"/>
                  </a:moveTo>
                  <a:cubicBezTo>
                    <a:pt x="229950" y="17708"/>
                    <a:pt x="83635" y="128304"/>
                    <a:pt x="44477" y="173812"/>
                  </a:cubicBezTo>
                  <a:cubicBezTo>
                    <a:pt x="5319" y="219320"/>
                    <a:pt x="11933" y="273560"/>
                    <a:pt x="6377" y="275412"/>
                  </a:cubicBezTo>
                  <a:cubicBezTo>
                    <a:pt x="821" y="277264"/>
                    <a:pt x="-6587" y="217204"/>
                    <a:pt x="11140" y="184925"/>
                  </a:cubicBezTo>
                  <a:cubicBezTo>
                    <a:pt x="28867" y="152646"/>
                    <a:pt x="75434" y="113222"/>
                    <a:pt x="112740" y="81737"/>
                  </a:cubicBezTo>
                  <a:cubicBezTo>
                    <a:pt x="150046" y="50252"/>
                    <a:pt x="252704" y="-12984"/>
                    <a:pt x="241327" y="23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: 図形 1391">
              <a:extLst>
                <a:ext uri="{FF2B5EF4-FFF2-40B4-BE49-F238E27FC236}">
                  <a16:creationId xmlns:a16="http://schemas.microsoft.com/office/drawing/2014/main" id="{6ED1A17C-E030-423C-ABE2-617DD2E2D968}"/>
                </a:ext>
              </a:extLst>
            </p:cNvPr>
            <p:cNvSpPr/>
            <p:nvPr/>
          </p:nvSpPr>
          <p:spPr>
            <a:xfrm>
              <a:off x="1332430" y="10679634"/>
              <a:ext cx="46776" cy="208916"/>
            </a:xfrm>
            <a:custGeom>
              <a:avLst/>
              <a:gdLst>
                <a:gd name="connsiteX0" fmla="*/ 15358 w 46776"/>
                <a:gd name="connsiteY0" fmla="*/ 1066 h 208916"/>
                <a:gd name="connsiteX1" fmla="*/ 1070 w 46776"/>
                <a:gd name="connsiteY1" fmla="*/ 67741 h 208916"/>
                <a:gd name="connsiteX2" fmla="*/ 45520 w 46776"/>
                <a:gd name="connsiteY2" fmla="*/ 205854 h 208916"/>
                <a:gd name="connsiteX3" fmla="*/ 34408 w 46776"/>
                <a:gd name="connsiteY3" fmla="*/ 159816 h 208916"/>
                <a:gd name="connsiteX4" fmla="*/ 32820 w 46776"/>
                <a:gd name="connsiteY4" fmla="*/ 116954 h 208916"/>
                <a:gd name="connsiteX5" fmla="*/ 15358 w 46776"/>
                <a:gd name="connsiteY5" fmla="*/ 1066 h 20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76" h="208916">
                  <a:moveTo>
                    <a:pt x="15358" y="1066"/>
                  </a:moveTo>
                  <a:cubicBezTo>
                    <a:pt x="10066" y="-7136"/>
                    <a:pt x="-3957" y="33610"/>
                    <a:pt x="1070" y="67741"/>
                  </a:cubicBezTo>
                  <a:cubicBezTo>
                    <a:pt x="6097" y="101872"/>
                    <a:pt x="39964" y="190508"/>
                    <a:pt x="45520" y="205854"/>
                  </a:cubicBezTo>
                  <a:cubicBezTo>
                    <a:pt x="51076" y="221200"/>
                    <a:pt x="36525" y="174633"/>
                    <a:pt x="34408" y="159816"/>
                  </a:cubicBezTo>
                  <a:cubicBezTo>
                    <a:pt x="32291" y="144999"/>
                    <a:pt x="35995" y="140502"/>
                    <a:pt x="32820" y="116954"/>
                  </a:cubicBezTo>
                  <a:cubicBezTo>
                    <a:pt x="29645" y="93406"/>
                    <a:pt x="20650" y="9268"/>
                    <a:pt x="15358" y="10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: 図形 1392">
              <a:extLst>
                <a:ext uri="{FF2B5EF4-FFF2-40B4-BE49-F238E27FC236}">
                  <a16:creationId xmlns:a16="http://schemas.microsoft.com/office/drawing/2014/main" id="{A146C440-8EDE-4962-90B1-EFC40C6B8ADA}"/>
                </a:ext>
              </a:extLst>
            </p:cNvPr>
            <p:cNvSpPr/>
            <p:nvPr/>
          </p:nvSpPr>
          <p:spPr>
            <a:xfrm>
              <a:off x="1738397" y="10273431"/>
              <a:ext cx="138052" cy="183693"/>
            </a:xfrm>
            <a:custGeom>
              <a:avLst/>
              <a:gdLst>
                <a:gd name="connsiteX0" fmla="*/ 138028 w 138052"/>
                <a:gd name="connsiteY0" fmla="*/ 869 h 183693"/>
                <a:gd name="connsiteX1" fmla="*/ 30078 w 138052"/>
                <a:gd name="connsiteY1" fmla="*/ 73894 h 183693"/>
                <a:gd name="connsiteX2" fmla="*/ 3091 w 138052"/>
                <a:gd name="connsiteY2" fmla="*/ 183432 h 183693"/>
                <a:gd name="connsiteX3" fmla="*/ 4678 w 138052"/>
                <a:gd name="connsiteY3" fmla="*/ 102469 h 183693"/>
                <a:gd name="connsiteX4" fmla="*/ 39603 w 138052"/>
                <a:gd name="connsiteY4" fmla="*/ 38969 h 183693"/>
                <a:gd name="connsiteX5" fmla="*/ 138028 w 138052"/>
                <a:gd name="connsiteY5" fmla="*/ 869 h 18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052" h="183693">
                  <a:moveTo>
                    <a:pt x="138028" y="869"/>
                  </a:moveTo>
                  <a:cubicBezTo>
                    <a:pt x="136440" y="6690"/>
                    <a:pt x="52567" y="43467"/>
                    <a:pt x="30078" y="73894"/>
                  </a:cubicBezTo>
                  <a:cubicBezTo>
                    <a:pt x="7589" y="104321"/>
                    <a:pt x="7324" y="178670"/>
                    <a:pt x="3091" y="183432"/>
                  </a:cubicBezTo>
                  <a:cubicBezTo>
                    <a:pt x="-1142" y="188194"/>
                    <a:pt x="-1407" y="126546"/>
                    <a:pt x="4678" y="102469"/>
                  </a:cubicBezTo>
                  <a:cubicBezTo>
                    <a:pt x="10763" y="78392"/>
                    <a:pt x="14467" y="58284"/>
                    <a:pt x="39603" y="38969"/>
                  </a:cubicBezTo>
                  <a:cubicBezTo>
                    <a:pt x="64738" y="19655"/>
                    <a:pt x="139616" y="-4952"/>
                    <a:pt x="138028" y="8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: 図形 1393">
              <a:extLst>
                <a:ext uri="{FF2B5EF4-FFF2-40B4-BE49-F238E27FC236}">
                  <a16:creationId xmlns:a16="http://schemas.microsoft.com/office/drawing/2014/main" id="{72CEDB1C-73BB-420B-8227-485E72C07D76}"/>
                </a:ext>
              </a:extLst>
            </p:cNvPr>
            <p:cNvSpPr/>
            <p:nvPr/>
          </p:nvSpPr>
          <p:spPr>
            <a:xfrm>
              <a:off x="1906627" y="10390316"/>
              <a:ext cx="206958" cy="82430"/>
            </a:xfrm>
            <a:custGeom>
              <a:avLst/>
              <a:gdLst>
                <a:gd name="connsiteX0" fmla="*/ 1548 w 206958"/>
                <a:gd name="connsiteY0" fmla="*/ 82422 h 82430"/>
                <a:gd name="connsiteX1" fmla="*/ 146011 w 206958"/>
                <a:gd name="connsiteY1" fmla="*/ 9397 h 82430"/>
                <a:gd name="connsiteX2" fmla="*/ 204748 w 206958"/>
                <a:gd name="connsiteY2" fmla="*/ 1459 h 82430"/>
                <a:gd name="connsiteX3" fmla="*/ 76161 w 206958"/>
                <a:gd name="connsiteY3" fmla="*/ 14159 h 82430"/>
                <a:gd name="connsiteX4" fmla="*/ 1548 w 206958"/>
                <a:gd name="connsiteY4" fmla="*/ 82422 h 8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958" h="82430">
                  <a:moveTo>
                    <a:pt x="1548" y="82422"/>
                  </a:moveTo>
                  <a:cubicBezTo>
                    <a:pt x="13190" y="81628"/>
                    <a:pt x="112144" y="22891"/>
                    <a:pt x="146011" y="9397"/>
                  </a:cubicBezTo>
                  <a:cubicBezTo>
                    <a:pt x="179878" y="-4097"/>
                    <a:pt x="216390" y="665"/>
                    <a:pt x="204748" y="1459"/>
                  </a:cubicBezTo>
                  <a:cubicBezTo>
                    <a:pt x="193106" y="2253"/>
                    <a:pt x="105530" y="3576"/>
                    <a:pt x="76161" y="14159"/>
                  </a:cubicBezTo>
                  <a:cubicBezTo>
                    <a:pt x="46792" y="24742"/>
                    <a:pt x="-10094" y="83216"/>
                    <a:pt x="1548" y="82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: 図形 1394">
              <a:extLst>
                <a:ext uri="{FF2B5EF4-FFF2-40B4-BE49-F238E27FC236}">
                  <a16:creationId xmlns:a16="http://schemas.microsoft.com/office/drawing/2014/main" id="{6723AC24-B6BC-4468-AFC2-092E18680A77}"/>
                </a:ext>
              </a:extLst>
            </p:cNvPr>
            <p:cNvSpPr/>
            <p:nvPr/>
          </p:nvSpPr>
          <p:spPr>
            <a:xfrm>
              <a:off x="1880239" y="10251442"/>
              <a:ext cx="311156" cy="166858"/>
            </a:xfrm>
            <a:custGeom>
              <a:avLst/>
              <a:gdLst>
                <a:gd name="connsiteX0" fmla="*/ 310511 w 311156"/>
                <a:gd name="connsiteY0" fmla="*/ 2221 h 166858"/>
                <a:gd name="connsiteX1" fmla="*/ 158111 w 311156"/>
                <a:gd name="connsiteY1" fmla="*/ 46671 h 166858"/>
                <a:gd name="connsiteX2" fmla="*/ 2536 w 311156"/>
                <a:gd name="connsiteY2" fmla="*/ 165733 h 166858"/>
                <a:gd name="connsiteX3" fmla="*/ 67624 w 311156"/>
                <a:gd name="connsiteY3" fmla="*/ 102233 h 166858"/>
                <a:gd name="connsiteX4" fmla="*/ 146999 w 311156"/>
                <a:gd name="connsiteY4" fmla="*/ 30796 h 166858"/>
                <a:gd name="connsiteX5" fmla="*/ 210499 w 311156"/>
                <a:gd name="connsiteY5" fmla="*/ 10158 h 166858"/>
                <a:gd name="connsiteX6" fmla="*/ 310511 w 311156"/>
                <a:gd name="connsiteY6" fmla="*/ 2221 h 16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56" h="166858">
                  <a:moveTo>
                    <a:pt x="310511" y="2221"/>
                  </a:moveTo>
                  <a:cubicBezTo>
                    <a:pt x="301780" y="8306"/>
                    <a:pt x="209440" y="19419"/>
                    <a:pt x="158111" y="46671"/>
                  </a:cubicBezTo>
                  <a:cubicBezTo>
                    <a:pt x="106782" y="73923"/>
                    <a:pt x="17617" y="156473"/>
                    <a:pt x="2536" y="165733"/>
                  </a:cubicBezTo>
                  <a:cubicBezTo>
                    <a:pt x="-12545" y="174993"/>
                    <a:pt x="43547" y="124722"/>
                    <a:pt x="67624" y="102233"/>
                  </a:cubicBezTo>
                  <a:cubicBezTo>
                    <a:pt x="91701" y="79744"/>
                    <a:pt x="123187" y="46142"/>
                    <a:pt x="146999" y="30796"/>
                  </a:cubicBezTo>
                  <a:cubicBezTo>
                    <a:pt x="170811" y="15450"/>
                    <a:pt x="184041" y="16508"/>
                    <a:pt x="210499" y="10158"/>
                  </a:cubicBezTo>
                  <a:cubicBezTo>
                    <a:pt x="236957" y="3808"/>
                    <a:pt x="319242" y="-3864"/>
                    <a:pt x="310511" y="2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: 図形 1395">
              <a:extLst>
                <a:ext uri="{FF2B5EF4-FFF2-40B4-BE49-F238E27FC236}">
                  <a16:creationId xmlns:a16="http://schemas.microsoft.com/office/drawing/2014/main" id="{0BC63EE1-F417-48FA-A8FC-596566FB490D}"/>
                </a:ext>
              </a:extLst>
            </p:cNvPr>
            <p:cNvSpPr/>
            <p:nvPr/>
          </p:nvSpPr>
          <p:spPr>
            <a:xfrm>
              <a:off x="1824960" y="9148930"/>
              <a:ext cx="843329" cy="1048415"/>
            </a:xfrm>
            <a:custGeom>
              <a:avLst/>
              <a:gdLst>
                <a:gd name="connsiteX0" fmla="*/ 665 w 843329"/>
                <a:gd name="connsiteY0" fmla="*/ 1420 h 1048415"/>
                <a:gd name="connsiteX1" fmla="*/ 419765 w 843329"/>
                <a:gd name="connsiteY1" fmla="*/ 595145 h 1048415"/>
                <a:gd name="connsiteX2" fmla="*/ 753140 w 843329"/>
                <a:gd name="connsiteY2" fmla="*/ 995195 h 1048415"/>
                <a:gd name="connsiteX3" fmla="*/ 829340 w 843329"/>
                <a:gd name="connsiteY3" fmla="*/ 1020595 h 1048415"/>
                <a:gd name="connsiteX4" fmla="*/ 521365 w 843329"/>
                <a:gd name="connsiteY4" fmla="*/ 776120 h 1048415"/>
                <a:gd name="connsiteX5" fmla="*/ 665 w 843329"/>
                <a:gd name="connsiteY5" fmla="*/ 1420 h 104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3329" h="1048415">
                  <a:moveTo>
                    <a:pt x="665" y="1420"/>
                  </a:moveTo>
                  <a:cubicBezTo>
                    <a:pt x="-16268" y="-28742"/>
                    <a:pt x="294353" y="429516"/>
                    <a:pt x="419765" y="595145"/>
                  </a:cubicBezTo>
                  <a:cubicBezTo>
                    <a:pt x="545177" y="760774"/>
                    <a:pt x="684878" y="924287"/>
                    <a:pt x="753140" y="995195"/>
                  </a:cubicBezTo>
                  <a:cubicBezTo>
                    <a:pt x="821402" y="1066103"/>
                    <a:pt x="867969" y="1057107"/>
                    <a:pt x="829340" y="1020595"/>
                  </a:cubicBezTo>
                  <a:cubicBezTo>
                    <a:pt x="790711" y="984083"/>
                    <a:pt x="657361" y="948099"/>
                    <a:pt x="521365" y="776120"/>
                  </a:cubicBezTo>
                  <a:cubicBezTo>
                    <a:pt x="385369" y="604141"/>
                    <a:pt x="17598" y="31582"/>
                    <a:pt x="665" y="1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: 図形 1396">
              <a:extLst>
                <a:ext uri="{FF2B5EF4-FFF2-40B4-BE49-F238E27FC236}">
                  <a16:creationId xmlns:a16="http://schemas.microsoft.com/office/drawing/2014/main" id="{6EE39BDE-7109-4CDD-96B6-F74F803AEADB}"/>
                </a:ext>
              </a:extLst>
            </p:cNvPr>
            <p:cNvSpPr/>
            <p:nvPr/>
          </p:nvSpPr>
          <p:spPr>
            <a:xfrm>
              <a:off x="1955773" y="9359883"/>
              <a:ext cx="403324" cy="774816"/>
            </a:xfrm>
            <a:custGeom>
              <a:avLst/>
              <a:gdLst>
                <a:gd name="connsiteX0" fmla="*/ 27 w 403324"/>
                <a:gd name="connsiteY0" fmla="*/ 17 h 774816"/>
                <a:gd name="connsiteX1" fmla="*/ 250852 w 403324"/>
                <a:gd name="connsiteY1" fmla="*/ 549292 h 774816"/>
                <a:gd name="connsiteX2" fmla="*/ 403252 w 403324"/>
                <a:gd name="connsiteY2" fmla="*/ 774717 h 774816"/>
                <a:gd name="connsiteX3" fmla="*/ 266727 w 403324"/>
                <a:gd name="connsiteY3" fmla="*/ 568342 h 774816"/>
                <a:gd name="connsiteX4" fmla="*/ 27 w 403324"/>
                <a:gd name="connsiteY4" fmla="*/ 17 h 77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324" h="774816">
                  <a:moveTo>
                    <a:pt x="27" y="17"/>
                  </a:moveTo>
                  <a:cubicBezTo>
                    <a:pt x="-2619" y="-3158"/>
                    <a:pt x="183648" y="420175"/>
                    <a:pt x="250852" y="549292"/>
                  </a:cubicBezTo>
                  <a:cubicBezTo>
                    <a:pt x="318056" y="678409"/>
                    <a:pt x="400606" y="771542"/>
                    <a:pt x="403252" y="774717"/>
                  </a:cubicBezTo>
                  <a:cubicBezTo>
                    <a:pt x="405898" y="777892"/>
                    <a:pt x="336048" y="704867"/>
                    <a:pt x="266727" y="568342"/>
                  </a:cubicBezTo>
                  <a:cubicBezTo>
                    <a:pt x="197406" y="431817"/>
                    <a:pt x="2673" y="3192"/>
                    <a:pt x="27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: 図形 1397">
              <a:extLst>
                <a:ext uri="{FF2B5EF4-FFF2-40B4-BE49-F238E27FC236}">
                  <a16:creationId xmlns:a16="http://schemas.microsoft.com/office/drawing/2014/main" id="{E00ABB8E-0515-4ED4-BD83-848E5C5D9D02}"/>
                </a:ext>
              </a:extLst>
            </p:cNvPr>
            <p:cNvSpPr/>
            <p:nvPr/>
          </p:nvSpPr>
          <p:spPr>
            <a:xfrm>
              <a:off x="2311401" y="9843864"/>
              <a:ext cx="330009" cy="413289"/>
            </a:xfrm>
            <a:custGeom>
              <a:avLst/>
              <a:gdLst>
                <a:gd name="connsiteX0" fmla="*/ 327024 w 330009"/>
                <a:gd name="connsiteY0" fmla="*/ 411386 h 413289"/>
                <a:gd name="connsiteX1" fmla="*/ 44449 w 330009"/>
                <a:gd name="connsiteY1" fmla="*/ 268511 h 413289"/>
                <a:gd name="connsiteX2" fmla="*/ 6349 w 330009"/>
                <a:gd name="connsiteY2" fmla="*/ 1811 h 413289"/>
                <a:gd name="connsiteX3" fmla="*/ 19049 w 330009"/>
                <a:gd name="connsiteY3" fmla="*/ 160561 h 413289"/>
                <a:gd name="connsiteX4" fmla="*/ 184149 w 330009"/>
                <a:gd name="connsiteY4" fmla="*/ 338361 h 413289"/>
                <a:gd name="connsiteX5" fmla="*/ 327024 w 330009"/>
                <a:gd name="connsiteY5" fmla="*/ 411386 h 41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009" h="413289">
                  <a:moveTo>
                    <a:pt x="327024" y="411386"/>
                  </a:moveTo>
                  <a:cubicBezTo>
                    <a:pt x="303741" y="399744"/>
                    <a:pt x="97895" y="336773"/>
                    <a:pt x="44449" y="268511"/>
                  </a:cubicBezTo>
                  <a:cubicBezTo>
                    <a:pt x="-8997" y="200249"/>
                    <a:pt x="10582" y="19803"/>
                    <a:pt x="6349" y="1811"/>
                  </a:cubicBezTo>
                  <a:cubicBezTo>
                    <a:pt x="2116" y="-16181"/>
                    <a:pt x="-10584" y="104469"/>
                    <a:pt x="19049" y="160561"/>
                  </a:cubicBezTo>
                  <a:cubicBezTo>
                    <a:pt x="48682" y="216653"/>
                    <a:pt x="137053" y="297615"/>
                    <a:pt x="184149" y="338361"/>
                  </a:cubicBezTo>
                  <a:cubicBezTo>
                    <a:pt x="231245" y="379107"/>
                    <a:pt x="350307" y="423028"/>
                    <a:pt x="327024" y="411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: 図形 1398">
              <a:extLst>
                <a:ext uri="{FF2B5EF4-FFF2-40B4-BE49-F238E27FC236}">
                  <a16:creationId xmlns:a16="http://schemas.microsoft.com/office/drawing/2014/main" id="{D6C65DE7-1FCC-42BF-9790-FA5604E83135}"/>
                </a:ext>
              </a:extLst>
            </p:cNvPr>
            <p:cNvSpPr/>
            <p:nvPr/>
          </p:nvSpPr>
          <p:spPr>
            <a:xfrm>
              <a:off x="2534656" y="10093243"/>
              <a:ext cx="363639" cy="171581"/>
            </a:xfrm>
            <a:custGeom>
              <a:avLst/>
              <a:gdLst>
                <a:gd name="connsiteX0" fmla="*/ 360944 w 363639"/>
                <a:gd name="connsiteY0" fmla="*/ 82 h 171581"/>
                <a:gd name="connsiteX1" fmla="*/ 5344 w 363639"/>
                <a:gd name="connsiteY1" fmla="*/ 162007 h 171581"/>
                <a:gd name="connsiteX2" fmla="*/ 160919 w 363639"/>
                <a:gd name="connsiteY2" fmla="*/ 139782 h 171581"/>
                <a:gd name="connsiteX3" fmla="*/ 360944 w 363639"/>
                <a:gd name="connsiteY3" fmla="*/ 82 h 17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639" h="171581">
                  <a:moveTo>
                    <a:pt x="360944" y="82"/>
                  </a:moveTo>
                  <a:cubicBezTo>
                    <a:pt x="335015" y="3786"/>
                    <a:pt x="38681" y="138724"/>
                    <a:pt x="5344" y="162007"/>
                  </a:cubicBezTo>
                  <a:cubicBezTo>
                    <a:pt x="-27993" y="185290"/>
                    <a:pt x="103240" y="161478"/>
                    <a:pt x="160919" y="139782"/>
                  </a:cubicBezTo>
                  <a:cubicBezTo>
                    <a:pt x="218598" y="118086"/>
                    <a:pt x="386873" y="-3622"/>
                    <a:pt x="360944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: 図形 1399">
              <a:extLst>
                <a:ext uri="{FF2B5EF4-FFF2-40B4-BE49-F238E27FC236}">
                  <a16:creationId xmlns:a16="http://schemas.microsoft.com/office/drawing/2014/main" id="{8F791006-3468-4414-8B04-6D59BF85616C}"/>
                </a:ext>
              </a:extLst>
            </p:cNvPr>
            <p:cNvSpPr/>
            <p:nvPr/>
          </p:nvSpPr>
          <p:spPr>
            <a:xfrm>
              <a:off x="2554835" y="10254819"/>
              <a:ext cx="717513" cy="486255"/>
            </a:xfrm>
            <a:custGeom>
              <a:avLst/>
              <a:gdLst>
                <a:gd name="connsiteX0" fmla="*/ 1040 w 717513"/>
                <a:gd name="connsiteY0" fmla="*/ 431 h 486255"/>
                <a:gd name="connsiteX1" fmla="*/ 77240 w 717513"/>
                <a:gd name="connsiteY1" fmla="*/ 384606 h 486255"/>
                <a:gd name="connsiteX2" fmla="*/ 274090 w 717513"/>
                <a:gd name="connsiteY2" fmla="*/ 486206 h 486255"/>
                <a:gd name="connsiteX3" fmla="*/ 480465 w 717513"/>
                <a:gd name="connsiteY3" fmla="*/ 397306 h 486255"/>
                <a:gd name="connsiteX4" fmla="*/ 715415 w 717513"/>
                <a:gd name="connsiteY4" fmla="*/ 340156 h 486255"/>
                <a:gd name="connsiteX5" fmla="*/ 337590 w 717513"/>
                <a:gd name="connsiteY5" fmla="*/ 438581 h 486255"/>
                <a:gd name="connsiteX6" fmla="*/ 216940 w 717513"/>
                <a:gd name="connsiteY6" fmla="*/ 460806 h 486255"/>
                <a:gd name="connsiteX7" fmla="*/ 124865 w 717513"/>
                <a:gd name="connsiteY7" fmla="*/ 311581 h 486255"/>
                <a:gd name="connsiteX8" fmla="*/ 1040 w 717513"/>
                <a:gd name="connsiteY8" fmla="*/ 431 h 48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13" h="486255">
                  <a:moveTo>
                    <a:pt x="1040" y="431"/>
                  </a:moveTo>
                  <a:cubicBezTo>
                    <a:pt x="-6897" y="12602"/>
                    <a:pt x="31732" y="303644"/>
                    <a:pt x="77240" y="384606"/>
                  </a:cubicBezTo>
                  <a:cubicBezTo>
                    <a:pt x="122748" y="465568"/>
                    <a:pt x="206886" y="484089"/>
                    <a:pt x="274090" y="486206"/>
                  </a:cubicBezTo>
                  <a:cubicBezTo>
                    <a:pt x="341294" y="488323"/>
                    <a:pt x="406911" y="421648"/>
                    <a:pt x="480465" y="397306"/>
                  </a:cubicBezTo>
                  <a:cubicBezTo>
                    <a:pt x="554019" y="372964"/>
                    <a:pt x="739227" y="333277"/>
                    <a:pt x="715415" y="340156"/>
                  </a:cubicBezTo>
                  <a:cubicBezTo>
                    <a:pt x="691603" y="347035"/>
                    <a:pt x="420669" y="418473"/>
                    <a:pt x="337590" y="438581"/>
                  </a:cubicBezTo>
                  <a:cubicBezTo>
                    <a:pt x="254511" y="458689"/>
                    <a:pt x="252394" y="481973"/>
                    <a:pt x="216940" y="460806"/>
                  </a:cubicBezTo>
                  <a:cubicBezTo>
                    <a:pt x="181486" y="439639"/>
                    <a:pt x="158203" y="386194"/>
                    <a:pt x="124865" y="311581"/>
                  </a:cubicBezTo>
                  <a:cubicBezTo>
                    <a:pt x="91528" y="236969"/>
                    <a:pt x="8977" y="-11740"/>
                    <a:pt x="1040" y="4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: 図形 1400">
              <a:extLst>
                <a:ext uri="{FF2B5EF4-FFF2-40B4-BE49-F238E27FC236}">
                  <a16:creationId xmlns:a16="http://schemas.microsoft.com/office/drawing/2014/main" id="{E33D5E21-B046-46DB-ABAE-CA6685925EDA}"/>
                </a:ext>
              </a:extLst>
            </p:cNvPr>
            <p:cNvSpPr/>
            <p:nvPr/>
          </p:nvSpPr>
          <p:spPr>
            <a:xfrm>
              <a:off x="2567583" y="10626128"/>
              <a:ext cx="558687" cy="249863"/>
            </a:xfrm>
            <a:custGeom>
              <a:avLst/>
              <a:gdLst>
                <a:gd name="connsiteX0" fmla="*/ 4167 w 558687"/>
                <a:gd name="connsiteY0" fmla="*/ 597 h 249863"/>
                <a:gd name="connsiteX1" fmla="*/ 550267 w 558687"/>
                <a:gd name="connsiteY1" fmla="*/ 241897 h 249863"/>
                <a:gd name="connsiteX2" fmla="*/ 312142 w 558687"/>
                <a:gd name="connsiteY2" fmla="*/ 175222 h 249863"/>
                <a:gd name="connsiteX3" fmla="*/ 4167 w 558687"/>
                <a:gd name="connsiteY3" fmla="*/ 597 h 2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87" h="249863">
                  <a:moveTo>
                    <a:pt x="4167" y="597"/>
                  </a:moveTo>
                  <a:cubicBezTo>
                    <a:pt x="43855" y="11710"/>
                    <a:pt x="498938" y="212793"/>
                    <a:pt x="550267" y="241897"/>
                  </a:cubicBezTo>
                  <a:cubicBezTo>
                    <a:pt x="601596" y="271001"/>
                    <a:pt x="405275" y="213851"/>
                    <a:pt x="312142" y="175222"/>
                  </a:cubicBezTo>
                  <a:cubicBezTo>
                    <a:pt x="219009" y="136593"/>
                    <a:pt x="-35521" y="-10516"/>
                    <a:pt x="4167" y="5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: 図形 1401">
              <a:extLst>
                <a:ext uri="{FF2B5EF4-FFF2-40B4-BE49-F238E27FC236}">
                  <a16:creationId xmlns:a16="http://schemas.microsoft.com/office/drawing/2014/main" id="{D6EC7157-3932-41B6-9CAC-1B15421A0DE5}"/>
                </a:ext>
              </a:extLst>
            </p:cNvPr>
            <p:cNvSpPr/>
            <p:nvPr/>
          </p:nvSpPr>
          <p:spPr>
            <a:xfrm>
              <a:off x="2685886" y="9283579"/>
              <a:ext cx="187677" cy="735897"/>
            </a:xfrm>
            <a:custGeom>
              <a:avLst/>
              <a:gdLst>
                <a:gd name="connsiteX0" fmla="*/ 164 w 187677"/>
                <a:gd name="connsiteY0" fmla="*/ 121 h 735897"/>
                <a:gd name="connsiteX1" fmla="*/ 117639 w 187677"/>
                <a:gd name="connsiteY1" fmla="*/ 279521 h 735897"/>
                <a:gd name="connsiteX2" fmla="*/ 133514 w 187677"/>
                <a:gd name="connsiteY2" fmla="*/ 428746 h 735897"/>
                <a:gd name="connsiteX3" fmla="*/ 187489 w 187677"/>
                <a:gd name="connsiteY3" fmla="*/ 733546 h 735897"/>
                <a:gd name="connsiteX4" fmla="*/ 146214 w 187677"/>
                <a:gd name="connsiteY4" fmla="*/ 250946 h 735897"/>
                <a:gd name="connsiteX5" fmla="*/ 164 w 187677"/>
                <a:gd name="connsiteY5" fmla="*/ 121 h 73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77" h="735897">
                  <a:moveTo>
                    <a:pt x="164" y="121"/>
                  </a:moveTo>
                  <a:cubicBezTo>
                    <a:pt x="-4598" y="4883"/>
                    <a:pt x="95414" y="208084"/>
                    <a:pt x="117639" y="279521"/>
                  </a:cubicBezTo>
                  <a:cubicBezTo>
                    <a:pt x="139864" y="350959"/>
                    <a:pt x="121872" y="353075"/>
                    <a:pt x="133514" y="428746"/>
                  </a:cubicBezTo>
                  <a:cubicBezTo>
                    <a:pt x="145156" y="504417"/>
                    <a:pt x="185372" y="763179"/>
                    <a:pt x="187489" y="733546"/>
                  </a:cubicBezTo>
                  <a:cubicBezTo>
                    <a:pt x="189606" y="703913"/>
                    <a:pt x="173731" y="370009"/>
                    <a:pt x="146214" y="250946"/>
                  </a:cubicBezTo>
                  <a:cubicBezTo>
                    <a:pt x="118697" y="131884"/>
                    <a:pt x="4926" y="-4641"/>
                    <a:pt x="164" y="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: 図形 1402">
              <a:extLst>
                <a:ext uri="{FF2B5EF4-FFF2-40B4-BE49-F238E27FC236}">
                  <a16:creationId xmlns:a16="http://schemas.microsoft.com/office/drawing/2014/main" id="{90BA25F2-5D0C-4880-8B20-6F3D7D40B53A}"/>
                </a:ext>
              </a:extLst>
            </p:cNvPr>
            <p:cNvSpPr/>
            <p:nvPr/>
          </p:nvSpPr>
          <p:spPr>
            <a:xfrm>
              <a:off x="2653827" y="9318523"/>
              <a:ext cx="194527" cy="779288"/>
            </a:xfrm>
            <a:custGeom>
              <a:avLst/>
              <a:gdLst>
                <a:gd name="connsiteX0" fmla="*/ 473 w 194527"/>
                <a:gd name="connsiteY0" fmla="*/ 102 h 779288"/>
                <a:gd name="connsiteX1" fmla="*/ 114773 w 194527"/>
                <a:gd name="connsiteY1" fmla="*/ 250927 h 779288"/>
                <a:gd name="connsiteX2" fmla="*/ 152873 w 194527"/>
                <a:gd name="connsiteY2" fmla="*/ 504927 h 779288"/>
                <a:gd name="connsiteX3" fmla="*/ 194148 w 194527"/>
                <a:gd name="connsiteY3" fmla="*/ 777977 h 779288"/>
                <a:gd name="connsiteX4" fmla="*/ 127473 w 194527"/>
                <a:gd name="connsiteY4" fmla="*/ 387452 h 779288"/>
                <a:gd name="connsiteX5" fmla="*/ 76673 w 194527"/>
                <a:gd name="connsiteY5" fmla="*/ 222352 h 779288"/>
                <a:gd name="connsiteX6" fmla="*/ 473 w 194527"/>
                <a:gd name="connsiteY6" fmla="*/ 102 h 77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527" h="779288">
                  <a:moveTo>
                    <a:pt x="473" y="102"/>
                  </a:moveTo>
                  <a:cubicBezTo>
                    <a:pt x="6823" y="4864"/>
                    <a:pt x="89373" y="166790"/>
                    <a:pt x="114773" y="250927"/>
                  </a:cubicBezTo>
                  <a:cubicBezTo>
                    <a:pt x="140173" y="335065"/>
                    <a:pt x="139644" y="417085"/>
                    <a:pt x="152873" y="504927"/>
                  </a:cubicBezTo>
                  <a:cubicBezTo>
                    <a:pt x="166102" y="592769"/>
                    <a:pt x="198381" y="797556"/>
                    <a:pt x="194148" y="777977"/>
                  </a:cubicBezTo>
                  <a:cubicBezTo>
                    <a:pt x="189915" y="758398"/>
                    <a:pt x="147052" y="480056"/>
                    <a:pt x="127473" y="387452"/>
                  </a:cubicBezTo>
                  <a:cubicBezTo>
                    <a:pt x="107894" y="294848"/>
                    <a:pt x="99956" y="286381"/>
                    <a:pt x="76673" y="222352"/>
                  </a:cubicBezTo>
                  <a:cubicBezTo>
                    <a:pt x="53390" y="158323"/>
                    <a:pt x="-5877" y="-4660"/>
                    <a:pt x="473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: 図形 1403">
              <a:extLst>
                <a:ext uri="{FF2B5EF4-FFF2-40B4-BE49-F238E27FC236}">
                  <a16:creationId xmlns:a16="http://schemas.microsoft.com/office/drawing/2014/main" id="{83A11B91-C934-4575-A969-A28FB7A67089}"/>
                </a:ext>
              </a:extLst>
            </p:cNvPr>
            <p:cNvSpPr/>
            <p:nvPr/>
          </p:nvSpPr>
          <p:spPr>
            <a:xfrm>
              <a:off x="2280158" y="9385114"/>
              <a:ext cx="234607" cy="378514"/>
            </a:xfrm>
            <a:custGeom>
              <a:avLst/>
              <a:gdLst>
                <a:gd name="connsiteX0" fmla="*/ 234442 w 234607"/>
                <a:gd name="connsiteY0" fmla="*/ 186 h 378514"/>
                <a:gd name="connsiteX1" fmla="*/ 43942 w 234607"/>
                <a:gd name="connsiteY1" fmla="*/ 139886 h 378514"/>
                <a:gd name="connsiteX2" fmla="*/ 18542 w 234607"/>
                <a:gd name="connsiteY2" fmla="*/ 378011 h 378514"/>
                <a:gd name="connsiteX3" fmla="*/ 2667 w 234607"/>
                <a:gd name="connsiteY3" fmla="*/ 200211 h 378514"/>
                <a:gd name="connsiteX4" fmla="*/ 75692 w 234607"/>
                <a:gd name="connsiteY4" fmla="*/ 111311 h 378514"/>
                <a:gd name="connsiteX5" fmla="*/ 234442 w 234607"/>
                <a:gd name="connsiteY5" fmla="*/ 186 h 37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607" h="378514">
                  <a:moveTo>
                    <a:pt x="234442" y="186"/>
                  </a:moveTo>
                  <a:cubicBezTo>
                    <a:pt x="229150" y="4949"/>
                    <a:pt x="79925" y="76915"/>
                    <a:pt x="43942" y="139886"/>
                  </a:cubicBezTo>
                  <a:cubicBezTo>
                    <a:pt x="7959" y="202857"/>
                    <a:pt x="25421" y="367957"/>
                    <a:pt x="18542" y="378011"/>
                  </a:cubicBezTo>
                  <a:cubicBezTo>
                    <a:pt x="11663" y="388065"/>
                    <a:pt x="-6858" y="244661"/>
                    <a:pt x="2667" y="200211"/>
                  </a:cubicBezTo>
                  <a:cubicBezTo>
                    <a:pt x="12192" y="155761"/>
                    <a:pt x="34946" y="139357"/>
                    <a:pt x="75692" y="111311"/>
                  </a:cubicBezTo>
                  <a:cubicBezTo>
                    <a:pt x="116438" y="83265"/>
                    <a:pt x="239734" y="-4577"/>
                    <a:pt x="234442" y="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: 図形 1404">
              <a:extLst>
                <a:ext uri="{FF2B5EF4-FFF2-40B4-BE49-F238E27FC236}">
                  <a16:creationId xmlns:a16="http://schemas.microsoft.com/office/drawing/2014/main" id="{805C2C42-2A07-4A96-B36F-58A718CB8221}"/>
                </a:ext>
              </a:extLst>
            </p:cNvPr>
            <p:cNvSpPr/>
            <p:nvPr/>
          </p:nvSpPr>
          <p:spPr>
            <a:xfrm>
              <a:off x="3031470" y="9073464"/>
              <a:ext cx="258187" cy="648567"/>
            </a:xfrm>
            <a:custGeom>
              <a:avLst/>
              <a:gdLst>
                <a:gd name="connsiteX0" fmla="*/ 134005 w 258187"/>
                <a:gd name="connsiteY0" fmla="*/ 686 h 648567"/>
                <a:gd name="connsiteX1" fmla="*/ 257830 w 258187"/>
                <a:gd name="connsiteY1" fmla="*/ 181661 h 648567"/>
                <a:gd name="connsiteX2" fmla="*/ 165755 w 258187"/>
                <a:gd name="connsiteY2" fmla="*/ 289611 h 648567"/>
                <a:gd name="connsiteX3" fmla="*/ 655 w 258187"/>
                <a:gd name="connsiteY3" fmla="*/ 648386 h 648567"/>
                <a:gd name="connsiteX4" fmla="*/ 232430 w 258187"/>
                <a:gd name="connsiteY4" fmla="*/ 238811 h 648567"/>
                <a:gd name="connsiteX5" fmla="*/ 200680 w 258187"/>
                <a:gd name="connsiteY5" fmla="*/ 124511 h 648567"/>
                <a:gd name="connsiteX6" fmla="*/ 134005 w 258187"/>
                <a:gd name="connsiteY6" fmla="*/ 686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187" h="648567">
                  <a:moveTo>
                    <a:pt x="134005" y="686"/>
                  </a:moveTo>
                  <a:cubicBezTo>
                    <a:pt x="143530" y="10211"/>
                    <a:pt x="252538" y="133507"/>
                    <a:pt x="257830" y="181661"/>
                  </a:cubicBezTo>
                  <a:cubicBezTo>
                    <a:pt x="263122" y="229815"/>
                    <a:pt x="208617" y="211824"/>
                    <a:pt x="165755" y="289611"/>
                  </a:cubicBezTo>
                  <a:cubicBezTo>
                    <a:pt x="122893" y="367398"/>
                    <a:pt x="-10457" y="656853"/>
                    <a:pt x="655" y="648386"/>
                  </a:cubicBezTo>
                  <a:cubicBezTo>
                    <a:pt x="11767" y="639919"/>
                    <a:pt x="199093" y="326124"/>
                    <a:pt x="232430" y="238811"/>
                  </a:cubicBezTo>
                  <a:cubicBezTo>
                    <a:pt x="265768" y="151499"/>
                    <a:pt x="214438" y="165786"/>
                    <a:pt x="200680" y="124511"/>
                  </a:cubicBezTo>
                  <a:cubicBezTo>
                    <a:pt x="186922" y="83236"/>
                    <a:pt x="124480" y="-8839"/>
                    <a:pt x="134005" y="6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: 図形 1405">
              <a:extLst>
                <a:ext uri="{FF2B5EF4-FFF2-40B4-BE49-F238E27FC236}">
                  <a16:creationId xmlns:a16="http://schemas.microsoft.com/office/drawing/2014/main" id="{F34B3345-6B7C-4537-A5C7-CCC60690457A}"/>
                </a:ext>
              </a:extLst>
            </p:cNvPr>
            <p:cNvSpPr/>
            <p:nvPr/>
          </p:nvSpPr>
          <p:spPr>
            <a:xfrm>
              <a:off x="2833023" y="9296547"/>
              <a:ext cx="347569" cy="408004"/>
            </a:xfrm>
            <a:custGeom>
              <a:avLst/>
              <a:gdLst>
                <a:gd name="connsiteX0" fmla="*/ 338802 w 347569"/>
                <a:gd name="connsiteY0" fmla="*/ 22078 h 408004"/>
                <a:gd name="connsiteX1" fmla="*/ 288002 w 347569"/>
                <a:gd name="connsiteY1" fmla="*/ 50653 h 408004"/>
                <a:gd name="connsiteX2" fmla="*/ 2252 w 347569"/>
                <a:gd name="connsiteY2" fmla="*/ 403078 h 408004"/>
                <a:gd name="connsiteX3" fmla="*/ 164177 w 347569"/>
                <a:gd name="connsiteY3" fmla="*/ 241153 h 408004"/>
                <a:gd name="connsiteX4" fmla="*/ 338802 w 347569"/>
                <a:gd name="connsiteY4" fmla="*/ 220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69" h="408004">
                  <a:moveTo>
                    <a:pt x="338802" y="22078"/>
                  </a:moveTo>
                  <a:cubicBezTo>
                    <a:pt x="359439" y="-9672"/>
                    <a:pt x="344094" y="-12847"/>
                    <a:pt x="288002" y="50653"/>
                  </a:cubicBezTo>
                  <a:cubicBezTo>
                    <a:pt x="231910" y="114153"/>
                    <a:pt x="22889" y="371328"/>
                    <a:pt x="2252" y="403078"/>
                  </a:cubicBezTo>
                  <a:cubicBezTo>
                    <a:pt x="-18385" y="434828"/>
                    <a:pt x="108085" y="305182"/>
                    <a:pt x="164177" y="241153"/>
                  </a:cubicBezTo>
                  <a:cubicBezTo>
                    <a:pt x="220269" y="177124"/>
                    <a:pt x="318165" y="53828"/>
                    <a:pt x="338802" y="220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: 図形 1406">
              <a:extLst>
                <a:ext uri="{FF2B5EF4-FFF2-40B4-BE49-F238E27FC236}">
                  <a16:creationId xmlns:a16="http://schemas.microsoft.com/office/drawing/2014/main" id="{1791F6D6-54E4-4066-BFBC-0CC959E77256}"/>
                </a:ext>
              </a:extLst>
            </p:cNvPr>
            <p:cNvSpPr/>
            <p:nvPr/>
          </p:nvSpPr>
          <p:spPr>
            <a:xfrm>
              <a:off x="2541734" y="9594807"/>
              <a:ext cx="188812" cy="465234"/>
            </a:xfrm>
            <a:custGeom>
              <a:avLst/>
              <a:gdLst>
                <a:gd name="connsiteX0" fmla="*/ 188766 w 188812"/>
                <a:gd name="connsiteY0" fmla="*/ 43 h 465234"/>
                <a:gd name="connsiteX1" fmla="*/ 49066 w 188812"/>
                <a:gd name="connsiteY1" fmla="*/ 266743 h 465234"/>
                <a:gd name="connsiteX2" fmla="*/ 4616 w 188812"/>
                <a:gd name="connsiteY2" fmla="*/ 342943 h 465234"/>
                <a:gd name="connsiteX3" fmla="*/ 4616 w 188812"/>
                <a:gd name="connsiteY3" fmla="*/ 463593 h 465234"/>
                <a:gd name="connsiteX4" fmla="*/ 33191 w 188812"/>
                <a:gd name="connsiteY4" fmla="*/ 247693 h 465234"/>
                <a:gd name="connsiteX5" fmla="*/ 188766 w 188812"/>
                <a:gd name="connsiteY5" fmla="*/ 43 h 46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812" h="465234">
                  <a:moveTo>
                    <a:pt x="188766" y="43"/>
                  </a:moveTo>
                  <a:cubicBezTo>
                    <a:pt x="191412" y="3218"/>
                    <a:pt x="79758" y="209593"/>
                    <a:pt x="49066" y="266743"/>
                  </a:cubicBezTo>
                  <a:cubicBezTo>
                    <a:pt x="18374" y="323893"/>
                    <a:pt x="12024" y="310135"/>
                    <a:pt x="4616" y="342943"/>
                  </a:cubicBezTo>
                  <a:cubicBezTo>
                    <a:pt x="-2792" y="375751"/>
                    <a:pt x="-146" y="479468"/>
                    <a:pt x="4616" y="463593"/>
                  </a:cubicBezTo>
                  <a:cubicBezTo>
                    <a:pt x="9378" y="447718"/>
                    <a:pt x="6733" y="327068"/>
                    <a:pt x="33191" y="247693"/>
                  </a:cubicBezTo>
                  <a:cubicBezTo>
                    <a:pt x="59649" y="168318"/>
                    <a:pt x="186120" y="-3132"/>
                    <a:pt x="188766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: 図形 1407">
              <a:extLst>
                <a:ext uri="{FF2B5EF4-FFF2-40B4-BE49-F238E27FC236}">
                  <a16:creationId xmlns:a16="http://schemas.microsoft.com/office/drawing/2014/main" id="{9302B0A8-F07D-4550-AC0A-B22365DE33FC}"/>
                </a:ext>
              </a:extLst>
            </p:cNvPr>
            <p:cNvSpPr/>
            <p:nvPr/>
          </p:nvSpPr>
          <p:spPr>
            <a:xfrm>
              <a:off x="2328593" y="9387063"/>
              <a:ext cx="231092" cy="313493"/>
            </a:xfrm>
            <a:custGeom>
              <a:avLst/>
              <a:gdLst>
                <a:gd name="connsiteX0" fmla="*/ 217757 w 231092"/>
                <a:gd name="connsiteY0" fmla="*/ 4587 h 313493"/>
                <a:gd name="connsiteX1" fmla="*/ 186007 w 231092"/>
                <a:gd name="connsiteY1" fmla="*/ 45862 h 313493"/>
                <a:gd name="connsiteX2" fmla="*/ 112982 w 231092"/>
                <a:gd name="connsiteY2" fmla="*/ 236362 h 313493"/>
                <a:gd name="connsiteX3" fmla="*/ 1857 w 231092"/>
                <a:gd name="connsiteY3" fmla="*/ 309387 h 313493"/>
                <a:gd name="connsiteX4" fmla="*/ 211407 w 231092"/>
                <a:gd name="connsiteY4" fmla="*/ 125237 h 313493"/>
                <a:gd name="connsiteX5" fmla="*/ 217757 w 231092"/>
                <a:gd name="connsiteY5" fmla="*/ 4587 h 31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092" h="313493">
                  <a:moveTo>
                    <a:pt x="217757" y="4587"/>
                  </a:moveTo>
                  <a:cubicBezTo>
                    <a:pt x="213524" y="-8642"/>
                    <a:pt x="203469" y="7233"/>
                    <a:pt x="186007" y="45862"/>
                  </a:cubicBezTo>
                  <a:cubicBezTo>
                    <a:pt x="168545" y="84491"/>
                    <a:pt x="143674" y="192441"/>
                    <a:pt x="112982" y="236362"/>
                  </a:cubicBezTo>
                  <a:cubicBezTo>
                    <a:pt x="82290" y="280283"/>
                    <a:pt x="-14547" y="327908"/>
                    <a:pt x="1857" y="309387"/>
                  </a:cubicBezTo>
                  <a:cubicBezTo>
                    <a:pt x="18261" y="290866"/>
                    <a:pt x="173836" y="173920"/>
                    <a:pt x="211407" y="125237"/>
                  </a:cubicBezTo>
                  <a:cubicBezTo>
                    <a:pt x="248978" y="76554"/>
                    <a:pt x="221990" y="17816"/>
                    <a:pt x="217757" y="4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: 図形 1408">
              <a:extLst>
                <a:ext uri="{FF2B5EF4-FFF2-40B4-BE49-F238E27FC236}">
                  <a16:creationId xmlns:a16="http://schemas.microsoft.com/office/drawing/2014/main" id="{5C45CA26-EA4F-4974-BB09-0D84AFE35EAA}"/>
                </a:ext>
              </a:extLst>
            </p:cNvPr>
            <p:cNvSpPr/>
            <p:nvPr/>
          </p:nvSpPr>
          <p:spPr>
            <a:xfrm>
              <a:off x="2848651" y="8778983"/>
              <a:ext cx="1420010" cy="984452"/>
            </a:xfrm>
            <a:custGeom>
              <a:avLst/>
              <a:gdLst>
                <a:gd name="connsiteX0" fmla="*/ 8849 w 1420010"/>
                <a:gd name="connsiteY0" fmla="*/ 919584 h 984452"/>
                <a:gd name="connsiteX1" fmla="*/ 161249 w 1420010"/>
                <a:gd name="connsiteY1" fmla="*/ 983084 h 984452"/>
                <a:gd name="connsiteX2" fmla="*/ 461816 w 1420010"/>
                <a:gd name="connsiteY2" fmla="*/ 856084 h 984452"/>
                <a:gd name="connsiteX3" fmla="*/ 711582 w 1420010"/>
                <a:gd name="connsiteY3" fmla="*/ 513184 h 984452"/>
                <a:gd name="connsiteX4" fmla="*/ 1257682 w 1420010"/>
                <a:gd name="connsiteY4" fmla="*/ 144884 h 984452"/>
                <a:gd name="connsiteX5" fmla="*/ 1414316 w 1420010"/>
                <a:gd name="connsiteY5" fmla="*/ 950 h 984452"/>
                <a:gd name="connsiteX6" fmla="*/ 1101049 w 1420010"/>
                <a:gd name="connsiteY6" fmla="*/ 204150 h 984452"/>
                <a:gd name="connsiteX7" fmla="*/ 745449 w 1420010"/>
                <a:gd name="connsiteY7" fmla="*/ 428517 h 984452"/>
                <a:gd name="connsiteX8" fmla="*/ 516849 w 1420010"/>
                <a:gd name="connsiteY8" fmla="*/ 750250 h 984452"/>
                <a:gd name="connsiteX9" fmla="*/ 415249 w 1420010"/>
                <a:gd name="connsiteY9" fmla="*/ 860317 h 984452"/>
                <a:gd name="connsiteX10" fmla="*/ 8849 w 1420010"/>
                <a:gd name="connsiteY10" fmla="*/ 919584 h 98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0010" h="984452">
                  <a:moveTo>
                    <a:pt x="8849" y="919584"/>
                  </a:moveTo>
                  <a:cubicBezTo>
                    <a:pt x="-33484" y="940045"/>
                    <a:pt x="85755" y="993667"/>
                    <a:pt x="161249" y="983084"/>
                  </a:cubicBezTo>
                  <a:cubicBezTo>
                    <a:pt x="236743" y="972501"/>
                    <a:pt x="370094" y="934401"/>
                    <a:pt x="461816" y="856084"/>
                  </a:cubicBezTo>
                  <a:cubicBezTo>
                    <a:pt x="553538" y="777767"/>
                    <a:pt x="578938" y="631717"/>
                    <a:pt x="711582" y="513184"/>
                  </a:cubicBezTo>
                  <a:cubicBezTo>
                    <a:pt x="844226" y="394651"/>
                    <a:pt x="1140560" y="230256"/>
                    <a:pt x="1257682" y="144884"/>
                  </a:cubicBezTo>
                  <a:cubicBezTo>
                    <a:pt x="1374804" y="59512"/>
                    <a:pt x="1440422" y="-8928"/>
                    <a:pt x="1414316" y="950"/>
                  </a:cubicBezTo>
                  <a:cubicBezTo>
                    <a:pt x="1388211" y="10828"/>
                    <a:pt x="1212527" y="132889"/>
                    <a:pt x="1101049" y="204150"/>
                  </a:cubicBezTo>
                  <a:cubicBezTo>
                    <a:pt x="989571" y="275411"/>
                    <a:pt x="842816" y="337500"/>
                    <a:pt x="745449" y="428517"/>
                  </a:cubicBezTo>
                  <a:cubicBezTo>
                    <a:pt x="648082" y="519534"/>
                    <a:pt x="571882" y="678283"/>
                    <a:pt x="516849" y="750250"/>
                  </a:cubicBezTo>
                  <a:cubicBezTo>
                    <a:pt x="461816" y="822217"/>
                    <a:pt x="498504" y="831389"/>
                    <a:pt x="415249" y="860317"/>
                  </a:cubicBezTo>
                  <a:cubicBezTo>
                    <a:pt x="331994" y="889245"/>
                    <a:pt x="51182" y="899123"/>
                    <a:pt x="8849" y="919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: 図形 1409">
              <a:extLst>
                <a:ext uri="{FF2B5EF4-FFF2-40B4-BE49-F238E27FC236}">
                  <a16:creationId xmlns:a16="http://schemas.microsoft.com/office/drawing/2014/main" id="{AB15D2C1-B55A-4400-870A-836CBCDE2E4B}"/>
                </a:ext>
              </a:extLst>
            </p:cNvPr>
            <p:cNvSpPr/>
            <p:nvPr/>
          </p:nvSpPr>
          <p:spPr>
            <a:xfrm>
              <a:off x="3956103" y="8228561"/>
              <a:ext cx="520484" cy="418473"/>
            </a:xfrm>
            <a:custGeom>
              <a:avLst/>
              <a:gdLst>
                <a:gd name="connsiteX0" fmla="*/ 510064 w 520484"/>
                <a:gd name="connsiteY0" fmla="*/ 17972 h 418473"/>
                <a:gd name="connsiteX1" fmla="*/ 467730 w 520484"/>
                <a:gd name="connsiteY1" fmla="*/ 47606 h 418473"/>
                <a:gd name="connsiteX2" fmla="*/ 205264 w 520484"/>
                <a:gd name="connsiteY2" fmla="*/ 322772 h 418473"/>
                <a:gd name="connsiteX3" fmla="*/ 2064 w 520484"/>
                <a:gd name="connsiteY3" fmla="*/ 415906 h 418473"/>
                <a:gd name="connsiteX4" fmla="*/ 332264 w 520484"/>
                <a:gd name="connsiteY4" fmla="*/ 238106 h 418473"/>
                <a:gd name="connsiteX5" fmla="*/ 510064 w 520484"/>
                <a:gd name="connsiteY5" fmla="*/ 17972 h 41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0484" h="418473">
                  <a:moveTo>
                    <a:pt x="510064" y="17972"/>
                  </a:moveTo>
                  <a:cubicBezTo>
                    <a:pt x="532642" y="-13778"/>
                    <a:pt x="518530" y="-3194"/>
                    <a:pt x="467730" y="47606"/>
                  </a:cubicBezTo>
                  <a:cubicBezTo>
                    <a:pt x="416930" y="98406"/>
                    <a:pt x="282875" y="261389"/>
                    <a:pt x="205264" y="322772"/>
                  </a:cubicBezTo>
                  <a:cubicBezTo>
                    <a:pt x="127653" y="384155"/>
                    <a:pt x="-19103" y="430017"/>
                    <a:pt x="2064" y="415906"/>
                  </a:cubicBezTo>
                  <a:cubicBezTo>
                    <a:pt x="23231" y="401795"/>
                    <a:pt x="248303" y="306545"/>
                    <a:pt x="332264" y="238106"/>
                  </a:cubicBezTo>
                  <a:cubicBezTo>
                    <a:pt x="416225" y="169667"/>
                    <a:pt x="487486" y="49722"/>
                    <a:pt x="510064" y="179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: 図形 1410">
              <a:extLst>
                <a:ext uri="{FF2B5EF4-FFF2-40B4-BE49-F238E27FC236}">
                  <a16:creationId xmlns:a16="http://schemas.microsoft.com/office/drawing/2014/main" id="{BD06CAF2-242C-41F4-9493-0EB79072D898}"/>
                </a:ext>
              </a:extLst>
            </p:cNvPr>
            <p:cNvSpPr/>
            <p:nvPr/>
          </p:nvSpPr>
          <p:spPr>
            <a:xfrm>
              <a:off x="2788596" y="9033179"/>
              <a:ext cx="318359" cy="541737"/>
            </a:xfrm>
            <a:custGeom>
              <a:avLst/>
              <a:gdLst>
                <a:gd name="connsiteX0" fmla="*/ 1171 w 318359"/>
                <a:gd name="connsiteY0" fmla="*/ 538388 h 541737"/>
                <a:gd name="connsiteX1" fmla="*/ 310204 w 318359"/>
                <a:gd name="connsiteY1" fmla="*/ 9221 h 541737"/>
                <a:gd name="connsiteX2" fmla="*/ 208604 w 318359"/>
                <a:gd name="connsiteY2" fmla="*/ 225121 h 541737"/>
                <a:gd name="connsiteX3" fmla="*/ 1171 w 318359"/>
                <a:gd name="connsiteY3" fmla="*/ 538388 h 54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359" h="541737">
                  <a:moveTo>
                    <a:pt x="1171" y="538388"/>
                  </a:moveTo>
                  <a:cubicBezTo>
                    <a:pt x="18104" y="502405"/>
                    <a:pt x="275632" y="61432"/>
                    <a:pt x="310204" y="9221"/>
                  </a:cubicBezTo>
                  <a:cubicBezTo>
                    <a:pt x="344776" y="-42990"/>
                    <a:pt x="261521" y="139749"/>
                    <a:pt x="208604" y="225121"/>
                  </a:cubicBezTo>
                  <a:cubicBezTo>
                    <a:pt x="155687" y="310493"/>
                    <a:pt x="-15762" y="574371"/>
                    <a:pt x="1171" y="5383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: 図形 1411">
              <a:extLst>
                <a:ext uri="{FF2B5EF4-FFF2-40B4-BE49-F238E27FC236}">
                  <a16:creationId xmlns:a16="http://schemas.microsoft.com/office/drawing/2014/main" id="{BA4B5803-1484-4B18-9665-6E99E0A116FA}"/>
                </a:ext>
              </a:extLst>
            </p:cNvPr>
            <p:cNvSpPr/>
            <p:nvPr/>
          </p:nvSpPr>
          <p:spPr>
            <a:xfrm>
              <a:off x="3489620" y="8861406"/>
              <a:ext cx="1018409" cy="948384"/>
            </a:xfrm>
            <a:custGeom>
              <a:avLst/>
              <a:gdLst>
                <a:gd name="connsiteX0" fmla="*/ 1014647 w 1018409"/>
                <a:gd name="connsiteY0" fmla="*/ 3194 h 948384"/>
                <a:gd name="connsiteX1" fmla="*/ 426213 w 1018409"/>
                <a:gd name="connsiteY1" fmla="*/ 363027 h 948384"/>
                <a:gd name="connsiteX2" fmla="*/ 125647 w 1018409"/>
                <a:gd name="connsiteY2" fmla="*/ 646661 h 948384"/>
                <a:gd name="connsiteX3" fmla="*/ 2880 w 1018409"/>
                <a:gd name="connsiteY3" fmla="*/ 947227 h 948384"/>
                <a:gd name="connsiteX4" fmla="*/ 45213 w 1018409"/>
                <a:gd name="connsiteY4" fmla="*/ 744027 h 948384"/>
                <a:gd name="connsiteX5" fmla="*/ 117180 w 1018409"/>
                <a:gd name="connsiteY5" fmla="*/ 583161 h 948384"/>
                <a:gd name="connsiteX6" fmla="*/ 1014647 w 1018409"/>
                <a:gd name="connsiteY6" fmla="*/ 3194 h 94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409" h="948384">
                  <a:moveTo>
                    <a:pt x="1014647" y="3194"/>
                  </a:moveTo>
                  <a:cubicBezTo>
                    <a:pt x="1066153" y="-33495"/>
                    <a:pt x="574380" y="255783"/>
                    <a:pt x="426213" y="363027"/>
                  </a:cubicBezTo>
                  <a:cubicBezTo>
                    <a:pt x="278046" y="470271"/>
                    <a:pt x="196202" y="549294"/>
                    <a:pt x="125647" y="646661"/>
                  </a:cubicBezTo>
                  <a:cubicBezTo>
                    <a:pt x="55092" y="744028"/>
                    <a:pt x="16286" y="930999"/>
                    <a:pt x="2880" y="947227"/>
                  </a:cubicBezTo>
                  <a:cubicBezTo>
                    <a:pt x="-10526" y="963455"/>
                    <a:pt x="26163" y="804705"/>
                    <a:pt x="45213" y="744027"/>
                  </a:cubicBezTo>
                  <a:cubicBezTo>
                    <a:pt x="64263" y="683349"/>
                    <a:pt x="-47215" y="708750"/>
                    <a:pt x="117180" y="583161"/>
                  </a:cubicBezTo>
                  <a:cubicBezTo>
                    <a:pt x="281575" y="457572"/>
                    <a:pt x="963141" y="39883"/>
                    <a:pt x="1014647" y="3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: 図形 1412">
              <a:extLst>
                <a:ext uri="{FF2B5EF4-FFF2-40B4-BE49-F238E27FC236}">
                  <a16:creationId xmlns:a16="http://schemas.microsoft.com/office/drawing/2014/main" id="{67AAC62A-E136-4925-96DE-D2E0D5878DEA}"/>
                </a:ext>
              </a:extLst>
            </p:cNvPr>
            <p:cNvSpPr/>
            <p:nvPr/>
          </p:nvSpPr>
          <p:spPr>
            <a:xfrm>
              <a:off x="3387738" y="8263877"/>
              <a:ext cx="930358" cy="457218"/>
            </a:xfrm>
            <a:custGeom>
              <a:avLst/>
              <a:gdLst>
                <a:gd name="connsiteX0" fmla="*/ 7395 w 930358"/>
                <a:gd name="connsiteY0" fmla="*/ 452556 h 457218"/>
                <a:gd name="connsiteX1" fmla="*/ 405329 w 930358"/>
                <a:gd name="connsiteY1" fmla="*/ 245123 h 457218"/>
                <a:gd name="connsiteX2" fmla="*/ 786329 w 930358"/>
                <a:gd name="connsiteY2" fmla="*/ 41923 h 457218"/>
                <a:gd name="connsiteX3" fmla="*/ 930262 w 930358"/>
                <a:gd name="connsiteY3" fmla="*/ 29223 h 457218"/>
                <a:gd name="connsiteX4" fmla="*/ 769395 w 930358"/>
                <a:gd name="connsiteY4" fmla="*/ 33456 h 457218"/>
                <a:gd name="connsiteX5" fmla="*/ 7395 w 930358"/>
                <a:gd name="connsiteY5" fmla="*/ 452556 h 45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0358" h="457218">
                  <a:moveTo>
                    <a:pt x="7395" y="452556"/>
                  </a:moveTo>
                  <a:cubicBezTo>
                    <a:pt x="-53282" y="487834"/>
                    <a:pt x="275507" y="313562"/>
                    <a:pt x="405329" y="245123"/>
                  </a:cubicBezTo>
                  <a:cubicBezTo>
                    <a:pt x="535151" y="176684"/>
                    <a:pt x="698840" y="77906"/>
                    <a:pt x="786329" y="41923"/>
                  </a:cubicBezTo>
                  <a:cubicBezTo>
                    <a:pt x="873818" y="5940"/>
                    <a:pt x="933084" y="30634"/>
                    <a:pt x="930262" y="29223"/>
                  </a:cubicBezTo>
                  <a:cubicBezTo>
                    <a:pt x="927440" y="27812"/>
                    <a:pt x="918973" y="-38511"/>
                    <a:pt x="769395" y="33456"/>
                  </a:cubicBezTo>
                  <a:cubicBezTo>
                    <a:pt x="619817" y="105423"/>
                    <a:pt x="68072" y="417278"/>
                    <a:pt x="7395" y="4525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: 図形 1413">
              <a:extLst>
                <a:ext uri="{FF2B5EF4-FFF2-40B4-BE49-F238E27FC236}">
                  <a16:creationId xmlns:a16="http://schemas.microsoft.com/office/drawing/2014/main" id="{D1881170-A2C9-43FF-9B9C-13AAD8ABDDD1}"/>
                </a:ext>
              </a:extLst>
            </p:cNvPr>
            <p:cNvSpPr/>
            <p:nvPr/>
          </p:nvSpPr>
          <p:spPr>
            <a:xfrm>
              <a:off x="2988714" y="8504359"/>
              <a:ext cx="496253" cy="263277"/>
            </a:xfrm>
            <a:custGeom>
              <a:avLst/>
              <a:gdLst>
                <a:gd name="connsiteX0" fmla="*/ 19 w 496253"/>
                <a:gd name="connsiteY0" fmla="*/ 408 h 263277"/>
                <a:gd name="connsiteX1" fmla="*/ 228619 w 496253"/>
                <a:gd name="connsiteY1" fmla="*/ 173974 h 263277"/>
                <a:gd name="connsiteX2" fmla="*/ 495319 w 496253"/>
                <a:gd name="connsiteY2" fmla="*/ 262874 h 263277"/>
                <a:gd name="connsiteX3" fmla="*/ 313286 w 496253"/>
                <a:gd name="connsiteY3" fmla="*/ 203608 h 263277"/>
                <a:gd name="connsiteX4" fmla="*/ 215919 w 496253"/>
                <a:gd name="connsiteY4" fmla="*/ 127408 h 263277"/>
                <a:gd name="connsiteX5" fmla="*/ 19 w 496253"/>
                <a:gd name="connsiteY5" fmla="*/ 408 h 26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53" h="263277">
                  <a:moveTo>
                    <a:pt x="19" y="408"/>
                  </a:moveTo>
                  <a:cubicBezTo>
                    <a:pt x="2136" y="8169"/>
                    <a:pt x="146069" y="130230"/>
                    <a:pt x="228619" y="173974"/>
                  </a:cubicBezTo>
                  <a:cubicBezTo>
                    <a:pt x="311169" y="217718"/>
                    <a:pt x="481208" y="257935"/>
                    <a:pt x="495319" y="262874"/>
                  </a:cubicBezTo>
                  <a:cubicBezTo>
                    <a:pt x="509430" y="267813"/>
                    <a:pt x="359853" y="226186"/>
                    <a:pt x="313286" y="203608"/>
                  </a:cubicBezTo>
                  <a:cubicBezTo>
                    <a:pt x="266719" y="181030"/>
                    <a:pt x="266719" y="157041"/>
                    <a:pt x="215919" y="127408"/>
                  </a:cubicBezTo>
                  <a:cubicBezTo>
                    <a:pt x="165119" y="97775"/>
                    <a:pt x="-2098" y="-7353"/>
                    <a:pt x="19" y="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: 図形 1415">
              <a:extLst>
                <a:ext uri="{FF2B5EF4-FFF2-40B4-BE49-F238E27FC236}">
                  <a16:creationId xmlns:a16="http://schemas.microsoft.com/office/drawing/2014/main" id="{8A70471A-9245-4E5E-83A5-A7FAC9F0C0C9}"/>
                </a:ext>
              </a:extLst>
            </p:cNvPr>
            <p:cNvSpPr/>
            <p:nvPr/>
          </p:nvSpPr>
          <p:spPr>
            <a:xfrm>
              <a:off x="4649455" y="6023963"/>
              <a:ext cx="366237" cy="674066"/>
            </a:xfrm>
            <a:custGeom>
              <a:avLst/>
              <a:gdLst>
                <a:gd name="connsiteX0" fmla="*/ 15678 w 366237"/>
                <a:gd name="connsiteY0" fmla="*/ 70 h 674066"/>
                <a:gd name="connsiteX1" fmla="*/ 11445 w 366237"/>
                <a:gd name="connsiteY1" fmla="*/ 224437 h 674066"/>
                <a:gd name="connsiteX2" fmla="*/ 168078 w 366237"/>
                <a:gd name="connsiteY2" fmla="*/ 368370 h 674066"/>
                <a:gd name="connsiteX3" fmla="*/ 362812 w 366237"/>
                <a:gd name="connsiteY3" fmla="*/ 673170 h 674066"/>
                <a:gd name="connsiteX4" fmla="*/ 273912 w 366237"/>
                <a:gd name="connsiteY4" fmla="*/ 453037 h 674066"/>
                <a:gd name="connsiteX5" fmla="*/ 45312 w 366237"/>
                <a:gd name="connsiteY5" fmla="*/ 203270 h 674066"/>
                <a:gd name="connsiteX6" fmla="*/ 15678 w 366237"/>
                <a:gd name="connsiteY6" fmla="*/ 70 h 67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237" h="674066">
                  <a:moveTo>
                    <a:pt x="15678" y="70"/>
                  </a:moveTo>
                  <a:cubicBezTo>
                    <a:pt x="10033" y="3598"/>
                    <a:pt x="-13955" y="163054"/>
                    <a:pt x="11445" y="224437"/>
                  </a:cubicBezTo>
                  <a:cubicBezTo>
                    <a:pt x="36845" y="285820"/>
                    <a:pt x="109517" y="293581"/>
                    <a:pt x="168078" y="368370"/>
                  </a:cubicBezTo>
                  <a:cubicBezTo>
                    <a:pt x="226639" y="443159"/>
                    <a:pt x="345173" y="659059"/>
                    <a:pt x="362812" y="673170"/>
                  </a:cubicBezTo>
                  <a:cubicBezTo>
                    <a:pt x="380451" y="687281"/>
                    <a:pt x="326829" y="531354"/>
                    <a:pt x="273912" y="453037"/>
                  </a:cubicBezTo>
                  <a:cubicBezTo>
                    <a:pt x="220995" y="374720"/>
                    <a:pt x="87645" y="280175"/>
                    <a:pt x="45312" y="203270"/>
                  </a:cubicBezTo>
                  <a:cubicBezTo>
                    <a:pt x="2979" y="126365"/>
                    <a:pt x="21323" y="-3458"/>
                    <a:pt x="15678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: 図形 1416">
              <a:extLst>
                <a:ext uri="{FF2B5EF4-FFF2-40B4-BE49-F238E27FC236}">
                  <a16:creationId xmlns:a16="http://schemas.microsoft.com/office/drawing/2014/main" id="{4C0E7754-370C-4D3B-A3DF-326FFE283450}"/>
                </a:ext>
              </a:extLst>
            </p:cNvPr>
            <p:cNvSpPr/>
            <p:nvPr/>
          </p:nvSpPr>
          <p:spPr>
            <a:xfrm>
              <a:off x="4567744" y="6192660"/>
              <a:ext cx="372590" cy="472102"/>
            </a:xfrm>
            <a:custGeom>
              <a:avLst/>
              <a:gdLst>
                <a:gd name="connsiteX0" fmla="*/ 23 w 372590"/>
                <a:gd name="connsiteY0" fmla="*/ 707 h 472102"/>
                <a:gd name="connsiteX1" fmla="*/ 215923 w 372590"/>
                <a:gd name="connsiteY1" fmla="*/ 326673 h 472102"/>
                <a:gd name="connsiteX2" fmla="*/ 372556 w 372590"/>
                <a:gd name="connsiteY2" fmla="*/ 470607 h 472102"/>
                <a:gd name="connsiteX3" fmla="*/ 203223 w 372590"/>
                <a:gd name="connsiteY3" fmla="*/ 246240 h 472102"/>
                <a:gd name="connsiteX4" fmla="*/ 23 w 372590"/>
                <a:gd name="connsiteY4" fmla="*/ 707 h 47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90" h="472102">
                  <a:moveTo>
                    <a:pt x="23" y="707"/>
                  </a:moveTo>
                  <a:cubicBezTo>
                    <a:pt x="2140" y="14113"/>
                    <a:pt x="153834" y="248356"/>
                    <a:pt x="215923" y="326673"/>
                  </a:cubicBezTo>
                  <a:cubicBezTo>
                    <a:pt x="278012" y="404990"/>
                    <a:pt x="374673" y="484013"/>
                    <a:pt x="372556" y="470607"/>
                  </a:cubicBezTo>
                  <a:cubicBezTo>
                    <a:pt x="370439" y="457202"/>
                    <a:pt x="268134" y="324556"/>
                    <a:pt x="203223" y="246240"/>
                  </a:cubicBezTo>
                  <a:cubicBezTo>
                    <a:pt x="138312" y="167924"/>
                    <a:pt x="-2094" y="-12699"/>
                    <a:pt x="23" y="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: 図形 1417">
              <a:extLst>
                <a:ext uri="{FF2B5EF4-FFF2-40B4-BE49-F238E27FC236}">
                  <a16:creationId xmlns:a16="http://schemas.microsoft.com/office/drawing/2014/main" id="{FA5ACD74-2D8D-48BF-A07A-561E68475350}"/>
                </a:ext>
              </a:extLst>
            </p:cNvPr>
            <p:cNvSpPr/>
            <p:nvPr/>
          </p:nvSpPr>
          <p:spPr>
            <a:xfrm>
              <a:off x="3306118" y="6751580"/>
              <a:ext cx="395504" cy="889766"/>
            </a:xfrm>
            <a:custGeom>
              <a:avLst/>
              <a:gdLst>
                <a:gd name="connsiteX0" fmla="*/ 115 w 395504"/>
                <a:gd name="connsiteY0" fmla="*/ 587 h 889766"/>
                <a:gd name="connsiteX1" fmla="*/ 232949 w 395504"/>
                <a:gd name="connsiteY1" fmla="*/ 559387 h 889766"/>
                <a:gd name="connsiteX2" fmla="*/ 389582 w 395504"/>
                <a:gd name="connsiteY2" fmla="*/ 885353 h 889766"/>
                <a:gd name="connsiteX3" fmla="*/ 347249 w 395504"/>
                <a:gd name="connsiteY3" fmla="*/ 728720 h 889766"/>
                <a:gd name="connsiteX4" fmla="*/ 203315 w 395504"/>
                <a:gd name="connsiteY4" fmla="*/ 457787 h 889766"/>
                <a:gd name="connsiteX5" fmla="*/ 115 w 395504"/>
                <a:gd name="connsiteY5" fmla="*/ 587 h 88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504" h="889766">
                  <a:moveTo>
                    <a:pt x="115" y="587"/>
                  </a:moveTo>
                  <a:cubicBezTo>
                    <a:pt x="5054" y="17520"/>
                    <a:pt x="168038" y="411926"/>
                    <a:pt x="232949" y="559387"/>
                  </a:cubicBezTo>
                  <a:cubicBezTo>
                    <a:pt x="297860" y="706848"/>
                    <a:pt x="370532" y="857131"/>
                    <a:pt x="389582" y="885353"/>
                  </a:cubicBezTo>
                  <a:cubicBezTo>
                    <a:pt x="408632" y="913575"/>
                    <a:pt x="378293" y="799981"/>
                    <a:pt x="347249" y="728720"/>
                  </a:cubicBezTo>
                  <a:cubicBezTo>
                    <a:pt x="316205" y="657459"/>
                    <a:pt x="256937" y="578437"/>
                    <a:pt x="203315" y="457787"/>
                  </a:cubicBezTo>
                  <a:cubicBezTo>
                    <a:pt x="149693" y="337137"/>
                    <a:pt x="-4824" y="-16346"/>
                    <a:pt x="115" y="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: 図形 1418">
              <a:extLst>
                <a:ext uri="{FF2B5EF4-FFF2-40B4-BE49-F238E27FC236}">
                  <a16:creationId xmlns:a16="http://schemas.microsoft.com/office/drawing/2014/main" id="{1631AFF9-1A7B-4356-8298-41B3EFCD7E89}"/>
                </a:ext>
              </a:extLst>
            </p:cNvPr>
            <p:cNvSpPr/>
            <p:nvPr/>
          </p:nvSpPr>
          <p:spPr>
            <a:xfrm>
              <a:off x="3734224" y="7665848"/>
              <a:ext cx="631074" cy="645101"/>
            </a:xfrm>
            <a:custGeom>
              <a:avLst/>
              <a:gdLst>
                <a:gd name="connsiteX0" fmla="*/ 8043 w 631074"/>
                <a:gd name="connsiteY0" fmla="*/ 13419 h 645101"/>
                <a:gd name="connsiteX1" fmla="*/ 541443 w 631074"/>
                <a:gd name="connsiteY1" fmla="*/ 567985 h 645101"/>
                <a:gd name="connsiteX2" fmla="*/ 630343 w 631074"/>
                <a:gd name="connsiteY2" fmla="*/ 635719 h 645101"/>
                <a:gd name="connsiteX3" fmla="*/ 541443 w 631074"/>
                <a:gd name="connsiteY3" fmla="*/ 521419 h 645101"/>
                <a:gd name="connsiteX4" fmla="*/ 240876 w 631074"/>
                <a:gd name="connsiteY4" fmla="*/ 199685 h 645101"/>
                <a:gd name="connsiteX5" fmla="*/ 8043 w 631074"/>
                <a:gd name="connsiteY5" fmla="*/ 13419 h 64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1074" h="645101">
                  <a:moveTo>
                    <a:pt x="8043" y="13419"/>
                  </a:moveTo>
                  <a:cubicBezTo>
                    <a:pt x="58137" y="74802"/>
                    <a:pt x="437726" y="464268"/>
                    <a:pt x="541443" y="567985"/>
                  </a:cubicBezTo>
                  <a:cubicBezTo>
                    <a:pt x="645160" y="671702"/>
                    <a:pt x="630343" y="643480"/>
                    <a:pt x="630343" y="635719"/>
                  </a:cubicBezTo>
                  <a:cubicBezTo>
                    <a:pt x="630343" y="627958"/>
                    <a:pt x="606354" y="594091"/>
                    <a:pt x="541443" y="521419"/>
                  </a:cubicBezTo>
                  <a:cubicBezTo>
                    <a:pt x="476532" y="448747"/>
                    <a:pt x="326954" y="282941"/>
                    <a:pt x="240876" y="199685"/>
                  </a:cubicBezTo>
                  <a:cubicBezTo>
                    <a:pt x="154798" y="116429"/>
                    <a:pt x="-42051" y="-47964"/>
                    <a:pt x="8043" y="13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: 図形 1419">
              <a:extLst>
                <a:ext uri="{FF2B5EF4-FFF2-40B4-BE49-F238E27FC236}">
                  <a16:creationId xmlns:a16="http://schemas.microsoft.com/office/drawing/2014/main" id="{0A7338FF-6FC4-4AB9-BF99-00C9BC013129}"/>
                </a:ext>
              </a:extLst>
            </p:cNvPr>
            <p:cNvSpPr/>
            <p:nvPr/>
          </p:nvSpPr>
          <p:spPr>
            <a:xfrm>
              <a:off x="4401586" y="8320821"/>
              <a:ext cx="780322" cy="565238"/>
            </a:xfrm>
            <a:custGeom>
              <a:avLst/>
              <a:gdLst>
                <a:gd name="connsiteX0" fmla="*/ 1081 w 780322"/>
                <a:gd name="connsiteY0" fmla="*/ 1912 h 565238"/>
                <a:gd name="connsiteX1" fmla="*/ 399014 w 780322"/>
                <a:gd name="connsiteY1" fmla="*/ 357512 h 565238"/>
                <a:gd name="connsiteX2" fmla="*/ 509081 w 780322"/>
                <a:gd name="connsiteY2" fmla="*/ 425246 h 565238"/>
                <a:gd name="connsiteX3" fmla="*/ 775781 w 780322"/>
                <a:gd name="connsiteY3" fmla="*/ 564946 h 565238"/>
                <a:gd name="connsiteX4" fmla="*/ 648781 w 780322"/>
                <a:gd name="connsiteY4" fmla="*/ 454879 h 565238"/>
                <a:gd name="connsiteX5" fmla="*/ 293181 w 780322"/>
                <a:gd name="connsiteY5" fmla="*/ 226279 h 565238"/>
                <a:gd name="connsiteX6" fmla="*/ 1081 w 780322"/>
                <a:gd name="connsiteY6" fmla="*/ 1912 h 56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322" h="565238">
                  <a:moveTo>
                    <a:pt x="1081" y="1912"/>
                  </a:moveTo>
                  <a:cubicBezTo>
                    <a:pt x="18720" y="23784"/>
                    <a:pt x="314347" y="286956"/>
                    <a:pt x="399014" y="357512"/>
                  </a:cubicBezTo>
                  <a:cubicBezTo>
                    <a:pt x="483681" y="428068"/>
                    <a:pt x="446287" y="390674"/>
                    <a:pt x="509081" y="425246"/>
                  </a:cubicBezTo>
                  <a:cubicBezTo>
                    <a:pt x="571875" y="459818"/>
                    <a:pt x="752498" y="560007"/>
                    <a:pt x="775781" y="564946"/>
                  </a:cubicBezTo>
                  <a:cubicBezTo>
                    <a:pt x="799064" y="569885"/>
                    <a:pt x="729214" y="511324"/>
                    <a:pt x="648781" y="454879"/>
                  </a:cubicBezTo>
                  <a:cubicBezTo>
                    <a:pt x="568348" y="398435"/>
                    <a:pt x="400426" y="301068"/>
                    <a:pt x="293181" y="226279"/>
                  </a:cubicBezTo>
                  <a:cubicBezTo>
                    <a:pt x="185937" y="151490"/>
                    <a:pt x="-16558" y="-19960"/>
                    <a:pt x="1081" y="19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: 図形 1420">
              <a:extLst>
                <a:ext uri="{FF2B5EF4-FFF2-40B4-BE49-F238E27FC236}">
                  <a16:creationId xmlns:a16="http://schemas.microsoft.com/office/drawing/2014/main" id="{330FE0EA-3903-4D29-B151-008F685EB566}"/>
                </a:ext>
              </a:extLst>
            </p:cNvPr>
            <p:cNvSpPr/>
            <p:nvPr/>
          </p:nvSpPr>
          <p:spPr>
            <a:xfrm>
              <a:off x="3303763" y="6720227"/>
              <a:ext cx="386476" cy="990462"/>
            </a:xfrm>
            <a:custGeom>
              <a:avLst/>
              <a:gdLst>
                <a:gd name="connsiteX0" fmla="*/ 10937 w 386476"/>
                <a:gd name="connsiteY0" fmla="*/ 2306 h 990462"/>
                <a:gd name="connsiteX1" fmla="*/ 32104 w 386476"/>
                <a:gd name="connsiteY1" fmla="*/ 235140 h 990462"/>
                <a:gd name="connsiteX2" fmla="*/ 366537 w 386476"/>
                <a:gd name="connsiteY2" fmla="*/ 950573 h 990462"/>
                <a:gd name="connsiteX3" fmla="*/ 324204 w 386476"/>
                <a:gd name="connsiteY3" fmla="*/ 844740 h 990462"/>
                <a:gd name="connsiteX4" fmla="*/ 125237 w 386476"/>
                <a:gd name="connsiteY4" fmla="*/ 387540 h 990462"/>
                <a:gd name="connsiteX5" fmla="*/ 10937 w 386476"/>
                <a:gd name="connsiteY5" fmla="*/ 129306 h 990462"/>
                <a:gd name="connsiteX6" fmla="*/ 10937 w 386476"/>
                <a:gd name="connsiteY6" fmla="*/ 2306 h 99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476" h="990462">
                  <a:moveTo>
                    <a:pt x="10937" y="2306"/>
                  </a:moveTo>
                  <a:cubicBezTo>
                    <a:pt x="14465" y="19945"/>
                    <a:pt x="-27163" y="77096"/>
                    <a:pt x="32104" y="235140"/>
                  </a:cubicBezTo>
                  <a:cubicBezTo>
                    <a:pt x="91371" y="393184"/>
                    <a:pt x="317854" y="848973"/>
                    <a:pt x="366537" y="950573"/>
                  </a:cubicBezTo>
                  <a:cubicBezTo>
                    <a:pt x="415220" y="1052173"/>
                    <a:pt x="364421" y="938579"/>
                    <a:pt x="324204" y="844740"/>
                  </a:cubicBezTo>
                  <a:cubicBezTo>
                    <a:pt x="283987" y="750901"/>
                    <a:pt x="177448" y="506779"/>
                    <a:pt x="125237" y="387540"/>
                  </a:cubicBezTo>
                  <a:cubicBezTo>
                    <a:pt x="73026" y="268301"/>
                    <a:pt x="29987" y="186456"/>
                    <a:pt x="10937" y="129306"/>
                  </a:cubicBezTo>
                  <a:cubicBezTo>
                    <a:pt x="-8113" y="72156"/>
                    <a:pt x="7409" y="-15333"/>
                    <a:pt x="10937" y="2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: 図形 1421">
              <a:extLst>
                <a:ext uri="{FF2B5EF4-FFF2-40B4-BE49-F238E27FC236}">
                  <a16:creationId xmlns:a16="http://schemas.microsoft.com/office/drawing/2014/main" id="{D5FDCA22-5E3B-47EC-9096-A739680585F3}"/>
                </a:ext>
              </a:extLst>
            </p:cNvPr>
            <p:cNvSpPr/>
            <p:nvPr/>
          </p:nvSpPr>
          <p:spPr>
            <a:xfrm>
              <a:off x="3674236" y="7708815"/>
              <a:ext cx="636016" cy="609890"/>
            </a:xfrm>
            <a:custGeom>
              <a:avLst/>
              <a:gdLst>
                <a:gd name="connsiteX0" fmla="*/ 297 w 636016"/>
                <a:gd name="connsiteY0" fmla="*/ 85 h 609890"/>
                <a:gd name="connsiteX1" fmla="*/ 432097 w 636016"/>
                <a:gd name="connsiteY1" fmla="*/ 402252 h 609890"/>
                <a:gd name="connsiteX2" fmla="*/ 635297 w 636016"/>
                <a:gd name="connsiteY2" fmla="*/ 609685 h 609890"/>
                <a:gd name="connsiteX3" fmla="*/ 368597 w 636016"/>
                <a:gd name="connsiteY3" fmla="*/ 368385 h 609890"/>
                <a:gd name="connsiteX4" fmla="*/ 297 w 636016"/>
                <a:gd name="connsiteY4" fmla="*/ 85 h 60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016" h="609890">
                  <a:moveTo>
                    <a:pt x="297" y="85"/>
                  </a:moveTo>
                  <a:cubicBezTo>
                    <a:pt x="10880" y="5729"/>
                    <a:pt x="326264" y="300652"/>
                    <a:pt x="432097" y="402252"/>
                  </a:cubicBezTo>
                  <a:cubicBezTo>
                    <a:pt x="537930" y="503852"/>
                    <a:pt x="645880" y="615329"/>
                    <a:pt x="635297" y="609685"/>
                  </a:cubicBezTo>
                  <a:cubicBezTo>
                    <a:pt x="624714" y="604041"/>
                    <a:pt x="473019" y="466457"/>
                    <a:pt x="368597" y="368385"/>
                  </a:cubicBezTo>
                  <a:cubicBezTo>
                    <a:pt x="264175" y="270313"/>
                    <a:pt x="-10286" y="-5559"/>
                    <a:pt x="297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: 図形 1422">
              <a:extLst>
                <a:ext uri="{FF2B5EF4-FFF2-40B4-BE49-F238E27FC236}">
                  <a16:creationId xmlns:a16="http://schemas.microsoft.com/office/drawing/2014/main" id="{36BF05C0-0DC9-4143-99AB-0B9C2EC55AC1}"/>
                </a:ext>
              </a:extLst>
            </p:cNvPr>
            <p:cNvSpPr/>
            <p:nvPr/>
          </p:nvSpPr>
          <p:spPr>
            <a:xfrm>
              <a:off x="4337603" y="8336818"/>
              <a:ext cx="884972" cy="643795"/>
            </a:xfrm>
            <a:custGeom>
              <a:avLst/>
              <a:gdLst>
                <a:gd name="connsiteX0" fmla="*/ 1564 w 884972"/>
                <a:gd name="connsiteY0" fmla="*/ 2849 h 643795"/>
                <a:gd name="connsiteX1" fmla="*/ 496864 w 884972"/>
                <a:gd name="connsiteY1" fmla="*/ 426182 h 643795"/>
                <a:gd name="connsiteX2" fmla="*/ 687364 w 884972"/>
                <a:gd name="connsiteY2" fmla="*/ 587049 h 643795"/>
                <a:gd name="connsiteX3" fmla="*/ 873630 w 884972"/>
                <a:gd name="connsiteY3" fmla="*/ 642082 h 643795"/>
                <a:gd name="connsiteX4" fmla="*/ 835530 w 884972"/>
                <a:gd name="connsiteY4" fmla="*/ 616682 h 643795"/>
                <a:gd name="connsiteX5" fmla="*/ 598464 w 884972"/>
                <a:gd name="connsiteY5" fmla="*/ 489682 h 643795"/>
                <a:gd name="connsiteX6" fmla="*/ 348697 w 884972"/>
                <a:gd name="connsiteY6" fmla="*/ 252615 h 643795"/>
                <a:gd name="connsiteX7" fmla="*/ 1564 w 884972"/>
                <a:gd name="connsiteY7" fmla="*/ 2849 h 64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4972" h="643795">
                  <a:moveTo>
                    <a:pt x="1564" y="2849"/>
                  </a:moveTo>
                  <a:cubicBezTo>
                    <a:pt x="26259" y="31777"/>
                    <a:pt x="496864" y="426182"/>
                    <a:pt x="496864" y="426182"/>
                  </a:cubicBezTo>
                  <a:cubicBezTo>
                    <a:pt x="611164" y="523549"/>
                    <a:pt x="624570" y="551066"/>
                    <a:pt x="687364" y="587049"/>
                  </a:cubicBezTo>
                  <a:cubicBezTo>
                    <a:pt x="750158" y="623032"/>
                    <a:pt x="848936" y="637143"/>
                    <a:pt x="873630" y="642082"/>
                  </a:cubicBezTo>
                  <a:cubicBezTo>
                    <a:pt x="898324" y="647021"/>
                    <a:pt x="881391" y="642082"/>
                    <a:pt x="835530" y="616682"/>
                  </a:cubicBezTo>
                  <a:cubicBezTo>
                    <a:pt x="789669" y="591282"/>
                    <a:pt x="679603" y="550360"/>
                    <a:pt x="598464" y="489682"/>
                  </a:cubicBezTo>
                  <a:cubicBezTo>
                    <a:pt x="517325" y="429004"/>
                    <a:pt x="446064" y="332343"/>
                    <a:pt x="348697" y="252615"/>
                  </a:cubicBezTo>
                  <a:cubicBezTo>
                    <a:pt x="251330" y="172887"/>
                    <a:pt x="-23131" y="-26079"/>
                    <a:pt x="1564" y="28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: 図形 1423">
              <a:extLst>
                <a:ext uri="{FF2B5EF4-FFF2-40B4-BE49-F238E27FC236}">
                  <a16:creationId xmlns:a16="http://schemas.microsoft.com/office/drawing/2014/main" id="{81BAEF7C-6F80-47CD-92EA-F08B4C9A0B66}"/>
                </a:ext>
              </a:extLst>
            </p:cNvPr>
            <p:cNvSpPr/>
            <p:nvPr/>
          </p:nvSpPr>
          <p:spPr>
            <a:xfrm>
              <a:off x="4086917" y="4699772"/>
              <a:ext cx="50368" cy="61275"/>
            </a:xfrm>
            <a:custGeom>
              <a:avLst/>
              <a:gdLst>
                <a:gd name="connsiteX0" fmla="*/ 50108 w 50368"/>
                <a:gd name="connsiteY0" fmla="*/ 61141 h 61275"/>
                <a:gd name="connsiteX1" fmla="*/ 896 w 50368"/>
                <a:gd name="connsiteY1" fmla="*/ 16691 h 61275"/>
                <a:gd name="connsiteX2" fmla="*/ 19946 w 50368"/>
                <a:gd name="connsiteY2" fmla="*/ 816 h 61275"/>
                <a:gd name="connsiteX3" fmla="*/ 50108 w 50368"/>
                <a:gd name="connsiteY3" fmla="*/ 61141 h 6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68" h="61275">
                  <a:moveTo>
                    <a:pt x="50108" y="61141"/>
                  </a:moveTo>
                  <a:cubicBezTo>
                    <a:pt x="46933" y="63787"/>
                    <a:pt x="5923" y="26745"/>
                    <a:pt x="896" y="16691"/>
                  </a:cubicBezTo>
                  <a:cubicBezTo>
                    <a:pt x="-4131" y="6637"/>
                    <a:pt x="13332" y="-2888"/>
                    <a:pt x="19946" y="816"/>
                  </a:cubicBezTo>
                  <a:cubicBezTo>
                    <a:pt x="26560" y="4520"/>
                    <a:pt x="53283" y="58495"/>
                    <a:pt x="50108" y="6114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: 図形 1424">
              <a:extLst>
                <a:ext uri="{FF2B5EF4-FFF2-40B4-BE49-F238E27FC236}">
                  <a16:creationId xmlns:a16="http://schemas.microsoft.com/office/drawing/2014/main" id="{CECB7273-1E4B-45F2-90CF-9A80BB33E92D}"/>
                </a:ext>
              </a:extLst>
            </p:cNvPr>
            <p:cNvSpPr/>
            <p:nvPr/>
          </p:nvSpPr>
          <p:spPr>
            <a:xfrm>
              <a:off x="2384359" y="4812523"/>
              <a:ext cx="388160" cy="767625"/>
            </a:xfrm>
            <a:custGeom>
              <a:avLst/>
              <a:gdLst>
                <a:gd name="connsiteX0" fmla="*/ 66 w 388160"/>
                <a:gd name="connsiteY0" fmla="*/ 777 h 767625"/>
                <a:gd name="connsiteX1" fmla="*/ 161991 w 388160"/>
                <a:gd name="connsiteY1" fmla="*/ 210327 h 767625"/>
                <a:gd name="connsiteX2" fmla="*/ 228666 w 388160"/>
                <a:gd name="connsiteY2" fmla="*/ 423052 h 767625"/>
                <a:gd name="connsiteX3" fmla="*/ 381066 w 388160"/>
                <a:gd name="connsiteY3" fmla="*/ 759602 h 767625"/>
                <a:gd name="connsiteX4" fmla="*/ 349316 w 388160"/>
                <a:gd name="connsiteY4" fmla="*/ 635777 h 767625"/>
                <a:gd name="connsiteX5" fmla="*/ 228666 w 388160"/>
                <a:gd name="connsiteY5" fmla="*/ 340502 h 767625"/>
                <a:gd name="connsiteX6" fmla="*/ 142941 w 388160"/>
                <a:gd name="connsiteY6" fmla="*/ 146827 h 767625"/>
                <a:gd name="connsiteX7" fmla="*/ 66 w 388160"/>
                <a:gd name="connsiteY7" fmla="*/ 777 h 76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160" h="767625">
                  <a:moveTo>
                    <a:pt x="66" y="777"/>
                  </a:moveTo>
                  <a:cubicBezTo>
                    <a:pt x="3241" y="11360"/>
                    <a:pt x="123891" y="139948"/>
                    <a:pt x="161991" y="210327"/>
                  </a:cubicBezTo>
                  <a:cubicBezTo>
                    <a:pt x="200091" y="280706"/>
                    <a:pt x="192154" y="331506"/>
                    <a:pt x="228666" y="423052"/>
                  </a:cubicBezTo>
                  <a:cubicBezTo>
                    <a:pt x="265178" y="514598"/>
                    <a:pt x="360958" y="724148"/>
                    <a:pt x="381066" y="759602"/>
                  </a:cubicBezTo>
                  <a:cubicBezTo>
                    <a:pt x="401174" y="795056"/>
                    <a:pt x="374716" y="705627"/>
                    <a:pt x="349316" y="635777"/>
                  </a:cubicBezTo>
                  <a:cubicBezTo>
                    <a:pt x="323916" y="565927"/>
                    <a:pt x="263062" y="421994"/>
                    <a:pt x="228666" y="340502"/>
                  </a:cubicBezTo>
                  <a:cubicBezTo>
                    <a:pt x="194270" y="259010"/>
                    <a:pt x="176808" y="203448"/>
                    <a:pt x="142941" y="146827"/>
                  </a:cubicBezTo>
                  <a:cubicBezTo>
                    <a:pt x="109074" y="90206"/>
                    <a:pt x="-3109" y="-9806"/>
                    <a:pt x="66" y="7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: 図形 1425">
              <a:extLst>
                <a:ext uri="{FF2B5EF4-FFF2-40B4-BE49-F238E27FC236}">
                  <a16:creationId xmlns:a16="http://schemas.microsoft.com/office/drawing/2014/main" id="{2BA4F277-30FE-4AEE-853C-F64956094978}"/>
                </a:ext>
              </a:extLst>
            </p:cNvPr>
            <p:cNvSpPr/>
            <p:nvPr/>
          </p:nvSpPr>
          <p:spPr>
            <a:xfrm>
              <a:off x="2952378" y="5494117"/>
              <a:ext cx="293329" cy="229426"/>
            </a:xfrm>
            <a:custGeom>
              <a:avLst/>
              <a:gdLst>
                <a:gd name="connsiteX0" fmla="*/ 372 w 293329"/>
                <a:gd name="connsiteY0" fmla="*/ 227233 h 229426"/>
                <a:gd name="connsiteX1" fmla="*/ 162297 w 293329"/>
                <a:gd name="connsiteY1" fmla="*/ 157383 h 229426"/>
                <a:gd name="connsiteX2" fmla="*/ 292472 w 293329"/>
                <a:gd name="connsiteY2" fmla="*/ 1808 h 229426"/>
                <a:gd name="connsiteX3" fmla="*/ 209922 w 293329"/>
                <a:gd name="connsiteY3" fmla="*/ 81183 h 229426"/>
                <a:gd name="connsiteX4" fmla="*/ 372 w 293329"/>
                <a:gd name="connsiteY4" fmla="*/ 227233 h 2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29" h="229426">
                  <a:moveTo>
                    <a:pt x="372" y="227233"/>
                  </a:moveTo>
                  <a:cubicBezTo>
                    <a:pt x="-7565" y="239933"/>
                    <a:pt x="113614" y="194954"/>
                    <a:pt x="162297" y="157383"/>
                  </a:cubicBezTo>
                  <a:cubicBezTo>
                    <a:pt x="210980" y="119812"/>
                    <a:pt x="284535" y="14508"/>
                    <a:pt x="292472" y="1808"/>
                  </a:cubicBezTo>
                  <a:cubicBezTo>
                    <a:pt x="300409" y="-10892"/>
                    <a:pt x="251726" y="46258"/>
                    <a:pt x="209922" y="81183"/>
                  </a:cubicBezTo>
                  <a:cubicBezTo>
                    <a:pt x="168118" y="116108"/>
                    <a:pt x="8309" y="214533"/>
                    <a:pt x="372" y="2272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8606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yPayフリマ｜椎名林檎/本能" hidden="1">
            <a:extLst>
              <a:ext uri="{FF2B5EF4-FFF2-40B4-BE49-F238E27FC236}">
                <a16:creationId xmlns:a16="http://schemas.microsoft.com/office/drawing/2014/main" id="{CB4D9EAD-09C2-46EA-8794-31FA36237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11111" r="14088" b="11508"/>
          <a:stretch/>
        </p:blipFill>
        <p:spPr bwMode="auto">
          <a:xfrm>
            <a:off x="-25888" y="1524742"/>
            <a:ext cx="9627088" cy="975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7" name="グループ化 1506">
            <a:extLst>
              <a:ext uri="{FF2B5EF4-FFF2-40B4-BE49-F238E27FC236}">
                <a16:creationId xmlns:a16="http://schemas.microsoft.com/office/drawing/2014/main" id="{01CE2407-85AA-4ED8-B6B0-819819DF2A01}"/>
              </a:ext>
            </a:extLst>
          </p:cNvPr>
          <p:cNvGrpSpPr/>
          <p:nvPr/>
        </p:nvGrpSpPr>
        <p:grpSpPr>
          <a:xfrm>
            <a:off x="-173282" y="1438950"/>
            <a:ext cx="9842947" cy="9126942"/>
            <a:chOff x="-173282" y="1438950"/>
            <a:chExt cx="9842947" cy="9126942"/>
          </a:xfrm>
        </p:grpSpPr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C23DFB58-21DA-45D7-917C-C3A3C770520E}"/>
                </a:ext>
              </a:extLst>
            </p:cNvPr>
            <p:cNvSpPr/>
            <p:nvPr/>
          </p:nvSpPr>
          <p:spPr>
            <a:xfrm>
              <a:off x="4759311" y="1512288"/>
              <a:ext cx="229109" cy="477804"/>
            </a:xfrm>
            <a:custGeom>
              <a:avLst/>
              <a:gdLst>
                <a:gd name="connsiteX0" fmla="*/ 198452 w 229109"/>
                <a:gd name="connsiteY0" fmla="*/ 600 h 477804"/>
                <a:gd name="connsiteX1" fmla="*/ 227027 w 229109"/>
                <a:gd name="connsiteY1" fmla="*/ 192687 h 477804"/>
                <a:gd name="connsiteX2" fmla="*/ 130189 w 229109"/>
                <a:gd name="connsiteY2" fmla="*/ 416525 h 477804"/>
                <a:gd name="connsiteX3" fmla="*/ 14 w 229109"/>
                <a:gd name="connsiteY3" fmla="*/ 476850 h 477804"/>
                <a:gd name="connsiteX4" fmla="*/ 122252 w 229109"/>
                <a:gd name="connsiteY4" fmla="*/ 383187 h 477804"/>
                <a:gd name="connsiteX5" fmla="*/ 220677 w 229109"/>
                <a:gd name="connsiteY5" fmla="*/ 140300 h 477804"/>
                <a:gd name="connsiteX6" fmla="*/ 198452 w 229109"/>
                <a:gd name="connsiteY6" fmla="*/ 600 h 47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109" h="477804">
                  <a:moveTo>
                    <a:pt x="198452" y="600"/>
                  </a:moveTo>
                  <a:cubicBezTo>
                    <a:pt x="199510" y="9331"/>
                    <a:pt x="238404" y="123366"/>
                    <a:pt x="227027" y="192687"/>
                  </a:cubicBezTo>
                  <a:cubicBezTo>
                    <a:pt x="215650" y="262008"/>
                    <a:pt x="168025" y="369164"/>
                    <a:pt x="130189" y="416525"/>
                  </a:cubicBezTo>
                  <a:cubicBezTo>
                    <a:pt x="92353" y="463886"/>
                    <a:pt x="1337" y="482406"/>
                    <a:pt x="14" y="476850"/>
                  </a:cubicBezTo>
                  <a:cubicBezTo>
                    <a:pt x="-1309" y="471294"/>
                    <a:pt x="85475" y="439279"/>
                    <a:pt x="122252" y="383187"/>
                  </a:cubicBezTo>
                  <a:cubicBezTo>
                    <a:pt x="159029" y="327095"/>
                    <a:pt x="206919" y="200360"/>
                    <a:pt x="220677" y="140300"/>
                  </a:cubicBezTo>
                  <a:cubicBezTo>
                    <a:pt x="234435" y="80240"/>
                    <a:pt x="197394" y="-8131"/>
                    <a:pt x="198452" y="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4EBF701B-5061-4F22-A2F7-DDFDC7373DD5}"/>
                </a:ext>
              </a:extLst>
            </p:cNvPr>
            <p:cNvSpPr/>
            <p:nvPr/>
          </p:nvSpPr>
          <p:spPr>
            <a:xfrm>
              <a:off x="4707483" y="1485667"/>
              <a:ext cx="259850" cy="653911"/>
            </a:xfrm>
            <a:custGeom>
              <a:avLst/>
              <a:gdLst>
                <a:gd name="connsiteX0" fmla="*/ 253455 w 259850"/>
                <a:gd name="connsiteY0" fmla="*/ 8171 h 653911"/>
                <a:gd name="connsiteX1" fmla="*/ 1042 w 259850"/>
                <a:gd name="connsiteY1" fmla="*/ 647933 h 653911"/>
                <a:gd name="connsiteX2" fmla="*/ 167730 w 259850"/>
                <a:gd name="connsiteY2" fmla="*/ 309796 h 653911"/>
                <a:gd name="connsiteX3" fmla="*/ 253455 w 259850"/>
                <a:gd name="connsiteY3" fmla="*/ 8171 h 6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50" h="653911">
                  <a:moveTo>
                    <a:pt x="253455" y="8171"/>
                  </a:moveTo>
                  <a:cubicBezTo>
                    <a:pt x="225674" y="64527"/>
                    <a:pt x="15329" y="597662"/>
                    <a:pt x="1042" y="647933"/>
                  </a:cubicBezTo>
                  <a:cubicBezTo>
                    <a:pt x="-13245" y="698204"/>
                    <a:pt x="123280" y="418010"/>
                    <a:pt x="167730" y="309796"/>
                  </a:cubicBezTo>
                  <a:cubicBezTo>
                    <a:pt x="212180" y="201582"/>
                    <a:pt x="281236" y="-48185"/>
                    <a:pt x="253455" y="81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0742CFA3-C766-4904-92D7-9C261059734E}"/>
                </a:ext>
              </a:extLst>
            </p:cNvPr>
            <p:cNvSpPr/>
            <p:nvPr/>
          </p:nvSpPr>
          <p:spPr>
            <a:xfrm>
              <a:off x="4634754" y="2128376"/>
              <a:ext cx="75359" cy="280031"/>
            </a:xfrm>
            <a:custGeom>
              <a:avLst/>
              <a:gdLst>
                <a:gd name="connsiteX0" fmla="*/ 75359 w 75359"/>
                <a:gd name="connsiteY0" fmla="*/ 462 h 280031"/>
                <a:gd name="connsiteX1" fmla="*/ 3921 w 75359"/>
                <a:gd name="connsiteY1" fmla="*/ 214774 h 280031"/>
                <a:gd name="connsiteX2" fmla="*/ 18209 w 75359"/>
                <a:gd name="connsiteY2" fmla="*/ 278274 h 280031"/>
                <a:gd name="connsiteX3" fmla="*/ 2334 w 75359"/>
                <a:gd name="connsiteY3" fmla="*/ 160799 h 280031"/>
                <a:gd name="connsiteX4" fmla="*/ 75359 w 75359"/>
                <a:gd name="connsiteY4" fmla="*/ 462 h 28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59" h="280031">
                  <a:moveTo>
                    <a:pt x="75359" y="462"/>
                  </a:moveTo>
                  <a:cubicBezTo>
                    <a:pt x="75623" y="9458"/>
                    <a:pt x="13446" y="168472"/>
                    <a:pt x="3921" y="214774"/>
                  </a:cubicBezTo>
                  <a:cubicBezTo>
                    <a:pt x="-5604" y="261076"/>
                    <a:pt x="18473" y="287270"/>
                    <a:pt x="18209" y="278274"/>
                  </a:cubicBezTo>
                  <a:cubicBezTo>
                    <a:pt x="17945" y="269278"/>
                    <a:pt x="-7720" y="205513"/>
                    <a:pt x="2334" y="160799"/>
                  </a:cubicBezTo>
                  <a:cubicBezTo>
                    <a:pt x="12388" y="116085"/>
                    <a:pt x="75095" y="-8534"/>
                    <a:pt x="75359" y="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60791940-4B98-4B07-AC9F-DA1B082F3251}"/>
                </a:ext>
              </a:extLst>
            </p:cNvPr>
            <p:cNvSpPr/>
            <p:nvPr/>
          </p:nvSpPr>
          <p:spPr>
            <a:xfrm>
              <a:off x="4560777" y="2385582"/>
              <a:ext cx="101776" cy="106461"/>
            </a:xfrm>
            <a:custGeom>
              <a:avLst/>
              <a:gdLst>
                <a:gd name="connsiteX0" fmla="*/ 81073 w 101776"/>
                <a:gd name="connsiteY0" fmla="*/ 431 h 106461"/>
                <a:gd name="connsiteX1" fmla="*/ 111 w 101776"/>
                <a:gd name="connsiteY1" fmla="*/ 90918 h 106461"/>
                <a:gd name="connsiteX2" fmla="*/ 101711 w 101776"/>
                <a:gd name="connsiteY2" fmla="*/ 103618 h 106461"/>
                <a:gd name="connsiteX3" fmla="*/ 15986 w 101776"/>
                <a:gd name="connsiteY3" fmla="*/ 102031 h 106461"/>
                <a:gd name="connsiteX4" fmla="*/ 42973 w 101776"/>
                <a:gd name="connsiteY4" fmla="*/ 57581 h 106461"/>
                <a:gd name="connsiteX5" fmla="*/ 81073 w 101776"/>
                <a:gd name="connsiteY5" fmla="*/ 431 h 10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76" h="106461">
                  <a:moveTo>
                    <a:pt x="81073" y="431"/>
                  </a:moveTo>
                  <a:cubicBezTo>
                    <a:pt x="73929" y="5987"/>
                    <a:pt x="-3329" y="73720"/>
                    <a:pt x="111" y="90918"/>
                  </a:cubicBezTo>
                  <a:cubicBezTo>
                    <a:pt x="3551" y="108116"/>
                    <a:pt x="99065" y="101766"/>
                    <a:pt x="101711" y="103618"/>
                  </a:cubicBezTo>
                  <a:cubicBezTo>
                    <a:pt x="104357" y="105470"/>
                    <a:pt x="25776" y="109704"/>
                    <a:pt x="15986" y="102031"/>
                  </a:cubicBezTo>
                  <a:cubicBezTo>
                    <a:pt x="6196" y="94358"/>
                    <a:pt x="33183" y="70546"/>
                    <a:pt x="42973" y="57581"/>
                  </a:cubicBezTo>
                  <a:cubicBezTo>
                    <a:pt x="52762" y="44616"/>
                    <a:pt x="88217" y="-5125"/>
                    <a:pt x="81073" y="4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09F736E7-4335-46D2-9288-8546FFA10745}"/>
                </a:ext>
              </a:extLst>
            </p:cNvPr>
            <p:cNvSpPr/>
            <p:nvPr/>
          </p:nvSpPr>
          <p:spPr>
            <a:xfrm>
              <a:off x="4378104" y="2506572"/>
              <a:ext cx="186433" cy="353305"/>
            </a:xfrm>
            <a:custGeom>
              <a:avLst/>
              <a:gdLst>
                <a:gd name="connsiteX0" fmla="*/ 185959 w 186433"/>
                <a:gd name="connsiteY0" fmla="*/ 91 h 353305"/>
                <a:gd name="connsiteX1" fmla="*/ 116109 w 186433"/>
                <a:gd name="connsiteY1" fmla="*/ 173128 h 353305"/>
                <a:gd name="connsiteX2" fmla="*/ 133571 w 186433"/>
                <a:gd name="connsiteY2" fmla="*/ 236628 h 353305"/>
                <a:gd name="connsiteX3" fmla="*/ 108171 w 186433"/>
                <a:gd name="connsiteY3" fmla="*/ 260441 h 353305"/>
                <a:gd name="connsiteX4" fmla="*/ 221 w 186433"/>
                <a:gd name="connsiteY4" fmla="*/ 350928 h 353305"/>
                <a:gd name="connsiteX5" fmla="*/ 139921 w 186433"/>
                <a:gd name="connsiteY5" fmla="*/ 152491 h 353305"/>
                <a:gd name="connsiteX6" fmla="*/ 185959 w 186433"/>
                <a:gd name="connsiteY6" fmla="*/ 91 h 35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433" h="353305">
                  <a:moveTo>
                    <a:pt x="185959" y="91"/>
                  </a:moveTo>
                  <a:cubicBezTo>
                    <a:pt x="181990" y="3530"/>
                    <a:pt x="124840" y="133705"/>
                    <a:pt x="116109" y="173128"/>
                  </a:cubicBezTo>
                  <a:cubicBezTo>
                    <a:pt x="107378" y="212551"/>
                    <a:pt x="134894" y="222076"/>
                    <a:pt x="133571" y="236628"/>
                  </a:cubicBezTo>
                  <a:cubicBezTo>
                    <a:pt x="132248" y="251180"/>
                    <a:pt x="130396" y="241391"/>
                    <a:pt x="108171" y="260441"/>
                  </a:cubicBezTo>
                  <a:cubicBezTo>
                    <a:pt x="85946" y="279491"/>
                    <a:pt x="-5071" y="368920"/>
                    <a:pt x="221" y="350928"/>
                  </a:cubicBezTo>
                  <a:cubicBezTo>
                    <a:pt x="5513" y="332936"/>
                    <a:pt x="111346" y="214139"/>
                    <a:pt x="139921" y="152491"/>
                  </a:cubicBezTo>
                  <a:cubicBezTo>
                    <a:pt x="168496" y="90843"/>
                    <a:pt x="189928" y="-3348"/>
                    <a:pt x="185959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: 図形 1414">
              <a:extLst>
                <a:ext uri="{FF2B5EF4-FFF2-40B4-BE49-F238E27FC236}">
                  <a16:creationId xmlns:a16="http://schemas.microsoft.com/office/drawing/2014/main" id="{EDF4C4B1-A50E-4EDA-BBB7-0D19462A089D}"/>
                </a:ext>
              </a:extLst>
            </p:cNvPr>
            <p:cNvSpPr/>
            <p:nvPr/>
          </p:nvSpPr>
          <p:spPr>
            <a:xfrm>
              <a:off x="4383040" y="2713423"/>
              <a:ext cx="142434" cy="221738"/>
            </a:xfrm>
            <a:custGeom>
              <a:avLst/>
              <a:gdLst>
                <a:gd name="connsiteX0" fmla="*/ 115935 w 142434"/>
                <a:gd name="connsiteY0" fmla="*/ 1202 h 221738"/>
                <a:gd name="connsiteX1" fmla="*/ 141335 w 142434"/>
                <a:gd name="connsiteY1" fmla="*/ 113915 h 221738"/>
                <a:gd name="connsiteX2" fmla="*/ 73073 w 142434"/>
                <a:gd name="connsiteY2" fmla="*/ 220277 h 221738"/>
                <a:gd name="connsiteX3" fmla="*/ 48 w 142434"/>
                <a:gd name="connsiteY3" fmla="*/ 177415 h 221738"/>
                <a:gd name="connsiteX4" fmla="*/ 84185 w 142434"/>
                <a:gd name="connsiteY4" fmla="*/ 201227 h 221738"/>
                <a:gd name="connsiteX5" fmla="*/ 123873 w 142434"/>
                <a:gd name="connsiteY5" fmla="*/ 120265 h 221738"/>
                <a:gd name="connsiteX6" fmla="*/ 125460 w 142434"/>
                <a:gd name="connsiteY6" fmla="*/ 56765 h 221738"/>
                <a:gd name="connsiteX7" fmla="*/ 115935 w 142434"/>
                <a:gd name="connsiteY7" fmla="*/ 1202 h 22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434" h="221738">
                  <a:moveTo>
                    <a:pt x="115935" y="1202"/>
                  </a:moveTo>
                  <a:cubicBezTo>
                    <a:pt x="118581" y="10727"/>
                    <a:pt x="148479" y="77403"/>
                    <a:pt x="141335" y="113915"/>
                  </a:cubicBezTo>
                  <a:cubicBezTo>
                    <a:pt x="134191" y="150428"/>
                    <a:pt x="96621" y="209694"/>
                    <a:pt x="73073" y="220277"/>
                  </a:cubicBezTo>
                  <a:cubicBezTo>
                    <a:pt x="49525" y="230860"/>
                    <a:pt x="-1804" y="180590"/>
                    <a:pt x="48" y="177415"/>
                  </a:cubicBezTo>
                  <a:cubicBezTo>
                    <a:pt x="1900" y="174240"/>
                    <a:pt x="63548" y="210752"/>
                    <a:pt x="84185" y="201227"/>
                  </a:cubicBezTo>
                  <a:cubicBezTo>
                    <a:pt x="104822" y="191702"/>
                    <a:pt x="116994" y="144342"/>
                    <a:pt x="123873" y="120265"/>
                  </a:cubicBezTo>
                  <a:cubicBezTo>
                    <a:pt x="130752" y="96188"/>
                    <a:pt x="125460" y="72111"/>
                    <a:pt x="125460" y="56765"/>
                  </a:cubicBezTo>
                  <a:cubicBezTo>
                    <a:pt x="125460" y="41419"/>
                    <a:pt x="113289" y="-8323"/>
                    <a:pt x="115935" y="1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: 図形 1427">
              <a:extLst>
                <a:ext uri="{FF2B5EF4-FFF2-40B4-BE49-F238E27FC236}">
                  <a16:creationId xmlns:a16="http://schemas.microsoft.com/office/drawing/2014/main" id="{78D5B774-F6BB-4D98-B6E2-A0C0000A8F19}"/>
                </a:ext>
              </a:extLst>
            </p:cNvPr>
            <p:cNvSpPr/>
            <p:nvPr/>
          </p:nvSpPr>
          <p:spPr>
            <a:xfrm>
              <a:off x="4402136" y="2722525"/>
              <a:ext cx="185661" cy="241141"/>
            </a:xfrm>
            <a:custGeom>
              <a:avLst/>
              <a:gdLst>
                <a:gd name="connsiteX0" fmla="*/ 153989 w 185661"/>
                <a:gd name="connsiteY0" fmla="*/ 38 h 241141"/>
                <a:gd name="connsiteX1" fmla="*/ 184152 w 185661"/>
                <a:gd name="connsiteY1" fmla="*/ 92113 h 241141"/>
                <a:gd name="connsiteX2" fmla="*/ 98427 w 185661"/>
                <a:gd name="connsiteY2" fmla="*/ 223875 h 241141"/>
                <a:gd name="connsiteX3" fmla="*/ 88902 w 185661"/>
                <a:gd name="connsiteY3" fmla="*/ 239750 h 241141"/>
                <a:gd name="connsiteX4" fmla="*/ 2 w 185661"/>
                <a:gd name="connsiteY4" fmla="*/ 225463 h 241141"/>
                <a:gd name="connsiteX5" fmla="*/ 92077 w 185661"/>
                <a:gd name="connsiteY5" fmla="*/ 217525 h 241141"/>
                <a:gd name="connsiteX6" fmla="*/ 165102 w 185661"/>
                <a:gd name="connsiteY6" fmla="*/ 82588 h 241141"/>
                <a:gd name="connsiteX7" fmla="*/ 153989 w 185661"/>
                <a:gd name="connsiteY7" fmla="*/ 38 h 2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661" h="241141">
                  <a:moveTo>
                    <a:pt x="153989" y="38"/>
                  </a:moveTo>
                  <a:cubicBezTo>
                    <a:pt x="157164" y="1625"/>
                    <a:pt x="193412" y="54807"/>
                    <a:pt x="184152" y="92113"/>
                  </a:cubicBezTo>
                  <a:cubicBezTo>
                    <a:pt x="174892" y="129419"/>
                    <a:pt x="114302" y="199269"/>
                    <a:pt x="98427" y="223875"/>
                  </a:cubicBezTo>
                  <a:cubicBezTo>
                    <a:pt x="82552" y="248481"/>
                    <a:pt x="105306" y="239485"/>
                    <a:pt x="88902" y="239750"/>
                  </a:cubicBezTo>
                  <a:cubicBezTo>
                    <a:pt x="72498" y="240015"/>
                    <a:pt x="-527" y="229167"/>
                    <a:pt x="2" y="225463"/>
                  </a:cubicBezTo>
                  <a:cubicBezTo>
                    <a:pt x="531" y="221759"/>
                    <a:pt x="64560" y="241337"/>
                    <a:pt x="92077" y="217525"/>
                  </a:cubicBezTo>
                  <a:cubicBezTo>
                    <a:pt x="119594" y="193713"/>
                    <a:pt x="154519" y="118307"/>
                    <a:pt x="165102" y="82588"/>
                  </a:cubicBezTo>
                  <a:cubicBezTo>
                    <a:pt x="175685" y="46869"/>
                    <a:pt x="150814" y="-1549"/>
                    <a:pt x="153989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: 図形 1428">
              <a:extLst>
                <a:ext uri="{FF2B5EF4-FFF2-40B4-BE49-F238E27FC236}">
                  <a16:creationId xmlns:a16="http://schemas.microsoft.com/office/drawing/2014/main" id="{91BD482D-87E6-4D65-8A47-601A6753C6EF}"/>
                </a:ext>
              </a:extLst>
            </p:cNvPr>
            <p:cNvSpPr/>
            <p:nvPr/>
          </p:nvSpPr>
          <p:spPr>
            <a:xfrm>
              <a:off x="4609863" y="2561718"/>
              <a:ext cx="305255" cy="96309"/>
            </a:xfrm>
            <a:custGeom>
              <a:avLst/>
              <a:gdLst>
                <a:gd name="connsiteX0" fmla="*/ 17700 w 305255"/>
                <a:gd name="connsiteY0" fmla="*/ 94170 h 96309"/>
                <a:gd name="connsiteX1" fmla="*/ 305037 w 305255"/>
                <a:gd name="connsiteY1" fmla="*/ 507 h 96309"/>
                <a:gd name="connsiteX2" fmla="*/ 63737 w 305255"/>
                <a:gd name="connsiteY2" fmla="*/ 59245 h 96309"/>
                <a:gd name="connsiteX3" fmla="*/ 17700 w 305255"/>
                <a:gd name="connsiteY3" fmla="*/ 94170 h 9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255" h="96309">
                  <a:moveTo>
                    <a:pt x="17700" y="94170"/>
                  </a:moveTo>
                  <a:cubicBezTo>
                    <a:pt x="57917" y="84380"/>
                    <a:pt x="297364" y="6328"/>
                    <a:pt x="305037" y="507"/>
                  </a:cubicBezTo>
                  <a:cubicBezTo>
                    <a:pt x="312710" y="-5314"/>
                    <a:pt x="116125" y="40459"/>
                    <a:pt x="63737" y="59245"/>
                  </a:cubicBezTo>
                  <a:cubicBezTo>
                    <a:pt x="11349" y="78030"/>
                    <a:pt x="-22517" y="103960"/>
                    <a:pt x="17700" y="94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: 図形 1429">
              <a:extLst>
                <a:ext uri="{FF2B5EF4-FFF2-40B4-BE49-F238E27FC236}">
                  <a16:creationId xmlns:a16="http://schemas.microsoft.com/office/drawing/2014/main" id="{0DC27998-FFCA-4926-9A81-69505FFA2CAC}"/>
                </a:ext>
              </a:extLst>
            </p:cNvPr>
            <p:cNvSpPr/>
            <p:nvPr/>
          </p:nvSpPr>
          <p:spPr>
            <a:xfrm>
              <a:off x="4580429" y="2532059"/>
              <a:ext cx="150370" cy="238535"/>
            </a:xfrm>
            <a:custGeom>
              <a:avLst/>
              <a:gdLst>
                <a:gd name="connsiteX0" fmla="*/ 45546 w 150370"/>
                <a:gd name="connsiteY0" fmla="*/ 238129 h 238535"/>
                <a:gd name="connsiteX1" fmla="*/ 31259 w 150370"/>
                <a:gd name="connsiteY1" fmla="*/ 71441 h 238535"/>
                <a:gd name="connsiteX2" fmla="*/ 150321 w 150370"/>
                <a:gd name="connsiteY2" fmla="*/ 4 h 238535"/>
                <a:gd name="connsiteX3" fmla="*/ 15384 w 150370"/>
                <a:gd name="connsiteY3" fmla="*/ 68266 h 238535"/>
                <a:gd name="connsiteX4" fmla="*/ 7446 w 150370"/>
                <a:gd name="connsiteY4" fmla="*/ 115891 h 238535"/>
                <a:gd name="connsiteX5" fmla="*/ 45546 w 150370"/>
                <a:gd name="connsiteY5" fmla="*/ 238129 h 23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370" h="238535">
                  <a:moveTo>
                    <a:pt x="45546" y="238129"/>
                  </a:moveTo>
                  <a:cubicBezTo>
                    <a:pt x="49515" y="230721"/>
                    <a:pt x="13796" y="111128"/>
                    <a:pt x="31259" y="71441"/>
                  </a:cubicBezTo>
                  <a:cubicBezTo>
                    <a:pt x="48722" y="31753"/>
                    <a:pt x="152967" y="533"/>
                    <a:pt x="150321" y="4"/>
                  </a:cubicBezTo>
                  <a:cubicBezTo>
                    <a:pt x="147675" y="-525"/>
                    <a:pt x="39196" y="48952"/>
                    <a:pt x="15384" y="68266"/>
                  </a:cubicBezTo>
                  <a:cubicBezTo>
                    <a:pt x="-8428" y="87580"/>
                    <a:pt x="831" y="82024"/>
                    <a:pt x="7446" y="115891"/>
                  </a:cubicBezTo>
                  <a:cubicBezTo>
                    <a:pt x="14060" y="149758"/>
                    <a:pt x="41577" y="245537"/>
                    <a:pt x="45546" y="238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: 図形 1430">
              <a:extLst>
                <a:ext uri="{FF2B5EF4-FFF2-40B4-BE49-F238E27FC236}">
                  <a16:creationId xmlns:a16="http://schemas.microsoft.com/office/drawing/2014/main" id="{D642833A-C8CD-4FCB-AC09-86A888500F59}"/>
                </a:ext>
              </a:extLst>
            </p:cNvPr>
            <p:cNvSpPr/>
            <p:nvPr/>
          </p:nvSpPr>
          <p:spPr>
            <a:xfrm>
              <a:off x="4697051" y="2192257"/>
              <a:ext cx="308196" cy="455949"/>
            </a:xfrm>
            <a:custGeom>
              <a:avLst/>
              <a:gdLst>
                <a:gd name="connsiteX0" fmla="*/ 362 w 308196"/>
                <a:gd name="connsiteY0" fmla="*/ 81 h 455949"/>
                <a:gd name="connsiteX1" fmla="*/ 63862 w 308196"/>
                <a:gd name="connsiteY1" fmla="*/ 77868 h 455949"/>
                <a:gd name="connsiteX2" fmla="*/ 230549 w 308196"/>
                <a:gd name="connsiteY2" fmla="*/ 27068 h 455949"/>
                <a:gd name="connsiteX3" fmla="*/ 128949 w 308196"/>
                <a:gd name="connsiteY3" fmla="*/ 179468 h 455949"/>
                <a:gd name="connsiteX4" fmla="*/ 103549 w 308196"/>
                <a:gd name="connsiteY4" fmla="*/ 260431 h 455949"/>
                <a:gd name="connsiteX5" fmla="*/ 173399 w 308196"/>
                <a:gd name="connsiteY5" fmla="*/ 325518 h 455949"/>
                <a:gd name="connsiteX6" fmla="*/ 306749 w 308196"/>
                <a:gd name="connsiteY6" fmla="*/ 455693 h 455949"/>
                <a:gd name="connsiteX7" fmla="*/ 79737 w 308196"/>
                <a:gd name="connsiteY7" fmla="*/ 289006 h 455949"/>
                <a:gd name="connsiteX8" fmla="*/ 71799 w 308196"/>
                <a:gd name="connsiteY8" fmla="*/ 239793 h 455949"/>
                <a:gd name="connsiteX9" fmla="*/ 198799 w 308196"/>
                <a:gd name="connsiteY9" fmla="*/ 50881 h 455949"/>
                <a:gd name="connsiteX10" fmla="*/ 87674 w 308196"/>
                <a:gd name="connsiteY10" fmla="*/ 95331 h 455949"/>
                <a:gd name="connsiteX11" fmla="*/ 362 w 308196"/>
                <a:gd name="connsiteY11" fmla="*/ 81 h 45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8196" h="455949">
                  <a:moveTo>
                    <a:pt x="362" y="81"/>
                  </a:moveTo>
                  <a:cubicBezTo>
                    <a:pt x="-3607" y="-2830"/>
                    <a:pt x="25498" y="73370"/>
                    <a:pt x="63862" y="77868"/>
                  </a:cubicBezTo>
                  <a:cubicBezTo>
                    <a:pt x="102226" y="82366"/>
                    <a:pt x="219701" y="10135"/>
                    <a:pt x="230549" y="27068"/>
                  </a:cubicBezTo>
                  <a:cubicBezTo>
                    <a:pt x="241397" y="44001"/>
                    <a:pt x="150116" y="140574"/>
                    <a:pt x="128949" y="179468"/>
                  </a:cubicBezTo>
                  <a:cubicBezTo>
                    <a:pt x="107782" y="218362"/>
                    <a:pt x="96141" y="236089"/>
                    <a:pt x="103549" y="260431"/>
                  </a:cubicBezTo>
                  <a:cubicBezTo>
                    <a:pt x="110957" y="284773"/>
                    <a:pt x="139532" y="292974"/>
                    <a:pt x="173399" y="325518"/>
                  </a:cubicBezTo>
                  <a:cubicBezTo>
                    <a:pt x="207266" y="358062"/>
                    <a:pt x="322359" y="461778"/>
                    <a:pt x="306749" y="455693"/>
                  </a:cubicBezTo>
                  <a:cubicBezTo>
                    <a:pt x="291139" y="449608"/>
                    <a:pt x="118895" y="324989"/>
                    <a:pt x="79737" y="289006"/>
                  </a:cubicBezTo>
                  <a:cubicBezTo>
                    <a:pt x="40579" y="253023"/>
                    <a:pt x="51955" y="279480"/>
                    <a:pt x="71799" y="239793"/>
                  </a:cubicBezTo>
                  <a:cubicBezTo>
                    <a:pt x="91643" y="200106"/>
                    <a:pt x="196153" y="74958"/>
                    <a:pt x="198799" y="50881"/>
                  </a:cubicBezTo>
                  <a:cubicBezTo>
                    <a:pt x="201445" y="26804"/>
                    <a:pt x="123128" y="98506"/>
                    <a:pt x="87674" y="95331"/>
                  </a:cubicBezTo>
                  <a:cubicBezTo>
                    <a:pt x="52220" y="92156"/>
                    <a:pt x="4331" y="2992"/>
                    <a:pt x="362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: 図形 1431">
              <a:extLst>
                <a:ext uri="{FF2B5EF4-FFF2-40B4-BE49-F238E27FC236}">
                  <a16:creationId xmlns:a16="http://schemas.microsoft.com/office/drawing/2014/main" id="{48C0EDD4-ECC9-42AC-A88B-9C37A819E064}"/>
                </a:ext>
              </a:extLst>
            </p:cNvPr>
            <p:cNvSpPr/>
            <p:nvPr/>
          </p:nvSpPr>
          <p:spPr>
            <a:xfrm>
              <a:off x="5065118" y="1506393"/>
              <a:ext cx="302220" cy="506464"/>
            </a:xfrm>
            <a:custGeom>
              <a:avLst/>
              <a:gdLst>
                <a:gd name="connsiteX0" fmla="*/ 302220 w 302220"/>
                <a:gd name="connsiteY0" fmla="*/ 145 h 506464"/>
                <a:gd name="connsiteX1" fmla="*/ 76795 w 302220"/>
                <a:gd name="connsiteY1" fmla="*/ 266845 h 506464"/>
                <a:gd name="connsiteX2" fmla="*/ 8532 w 302220"/>
                <a:gd name="connsiteY2" fmla="*/ 503382 h 506464"/>
                <a:gd name="connsiteX3" fmla="*/ 8532 w 302220"/>
                <a:gd name="connsiteY3" fmla="*/ 390670 h 506464"/>
                <a:gd name="connsiteX4" fmla="*/ 76795 w 302220"/>
                <a:gd name="connsiteY4" fmla="*/ 231920 h 506464"/>
                <a:gd name="connsiteX5" fmla="*/ 302220 w 302220"/>
                <a:gd name="connsiteY5" fmla="*/ 145 h 50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220" h="506464">
                  <a:moveTo>
                    <a:pt x="302220" y="145"/>
                  </a:moveTo>
                  <a:cubicBezTo>
                    <a:pt x="302220" y="5966"/>
                    <a:pt x="125743" y="182972"/>
                    <a:pt x="76795" y="266845"/>
                  </a:cubicBezTo>
                  <a:cubicBezTo>
                    <a:pt x="27847" y="350718"/>
                    <a:pt x="19909" y="482745"/>
                    <a:pt x="8532" y="503382"/>
                  </a:cubicBezTo>
                  <a:cubicBezTo>
                    <a:pt x="-2845" y="524020"/>
                    <a:pt x="-2845" y="435914"/>
                    <a:pt x="8532" y="390670"/>
                  </a:cubicBezTo>
                  <a:cubicBezTo>
                    <a:pt x="19909" y="345426"/>
                    <a:pt x="28905" y="299653"/>
                    <a:pt x="76795" y="231920"/>
                  </a:cubicBezTo>
                  <a:cubicBezTo>
                    <a:pt x="124685" y="164187"/>
                    <a:pt x="302220" y="-5676"/>
                    <a:pt x="302220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: 図形 1432">
              <a:extLst>
                <a:ext uri="{FF2B5EF4-FFF2-40B4-BE49-F238E27FC236}">
                  <a16:creationId xmlns:a16="http://schemas.microsoft.com/office/drawing/2014/main" id="{F500B9A0-F244-4EAE-B3D7-466D46496F7F}"/>
                </a:ext>
              </a:extLst>
            </p:cNvPr>
            <p:cNvSpPr/>
            <p:nvPr/>
          </p:nvSpPr>
          <p:spPr>
            <a:xfrm>
              <a:off x="4794061" y="1991874"/>
              <a:ext cx="270238" cy="265111"/>
            </a:xfrm>
            <a:custGeom>
              <a:avLst/>
              <a:gdLst>
                <a:gd name="connsiteX0" fmla="*/ 270064 w 270238"/>
                <a:gd name="connsiteY0" fmla="*/ 439 h 265111"/>
                <a:gd name="connsiteX1" fmla="*/ 146239 w 270238"/>
                <a:gd name="connsiteY1" fmla="*/ 144901 h 265111"/>
                <a:gd name="connsiteX2" fmla="*/ 189 w 270238"/>
                <a:gd name="connsiteY2" fmla="*/ 263964 h 265111"/>
                <a:gd name="connsiteX3" fmla="*/ 119252 w 270238"/>
                <a:gd name="connsiteY3" fmla="*/ 194114 h 265111"/>
                <a:gd name="connsiteX4" fmla="*/ 270064 w 270238"/>
                <a:gd name="connsiteY4" fmla="*/ 439 h 26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238" h="265111">
                  <a:moveTo>
                    <a:pt x="270064" y="439"/>
                  </a:moveTo>
                  <a:cubicBezTo>
                    <a:pt x="274562" y="-7763"/>
                    <a:pt x="191218" y="100980"/>
                    <a:pt x="146239" y="144901"/>
                  </a:cubicBezTo>
                  <a:cubicBezTo>
                    <a:pt x="101260" y="188822"/>
                    <a:pt x="4687" y="255762"/>
                    <a:pt x="189" y="263964"/>
                  </a:cubicBezTo>
                  <a:cubicBezTo>
                    <a:pt x="-4309" y="272166"/>
                    <a:pt x="72156" y="235124"/>
                    <a:pt x="119252" y="194114"/>
                  </a:cubicBezTo>
                  <a:cubicBezTo>
                    <a:pt x="166348" y="153104"/>
                    <a:pt x="265566" y="8641"/>
                    <a:pt x="270064" y="4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: 図形 1433">
              <a:extLst>
                <a:ext uri="{FF2B5EF4-FFF2-40B4-BE49-F238E27FC236}">
                  <a16:creationId xmlns:a16="http://schemas.microsoft.com/office/drawing/2014/main" id="{E11246D5-F5D3-4172-9D2D-487F88286259}"/>
                </a:ext>
              </a:extLst>
            </p:cNvPr>
            <p:cNvSpPr/>
            <p:nvPr/>
          </p:nvSpPr>
          <p:spPr>
            <a:xfrm>
              <a:off x="5236134" y="2053167"/>
              <a:ext cx="3512288" cy="499746"/>
            </a:xfrm>
            <a:custGeom>
              <a:avLst/>
              <a:gdLst>
                <a:gd name="connsiteX0" fmla="*/ 135966 w 3512288"/>
                <a:gd name="connsiteY0" fmla="*/ 0 h 499746"/>
                <a:gd name="connsiteX1" fmla="*/ 203699 w 3512288"/>
                <a:gd name="connsiteY1" fmla="*/ 12700 h 499746"/>
                <a:gd name="connsiteX2" fmla="*/ 1918199 w 3512288"/>
                <a:gd name="connsiteY2" fmla="*/ 325966 h 499746"/>
                <a:gd name="connsiteX3" fmla="*/ 3031566 w 3512288"/>
                <a:gd name="connsiteY3" fmla="*/ 486833 h 499746"/>
                <a:gd name="connsiteX4" fmla="*/ 3509933 w 3512288"/>
                <a:gd name="connsiteY4" fmla="*/ 486833 h 499746"/>
                <a:gd name="connsiteX5" fmla="*/ 2857999 w 3512288"/>
                <a:gd name="connsiteY5" fmla="*/ 461433 h 499746"/>
                <a:gd name="connsiteX6" fmla="*/ 1088466 w 3512288"/>
                <a:gd name="connsiteY6" fmla="*/ 135466 h 499746"/>
                <a:gd name="connsiteX7" fmla="*/ 85166 w 3512288"/>
                <a:gd name="connsiteY7" fmla="*/ 16933 h 499746"/>
                <a:gd name="connsiteX8" fmla="*/ 135966 w 3512288"/>
                <a:gd name="connsiteY8" fmla="*/ 0 h 49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2288" h="499746">
                  <a:moveTo>
                    <a:pt x="135966" y="0"/>
                  </a:moveTo>
                  <a:lnTo>
                    <a:pt x="203699" y="12700"/>
                  </a:lnTo>
                  <a:lnTo>
                    <a:pt x="1918199" y="325966"/>
                  </a:lnTo>
                  <a:cubicBezTo>
                    <a:pt x="2389510" y="404988"/>
                    <a:pt x="2766277" y="460022"/>
                    <a:pt x="3031566" y="486833"/>
                  </a:cubicBezTo>
                  <a:cubicBezTo>
                    <a:pt x="3296855" y="513644"/>
                    <a:pt x="3538861" y="491066"/>
                    <a:pt x="3509933" y="486833"/>
                  </a:cubicBezTo>
                  <a:cubicBezTo>
                    <a:pt x="3481005" y="482600"/>
                    <a:pt x="3261577" y="519994"/>
                    <a:pt x="2857999" y="461433"/>
                  </a:cubicBezTo>
                  <a:cubicBezTo>
                    <a:pt x="2454421" y="402872"/>
                    <a:pt x="1550605" y="209549"/>
                    <a:pt x="1088466" y="135466"/>
                  </a:cubicBezTo>
                  <a:cubicBezTo>
                    <a:pt x="626327" y="61383"/>
                    <a:pt x="246738" y="38100"/>
                    <a:pt x="85166" y="16933"/>
                  </a:cubicBezTo>
                  <a:cubicBezTo>
                    <a:pt x="-76406" y="-4234"/>
                    <a:pt x="21313" y="2116"/>
                    <a:pt x="13596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: 図形 1434">
              <a:extLst>
                <a:ext uri="{FF2B5EF4-FFF2-40B4-BE49-F238E27FC236}">
                  <a16:creationId xmlns:a16="http://schemas.microsoft.com/office/drawing/2014/main" id="{49C24DB6-B298-426D-8C23-B5CF432BD729}"/>
                </a:ext>
              </a:extLst>
            </p:cNvPr>
            <p:cNvSpPr/>
            <p:nvPr/>
          </p:nvSpPr>
          <p:spPr>
            <a:xfrm>
              <a:off x="5147307" y="2070336"/>
              <a:ext cx="3556426" cy="486597"/>
            </a:xfrm>
            <a:custGeom>
              <a:avLst/>
              <a:gdLst>
                <a:gd name="connsiteX0" fmla="*/ 173993 w 3556426"/>
                <a:gd name="connsiteY0" fmla="*/ 33631 h 486597"/>
                <a:gd name="connsiteX1" fmla="*/ 1697993 w 3556426"/>
                <a:gd name="connsiteY1" fmla="*/ 325731 h 486597"/>
                <a:gd name="connsiteX2" fmla="*/ 2434593 w 3556426"/>
                <a:gd name="connsiteY2" fmla="*/ 389231 h 486597"/>
                <a:gd name="connsiteX3" fmla="*/ 3556426 w 3556426"/>
                <a:gd name="connsiteY3" fmla="*/ 486597 h 486597"/>
                <a:gd name="connsiteX4" fmla="*/ 1930826 w 3556426"/>
                <a:gd name="connsiteY4" fmla="*/ 355364 h 486597"/>
                <a:gd name="connsiteX5" fmla="*/ 935993 w 3556426"/>
                <a:gd name="connsiteY5" fmla="*/ 194497 h 486597"/>
                <a:gd name="connsiteX6" fmla="*/ 118960 w 3556426"/>
                <a:gd name="connsiteY6" fmla="*/ 25164 h 486597"/>
                <a:gd name="connsiteX7" fmla="*/ 173993 w 3556426"/>
                <a:gd name="connsiteY7" fmla="*/ 33631 h 48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426" h="486597">
                  <a:moveTo>
                    <a:pt x="173993" y="33631"/>
                  </a:moveTo>
                  <a:cubicBezTo>
                    <a:pt x="437165" y="83725"/>
                    <a:pt x="1321226" y="266464"/>
                    <a:pt x="1697993" y="325731"/>
                  </a:cubicBezTo>
                  <a:cubicBezTo>
                    <a:pt x="2074760" y="384998"/>
                    <a:pt x="2434593" y="389231"/>
                    <a:pt x="2434593" y="389231"/>
                  </a:cubicBezTo>
                  <a:lnTo>
                    <a:pt x="3556426" y="486597"/>
                  </a:lnTo>
                  <a:cubicBezTo>
                    <a:pt x="3472465" y="480952"/>
                    <a:pt x="2367565" y="404047"/>
                    <a:pt x="1930826" y="355364"/>
                  </a:cubicBezTo>
                  <a:cubicBezTo>
                    <a:pt x="1494087" y="306681"/>
                    <a:pt x="1237971" y="249530"/>
                    <a:pt x="935993" y="194497"/>
                  </a:cubicBezTo>
                  <a:cubicBezTo>
                    <a:pt x="634015" y="139464"/>
                    <a:pt x="245960" y="53386"/>
                    <a:pt x="118960" y="25164"/>
                  </a:cubicBezTo>
                  <a:cubicBezTo>
                    <a:pt x="-8040" y="-3058"/>
                    <a:pt x="-89179" y="-16463"/>
                    <a:pt x="173993" y="33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: 図形 1435">
              <a:extLst>
                <a:ext uri="{FF2B5EF4-FFF2-40B4-BE49-F238E27FC236}">
                  <a16:creationId xmlns:a16="http://schemas.microsoft.com/office/drawing/2014/main" id="{B9937981-6D01-40CD-BEFF-FC8411FB520A}"/>
                </a:ext>
              </a:extLst>
            </p:cNvPr>
            <p:cNvSpPr/>
            <p:nvPr/>
          </p:nvSpPr>
          <p:spPr>
            <a:xfrm>
              <a:off x="5299193" y="2101158"/>
              <a:ext cx="1322557" cy="964827"/>
            </a:xfrm>
            <a:custGeom>
              <a:avLst/>
              <a:gdLst>
                <a:gd name="connsiteX0" fmla="*/ 17874 w 1322557"/>
                <a:gd name="connsiteY0" fmla="*/ 15509 h 964827"/>
                <a:gd name="connsiteX1" fmla="*/ 72907 w 1322557"/>
                <a:gd name="connsiteY1" fmla="*/ 45142 h 964827"/>
                <a:gd name="connsiteX2" fmla="*/ 1084674 w 1322557"/>
                <a:gd name="connsiteY2" fmla="*/ 764809 h 964827"/>
                <a:gd name="connsiteX3" fmla="*/ 1321740 w 1322557"/>
                <a:gd name="connsiteY3" fmla="*/ 963775 h 964827"/>
                <a:gd name="connsiteX4" fmla="*/ 1139707 w 1322557"/>
                <a:gd name="connsiteY4" fmla="*/ 824075 h 964827"/>
                <a:gd name="connsiteX5" fmla="*/ 585140 w 1322557"/>
                <a:gd name="connsiteY5" fmla="*/ 430375 h 964827"/>
                <a:gd name="connsiteX6" fmla="*/ 17874 w 1322557"/>
                <a:gd name="connsiteY6" fmla="*/ 15509 h 96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2557" h="964827">
                  <a:moveTo>
                    <a:pt x="17874" y="15509"/>
                  </a:moveTo>
                  <a:cubicBezTo>
                    <a:pt x="-43510" y="-32116"/>
                    <a:pt x="72907" y="45142"/>
                    <a:pt x="72907" y="45142"/>
                  </a:cubicBezTo>
                  <a:lnTo>
                    <a:pt x="1084674" y="764809"/>
                  </a:lnTo>
                  <a:cubicBezTo>
                    <a:pt x="1292813" y="917914"/>
                    <a:pt x="1312568" y="953897"/>
                    <a:pt x="1321740" y="963775"/>
                  </a:cubicBezTo>
                  <a:cubicBezTo>
                    <a:pt x="1330912" y="973653"/>
                    <a:pt x="1262474" y="912975"/>
                    <a:pt x="1139707" y="824075"/>
                  </a:cubicBezTo>
                  <a:cubicBezTo>
                    <a:pt x="1016940" y="735175"/>
                    <a:pt x="765762" y="563019"/>
                    <a:pt x="585140" y="430375"/>
                  </a:cubicBezTo>
                  <a:cubicBezTo>
                    <a:pt x="404518" y="297731"/>
                    <a:pt x="230246" y="162970"/>
                    <a:pt x="17874" y="15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: 図形 1436">
              <a:extLst>
                <a:ext uri="{FF2B5EF4-FFF2-40B4-BE49-F238E27FC236}">
                  <a16:creationId xmlns:a16="http://schemas.microsoft.com/office/drawing/2014/main" id="{8640AB0B-B650-4960-A249-450341F6B907}"/>
                </a:ext>
              </a:extLst>
            </p:cNvPr>
            <p:cNvSpPr/>
            <p:nvPr/>
          </p:nvSpPr>
          <p:spPr>
            <a:xfrm>
              <a:off x="6648604" y="2406123"/>
              <a:ext cx="833783" cy="647434"/>
            </a:xfrm>
            <a:custGeom>
              <a:avLst/>
              <a:gdLst>
                <a:gd name="connsiteX0" fmla="*/ 1963 w 833783"/>
                <a:gd name="connsiteY0" fmla="*/ 2644 h 647434"/>
                <a:gd name="connsiteX1" fmla="*/ 789363 w 833783"/>
                <a:gd name="connsiteY1" fmla="*/ 616477 h 647434"/>
                <a:gd name="connsiteX2" fmla="*/ 717396 w 833783"/>
                <a:gd name="connsiteY2" fmla="*/ 540277 h 647434"/>
                <a:gd name="connsiteX3" fmla="*/ 569229 w 833783"/>
                <a:gd name="connsiteY3" fmla="*/ 400577 h 647434"/>
                <a:gd name="connsiteX4" fmla="*/ 1963 w 833783"/>
                <a:gd name="connsiteY4" fmla="*/ 2644 h 64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783" h="647434">
                  <a:moveTo>
                    <a:pt x="1963" y="2644"/>
                  </a:moveTo>
                  <a:cubicBezTo>
                    <a:pt x="38652" y="38627"/>
                    <a:pt x="670124" y="526871"/>
                    <a:pt x="789363" y="616477"/>
                  </a:cubicBezTo>
                  <a:cubicBezTo>
                    <a:pt x="908602" y="706083"/>
                    <a:pt x="754085" y="576260"/>
                    <a:pt x="717396" y="540277"/>
                  </a:cubicBezTo>
                  <a:cubicBezTo>
                    <a:pt x="680707" y="504294"/>
                    <a:pt x="684940" y="493005"/>
                    <a:pt x="569229" y="400577"/>
                  </a:cubicBezTo>
                  <a:cubicBezTo>
                    <a:pt x="453518" y="308149"/>
                    <a:pt x="-34726" y="-33339"/>
                    <a:pt x="1963" y="26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: 図形 1437">
              <a:extLst>
                <a:ext uri="{FF2B5EF4-FFF2-40B4-BE49-F238E27FC236}">
                  <a16:creationId xmlns:a16="http://schemas.microsoft.com/office/drawing/2014/main" id="{1567D373-A5B1-4894-8967-FAAFC9360692}"/>
                </a:ext>
              </a:extLst>
            </p:cNvPr>
            <p:cNvSpPr/>
            <p:nvPr/>
          </p:nvSpPr>
          <p:spPr>
            <a:xfrm>
              <a:off x="6757224" y="2415837"/>
              <a:ext cx="747737" cy="538977"/>
            </a:xfrm>
            <a:custGeom>
              <a:avLst/>
              <a:gdLst>
                <a:gd name="connsiteX0" fmla="*/ 3409 w 747737"/>
                <a:gd name="connsiteY0" fmla="*/ 1396 h 538977"/>
                <a:gd name="connsiteX1" fmla="*/ 731543 w 747737"/>
                <a:gd name="connsiteY1" fmla="*/ 522096 h 538977"/>
                <a:gd name="connsiteX2" fmla="*/ 469076 w 747737"/>
                <a:gd name="connsiteY2" fmla="*/ 373930 h 538977"/>
                <a:gd name="connsiteX3" fmla="*/ 3409 w 747737"/>
                <a:gd name="connsiteY3" fmla="*/ 1396 h 53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737" h="538977">
                  <a:moveTo>
                    <a:pt x="3409" y="1396"/>
                  </a:moveTo>
                  <a:cubicBezTo>
                    <a:pt x="47153" y="26090"/>
                    <a:pt x="653932" y="460007"/>
                    <a:pt x="731543" y="522096"/>
                  </a:cubicBezTo>
                  <a:cubicBezTo>
                    <a:pt x="809154" y="584185"/>
                    <a:pt x="589021" y="461419"/>
                    <a:pt x="469076" y="373930"/>
                  </a:cubicBezTo>
                  <a:cubicBezTo>
                    <a:pt x="349132" y="286441"/>
                    <a:pt x="-40335" y="-23298"/>
                    <a:pt x="3409" y="1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: 図形 1438">
              <a:extLst>
                <a:ext uri="{FF2B5EF4-FFF2-40B4-BE49-F238E27FC236}">
                  <a16:creationId xmlns:a16="http://schemas.microsoft.com/office/drawing/2014/main" id="{1291EB00-31F4-40BD-A189-EC5972C8A0D6}"/>
                </a:ext>
              </a:extLst>
            </p:cNvPr>
            <p:cNvSpPr/>
            <p:nvPr/>
          </p:nvSpPr>
          <p:spPr>
            <a:xfrm>
              <a:off x="7496737" y="2861576"/>
              <a:ext cx="821186" cy="199160"/>
            </a:xfrm>
            <a:custGeom>
              <a:avLst/>
              <a:gdLst>
                <a:gd name="connsiteX0" fmla="*/ 496 w 821186"/>
                <a:gd name="connsiteY0" fmla="*/ 199124 h 199160"/>
                <a:gd name="connsiteX1" fmla="*/ 169830 w 821186"/>
                <a:gd name="connsiteY1" fmla="*/ 8624 h 199160"/>
                <a:gd name="connsiteX2" fmla="*/ 457696 w 821186"/>
                <a:gd name="connsiteY2" fmla="*/ 38257 h 199160"/>
                <a:gd name="connsiteX3" fmla="*/ 817530 w 821186"/>
                <a:gd name="connsiteY3" fmla="*/ 89057 h 199160"/>
                <a:gd name="connsiteX4" fmla="*/ 220630 w 821186"/>
                <a:gd name="connsiteY4" fmla="*/ 25557 h 199160"/>
                <a:gd name="connsiteX5" fmla="*/ 496 w 821186"/>
                <a:gd name="connsiteY5" fmla="*/ 199124 h 1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186" h="199160">
                  <a:moveTo>
                    <a:pt x="496" y="199124"/>
                  </a:moveTo>
                  <a:cubicBezTo>
                    <a:pt x="-7971" y="196302"/>
                    <a:pt x="93630" y="35435"/>
                    <a:pt x="169830" y="8624"/>
                  </a:cubicBezTo>
                  <a:cubicBezTo>
                    <a:pt x="246030" y="-18187"/>
                    <a:pt x="349746" y="24851"/>
                    <a:pt x="457696" y="38257"/>
                  </a:cubicBezTo>
                  <a:cubicBezTo>
                    <a:pt x="565646" y="51662"/>
                    <a:pt x="857041" y="91174"/>
                    <a:pt x="817530" y="89057"/>
                  </a:cubicBezTo>
                  <a:cubicBezTo>
                    <a:pt x="778019" y="86940"/>
                    <a:pt x="358213" y="12857"/>
                    <a:pt x="220630" y="25557"/>
                  </a:cubicBezTo>
                  <a:cubicBezTo>
                    <a:pt x="83047" y="38257"/>
                    <a:pt x="8963" y="201946"/>
                    <a:pt x="496" y="199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: 図形 1439">
              <a:extLst>
                <a:ext uri="{FF2B5EF4-FFF2-40B4-BE49-F238E27FC236}">
                  <a16:creationId xmlns:a16="http://schemas.microsoft.com/office/drawing/2014/main" id="{DC69CCC7-6510-4FEF-BE47-E9C74C7E9400}"/>
                </a:ext>
              </a:extLst>
            </p:cNvPr>
            <p:cNvSpPr/>
            <p:nvPr/>
          </p:nvSpPr>
          <p:spPr>
            <a:xfrm>
              <a:off x="8275475" y="2573863"/>
              <a:ext cx="466488" cy="368142"/>
            </a:xfrm>
            <a:custGeom>
              <a:avLst/>
              <a:gdLst>
                <a:gd name="connsiteX0" fmla="*/ 466358 w 466488"/>
                <a:gd name="connsiteY0" fmla="*/ 4 h 368142"/>
                <a:gd name="connsiteX1" fmla="*/ 170025 w 466488"/>
                <a:gd name="connsiteY1" fmla="*/ 135470 h 368142"/>
                <a:gd name="connsiteX2" fmla="*/ 13392 w 466488"/>
                <a:gd name="connsiteY2" fmla="*/ 364070 h 368142"/>
                <a:gd name="connsiteX3" fmla="*/ 21858 w 466488"/>
                <a:gd name="connsiteY3" fmla="*/ 270937 h 368142"/>
                <a:gd name="connsiteX4" fmla="*/ 131925 w 466488"/>
                <a:gd name="connsiteY4" fmla="*/ 131237 h 368142"/>
                <a:gd name="connsiteX5" fmla="*/ 466358 w 466488"/>
                <a:gd name="connsiteY5" fmla="*/ 4 h 36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488" h="368142">
                  <a:moveTo>
                    <a:pt x="466358" y="4"/>
                  </a:moveTo>
                  <a:cubicBezTo>
                    <a:pt x="472708" y="709"/>
                    <a:pt x="245519" y="74792"/>
                    <a:pt x="170025" y="135470"/>
                  </a:cubicBezTo>
                  <a:cubicBezTo>
                    <a:pt x="94531" y="196148"/>
                    <a:pt x="38087" y="341492"/>
                    <a:pt x="13392" y="364070"/>
                  </a:cubicBezTo>
                  <a:cubicBezTo>
                    <a:pt x="-11303" y="386648"/>
                    <a:pt x="2102" y="309743"/>
                    <a:pt x="21858" y="270937"/>
                  </a:cubicBezTo>
                  <a:cubicBezTo>
                    <a:pt x="41613" y="232132"/>
                    <a:pt x="56431" y="180626"/>
                    <a:pt x="131925" y="131237"/>
                  </a:cubicBezTo>
                  <a:cubicBezTo>
                    <a:pt x="207419" y="81848"/>
                    <a:pt x="460008" y="-701"/>
                    <a:pt x="466358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: 図形 1440">
              <a:extLst>
                <a:ext uri="{FF2B5EF4-FFF2-40B4-BE49-F238E27FC236}">
                  <a16:creationId xmlns:a16="http://schemas.microsoft.com/office/drawing/2014/main" id="{F2C97830-6BF0-4A6C-91D7-F7AC8F1892DA}"/>
                </a:ext>
              </a:extLst>
            </p:cNvPr>
            <p:cNvSpPr/>
            <p:nvPr/>
          </p:nvSpPr>
          <p:spPr>
            <a:xfrm>
              <a:off x="6615077" y="3102379"/>
              <a:ext cx="2083188" cy="398335"/>
            </a:xfrm>
            <a:custGeom>
              <a:avLst/>
              <a:gdLst>
                <a:gd name="connsiteX0" fmla="*/ 10090 w 2083188"/>
                <a:gd name="connsiteY0" fmla="*/ 654 h 398335"/>
                <a:gd name="connsiteX1" fmla="*/ 1347823 w 2083188"/>
                <a:gd name="connsiteY1" fmla="*/ 326621 h 398335"/>
                <a:gd name="connsiteX2" fmla="*/ 2075956 w 2083188"/>
                <a:gd name="connsiteY2" fmla="*/ 390121 h 398335"/>
                <a:gd name="connsiteX3" fmla="*/ 1665323 w 2083188"/>
                <a:gd name="connsiteY3" fmla="*/ 381654 h 398335"/>
                <a:gd name="connsiteX4" fmla="*/ 780556 w 2083188"/>
                <a:gd name="connsiteY4" fmla="*/ 246188 h 398335"/>
                <a:gd name="connsiteX5" fmla="*/ 10090 w 2083188"/>
                <a:gd name="connsiteY5" fmla="*/ 654 h 39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3188" h="398335">
                  <a:moveTo>
                    <a:pt x="10090" y="654"/>
                  </a:moveTo>
                  <a:cubicBezTo>
                    <a:pt x="104634" y="14059"/>
                    <a:pt x="1003512" y="261710"/>
                    <a:pt x="1347823" y="326621"/>
                  </a:cubicBezTo>
                  <a:cubicBezTo>
                    <a:pt x="1692134" y="391532"/>
                    <a:pt x="2023039" y="380949"/>
                    <a:pt x="2075956" y="390121"/>
                  </a:cubicBezTo>
                  <a:cubicBezTo>
                    <a:pt x="2128873" y="399293"/>
                    <a:pt x="1881223" y="405643"/>
                    <a:pt x="1665323" y="381654"/>
                  </a:cubicBezTo>
                  <a:cubicBezTo>
                    <a:pt x="1449423" y="357665"/>
                    <a:pt x="1051489" y="308982"/>
                    <a:pt x="780556" y="246188"/>
                  </a:cubicBezTo>
                  <a:cubicBezTo>
                    <a:pt x="509623" y="183394"/>
                    <a:pt x="-84454" y="-12751"/>
                    <a:pt x="10090" y="6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: 図形 1441">
              <a:extLst>
                <a:ext uri="{FF2B5EF4-FFF2-40B4-BE49-F238E27FC236}">
                  <a16:creationId xmlns:a16="http://schemas.microsoft.com/office/drawing/2014/main" id="{0E5A0248-7533-4BF0-A9AC-17136F59A9B8}"/>
                </a:ext>
              </a:extLst>
            </p:cNvPr>
            <p:cNvSpPr/>
            <p:nvPr/>
          </p:nvSpPr>
          <p:spPr>
            <a:xfrm>
              <a:off x="6620933" y="3041799"/>
              <a:ext cx="2440299" cy="440897"/>
            </a:xfrm>
            <a:custGeom>
              <a:avLst/>
              <a:gdLst>
                <a:gd name="connsiteX0" fmla="*/ 0 w 2440299"/>
                <a:gd name="connsiteY0" fmla="*/ 27368 h 440897"/>
                <a:gd name="connsiteX1" fmla="*/ 249767 w 2440299"/>
                <a:gd name="connsiteY1" fmla="*/ 1968 h 440897"/>
                <a:gd name="connsiteX2" fmla="*/ 554567 w 2440299"/>
                <a:gd name="connsiteY2" fmla="*/ 73934 h 440897"/>
                <a:gd name="connsiteX3" fmla="*/ 2015067 w 2440299"/>
                <a:gd name="connsiteY3" fmla="*/ 421068 h 440897"/>
                <a:gd name="connsiteX4" fmla="*/ 2438400 w 2440299"/>
                <a:gd name="connsiteY4" fmla="*/ 395668 h 440897"/>
                <a:gd name="connsiteX5" fmla="*/ 2120900 w 2440299"/>
                <a:gd name="connsiteY5" fmla="*/ 374501 h 440897"/>
                <a:gd name="connsiteX6" fmla="*/ 1058334 w 2440299"/>
                <a:gd name="connsiteY6" fmla="*/ 196701 h 440897"/>
                <a:gd name="connsiteX7" fmla="*/ 0 w 2440299"/>
                <a:gd name="connsiteY7" fmla="*/ 27368 h 44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0299" h="440897">
                  <a:moveTo>
                    <a:pt x="0" y="27368"/>
                  </a:moveTo>
                  <a:cubicBezTo>
                    <a:pt x="78669" y="10787"/>
                    <a:pt x="157339" y="-5793"/>
                    <a:pt x="249767" y="1968"/>
                  </a:cubicBezTo>
                  <a:cubicBezTo>
                    <a:pt x="342195" y="9729"/>
                    <a:pt x="554567" y="73934"/>
                    <a:pt x="554567" y="73934"/>
                  </a:cubicBezTo>
                  <a:cubicBezTo>
                    <a:pt x="848784" y="143784"/>
                    <a:pt x="1701095" y="367446"/>
                    <a:pt x="2015067" y="421068"/>
                  </a:cubicBezTo>
                  <a:cubicBezTo>
                    <a:pt x="2329039" y="474690"/>
                    <a:pt x="2420761" y="403429"/>
                    <a:pt x="2438400" y="395668"/>
                  </a:cubicBezTo>
                  <a:cubicBezTo>
                    <a:pt x="2456039" y="387907"/>
                    <a:pt x="2350911" y="407662"/>
                    <a:pt x="2120900" y="374501"/>
                  </a:cubicBezTo>
                  <a:cubicBezTo>
                    <a:pt x="1890889" y="341340"/>
                    <a:pt x="1058334" y="196701"/>
                    <a:pt x="1058334" y="196701"/>
                  </a:cubicBezTo>
                  <a:lnTo>
                    <a:pt x="0" y="2736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: 図形 1442">
              <a:extLst>
                <a:ext uri="{FF2B5EF4-FFF2-40B4-BE49-F238E27FC236}">
                  <a16:creationId xmlns:a16="http://schemas.microsoft.com/office/drawing/2014/main" id="{1EF141EE-D2A2-470F-8AC2-7FB77034C6F5}"/>
                </a:ext>
              </a:extLst>
            </p:cNvPr>
            <p:cNvSpPr/>
            <p:nvPr/>
          </p:nvSpPr>
          <p:spPr>
            <a:xfrm>
              <a:off x="7691455" y="3534928"/>
              <a:ext cx="1004167" cy="199005"/>
            </a:xfrm>
            <a:custGeom>
              <a:avLst/>
              <a:gdLst>
                <a:gd name="connsiteX0" fmla="*/ 512 w 1004167"/>
                <a:gd name="connsiteY0" fmla="*/ 198872 h 199005"/>
                <a:gd name="connsiteX1" fmla="*/ 258745 w 1004167"/>
                <a:gd name="connsiteY1" fmla="*/ 12605 h 199005"/>
                <a:gd name="connsiteX2" fmla="*/ 491578 w 1004167"/>
                <a:gd name="connsiteY2" fmla="*/ 16839 h 199005"/>
                <a:gd name="connsiteX3" fmla="*/ 669378 w 1004167"/>
                <a:gd name="connsiteY3" fmla="*/ 16839 h 199005"/>
                <a:gd name="connsiteX4" fmla="*/ 1003812 w 1004167"/>
                <a:gd name="connsiteY4" fmla="*/ 4139 h 199005"/>
                <a:gd name="connsiteX5" fmla="*/ 601645 w 1004167"/>
                <a:gd name="connsiteY5" fmla="*/ 16839 h 199005"/>
                <a:gd name="connsiteX6" fmla="*/ 203712 w 1004167"/>
                <a:gd name="connsiteY6" fmla="*/ 42239 h 199005"/>
                <a:gd name="connsiteX7" fmla="*/ 512 w 1004167"/>
                <a:gd name="connsiteY7" fmla="*/ 198872 h 19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4167" h="199005">
                  <a:moveTo>
                    <a:pt x="512" y="198872"/>
                  </a:moveTo>
                  <a:cubicBezTo>
                    <a:pt x="9684" y="193933"/>
                    <a:pt x="176901" y="42944"/>
                    <a:pt x="258745" y="12605"/>
                  </a:cubicBezTo>
                  <a:cubicBezTo>
                    <a:pt x="340589" y="-17734"/>
                    <a:pt x="423139" y="16133"/>
                    <a:pt x="491578" y="16839"/>
                  </a:cubicBezTo>
                  <a:cubicBezTo>
                    <a:pt x="560017" y="17545"/>
                    <a:pt x="584006" y="18956"/>
                    <a:pt x="669378" y="16839"/>
                  </a:cubicBezTo>
                  <a:cubicBezTo>
                    <a:pt x="754750" y="14722"/>
                    <a:pt x="1015101" y="4139"/>
                    <a:pt x="1003812" y="4139"/>
                  </a:cubicBezTo>
                  <a:cubicBezTo>
                    <a:pt x="992523" y="4139"/>
                    <a:pt x="734995" y="10489"/>
                    <a:pt x="601645" y="16839"/>
                  </a:cubicBezTo>
                  <a:cubicBezTo>
                    <a:pt x="468295" y="23189"/>
                    <a:pt x="300373" y="14722"/>
                    <a:pt x="203712" y="42239"/>
                  </a:cubicBezTo>
                  <a:cubicBezTo>
                    <a:pt x="107051" y="69756"/>
                    <a:pt x="-8660" y="203811"/>
                    <a:pt x="512" y="1988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: 図形 1443">
              <a:extLst>
                <a:ext uri="{FF2B5EF4-FFF2-40B4-BE49-F238E27FC236}">
                  <a16:creationId xmlns:a16="http://schemas.microsoft.com/office/drawing/2014/main" id="{25BFA8E8-8CD0-4A47-96E2-A86307702FFB}"/>
                </a:ext>
              </a:extLst>
            </p:cNvPr>
            <p:cNvSpPr/>
            <p:nvPr/>
          </p:nvSpPr>
          <p:spPr>
            <a:xfrm>
              <a:off x="7649633" y="3512176"/>
              <a:ext cx="990600" cy="111575"/>
            </a:xfrm>
            <a:custGeom>
              <a:avLst/>
              <a:gdLst>
                <a:gd name="connsiteX0" fmla="*/ 0 w 990600"/>
                <a:gd name="connsiteY0" fmla="*/ 111557 h 111575"/>
                <a:gd name="connsiteX1" fmla="*/ 440267 w 990600"/>
                <a:gd name="connsiteY1" fmla="*/ 5724 h 111575"/>
                <a:gd name="connsiteX2" fmla="*/ 990600 w 990600"/>
                <a:gd name="connsiteY2" fmla="*/ 14191 h 111575"/>
                <a:gd name="connsiteX3" fmla="*/ 440267 w 990600"/>
                <a:gd name="connsiteY3" fmla="*/ 14191 h 111575"/>
                <a:gd name="connsiteX4" fmla="*/ 0 w 990600"/>
                <a:gd name="connsiteY4" fmla="*/ 111557 h 11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00" h="111575">
                  <a:moveTo>
                    <a:pt x="0" y="111557"/>
                  </a:moveTo>
                  <a:cubicBezTo>
                    <a:pt x="0" y="110146"/>
                    <a:pt x="275167" y="21952"/>
                    <a:pt x="440267" y="5724"/>
                  </a:cubicBezTo>
                  <a:cubicBezTo>
                    <a:pt x="605367" y="-10504"/>
                    <a:pt x="990600" y="12780"/>
                    <a:pt x="990600" y="14191"/>
                  </a:cubicBezTo>
                  <a:cubicBezTo>
                    <a:pt x="990600" y="15602"/>
                    <a:pt x="602545" y="-4153"/>
                    <a:pt x="440267" y="14191"/>
                  </a:cubicBezTo>
                  <a:cubicBezTo>
                    <a:pt x="277989" y="32535"/>
                    <a:pt x="0" y="112968"/>
                    <a:pt x="0" y="111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: 図形 1444">
              <a:extLst>
                <a:ext uri="{FF2B5EF4-FFF2-40B4-BE49-F238E27FC236}">
                  <a16:creationId xmlns:a16="http://schemas.microsoft.com/office/drawing/2014/main" id="{84267EEA-7F0B-485D-9860-12097258DC5E}"/>
                </a:ext>
              </a:extLst>
            </p:cNvPr>
            <p:cNvSpPr/>
            <p:nvPr/>
          </p:nvSpPr>
          <p:spPr>
            <a:xfrm>
              <a:off x="8563975" y="3568561"/>
              <a:ext cx="267275" cy="296547"/>
            </a:xfrm>
            <a:custGeom>
              <a:avLst/>
              <a:gdLst>
                <a:gd name="connsiteX0" fmla="*/ 58 w 267275"/>
                <a:gd name="connsiteY0" fmla="*/ 139 h 296547"/>
                <a:gd name="connsiteX1" fmla="*/ 211725 w 267275"/>
                <a:gd name="connsiteY1" fmla="*/ 110206 h 296547"/>
                <a:gd name="connsiteX2" fmla="*/ 266758 w 267275"/>
                <a:gd name="connsiteY2" fmla="*/ 296472 h 296547"/>
                <a:gd name="connsiteX3" fmla="*/ 190558 w 267275"/>
                <a:gd name="connsiteY3" fmla="*/ 131372 h 296547"/>
                <a:gd name="connsiteX4" fmla="*/ 58 w 267275"/>
                <a:gd name="connsiteY4" fmla="*/ 139 h 29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275" h="296547">
                  <a:moveTo>
                    <a:pt x="58" y="139"/>
                  </a:moveTo>
                  <a:cubicBezTo>
                    <a:pt x="3586" y="-3389"/>
                    <a:pt x="167275" y="60817"/>
                    <a:pt x="211725" y="110206"/>
                  </a:cubicBezTo>
                  <a:cubicBezTo>
                    <a:pt x="256175" y="159595"/>
                    <a:pt x="270286" y="292944"/>
                    <a:pt x="266758" y="296472"/>
                  </a:cubicBezTo>
                  <a:cubicBezTo>
                    <a:pt x="263230" y="300000"/>
                    <a:pt x="228658" y="179350"/>
                    <a:pt x="190558" y="131372"/>
                  </a:cubicBezTo>
                  <a:cubicBezTo>
                    <a:pt x="152458" y="83394"/>
                    <a:pt x="-3470" y="3667"/>
                    <a:pt x="58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: 図形 1445">
              <a:extLst>
                <a:ext uri="{FF2B5EF4-FFF2-40B4-BE49-F238E27FC236}">
                  <a16:creationId xmlns:a16="http://schemas.microsoft.com/office/drawing/2014/main" id="{572EA369-FCB4-46CD-A1E1-2E0C2094E3D0}"/>
                </a:ext>
              </a:extLst>
            </p:cNvPr>
            <p:cNvSpPr/>
            <p:nvPr/>
          </p:nvSpPr>
          <p:spPr>
            <a:xfrm>
              <a:off x="8695257" y="3496674"/>
              <a:ext cx="258297" cy="398367"/>
            </a:xfrm>
            <a:custGeom>
              <a:avLst/>
              <a:gdLst>
                <a:gd name="connsiteX0" fmla="*/ 10 w 258297"/>
                <a:gd name="connsiteY0" fmla="*/ 59 h 398367"/>
                <a:gd name="connsiteX1" fmla="*/ 190510 w 258297"/>
                <a:gd name="connsiteY1" fmla="*/ 283693 h 398367"/>
                <a:gd name="connsiteX2" fmla="*/ 258243 w 258297"/>
                <a:gd name="connsiteY2" fmla="*/ 397993 h 398367"/>
                <a:gd name="connsiteX3" fmla="*/ 182043 w 258297"/>
                <a:gd name="connsiteY3" fmla="*/ 309093 h 398367"/>
                <a:gd name="connsiteX4" fmla="*/ 10 w 258297"/>
                <a:gd name="connsiteY4" fmla="*/ 59 h 39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297" h="398367">
                  <a:moveTo>
                    <a:pt x="10" y="59"/>
                  </a:moveTo>
                  <a:cubicBezTo>
                    <a:pt x="1421" y="-4174"/>
                    <a:pt x="147471" y="217371"/>
                    <a:pt x="190510" y="283693"/>
                  </a:cubicBezTo>
                  <a:cubicBezTo>
                    <a:pt x="233549" y="350015"/>
                    <a:pt x="259654" y="393760"/>
                    <a:pt x="258243" y="397993"/>
                  </a:cubicBezTo>
                  <a:cubicBezTo>
                    <a:pt x="256832" y="402226"/>
                    <a:pt x="223671" y="370476"/>
                    <a:pt x="182043" y="309093"/>
                  </a:cubicBezTo>
                  <a:cubicBezTo>
                    <a:pt x="140415" y="247710"/>
                    <a:pt x="-1401" y="4292"/>
                    <a:pt x="10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: 図形 1446">
              <a:extLst>
                <a:ext uri="{FF2B5EF4-FFF2-40B4-BE49-F238E27FC236}">
                  <a16:creationId xmlns:a16="http://schemas.microsoft.com/office/drawing/2014/main" id="{134CAF1D-5141-43B1-917C-16F9467F4157}"/>
                </a:ext>
              </a:extLst>
            </p:cNvPr>
            <p:cNvSpPr/>
            <p:nvPr/>
          </p:nvSpPr>
          <p:spPr>
            <a:xfrm>
              <a:off x="7668911" y="3749520"/>
              <a:ext cx="1199922" cy="354057"/>
            </a:xfrm>
            <a:custGeom>
              <a:avLst/>
              <a:gdLst>
                <a:gd name="connsiteX0" fmla="*/ 35756 w 1199922"/>
                <a:gd name="connsiteY0" fmla="*/ 13913 h 354057"/>
                <a:gd name="connsiteX1" fmla="*/ 90789 w 1199922"/>
                <a:gd name="connsiteY1" fmla="*/ 43547 h 354057"/>
                <a:gd name="connsiteX2" fmla="*/ 691922 w 1199922"/>
                <a:gd name="connsiteY2" fmla="*/ 335647 h 354057"/>
                <a:gd name="connsiteX3" fmla="*/ 801989 w 1199922"/>
                <a:gd name="connsiteY3" fmla="*/ 314480 h 354057"/>
                <a:gd name="connsiteX4" fmla="*/ 958622 w 1199922"/>
                <a:gd name="connsiteY4" fmla="*/ 238280 h 354057"/>
                <a:gd name="connsiteX5" fmla="*/ 1199922 w 1199922"/>
                <a:gd name="connsiteY5" fmla="*/ 140913 h 354057"/>
                <a:gd name="connsiteX6" fmla="*/ 763889 w 1199922"/>
                <a:gd name="connsiteY6" fmla="*/ 314480 h 354057"/>
                <a:gd name="connsiteX7" fmla="*/ 721556 w 1199922"/>
                <a:gd name="connsiteY7" fmla="*/ 306013 h 354057"/>
                <a:gd name="connsiteX8" fmla="*/ 35756 w 1199922"/>
                <a:gd name="connsiteY8" fmla="*/ 13913 h 3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922" h="354057">
                  <a:moveTo>
                    <a:pt x="35756" y="13913"/>
                  </a:moveTo>
                  <a:cubicBezTo>
                    <a:pt x="-69372" y="-29831"/>
                    <a:pt x="90789" y="43547"/>
                    <a:pt x="90789" y="43547"/>
                  </a:cubicBezTo>
                  <a:cubicBezTo>
                    <a:pt x="200150" y="97169"/>
                    <a:pt x="573389" y="290492"/>
                    <a:pt x="691922" y="335647"/>
                  </a:cubicBezTo>
                  <a:cubicBezTo>
                    <a:pt x="810455" y="380802"/>
                    <a:pt x="757539" y="330708"/>
                    <a:pt x="801989" y="314480"/>
                  </a:cubicBezTo>
                  <a:cubicBezTo>
                    <a:pt x="846439" y="298252"/>
                    <a:pt x="892300" y="267208"/>
                    <a:pt x="958622" y="238280"/>
                  </a:cubicBezTo>
                  <a:cubicBezTo>
                    <a:pt x="1024944" y="209352"/>
                    <a:pt x="1199922" y="140913"/>
                    <a:pt x="1199922" y="140913"/>
                  </a:cubicBezTo>
                  <a:cubicBezTo>
                    <a:pt x="1167467" y="153613"/>
                    <a:pt x="843617" y="286963"/>
                    <a:pt x="763889" y="314480"/>
                  </a:cubicBezTo>
                  <a:cubicBezTo>
                    <a:pt x="684161" y="341997"/>
                    <a:pt x="846439" y="352580"/>
                    <a:pt x="721556" y="306013"/>
                  </a:cubicBezTo>
                  <a:cubicBezTo>
                    <a:pt x="596673" y="259446"/>
                    <a:pt x="140884" y="57657"/>
                    <a:pt x="35756" y="139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: 図形 1447">
              <a:extLst>
                <a:ext uri="{FF2B5EF4-FFF2-40B4-BE49-F238E27FC236}">
                  <a16:creationId xmlns:a16="http://schemas.microsoft.com/office/drawing/2014/main" id="{45269C56-753F-4DBF-A638-C77373C5BA3A}"/>
                </a:ext>
              </a:extLst>
            </p:cNvPr>
            <p:cNvSpPr/>
            <p:nvPr/>
          </p:nvSpPr>
          <p:spPr>
            <a:xfrm>
              <a:off x="8418189" y="3923825"/>
              <a:ext cx="540223" cy="191355"/>
            </a:xfrm>
            <a:custGeom>
              <a:avLst/>
              <a:gdLst>
                <a:gd name="connsiteX0" fmla="*/ 539544 w 540223"/>
                <a:gd name="connsiteY0" fmla="*/ 475 h 191355"/>
                <a:gd name="connsiteX1" fmla="*/ 150078 w 540223"/>
                <a:gd name="connsiteY1" fmla="*/ 106308 h 191355"/>
                <a:gd name="connsiteX2" fmla="*/ 1911 w 540223"/>
                <a:gd name="connsiteY2" fmla="*/ 190975 h 191355"/>
                <a:gd name="connsiteX3" fmla="*/ 238978 w 540223"/>
                <a:gd name="connsiteY3" fmla="*/ 72442 h 191355"/>
                <a:gd name="connsiteX4" fmla="*/ 539544 w 540223"/>
                <a:gd name="connsiteY4" fmla="*/ 475 h 19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223" h="191355">
                  <a:moveTo>
                    <a:pt x="539544" y="475"/>
                  </a:moveTo>
                  <a:cubicBezTo>
                    <a:pt x="524727" y="6119"/>
                    <a:pt x="239683" y="74558"/>
                    <a:pt x="150078" y="106308"/>
                  </a:cubicBezTo>
                  <a:cubicBezTo>
                    <a:pt x="60473" y="138058"/>
                    <a:pt x="-12906" y="196619"/>
                    <a:pt x="1911" y="190975"/>
                  </a:cubicBezTo>
                  <a:cubicBezTo>
                    <a:pt x="16728" y="185331"/>
                    <a:pt x="155017" y="104192"/>
                    <a:pt x="238978" y="72442"/>
                  </a:cubicBezTo>
                  <a:cubicBezTo>
                    <a:pt x="322939" y="40692"/>
                    <a:pt x="554361" y="-5169"/>
                    <a:pt x="539544" y="4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: 図形 1448">
              <a:extLst>
                <a:ext uri="{FF2B5EF4-FFF2-40B4-BE49-F238E27FC236}">
                  <a16:creationId xmlns:a16="http://schemas.microsoft.com/office/drawing/2014/main" id="{C959DEBB-3568-4BB0-95BC-BE168EE0672D}"/>
                </a:ext>
              </a:extLst>
            </p:cNvPr>
            <p:cNvSpPr/>
            <p:nvPr/>
          </p:nvSpPr>
          <p:spPr>
            <a:xfrm>
              <a:off x="8712200" y="3487542"/>
              <a:ext cx="466241" cy="415682"/>
            </a:xfrm>
            <a:custGeom>
              <a:avLst/>
              <a:gdLst>
                <a:gd name="connsiteX0" fmla="*/ 0 w 466241"/>
                <a:gd name="connsiteY0" fmla="*/ 30358 h 415682"/>
                <a:gd name="connsiteX1" fmla="*/ 347133 w 466241"/>
                <a:gd name="connsiteY1" fmla="*/ 725 h 415682"/>
                <a:gd name="connsiteX2" fmla="*/ 372533 w 466241"/>
                <a:gd name="connsiteY2" fmla="*/ 64225 h 415682"/>
                <a:gd name="connsiteX3" fmla="*/ 397933 w 466241"/>
                <a:gd name="connsiteY3" fmla="*/ 165825 h 415682"/>
                <a:gd name="connsiteX4" fmla="*/ 321733 w 466241"/>
                <a:gd name="connsiteY4" fmla="*/ 220858 h 415682"/>
                <a:gd name="connsiteX5" fmla="*/ 397933 w 466241"/>
                <a:gd name="connsiteY5" fmla="*/ 284358 h 415682"/>
                <a:gd name="connsiteX6" fmla="*/ 457200 w 466241"/>
                <a:gd name="connsiteY6" fmla="*/ 360558 h 415682"/>
                <a:gd name="connsiteX7" fmla="*/ 194733 w 466241"/>
                <a:gd name="connsiteY7" fmla="*/ 415591 h 415682"/>
                <a:gd name="connsiteX8" fmla="*/ 423333 w 466241"/>
                <a:gd name="connsiteY8" fmla="*/ 347858 h 415682"/>
                <a:gd name="connsiteX9" fmla="*/ 304800 w 466241"/>
                <a:gd name="connsiteY9" fmla="*/ 254725 h 415682"/>
                <a:gd name="connsiteX10" fmla="*/ 364067 w 466241"/>
                <a:gd name="connsiteY10" fmla="*/ 161591 h 415682"/>
                <a:gd name="connsiteX11" fmla="*/ 347133 w 466241"/>
                <a:gd name="connsiteY11" fmla="*/ 38825 h 415682"/>
                <a:gd name="connsiteX12" fmla="*/ 0 w 466241"/>
                <a:gd name="connsiteY12" fmla="*/ 30358 h 41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241" h="415682">
                  <a:moveTo>
                    <a:pt x="0" y="30358"/>
                  </a:moveTo>
                  <a:cubicBezTo>
                    <a:pt x="0" y="24008"/>
                    <a:pt x="285044" y="-4919"/>
                    <a:pt x="347133" y="725"/>
                  </a:cubicBezTo>
                  <a:cubicBezTo>
                    <a:pt x="409222" y="6369"/>
                    <a:pt x="364066" y="36708"/>
                    <a:pt x="372533" y="64225"/>
                  </a:cubicBezTo>
                  <a:cubicBezTo>
                    <a:pt x="381000" y="91742"/>
                    <a:pt x="406400" y="139719"/>
                    <a:pt x="397933" y="165825"/>
                  </a:cubicBezTo>
                  <a:cubicBezTo>
                    <a:pt x="389466" y="191931"/>
                    <a:pt x="321733" y="201103"/>
                    <a:pt x="321733" y="220858"/>
                  </a:cubicBezTo>
                  <a:cubicBezTo>
                    <a:pt x="321733" y="240613"/>
                    <a:pt x="375355" y="261075"/>
                    <a:pt x="397933" y="284358"/>
                  </a:cubicBezTo>
                  <a:cubicBezTo>
                    <a:pt x="420511" y="307641"/>
                    <a:pt x="491067" y="338686"/>
                    <a:pt x="457200" y="360558"/>
                  </a:cubicBezTo>
                  <a:cubicBezTo>
                    <a:pt x="423333" y="382430"/>
                    <a:pt x="200377" y="417708"/>
                    <a:pt x="194733" y="415591"/>
                  </a:cubicBezTo>
                  <a:cubicBezTo>
                    <a:pt x="189089" y="413474"/>
                    <a:pt x="404989" y="374669"/>
                    <a:pt x="423333" y="347858"/>
                  </a:cubicBezTo>
                  <a:cubicBezTo>
                    <a:pt x="441677" y="321047"/>
                    <a:pt x="314678" y="285770"/>
                    <a:pt x="304800" y="254725"/>
                  </a:cubicBezTo>
                  <a:cubicBezTo>
                    <a:pt x="294922" y="223681"/>
                    <a:pt x="357012" y="197574"/>
                    <a:pt x="364067" y="161591"/>
                  </a:cubicBezTo>
                  <a:cubicBezTo>
                    <a:pt x="371123" y="125608"/>
                    <a:pt x="402872" y="62814"/>
                    <a:pt x="347133" y="38825"/>
                  </a:cubicBezTo>
                  <a:cubicBezTo>
                    <a:pt x="291394" y="14836"/>
                    <a:pt x="0" y="36708"/>
                    <a:pt x="0" y="30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: 図形 1449">
              <a:extLst>
                <a:ext uri="{FF2B5EF4-FFF2-40B4-BE49-F238E27FC236}">
                  <a16:creationId xmlns:a16="http://schemas.microsoft.com/office/drawing/2014/main" id="{E866C734-7644-4F07-B332-55845368DC79}"/>
                </a:ext>
              </a:extLst>
            </p:cNvPr>
            <p:cNvSpPr/>
            <p:nvPr/>
          </p:nvSpPr>
          <p:spPr>
            <a:xfrm>
              <a:off x="9092101" y="3435350"/>
              <a:ext cx="548442" cy="317500"/>
            </a:xfrm>
            <a:custGeom>
              <a:avLst/>
              <a:gdLst>
                <a:gd name="connsiteX0" fmla="*/ 1099 w 548442"/>
                <a:gd name="connsiteY0" fmla="*/ 0 h 317500"/>
                <a:gd name="connsiteX1" fmla="*/ 236049 w 548442"/>
                <a:gd name="connsiteY1" fmla="*/ 234950 h 317500"/>
                <a:gd name="connsiteX2" fmla="*/ 547199 w 548442"/>
                <a:gd name="connsiteY2" fmla="*/ 317500 h 317500"/>
                <a:gd name="connsiteX3" fmla="*/ 331299 w 548442"/>
                <a:gd name="connsiteY3" fmla="*/ 234950 h 317500"/>
                <a:gd name="connsiteX4" fmla="*/ 1099 w 548442"/>
                <a:gd name="connsiteY4" fmla="*/ 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442" h="317500">
                  <a:moveTo>
                    <a:pt x="1099" y="0"/>
                  </a:moveTo>
                  <a:cubicBezTo>
                    <a:pt x="-14776" y="0"/>
                    <a:pt x="145032" y="182033"/>
                    <a:pt x="236049" y="234950"/>
                  </a:cubicBezTo>
                  <a:cubicBezTo>
                    <a:pt x="327066" y="287867"/>
                    <a:pt x="531324" y="317500"/>
                    <a:pt x="547199" y="317500"/>
                  </a:cubicBezTo>
                  <a:cubicBezTo>
                    <a:pt x="563074" y="317500"/>
                    <a:pt x="423374" y="281517"/>
                    <a:pt x="331299" y="234950"/>
                  </a:cubicBezTo>
                  <a:cubicBezTo>
                    <a:pt x="239224" y="188383"/>
                    <a:pt x="16974" y="0"/>
                    <a:pt x="109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: 図形 1450">
              <a:extLst>
                <a:ext uri="{FF2B5EF4-FFF2-40B4-BE49-F238E27FC236}">
                  <a16:creationId xmlns:a16="http://schemas.microsoft.com/office/drawing/2014/main" id="{02B17D3C-77D5-40FC-BF4A-9B6E85228E5E}"/>
                </a:ext>
              </a:extLst>
            </p:cNvPr>
            <p:cNvSpPr/>
            <p:nvPr/>
          </p:nvSpPr>
          <p:spPr>
            <a:xfrm>
              <a:off x="9132426" y="3670122"/>
              <a:ext cx="488357" cy="203554"/>
            </a:xfrm>
            <a:custGeom>
              <a:avLst/>
              <a:gdLst>
                <a:gd name="connsiteX0" fmla="*/ 5224 w 488357"/>
                <a:gd name="connsiteY0" fmla="*/ 203378 h 203554"/>
                <a:gd name="connsiteX1" fmla="*/ 81424 w 488357"/>
                <a:gd name="connsiteY1" fmla="*/ 178 h 203554"/>
                <a:gd name="connsiteX2" fmla="*/ 487824 w 488357"/>
                <a:gd name="connsiteY2" fmla="*/ 165278 h 203554"/>
                <a:gd name="connsiteX3" fmla="*/ 163974 w 488357"/>
                <a:gd name="connsiteY3" fmla="*/ 38278 h 203554"/>
                <a:gd name="connsiteX4" fmla="*/ 5224 w 488357"/>
                <a:gd name="connsiteY4" fmla="*/ 203378 h 203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357" h="203554">
                  <a:moveTo>
                    <a:pt x="5224" y="203378"/>
                  </a:moveTo>
                  <a:cubicBezTo>
                    <a:pt x="-8534" y="197028"/>
                    <a:pt x="991" y="6528"/>
                    <a:pt x="81424" y="178"/>
                  </a:cubicBezTo>
                  <a:cubicBezTo>
                    <a:pt x="161857" y="-6172"/>
                    <a:pt x="474066" y="158928"/>
                    <a:pt x="487824" y="165278"/>
                  </a:cubicBezTo>
                  <a:cubicBezTo>
                    <a:pt x="501582" y="171628"/>
                    <a:pt x="245466" y="34045"/>
                    <a:pt x="163974" y="38278"/>
                  </a:cubicBezTo>
                  <a:cubicBezTo>
                    <a:pt x="82482" y="42511"/>
                    <a:pt x="18982" y="209728"/>
                    <a:pt x="5224" y="203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: 図形 1451">
              <a:extLst>
                <a:ext uri="{FF2B5EF4-FFF2-40B4-BE49-F238E27FC236}">
                  <a16:creationId xmlns:a16="http://schemas.microsoft.com/office/drawing/2014/main" id="{4FE07F2E-38F4-49BB-9AFE-FFE643A2ED8A}"/>
                </a:ext>
              </a:extLst>
            </p:cNvPr>
            <p:cNvSpPr/>
            <p:nvPr/>
          </p:nvSpPr>
          <p:spPr>
            <a:xfrm>
              <a:off x="6505466" y="3508366"/>
              <a:ext cx="1159669" cy="2420418"/>
            </a:xfrm>
            <a:custGeom>
              <a:avLst/>
              <a:gdLst>
                <a:gd name="connsiteX0" fmla="*/ 7094 w 1159669"/>
                <a:gd name="connsiteY0" fmla="*/ 17154 h 2420418"/>
                <a:gd name="connsiteX1" fmla="*/ 540494 w 1159669"/>
                <a:gd name="connsiteY1" fmla="*/ 1566554 h 2420418"/>
                <a:gd name="connsiteX2" fmla="*/ 1145014 w 1159669"/>
                <a:gd name="connsiteY2" fmla="*/ 2399674 h 2420418"/>
                <a:gd name="connsiteX3" fmla="*/ 936734 w 1159669"/>
                <a:gd name="connsiteY3" fmla="*/ 2115194 h 2420418"/>
                <a:gd name="connsiteX4" fmla="*/ 535414 w 1159669"/>
                <a:gd name="connsiteY4" fmla="*/ 1536074 h 2420418"/>
                <a:gd name="connsiteX5" fmla="*/ 250934 w 1159669"/>
                <a:gd name="connsiteY5" fmla="*/ 784234 h 2420418"/>
                <a:gd name="connsiteX6" fmla="*/ 7094 w 1159669"/>
                <a:gd name="connsiteY6" fmla="*/ 17154 h 24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669" h="2420418">
                  <a:moveTo>
                    <a:pt x="7094" y="17154"/>
                  </a:moveTo>
                  <a:cubicBezTo>
                    <a:pt x="55354" y="147541"/>
                    <a:pt x="350841" y="1169467"/>
                    <a:pt x="540494" y="1566554"/>
                  </a:cubicBezTo>
                  <a:cubicBezTo>
                    <a:pt x="730147" y="1963641"/>
                    <a:pt x="1078974" y="2308234"/>
                    <a:pt x="1145014" y="2399674"/>
                  </a:cubicBezTo>
                  <a:cubicBezTo>
                    <a:pt x="1211054" y="2491114"/>
                    <a:pt x="1038334" y="2259127"/>
                    <a:pt x="936734" y="2115194"/>
                  </a:cubicBezTo>
                  <a:cubicBezTo>
                    <a:pt x="835134" y="1971261"/>
                    <a:pt x="649714" y="1757901"/>
                    <a:pt x="535414" y="1536074"/>
                  </a:cubicBezTo>
                  <a:cubicBezTo>
                    <a:pt x="421114" y="1314247"/>
                    <a:pt x="332214" y="1034001"/>
                    <a:pt x="250934" y="784234"/>
                  </a:cubicBezTo>
                  <a:cubicBezTo>
                    <a:pt x="169654" y="534467"/>
                    <a:pt x="-41166" y="-113233"/>
                    <a:pt x="7094" y="171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: 図形 1452">
              <a:extLst>
                <a:ext uri="{FF2B5EF4-FFF2-40B4-BE49-F238E27FC236}">
                  <a16:creationId xmlns:a16="http://schemas.microsoft.com/office/drawing/2014/main" id="{457578CD-EE2F-458F-8D62-401058642F8A}"/>
                </a:ext>
              </a:extLst>
            </p:cNvPr>
            <p:cNvSpPr/>
            <p:nvPr/>
          </p:nvSpPr>
          <p:spPr>
            <a:xfrm>
              <a:off x="6496186" y="3503959"/>
              <a:ext cx="497351" cy="1457237"/>
            </a:xfrm>
            <a:custGeom>
              <a:avLst/>
              <a:gdLst>
                <a:gd name="connsiteX0" fmla="*/ 11294 w 497351"/>
                <a:gd name="connsiteY0" fmla="*/ 21561 h 1457237"/>
                <a:gd name="connsiteX1" fmla="*/ 483734 w 497351"/>
                <a:gd name="connsiteY1" fmla="*/ 1408401 h 1457237"/>
                <a:gd name="connsiteX2" fmla="*/ 351654 w 497351"/>
                <a:gd name="connsiteY2" fmla="*/ 1093441 h 1457237"/>
                <a:gd name="connsiteX3" fmla="*/ 163694 w 497351"/>
                <a:gd name="connsiteY3" fmla="*/ 600681 h 1457237"/>
                <a:gd name="connsiteX4" fmla="*/ 11294 w 497351"/>
                <a:gd name="connsiteY4" fmla="*/ 21561 h 1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351" h="1457237">
                  <a:moveTo>
                    <a:pt x="11294" y="21561"/>
                  </a:moveTo>
                  <a:cubicBezTo>
                    <a:pt x="64634" y="156181"/>
                    <a:pt x="427007" y="1229754"/>
                    <a:pt x="483734" y="1408401"/>
                  </a:cubicBezTo>
                  <a:cubicBezTo>
                    <a:pt x="540461" y="1587048"/>
                    <a:pt x="404994" y="1228061"/>
                    <a:pt x="351654" y="1093441"/>
                  </a:cubicBezTo>
                  <a:cubicBezTo>
                    <a:pt x="298314" y="958821"/>
                    <a:pt x="219574" y="781868"/>
                    <a:pt x="163694" y="600681"/>
                  </a:cubicBezTo>
                  <a:cubicBezTo>
                    <a:pt x="107814" y="419494"/>
                    <a:pt x="-42046" y="-113059"/>
                    <a:pt x="11294" y="215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: 図形 1453">
              <a:extLst>
                <a:ext uri="{FF2B5EF4-FFF2-40B4-BE49-F238E27FC236}">
                  <a16:creationId xmlns:a16="http://schemas.microsoft.com/office/drawing/2014/main" id="{DEDC0482-7271-416E-9231-0CE6F3B31DF8}"/>
                </a:ext>
              </a:extLst>
            </p:cNvPr>
            <p:cNvSpPr/>
            <p:nvPr/>
          </p:nvSpPr>
          <p:spPr>
            <a:xfrm>
              <a:off x="7654783" y="5810444"/>
              <a:ext cx="1268201" cy="519242"/>
            </a:xfrm>
            <a:custGeom>
              <a:avLst/>
              <a:gdLst>
                <a:gd name="connsiteX0" fmla="*/ 777 w 1268201"/>
                <a:gd name="connsiteY0" fmla="*/ 87436 h 519242"/>
                <a:gd name="connsiteX1" fmla="*/ 264937 w 1268201"/>
                <a:gd name="connsiteY1" fmla="*/ 51876 h 519242"/>
                <a:gd name="connsiteX2" fmla="*/ 610377 w 1268201"/>
                <a:gd name="connsiteY2" fmla="*/ 112836 h 519242"/>
                <a:gd name="connsiteX3" fmla="*/ 1016777 w 1268201"/>
                <a:gd name="connsiteY3" fmla="*/ 376996 h 519242"/>
                <a:gd name="connsiteX4" fmla="*/ 1265697 w 1268201"/>
                <a:gd name="connsiteY4" fmla="*/ 519236 h 519242"/>
                <a:gd name="connsiteX5" fmla="*/ 1118377 w 1268201"/>
                <a:gd name="connsiteY5" fmla="*/ 382076 h 519242"/>
                <a:gd name="connsiteX6" fmla="*/ 706897 w 1268201"/>
                <a:gd name="connsiteY6" fmla="*/ 148396 h 519242"/>
                <a:gd name="connsiteX7" fmla="*/ 203977 w 1268201"/>
                <a:gd name="connsiteY7" fmla="*/ 1076 h 519242"/>
                <a:gd name="connsiteX8" fmla="*/ 777 w 1268201"/>
                <a:gd name="connsiteY8" fmla="*/ 87436 h 5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8201" h="519242">
                  <a:moveTo>
                    <a:pt x="777" y="87436"/>
                  </a:moveTo>
                  <a:cubicBezTo>
                    <a:pt x="10937" y="95903"/>
                    <a:pt x="163337" y="47643"/>
                    <a:pt x="264937" y="51876"/>
                  </a:cubicBezTo>
                  <a:cubicBezTo>
                    <a:pt x="366537" y="56109"/>
                    <a:pt x="485070" y="58649"/>
                    <a:pt x="610377" y="112836"/>
                  </a:cubicBezTo>
                  <a:cubicBezTo>
                    <a:pt x="735684" y="167023"/>
                    <a:pt x="907557" y="309263"/>
                    <a:pt x="1016777" y="376996"/>
                  </a:cubicBezTo>
                  <a:cubicBezTo>
                    <a:pt x="1125997" y="444729"/>
                    <a:pt x="1248764" y="518389"/>
                    <a:pt x="1265697" y="519236"/>
                  </a:cubicBezTo>
                  <a:cubicBezTo>
                    <a:pt x="1282630" y="520083"/>
                    <a:pt x="1211510" y="443883"/>
                    <a:pt x="1118377" y="382076"/>
                  </a:cubicBezTo>
                  <a:cubicBezTo>
                    <a:pt x="1025244" y="320269"/>
                    <a:pt x="859297" y="211896"/>
                    <a:pt x="706897" y="148396"/>
                  </a:cubicBezTo>
                  <a:cubicBezTo>
                    <a:pt x="554497" y="84896"/>
                    <a:pt x="326744" y="12929"/>
                    <a:pt x="203977" y="1076"/>
                  </a:cubicBezTo>
                  <a:cubicBezTo>
                    <a:pt x="81210" y="-10777"/>
                    <a:pt x="-9383" y="78969"/>
                    <a:pt x="777" y="87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: 図形 1454">
              <a:extLst>
                <a:ext uri="{FF2B5EF4-FFF2-40B4-BE49-F238E27FC236}">
                  <a16:creationId xmlns:a16="http://schemas.microsoft.com/office/drawing/2014/main" id="{8C4E58B8-D129-442D-A5E1-7300565A9C65}"/>
                </a:ext>
              </a:extLst>
            </p:cNvPr>
            <p:cNvSpPr/>
            <p:nvPr/>
          </p:nvSpPr>
          <p:spPr>
            <a:xfrm>
              <a:off x="6527767" y="3515697"/>
              <a:ext cx="869341" cy="936129"/>
            </a:xfrm>
            <a:custGeom>
              <a:avLst/>
              <a:gdLst>
                <a:gd name="connsiteX0" fmla="*/ 33 w 869341"/>
                <a:gd name="connsiteY0" fmla="*/ 86 h 936129"/>
                <a:gd name="connsiteX1" fmla="*/ 787433 w 869341"/>
                <a:gd name="connsiteY1" fmla="*/ 855220 h 936129"/>
                <a:gd name="connsiteX2" fmla="*/ 755683 w 869341"/>
                <a:gd name="connsiteY2" fmla="*/ 802303 h 936129"/>
                <a:gd name="connsiteX3" fmla="*/ 33 w 869341"/>
                <a:gd name="connsiteY3" fmla="*/ 86 h 93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9341" h="936129">
                  <a:moveTo>
                    <a:pt x="33" y="86"/>
                  </a:moveTo>
                  <a:cubicBezTo>
                    <a:pt x="5325" y="8905"/>
                    <a:pt x="661491" y="721517"/>
                    <a:pt x="787433" y="855220"/>
                  </a:cubicBezTo>
                  <a:cubicBezTo>
                    <a:pt x="913375" y="988923"/>
                    <a:pt x="887269" y="946942"/>
                    <a:pt x="755683" y="802303"/>
                  </a:cubicBezTo>
                  <a:cubicBezTo>
                    <a:pt x="624097" y="657664"/>
                    <a:pt x="-5259" y="-8733"/>
                    <a:pt x="33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: 図形 1455">
              <a:extLst>
                <a:ext uri="{FF2B5EF4-FFF2-40B4-BE49-F238E27FC236}">
                  <a16:creationId xmlns:a16="http://schemas.microsoft.com/office/drawing/2014/main" id="{64EEAB1A-FF18-433F-9134-286547767724}"/>
                </a:ext>
              </a:extLst>
            </p:cNvPr>
            <p:cNvSpPr/>
            <p:nvPr/>
          </p:nvSpPr>
          <p:spPr>
            <a:xfrm>
              <a:off x="6561667" y="3458633"/>
              <a:ext cx="1013883" cy="1075267"/>
            </a:xfrm>
            <a:custGeom>
              <a:avLst/>
              <a:gdLst>
                <a:gd name="connsiteX0" fmla="*/ 0 w 1013883"/>
                <a:gd name="connsiteY0" fmla="*/ 0 h 1075267"/>
                <a:gd name="connsiteX1" fmla="*/ 1013883 w 1013883"/>
                <a:gd name="connsiteY1" fmla="*/ 1075267 h 1075267"/>
                <a:gd name="connsiteX2" fmla="*/ 939800 w 1013883"/>
                <a:gd name="connsiteY2" fmla="*/ 996950 h 1075267"/>
                <a:gd name="connsiteX3" fmla="*/ 220133 w 1013883"/>
                <a:gd name="connsiteY3" fmla="*/ 194734 h 1075267"/>
                <a:gd name="connsiteX4" fmla="*/ 0 w 1013883"/>
                <a:gd name="connsiteY4" fmla="*/ 0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883" h="1075267">
                  <a:moveTo>
                    <a:pt x="0" y="0"/>
                  </a:moveTo>
                  <a:lnTo>
                    <a:pt x="1013883" y="1075267"/>
                  </a:lnTo>
                  <a:lnTo>
                    <a:pt x="939800" y="996950"/>
                  </a:lnTo>
                  <a:lnTo>
                    <a:pt x="220133" y="194734"/>
                  </a:lnTo>
                  <a:cubicBezTo>
                    <a:pt x="65264" y="27517"/>
                    <a:pt x="37923" y="10583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: 図形 1456">
              <a:extLst>
                <a:ext uri="{FF2B5EF4-FFF2-40B4-BE49-F238E27FC236}">
                  <a16:creationId xmlns:a16="http://schemas.microsoft.com/office/drawing/2014/main" id="{30CA43B3-9462-437D-A209-BD054FE4D025}"/>
                </a:ext>
              </a:extLst>
            </p:cNvPr>
            <p:cNvSpPr/>
            <p:nvPr/>
          </p:nvSpPr>
          <p:spPr>
            <a:xfrm>
              <a:off x="7371085" y="4423546"/>
              <a:ext cx="549842" cy="647522"/>
            </a:xfrm>
            <a:custGeom>
              <a:avLst/>
              <a:gdLst>
                <a:gd name="connsiteX0" fmla="*/ 3382 w 549842"/>
                <a:gd name="connsiteY0" fmla="*/ 6637 h 647522"/>
                <a:gd name="connsiteX1" fmla="*/ 536782 w 549842"/>
                <a:gd name="connsiteY1" fmla="*/ 631054 h 647522"/>
                <a:gd name="connsiteX2" fmla="*/ 380148 w 549842"/>
                <a:gd name="connsiteY2" fmla="*/ 453254 h 647522"/>
                <a:gd name="connsiteX3" fmla="*/ 312415 w 549842"/>
                <a:gd name="connsiteY3" fmla="*/ 311437 h 647522"/>
                <a:gd name="connsiteX4" fmla="*/ 3382 w 549842"/>
                <a:gd name="connsiteY4" fmla="*/ 6637 h 64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842" h="647522">
                  <a:moveTo>
                    <a:pt x="3382" y="6637"/>
                  </a:moveTo>
                  <a:cubicBezTo>
                    <a:pt x="40776" y="59906"/>
                    <a:pt x="473988" y="556618"/>
                    <a:pt x="536782" y="631054"/>
                  </a:cubicBezTo>
                  <a:cubicBezTo>
                    <a:pt x="599576" y="705490"/>
                    <a:pt x="417542" y="506523"/>
                    <a:pt x="380148" y="453254"/>
                  </a:cubicBezTo>
                  <a:cubicBezTo>
                    <a:pt x="342754" y="399985"/>
                    <a:pt x="375209" y="386932"/>
                    <a:pt x="312415" y="311437"/>
                  </a:cubicBezTo>
                  <a:cubicBezTo>
                    <a:pt x="249621" y="235942"/>
                    <a:pt x="-34012" y="-46632"/>
                    <a:pt x="3382" y="6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: 図形 1457">
              <a:extLst>
                <a:ext uri="{FF2B5EF4-FFF2-40B4-BE49-F238E27FC236}">
                  <a16:creationId xmlns:a16="http://schemas.microsoft.com/office/drawing/2014/main" id="{832EEBF2-AC81-4309-ACF3-13AC52403B6C}"/>
                </a:ext>
              </a:extLst>
            </p:cNvPr>
            <p:cNvSpPr/>
            <p:nvPr/>
          </p:nvSpPr>
          <p:spPr>
            <a:xfrm>
              <a:off x="7449743" y="4392091"/>
              <a:ext cx="821405" cy="955244"/>
            </a:xfrm>
            <a:custGeom>
              <a:avLst/>
              <a:gdLst>
                <a:gd name="connsiteX0" fmla="*/ 5157 w 821405"/>
                <a:gd name="connsiteY0" fmla="*/ 8459 h 955244"/>
                <a:gd name="connsiteX1" fmla="*/ 773507 w 821405"/>
                <a:gd name="connsiteY1" fmla="*/ 901692 h 955244"/>
                <a:gd name="connsiteX2" fmla="*/ 735407 w 821405"/>
                <a:gd name="connsiteY2" fmla="*/ 848776 h 955244"/>
                <a:gd name="connsiteX3" fmla="*/ 697307 w 821405"/>
                <a:gd name="connsiteY3" fmla="*/ 806442 h 955244"/>
                <a:gd name="connsiteX4" fmla="*/ 449657 w 821405"/>
                <a:gd name="connsiteY4" fmla="*/ 472009 h 955244"/>
                <a:gd name="connsiteX5" fmla="*/ 5157 w 821405"/>
                <a:gd name="connsiteY5" fmla="*/ 8459 h 95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405" h="955244">
                  <a:moveTo>
                    <a:pt x="5157" y="8459"/>
                  </a:moveTo>
                  <a:cubicBezTo>
                    <a:pt x="59132" y="80073"/>
                    <a:pt x="651799" y="761639"/>
                    <a:pt x="773507" y="901692"/>
                  </a:cubicBezTo>
                  <a:cubicBezTo>
                    <a:pt x="895215" y="1041745"/>
                    <a:pt x="748107" y="864651"/>
                    <a:pt x="735407" y="848776"/>
                  </a:cubicBezTo>
                  <a:cubicBezTo>
                    <a:pt x="722707" y="832901"/>
                    <a:pt x="744932" y="869236"/>
                    <a:pt x="697307" y="806442"/>
                  </a:cubicBezTo>
                  <a:cubicBezTo>
                    <a:pt x="649682" y="743648"/>
                    <a:pt x="563251" y="604301"/>
                    <a:pt x="449657" y="472009"/>
                  </a:cubicBezTo>
                  <a:cubicBezTo>
                    <a:pt x="336063" y="339717"/>
                    <a:pt x="-48818" y="-63155"/>
                    <a:pt x="5157" y="8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: 図形 1458">
              <a:extLst>
                <a:ext uri="{FF2B5EF4-FFF2-40B4-BE49-F238E27FC236}">
                  <a16:creationId xmlns:a16="http://schemas.microsoft.com/office/drawing/2014/main" id="{2715ABE6-B38C-4A57-A277-22D5DBA509C3}"/>
                </a:ext>
              </a:extLst>
            </p:cNvPr>
            <p:cNvSpPr/>
            <p:nvPr/>
          </p:nvSpPr>
          <p:spPr>
            <a:xfrm>
              <a:off x="9262264" y="5705549"/>
              <a:ext cx="383984" cy="334486"/>
            </a:xfrm>
            <a:custGeom>
              <a:avLst/>
              <a:gdLst>
                <a:gd name="connsiteX0" fmla="*/ 383386 w 383984"/>
                <a:gd name="connsiteY0" fmla="*/ 984 h 334486"/>
                <a:gd name="connsiteX1" fmla="*/ 15086 w 383984"/>
                <a:gd name="connsiteY1" fmla="*/ 324834 h 334486"/>
                <a:gd name="connsiteX2" fmla="*/ 99753 w 383984"/>
                <a:gd name="connsiteY2" fmla="*/ 227468 h 334486"/>
                <a:gd name="connsiteX3" fmla="*/ 383386 w 383984"/>
                <a:gd name="connsiteY3" fmla="*/ 984 h 33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984" h="334486">
                  <a:moveTo>
                    <a:pt x="383386" y="984"/>
                  </a:moveTo>
                  <a:cubicBezTo>
                    <a:pt x="369275" y="17212"/>
                    <a:pt x="62358" y="287087"/>
                    <a:pt x="15086" y="324834"/>
                  </a:cubicBezTo>
                  <a:cubicBezTo>
                    <a:pt x="-32186" y="362581"/>
                    <a:pt x="41545" y="281090"/>
                    <a:pt x="99753" y="227468"/>
                  </a:cubicBezTo>
                  <a:cubicBezTo>
                    <a:pt x="157961" y="173846"/>
                    <a:pt x="397497" y="-15244"/>
                    <a:pt x="383386" y="9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: 図形 1459">
              <a:extLst>
                <a:ext uri="{FF2B5EF4-FFF2-40B4-BE49-F238E27FC236}">
                  <a16:creationId xmlns:a16="http://schemas.microsoft.com/office/drawing/2014/main" id="{3859DE09-5DE3-431D-AA08-43DDC50026F3}"/>
                </a:ext>
              </a:extLst>
            </p:cNvPr>
            <p:cNvSpPr/>
            <p:nvPr/>
          </p:nvSpPr>
          <p:spPr>
            <a:xfrm>
              <a:off x="9172082" y="5733378"/>
              <a:ext cx="474130" cy="364101"/>
            </a:xfrm>
            <a:custGeom>
              <a:avLst/>
              <a:gdLst>
                <a:gd name="connsiteX0" fmla="*/ 340218 w 474130"/>
                <a:gd name="connsiteY0" fmla="*/ 7022 h 364101"/>
                <a:gd name="connsiteX1" fmla="*/ 26951 w 474130"/>
                <a:gd name="connsiteY1" fmla="*/ 347805 h 364101"/>
                <a:gd name="connsiteX2" fmla="*/ 67168 w 474130"/>
                <a:gd name="connsiteY2" fmla="*/ 309705 h 364101"/>
                <a:gd name="connsiteX3" fmla="*/ 473568 w 474130"/>
                <a:gd name="connsiteY3" fmla="*/ 309705 h 364101"/>
                <a:gd name="connsiteX4" fmla="*/ 153951 w 474130"/>
                <a:gd name="connsiteY4" fmla="*/ 290655 h 364101"/>
                <a:gd name="connsiteX5" fmla="*/ 81985 w 474130"/>
                <a:gd name="connsiteY5" fmla="*/ 273722 h 364101"/>
                <a:gd name="connsiteX6" fmla="*/ 206868 w 474130"/>
                <a:gd name="connsiteY6" fmla="*/ 129789 h 364101"/>
                <a:gd name="connsiteX7" fmla="*/ 340218 w 474130"/>
                <a:gd name="connsiteY7" fmla="*/ 7022 h 3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4130" h="364101">
                  <a:moveTo>
                    <a:pt x="340218" y="7022"/>
                  </a:moveTo>
                  <a:cubicBezTo>
                    <a:pt x="310232" y="43358"/>
                    <a:pt x="72459" y="297358"/>
                    <a:pt x="26951" y="347805"/>
                  </a:cubicBezTo>
                  <a:cubicBezTo>
                    <a:pt x="-18557" y="398252"/>
                    <a:pt x="-7268" y="316055"/>
                    <a:pt x="67168" y="309705"/>
                  </a:cubicBezTo>
                  <a:cubicBezTo>
                    <a:pt x="141604" y="303355"/>
                    <a:pt x="459104" y="312880"/>
                    <a:pt x="473568" y="309705"/>
                  </a:cubicBezTo>
                  <a:cubicBezTo>
                    <a:pt x="488032" y="306530"/>
                    <a:pt x="219215" y="296652"/>
                    <a:pt x="153951" y="290655"/>
                  </a:cubicBezTo>
                  <a:cubicBezTo>
                    <a:pt x="88687" y="284658"/>
                    <a:pt x="73165" y="300533"/>
                    <a:pt x="81985" y="273722"/>
                  </a:cubicBezTo>
                  <a:cubicBezTo>
                    <a:pt x="90805" y="246911"/>
                    <a:pt x="167004" y="174592"/>
                    <a:pt x="206868" y="129789"/>
                  </a:cubicBezTo>
                  <a:cubicBezTo>
                    <a:pt x="246732" y="84986"/>
                    <a:pt x="370204" y="-29314"/>
                    <a:pt x="340218" y="70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: 図形 1460">
              <a:extLst>
                <a:ext uri="{FF2B5EF4-FFF2-40B4-BE49-F238E27FC236}">
                  <a16:creationId xmlns:a16="http://schemas.microsoft.com/office/drawing/2014/main" id="{D3806C32-8E73-4E99-8CBD-35E4401D4DC5}"/>
                </a:ext>
              </a:extLst>
            </p:cNvPr>
            <p:cNvSpPr/>
            <p:nvPr/>
          </p:nvSpPr>
          <p:spPr>
            <a:xfrm>
              <a:off x="9219594" y="6068259"/>
              <a:ext cx="450071" cy="34213"/>
            </a:xfrm>
            <a:custGeom>
              <a:avLst/>
              <a:gdLst>
                <a:gd name="connsiteX0" fmla="*/ 606 w 450071"/>
                <a:gd name="connsiteY0" fmla="*/ 17158 h 34213"/>
                <a:gd name="connsiteX1" fmla="*/ 271539 w 450071"/>
                <a:gd name="connsiteY1" fmla="*/ 34091 h 34213"/>
                <a:gd name="connsiteX2" fmla="*/ 449339 w 450071"/>
                <a:gd name="connsiteY2" fmla="*/ 23508 h 34213"/>
                <a:gd name="connsiteX3" fmla="*/ 205923 w 450071"/>
                <a:gd name="connsiteY3" fmla="*/ 224 h 34213"/>
                <a:gd name="connsiteX4" fmla="*/ 606 w 450071"/>
                <a:gd name="connsiteY4" fmla="*/ 17158 h 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071" h="34213">
                  <a:moveTo>
                    <a:pt x="606" y="17158"/>
                  </a:moveTo>
                  <a:cubicBezTo>
                    <a:pt x="11542" y="22802"/>
                    <a:pt x="196750" y="33033"/>
                    <a:pt x="271539" y="34091"/>
                  </a:cubicBezTo>
                  <a:cubicBezTo>
                    <a:pt x="346328" y="35149"/>
                    <a:pt x="460275" y="29152"/>
                    <a:pt x="449339" y="23508"/>
                  </a:cubicBezTo>
                  <a:cubicBezTo>
                    <a:pt x="438403" y="17864"/>
                    <a:pt x="282476" y="2341"/>
                    <a:pt x="205923" y="224"/>
                  </a:cubicBezTo>
                  <a:cubicBezTo>
                    <a:pt x="129370" y="-1893"/>
                    <a:pt x="-10330" y="11514"/>
                    <a:pt x="606" y="17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: 図形 1461">
              <a:extLst>
                <a:ext uri="{FF2B5EF4-FFF2-40B4-BE49-F238E27FC236}">
                  <a16:creationId xmlns:a16="http://schemas.microsoft.com/office/drawing/2014/main" id="{49C91199-C797-4C7C-9F3B-531FF43451E0}"/>
                </a:ext>
              </a:extLst>
            </p:cNvPr>
            <p:cNvSpPr/>
            <p:nvPr/>
          </p:nvSpPr>
          <p:spPr>
            <a:xfrm>
              <a:off x="983086" y="1438950"/>
              <a:ext cx="519398" cy="1177085"/>
            </a:xfrm>
            <a:custGeom>
              <a:avLst/>
              <a:gdLst>
                <a:gd name="connsiteX0" fmla="*/ 7514 w 519398"/>
                <a:gd name="connsiteY0" fmla="*/ 34250 h 1177085"/>
                <a:gd name="connsiteX1" fmla="*/ 481647 w 519398"/>
                <a:gd name="connsiteY1" fmla="*/ 1067183 h 1177085"/>
                <a:gd name="connsiteX2" fmla="*/ 485881 w 519398"/>
                <a:gd name="connsiteY2" fmla="*/ 1139150 h 1177085"/>
                <a:gd name="connsiteX3" fmla="*/ 452014 w 519398"/>
                <a:gd name="connsiteY3" fmla="*/ 995217 h 1177085"/>
                <a:gd name="connsiteX4" fmla="*/ 388514 w 519398"/>
                <a:gd name="connsiteY4" fmla="*/ 847050 h 1177085"/>
                <a:gd name="connsiteX5" fmla="*/ 202247 w 519398"/>
                <a:gd name="connsiteY5" fmla="*/ 305183 h 1177085"/>
                <a:gd name="connsiteX6" fmla="*/ 7514 w 519398"/>
                <a:gd name="connsiteY6" fmla="*/ 34250 h 117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398" h="1177085">
                  <a:moveTo>
                    <a:pt x="7514" y="34250"/>
                  </a:moveTo>
                  <a:cubicBezTo>
                    <a:pt x="54081" y="161250"/>
                    <a:pt x="401919" y="883033"/>
                    <a:pt x="481647" y="1067183"/>
                  </a:cubicBezTo>
                  <a:cubicBezTo>
                    <a:pt x="561375" y="1251333"/>
                    <a:pt x="490820" y="1151144"/>
                    <a:pt x="485881" y="1139150"/>
                  </a:cubicBezTo>
                  <a:cubicBezTo>
                    <a:pt x="480942" y="1127156"/>
                    <a:pt x="468242" y="1043900"/>
                    <a:pt x="452014" y="995217"/>
                  </a:cubicBezTo>
                  <a:cubicBezTo>
                    <a:pt x="435786" y="946534"/>
                    <a:pt x="430142" y="962056"/>
                    <a:pt x="388514" y="847050"/>
                  </a:cubicBezTo>
                  <a:cubicBezTo>
                    <a:pt x="346886" y="732044"/>
                    <a:pt x="260808" y="446294"/>
                    <a:pt x="202247" y="305183"/>
                  </a:cubicBezTo>
                  <a:cubicBezTo>
                    <a:pt x="143686" y="164072"/>
                    <a:pt x="-39053" y="-92750"/>
                    <a:pt x="7514" y="34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: 図形 1462">
              <a:extLst>
                <a:ext uri="{FF2B5EF4-FFF2-40B4-BE49-F238E27FC236}">
                  <a16:creationId xmlns:a16="http://schemas.microsoft.com/office/drawing/2014/main" id="{86F2E218-DC43-4E02-A9DD-5A801E91A265}"/>
                </a:ext>
              </a:extLst>
            </p:cNvPr>
            <p:cNvSpPr/>
            <p:nvPr/>
          </p:nvSpPr>
          <p:spPr>
            <a:xfrm>
              <a:off x="-63500" y="2235200"/>
              <a:ext cx="1530263" cy="347144"/>
            </a:xfrm>
            <a:custGeom>
              <a:avLst/>
              <a:gdLst>
                <a:gd name="connsiteX0" fmla="*/ 0 w 1530263"/>
                <a:gd name="connsiteY0" fmla="*/ 0 h 347144"/>
                <a:gd name="connsiteX1" fmla="*/ 88900 w 1530263"/>
                <a:gd name="connsiteY1" fmla="*/ 25400 h 347144"/>
                <a:gd name="connsiteX2" fmla="*/ 1206500 w 1530263"/>
                <a:gd name="connsiteY2" fmla="*/ 283633 h 347144"/>
                <a:gd name="connsiteX3" fmla="*/ 1528233 w 1530263"/>
                <a:gd name="connsiteY3" fmla="*/ 347133 h 347144"/>
                <a:gd name="connsiteX4" fmla="*/ 1320800 w 1530263"/>
                <a:gd name="connsiteY4" fmla="*/ 287867 h 347144"/>
                <a:gd name="connsiteX5" fmla="*/ 880533 w 1530263"/>
                <a:gd name="connsiteY5" fmla="*/ 186267 h 347144"/>
                <a:gd name="connsiteX6" fmla="*/ 0 w 1530263"/>
                <a:gd name="connsiteY6" fmla="*/ 0 h 34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0263" h="347144">
                  <a:moveTo>
                    <a:pt x="0" y="0"/>
                  </a:moveTo>
                  <a:lnTo>
                    <a:pt x="88900" y="25400"/>
                  </a:lnTo>
                  <a:lnTo>
                    <a:pt x="1206500" y="283633"/>
                  </a:lnTo>
                  <a:cubicBezTo>
                    <a:pt x="1446389" y="337255"/>
                    <a:pt x="1509183" y="346427"/>
                    <a:pt x="1528233" y="347133"/>
                  </a:cubicBezTo>
                  <a:cubicBezTo>
                    <a:pt x="1547283" y="347839"/>
                    <a:pt x="1428750" y="314678"/>
                    <a:pt x="1320800" y="287867"/>
                  </a:cubicBezTo>
                  <a:cubicBezTo>
                    <a:pt x="1212850" y="261056"/>
                    <a:pt x="880533" y="186267"/>
                    <a:pt x="880533" y="18626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: 図形 1463">
              <a:extLst>
                <a:ext uri="{FF2B5EF4-FFF2-40B4-BE49-F238E27FC236}">
                  <a16:creationId xmlns:a16="http://schemas.microsoft.com/office/drawing/2014/main" id="{54339E82-B032-4401-A9B7-FD49E651DBCC}"/>
                </a:ext>
              </a:extLst>
            </p:cNvPr>
            <p:cNvSpPr/>
            <p:nvPr/>
          </p:nvSpPr>
          <p:spPr>
            <a:xfrm>
              <a:off x="-59267" y="2345267"/>
              <a:ext cx="1570066" cy="282485"/>
            </a:xfrm>
            <a:custGeom>
              <a:avLst/>
              <a:gdLst>
                <a:gd name="connsiteX0" fmla="*/ 0 w 1570066"/>
                <a:gd name="connsiteY0" fmla="*/ 0 h 282485"/>
                <a:gd name="connsiteX1" fmla="*/ 71967 w 1570066"/>
                <a:gd name="connsiteY1" fmla="*/ 16933 h 282485"/>
                <a:gd name="connsiteX2" fmla="*/ 952500 w 1570066"/>
                <a:gd name="connsiteY2" fmla="*/ 203200 h 282485"/>
                <a:gd name="connsiteX3" fmla="*/ 1511300 w 1570066"/>
                <a:gd name="connsiteY3" fmla="*/ 279400 h 282485"/>
                <a:gd name="connsiteX4" fmla="*/ 1545167 w 1570066"/>
                <a:gd name="connsiteY4" fmla="*/ 266700 h 282485"/>
                <a:gd name="connsiteX5" fmla="*/ 1439334 w 1570066"/>
                <a:gd name="connsiteY5" fmla="*/ 258233 h 282485"/>
                <a:gd name="connsiteX6" fmla="*/ 389467 w 1570066"/>
                <a:gd name="connsiteY6" fmla="*/ 42333 h 282485"/>
                <a:gd name="connsiteX7" fmla="*/ 0 w 1570066"/>
                <a:gd name="connsiteY7" fmla="*/ 0 h 28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0066" h="282485">
                  <a:moveTo>
                    <a:pt x="0" y="0"/>
                  </a:moveTo>
                  <a:lnTo>
                    <a:pt x="71967" y="16933"/>
                  </a:lnTo>
                  <a:cubicBezTo>
                    <a:pt x="230717" y="50800"/>
                    <a:pt x="712611" y="159456"/>
                    <a:pt x="952500" y="203200"/>
                  </a:cubicBezTo>
                  <a:cubicBezTo>
                    <a:pt x="1192389" y="246944"/>
                    <a:pt x="1412522" y="268817"/>
                    <a:pt x="1511300" y="279400"/>
                  </a:cubicBezTo>
                  <a:cubicBezTo>
                    <a:pt x="1610078" y="289983"/>
                    <a:pt x="1557161" y="270228"/>
                    <a:pt x="1545167" y="266700"/>
                  </a:cubicBezTo>
                  <a:cubicBezTo>
                    <a:pt x="1533173" y="263172"/>
                    <a:pt x="1631951" y="295627"/>
                    <a:pt x="1439334" y="258233"/>
                  </a:cubicBezTo>
                  <a:cubicBezTo>
                    <a:pt x="1246717" y="220839"/>
                    <a:pt x="389467" y="42333"/>
                    <a:pt x="389467" y="42333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: 図形 1464">
              <a:extLst>
                <a:ext uri="{FF2B5EF4-FFF2-40B4-BE49-F238E27FC236}">
                  <a16:creationId xmlns:a16="http://schemas.microsoft.com/office/drawing/2014/main" id="{E302F8E6-A4B1-4F98-B7CB-21C443E2D2AF}"/>
                </a:ext>
              </a:extLst>
            </p:cNvPr>
            <p:cNvSpPr/>
            <p:nvPr/>
          </p:nvSpPr>
          <p:spPr>
            <a:xfrm>
              <a:off x="-157524" y="4314297"/>
              <a:ext cx="2379415" cy="1217597"/>
            </a:xfrm>
            <a:custGeom>
              <a:avLst/>
              <a:gdLst>
                <a:gd name="connsiteX0" fmla="*/ 98257 w 2379415"/>
                <a:gd name="connsiteY0" fmla="*/ 54503 h 1217597"/>
                <a:gd name="connsiteX1" fmla="*/ 212557 w 2379415"/>
                <a:gd name="connsiteY1" fmla="*/ 71436 h 1217597"/>
                <a:gd name="connsiteX2" fmla="*/ 1698457 w 2379415"/>
                <a:gd name="connsiteY2" fmla="*/ 723370 h 1217597"/>
                <a:gd name="connsiteX3" fmla="*/ 2282657 w 2379415"/>
                <a:gd name="connsiteY3" fmla="*/ 1150936 h 1217597"/>
                <a:gd name="connsiteX4" fmla="*/ 2363091 w 2379415"/>
                <a:gd name="connsiteY4" fmla="*/ 1197503 h 1217597"/>
                <a:gd name="connsiteX5" fmla="*/ 2113324 w 2379415"/>
                <a:gd name="connsiteY5" fmla="*/ 960436 h 1217597"/>
                <a:gd name="connsiteX6" fmla="*/ 1059224 w 2379415"/>
                <a:gd name="connsiteY6" fmla="*/ 405870 h 1217597"/>
                <a:gd name="connsiteX7" fmla="*/ 98257 w 2379415"/>
                <a:gd name="connsiteY7" fmla="*/ 54503 h 121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9415" h="1217597">
                  <a:moveTo>
                    <a:pt x="98257" y="54503"/>
                  </a:moveTo>
                  <a:cubicBezTo>
                    <a:pt x="-42854" y="-1236"/>
                    <a:pt x="-54143" y="-40042"/>
                    <a:pt x="212557" y="71436"/>
                  </a:cubicBezTo>
                  <a:cubicBezTo>
                    <a:pt x="479257" y="182914"/>
                    <a:pt x="1353440" y="543453"/>
                    <a:pt x="1698457" y="723370"/>
                  </a:cubicBezTo>
                  <a:cubicBezTo>
                    <a:pt x="2043474" y="903287"/>
                    <a:pt x="2171885" y="1071914"/>
                    <a:pt x="2282657" y="1150936"/>
                  </a:cubicBezTo>
                  <a:cubicBezTo>
                    <a:pt x="2393429" y="1229958"/>
                    <a:pt x="2391313" y="1229253"/>
                    <a:pt x="2363091" y="1197503"/>
                  </a:cubicBezTo>
                  <a:cubicBezTo>
                    <a:pt x="2334869" y="1165753"/>
                    <a:pt x="2330635" y="1092375"/>
                    <a:pt x="2113324" y="960436"/>
                  </a:cubicBezTo>
                  <a:cubicBezTo>
                    <a:pt x="1896013" y="828497"/>
                    <a:pt x="1392952" y="564620"/>
                    <a:pt x="1059224" y="405870"/>
                  </a:cubicBezTo>
                  <a:cubicBezTo>
                    <a:pt x="725496" y="247120"/>
                    <a:pt x="239368" y="110242"/>
                    <a:pt x="98257" y="54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: 図形 1465">
              <a:extLst>
                <a:ext uri="{FF2B5EF4-FFF2-40B4-BE49-F238E27FC236}">
                  <a16:creationId xmlns:a16="http://schemas.microsoft.com/office/drawing/2014/main" id="{A43DBDFD-1C6F-4F67-9885-522B96D5FB7D}"/>
                </a:ext>
              </a:extLst>
            </p:cNvPr>
            <p:cNvSpPr/>
            <p:nvPr/>
          </p:nvSpPr>
          <p:spPr>
            <a:xfrm>
              <a:off x="2216579" y="5531740"/>
              <a:ext cx="1662384" cy="1624076"/>
            </a:xfrm>
            <a:custGeom>
              <a:avLst/>
              <a:gdLst>
                <a:gd name="connsiteX0" fmla="*/ 1688 w 1662384"/>
                <a:gd name="connsiteY0" fmla="*/ 1227 h 1624076"/>
                <a:gd name="connsiteX1" fmla="*/ 1318254 w 1662384"/>
                <a:gd name="connsiteY1" fmla="*/ 1317793 h 1624076"/>
                <a:gd name="connsiteX2" fmla="*/ 1652688 w 1662384"/>
                <a:gd name="connsiteY2" fmla="*/ 1614127 h 1624076"/>
                <a:gd name="connsiteX3" fmla="*/ 1055788 w 1662384"/>
                <a:gd name="connsiteY3" fmla="*/ 1089193 h 1624076"/>
                <a:gd name="connsiteX4" fmla="*/ 1688 w 1662384"/>
                <a:gd name="connsiteY4" fmla="*/ 1227 h 162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384" h="1624076">
                  <a:moveTo>
                    <a:pt x="1688" y="1227"/>
                  </a:moveTo>
                  <a:cubicBezTo>
                    <a:pt x="45432" y="39327"/>
                    <a:pt x="1043087" y="1048976"/>
                    <a:pt x="1318254" y="1317793"/>
                  </a:cubicBezTo>
                  <a:cubicBezTo>
                    <a:pt x="1593421" y="1586610"/>
                    <a:pt x="1696432" y="1652227"/>
                    <a:pt x="1652688" y="1614127"/>
                  </a:cubicBezTo>
                  <a:cubicBezTo>
                    <a:pt x="1608944" y="1576027"/>
                    <a:pt x="1335188" y="1355893"/>
                    <a:pt x="1055788" y="1089193"/>
                  </a:cubicBezTo>
                  <a:cubicBezTo>
                    <a:pt x="776388" y="822493"/>
                    <a:pt x="-42056" y="-36873"/>
                    <a:pt x="1688" y="1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: 図形 1466">
              <a:extLst>
                <a:ext uri="{FF2B5EF4-FFF2-40B4-BE49-F238E27FC236}">
                  <a16:creationId xmlns:a16="http://schemas.microsoft.com/office/drawing/2014/main" id="{3A8DDFF3-EA09-4883-BCBB-DB62E641BBD9}"/>
                </a:ext>
              </a:extLst>
            </p:cNvPr>
            <p:cNvSpPr/>
            <p:nvPr/>
          </p:nvSpPr>
          <p:spPr>
            <a:xfrm>
              <a:off x="4618567" y="5893910"/>
              <a:ext cx="67733" cy="1168577"/>
            </a:xfrm>
            <a:custGeom>
              <a:avLst/>
              <a:gdLst>
                <a:gd name="connsiteX0" fmla="*/ 46566 w 67733"/>
                <a:gd name="connsiteY0" fmla="*/ 32757 h 1168577"/>
                <a:gd name="connsiteX1" fmla="*/ 33866 w 67733"/>
                <a:gd name="connsiteY1" fmla="*/ 485723 h 1168577"/>
                <a:gd name="connsiteX2" fmla="*/ 67733 w 67733"/>
                <a:gd name="connsiteY2" fmla="*/ 1141890 h 1168577"/>
                <a:gd name="connsiteX3" fmla="*/ 33866 w 67733"/>
                <a:gd name="connsiteY3" fmla="*/ 951390 h 1168577"/>
                <a:gd name="connsiteX4" fmla="*/ 0 w 67733"/>
                <a:gd name="connsiteY4" fmla="*/ 134357 h 1168577"/>
                <a:gd name="connsiteX5" fmla="*/ 46566 w 67733"/>
                <a:gd name="connsiteY5" fmla="*/ 32757 h 116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33" h="1168577">
                  <a:moveTo>
                    <a:pt x="46566" y="32757"/>
                  </a:moveTo>
                  <a:cubicBezTo>
                    <a:pt x="52210" y="91318"/>
                    <a:pt x="30338" y="300868"/>
                    <a:pt x="33866" y="485723"/>
                  </a:cubicBezTo>
                  <a:cubicBezTo>
                    <a:pt x="37394" y="670578"/>
                    <a:pt x="67733" y="1064279"/>
                    <a:pt x="67733" y="1141890"/>
                  </a:cubicBezTo>
                  <a:cubicBezTo>
                    <a:pt x="67733" y="1219501"/>
                    <a:pt x="45155" y="1119312"/>
                    <a:pt x="33866" y="951390"/>
                  </a:cubicBezTo>
                  <a:cubicBezTo>
                    <a:pt x="22577" y="783468"/>
                    <a:pt x="0" y="282524"/>
                    <a:pt x="0" y="134357"/>
                  </a:cubicBezTo>
                  <a:cubicBezTo>
                    <a:pt x="0" y="-13810"/>
                    <a:pt x="40922" y="-25804"/>
                    <a:pt x="46566" y="327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: 図形 1467">
              <a:extLst>
                <a:ext uri="{FF2B5EF4-FFF2-40B4-BE49-F238E27FC236}">
                  <a16:creationId xmlns:a16="http://schemas.microsoft.com/office/drawing/2014/main" id="{12995789-AD83-4073-8739-B633EEC3EA15}"/>
                </a:ext>
              </a:extLst>
            </p:cNvPr>
            <p:cNvSpPr/>
            <p:nvPr/>
          </p:nvSpPr>
          <p:spPr>
            <a:xfrm>
              <a:off x="2010833" y="4957233"/>
              <a:ext cx="2612530" cy="986372"/>
            </a:xfrm>
            <a:custGeom>
              <a:avLst/>
              <a:gdLst>
                <a:gd name="connsiteX0" fmla="*/ 0 w 2612530"/>
                <a:gd name="connsiteY0" fmla="*/ 0 h 986372"/>
                <a:gd name="connsiteX1" fmla="*/ 67734 w 2612530"/>
                <a:gd name="connsiteY1" fmla="*/ 29634 h 986372"/>
                <a:gd name="connsiteX2" fmla="*/ 1172634 w 2612530"/>
                <a:gd name="connsiteY2" fmla="*/ 452967 h 986372"/>
                <a:gd name="connsiteX3" fmla="*/ 1625600 w 2612530"/>
                <a:gd name="connsiteY3" fmla="*/ 575734 h 986372"/>
                <a:gd name="connsiteX4" fmla="*/ 1807634 w 2612530"/>
                <a:gd name="connsiteY4" fmla="*/ 630767 h 986372"/>
                <a:gd name="connsiteX5" fmla="*/ 2611967 w 2612530"/>
                <a:gd name="connsiteY5" fmla="*/ 986367 h 986372"/>
                <a:gd name="connsiteX6" fmla="*/ 1672167 w 2612530"/>
                <a:gd name="connsiteY6" fmla="*/ 639234 h 986372"/>
                <a:gd name="connsiteX7" fmla="*/ 1075267 w 2612530"/>
                <a:gd name="connsiteY7" fmla="*/ 469900 h 986372"/>
                <a:gd name="connsiteX8" fmla="*/ 0 w 2612530"/>
                <a:gd name="connsiteY8" fmla="*/ 0 h 98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2530" h="986372">
                  <a:moveTo>
                    <a:pt x="0" y="0"/>
                  </a:moveTo>
                  <a:lnTo>
                    <a:pt x="67734" y="29634"/>
                  </a:lnTo>
                  <a:cubicBezTo>
                    <a:pt x="263173" y="105129"/>
                    <a:pt x="912990" y="361950"/>
                    <a:pt x="1172634" y="452967"/>
                  </a:cubicBezTo>
                  <a:cubicBezTo>
                    <a:pt x="1432278" y="543984"/>
                    <a:pt x="1519767" y="546101"/>
                    <a:pt x="1625600" y="575734"/>
                  </a:cubicBezTo>
                  <a:cubicBezTo>
                    <a:pt x="1731433" y="605367"/>
                    <a:pt x="1643240" y="562328"/>
                    <a:pt x="1807634" y="630767"/>
                  </a:cubicBezTo>
                  <a:cubicBezTo>
                    <a:pt x="1972028" y="699206"/>
                    <a:pt x="2634545" y="984956"/>
                    <a:pt x="2611967" y="986367"/>
                  </a:cubicBezTo>
                  <a:cubicBezTo>
                    <a:pt x="2589389" y="987778"/>
                    <a:pt x="1928284" y="725312"/>
                    <a:pt x="1672167" y="639234"/>
                  </a:cubicBezTo>
                  <a:cubicBezTo>
                    <a:pt x="1416050" y="553156"/>
                    <a:pt x="1358195" y="573617"/>
                    <a:pt x="1075267" y="469900"/>
                  </a:cubicBezTo>
                  <a:cubicBezTo>
                    <a:pt x="792339" y="366183"/>
                    <a:pt x="167922" y="73378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: 図形 1468">
              <a:extLst>
                <a:ext uri="{FF2B5EF4-FFF2-40B4-BE49-F238E27FC236}">
                  <a16:creationId xmlns:a16="http://schemas.microsoft.com/office/drawing/2014/main" id="{C7D11C63-0EEB-4936-866D-147548D1FDE9}"/>
                </a:ext>
              </a:extLst>
            </p:cNvPr>
            <p:cNvSpPr/>
            <p:nvPr/>
          </p:nvSpPr>
          <p:spPr>
            <a:xfrm>
              <a:off x="1995256" y="4922318"/>
              <a:ext cx="1958677" cy="708015"/>
            </a:xfrm>
            <a:custGeom>
              <a:avLst/>
              <a:gdLst>
                <a:gd name="connsiteX0" fmla="*/ 28277 w 1958677"/>
                <a:gd name="connsiteY0" fmla="*/ 13749 h 708015"/>
                <a:gd name="connsiteX1" fmla="*/ 79077 w 1958677"/>
                <a:gd name="connsiteY1" fmla="*/ 22215 h 708015"/>
                <a:gd name="connsiteX2" fmla="*/ 1361777 w 1958677"/>
                <a:gd name="connsiteY2" fmla="*/ 487882 h 708015"/>
                <a:gd name="connsiteX3" fmla="*/ 1958677 w 1958677"/>
                <a:gd name="connsiteY3" fmla="*/ 708015 h 708015"/>
                <a:gd name="connsiteX4" fmla="*/ 1298277 w 1958677"/>
                <a:gd name="connsiteY4" fmla="*/ 483649 h 708015"/>
                <a:gd name="connsiteX5" fmla="*/ 375411 w 1958677"/>
                <a:gd name="connsiteY5" fmla="*/ 140749 h 708015"/>
                <a:gd name="connsiteX6" fmla="*/ 28277 w 1958677"/>
                <a:gd name="connsiteY6" fmla="*/ 13749 h 70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677" h="708015">
                  <a:moveTo>
                    <a:pt x="28277" y="13749"/>
                  </a:moveTo>
                  <a:cubicBezTo>
                    <a:pt x="-57448" y="-21529"/>
                    <a:pt x="79077" y="22215"/>
                    <a:pt x="79077" y="22215"/>
                  </a:cubicBezTo>
                  <a:lnTo>
                    <a:pt x="1361777" y="487882"/>
                  </a:lnTo>
                  <a:lnTo>
                    <a:pt x="1958677" y="708015"/>
                  </a:lnTo>
                  <a:cubicBezTo>
                    <a:pt x="1948094" y="707310"/>
                    <a:pt x="1562155" y="578193"/>
                    <a:pt x="1298277" y="483649"/>
                  </a:cubicBezTo>
                  <a:cubicBezTo>
                    <a:pt x="1034399" y="389105"/>
                    <a:pt x="584255" y="220477"/>
                    <a:pt x="375411" y="140749"/>
                  </a:cubicBezTo>
                  <a:cubicBezTo>
                    <a:pt x="166567" y="61021"/>
                    <a:pt x="105889" y="33151"/>
                    <a:pt x="28277" y="137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: 図形 1469">
              <a:extLst>
                <a:ext uri="{FF2B5EF4-FFF2-40B4-BE49-F238E27FC236}">
                  <a16:creationId xmlns:a16="http://schemas.microsoft.com/office/drawing/2014/main" id="{B55D809F-01C3-4A26-BF5F-40D1053C46EA}"/>
                </a:ext>
              </a:extLst>
            </p:cNvPr>
            <p:cNvSpPr/>
            <p:nvPr/>
          </p:nvSpPr>
          <p:spPr>
            <a:xfrm>
              <a:off x="3887961" y="7097929"/>
              <a:ext cx="345158" cy="58560"/>
            </a:xfrm>
            <a:custGeom>
              <a:avLst/>
              <a:gdLst>
                <a:gd name="connsiteX0" fmla="*/ 356 w 345158"/>
                <a:gd name="connsiteY0" fmla="*/ 58521 h 58560"/>
                <a:gd name="connsiteX1" fmla="*/ 271289 w 345158"/>
                <a:gd name="connsiteY1" fmla="*/ 14071 h 58560"/>
                <a:gd name="connsiteX2" fmla="*/ 343256 w 345158"/>
                <a:gd name="connsiteY2" fmla="*/ 1371 h 58560"/>
                <a:gd name="connsiteX3" fmla="*/ 216256 w 345158"/>
                <a:gd name="connsiteY3" fmla="*/ 5604 h 58560"/>
                <a:gd name="connsiteX4" fmla="*/ 356 w 345158"/>
                <a:gd name="connsiteY4" fmla="*/ 58521 h 5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158" h="58560">
                  <a:moveTo>
                    <a:pt x="356" y="58521"/>
                  </a:moveTo>
                  <a:cubicBezTo>
                    <a:pt x="9528" y="59932"/>
                    <a:pt x="214139" y="23596"/>
                    <a:pt x="271289" y="14071"/>
                  </a:cubicBezTo>
                  <a:cubicBezTo>
                    <a:pt x="328439" y="4546"/>
                    <a:pt x="352428" y="2782"/>
                    <a:pt x="343256" y="1371"/>
                  </a:cubicBezTo>
                  <a:cubicBezTo>
                    <a:pt x="334084" y="-40"/>
                    <a:pt x="270937" y="-2157"/>
                    <a:pt x="216256" y="5604"/>
                  </a:cubicBezTo>
                  <a:cubicBezTo>
                    <a:pt x="161575" y="13365"/>
                    <a:pt x="-8816" y="57110"/>
                    <a:pt x="356" y="58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: 図形 1470">
              <a:extLst>
                <a:ext uri="{FF2B5EF4-FFF2-40B4-BE49-F238E27FC236}">
                  <a16:creationId xmlns:a16="http://schemas.microsoft.com/office/drawing/2014/main" id="{431A86AB-C64B-41DD-903C-C7984E20D5CD}"/>
                </a:ext>
              </a:extLst>
            </p:cNvPr>
            <p:cNvSpPr/>
            <p:nvPr/>
          </p:nvSpPr>
          <p:spPr>
            <a:xfrm>
              <a:off x="4408930" y="7016562"/>
              <a:ext cx="262610" cy="84856"/>
            </a:xfrm>
            <a:custGeom>
              <a:avLst/>
              <a:gdLst>
                <a:gd name="connsiteX0" fmla="*/ 87 w 262610"/>
                <a:gd name="connsiteY0" fmla="*/ 84855 h 84856"/>
                <a:gd name="connsiteX1" fmla="*/ 120737 w 262610"/>
                <a:gd name="connsiteY1" fmla="*/ 12888 h 84856"/>
                <a:gd name="connsiteX2" fmla="*/ 262553 w 262610"/>
                <a:gd name="connsiteY2" fmla="*/ 188 h 84856"/>
                <a:gd name="connsiteX3" fmla="*/ 103803 w 262610"/>
                <a:gd name="connsiteY3" fmla="*/ 10771 h 84856"/>
                <a:gd name="connsiteX4" fmla="*/ 87 w 262610"/>
                <a:gd name="connsiteY4" fmla="*/ 84855 h 8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610" h="84856">
                  <a:moveTo>
                    <a:pt x="87" y="84855"/>
                  </a:moveTo>
                  <a:cubicBezTo>
                    <a:pt x="2909" y="85208"/>
                    <a:pt x="76993" y="26999"/>
                    <a:pt x="120737" y="12888"/>
                  </a:cubicBezTo>
                  <a:cubicBezTo>
                    <a:pt x="164481" y="-1223"/>
                    <a:pt x="265375" y="541"/>
                    <a:pt x="262553" y="188"/>
                  </a:cubicBezTo>
                  <a:cubicBezTo>
                    <a:pt x="259731" y="-165"/>
                    <a:pt x="144372" y="-1223"/>
                    <a:pt x="103803" y="10771"/>
                  </a:cubicBezTo>
                  <a:cubicBezTo>
                    <a:pt x="63234" y="22765"/>
                    <a:pt x="-2735" y="84502"/>
                    <a:pt x="87" y="848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31751352-983D-435D-8EBE-D610FA4160CC}"/>
                </a:ext>
              </a:extLst>
            </p:cNvPr>
            <p:cNvSpPr/>
            <p:nvPr/>
          </p:nvSpPr>
          <p:spPr>
            <a:xfrm>
              <a:off x="4430147" y="7033553"/>
              <a:ext cx="239245" cy="67963"/>
            </a:xfrm>
            <a:custGeom>
              <a:avLst/>
              <a:gdLst>
                <a:gd name="connsiteX0" fmla="*/ 36 w 239245"/>
                <a:gd name="connsiteY0" fmla="*/ 67864 h 67963"/>
                <a:gd name="connsiteX1" fmla="*/ 110103 w 239245"/>
                <a:gd name="connsiteY1" fmla="*/ 36114 h 67963"/>
                <a:gd name="connsiteX2" fmla="*/ 239220 w 239245"/>
                <a:gd name="connsiteY2" fmla="*/ 130 h 67963"/>
                <a:gd name="connsiteX3" fmla="*/ 99520 w 239245"/>
                <a:gd name="connsiteY3" fmla="*/ 25530 h 67963"/>
                <a:gd name="connsiteX4" fmla="*/ 36 w 239245"/>
                <a:gd name="connsiteY4" fmla="*/ 67864 h 6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245" h="67963">
                  <a:moveTo>
                    <a:pt x="36" y="67864"/>
                  </a:moveTo>
                  <a:cubicBezTo>
                    <a:pt x="1800" y="69628"/>
                    <a:pt x="70239" y="47403"/>
                    <a:pt x="110103" y="36114"/>
                  </a:cubicBezTo>
                  <a:cubicBezTo>
                    <a:pt x="149967" y="24825"/>
                    <a:pt x="240984" y="1894"/>
                    <a:pt x="239220" y="130"/>
                  </a:cubicBezTo>
                  <a:cubicBezTo>
                    <a:pt x="237456" y="-1634"/>
                    <a:pt x="138678" y="14947"/>
                    <a:pt x="99520" y="25530"/>
                  </a:cubicBezTo>
                  <a:cubicBezTo>
                    <a:pt x="60362" y="36113"/>
                    <a:pt x="-1728" y="66100"/>
                    <a:pt x="36" y="678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2114050E-BCFD-4EBF-A3A4-5DA33DF03E39}"/>
                </a:ext>
              </a:extLst>
            </p:cNvPr>
            <p:cNvSpPr/>
            <p:nvPr/>
          </p:nvSpPr>
          <p:spPr>
            <a:xfrm>
              <a:off x="3843144" y="7119706"/>
              <a:ext cx="329140" cy="164641"/>
            </a:xfrm>
            <a:custGeom>
              <a:avLst/>
              <a:gdLst>
                <a:gd name="connsiteX0" fmla="*/ 2839 w 329140"/>
                <a:gd name="connsiteY0" fmla="*/ 151044 h 164641"/>
                <a:gd name="connsiteX1" fmla="*/ 197573 w 329140"/>
                <a:gd name="connsiteY1" fmla="*/ 121411 h 164641"/>
                <a:gd name="connsiteX2" fmla="*/ 328806 w 329140"/>
                <a:gd name="connsiteY2" fmla="*/ 761 h 164641"/>
                <a:gd name="connsiteX3" fmla="*/ 233556 w 329140"/>
                <a:gd name="connsiteY3" fmla="*/ 72727 h 164641"/>
                <a:gd name="connsiteX4" fmla="*/ 178523 w 329140"/>
                <a:gd name="connsiteY4" fmla="*/ 127761 h 164641"/>
                <a:gd name="connsiteX5" fmla="*/ 87506 w 329140"/>
                <a:gd name="connsiteY5" fmla="*/ 163744 h 164641"/>
                <a:gd name="connsiteX6" fmla="*/ 2839 w 329140"/>
                <a:gd name="connsiteY6" fmla="*/ 151044 h 16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140" h="164641">
                  <a:moveTo>
                    <a:pt x="2839" y="151044"/>
                  </a:moveTo>
                  <a:cubicBezTo>
                    <a:pt x="21184" y="143988"/>
                    <a:pt x="143245" y="146458"/>
                    <a:pt x="197573" y="121411"/>
                  </a:cubicBezTo>
                  <a:cubicBezTo>
                    <a:pt x="251901" y="96364"/>
                    <a:pt x="322809" y="8875"/>
                    <a:pt x="328806" y="761"/>
                  </a:cubicBezTo>
                  <a:cubicBezTo>
                    <a:pt x="334803" y="-7353"/>
                    <a:pt x="258603" y="51560"/>
                    <a:pt x="233556" y="72727"/>
                  </a:cubicBezTo>
                  <a:cubicBezTo>
                    <a:pt x="208509" y="93894"/>
                    <a:pt x="202865" y="112591"/>
                    <a:pt x="178523" y="127761"/>
                  </a:cubicBezTo>
                  <a:cubicBezTo>
                    <a:pt x="154181" y="142930"/>
                    <a:pt x="115023" y="159864"/>
                    <a:pt x="87506" y="163744"/>
                  </a:cubicBezTo>
                  <a:cubicBezTo>
                    <a:pt x="59989" y="167624"/>
                    <a:pt x="-15506" y="158100"/>
                    <a:pt x="2839" y="1510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B4F8F8B4-AF15-4470-BC51-28FE96F96265}"/>
                </a:ext>
              </a:extLst>
            </p:cNvPr>
            <p:cNvSpPr/>
            <p:nvPr/>
          </p:nvSpPr>
          <p:spPr>
            <a:xfrm>
              <a:off x="3424765" y="7173347"/>
              <a:ext cx="457202" cy="101695"/>
            </a:xfrm>
            <a:custGeom>
              <a:avLst/>
              <a:gdLst>
                <a:gd name="connsiteX0" fmla="*/ 2 w 457202"/>
                <a:gd name="connsiteY0" fmla="*/ 101636 h 101695"/>
                <a:gd name="connsiteX1" fmla="*/ 118535 w 457202"/>
                <a:gd name="connsiteY1" fmla="*/ 55070 h 101695"/>
                <a:gd name="connsiteX2" fmla="*/ 457202 w 457202"/>
                <a:gd name="connsiteY2" fmla="*/ 36 h 101695"/>
                <a:gd name="connsiteX3" fmla="*/ 120652 w 457202"/>
                <a:gd name="connsiteY3" fmla="*/ 63536 h 101695"/>
                <a:gd name="connsiteX4" fmla="*/ 2 w 457202"/>
                <a:gd name="connsiteY4" fmla="*/ 101636 h 10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2" h="101695">
                  <a:moveTo>
                    <a:pt x="2" y="101636"/>
                  </a:moveTo>
                  <a:cubicBezTo>
                    <a:pt x="-351" y="100225"/>
                    <a:pt x="42335" y="72003"/>
                    <a:pt x="118535" y="55070"/>
                  </a:cubicBezTo>
                  <a:cubicBezTo>
                    <a:pt x="194735" y="38137"/>
                    <a:pt x="456849" y="-1375"/>
                    <a:pt x="457202" y="36"/>
                  </a:cubicBezTo>
                  <a:cubicBezTo>
                    <a:pt x="457555" y="1447"/>
                    <a:pt x="195088" y="48014"/>
                    <a:pt x="120652" y="63536"/>
                  </a:cubicBezTo>
                  <a:cubicBezTo>
                    <a:pt x="46216" y="79058"/>
                    <a:pt x="355" y="103047"/>
                    <a:pt x="2" y="101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: 図形 1260">
              <a:extLst>
                <a:ext uri="{FF2B5EF4-FFF2-40B4-BE49-F238E27FC236}">
                  <a16:creationId xmlns:a16="http://schemas.microsoft.com/office/drawing/2014/main" id="{0D8A0784-3379-44A2-983A-65FE76D3185F}"/>
                </a:ext>
              </a:extLst>
            </p:cNvPr>
            <p:cNvSpPr/>
            <p:nvPr/>
          </p:nvSpPr>
          <p:spPr>
            <a:xfrm>
              <a:off x="2839676" y="7194407"/>
              <a:ext cx="1021201" cy="197120"/>
            </a:xfrm>
            <a:custGeom>
              <a:avLst/>
              <a:gdLst>
                <a:gd name="connsiteX0" fmla="*/ 1021124 w 1021201"/>
                <a:gd name="connsiteY0" fmla="*/ 143 h 197120"/>
                <a:gd name="connsiteX1" fmla="*/ 707857 w 1021201"/>
                <a:gd name="connsiteY1" fmla="*/ 112326 h 197120"/>
                <a:gd name="connsiteX2" fmla="*/ 589324 w 1021201"/>
                <a:gd name="connsiteY2" fmla="*/ 105976 h 197120"/>
                <a:gd name="connsiteX3" fmla="*/ 5124 w 1021201"/>
                <a:gd name="connsiteY3" fmla="*/ 196993 h 197120"/>
                <a:gd name="connsiteX4" fmla="*/ 324741 w 1021201"/>
                <a:gd name="connsiteY4" fmla="*/ 125026 h 197120"/>
                <a:gd name="connsiteX5" fmla="*/ 676107 w 1021201"/>
                <a:gd name="connsiteY5" fmla="*/ 89043 h 197120"/>
                <a:gd name="connsiteX6" fmla="*/ 737491 w 1021201"/>
                <a:gd name="connsiteY6" fmla="*/ 89043 h 197120"/>
                <a:gd name="connsiteX7" fmla="*/ 1021124 w 1021201"/>
                <a:gd name="connsiteY7" fmla="*/ 143 h 19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1201" h="197120">
                  <a:moveTo>
                    <a:pt x="1021124" y="143"/>
                  </a:moveTo>
                  <a:cubicBezTo>
                    <a:pt x="1016185" y="4024"/>
                    <a:pt x="779824" y="94687"/>
                    <a:pt x="707857" y="112326"/>
                  </a:cubicBezTo>
                  <a:cubicBezTo>
                    <a:pt x="635890" y="129965"/>
                    <a:pt x="706446" y="91865"/>
                    <a:pt x="589324" y="105976"/>
                  </a:cubicBezTo>
                  <a:cubicBezTo>
                    <a:pt x="472202" y="120087"/>
                    <a:pt x="49221" y="193818"/>
                    <a:pt x="5124" y="196993"/>
                  </a:cubicBezTo>
                  <a:cubicBezTo>
                    <a:pt x="-38973" y="200168"/>
                    <a:pt x="212910" y="143018"/>
                    <a:pt x="324741" y="125026"/>
                  </a:cubicBezTo>
                  <a:cubicBezTo>
                    <a:pt x="436572" y="107034"/>
                    <a:pt x="607315" y="95040"/>
                    <a:pt x="676107" y="89043"/>
                  </a:cubicBezTo>
                  <a:cubicBezTo>
                    <a:pt x="744899" y="83046"/>
                    <a:pt x="681752" y="105623"/>
                    <a:pt x="737491" y="89043"/>
                  </a:cubicBezTo>
                  <a:cubicBezTo>
                    <a:pt x="793230" y="72463"/>
                    <a:pt x="1026063" y="-3738"/>
                    <a:pt x="1021124" y="1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: 図形 1261">
              <a:extLst>
                <a:ext uri="{FF2B5EF4-FFF2-40B4-BE49-F238E27FC236}">
                  <a16:creationId xmlns:a16="http://schemas.microsoft.com/office/drawing/2014/main" id="{1764B532-1608-4B6A-8C99-40637929B5FF}"/>
                </a:ext>
              </a:extLst>
            </p:cNvPr>
            <p:cNvSpPr/>
            <p:nvPr/>
          </p:nvSpPr>
          <p:spPr>
            <a:xfrm>
              <a:off x="-173282" y="7398175"/>
              <a:ext cx="3049902" cy="178729"/>
            </a:xfrm>
            <a:custGeom>
              <a:avLst/>
              <a:gdLst>
                <a:gd name="connsiteX0" fmla="*/ 101315 w 3049902"/>
                <a:gd name="connsiteY0" fmla="*/ 162558 h 178729"/>
                <a:gd name="connsiteX1" fmla="*/ 245249 w 3049902"/>
                <a:gd name="connsiteY1" fmla="*/ 166792 h 178729"/>
                <a:gd name="connsiteX2" fmla="*/ 1566049 w 3049902"/>
                <a:gd name="connsiteY2" fmla="*/ 65192 h 178729"/>
                <a:gd name="connsiteX3" fmla="*/ 3022315 w 3049902"/>
                <a:gd name="connsiteY3" fmla="*/ 5925 h 178729"/>
                <a:gd name="connsiteX4" fmla="*/ 2433882 w 3049902"/>
                <a:gd name="connsiteY4" fmla="*/ 5925 h 178729"/>
                <a:gd name="connsiteX5" fmla="*/ 1371315 w 3049902"/>
                <a:gd name="connsiteY5" fmla="*/ 39792 h 178729"/>
                <a:gd name="connsiteX6" fmla="*/ 101315 w 3049902"/>
                <a:gd name="connsiteY6" fmla="*/ 162558 h 17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9902" h="178729">
                  <a:moveTo>
                    <a:pt x="101315" y="162558"/>
                  </a:moveTo>
                  <a:cubicBezTo>
                    <a:pt x="-86363" y="183725"/>
                    <a:pt x="1127" y="183020"/>
                    <a:pt x="245249" y="166792"/>
                  </a:cubicBezTo>
                  <a:cubicBezTo>
                    <a:pt x="489371" y="150564"/>
                    <a:pt x="1103205" y="92003"/>
                    <a:pt x="1566049" y="65192"/>
                  </a:cubicBezTo>
                  <a:cubicBezTo>
                    <a:pt x="2028893" y="38381"/>
                    <a:pt x="2877676" y="15803"/>
                    <a:pt x="3022315" y="5925"/>
                  </a:cubicBezTo>
                  <a:cubicBezTo>
                    <a:pt x="3166954" y="-3953"/>
                    <a:pt x="2709049" y="281"/>
                    <a:pt x="2433882" y="5925"/>
                  </a:cubicBezTo>
                  <a:cubicBezTo>
                    <a:pt x="2158715" y="11569"/>
                    <a:pt x="1761487" y="8748"/>
                    <a:pt x="1371315" y="39792"/>
                  </a:cubicBezTo>
                  <a:cubicBezTo>
                    <a:pt x="981143" y="70836"/>
                    <a:pt x="288993" y="141391"/>
                    <a:pt x="101315" y="1625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: 図形 1274">
              <a:extLst>
                <a:ext uri="{FF2B5EF4-FFF2-40B4-BE49-F238E27FC236}">
                  <a16:creationId xmlns:a16="http://schemas.microsoft.com/office/drawing/2014/main" id="{1B61FE32-1BF5-4CEF-B905-EEC32DDB0A0A}"/>
                </a:ext>
              </a:extLst>
            </p:cNvPr>
            <p:cNvSpPr/>
            <p:nvPr/>
          </p:nvSpPr>
          <p:spPr>
            <a:xfrm>
              <a:off x="-46594" y="6832505"/>
              <a:ext cx="1176940" cy="156903"/>
            </a:xfrm>
            <a:custGeom>
              <a:avLst/>
              <a:gdLst>
                <a:gd name="connsiteX0" fmla="*/ 27 w 1176940"/>
                <a:gd name="connsiteY0" fmla="*/ 156728 h 156903"/>
                <a:gd name="connsiteX1" fmla="*/ 698527 w 1176940"/>
                <a:gd name="connsiteY1" fmla="*/ 101695 h 156903"/>
                <a:gd name="connsiteX2" fmla="*/ 1176894 w 1176940"/>
                <a:gd name="connsiteY2" fmla="*/ 95 h 156903"/>
                <a:gd name="connsiteX3" fmla="*/ 673127 w 1176940"/>
                <a:gd name="connsiteY3" fmla="*/ 84762 h 156903"/>
                <a:gd name="connsiteX4" fmla="*/ 27 w 1176940"/>
                <a:gd name="connsiteY4" fmla="*/ 156728 h 15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940" h="156903">
                  <a:moveTo>
                    <a:pt x="27" y="156728"/>
                  </a:moveTo>
                  <a:cubicBezTo>
                    <a:pt x="4260" y="159550"/>
                    <a:pt x="502383" y="127800"/>
                    <a:pt x="698527" y="101695"/>
                  </a:cubicBezTo>
                  <a:cubicBezTo>
                    <a:pt x="894671" y="75590"/>
                    <a:pt x="1181127" y="2917"/>
                    <a:pt x="1176894" y="95"/>
                  </a:cubicBezTo>
                  <a:cubicBezTo>
                    <a:pt x="1172661" y="-2727"/>
                    <a:pt x="866449" y="57951"/>
                    <a:pt x="673127" y="84762"/>
                  </a:cubicBezTo>
                  <a:cubicBezTo>
                    <a:pt x="479805" y="111573"/>
                    <a:pt x="-4206" y="153906"/>
                    <a:pt x="27" y="156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: 図形 1282">
              <a:extLst>
                <a:ext uri="{FF2B5EF4-FFF2-40B4-BE49-F238E27FC236}">
                  <a16:creationId xmlns:a16="http://schemas.microsoft.com/office/drawing/2014/main" id="{C20D8E25-F078-4579-BA97-BCA0BC52D1CE}"/>
                </a:ext>
              </a:extLst>
            </p:cNvPr>
            <p:cNvSpPr/>
            <p:nvPr/>
          </p:nvSpPr>
          <p:spPr>
            <a:xfrm>
              <a:off x="3518074" y="7310045"/>
              <a:ext cx="1579425" cy="1628431"/>
            </a:xfrm>
            <a:custGeom>
              <a:avLst/>
              <a:gdLst>
                <a:gd name="connsiteX0" fmla="*/ 2366 w 1579425"/>
                <a:gd name="connsiteY0" fmla="*/ 75 h 1628431"/>
                <a:gd name="connsiteX1" fmla="*/ 337646 w 1579425"/>
                <a:gd name="connsiteY1" fmla="*/ 518235 h 1628431"/>
                <a:gd name="connsiteX2" fmla="*/ 1455246 w 1579425"/>
                <a:gd name="connsiteY2" fmla="*/ 1534235 h 1628431"/>
                <a:gd name="connsiteX3" fmla="*/ 1506046 w 1579425"/>
                <a:gd name="connsiteY3" fmla="*/ 1590115 h 1628431"/>
                <a:gd name="connsiteX4" fmla="*/ 1572086 w 1579425"/>
                <a:gd name="connsiteY4" fmla="*/ 1590115 h 1628431"/>
                <a:gd name="connsiteX5" fmla="*/ 1318086 w 1579425"/>
                <a:gd name="connsiteY5" fmla="*/ 1437715 h 1628431"/>
                <a:gd name="connsiteX6" fmla="*/ 251286 w 1579425"/>
                <a:gd name="connsiteY6" fmla="*/ 487755 h 1628431"/>
                <a:gd name="connsiteX7" fmla="*/ 2366 w 1579425"/>
                <a:gd name="connsiteY7" fmla="*/ 75 h 162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9425" h="1628431">
                  <a:moveTo>
                    <a:pt x="2366" y="75"/>
                  </a:moveTo>
                  <a:cubicBezTo>
                    <a:pt x="16759" y="5155"/>
                    <a:pt x="95499" y="262542"/>
                    <a:pt x="337646" y="518235"/>
                  </a:cubicBezTo>
                  <a:cubicBezTo>
                    <a:pt x="579793" y="773928"/>
                    <a:pt x="1260513" y="1355588"/>
                    <a:pt x="1455246" y="1534235"/>
                  </a:cubicBezTo>
                  <a:cubicBezTo>
                    <a:pt x="1649979" y="1712882"/>
                    <a:pt x="1486573" y="1580802"/>
                    <a:pt x="1506046" y="1590115"/>
                  </a:cubicBezTo>
                  <a:cubicBezTo>
                    <a:pt x="1525519" y="1599428"/>
                    <a:pt x="1603413" y="1615515"/>
                    <a:pt x="1572086" y="1590115"/>
                  </a:cubicBezTo>
                  <a:cubicBezTo>
                    <a:pt x="1540759" y="1564715"/>
                    <a:pt x="1538219" y="1621442"/>
                    <a:pt x="1318086" y="1437715"/>
                  </a:cubicBezTo>
                  <a:cubicBezTo>
                    <a:pt x="1097953" y="1253988"/>
                    <a:pt x="467186" y="727362"/>
                    <a:pt x="251286" y="487755"/>
                  </a:cubicBezTo>
                  <a:cubicBezTo>
                    <a:pt x="35386" y="248148"/>
                    <a:pt x="-12027" y="-5005"/>
                    <a:pt x="2366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: 図形 1283">
              <a:extLst>
                <a:ext uri="{FF2B5EF4-FFF2-40B4-BE49-F238E27FC236}">
                  <a16:creationId xmlns:a16="http://schemas.microsoft.com/office/drawing/2014/main" id="{1885076F-A62C-4793-86F4-35A225F8A74C}"/>
                </a:ext>
              </a:extLst>
            </p:cNvPr>
            <p:cNvSpPr/>
            <p:nvPr/>
          </p:nvSpPr>
          <p:spPr>
            <a:xfrm>
              <a:off x="5095569" y="8942397"/>
              <a:ext cx="121743" cy="693737"/>
            </a:xfrm>
            <a:custGeom>
              <a:avLst/>
              <a:gdLst>
                <a:gd name="connsiteX0" fmla="*/ 306 w 121743"/>
                <a:gd name="connsiteY0" fmla="*/ 1578 h 693737"/>
                <a:gd name="connsiteX1" fmla="*/ 120956 w 121743"/>
                <a:gd name="connsiteY1" fmla="*/ 417503 h 693737"/>
                <a:gd name="connsiteX2" fmla="*/ 54281 w 121743"/>
                <a:gd name="connsiteY2" fmla="*/ 693728 h 693737"/>
                <a:gd name="connsiteX3" fmla="*/ 92381 w 121743"/>
                <a:gd name="connsiteY3" fmla="*/ 427028 h 693737"/>
                <a:gd name="connsiteX4" fmla="*/ 86031 w 121743"/>
                <a:gd name="connsiteY4" fmla="*/ 280978 h 693737"/>
                <a:gd name="connsiteX5" fmla="*/ 306 w 121743"/>
                <a:gd name="connsiteY5" fmla="*/ 1578 h 69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743" h="693737">
                  <a:moveTo>
                    <a:pt x="306" y="1578"/>
                  </a:moveTo>
                  <a:cubicBezTo>
                    <a:pt x="6127" y="24332"/>
                    <a:pt x="111960" y="302145"/>
                    <a:pt x="120956" y="417503"/>
                  </a:cubicBezTo>
                  <a:cubicBezTo>
                    <a:pt x="129952" y="532861"/>
                    <a:pt x="59043" y="692141"/>
                    <a:pt x="54281" y="693728"/>
                  </a:cubicBezTo>
                  <a:cubicBezTo>
                    <a:pt x="49519" y="695315"/>
                    <a:pt x="87089" y="495820"/>
                    <a:pt x="92381" y="427028"/>
                  </a:cubicBezTo>
                  <a:cubicBezTo>
                    <a:pt x="97673" y="358236"/>
                    <a:pt x="98731" y="353474"/>
                    <a:pt x="86031" y="280978"/>
                  </a:cubicBezTo>
                  <a:cubicBezTo>
                    <a:pt x="73331" y="208482"/>
                    <a:pt x="-5515" y="-21176"/>
                    <a:pt x="306" y="15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: 図形 1304">
              <a:extLst>
                <a:ext uri="{FF2B5EF4-FFF2-40B4-BE49-F238E27FC236}">
                  <a16:creationId xmlns:a16="http://schemas.microsoft.com/office/drawing/2014/main" id="{9E54BE2E-1671-4E2B-9528-950EE4EA2FC1}"/>
                </a:ext>
              </a:extLst>
            </p:cNvPr>
            <p:cNvSpPr/>
            <p:nvPr/>
          </p:nvSpPr>
          <p:spPr>
            <a:xfrm>
              <a:off x="4593156" y="8932638"/>
              <a:ext cx="673263" cy="1633254"/>
            </a:xfrm>
            <a:custGeom>
              <a:avLst/>
              <a:gdLst>
                <a:gd name="connsiteX0" fmla="*/ 528119 w 673263"/>
                <a:gd name="connsiteY0" fmla="*/ 1812 h 1633254"/>
                <a:gd name="connsiteX1" fmla="*/ 664644 w 673263"/>
                <a:gd name="connsiteY1" fmla="*/ 455837 h 1633254"/>
                <a:gd name="connsiteX2" fmla="*/ 486844 w 673263"/>
                <a:gd name="connsiteY2" fmla="*/ 849537 h 1633254"/>
                <a:gd name="connsiteX3" fmla="*/ 248719 w 673263"/>
                <a:gd name="connsiteY3" fmla="*/ 1208312 h 1633254"/>
                <a:gd name="connsiteX4" fmla="*/ 13769 w 673263"/>
                <a:gd name="connsiteY4" fmla="*/ 1614712 h 1633254"/>
                <a:gd name="connsiteX5" fmla="*/ 48694 w 673263"/>
                <a:gd name="connsiteY5" fmla="*/ 1528987 h 1633254"/>
                <a:gd name="connsiteX6" fmla="*/ 223319 w 673263"/>
                <a:gd name="connsiteY6" fmla="*/ 1214662 h 1633254"/>
                <a:gd name="connsiteX7" fmla="*/ 651944 w 673263"/>
                <a:gd name="connsiteY7" fmla="*/ 484412 h 1633254"/>
                <a:gd name="connsiteX8" fmla="*/ 601144 w 673263"/>
                <a:gd name="connsiteY8" fmla="*/ 303437 h 1633254"/>
                <a:gd name="connsiteX9" fmla="*/ 528119 w 673263"/>
                <a:gd name="connsiteY9" fmla="*/ 1812 h 163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263" h="1633254">
                  <a:moveTo>
                    <a:pt x="528119" y="1812"/>
                  </a:moveTo>
                  <a:cubicBezTo>
                    <a:pt x="538702" y="27212"/>
                    <a:pt x="671523" y="314550"/>
                    <a:pt x="664644" y="455837"/>
                  </a:cubicBezTo>
                  <a:cubicBezTo>
                    <a:pt x="657765" y="597124"/>
                    <a:pt x="556165" y="724124"/>
                    <a:pt x="486844" y="849537"/>
                  </a:cubicBezTo>
                  <a:cubicBezTo>
                    <a:pt x="417523" y="974950"/>
                    <a:pt x="327565" y="1080783"/>
                    <a:pt x="248719" y="1208312"/>
                  </a:cubicBezTo>
                  <a:cubicBezTo>
                    <a:pt x="169873" y="1335841"/>
                    <a:pt x="47106" y="1561266"/>
                    <a:pt x="13769" y="1614712"/>
                  </a:cubicBezTo>
                  <a:cubicBezTo>
                    <a:pt x="-19568" y="1668158"/>
                    <a:pt x="13769" y="1595662"/>
                    <a:pt x="48694" y="1528987"/>
                  </a:cubicBezTo>
                  <a:cubicBezTo>
                    <a:pt x="83619" y="1462312"/>
                    <a:pt x="122777" y="1388758"/>
                    <a:pt x="223319" y="1214662"/>
                  </a:cubicBezTo>
                  <a:cubicBezTo>
                    <a:pt x="323861" y="1040566"/>
                    <a:pt x="588973" y="636283"/>
                    <a:pt x="651944" y="484412"/>
                  </a:cubicBezTo>
                  <a:cubicBezTo>
                    <a:pt x="714915" y="332541"/>
                    <a:pt x="620194" y="381754"/>
                    <a:pt x="601144" y="303437"/>
                  </a:cubicBezTo>
                  <a:cubicBezTo>
                    <a:pt x="582094" y="225120"/>
                    <a:pt x="517536" y="-23588"/>
                    <a:pt x="528119" y="1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: 図形 1471">
              <a:extLst>
                <a:ext uri="{FF2B5EF4-FFF2-40B4-BE49-F238E27FC236}">
                  <a16:creationId xmlns:a16="http://schemas.microsoft.com/office/drawing/2014/main" id="{F8907071-A2F1-4FF5-A301-C5A71DE0C232}"/>
                </a:ext>
              </a:extLst>
            </p:cNvPr>
            <p:cNvSpPr/>
            <p:nvPr/>
          </p:nvSpPr>
          <p:spPr>
            <a:xfrm>
              <a:off x="5964140" y="9454535"/>
              <a:ext cx="1379480" cy="154947"/>
            </a:xfrm>
            <a:custGeom>
              <a:avLst/>
              <a:gdLst>
                <a:gd name="connsiteX0" fmla="*/ 4860 w 1379480"/>
                <a:gd name="connsiteY0" fmla="*/ 615 h 154947"/>
                <a:gd name="connsiteX1" fmla="*/ 579535 w 1379480"/>
                <a:gd name="connsiteY1" fmla="*/ 79990 h 154947"/>
                <a:gd name="connsiteX2" fmla="*/ 1373285 w 1379480"/>
                <a:gd name="connsiteY2" fmla="*/ 153015 h 154947"/>
                <a:gd name="connsiteX3" fmla="*/ 900210 w 1379480"/>
                <a:gd name="connsiteY3" fmla="*/ 124440 h 154947"/>
                <a:gd name="connsiteX4" fmla="*/ 4860 w 1379480"/>
                <a:gd name="connsiteY4" fmla="*/ 615 h 15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9480" h="154947">
                  <a:moveTo>
                    <a:pt x="4860" y="615"/>
                  </a:moveTo>
                  <a:cubicBezTo>
                    <a:pt x="-48586" y="-6793"/>
                    <a:pt x="351464" y="54590"/>
                    <a:pt x="579535" y="79990"/>
                  </a:cubicBezTo>
                  <a:cubicBezTo>
                    <a:pt x="807606" y="105390"/>
                    <a:pt x="1319839" y="145607"/>
                    <a:pt x="1373285" y="153015"/>
                  </a:cubicBezTo>
                  <a:cubicBezTo>
                    <a:pt x="1426731" y="160423"/>
                    <a:pt x="1122989" y="145607"/>
                    <a:pt x="900210" y="124440"/>
                  </a:cubicBezTo>
                  <a:cubicBezTo>
                    <a:pt x="677431" y="103273"/>
                    <a:pt x="58306" y="8023"/>
                    <a:pt x="4860" y="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: 図形 1472">
              <a:extLst>
                <a:ext uri="{FF2B5EF4-FFF2-40B4-BE49-F238E27FC236}">
                  <a16:creationId xmlns:a16="http://schemas.microsoft.com/office/drawing/2014/main" id="{D5965E91-E8A0-412A-9E6C-87774118905E}"/>
                </a:ext>
              </a:extLst>
            </p:cNvPr>
            <p:cNvSpPr/>
            <p:nvPr/>
          </p:nvSpPr>
          <p:spPr>
            <a:xfrm>
              <a:off x="5977119" y="9454617"/>
              <a:ext cx="538538" cy="78081"/>
            </a:xfrm>
            <a:custGeom>
              <a:avLst/>
              <a:gdLst>
                <a:gd name="connsiteX0" fmla="*/ 1406 w 538538"/>
                <a:gd name="connsiteY0" fmla="*/ 533 h 78081"/>
                <a:gd name="connsiteX1" fmla="*/ 522106 w 538538"/>
                <a:gd name="connsiteY1" fmla="*/ 76733 h 78081"/>
                <a:gd name="connsiteX2" fmla="*/ 372881 w 538538"/>
                <a:gd name="connsiteY2" fmla="*/ 44983 h 78081"/>
                <a:gd name="connsiteX3" fmla="*/ 1406 w 538538"/>
                <a:gd name="connsiteY3" fmla="*/ 533 h 7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538" h="78081">
                  <a:moveTo>
                    <a:pt x="1406" y="533"/>
                  </a:moveTo>
                  <a:cubicBezTo>
                    <a:pt x="26277" y="5825"/>
                    <a:pt x="460194" y="69325"/>
                    <a:pt x="522106" y="76733"/>
                  </a:cubicBezTo>
                  <a:cubicBezTo>
                    <a:pt x="584018" y="84141"/>
                    <a:pt x="457018" y="59270"/>
                    <a:pt x="372881" y="44983"/>
                  </a:cubicBezTo>
                  <a:cubicBezTo>
                    <a:pt x="288744" y="30696"/>
                    <a:pt x="-23465" y="-4759"/>
                    <a:pt x="1406" y="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: 図形 1473">
              <a:extLst>
                <a:ext uri="{FF2B5EF4-FFF2-40B4-BE49-F238E27FC236}">
                  <a16:creationId xmlns:a16="http://schemas.microsoft.com/office/drawing/2014/main" id="{D07BEDAA-6464-422C-BA73-726E6D338EC1}"/>
                </a:ext>
              </a:extLst>
            </p:cNvPr>
            <p:cNvSpPr/>
            <p:nvPr/>
          </p:nvSpPr>
          <p:spPr>
            <a:xfrm>
              <a:off x="5912020" y="9464517"/>
              <a:ext cx="1475299" cy="244026"/>
            </a:xfrm>
            <a:custGeom>
              <a:avLst/>
              <a:gdLst>
                <a:gd name="connsiteX0" fmla="*/ 41105 w 1475299"/>
                <a:gd name="connsiteY0" fmla="*/ 3333 h 244026"/>
                <a:gd name="connsiteX1" fmla="*/ 282405 w 1475299"/>
                <a:gd name="connsiteY1" fmla="*/ 85883 h 244026"/>
                <a:gd name="connsiteX2" fmla="*/ 1142830 w 1475299"/>
                <a:gd name="connsiteY2" fmla="*/ 231933 h 244026"/>
                <a:gd name="connsiteX3" fmla="*/ 1307930 w 1475299"/>
                <a:gd name="connsiteY3" fmla="*/ 231933 h 244026"/>
                <a:gd name="connsiteX4" fmla="*/ 1466680 w 1475299"/>
                <a:gd name="connsiteY4" fmla="*/ 200183 h 244026"/>
                <a:gd name="connsiteX5" fmla="*/ 1031705 w 1475299"/>
                <a:gd name="connsiteY5" fmla="*/ 197008 h 244026"/>
                <a:gd name="connsiteX6" fmla="*/ 41105 w 1475299"/>
                <a:gd name="connsiteY6" fmla="*/ 3333 h 24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299" h="244026">
                  <a:moveTo>
                    <a:pt x="41105" y="3333"/>
                  </a:moveTo>
                  <a:cubicBezTo>
                    <a:pt x="-83778" y="-15188"/>
                    <a:pt x="98784" y="47783"/>
                    <a:pt x="282405" y="85883"/>
                  </a:cubicBezTo>
                  <a:cubicBezTo>
                    <a:pt x="466026" y="123983"/>
                    <a:pt x="971909" y="207591"/>
                    <a:pt x="1142830" y="231933"/>
                  </a:cubicBezTo>
                  <a:cubicBezTo>
                    <a:pt x="1313751" y="256275"/>
                    <a:pt x="1253955" y="237225"/>
                    <a:pt x="1307930" y="231933"/>
                  </a:cubicBezTo>
                  <a:cubicBezTo>
                    <a:pt x="1361905" y="226641"/>
                    <a:pt x="1512717" y="206004"/>
                    <a:pt x="1466680" y="200183"/>
                  </a:cubicBezTo>
                  <a:cubicBezTo>
                    <a:pt x="1420643" y="194362"/>
                    <a:pt x="1267713" y="228229"/>
                    <a:pt x="1031705" y="197008"/>
                  </a:cubicBezTo>
                  <a:cubicBezTo>
                    <a:pt x="795697" y="165787"/>
                    <a:pt x="165988" y="21854"/>
                    <a:pt x="41105" y="3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: 図形 1474">
              <a:extLst>
                <a:ext uri="{FF2B5EF4-FFF2-40B4-BE49-F238E27FC236}">
                  <a16:creationId xmlns:a16="http://schemas.microsoft.com/office/drawing/2014/main" id="{6880EFE9-7106-48B0-B25E-F77216074B4A}"/>
                </a:ext>
              </a:extLst>
            </p:cNvPr>
            <p:cNvSpPr/>
            <p:nvPr/>
          </p:nvSpPr>
          <p:spPr>
            <a:xfrm>
              <a:off x="7349998" y="8903092"/>
              <a:ext cx="1774158" cy="726703"/>
            </a:xfrm>
            <a:custGeom>
              <a:avLst/>
              <a:gdLst>
                <a:gd name="connsiteX0" fmla="*/ 1724152 w 1774158"/>
                <a:gd name="connsiteY0" fmla="*/ 28183 h 726703"/>
                <a:gd name="connsiteX1" fmla="*/ 1673352 w 1774158"/>
                <a:gd name="connsiteY1" fmla="*/ 40883 h 726703"/>
                <a:gd name="connsiteX2" fmla="*/ 819277 w 1774158"/>
                <a:gd name="connsiteY2" fmla="*/ 421883 h 726703"/>
                <a:gd name="connsiteX3" fmla="*/ 403352 w 1774158"/>
                <a:gd name="connsiteY3" fmla="*/ 564758 h 726703"/>
                <a:gd name="connsiteX4" fmla="*/ 127 w 1774158"/>
                <a:gd name="connsiteY4" fmla="*/ 726683 h 726703"/>
                <a:gd name="connsiteX5" fmla="*/ 444627 w 1774158"/>
                <a:gd name="connsiteY5" fmla="*/ 574283 h 726703"/>
                <a:gd name="connsiteX6" fmla="*/ 1032002 w 1774158"/>
                <a:gd name="connsiteY6" fmla="*/ 339333 h 726703"/>
                <a:gd name="connsiteX7" fmla="*/ 1371727 w 1774158"/>
                <a:gd name="connsiteY7" fmla="*/ 196458 h 726703"/>
                <a:gd name="connsiteX8" fmla="*/ 1724152 w 1774158"/>
                <a:gd name="connsiteY8" fmla="*/ 28183 h 72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4158" h="726703">
                  <a:moveTo>
                    <a:pt x="1724152" y="28183"/>
                  </a:moveTo>
                  <a:cubicBezTo>
                    <a:pt x="1774423" y="2254"/>
                    <a:pt x="1824164" y="-24734"/>
                    <a:pt x="1673352" y="40883"/>
                  </a:cubicBezTo>
                  <a:cubicBezTo>
                    <a:pt x="1522540" y="106500"/>
                    <a:pt x="1030943" y="334571"/>
                    <a:pt x="819277" y="421883"/>
                  </a:cubicBezTo>
                  <a:cubicBezTo>
                    <a:pt x="607611" y="509195"/>
                    <a:pt x="539877" y="513958"/>
                    <a:pt x="403352" y="564758"/>
                  </a:cubicBezTo>
                  <a:cubicBezTo>
                    <a:pt x="266827" y="615558"/>
                    <a:pt x="-6752" y="725096"/>
                    <a:pt x="127" y="726683"/>
                  </a:cubicBezTo>
                  <a:cubicBezTo>
                    <a:pt x="7006" y="728270"/>
                    <a:pt x="272648" y="638841"/>
                    <a:pt x="444627" y="574283"/>
                  </a:cubicBezTo>
                  <a:cubicBezTo>
                    <a:pt x="616606" y="509725"/>
                    <a:pt x="877485" y="402304"/>
                    <a:pt x="1032002" y="339333"/>
                  </a:cubicBezTo>
                  <a:cubicBezTo>
                    <a:pt x="1186519" y="276362"/>
                    <a:pt x="1254781" y="250433"/>
                    <a:pt x="1371727" y="196458"/>
                  </a:cubicBezTo>
                  <a:cubicBezTo>
                    <a:pt x="1488673" y="142483"/>
                    <a:pt x="1673881" y="54112"/>
                    <a:pt x="1724152" y="2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: 図形 1475">
              <a:extLst>
                <a:ext uri="{FF2B5EF4-FFF2-40B4-BE49-F238E27FC236}">
                  <a16:creationId xmlns:a16="http://schemas.microsoft.com/office/drawing/2014/main" id="{08C422D0-E7C2-41DB-8772-C75FDEA9EB8D}"/>
                </a:ext>
              </a:extLst>
            </p:cNvPr>
            <p:cNvSpPr/>
            <p:nvPr/>
          </p:nvSpPr>
          <p:spPr>
            <a:xfrm>
              <a:off x="5934075" y="8909848"/>
              <a:ext cx="1050150" cy="529427"/>
            </a:xfrm>
            <a:custGeom>
              <a:avLst/>
              <a:gdLst>
                <a:gd name="connsiteX0" fmla="*/ 0 w 1050150"/>
                <a:gd name="connsiteY0" fmla="*/ 529427 h 529427"/>
                <a:gd name="connsiteX1" fmla="*/ 479425 w 1050150"/>
                <a:gd name="connsiteY1" fmla="*/ 265902 h 529427"/>
                <a:gd name="connsiteX2" fmla="*/ 1016000 w 1050150"/>
                <a:gd name="connsiteY2" fmla="*/ 8727 h 529427"/>
                <a:gd name="connsiteX3" fmla="*/ 911225 w 1050150"/>
                <a:gd name="connsiteY3" fmla="*/ 94452 h 529427"/>
                <a:gd name="connsiteX4" fmla="*/ 225425 w 1050150"/>
                <a:gd name="connsiteY4" fmla="*/ 424652 h 529427"/>
                <a:gd name="connsiteX5" fmla="*/ 0 w 1050150"/>
                <a:gd name="connsiteY5" fmla="*/ 529427 h 52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0150" h="529427">
                  <a:moveTo>
                    <a:pt x="0" y="529427"/>
                  </a:moveTo>
                  <a:cubicBezTo>
                    <a:pt x="155046" y="441056"/>
                    <a:pt x="310092" y="352685"/>
                    <a:pt x="479425" y="265902"/>
                  </a:cubicBezTo>
                  <a:cubicBezTo>
                    <a:pt x="648758" y="179119"/>
                    <a:pt x="944033" y="37302"/>
                    <a:pt x="1016000" y="8727"/>
                  </a:cubicBezTo>
                  <a:cubicBezTo>
                    <a:pt x="1087967" y="-19848"/>
                    <a:pt x="1042987" y="25131"/>
                    <a:pt x="911225" y="94452"/>
                  </a:cubicBezTo>
                  <a:cubicBezTo>
                    <a:pt x="779463" y="163773"/>
                    <a:pt x="225425" y="424652"/>
                    <a:pt x="225425" y="424652"/>
                  </a:cubicBezTo>
                  <a:lnTo>
                    <a:pt x="0" y="52942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: 図形 1476">
              <a:extLst>
                <a:ext uri="{FF2B5EF4-FFF2-40B4-BE49-F238E27FC236}">
                  <a16:creationId xmlns:a16="http://schemas.microsoft.com/office/drawing/2014/main" id="{A4626841-606C-4E02-B3E8-FFC22186ED37}"/>
                </a:ext>
              </a:extLst>
            </p:cNvPr>
            <p:cNvSpPr/>
            <p:nvPr/>
          </p:nvSpPr>
          <p:spPr>
            <a:xfrm>
              <a:off x="7341967" y="8861209"/>
              <a:ext cx="1078194" cy="747120"/>
            </a:xfrm>
            <a:custGeom>
              <a:avLst/>
              <a:gdLst>
                <a:gd name="connsiteX0" fmla="*/ 1074958 w 1078194"/>
                <a:gd name="connsiteY0" fmla="*/ 3391 h 747120"/>
                <a:gd name="connsiteX1" fmla="*/ 995583 w 1078194"/>
                <a:gd name="connsiteY1" fmla="*/ 146266 h 747120"/>
                <a:gd name="connsiteX2" fmla="*/ 509808 w 1078194"/>
                <a:gd name="connsiteY2" fmla="*/ 435191 h 747120"/>
                <a:gd name="connsiteX3" fmla="*/ 1808 w 1078194"/>
                <a:gd name="connsiteY3" fmla="*/ 746341 h 747120"/>
                <a:gd name="connsiteX4" fmla="*/ 328833 w 1078194"/>
                <a:gd name="connsiteY4" fmla="*/ 530441 h 747120"/>
                <a:gd name="connsiteX5" fmla="*/ 973358 w 1078194"/>
                <a:gd name="connsiteY5" fmla="*/ 127216 h 747120"/>
                <a:gd name="connsiteX6" fmla="*/ 1055908 w 1078194"/>
                <a:gd name="connsiteY6" fmla="*/ 51016 h 747120"/>
                <a:gd name="connsiteX7" fmla="*/ 1074958 w 1078194"/>
                <a:gd name="connsiteY7" fmla="*/ 3391 h 7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8194" h="747120">
                  <a:moveTo>
                    <a:pt x="1074958" y="3391"/>
                  </a:moveTo>
                  <a:cubicBezTo>
                    <a:pt x="1064904" y="19266"/>
                    <a:pt x="1089775" y="74299"/>
                    <a:pt x="995583" y="146266"/>
                  </a:cubicBezTo>
                  <a:cubicBezTo>
                    <a:pt x="901391" y="218233"/>
                    <a:pt x="509808" y="435191"/>
                    <a:pt x="509808" y="435191"/>
                  </a:cubicBezTo>
                  <a:lnTo>
                    <a:pt x="1808" y="746341"/>
                  </a:lnTo>
                  <a:cubicBezTo>
                    <a:pt x="-28354" y="762216"/>
                    <a:pt x="328833" y="530441"/>
                    <a:pt x="328833" y="530441"/>
                  </a:cubicBezTo>
                  <a:cubicBezTo>
                    <a:pt x="490758" y="427254"/>
                    <a:pt x="852179" y="207120"/>
                    <a:pt x="973358" y="127216"/>
                  </a:cubicBezTo>
                  <a:cubicBezTo>
                    <a:pt x="1094537" y="47312"/>
                    <a:pt x="1042150" y="70595"/>
                    <a:pt x="1055908" y="51016"/>
                  </a:cubicBezTo>
                  <a:cubicBezTo>
                    <a:pt x="1069666" y="31437"/>
                    <a:pt x="1085012" y="-12484"/>
                    <a:pt x="1074958" y="33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: 図形 1477">
              <a:extLst>
                <a:ext uri="{FF2B5EF4-FFF2-40B4-BE49-F238E27FC236}">
                  <a16:creationId xmlns:a16="http://schemas.microsoft.com/office/drawing/2014/main" id="{1C8315F9-0C55-4214-B25D-1BADDA766DE5}"/>
                </a:ext>
              </a:extLst>
            </p:cNvPr>
            <p:cNvSpPr/>
            <p:nvPr/>
          </p:nvSpPr>
          <p:spPr>
            <a:xfrm>
              <a:off x="7356475" y="8848725"/>
              <a:ext cx="1104838" cy="758825"/>
            </a:xfrm>
            <a:custGeom>
              <a:avLst/>
              <a:gdLst>
                <a:gd name="connsiteX0" fmla="*/ 0 w 1104838"/>
                <a:gd name="connsiteY0" fmla="*/ 758825 h 758825"/>
                <a:gd name="connsiteX1" fmla="*/ 400050 w 1104838"/>
                <a:gd name="connsiteY1" fmla="*/ 590550 h 758825"/>
                <a:gd name="connsiteX2" fmla="*/ 552450 w 1104838"/>
                <a:gd name="connsiteY2" fmla="*/ 504825 h 758825"/>
                <a:gd name="connsiteX3" fmla="*/ 669925 w 1104838"/>
                <a:gd name="connsiteY3" fmla="*/ 542925 h 758825"/>
                <a:gd name="connsiteX4" fmla="*/ 641350 w 1104838"/>
                <a:gd name="connsiteY4" fmla="*/ 450850 h 758825"/>
                <a:gd name="connsiteX5" fmla="*/ 930275 w 1104838"/>
                <a:gd name="connsiteY5" fmla="*/ 260350 h 758825"/>
                <a:gd name="connsiteX6" fmla="*/ 1098550 w 1104838"/>
                <a:gd name="connsiteY6" fmla="*/ 123825 h 758825"/>
                <a:gd name="connsiteX7" fmla="*/ 1066800 w 1104838"/>
                <a:gd name="connsiteY7" fmla="*/ 0 h 758825"/>
                <a:gd name="connsiteX8" fmla="*/ 1076325 w 1104838"/>
                <a:gd name="connsiteY8" fmla="*/ 123825 h 758825"/>
                <a:gd name="connsiteX9" fmla="*/ 641350 w 1104838"/>
                <a:gd name="connsiteY9" fmla="*/ 463550 h 758825"/>
                <a:gd name="connsiteX10" fmla="*/ 533400 w 1104838"/>
                <a:gd name="connsiteY10" fmla="*/ 517525 h 758825"/>
                <a:gd name="connsiteX11" fmla="*/ 273050 w 1104838"/>
                <a:gd name="connsiteY11" fmla="*/ 612775 h 758825"/>
                <a:gd name="connsiteX12" fmla="*/ 0 w 1104838"/>
                <a:gd name="connsiteY12" fmla="*/ 758825 h 75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4838" h="758825">
                  <a:moveTo>
                    <a:pt x="0" y="758825"/>
                  </a:moveTo>
                  <a:cubicBezTo>
                    <a:pt x="153987" y="695854"/>
                    <a:pt x="307975" y="632883"/>
                    <a:pt x="400050" y="590550"/>
                  </a:cubicBezTo>
                  <a:cubicBezTo>
                    <a:pt x="492125" y="548217"/>
                    <a:pt x="507471" y="512763"/>
                    <a:pt x="552450" y="504825"/>
                  </a:cubicBezTo>
                  <a:cubicBezTo>
                    <a:pt x="597429" y="496887"/>
                    <a:pt x="655108" y="551921"/>
                    <a:pt x="669925" y="542925"/>
                  </a:cubicBezTo>
                  <a:cubicBezTo>
                    <a:pt x="684742" y="533929"/>
                    <a:pt x="597958" y="497946"/>
                    <a:pt x="641350" y="450850"/>
                  </a:cubicBezTo>
                  <a:cubicBezTo>
                    <a:pt x="684742" y="403754"/>
                    <a:pt x="854075" y="314854"/>
                    <a:pt x="930275" y="260350"/>
                  </a:cubicBezTo>
                  <a:cubicBezTo>
                    <a:pt x="1006475" y="205846"/>
                    <a:pt x="1075796" y="167217"/>
                    <a:pt x="1098550" y="123825"/>
                  </a:cubicBezTo>
                  <a:cubicBezTo>
                    <a:pt x="1121304" y="80433"/>
                    <a:pt x="1070504" y="0"/>
                    <a:pt x="1066800" y="0"/>
                  </a:cubicBezTo>
                  <a:cubicBezTo>
                    <a:pt x="1063096" y="0"/>
                    <a:pt x="1147233" y="46567"/>
                    <a:pt x="1076325" y="123825"/>
                  </a:cubicBezTo>
                  <a:cubicBezTo>
                    <a:pt x="1005417" y="201083"/>
                    <a:pt x="731837" y="397933"/>
                    <a:pt x="641350" y="463550"/>
                  </a:cubicBezTo>
                  <a:cubicBezTo>
                    <a:pt x="550863" y="529167"/>
                    <a:pt x="594783" y="492654"/>
                    <a:pt x="533400" y="517525"/>
                  </a:cubicBezTo>
                  <a:cubicBezTo>
                    <a:pt x="472017" y="542396"/>
                    <a:pt x="273050" y="612775"/>
                    <a:pt x="273050" y="612775"/>
                  </a:cubicBezTo>
                  <a:lnTo>
                    <a:pt x="0" y="7588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: 図形 1478">
              <a:extLst>
                <a:ext uri="{FF2B5EF4-FFF2-40B4-BE49-F238E27FC236}">
                  <a16:creationId xmlns:a16="http://schemas.microsoft.com/office/drawing/2014/main" id="{AD75EFBF-4227-49B5-A9B4-81669CF50FD5}"/>
                </a:ext>
              </a:extLst>
            </p:cNvPr>
            <p:cNvSpPr/>
            <p:nvPr/>
          </p:nvSpPr>
          <p:spPr>
            <a:xfrm>
              <a:off x="7022707" y="8845548"/>
              <a:ext cx="989464" cy="146052"/>
            </a:xfrm>
            <a:custGeom>
              <a:avLst/>
              <a:gdLst>
                <a:gd name="connsiteX0" fmla="*/ 393 w 989464"/>
                <a:gd name="connsiteY0" fmla="*/ 85727 h 146052"/>
                <a:gd name="connsiteX1" fmla="*/ 254393 w 989464"/>
                <a:gd name="connsiteY1" fmla="*/ 120652 h 146052"/>
                <a:gd name="connsiteX2" fmla="*/ 473468 w 989464"/>
                <a:gd name="connsiteY2" fmla="*/ 120652 h 146052"/>
                <a:gd name="connsiteX3" fmla="*/ 987818 w 989464"/>
                <a:gd name="connsiteY3" fmla="*/ 2 h 146052"/>
                <a:gd name="connsiteX4" fmla="*/ 625868 w 989464"/>
                <a:gd name="connsiteY4" fmla="*/ 117477 h 146052"/>
                <a:gd name="connsiteX5" fmla="*/ 314718 w 989464"/>
                <a:gd name="connsiteY5" fmla="*/ 146052 h 146052"/>
                <a:gd name="connsiteX6" fmla="*/ 393 w 989464"/>
                <a:gd name="connsiteY6" fmla="*/ 85727 h 1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9464" h="146052">
                  <a:moveTo>
                    <a:pt x="393" y="85727"/>
                  </a:moveTo>
                  <a:cubicBezTo>
                    <a:pt x="-9661" y="81494"/>
                    <a:pt x="175547" y="114831"/>
                    <a:pt x="254393" y="120652"/>
                  </a:cubicBezTo>
                  <a:cubicBezTo>
                    <a:pt x="333239" y="126473"/>
                    <a:pt x="351231" y="140760"/>
                    <a:pt x="473468" y="120652"/>
                  </a:cubicBezTo>
                  <a:cubicBezTo>
                    <a:pt x="595705" y="100544"/>
                    <a:pt x="962418" y="531"/>
                    <a:pt x="987818" y="2"/>
                  </a:cubicBezTo>
                  <a:cubicBezTo>
                    <a:pt x="1013218" y="-527"/>
                    <a:pt x="738051" y="93135"/>
                    <a:pt x="625868" y="117477"/>
                  </a:cubicBezTo>
                  <a:cubicBezTo>
                    <a:pt x="513685" y="141819"/>
                    <a:pt x="420022" y="146052"/>
                    <a:pt x="314718" y="146052"/>
                  </a:cubicBezTo>
                  <a:cubicBezTo>
                    <a:pt x="209414" y="146052"/>
                    <a:pt x="10447" y="89960"/>
                    <a:pt x="393" y="857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: 図形 1479">
              <a:extLst>
                <a:ext uri="{FF2B5EF4-FFF2-40B4-BE49-F238E27FC236}">
                  <a16:creationId xmlns:a16="http://schemas.microsoft.com/office/drawing/2014/main" id="{F42F0F3A-19A0-425D-8829-0837020C5FEB}"/>
                </a:ext>
              </a:extLst>
            </p:cNvPr>
            <p:cNvSpPr/>
            <p:nvPr/>
          </p:nvSpPr>
          <p:spPr>
            <a:xfrm>
              <a:off x="8018662" y="8873661"/>
              <a:ext cx="461852" cy="21895"/>
            </a:xfrm>
            <a:custGeom>
              <a:avLst/>
              <a:gdLst>
                <a:gd name="connsiteX0" fmla="*/ 1388 w 461852"/>
                <a:gd name="connsiteY0" fmla="*/ 19514 h 21895"/>
                <a:gd name="connsiteX1" fmla="*/ 449063 w 461852"/>
                <a:gd name="connsiteY1" fmla="*/ 19514 h 21895"/>
                <a:gd name="connsiteX2" fmla="*/ 312538 w 461852"/>
                <a:gd name="connsiteY2" fmla="*/ 464 h 21895"/>
                <a:gd name="connsiteX3" fmla="*/ 1388 w 461852"/>
                <a:gd name="connsiteY3" fmla="*/ 19514 h 2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852" h="21895">
                  <a:moveTo>
                    <a:pt x="1388" y="19514"/>
                  </a:moveTo>
                  <a:cubicBezTo>
                    <a:pt x="24142" y="22689"/>
                    <a:pt x="397205" y="22689"/>
                    <a:pt x="449063" y="19514"/>
                  </a:cubicBezTo>
                  <a:cubicBezTo>
                    <a:pt x="500921" y="16339"/>
                    <a:pt x="382917" y="4168"/>
                    <a:pt x="312538" y="464"/>
                  </a:cubicBezTo>
                  <a:cubicBezTo>
                    <a:pt x="242159" y="-3240"/>
                    <a:pt x="-21366" y="16339"/>
                    <a:pt x="1388" y="19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: 図形 1480">
              <a:extLst>
                <a:ext uri="{FF2B5EF4-FFF2-40B4-BE49-F238E27FC236}">
                  <a16:creationId xmlns:a16="http://schemas.microsoft.com/office/drawing/2014/main" id="{54AF934B-3220-4734-BA1D-A61BD0A2DD19}"/>
                </a:ext>
              </a:extLst>
            </p:cNvPr>
            <p:cNvSpPr/>
            <p:nvPr/>
          </p:nvSpPr>
          <p:spPr>
            <a:xfrm>
              <a:off x="6863821" y="7553320"/>
              <a:ext cx="172036" cy="514740"/>
            </a:xfrm>
            <a:custGeom>
              <a:avLst/>
              <a:gdLst>
                <a:gd name="connsiteX0" fmla="*/ 529 w 172036"/>
                <a:gd name="connsiteY0" fmla="*/ 5 h 514740"/>
                <a:gd name="connsiteX1" fmla="*/ 95779 w 172036"/>
                <a:gd name="connsiteY1" fmla="*/ 200030 h 514740"/>
                <a:gd name="connsiteX2" fmla="*/ 118004 w 172036"/>
                <a:gd name="connsiteY2" fmla="*/ 273055 h 514740"/>
                <a:gd name="connsiteX3" fmla="*/ 162454 w 172036"/>
                <a:gd name="connsiteY3" fmla="*/ 349255 h 514740"/>
                <a:gd name="connsiteX4" fmla="*/ 140229 w 172036"/>
                <a:gd name="connsiteY4" fmla="*/ 514355 h 514740"/>
                <a:gd name="connsiteX5" fmla="*/ 171979 w 172036"/>
                <a:gd name="connsiteY5" fmla="*/ 298455 h 514740"/>
                <a:gd name="connsiteX6" fmla="*/ 143404 w 172036"/>
                <a:gd name="connsiteY6" fmla="*/ 206380 h 514740"/>
                <a:gd name="connsiteX7" fmla="*/ 529 w 172036"/>
                <a:gd name="connsiteY7" fmla="*/ 5 h 51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036" h="514740">
                  <a:moveTo>
                    <a:pt x="529" y="5"/>
                  </a:moveTo>
                  <a:cubicBezTo>
                    <a:pt x="-7408" y="-1053"/>
                    <a:pt x="76200" y="154522"/>
                    <a:pt x="95779" y="200030"/>
                  </a:cubicBezTo>
                  <a:cubicBezTo>
                    <a:pt x="115358" y="245538"/>
                    <a:pt x="106892" y="248184"/>
                    <a:pt x="118004" y="273055"/>
                  </a:cubicBezTo>
                  <a:cubicBezTo>
                    <a:pt x="129116" y="297926"/>
                    <a:pt x="158750" y="309038"/>
                    <a:pt x="162454" y="349255"/>
                  </a:cubicBezTo>
                  <a:cubicBezTo>
                    <a:pt x="166158" y="389472"/>
                    <a:pt x="138642" y="522822"/>
                    <a:pt x="140229" y="514355"/>
                  </a:cubicBezTo>
                  <a:cubicBezTo>
                    <a:pt x="141816" y="505888"/>
                    <a:pt x="171450" y="349784"/>
                    <a:pt x="171979" y="298455"/>
                  </a:cubicBezTo>
                  <a:cubicBezTo>
                    <a:pt x="172508" y="247126"/>
                    <a:pt x="169862" y="255063"/>
                    <a:pt x="143404" y="206380"/>
                  </a:cubicBezTo>
                  <a:cubicBezTo>
                    <a:pt x="116946" y="157697"/>
                    <a:pt x="8466" y="1063"/>
                    <a:pt x="529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: 図形 1481">
              <a:extLst>
                <a:ext uri="{FF2B5EF4-FFF2-40B4-BE49-F238E27FC236}">
                  <a16:creationId xmlns:a16="http://schemas.microsoft.com/office/drawing/2014/main" id="{20738C6C-D55C-4DE0-B881-F8E53DB5F45E}"/>
                </a:ext>
              </a:extLst>
            </p:cNvPr>
            <p:cNvSpPr/>
            <p:nvPr/>
          </p:nvSpPr>
          <p:spPr>
            <a:xfrm>
              <a:off x="6991275" y="7850612"/>
              <a:ext cx="50880" cy="214419"/>
            </a:xfrm>
            <a:custGeom>
              <a:avLst/>
              <a:gdLst>
                <a:gd name="connsiteX0" fmla="*/ 50875 w 50880"/>
                <a:gd name="connsiteY0" fmla="*/ 1163 h 214419"/>
                <a:gd name="connsiteX1" fmla="*/ 6425 w 50880"/>
                <a:gd name="connsiteY1" fmla="*/ 210713 h 214419"/>
                <a:gd name="connsiteX2" fmla="*/ 3250 w 50880"/>
                <a:gd name="connsiteY2" fmla="*/ 128163 h 214419"/>
                <a:gd name="connsiteX3" fmla="*/ 50875 w 50880"/>
                <a:gd name="connsiteY3" fmla="*/ 1163 h 21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80" h="214419">
                  <a:moveTo>
                    <a:pt x="50875" y="1163"/>
                  </a:moveTo>
                  <a:cubicBezTo>
                    <a:pt x="51404" y="14921"/>
                    <a:pt x="14362" y="189546"/>
                    <a:pt x="6425" y="210713"/>
                  </a:cubicBezTo>
                  <a:cubicBezTo>
                    <a:pt x="-1513" y="231880"/>
                    <a:pt x="-1512" y="156738"/>
                    <a:pt x="3250" y="128163"/>
                  </a:cubicBezTo>
                  <a:cubicBezTo>
                    <a:pt x="8012" y="99588"/>
                    <a:pt x="50346" y="-12595"/>
                    <a:pt x="50875" y="1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: 図形 1482">
              <a:extLst>
                <a:ext uri="{FF2B5EF4-FFF2-40B4-BE49-F238E27FC236}">
                  <a16:creationId xmlns:a16="http://schemas.microsoft.com/office/drawing/2014/main" id="{8B202085-8002-4969-93DA-9CF168712D96}"/>
                </a:ext>
              </a:extLst>
            </p:cNvPr>
            <p:cNvSpPr/>
            <p:nvPr/>
          </p:nvSpPr>
          <p:spPr>
            <a:xfrm>
              <a:off x="6848463" y="7571737"/>
              <a:ext cx="178161" cy="473804"/>
            </a:xfrm>
            <a:custGeom>
              <a:avLst/>
              <a:gdLst>
                <a:gd name="connsiteX0" fmla="*/ 12 w 178161"/>
                <a:gd name="connsiteY0" fmla="*/ 638 h 473804"/>
                <a:gd name="connsiteX1" fmla="*/ 73037 w 178161"/>
                <a:gd name="connsiteY1" fmla="*/ 140338 h 473804"/>
                <a:gd name="connsiteX2" fmla="*/ 47637 w 178161"/>
                <a:gd name="connsiteY2" fmla="*/ 299088 h 473804"/>
                <a:gd name="connsiteX3" fmla="*/ 177812 w 178161"/>
                <a:gd name="connsiteY3" fmla="*/ 473713 h 473804"/>
                <a:gd name="connsiteX4" fmla="*/ 85737 w 178161"/>
                <a:gd name="connsiteY4" fmla="*/ 321313 h 473804"/>
                <a:gd name="connsiteX5" fmla="*/ 79387 w 178161"/>
                <a:gd name="connsiteY5" fmla="*/ 197488 h 473804"/>
                <a:gd name="connsiteX6" fmla="*/ 12 w 178161"/>
                <a:gd name="connsiteY6" fmla="*/ 638 h 47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161" h="473804">
                  <a:moveTo>
                    <a:pt x="12" y="638"/>
                  </a:moveTo>
                  <a:cubicBezTo>
                    <a:pt x="-1046" y="-8887"/>
                    <a:pt x="65099" y="90596"/>
                    <a:pt x="73037" y="140338"/>
                  </a:cubicBezTo>
                  <a:cubicBezTo>
                    <a:pt x="80975" y="190080"/>
                    <a:pt x="30174" y="243525"/>
                    <a:pt x="47637" y="299088"/>
                  </a:cubicBezTo>
                  <a:cubicBezTo>
                    <a:pt x="65100" y="354651"/>
                    <a:pt x="171462" y="470009"/>
                    <a:pt x="177812" y="473713"/>
                  </a:cubicBezTo>
                  <a:cubicBezTo>
                    <a:pt x="184162" y="477417"/>
                    <a:pt x="102141" y="367351"/>
                    <a:pt x="85737" y="321313"/>
                  </a:cubicBezTo>
                  <a:cubicBezTo>
                    <a:pt x="69333" y="275275"/>
                    <a:pt x="87854" y="246701"/>
                    <a:pt x="79387" y="197488"/>
                  </a:cubicBezTo>
                  <a:cubicBezTo>
                    <a:pt x="70920" y="148275"/>
                    <a:pt x="1070" y="10163"/>
                    <a:pt x="12" y="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: 図形 1483">
              <a:extLst>
                <a:ext uri="{FF2B5EF4-FFF2-40B4-BE49-F238E27FC236}">
                  <a16:creationId xmlns:a16="http://schemas.microsoft.com/office/drawing/2014/main" id="{9BB9EAFE-0DCF-4CF7-BE64-6A6995B6F257}"/>
                </a:ext>
              </a:extLst>
            </p:cNvPr>
            <p:cNvSpPr/>
            <p:nvPr/>
          </p:nvSpPr>
          <p:spPr>
            <a:xfrm>
              <a:off x="6816721" y="7558080"/>
              <a:ext cx="197054" cy="509704"/>
            </a:xfrm>
            <a:custGeom>
              <a:avLst/>
              <a:gdLst>
                <a:gd name="connsiteX0" fmla="*/ 4 w 197054"/>
                <a:gd name="connsiteY0" fmla="*/ 1595 h 509704"/>
                <a:gd name="connsiteX1" fmla="*/ 53979 w 197054"/>
                <a:gd name="connsiteY1" fmla="*/ 214320 h 509704"/>
                <a:gd name="connsiteX2" fmla="*/ 44454 w 197054"/>
                <a:gd name="connsiteY2" fmla="*/ 334970 h 509704"/>
                <a:gd name="connsiteX3" fmla="*/ 196854 w 197054"/>
                <a:gd name="connsiteY3" fmla="*/ 509595 h 509704"/>
                <a:gd name="connsiteX4" fmla="*/ 76204 w 197054"/>
                <a:gd name="connsiteY4" fmla="*/ 360370 h 509704"/>
                <a:gd name="connsiteX5" fmla="*/ 47629 w 197054"/>
                <a:gd name="connsiteY5" fmla="*/ 309570 h 509704"/>
                <a:gd name="connsiteX6" fmla="*/ 50804 w 197054"/>
                <a:gd name="connsiteY6" fmla="*/ 125420 h 509704"/>
                <a:gd name="connsiteX7" fmla="*/ 4 w 197054"/>
                <a:gd name="connsiteY7" fmla="*/ 1595 h 50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054" h="509704">
                  <a:moveTo>
                    <a:pt x="4" y="1595"/>
                  </a:moveTo>
                  <a:cubicBezTo>
                    <a:pt x="533" y="16412"/>
                    <a:pt x="46571" y="158758"/>
                    <a:pt x="53979" y="214320"/>
                  </a:cubicBezTo>
                  <a:cubicBezTo>
                    <a:pt x="61387" y="269882"/>
                    <a:pt x="20642" y="285758"/>
                    <a:pt x="44454" y="334970"/>
                  </a:cubicBezTo>
                  <a:cubicBezTo>
                    <a:pt x="68267" y="384183"/>
                    <a:pt x="191562" y="505362"/>
                    <a:pt x="196854" y="509595"/>
                  </a:cubicBezTo>
                  <a:cubicBezTo>
                    <a:pt x="202146" y="513828"/>
                    <a:pt x="101075" y="393707"/>
                    <a:pt x="76204" y="360370"/>
                  </a:cubicBezTo>
                  <a:cubicBezTo>
                    <a:pt x="51333" y="327033"/>
                    <a:pt x="51862" y="348728"/>
                    <a:pt x="47629" y="309570"/>
                  </a:cubicBezTo>
                  <a:cubicBezTo>
                    <a:pt x="43396" y="270412"/>
                    <a:pt x="57683" y="171987"/>
                    <a:pt x="50804" y="125420"/>
                  </a:cubicBezTo>
                  <a:cubicBezTo>
                    <a:pt x="43925" y="78853"/>
                    <a:pt x="-525" y="-13222"/>
                    <a:pt x="4" y="15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: 図形 1484">
              <a:extLst>
                <a:ext uri="{FF2B5EF4-FFF2-40B4-BE49-F238E27FC236}">
                  <a16:creationId xmlns:a16="http://schemas.microsoft.com/office/drawing/2014/main" id="{804128AE-EECC-4EBF-A295-450B10AEFC53}"/>
                </a:ext>
              </a:extLst>
            </p:cNvPr>
            <p:cNvSpPr/>
            <p:nvPr/>
          </p:nvSpPr>
          <p:spPr>
            <a:xfrm>
              <a:off x="7245350" y="7667625"/>
              <a:ext cx="1979401" cy="730306"/>
            </a:xfrm>
            <a:custGeom>
              <a:avLst/>
              <a:gdLst>
                <a:gd name="connsiteX0" fmla="*/ 0 w 1979401"/>
                <a:gd name="connsiteY0" fmla="*/ 0 h 730306"/>
                <a:gd name="connsiteX1" fmla="*/ 1035050 w 1979401"/>
                <a:gd name="connsiteY1" fmla="*/ 304800 h 730306"/>
                <a:gd name="connsiteX2" fmla="*/ 1797050 w 1979401"/>
                <a:gd name="connsiteY2" fmla="*/ 571500 h 730306"/>
                <a:gd name="connsiteX3" fmla="*/ 1978025 w 1979401"/>
                <a:gd name="connsiteY3" fmla="*/ 730250 h 730306"/>
                <a:gd name="connsiteX4" fmla="*/ 1784350 w 1979401"/>
                <a:gd name="connsiteY4" fmla="*/ 555625 h 730306"/>
                <a:gd name="connsiteX5" fmla="*/ 590550 w 1979401"/>
                <a:gd name="connsiteY5" fmla="*/ 187325 h 730306"/>
                <a:gd name="connsiteX6" fmla="*/ 0 w 1979401"/>
                <a:gd name="connsiteY6" fmla="*/ 0 h 73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9401" h="730306">
                  <a:moveTo>
                    <a:pt x="0" y="0"/>
                  </a:moveTo>
                  <a:cubicBezTo>
                    <a:pt x="74083" y="19579"/>
                    <a:pt x="735542" y="209550"/>
                    <a:pt x="1035050" y="304800"/>
                  </a:cubicBezTo>
                  <a:cubicBezTo>
                    <a:pt x="1334558" y="400050"/>
                    <a:pt x="1639888" y="500592"/>
                    <a:pt x="1797050" y="571500"/>
                  </a:cubicBezTo>
                  <a:cubicBezTo>
                    <a:pt x="1954212" y="642408"/>
                    <a:pt x="1980142" y="732896"/>
                    <a:pt x="1978025" y="730250"/>
                  </a:cubicBezTo>
                  <a:cubicBezTo>
                    <a:pt x="1975908" y="727604"/>
                    <a:pt x="2015596" y="646113"/>
                    <a:pt x="1784350" y="555625"/>
                  </a:cubicBezTo>
                  <a:cubicBezTo>
                    <a:pt x="1553104" y="465137"/>
                    <a:pt x="881592" y="279929"/>
                    <a:pt x="590550" y="1873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: 図形 1485">
              <a:extLst>
                <a:ext uri="{FF2B5EF4-FFF2-40B4-BE49-F238E27FC236}">
                  <a16:creationId xmlns:a16="http://schemas.microsoft.com/office/drawing/2014/main" id="{62507916-775B-4E39-B98C-D87E061952C3}"/>
                </a:ext>
              </a:extLst>
            </p:cNvPr>
            <p:cNvSpPr/>
            <p:nvPr/>
          </p:nvSpPr>
          <p:spPr>
            <a:xfrm>
              <a:off x="6874559" y="7540214"/>
              <a:ext cx="2339712" cy="683149"/>
            </a:xfrm>
            <a:custGeom>
              <a:avLst/>
              <a:gdLst>
                <a:gd name="connsiteX0" fmla="*/ 2491 w 2339712"/>
                <a:gd name="connsiteY0" fmla="*/ 411 h 683149"/>
                <a:gd name="connsiteX1" fmla="*/ 513666 w 2339712"/>
                <a:gd name="connsiteY1" fmla="*/ 105186 h 683149"/>
                <a:gd name="connsiteX2" fmla="*/ 1663016 w 2339712"/>
                <a:gd name="connsiteY2" fmla="*/ 460786 h 683149"/>
                <a:gd name="connsiteX3" fmla="*/ 2240866 w 2339712"/>
                <a:gd name="connsiteY3" fmla="*/ 657636 h 683149"/>
                <a:gd name="connsiteX4" fmla="*/ 2317066 w 2339712"/>
                <a:gd name="connsiteY4" fmla="*/ 673511 h 683149"/>
                <a:gd name="connsiteX5" fmla="*/ 1996391 w 2339712"/>
                <a:gd name="connsiteY5" fmla="*/ 590961 h 683149"/>
                <a:gd name="connsiteX6" fmla="*/ 1202641 w 2339712"/>
                <a:gd name="connsiteY6" fmla="*/ 340136 h 683149"/>
                <a:gd name="connsiteX7" fmla="*/ 358091 w 2339712"/>
                <a:gd name="connsiteY7" fmla="*/ 79786 h 683149"/>
                <a:gd name="connsiteX8" fmla="*/ 2491 w 2339712"/>
                <a:gd name="connsiteY8" fmla="*/ 411 h 68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9712" h="683149">
                  <a:moveTo>
                    <a:pt x="2491" y="411"/>
                  </a:moveTo>
                  <a:cubicBezTo>
                    <a:pt x="28420" y="4644"/>
                    <a:pt x="236912" y="28457"/>
                    <a:pt x="513666" y="105186"/>
                  </a:cubicBezTo>
                  <a:cubicBezTo>
                    <a:pt x="790420" y="181915"/>
                    <a:pt x="1375149" y="368711"/>
                    <a:pt x="1663016" y="460786"/>
                  </a:cubicBezTo>
                  <a:cubicBezTo>
                    <a:pt x="1950883" y="552861"/>
                    <a:pt x="2131858" y="622182"/>
                    <a:pt x="2240866" y="657636"/>
                  </a:cubicBezTo>
                  <a:cubicBezTo>
                    <a:pt x="2349874" y="693090"/>
                    <a:pt x="2357812" y="684624"/>
                    <a:pt x="2317066" y="673511"/>
                  </a:cubicBezTo>
                  <a:cubicBezTo>
                    <a:pt x="2276320" y="662399"/>
                    <a:pt x="2182128" y="646523"/>
                    <a:pt x="1996391" y="590961"/>
                  </a:cubicBezTo>
                  <a:cubicBezTo>
                    <a:pt x="1810654" y="535399"/>
                    <a:pt x="1202641" y="340136"/>
                    <a:pt x="1202641" y="340136"/>
                  </a:cubicBezTo>
                  <a:cubicBezTo>
                    <a:pt x="929591" y="254940"/>
                    <a:pt x="559174" y="134819"/>
                    <a:pt x="358091" y="79786"/>
                  </a:cubicBezTo>
                  <a:cubicBezTo>
                    <a:pt x="157008" y="24753"/>
                    <a:pt x="-23438" y="-3822"/>
                    <a:pt x="2491" y="4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: 図形 1486">
              <a:extLst>
                <a:ext uri="{FF2B5EF4-FFF2-40B4-BE49-F238E27FC236}">
                  <a16:creationId xmlns:a16="http://schemas.microsoft.com/office/drawing/2014/main" id="{AE9D6E84-26B5-482F-AEF8-45986CC07043}"/>
                </a:ext>
              </a:extLst>
            </p:cNvPr>
            <p:cNvSpPr/>
            <p:nvPr/>
          </p:nvSpPr>
          <p:spPr>
            <a:xfrm>
              <a:off x="7041047" y="8012034"/>
              <a:ext cx="1008673" cy="361262"/>
            </a:xfrm>
            <a:custGeom>
              <a:avLst/>
              <a:gdLst>
                <a:gd name="connsiteX0" fmla="*/ 4278 w 1008673"/>
                <a:gd name="connsiteY0" fmla="*/ 1666 h 361262"/>
                <a:gd name="connsiteX1" fmla="*/ 572603 w 1008673"/>
                <a:gd name="connsiteY1" fmla="*/ 182641 h 361262"/>
                <a:gd name="connsiteX2" fmla="*/ 963128 w 1008673"/>
                <a:gd name="connsiteY2" fmla="*/ 354091 h 361262"/>
                <a:gd name="connsiteX3" fmla="*/ 893278 w 1008673"/>
                <a:gd name="connsiteY3" fmla="*/ 293766 h 361262"/>
                <a:gd name="connsiteX4" fmla="*/ 4278 w 1008673"/>
                <a:gd name="connsiteY4" fmla="*/ 1666 h 36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673" h="361262">
                  <a:moveTo>
                    <a:pt x="4278" y="1666"/>
                  </a:moveTo>
                  <a:cubicBezTo>
                    <a:pt x="-49168" y="-16855"/>
                    <a:pt x="412795" y="123904"/>
                    <a:pt x="572603" y="182641"/>
                  </a:cubicBezTo>
                  <a:cubicBezTo>
                    <a:pt x="732411" y="241378"/>
                    <a:pt x="909682" y="335570"/>
                    <a:pt x="963128" y="354091"/>
                  </a:cubicBezTo>
                  <a:cubicBezTo>
                    <a:pt x="1016574" y="372612"/>
                    <a:pt x="1053086" y="356208"/>
                    <a:pt x="893278" y="293766"/>
                  </a:cubicBezTo>
                  <a:cubicBezTo>
                    <a:pt x="733470" y="231324"/>
                    <a:pt x="57724" y="20187"/>
                    <a:pt x="4278" y="1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: 図形 1487">
              <a:extLst>
                <a:ext uri="{FF2B5EF4-FFF2-40B4-BE49-F238E27FC236}">
                  <a16:creationId xmlns:a16="http://schemas.microsoft.com/office/drawing/2014/main" id="{79DBD9A5-5D68-4AA6-AC51-B14B453810C7}"/>
                </a:ext>
              </a:extLst>
            </p:cNvPr>
            <p:cNvSpPr/>
            <p:nvPr/>
          </p:nvSpPr>
          <p:spPr>
            <a:xfrm>
              <a:off x="9163083" y="8257779"/>
              <a:ext cx="317803" cy="140592"/>
            </a:xfrm>
            <a:custGeom>
              <a:avLst/>
              <a:gdLst>
                <a:gd name="connsiteX0" fmla="*/ 3142 w 317803"/>
                <a:gd name="connsiteY0" fmla="*/ 396 h 140592"/>
                <a:gd name="connsiteX1" fmla="*/ 314292 w 317803"/>
                <a:gd name="connsiteY1" fmla="*/ 136921 h 140592"/>
                <a:gd name="connsiteX2" fmla="*/ 161892 w 317803"/>
                <a:gd name="connsiteY2" fmla="*/ 95646 h 140592"/>
                <a:gd name="connsiteX3" fmla="*/ 3142 w 317803"/>
                <a:gd name="connsiteY3" fmla="*/ 396 h 14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803" h="140592">
                  <a:moveTo>
                    <a:pt x="3142" y="396"/>
                  </a:moveTo>
                  <a:cubicBezTo>
                    <a:pt x="28542" y="7275"/>
                    <a:pt x="287834" y="121046"/>
                    <a:pt x="314292" y="136921"/>
                  </a:cubicBezTo>
                  <a:cubicBezTo>
                    <a:pt x="340750" y="152796"/>
                    <a:pt x="210575" y="113108"/>
                    <a:pt x="161892" y="95646"/>
                  </a:cubicBezTo>
                  <a:cubicBezTo>
                    <a:pt x="113209" y="78184"/>
                    <a:pt x="-22258" y="-6483"/>
                    <a:pt x="3142" y="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: 図形 1488">
              <a:extLst>
                <a:ext uri="{FF2B5EF4-FFF2-40B4-BE49-F238E27FC236}">
                  <a16:creationId xmlns:a16="http://schemas.microsoft.com/office/drawing/2014/main" id="{20FB23D7-EDD5-4F8F-8599-6CA8939B896C}"/>
                </a:ext>
              </a:extLst>
            </p:cNvPr>
            <p:cNvSpPr/>
            <p:nvPr/>
          </p:nvSpPr>
          <p:spPr>
            <a:xfrm>
              <a:off x="9235637" y="8261304"/>
              <a:ext cx="333835" cy="908686"/>
            </a:xfrm>
            <a:custGeom>
              <a:avLst/>
              <a:gdLst>
                <a:gd name="connsiteX0" fmla="*/ 438 w 333835"/>
                <a:gd name="connsiteY0" fmla="*/ 46 h 908686"/>
                <a:gd name="connsiteX1" fmla="*/ 314763 w 333835"/>
                <a:gd name="connsiteY1" fmla="*/ 104821 h 908686"/>
                <a:gd name="connsiteX2" fmla="*/ 298888 w 333835"/>
                <a:gd name="connsiteY2" fmla="*/ 130221 h 908686"/>
                <a:gd name="connsiteX3" fmla="*/ 298888 w 333835"/>
                <a:gd name="connsiteY3" fmla="*/ 847771 h 908686"/>
                <a:gd name="connsiteX4" fmla="*/ 317938 w 333835"/>
                <a:gd name="connsiteY4" fmla="*/ 828721 h 908686"/>
                <a:gd name="connsiteX5" fmla="*/ 314763 w 333835"/>
                <a:gd name="connsiteY5" fmla="*/ 488996 h 908686"/>
                <a:gd name="connsiteX6" fmla="*/ 302063 w 333835"/>
                <a:gd name="connsiteY6" fmla="*/ 133396 h 908686"/>
                <a:gd name="connsiteX7" fmla="*/ 248088 w 333835"/>
                <a:gd name="connsiteY7" fmla="*/ 92121 h 908686"/>
                <a:gd name="connsiteX8" fmla="*/ 438 w 333835"/>
                <a:gd name="connsiteY8" fmla="*/ 46 h 90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835" h="908686">
                  <a:moveTo>
                    <a:pt x="438" y="46"/>
                  </a:moveTo>
                  <a:cubicBezTo>
                    <a:pt x="11550" y="2163"/>
                    <a:pt x="265021" y="83125"/>
                    <a:pt x="314763" y="104821"/>
                  </a:cubicBezTo>
                  <a:cubicBezTo>
                    <a:pt x="364505" y="126517"/>
                    <a:pt x="301534" y="6396"/>
                    <a:pt x="298888" y="130221"/>
                  </a:cubicBezTo>
                  <a:cubicBezTo>
                    <a:pt x="296242" y="254046"/>
                    <a:pt x="295713" y="731354"/>
                    <a:pt x="298888" y="847771"/>
                  </a:cubicBezTo>
                  <a:cubicBezTo>
                    <a:pt x="302063" y="964188"/>
                    <a:pt x="315292" y="888517"/>
                    <a:pt x="317938" y="828721"/>
                  </a:cubicBezTo>
                  <a:cubicBezTo>
                    <a:pt x="320584" y="768925"/>
                    <a:pt x="317409" y="604883"/>
                    <a:pt x="314763" y="488996"/>
                  </a:cubicBezTo>
                  <a:cubicBezTo>
                    <a:pt x="312117" y="373109"/>
                    <a:pt x="313176" y="199542"/>
                    <a:pt x="302063" y="133396"/>
                  </a:cubicBezTo>
                  <a:cubicBezTo>
                    <a:pt x="290950" y="67250"/>
                    <a:pt x="303651" y="115404"/>
                    <a:pt x="248088" y="92121"/>
                  </a:cubicBezTo>
                  <a:cubicBezTo>
                    <a:pt x="192526" y="68838"/>
                    <a:pt x="-10674" y="-2071"/>
                    <a:pt x="438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: 図形 1489">
              <a:extLst>
                <a:ext uri="{FF2B5EF4-FFF2-40B4-BE49-F238E27FC236}">
                  <a16:creationId xmlns:a16="http://schemas.microsoft.com/office/drawing/2014/main" id="{D67F74F4-42B7-4DBB-BBF9-843FD61C9F75}"/>
                </a:ext>
              </a:extLst>
            </p:cNvPr>
            <p:cNvSpPr/>
            <p:nvPr/>
          </p:nvSpPr>
          <p:spPr>
            <a:xfrm>
              <a:off x="7673975" y="8299450"/>
              <a:ext cx="1423195" cy="555515"/>
            </a:xfrm>
            <a:custGeom>
              <a:avLst/>
              <a:gdLst>
                <a:gd name="connsiteX0" fmla="*/ 0 w 1423195"/>
                <a:gd name="connsiteY0" fmla="*/ 0 h 555515"/>
                <a:gd name="connsiteX1" fmla="*/ 993775 w 1423195"/>
                <a:gd name="connsiteY1" fmla="*/ 422275 h 555515"/>
                <a:gd name="connsiteX2" fmla="*/ 1158875 w 1423195"/>
                <a:gd name="connsiteY2" fmla="*/ 495300 h 555515"/>
                <a:gd name="connsiteX3" fmla="*/ 1355725 w 1423195"/>
                <a:gd name="connsiteY3" fmla="*/ 536575 h 555515"/>
                <a:gd name="connsiteX4" fmla="*/ 1406525 w 1423195"/>
                <a:gd name="connsiteY4" fmla="*/ 549275 h 555515"/>
                <a:gd name="connsiteX5" fmla="*/ 1089025 w 1423195"/>
                <a:gd name="connsiteY5" fmla="*/ 438150 h 555515"/>
                <a:gd name="connsiteX6" fmla="*/ 561975 w 1423195"/>
                <a:gd name="connsiteY6" fmla="*/ 225425 h 555515"/>
                <a:gd name="connsiteX7" fmla="*/ 0 w 1423195"/>
                <a:gd name="connsiteY7" fmla="*/ 0 h 55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3195" h="555515">
                  <a:moveTo>
                    <a:pt x="0" y="0"/>
                  </a:moveTo>
                  <a:lnTo>
                    <a:pt x="993775" y="422275"/>
                  </a:lnTo>
                  <a:cubicBezTo>
                    <a:pt x="1186921" y="504825"/>
                    <a:pt x="1098550" y="476250"/>
                    <a:pt x="1158875" y="495300"/>
                  </a:cubicBezTo>
                  <a:cubicBezTo>
                    <a:pt x="1219200" y="514350"/>
                    <a:pt x="1314450" y="527579"/>
                    <a:pt x="1355725" y="536575"/>
                  </a:cubicBezTo>
                  <a:cubicBezTo>
                    <a:pt x="1397000" y="545571"/>
                    <a:pt x="1450975" y="565679"/>
                    <a:pt x="1406525" y="549275"/>
                  </a:cubicBezTo>
                  <a:cubicBezTo>
                    <a:pt x="1362075" y="532871"/>
                    <a:pt x="1229783" y="492125"/>
                    <a:pt x="1089025" y="438150"/>
                  </a:cubicBezTo>
                  <a:cubicBezTo>
                    <a:pt x="948267" y="384175"/>
                    <a:pt x="561975" y="225425"/>
                    <a:pt x="561975" y="2254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: 図形 1490">
              <a:extLst>
                <a:ext uri="{FF2B5EF4-FFF2-40B4-BE49-F238E27FC236}">
                  <a16:creationId xmlns:a16="http://schemas.microsoft.com/office/drawing/2014/main" id="{A003A3A3-8562-42E8-AFA5-01DB1A7D5DBE}"/>
                </a:ext>
              </a:extLst>
            </p:cNvPr>
            <p:cNvSpPr/>
            <p:nvPr/>
          </p:nvSpPr>
          <p:spPr>
            <a:xfrm>
              <a:off x="8432538" y="8623187"/>
              <a:ext cx="886184" cy="447794"/>
            </a:xfrm>
            <a:custGeom>
              <a:avLst/>
              <a:gdLst>
                <a:gd name="connsiteX0" fmla="*/ 262 w 886184"/>
                <a:gd name="connsiteY0" fmla="*/ 113 h 447794"/>
                <a:gd name="connsiteX1" fmla="*/ 359037 w 886184"/>
                <a:gd name="connsiteY1" fmla="*/ 212838 h 447794"/>
                <a:gd name="connsiteX2" fmla="*/ 374912 w 886184"/>
                <a:gd name="connsiteY2" fmla="*/ 222363 h 447794"/>
                <a:gd name="connsiteX3" fmla="*/ 593987 w 886184"/>
                <a:gd name="connsiteY3" fmla="*/ 282688 h 447794"/>
                <a:gd name="connsiteX4" fmla="*/ 886087 w 886184"/>
                <a:gd name="connsiteY4" fmla="*/ 447788 h 447794"/>
                <a:gd name="connsiteX5" fmla="*/ 562237 w 886184"/>
                <a:gd name="connsiteY5" fmla="*/ 276338 h 447794"/>
                <a:gd name="connsiteX6" fmla="*/ 305062 w 886184"/>
                <a:gd name="connsiteY6" fmla="*/ 184263 h 447794"/>
                <a:gd name="connsiteX7" fmla="*/ 262 w 886184"/>
                <a:gd name="connsiteY7" fmla="*/ 113 h 4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184" h="447794">
                  <a:moveTo>
                    <a:pt x="262" y="113"/>
                  </a:moveTo>
                  <a:cubicBezTo>
                    <a:pt x="9258" y="4875"/>
                    <a:pt x="359037" y="212838"/>
                    <a:pt x="359037" y="212838"/>
                  </a:cubicBezTo>
                  <a:cubicBezTo>
                    <a:pt x="421479" y="249880"/>
                    <a:pt x="335754" y="210721"/>
                    <a:pt x="374912" y="222363"/>
                  </a:cubicBezTo>
                  <a:cubicBezTo>
                    <a:pt x="414070" y="234005"/>
                    <a:pt x="508791" y="245117"/>
                    <a:pt x="593987" y="282688"/>
                  </a:cubicBezTo>
                  <a:cubicBezTo>
                    <a:pt x="679183" y="320259"/>
                    <a:pt x="891378" y="448846"/>
                    <a:pt x="886087" y="447788"/>
                  </a:cubicBezTo>
                  <a:cubicBezTo>
                    <a:pt x="880796" y="446730"/>
                    <a:pt x="659075" y="320259"/>
                    <a:pt x="562237" y="276338"/>
                  </a:cubicBezTo>
                  <a:cubicBezTo>
                    <a:pt x="465400" y="232417"/>
                    <a:pt x="394491" y="226596"/>
                    <a:pt x="305062" y="184263"/>
                  </a:cubicBezTo>
                  <a:cubicBezTo>
                    <a:pt x="215633" y="141930"/>
                    <a:pt x="-8734" y="-4649"/>
                    <a:pt x="262" y="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: 図形 1491">
              <a:extLst>
                <a:ext uri="{FF2B5EF4-FFF2-40B4-BE49-F238E27FC236}">
                  <a16:creationId xmlns:a16="http://schemas.microsoft.com/office/drawing/2014/main" id="{0C0C2860-4957-4CD9-BD2F-CD5B951EEF58}"/>
                </a:ext>
              </a:extLst>
            </p:cNvPr>
            <p:cNvSpPr/>
            <p:nvPr/>
          </p:nvSpPr>
          <p:spPr>
            <a:xfrm>
              <a:off x="8769350" y="8794750"/>
              <a:ext cx="554427" cy="276275"/>
            </a:xfrm>
            <a:custGeom>
              <a:avLst/>
              <a:gdLst>
                <a:gd name="connsiteX0" fmla="*/ 0 w 554427"/>
                <a:gd name="connsiteY0" fmla="*/ 0 h 276275"/>
                <a:gd name="connsiteX1" fmla="*/ 279400 w 554427"/>
                <a:gd name="connsiteY1" fmla="*/ 66675 h 276275"/>
                <a:gd name="connsiteX2" fmla="*/ 508000 w 554427"/>
                <a:gd name="connsiteY2" fmla="*/ 158750 h 276275"/>
                <a:gd name="connsiteX3" fmla="*/ 539750 w 554427"/>
                <a:gd name="connsiteY3" fmla="*/ 193675 h 276275"/>
                <a:gd name="connsiteX4" fmla="*/ 552450 w 554427"/>
                <a:gd name="connsiteY4" fmla="*/ 276225 h 276275"/>
                <a:gd name="connsiteX5" fmla="*/ 523875 w 554427"/>
                <a:gd name="connsiteY5" fmla="*/ 180975 h 276275"/>
                <a:gd name="connsiteX6" fmla="*/ 279400 w 554427"/>
                <a:gd name="connsiteY6" fmla="*/ 88900 h 276275"/>
                <a:gd name="connsiteX7" fmla="*/ 0 w 554427"/>
                <a:gd name="connsiteY7" fmla="*/ 0 h 2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427" h="276275">
                  <a:moveTo>
                    <a:pt x="0" y="0"/>
                  </a:moveTo>
                  <a:cubicBezTo>
                    <a:pt x="97366" y="20108"/>
                    <a:pt x="194733" y="40217"/>
                    <a:pt x="279400" y="66675"/>
                  </a:cubicBezTo>
                  <a:cubicBezTo>
                    <a:pt x="364067" y="93133"/>
                    <a:pt x="464608" y="137583"/>
                    <a:pt x="508000" y="158750"/>
                  </a:cubicBezTo>
                  <a:cubicBezTo>
                    <a:pt x="551392" y="179917"/>
                    <a:pt x="532342" y="174096"/>
                    <a:pt x="539750" y="193675"/>
                  </a:cubicBezTo>
                  <a:cubicBezTo>
                    <a:pt x="547158" y="213254"/>
                    <a:pt x="555096" y="278342"/>
                    <a:pt x="552450" y="276225"/>
                  </a:cubicBezTo>
                  <a:cubicBezTo>
                    <a:pt x="549804" y="274108"/>
                    <a:pt x="569383" y="212196"/>
                    <a:pt x="523875" y="180975"/>
                  </a:cubicBezTo>
                  <a:cubicBezTo>
                    <a:pt x="478367" y="149754"/>
                    <a:pt x="279400" y="88900"/>
                    <a:pt x="279400" y="889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: 図形 1492">
              <a:extLst>
                <a:ext uri="{FF2B5EF4-FFF2-40B4-BE49-F238E27FC236}">
                  <a16:creationId xmlns:a16="http://schemas.microsoft.com/office/drawing/2014/main" id="{374CDD3A-721B-454F-BDB5-7FD55E5A7D15}"/>
                </a:ext>
              </a:extLst>
            </p:cNvPr>
            <p:cNvSpPr/>
            <p:nvPr/>
          </p:nvSpPr>
          <p:spPr>
            <a:xfrm>
              <a:off x="9250353" y="8979039"/>
              <a:ext cx="127063" cy="136760"/>
            </a:xfrm>
            <a:custGeom>
              <a:avLst/>
              <a:gdLst>
                <a:gd name="connsiteX0" fmla="*/ 107960 w 127063"/>
                <a:gd name="connsiteY0" fmla="*/ 1449 h 136760"/>
                <a:gd name="connsiteX1" fmla="*/ 127010 w 127063"/>
                <a:gd name="connsiteY1" fmla="*/ 134799 h 136760"/>
                <a:gd name="connsiteX2" fmla="*/ 101610 w 127063"/>
                <a:gd name="connsiteY2" fmla="*/ 79236 h 136760"/>
                <a:gd name="connsiteX3" fmla="*/ 10 w 127063"/>
                <a:gd name="connsiteY3" fmla="*/ 53836 h 136760"/>
                <a:gd name="connsiteX4" fmla="*/ 95260 w 127063"/>
                <a:gd name="connsiteY4" fmla="*/ 63361 h 136760"/>
                <a:gd name="connsiteX5" fmla="*/ 107960 w 127063"/>
                <a:gd name="connsiteY5" fmla="*/ 1449 h 13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063" h="136760">
                  <a:moveTo>
                    <a:pt x="107960" y="1449"/>
                  </a:moveTo>
                  <a:cubicBezTo>
                    <a:pt x="113252" y="13355"/>
                    <a:pt x="128068" y="121835"/>
                    <a:pt x="127010" y="134799"/>
                  </a:cubicBezTo>
                  <a:cubicBezTo>
                    <a:pt x="125952" y="147763"/>
                    <a:pt x="122776" y="92730"/>
                    <a:pt x="101610" y="79236"/>
                  </a:cubicBezTo>
                  <a:cubicBezTo>
                    <a:pt x="80444" y="65742"/>
                    <a:pt x="1068" y="56482"/>
                    <a:pt x="10" y="53836"/>
                  </a:cubicBezTo>
                  <a:cubicBezTo>
                    <a:pt x="-1048" y="51190"/>
                    <a:pt x="75152" y="72092"/>
                    <a:pt x="95260" y="63361"/>
                  </a:cubicBezTo>
                  <a:cubicBezTo>
                    <a:pt x="115368" y="54630"/>
                    <a:pt x="102668" y="-10457"/>
                    <a:pt x="107960" y="14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: 図形 1493">
              <a:extLst>
                <a:ext uri="{FF2B5EF4-FFF2-40B4-BE49-F238E27FC236}">
                  <a16:creationId xmlns:a16="http://schemas.microsoft.com/office/drawing/2014/main" id="{3B4794BB-9065-4BE4-B1A0-C0CB13115463}"/>
                </a:ext>
              </a:extLst>
            </p:cNvPr>
            <p:cNvSpPr/>
            <p:nvPr/>
          </p:nvSpPr>
          <p:spPr>
            <a:xfrm>
              <a:off x="9405660" y="8978900"/>
              <a:ext cx="132716" cy="161925"/>
            </a:xfrm>
            <a:custGeom>
              <a:avLst/>
              <a:gdLst>
                <a:gd name="connsiteX0" fmla="*/ 278 w 132716"/>
                <a:gd name="connsiteY0" fmla="*/ 0 h 161925"/>
                <a:gd name="connsiteX1" fmla="*/ 81240 w 132716"/>
                <a:gd name="connsiteY1" fmla="*/ 84138 h 161925"/>
                <a:gd name="connsiteX2" fmla="*/ 130453 w 132716"/>
                <a:gd name="connsiteY2" fmla="*/ 161925 h 161925"/>
                <a:gd name="connsiteX3" fmla="*/ 111403 w 132716"/>
                <a:gd name="connsiteY3" fmla="*/ 84138 h 161925"/>
                <a:gd name="connsiteX4" fmla="*/ 278 w 132716"/>
                <a:gd name="connsiteY4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16" h="161925">
                  <a:moveTo>
                    <a:pt x="278" y="0"/>
                  </a:moveTo>
                  <a:cubicBezTo>
                    <a:pt x="-4749" y="0"/>
                    <a:pt x="59544" y="57151"/>
                    <a:pt x="81240" y="84138"/>
                  </a:cubicBezTo>
                  <a:cubicBezTo>
                    <a:pt x="102936" y="111125"/>
                    <a:pt x="125426" y="161925"/>
                    <a:pt x="130453" y="161925"/>
                  </a:cubicBezTo>
                  <a:cubicBezTo>
                    <a:pt x="135480" y="161925"/>
                    <a:pt x="133363" y="109538"/>
                    <a:pt x="111403" y="84138"/>
                  </a:cubicBezTo>
                  <a:cubicBezTo>
                    <a:pt x="89443" y="58738"/>
                    <a:pt x="5305" y="0"/>
                    <a:pt x="2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: 図形 1494">
              <a:extLst>
                <a:ext uri="{FF2B5EF4-FFF2-40B4-BE49-F238E27FC236}">
                  <a16:creationId xmlns:a16="http://schemas.microsoft.com/office/drawing/2014/main" id="{87F57632-4305-4197-ADF1-955585956238}"/>
                </a:ext>
              </a:extLst>
            </p:cNvPr>
            <p:cNvSpPr/>
            <p:nvPr/>
          </p:nvSpPr>
          <p:spPr>
            <a:xfrm>
              <a:off x="9354869" y="8951104"/>
              <a:ext cx="84477" cy="168303"/>
            </a:xfrm>
            <a:custGeom>
              <a:avLst/>
              <a:gdLst>
                <a:gd name="connsiteX0" fmla="*/ 47894 w 84477"/>
                <a:gd name="connsiteY0" fmla="*/ 809 h 168303"/>
                <a:gd name="connsiteX1" fmla="*/ 84406 w 84477"/>
                <a:gd name="connsiteY1" fmla="*/ 157971 h 168303"/>
                <a:gd name="connsiteX2" fmla="*/ 36781 w 84477"/>
                <a:gd name="connsiteY2" fmla="*/ 154796 h 168303"/>
                <a:gd name="connsiteX3" fmla="*/ 269 w 84477"/>
                <a:gd name="connsiteY3" fmla="*/ 167496 h 168303"/>
                <a:gd name="connsiteX4" fmla="*/ 55831 w 84477"/>
                <a:gd name="connsiteY4" fmla="*/ 157971 h 168303"/>
                <a:gd name="connsiteX5" fmla="*/ 63769 w 84477"/>
                <a:gd name="connsiteY5" fmla="*/ 97646 h 168303"/>
                <a:gd name="connsiteX6" fmla="*/ 47894 w 84477"/>
                <a:gd name="connsiteY6" fmla="*/ 809 h 16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77" h="168303">
                  <a:moveTo>
                    <a:pt x="47894" y="809"/>
                  </a:moveTo>
                  <a:cubicBezTo>
                    <a:pt x="51334" y="10863"/>
                    <a:pt x="86258" y="132307"/>
                    <a:pt x="84406" y="157971"/>
                  </a:cubicBezTo>
                  <a:cubicBezTo>
                    <a:pt x="82554" y="183635"/>
                    <a:pt x="50804" y="153209"/>
                    <a:pt x="36781" y="154796"/>
                  </a:cubicBezTo>
                  <a:cubicBezTo>
                    <a:pt x="22758" y="156383"/>
                    <a:pt x="-2906" y="166967"/>
                    <a:pt x="269" y="167496"/>
                  </a:cubicBezTo>
                  <a:cubicBezTo>
                    <a:pt x="3444" y="168025"/>
                    <a:pt x="45248" y="169613"/>
                    <a:pt x="55831" y="157971"/>
                  </a:cubicBezTo>
                  <a:cubicBezTo>
                    <a:pt x="66414" y="146329"/>
                    <a:pt x="65886" y="118019"/>
                    <a:pt x="63769" y="97646"/>
                  </a:cubicBezTo>
                  <a:cubicBezTo>
                    <a:pt x="61652" y="77273"/>
                    <a:pt x="44454" y="-9245"/>
                    <a:pt x="47894" y="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: 図形 1495">
              <a:extLst>
                <a:ext uri="{FF2B5EF4-FFF2-40B4-BE49-F238E27FC236}">
                  <a16:creationId xmlns:a16="http://schemas.microsoft.com/office/drawing/2014/main" id="{E5C92873-1BC5-47BB-9FA1-07B7D5964B98}"/>
                </a:ext>
              </a:extLst>
            </p:cNvPr>
            <p:cNvSpPr/>
            <p:nvPr/>
          </p:nvSpPr>
          <p:spPr>
            <a:xfrm>
              <a:off x="9433164" y="9064605"/>
              <a:ext cx="111949" cy="63581"/>
            </a:xfrm>
            <a:custGeom>
              <a:avLst/>
              <a:gdLst>
                <a:gd name="connsiteX0" fmla="*/ 1349 w 111949"/>
                <a:gd name="connsiteY0" fmla="*/ 3195 h 63581"/>
                <a:gd name="connsiteX1" fmla="*/ 110886 w 111949"/>
                <a:gd name="connsiteY1" fmla="*/ 63520 h 63581"/>
                <a:gd name="connsiteX2" fmla="*/ 53736 w 111949"/>
                <a:gd name="connsiteY2" fmla="*/ 14308 h 63581"/>
                <a:gd name="connsiteX3" fmla="*/ 1349 w 111949"/>
                <a:gd name="connsiteY3" fmla="*/ 3195 h 6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49" h="63581">
                  <a:moveTo>
                    <a:pt x="1349" y="3195"/>
                  </a:moveTo>
                  <a:cubicBezTo>
                    <a:pt x="10874" y="11397"/>
                    <a:pt x="102155" y="61668"/>
                    <a:pt x="110886" y="63520"/>
                  </a:cubicBezTo>
                  <a:cubicBezTo>
                    <a:pt x="119617" y="65372"/>
                    <a:pt x="72257" y="24627"/>
                    <a:pt x="53736" y="14308"/>
                  </a:cubicBezTo>
                  <a:cubicBezTo>
                    <a:pt x="35215" y="3989"/>
                    <a:pt x="-8176" y="-5007"/>
                    <a:pt x="1349" y="3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: 図形 1496">
              <a:extLst>
                <a:ext uri="{FF2B5EF4-FFF2-40B4-BE49-F238E27FC236}">
                  <a16:creationId xmlns:a16="http://schemas.microsoft.com/office/drawing/2014/main" id="{86B3AA4D-15AA-4A50-AC16-3E30C9FAF284}"/>
                </a:ext>
              </a:extLst>
            </p:cNvPr>
            <p:cNvSpPr/>
            <p:nvPr/>
          </p:nvSpPr>
          <p:spPr>
            <a:xfrm>
              <a:off x="-36094" y="7633485"/>
              <a:ext cx="3897378" cy="2391953"/>
            </a:xfrm>
            <a:custGeom>
              <a:avLst/>
              <a:gdLst>
                <a:gd name="connsiteX0" fmla="*/ 5614 w 3897378"/>
                <a:gd name="connsiteY0" fmla="*/ 2389355 h 2391953"/>
                <a:gd name="connsiteX1" fmla="*/ 828574 w 3897378"/>
                <a:gd name="connsiteY1" fmla="*/ 2048995 h 2391953"/>
                <a:gd name="connsiteX2" fmla="*/ 2256054 w 3897378"/>
                <a:gd name="connsiteY2" fmla="*/ 1220955 h 2391953"/>
                <a:gd name="connsiteX3" fmla="*/ 3744494 w 3897378"/>
                <a:gd name="connsiteY3" fmla="*/ 67795 h 2391953"/>
                <a:gd name="connsiteX4" fmla="*/ 3637814 w 3897378"/>
                <a:gd name="connsiteY4" fmla="*/ 281155 h 2391953"/>
                <a:gd name="connsiteX5" fmla="*/ 1875054 w 3897378"/>
                <a:gd name="connsiteY5" fmla="*/ 1490195 h 2391953"/>
                <a:gd name="connsiteX6" fmla="*/ 1113054 w 3897378"/>
                <a:gd name="connsiteY6" fmla="*/ 1810235 h 2391953"/>
                <a:gd name="connsiteX7" fmla="*/ 498374 w 3897378"/>
                <a:gd name="connsiteY7" fmla="*/ 2186155 h 2391953"/>
                <a:gd name="connsiteX8" fmla="*/ 5614 w 3897378"/>
                <a:gd name="connsiteY8" fmla="*/ 2389355 h 239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7378" h="2391953">
                  <a:moveTo>
                    <a:pt x="5614" y="2389355"/>
                  </a:moveTo>
                  <a:cubicBezTo>
                    <a:pt x="60647" y="2366495"/>
                    <a:pt x="453501" y="2243728"/>
                    <a:pt x="828574" y="2048995"/>
                  </a:cubicBezTo>
                  <a:cubicBezTo>
                    <a:pt x="1203647" y="1854262"/>
                    <a:pt x="1770067" y="1551155"/>
                    <a:pt x="2256054" y="1220955"/>
                  </a:cubicBezTo>
                  <a:cubicBezTo>
                    <a:pt x="2742041" y="890755"/>
                    <a:pt x="3514201" y="224428"/>
                    <a:pt x="3744494" y="67795"/>
                  </a:cubicBezTo>
                  <a:cubicBezTo>
                    <a:pt x="3974787" y="-88838"/>
                    <a:pt x="3949387" y="44088"/>
                    <a:pt x="3637814" y="281155"/>
                  </a:cubicBezTo>
                  <a:cubicBezTo>
                    <a:pt x="3326241" y="518222"/>
                    <a:pt x="2295847" y="1235348"/>
                    <a:pt x="1875054" y="1490195"/>
                  </a:cubicBezTo>
                  <a:cubicBezTo>
                    <a:pt x="1454261" y="1745042"/>
                    <a:pt x="1342501" y="1694242"/>
                    <a:pt x="1113054" y="1810235"/>
                  </a:cubicBezTo>
                  <a:cubicBezTo>
                    <a:pt x="883607" y="1926228"/>
                    <a:pt x="682947" y="2093022"/>
                    <a:pt x="498374" y="2186155"/>
                  </a:cubicBezTo>
                  <a:cubicBezTo>
                    <a:pt x="313801" y="2279288"/>
                    <a:pt x="-49419" y="2412215"/>
                    <a:pt x="5614" y="23893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: 図形 1497">
              <a:extLst>
                <a:ext uri="{FF2B5EF4-FFF2-40B4-BE49-F238E27FC236}">
                  <a16:creationId xmlns:a16="http://schemas.microsoft.com/office/drawing/2014/main" id="{5B26F188-D0B3-4306-B59A-41E12CB2CBB1}"/>
                </a:ext>
              </a:extLst>
            </p:cNvPr>
            <p:cNvSpPr/>
            <p:nvPr/>
          </p:nvSpPr>
          <p:spPr>
            <a:xfrm>
              <a:off x="-5277" y="9595789"/>
              <a:ext cx="904556" cy="367003"/>
            </a:xfrm>
            <a:custGeom>
              <a:avLst/>
              <a:gdLst>
                <a:gd name="connsiteX0" fmla="*/ 197 w 904556"/>
                <a:gd name="connsiteY0" fmla="*/ 366091 h 367003"/>
                <a:gd name="connsiteX1" fmla="*/ 401517 w 904556"/>
                <a:gd name="connsiteY1" fmla="*/ 208611 h 367003"/>
                <a:gd name="connsiteX2" fmla="*/ 904437 w 904556"/>
                <a:gd name="connsiteY2" fmla="*/ 331 h 367003"/>
                <a:gd name="connsiteX3" fmla="*/ 355797 w 904556"/>
                <a:gd name="connsiteY3" fmla="*/ 259411 h 367003"/>
                <a:gd name="connsiteX4" fmla="*/ 197 w 904556"/>
                <a:gd name="connsiteY4" fmla="*/ 366091 h 36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56" h="367003">
                  <a:moveTo>
                    <a:pt x="197" y="366091"/>
                  </a:moveTo>
                  <a:cubicBezTo>
                    <a:pt x="7817" y="357624"/>
                    <a:pt x="401517" y="208611"/>
                    <a:pt x="401517" y="208611"/>
                  </a:cubicBezTo>
                  <a:cubicBezTo>
                    <a:pt x="552224" y="147651"/>
                    <a:pt x="912057" y="-8136"/>
                    <a:pt x="904437" y="331"/>
                  </a:cubicBezTo>
                  <a:cubicBezTo>
                    <a:pt x="896817" y="8798"/>
                    <a:pt x="503964" y="195911"/>
                    <a:pt x="355797" y="259411"/>
                  </a:cubicBezTo>
                  <a:cubicBezTo>
                    <a:pt x="207630" y="322911"/>
                    <a:pt x="-7423" y="374558"/>
                    <a:pt x="197" y="366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: 図形 1498">
              <a:extLst>
                <a:ext uri="{FF2B5EF4-FFF2-40B4-BE49-F238E27FC236}">
                  <a16:creationId xmlns:a16="http://schemas.microsoft.com/office/drawing/2014/main" id="{DFF96A12-8ABC-4420-B8B9-7E87622CB18A}"/>
                </a:ext>
              </a:extLst>
            </p:cNvPr>
            <p:cNvSpPr/>
            <p:nvPr/>
          </p:nvSpPr>
          <p:spPr>
            <a:xfrm>
              <a:off x="-22144" y="9542397"/>
              <a:ext cx="924935" cy="460123"/>
            </a:xfrm>
            <a:custGeom>
              <a:avLst/>
              <a:gdLst>
                <a:gd name="connsiteX0" fmla="*/ 1824 w 924935"/>
                <a:gd name="connsiteY0" fmla="*/ 460123 h 460123"/>
                <a:gd name="connsiteX1" fmla="*/ 174544 w 924935"/>
                <a:gd name="connsiteY1" fmla="*/ 297563 h 460123"/>
                <a:gd name="connsiteX2" fmla="*/ 921304 w 924935"/>
                <a:gd name="connsiteY2" fmla="*/ 2923 h 460123"/>
                <a:gd name="connsiteX3" fmla="*/ 453944 w 924935"/>
                <a:gd name="connsiteY3" fmla="*/ 150243 h 460123"/>
                <a:gd name="connsiteX4" fmla="*/ 326944 w 924935"/>
                <a:gd name="connsiteY4" fmla="*/ 211203 h 460123"/>
                <a:gd name="connsiteX5" fmla="*/ 98344 w 924935"/>
                <a:gd name="connsiteY5" fmla="*/ 297563 h 460123"/>
                <a:gd name="connsiteX6" fmla="*/ 1824 w 924935"/>
                <a:gd name="connsiteY6" fmla="*/ 460123 h 46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935" h="460123">
                  <a:moveTo>
                    <a:pt x="1824" y="460123"/>
                  </a:moveTo>
                  <a:cubicBezTo>
                    <a:pt x="14524" y="460123"/>
                    <a:pt x="21297" y="373763"/>
                    <a:pt x="174544" y="297563"/>
                  </a:cubicBezTo>
                  <a:cubicBezTo>
                    <a:pt x="327791" y="221363"/>
                    <a:pt x="874737" y="27476"/>
                    <a:pt x="921304" y="2923"/>
                  </a:cubicBezTo>
                  <a:cubicBezTo>
                    <a:pt x="967871" y="-21630"/>
                    <a:pt x="553004" y="115530"/>
                    <a:pt x="453944" y="150243"/>
                  </a:cubicBezTo>
                  <a:cubicBezTo>
                    <a:pt x="354884" y="184956"/>
                    <a:pt x="386211" y="186650"/>
                    <a:pt x="326944" y="211203"/>
                  </a:cubicBezTo>
                  <a:cubicBezTo>
                    <a:pt x="267677" y="235756"/>
                    <a:pt x="151684" y="262003"/>
                    <a:pt x="98344" y="297563"/>
                  </a:cubicBezTo>
                  <a:cubicBezTo>
                    <a:pt x="45004" y="333123"/>
                    <a:pt x="-10876" y="460123"/>
                    <a:pt x="1824" y="4601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: 図形 1499">
              <a:extLst>
                <a:ext uri="{FF2B5EF4-FFF2-40B4-BE49-F238E27FC236}">
                  <a16:creationId xmlns:a16="http://schemas.microsoft.com/office/drawing/2014/main" id="{BCC8F7DD-1A83-4DC4-8125-848A6ADEFA22}"/>
                </a:ext>
              </a:extLst>
            </p:cNvPr>
            <p:cNvSpPr/>
            <p:nvPr/>
          </p:nvSpPr>
          <p:spPr>
            <a:xfrm>
              <a:off x="1386840" y="8567467"/>
              <a:ext cx="1205948" cy="739093"/>
            </a:xfrm>
            <a:custGeom>
              <a:avLst/>
              <a:gdLst>
                <a:gd name="connsiteX0" fmla="*/ 0 w 1205948"/>
                <a:gd name="connsiteY0" fmla="*/ 739093 h 739093"/>
                <a:gd name="connsiteX1" fmla="*/ 60960 w 1205948"/>
                <a:gd name="connsiteY1" fmla="*/ 703533 h 739093"/>
                <a:gd name="connsiteX2" fmla="*/ 1178560 w 1205948"/>
                <a:gd name="connsiteY2" fmla="*/ 12653 h 739093"/>
                <a:gd name="connsiteX3" fmla="*/ 792480 w 1205948"/>
                <a:gd name="connsiteY3" fmla="*/ 292053 h 739093"/>
                <a:gd name="connsiteX4" fmla="*/ 0 w 1205948"/>
                <a:gd name="connsiteY4" fmla="*/ 739093 h 73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948" h="739093">
                  <a:moveTo>
                    <a:pt x="0" y="739093"/>
                  </a:moveTo>
                  <a:lnTo>
                    <a:pt x="60960" y="703533"/>
                  </a:lnTo>
                  <a:lnTo>
                    <a:pt x="1178560" y="12653"/>
                  </a:lnTo>
                  <a:cubicBezTo>
                    <a:pt x="1300480" y="-55927"/>
                    <a:pt x="987213" y="170980"/>
                    <a:pt x="792480" y="292053"/>
                  </a:cubicBezTo>
                  <a:cubicBezTo>
                    <a:pt x="597747" y="413126"/>
                    <a:pt x="303953" y="576109"/>
                    <a:pt x="0" y="739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: 図形 1500">
              <a:extLst>
                <a:ext uri="{FF2B5EF4-FFF2-40B4-BE49-F238E27FC236}">
                  <a16:creationId xmlns:a16="http://schemas.microsoft.com/office/drawing/2014/main" id="{7BC19AD3-10A2-44C6-B13C-6CF7919E4E99}"/>
                </a:ext>
              </a:extLst>
            </p:cNvPr>
            <p:cNvSpPr/>
            <p:nvPr/>
          </p:nvSpPr>
          <p:spPr>
            <a:xfrm>
              <a:off x="1180174" y="8241943"/>
              <a:ext cx="1804605" cy="1202399"/>
            </a:xfrm>
            <a:custGeom>
              <a:avLst/>
              <a:gdLst>
                <a:gd name="connsiteX0" fmla="*/ 54901 w 1804605"/>
                <a:gd name="connsiteY0" fmla="*/ 1162407 h 1202399"/>
                <a:gd name="connsiteX1" fmla="*/ 118401 w 1804605"/>
                <a:gd name="connsiteY1" fmla="*/ 1124307 h 1202399"/>
                <a:gd name="connsiteX2" fmla="*/ 639101 w 1804605"/>
                <a:gd name="connsiteY2" fmla="*/ 771882 h 1202399"/>
                <a:gd name="connsiteX3" fmla="*/ 1448726 w 1804605"/>
                <a:gd name="connsiteY3" fmla="*/ 244832 h 1202399"/>
                <a:gd name="connsiteX4" fmla="*/ 1804326 w 1804605"/>
                <a:gd name="connsiteY4" fmla="*/ 357 h 1202399"/>
                <a:gd name="connsiteX5" fmla="*/ 1499526 w 1804605"/>
                <a:gd name="connsiteY5" fmla="*/ 197207 h 1202399"/>
                <a:gd name="connsiteX6" fmla="*/ 1039151 w 1804605"/>
                <a:gd name="connsiteY6" fmla="*/ 473432 h 1202399"/>
                <a:gd name="connsiteX7" fmla="*/ 54901 w 1804605"/>
                <a:gd name="connsiteY7" fmla="*/ 1162407 h 120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4605" h="1202399">
                  <a:moveTo>
                    <a:pt x="54901" y="1162407"/>
                  </a:moveTo>
                  <a:cubicBezTo>
                    <a:pt x="-98557" y="1270886"/>
                    <a:pt x="118401" y="1124307"/>
                    <a:pt x="118401" y="1124307"/>
                  </a:cubicBezTo>
                  <a:cubicBezTo>
                    <a:pt x="215768" y="1059219"/>
                    <a:pt x="417380" y="918461"/>
                    <a:pt x="639101" y="771882"/>
                  </a:cubicBezTo>
                  <a:cubicBezTo>
                    <a:pt x="860822" y="625303"/>
                    <a:pt x="1254522" y="373419"/>
                    <a:pt x="1448726" y="244832"/>
                  </a:cubicBezTo>
                  <a:cubicBezTo>
                    <a:pt x="1642930" y="116244"/>
                    <a:pt x="1795859" y="8294"/>
                    <a:pt x="1804326" y="357"/>
                  </a:cubicBezTo>
                  <a:cubicBezTo>
                    <a:pt x="1812793" y="-7581"/>
                    <a:pt x="1627055" y="118361"/>
                    <a:pt x="1499526" y="197207"/>
                  </a:cubicBezTo>
                  <a:cubicBezTo>
                    <a:pt x="1371997" y="276053"/>
                    <a:pt x="1279922" y="314153"/>
                    <a:pt x="1039151" y="473432"/>
                  </a:cubicBezTo>
                  <a:cubicBezTo>
                    <a:pt x="798380" y="632711"/>
                    <a:pt x="208359" y="1053928"/>
                    <a:pt x="54901" y="1162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: 図形 1501">
              <a:extLst>
                <a:ext uri="{FF2B5EF4-FFF2-40B4-BE49-F238E27FC236}">
                  <a16:creationId xmlns:a16="http://schemas.microsoft.com/office/drawing/2014/main" id="{05E78539-0DAE-4071-A82F-78CB594CD8A1}"/>
                </a:ext>
              </a:extLst>
            </p:cNvPr>
            <p:cNvSpPr/>
            <p:nvPr/>
          </p:nvSpPr>
          <p:spPr>
            <a:xfrm>
              <a:off x="3027403" y="7649482"/>
              <a:ext cx="669574" cy="590359"/>
            </a:xfrm>
            <a:custGeom>
              <a:avLst/>
              <a:gdLst>
                <a:gd name="connsiteX0" fmla="*/ 665757 w 669574"/>
                <a:gd name="connsiteY0" fmla="*/ 998 h 590359"/>
                <a:gd name="connsiteX1" fmla="*/ 254277 w 669574"/>
                <a:gd name="connsiteY1" fmla="*/ 351518 h 590359"/>
                <a:gd name="connsiteX2" fmla="*/ 277 w 669574"/>
                <a:gd name="connsiteY2" fmla="*/ 590278 h 590359"/>
                <a:gd name="connsiteX3" fmla="*/ 299997 w 669574"/>
                <a:gd name="connsiteY3" fmla="*/ 376918 h 590359"/>
                <a:gd name="connsiteX4" fmla="*/ 452397 w 669574"/>
                <a:gd name="connsiteY4" fmla="*/ 249918 h 590359"/>
                <a:gd name="connsiteX5" fmla="*/ 665757 w 669574"/>
                <a:gd name="connsiteY5" fmla="*/ 998 h 59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574" h="590359">
                  <a:moveTo>
                    <a:pt x="665757" y="998"/>
                  </a:moveTo>
                  <a:cubicBezTo>
                    <a:pt x="632737" y="17931"/>
                    <a:pt x="365190" y="253305"/>
                    <a:pt x="254277" y="351518"/>
                  </a:cubicBezTo>
                  <a:cubicBezTo>
                    <a:pt x="143364" y="449731"/>
                    <a:pt x="-7343" y="586045"/>
                    <a:pt x="277" y="590278"/>
                  </a:cubicBezTo>
                  <a:cubicBezTo>
                    <a:pt x="7897" y="594511"/>
                    <a:pt x="224644" y="433645"/>
                    <a:pt x="299997" y="376918"/>
                  </a:cubicBezTo>
                  <a:cubicBezTo>
                    <a:pt x="375350" y="320191"/>
                    <a:pt x="396517" y="312571"/>
                    <a:pt x="452397" y="249918"/>
                  </a:cubicBezTo>
                  <a:cubicBezTo>
                    <a:pt x="508277" y="187265"/>
                    <a:pt x="698777" y="-15935"/>
                    <a:pt x="665757" y="9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: 図形 1502">
              <a:extLst>
                <a:ext uri="{FF2B5EF4-FFF2-40B4-BE49-F238E27FC236}">
                  <a16:creationId xmlns:a16="http://schemas.microsoft.com/office/drawing/2014/main" id="{778EF5D1-38C7-440E-8054-5B7122A6C05C}"/>
                </a:ext>
              </a:extLst>
            </p:cNvPr>
            <p:cNvSpPr/>
            <p:nvPr/>
          </p:nvSpPr>
          <p:spPr>
            <a:xfrm>
              <a:off x="4909765" y="6036733"/>
              <a:ext cx="1780107" cy="139969"/>
            </a:xfrm>
            <a:custGeom>
              <a:avLst/>
              <a:gdLst>
                <a:gd name="connsiteX0" fmla="*/ 5135 w 1780107"/>
                <a:gd name="connsiteY0" fmla="*/ 0 h 139969"/>
                <a:gd name="connsiteX1" fmla="*/ 127902 w 1780107"/>
                <a:gd name="connsiteY1" fmla="*/ 16934 h 139969"/>
                <a:gd name="connsiteX2" fmla="*/ 1165068 w 1780107"/>
                <a:gd name="connsiteY2" fmla="*/ 101600 h 139969"/>
                <a:gd name="connsiteX3" fmla="*/ 1359802 w 1780107"/>
                <a:gd name="connsiteY3" fmla="*/ 135467 h 139969"/>
                <a:gd name="connsiteX4" fmla="*/ 1778902 w 1780107"/>
                <a:gd name="connsiteY4" fmla="*/ 135467 h 139969"/>
                <a:gd name="connsiteX5" fmla="*/ 1215868 w 1780107"/>
                <a:gd name="connsiteY5" fmla="*/ 97367 h 139969"/>
                <a:gd name="connsiteX6" fmla="*/ 5135 w 1780107"/>
                <a:gd name="connsiteY6" fmla="*/ 0 h 13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0107" h="139969">
                  <a:moveTo>
                    <a:pt x="5135" y="0"/>
                  </a:moveTo>
                  <a:cubicBezTo>
                    <a:pt x="-30143" y="0"/>
                    <a:pt x="127902" y="16934"/>
                    <a:pt x="127902" y="16934"/>
                  </a:cubicBezTo>
                  <a:lnTo>
                    <a:pt x="1165068" y="101600"/>
                  </a:lnTo>
                  <a:cubicBezTo>
                    <a:pt x="1370385" y="121356"/>
                    <a:pt x="1257496" y="129823"/>
                    <a:pt x="1359802" y="135467"/>
                  </a:cubicBezTo>
                  <a:cubicBezTo>
                    <a:pt x="1462108" y="141112"/>
                    <a:pt x="1802891" y="141817"/>
                    <a:pt x="1778902" y="135467"/>
                  </a:cubicBezTo>
                  <a:cubicBezTo>
                    <a:pt x="1754913" y="129117"/>
                    <a:pt x="1215868" y="97367"/>
                    <a:pt x="1215868" y="97367"/>
                  </a:cubicBezTo>
                  <a:lnTo>
                    <a:pt x="51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: 図形 1503">
              <a:extLst>
                <a:ext uri="{FF2B5EF4-FFF2-40B4-BE49-F238E27FC236}">
                  <a16:creationId xmlns:a16="http://schemas.microsoft.com/office/drawing/2014/main" id="{114AD5F4-E568-496B-8D7B-3BFB7C95C5DA}"/>
                </a:ext>
              </a:extLst>
            </p:cNvPr>
            <p:cNvSpPr/>
            <p:nvPr/>
          </p:nvSpPr>
          <p:spPr>
            <a:xfrm>
              <a:off x="5925859" y="6204811"/>
              <a:ext cx="924112" cy="677491"/>
            </a:xfrm>
            <a:custGeom>
              <a:avLst/>
              <a:gdLst>
                <a:gd name="connsiteX0" fmla="*/ 923674 w 924112"/>
                <a:gd name="connsiteY0" fmla="*/ 1256 h 677491"/>
                <a:gd name="connsiteX1" fmla="*/ 419908 w 924112"/>
                <a:gd name="connsiteY1" fmla="*/ 361089 h 677491"/>
                <a:gd name="connsiteX2" fmla="*/ 808 w 924112"/>
                <a:gd name="connsiteY2" fmla="*/ 674356 h 677491"/>
                <a:gd name="connsiteX3" fmla="*/ 331008 w 924112"/>
                <a:gd name="connsiteY3" fmla="*/ 492322 h 677491"/>
                <a:gd name="connsiteX4" fmla="*/ 923674 w 924112"/>
                <a:gd name="connsiteY4" fmla="*/ 1256 h 67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112" h="677491">
                  <a:moveTo>
                    <a:pt x="923674" y="1256"/>
                  </a:moveTo>
                  <a:cubicBezTo>
                    <a:pt x="938491" y="-20616"/>
                    <a:pt x="573719" y="248906"/>
                    <a:pt x="419908" y="361089"/>
                  </a:cubicBezTo>
                  <a:cubicBezTo>
                    <a:pt x="266097" y="473272"/>
                    <a:pt x="15625" y="652484"/>
                    <a:pt x="808" y="674356"/>
                  </a:cubicBezTo>
                  <a:cubicBezTo>
                    <a:pt x="-14009" y="696228"/>
                    <a:pt x="177902" y="600272"/>
                    <a:pt x="331008" y="492322"/>
                  </a:cubicBezTo>
                  <a:cubicBezTo>
                    <a:pt x="484113" y="384372"/>
                    <a:pt x="908857" y="23128"/>
                    <a:pt x="923674" y="1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: 図形 1504">
              <a:extLst>
                <a:ext uri="{FF2B5EF4-FFF2-40B4-BE49-F238E27FC236}">
                  <a16:creationId xmlns:a16="http://schemas.microsoft.com/office/drawing/2014/main" id="{1CC6CF1A-DFDE-4C3D-A23D-532137AD1B44}"/>
                </a:ext>
              </a:extLst>
            </p:cNvPr>
            <p:cNvSpPr/>
            <p:nvPr/>
          </p:nvSpPr>
          <p:spPr>
            <a:xfrm>
              <a:off x="4893733" y="5981700"/>
              <a:ext cx="1934566" cy="190740"/>
            </a:xfrm>
            <a:custGeom>
              <a:avLst/>
              <a:gdLst>
                <a:gd name="connsiteX0" fmla="*/ 0 w 1934566"/>
                <a:gd name="connsiteY0" fmla="*/ 0 h 190740"/>
                <a:gd name="connsiteX1" fmla="*/ 986367 w 1934566"/>
                <a:gd name="connsiteY1" fmla="*/ 93133 h 190740"/>
                <a:gd name="connsiteX2" fmla="*/ 1930400 w 1934566"/>
                <a:gd name="connsiteY2" fmla="*/ 190500 h 190740"/>
                <a:gd name="connsiteX3" fmla="*/ 1354667 w 1934566"/>
                <a:gd name="connsiteY3" fmla="*/ 122767 h 190740"/>
                <a:gd name="connsiteX4" fmla="*/ 0 w 1934566"/>
                <a:gd name="connsiteY4" fmla="*/ 0 h 19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4566" h="190740">
                  <a:moveTo>
                    <a:pt x="0" y="0"/>
                  </a:moveTo>
                  <a:lnTo>
                    <a:pt x="986367" y="93133"/>
                  </a:lnTo>
                  <a:lnTo>
                    <a:pt x="1930400" y="190500"/>
                  </a:lnTo>
                  <a:cubicBezTo>
                    <a:pt x="1991783" y="195439"/>
                    <a:pt x="1354667" y="122767"/>
                    <a:pt x="1354667" y="12276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: 図形 1505">
              <a:extLst>
                <a:ext uri="{FF2B5EF4-FFF2-40B4-BE49-F238E27FC236}">
                  <a16:creationId xmlns:a16="http://schemas.microsoft.com/office/drawing/2014/main" id="{158AE25C-85B2-4E81-AC5F-CB76240DF749}"/>
                </a:ext>
              </a:extLst>
            </p:cNvPr>
            <p:cNvSpPr/>
            <p:nvPr/>
          </p:nvSpPr>
          <p:spPr>
            <a:xfrm>
              <a:off x="4897188" y="6040589"/>
              <a:ext cx="1675231" cy="1659361"/>
            </a:xfrm>
            <a:custGeom>
              <a:avLst/>
              <a:gdLst>
                <a:gd name="connsiteX0" fmla="*/ 779 w 1675231"/>
                <a:gd name="connsiteY0" fmla="*/ 378 h 1659361"/>
                <a:gd name="connsiteX1" fmla="*/ 373312 w 1675231"/>
                <a:gd name="connsiteY1" fmla="*/ 758144 h 1659361"/>
                <a:gd name="connsiteX2" fmla="*/ 623079 w 1675231"/>
                <a:gd name="connsiteY2" fmla="*/ 1024844 h 1659361"/>
                <a:gd name="connsiteX3" fmla="*/ 860145 w 1675231"/>
                <a:gd name="connsiteY3" fmla="*/ 1236511 h 1659361"/>
                <a:gd name="connsiteX4" fmla="*/ 1050645 w 1675231"/>
                <a:gd name="connsiteY4" fmla="*/ 1655611 h 1659361"/>
                <a:gd name="connsiteX5" fmla="*/ 1143779 w 1675231"/>
                <a:gd name="connsiteY5" fmla="*/ 1380444 h 1659361"/>
                <a:gd name="connsiteX6" fmla="*/ 1656012 w 1675231"/>
                <a:gd name="connsiteY6" fmla="*/ 406778 h 1659361"/>
                <a:gd name="connsiteX7" fmla="*/ 1516312 w 1675231"/>
                <a:gd name="connsiteY7" fmla="*/ 576111 h 1659361"/>
                <a:gd name="connsiteX8" fmla="*/ 1042179 w 1675231"/>
                <a:gd name="connsiteY8" fmla="*/ 1537078 h 1659361"/>
                <a:gd name="connsiteX9" fmla="*/ 877079 w 1675231"/>
                <a:gd name="connsiteY9" fmla="*/ 1223811 h 1659361"/>
                <a:gd name="connsiteX10" fmla="*/ 479145 w 1675231"/>
                <a:gd name="connsiteY10" fmla="*/ 863978 h 1659361"/>
                <a:gd name="connsiteX11" fmla="*/ 779 w 1675231"/>
                <a:gd name="connsiteY11" fmla="*/ 378 h 165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5231" h="1659361">
                  <a:moveTo>
                    <a:pt x="779" y="378"/>
                  </a:moveTo>
                  <a:cubicBezTo>
                    <a:pt x="-16860" y="-17261"/>
                    <a:pt x="269595" y="587400"/>
                    <a:pt x="373312" y="758144"/>
                  </a:cubicBezTo>
                  <a:cubicBezTo>
                    <a:pt x="477029" y="928888"/>
                    <a:pt x="541940" y="945116"/>
                    <a:pt x="623079" y="1024844"/>
                  </a:cubicBezTo>
                  <a:cubicBezTo>
                    <a:pt x="704218" y="1104572"/>
                    <a:pt x="788884" y="1131383"/>
                    <a:pt x="860145" y="1236511"/>
                  </a:cubicBezTo>
                  <a:cubicBezTo>
                    <a:pt x="931406" y="1341639"/>
                    <a:pt x="1003373" y="1631622"/>
                    <a:pt x="1050645" y="1655611"/>
                  </a:cubicBezTo>
                  <a:cubicBezTo>
                    <a:pt x="1097917" y="1679600"/>
                    <a:pt x="1042885" y="1588583"/>
                    <a:pt x="1143779" y="1380444"/>
                  </a:cubicBezTo>
                  <a:cubicBezTo>
                    <a:pt x="1244674" y="1172305"/>
                    <a:pt x="1593923" y="540834"/>
                    <a:pt x="1656012" y="406778"/>
                  </a:cubicBezTo>
                  <a:cubicBezTo>
                    <a:pt x="1718101" y="272723"/>
                    <a:pt x="1618617" y="387728"/>
                    <a:pt x="1516312" y="576111"/>
                  </a:cubicBezTo>
                  <a:cubicBezTo>
                    <a:pt x="1414007" y="764494"/>
                    <a:pt x="1148718" y="1429128"/>
                    <a:pt x="1042179" y="1537078"/>
                  </a:cubicBezTo>
                  <a:cubicBezTo>
                    <a:pt x="935640" y="1645028"/>
                    <a:pt x="970918" y="1335994"/>
                    <a:pt x="877079" y="1223811"/>
                  </a:cubicBezTo>
                  <a:cubicBezTo>
                    <a:pt x="783240" y="1111628"/>
                    <a:pt x="624489" y="1064356"/>
                    <a:pt x="479145" y="863978"/>
                  </a:cubicBezTo>
                  <a:cubicBezTo>
                    <a:pt x="333801" y="663600"/>
                    <a:pt x="18418" y="18017"/>
                    <a:pt x="779" y="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157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yPayフリマ｜椎名林檎/本能" hidden="1">
            <a:extLst>
              <a:ext uri="{FF2B5EF4-FFF2-40B4-BE49-F238E27FC236}">
                <a16:creationId xmlns:a16="http://schemas.microsoft.com/office/drawing/2014/main" id="{CB4D9EAD-09C2-46EA-8794-31FA36237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11111" r="14088" b="11508"/>
          <a:stretch/>
        </p:blipFill>
        <p:spPr bwMode="auto">
          <a:xfrm>
            <a:off x="-25888" y="1524742"/>
            <a:ext cx="9627088" cy="975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7" name="グループ化 1506">
            <a:extLst>
              <a:ext uri="{FF2B5EF4-FFF2-40B4-BE49-F238E27FC236}">
                <a16:creationId xmlns:a16="http://schemas.microsoft.com/office/drawing/2014/main" id="{01CE2407-85AA-4ED8-B6B0-819819DF2A01}"/>
              </a:ext>
            </a:extLst>
          </p:cNvPr>
          <p:cNvGrpSpPr/>
          <p:nvPr/>
        </p:nvGrpSpPr>
        <p:grpSpPr>
          <a:xfrm>
            <a:off x="-173282" y="1438950"/>
            <a:ext cx="9842947" cy="9126942"/>
            <a:chOff x="-173282" y="1438950"/>
            <a:chExt cx="9842947" cy="9126942"/>
          </a:xfrm>
        </p:grpSpPr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C23DFB58-21DA-45D7-917C-C3A3C770520E}"/>
                </a:ext>
              </a:extLst>
            </p:cNvPr>
            <p:cNvSpPr/>
            <p:nvPr/>
          </p:nvSpPr>
          <p:spPr>
            <a:xfrm>
              <a:off x="4759311" y="1512288"/>
              <a:ext cx="229109" cy="477804"/>
            </a:xfrm>
            <a:custGeom>
              <a:avLst/>
              <a:gdLst>
                <a:gd name="connsiteX0" fmla="*/ 198452 w 229109"/>
                <a:gd name="connsiteY0" fmla="*/ 600 h 477804"/>
                <a:gd name="connsiteX1" fmla="*/ 227027 w 229109"/>
                <a:gd name="connsiteY1" fmla="*/ 192687 h 477804"/>
                <a:gd name="connsiteX2" fmla="*/ 130189 w 229109"/>
                <a:gd name="connsiteY2" fmla="*/ 416525 h 477804"/>
                <a:gd name="connsiteX3" fmla="*/ 14 w 229109"/>
                <a:gd name="connsiteY3" fmla="*/ 476850 h 477804"/>
                <a:gd name="connsiteX4" fmla="*/ 122252 w 229109"/>
                <a:gd name="connsiteY4" fmla="*/ 383187 h 477804"/>
                <a:gd name="connsiteX5" fmla="*/ 220677 w 229109"/>
                <a:gd name="connsiteY5" fmla="*/ 140300 h 477804"/>
                <a:gd name="connsiteX6" fmla="*/ 198452 w 229109"/>
                <a:gd name="connsiteY6" fmla="*/ 600 h 47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109" h="477804">
                  <a:moveTo>
                    <a:pt x="198452" y="600"/>
                  </a:moveTo>
                  <a:cubicBezTo>
                    <a:pt x="199510" y="9331"/>
                    <a:pt x="238404" y="123366"/>
                    <a:pt x="227027" y="192687"/>
                  </a:cubicBezTo>
                  <a:cubicBezTo>
                    <a:pt x="215650" y="262008"/>
                    <a:pt x="168025" y="369164"/>
                    <a:pt x="130189" y="416525"/>
                  </a:cubicBezTo>
                  <a:cubicBezTo>
                    <a:pt x="92353" y="463886"/>
                    <a:pt x="1337" y="482406"/>
                    <a:pt x="14" y="476850"/>
                  </a:cubicBezTo>
                  <a:cubicBezTo>
                    <a:pt x="-1309" y="471294"/>
                    <a:pt x="85475" y="439279"/>
                    <a:pt x="122252" y="383187"/>
                  </a:cubicBezTo>
                  <a:cubicBezTo>
                    <a:pt x="159029" y="327095"/>
                    <a:pt x="206919" y="200360"/>
                    <a:pt x="220677" y="140300"/>
                  </a:cubicBezTo>
                  <a:cubicBezTo>
                    <a:pt x="234435" y="80240"/>
                    <a:pt x="197394" y="-8131"/>
                    <a:pt x="198452" y="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4EBF701B-5061-4F22-A2F7-DDFDC7373DD5}"/>
                </a:ext>
              </a:extLst>
            </p:cNvPr>
            <p:cNvSpPr/>
            <p:nvPr/>
          </p:nvSpPr>
          <p:spPr>
            <a:xfrm>
              <a:off x="4707483" y="1485667"/>
              <a:ext cx="259850" cy="653911"/>
            </a:xfrm>
            <a:custGeom>
              <a:avLst/>
              <a:gdLst>
                <a:gd name="connsiteX0" fmla="*/ 253455 w 259850"/>
                <a:gd name="connsiteY0" fmla="*/ 8171 h 653911"/>
                <a:gd name="connsiteX1" fmla="*/ 1042 w 259850"/>
                <a:gd name="connsiteY1" fmla="*/ 647933 h 653911"/>
                <a:gd name="connsiteX2" fmla="*/ 167730 w 259850"/>
                <a:gd name="connsiteY2" fmla="*/ 309796 h 653911"/>
                <a:gd name="connsiteX3" fmla="*/ 253455 w 259850"/>
                <a:gd name="connsiteY3" fmla="*/ 8171 h 65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50" h="653911">
                  <a:moveTo>
                    <a:pt x="253455" y="8171"/>
                  </a:moveTo>
                  <a:cubicBezTo>
                    <a:pt x="225674" y="64527"/>
                    <a:pt x="15329" y="597662"/>
                    <a:pt x="1042" y="647933"/>
                  </a:cubicBezTo>
                  <a:cubicBezTo>
                    <a:pt x="-13245" y="698204"/>
                    <a:pt x="123280" y="418010"/>
                    <a:pt x="167730" y="309796"/>
                  </a:cubicBezTo>
                  <a:cubicBezTo>
                    <a:pt x="212180" y="201582"/>
                    <a:pt x="281236" y="-48185"/>
                    <a:pt x="253455" y="81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0742CFA3-C766-4904-92D7-9C261059734E}"/>
                </a:ext>
              </a:extLst>
            </p:cNvPr>
            <p:cNvSpPr/>
            <p:nvPr/>
          </p:nvSpPr>
          <p:spPr>
            <a:xfrm>
              <a:off x="4634754" y="2128376"/>
              <a:ext cx="75359" cy="280031"/>
            </a:xfrm>
            <a:custGeom>
              <a:avLst/>
              <a:gdLst>
                <a:gd name="connsiteX0" fmla="*/ 75359 w 75359"/>
                <a:gd name="connsiteY0" fmla="*/ 462 h 280031"/>
                <a:gd name="connsiteX1" fmla="*/ 3921 w 75359"/>
                <a:gd name="connsiteY1" fmla="*/ 214774 h 280031"/>
                <a:gd name="connsiteX2" fmla="*/ 18209 w 75359"/>
                <a:gd name="connsiteY2" fmla="*/ 278274 h 280031"/>
                <a:gd name="connsiteX3" fmla="*/ 2334 w 75359"/>
                <a:gd name="connsiteY3" fmla="*/ 160799 h 280031"/>
                <a:gd name="connsiteX4" fmla="*/ 75359 w 75359"/>
                <a:gd name="connsiteY4" fmla="*/ 462 h 28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59" h="280031">
                  <a:moveTo>
                    <a:pt x="75359" y="462"/>
                  </a:moveTo>
                  <a:cubicBezTo>
                    <a:pt x="75623" y="9458"/>
                    <a:pt x="13446" y="168472"/>
                    <a:pt x="3921" y="214774"/>
                  </a:cubicBezTo>
                  <a:cubicBezTo>
                    <a:pt x="-5604" y="261076"/>
                    <a:pt x="18473" y="287270"/>
                    <a:pt x="18209" y="278274"/>
                  </a:cubicBezTo>
                  <a:cubicBezTo>
                    <a:pt x="17945" y="269278"/>
                    <a:pt x="-7720" y="205513"/>
                    <a:pt x="2334" y="160799"/>
                  </a:cubicBezTo>
                  <a:cubicBezTo>
                    <a:pt x="12388" y="116085"/>
                    <a:pt x="75095" y="-8534"/>
                    <a:pt x="75359" y="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60791940-4B98-4B07-AC9F-DA1B082F3251}"/>
                </a:ext>
              </a:extLst>
            </p:cNvPr>
            <p:cNvSpPr/>
            <p:nvPr/>
          </p:nvSpPr>
          <p:spPr>
            <a:xfrm>
              <a:off x="4560777" y="2385582"/>
              <a:ext cx="101776" cy="106461"/>
            </a:xfrm>
            <a:custGeom>
              <a:avLst/>
              <a:gdLst>
                <a:gd name="connsiteX0" fmla="*/ 81073 w 101776"/>
                <a:gd name="connsiteY0" fmla="*/ 431 h 106461"/>
                <a:gd name="connsiteX1" fmla="*/ 111 w 101776"/>
                <a:gd name="connsiteY1" fmla="*/ 90918 h 106461"/>
                <a:gd name="connsiteX2" fmla="*/ 101711 w 101776"/>
                <a:gd name="connsiteY2" fmla="*/ 103618 h 106461"/>
                <a:gd name="connsiteX3" fmla="*/ 15986 w 101776"/>
                <a:gd name="connsiteY3" fmla="*/ 102031 h 106461"/>
                <a:gd name="connsiteX4" fmla="*/ 42973 w 101776"/>
                <a:gd name="connsiteY4" fmla="*/ 57581 h 106461"/>
                <a:gd name="connsiteX5" fmla="*/ 81073 w 101776"/>
                <a:gd name="connsiteY5" fmla="*/ 431 h 10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76" h="106461">
                  <a:moveTo>
                    <a:pt x="81073" y="431"/>
                  </a:moveTo>
                  <a:cubicBezTo>
                    <a:pt x="73929" y="5987"/>
                    <a:pt x="-3329" y="73720"/>
                    <a:pt x="111" y="90918"/>
                  </a:cubicBezTo>
                  <a:cubicBezTo>
                    <a:pt x="3551" y="108116"/>
                    <a:pt x="99065" y="101766"/>
                    <a:pt x="101711" y="103618"/>
                  </a:cubicBezTo>
                  <a:cubicBezTo>
                    <a:pt x="104357" y="105470"/>
                    <a:pt x="25776" y="109704"/>
                    <a:pt x="15986" y="102031"/>
                  </a:cubicBezTo>
                  <a:cubicBezTo>
                    <a:pt x="6196" y="94358"/>
                    <a:pt x="33183" y="70546"/>
                    <a:pt x="42973" y="57581"/>
                  </a:cubicBezTo>
                  <a:cubicBezTo>
                    <a:pt x="52762" y="44616"/>
                    <a:pt x="88217" y="-5125"/>
                    <a:pt x="81073" y="4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09F736E7-4335-46D2-9288-8546FFA10745}"/>
                </a:ext>
              </a:extLst>
            </p:cNvPr>
            <p:cNvSpPr/>
            <p:nvPr/>
          </p:nvSpPr>
          <p:spPr>
            <a:xfrm>
              <a:off x="4378104" y="2506572"/>
              <a:ext cx="186433" cy="353305"/>
            </a:xfrm>
            <a:custGeom>
              <a:avLst/>
              <a:gdLst>
                <a:gd name="connsiteX0" fmla="*/ 185959 w 186433"/>
                <a:gd name="connsiteY0" fmla="*/ 91 h 353305"/>
                <a:gd name="connsiteX1" fmla="*/ 116109 w 186433"/>
                <a:gd name="connsiteY1" fmla="*/ 173128 h 353305"/>
                <a:gd name="connsiteX2" fmla="*/ 133571 w 186433"/>
                <a:gd name="connsiteY2" fmla="*/ 236628 h 353305"/>
                <a:gd name="connsiteX3" fmla="*/ 108171 w 186433"/>
                <a:gd name="connsiteY3" fmla="*/ 260441 h 353305"/>
                <a:gd name="connsiteX4" fmla="*/ 221 w 186433"/>
                <a:gd name="connsiteY4" fmla="*/ 350928 h 353305"/>
                <a:gd name="connsiteX5" fmla="*/ 139921 w 186433"/>
                <a:gd name="connsiteY5" fmla="*/ 152491 h 353305"/>
                <a:gd name="connsiteX6" fmla="*/ 185959 w 186433"/>
                <a:gd name="connsiteY6" fmla="*/ 91 h 35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433" h="353305">
                  <a:moveTo>
                    <a:pt x="185959" y="91"/>
                  </a:moveTo>
                  <a:cubicBezTo>
                    <a:pt x="181990" y="3530"/>
                    <a:pt x="124840" y="133705"/>
                    <a:pt x="116109" y="173128"/>
                  </a:cubicBezTo>
                  <a:cubicBezTo>
                    <a:pt x="107378" y="212551"/>
                    <a:pt x="134894" y="222076"/>
                    <a:pt x="133571" y="236628"/>
                  </a:cubicBezTo>
                  <a:cubicBezTo>
                    <a:pt x="132248" y="251180"/>
                    <a:pt x="130396" y="241391"/>
                    <a:pt x="108171" y="260441"/>
                  </a:cubicBezTo>
                  <a:cubicBezTo>
                    <a:pt x="85946" y="279491"/>
                    <a:pt x="-5071" y="368920"/>
                    <a:pt x="221" y="350928"/>
                  </a:cubicBezTo>
                  <a:cubicBezTo>
                    <a:pt x="5513" y="332936"/>
                    <a:pt x="111346" y="214139"/>
                    <a:pt x="139921" y="152491"/>
                  </a:cubicBezTo>
                  <a:cubicBezTo>
                    <a:pt x="168496" y="90843"/>
                    <a:pt x="189928" y="-3348"/>
                    <a:pt x="185959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: 図形 1414">
              <a:extLst>
                <a:ext uri="{FF2B5EF4-FFF2-40B4-BE49-F238E27FC236}">
                  <a16:creationId xmlns:a16="http://schemas.microsoft.com/office/drawing/2014/main" id="{EDF4C4B1-A50E-4EDA-BBB7-0D19462A089D}"/>
                </a:ext>
              </a:extLst>
            </p:cNvPr>
            <p:cNvSpPr/>
            <p:nvPr/>
          </p:nvSpPr>
          <p:spPr>
            <a:xfrm>
              <a:off x="4383040" y="2713423"/>
              <a:ext cx="142434" cy="221738"/>
            </a:xfrm>
            <a:custGeom>
              <a:avLst/>
              <a:gdLst>
                <a:gd name="connsiteX0" fmla="*/ 115935 w 142434"/>
                <a:gd name="connsiteY0" fmla="*/ 1202 h 221738"/>
                <a:gd name="connsiteX1" fmla="*/ 141335 w 142434"/>
                <a:gd name="connsiteY1" fmla="*/ 113915 h 221738"/>
                <a:gd name="connsiteX2" fmla="*/ 73073 w 142434"/>
                <a:gd name="connsiteY2" fmla="*/ 220277 h 221738"/>
                <a:gd name="connsiteX3" fmla="*/ 48 w 142434"/>
                <a:gd name="connsiteY3" fmla="*/ 177415 h 221738"/>
                <a:gd name="connsiteX4" fmla="*/ 84185 w 142434"/>
                <a:gd name="connsiteY4" fmla="*/ 201227 h 221738"/>
                <a:gd name="connsiteX5" fmla="*/ 123873 w 142434"/>
                <a:gd name="connsiteY5" fmla="*/ 120265 h 221738"/>
                <a:gd name="connsiteX6" fmla="*/ 125460 w 142434"/>
                <a:gd name="connsiteY6" fmla="*/ 56765 h 221738"/>
                <a:gd name="connsiteX7" fmla="*/ 115935 w 142434"/>
                <a:gd name="connsiteY7" fmla="*/ 1202 h 22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434" h="221738">
                  <a:moveTo>
                    <a:pt x="115935" y="1202"/>
                  </a:moveTo>
                  <a:cubicBezTo>
                    <a:pt x="118581" y="10727"/>
                    <a:pt x="148479" y="77403"/>
                    <a:pt x="141335" y="113915"/>
                  </a:cubicBezTo>
                  <a:cubicBezTo>
                    <a:pt x="134191" y="150428"/>
                    <a:pt x="96621" y="209694"/>
                    <a:pt x="73073" y="220277"/>
                  </a:cubicBezTo>
                  <a:cubicBezTo>
                    <a:pt x="49525" y="230860"/>
                    <a:pt x="-1804" y="180590"/>
                    <a:pt x="48" y="177415"/>
                  </a:cubicBezTo>
                  <a:cubicBezTo>
                    <a:pt x="1900" y="174240"/>
                    <a:pt x="63548" y="210752"/>
                    <a:pt x="84185" y="201227"/>
                  </a:cubicBezTo>
                  <a:cubicBezTo>
                    <a:pt x="104822" y="191702"/>
                    <a:pt x="116994" y="144342"/>
                    <a:pt x="123873" y="120265"/>
                  </a:cubicBezTo>
                  <a:cubicBezTo>
                    <a:pt x="130752" y="96188"/>
                    <a:pt x="125460" y="72111"/>
                    <a:pt x="125460" y="56765"/>
                  </a:cubicBezTo>
                  <a:cubicBezTo>
                    <a:pt x="125460" y="41419"/>
                    <a:pt x="113289" y="-8323"/>
                    <a:pt x="115935" y="1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: 図形 1427">
              <a:extLst>
                <a:ext uri="{FF2B5EF4-FFF2-40B4-BE49-F238E27FC236}">
                  <a16:creationId xmlns:a16="http://schemas.microsoft.com/office/drawing/2014/main" id="{78D5B774-F6BB-4D98-B6E2-A0C0000A8F19}"/>
                </a:ext>
              </a:extLst>
            </p:cNvPr>
            <p:cNvSpPr/>
            <p:nvPr/>
          </p:nvSpPr>
          <p:spPr>
            <a:xfrm>
              <a:off x="4402136" y="2722525"/>
              <a:ext cx="185661" cy="241141"/>
            </a:xfrm>
            <a:custGeom>
              <a:avLst/>
              <a:gdLst>
                <a:gd name="connsiteX0" fmla="*/ 153989 w 185661"/>
                <a:gd name="connsiteY0" fmla="*/ 38 h 241141"/>
                <a:gd name="connsiteX1" fmla="*/ 184152 w 185661"/>
                <a:gd name="connsiteY1" fmla="*/ 92113 h 241141"/>
                <a:gd name="connsiteX2" fmla="*/ 98427 w 185661"/>
                <a:gd name="connsiteY2" fmla="*/ 223875 h 241141"/>
                <a:gd name="connsiteX3" fmla="*/ 88902 w 185661"/>
                <a:gd name="connsiteY3" fmla="*/ 239750 h 241141"/>
                <a:gd name="connsiteX4" fmla="*/ 2 w 185661"/>
                <a:gd name="connsiteY4" fmla="*/ 225463 h 241141"/>
                <a:gd name="connsiteX5" fmla="*/ 92077 w 185661"/>
                <a:gd name="connsiteY5" fmla="*/ 217525 h 241141"/>
                <a:gd name="connsiteX6" fmla="*/ 165102 w 185661"/>
                <a:gd name="connsiteY6" fmla="*/ 82588 h 241141"/>
                <a:gd name="connsiteX7" fmla="*/ 153989 w 185661"/>
                <a:gd name="connsiteY7" fmla="*/ 38 h 2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661" h="241141">
                  <a:moveTo>
                    <a:pt x="153989" y="38"/>
                  </a:moveTo>
                  <a:cubicBezTo>
                    <a:pt x="157164" y="1625"/>
                    <a:pt x="193412" y="54807"/>
                    <a:pt x="184152" y="92113"/>
                  </a:cubicBezTo>
                  <a:cubicBezTo>
                    <a:pt x="174892" y="129419"/>
                    <a:pt x="114302" y="199269"/>
                    <a:pt x="98427" y="223875"/>
                  </a:cubicBezTo>
                  <a:cubicBezTo>
                    <a:pt x="82552" y="248481"/>
                    <a:pt x="105306" y="239485"/>
                    <a:pt x="88902" y="239750"/>
                  </a:cubicBezTo>
                  <a:cubicBezTo>
                    <a:pt x="72498" y="240015"/>
                    <a:pt x="-527" y="229167"/>
                    <a:pt x="2" y="225463"/>
                  </a:cubicBezTo>
                  <a:cubicBezTo>
                    <a:pt x="531" y="221759"/>
                    <a:pt x="64560" y="241337"/>
                    <a:pt x="92077" y="217525"/>
                  </a:cubicBezTo>
                  <a:cubicBezTo>
                    <a:pt x="119594" y="193713"/>
                    <a:pt x="154519" y="118307"/>
                    <a:pt x="165102" y="82588"/>
                  </a:cubicBezTo>
                  <a:cubicBezTo>
                    <a:pt x="175685" y="46869"/>
                    <a:pt x="150814" y="-1549"/>
                    <a:pt x="153989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: 図形 1428">
              <a:extLst>
                <a:ext uri="{FF2B5EF4-FFF2-40B4-BE49-F238E27FC236}">
                  <a16:creationId xmlns:a16="http://schemas.microsoft.com/office/drawing/2014/main" id="{91BD482D-87E6-4D65-8A47-601A6753C6EF}"/>
                </a:ext>
              </a:extLst>
            </p:cNvPr>
            <p:cNvSpPr/>
            <p:nvPr/>
          </p:nvSpPr>
          <p:spPr>
            <a:xfrm>
              <a:off x="4609863" y="2561718"/>
              <a:ext cx="305255" cy="96309"/>
            </a:xfrm>
            <a:custGeom>
              <a:avLst/>
              <a:gdLst>
                <a:gd name="connsiteX0" fmla="*/ 17700 w 305255"/>
                <a:gd name="connsiteY0" fmla="*/ 94170 h 96309"/>
                <a:gd name="connsiteX1" fmla="*/ 305037 w 305255"/>
                <a:gd name="connsiteY1" fmla="*/ 507 h 96309"/>
                <a:gd name="connsiteX2" fmla="*/ 63737 w 305255"/>
                <a:gd name="connsiteY2" fmla="*/ 59245 h 96309"/>
                <a:gd name="connsiteX3" fmla="*/ 17700 w 305255"/>
                <a:gd name="connsiteY3" fmla="*/ 94170 h 9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255" h="96309">
                  <a:moveTo>
                    <a:pt x="17700" y="94170"/>
                  </a:moveTo>
                  <a:cubicBezTo>
                    <a:pt x="57917" y="84380"/>
                    <a:pt x="297364" y="6328"/>
                    <a:pt x="305037" y="507"/>
                  </a:cubicBezTo>
                  <a:cubicBezTo>
                    <a:pt x="312710" y="-5314"/>
                    <a:pt x="116125" y="40459"/>
                    <a:pt x="63737" y="59245"/>
                  </a:cubicBezTo>
                  <a:cubicBezTo>
                    <a:pt x="11349" y="78030"/>
                    <a:pt x="-22517" y="103960"/>
                    <a:pt x="17700" y="94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: 図形 1429">
              <a:extLst>
                <a:ext uri="{FF2B5EF4-FFF2-40B4-BE49-F238E27FC236}">
                  <a16:creationId xmlns:a16="http://schemas.microsoft.com/office/drawing/2014/main" id="{0DC27998-FFCA-4926-9A81-69505FFA2CAC}"/>
                </a:ext>
              </a:extLst>
            </p:cNvPr>
            <p:cNvSpPr/>
            <p:nvPr/>
          </p:nvSpPr>
          <p:spPr>
            <a:xfrm>
              <a:off x="4580429" y="2532059"/>
              <a:ext cx="150370" cy="238535"/>
            </a:xfrm>
            <a:custGeom>
              <a:avLst/>
              <a:gdLst>
                <a:gd name="connsiteX0" fmla="*/ 45546 w 150370"/>
                <a:gd name="connsiteY0" fmla="*/ 238129 h 238535"/>
                <a:gd name="connsiteX1" fmla="*/ 31259 w 150370"/>
                <a:gd name="connsiteY1" fmla="*/ 71441 h 238535"/>
                <a:gd name="connsiteX2" fmla="*/ 150321 w 150370"/>
                <a:gd name="connsiteY2" fmla="*/ 4 h 238535"/>
                <a:gd name="connsiteX3" fmla="*/ 15384 w 150370"/>
                <a:gd name="connsiteY3" fmla="*/ 68266 h 238535"/>
                <a:gd name="connsiteX4" fmla="*/ 7446 w 150370"/>
                <a:gd name="connsiteY4" fmla="*/ 115891 h 238535"/>
                <a:gd name="connsiteX5" fmla="*/ 45546 w 150370"/>
                <a:gd name="connsiteY5" fmla="*/ 238129 h 23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370" h="238535">
                  <a:moveTo>
                    <a:pt x="45546" y="238129"/>
                  </a:moveTo>
                  <a:cubicBezTo>
                    <a:pt x="49515" y="230721"/>
                    <a:pt x="13796" y="111128"/>
                    <a:pt x="31259" y="71441"/>
                  </a:cubicBezTo>
                  <a:cubicBezTo>
                    <a:pt x="48722" y="31753"/>
                    <a:pt x="152967" y="533"/>
                    <a:pt x="150321" y="4"/>
                  </a:cubicBezTo>
                  <a:cubicBezTo>
                    <a:pt x="147675" y="-525"/>
                    <a:pt x="39196" y="48952"/>
                    <a:pt x="15384" y="68266"/>
                  </a:cubicBezTo>
                  <a:cubicBezTo>
                    <a:pt x="-8428" y="87580"/>
                    <a:pt x="831" y="82024"/>
                    <a:pt x="7446" y="115891"/>
                  </a:cubicBezTo>
                  <a:cubicBezTo>
                    <a:pt x="14060" y="149758"/>
                    <a:pt x="41577" y="245537"/>
                    <a:pt x="45546" y="238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: 図形 1430">
              <a:extLst>
                <a:ext uri="{FF2B5EF4-FFF2-40B4-BE49-F238E27FC236}">
                  <a16:creationId xmlns:a16="http://schemas.microsoft.com/office/drawing/2014/main" id="{D642833A-C8CD-4FCB-AC09-86A888500F59}"/>
                </a:ext>
              </a:extLst>
            </p:cNvPr>
            <p:cNvSpPr/>
            <p:nvPr/>
          </p:nvSpPr>
          <p:spPr>
            <a:xfrm>
              <a:off x="4697051" y="2192257"/>
              <a:ext cx="308196" cy="455949"/>
            </a:xfrm>
            <a:custGeom>
              <a:avLst/>
              <a:gdLst>
                <a:gd name="connsiteX0" fmla="*/ 362 w 308196"/>
                <a:gd name="connsiteY0" fmla="*/ 81 h 455949"/>
                <a:gd name="connsiteX1" fmla="*/ 63862 w 308196"/>
                <a:gd name="connsiteY1" fmla="*/ 77868 h 455949"/>
                <a:gd name="connsiteX2" fmla="*/ 230549 w 308196"/>
                <a:gd name="connsiteY2" fmla="*/ 27068 h 455949"/>
                <a:gd name="connsiteX3" fmla="*/ 128949 w 308196"/>
                <a:gd name="connsiteY3" fmla="*/ 179468 h 455949"/>
                <a:gd name="connsiteX4" fmla="*/ 103549 w 308196"/>
                <a:gd name="connsiteY4" fmla="*/ 260431 h 455949"/>
                <a:gd name="connsiteX5" fmla="*/ 173399 w 308196"/>
                <a:gd name="connsiteY5" fmla="*/ 325518 h 455949"/>
                <a:gd name="connsiteX6" fmla="*/ 306749 w 308196"/>
                <a:gd name="connsiteY6" fmla="*/ 455693 h 455949"/>
                <a:gd name="connsiteX7" fmla="*/ 79737 w 308196"/>
                <a:gd name="connsiteY7" fmla="*/ 289006 h 455949"/>
                <a:gd name="connsiteX8" fmla="*/ 71799 w 308196"/>
                <a:gd name="connsiteY8" fmla="*/ 239793 h 455949"/>
                <a:gd name="connsiteX9" fmla="*/ 198799 w 308196"/>
                <a:gd name="connsiteY9" fmla="*/ 50881 h 455949"/>
                <a:gd name="connsiteX10" fmla="*/ 87674 w 308196"/>
                <a:gd name="connsiteY10" fmla="*/ 95331 h 455949"/>
                <a:gd name="connsiteX11" fmla="*/ 362 w 308196"/>
                <a:gd name="connsiteY11" fmla="*/ 81 h 45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8196" h="455949">
                  <a:moveTo>
                    <a:pt x="362" y="81"/>
                  </a:moveTo>
                  <a:cubicBezTo>
                    <a:pt x="-3607" y="-2830"/>
                    <a:pt x="25498" y="73370"/>
                    <a:pt x="63862" y="77868"/>
                  </a:cubicBezTo>
                  <a:cubicBezTo>
                    <a:pt x="102226" y="82366"/>
                    <a:pt x="219701" y="10135"/>
                    <a:pt x="230549" y="27068"/>
                  </a:cubicBezTo>
                  <a:cubicBezTo>
                    <a:pt x="241397" y="44001"/>
                    <a:pt x="150116" y="140574"/>
                    <a:pt x="128949" y="179468"/>
                  </a:cubicBezTo>
                  <a:cubicBezTo>
                    <a:pt x="107782" y="218362"/>
                    <a:pt x="96141" y="236089"/>
                    <a:pt x="103549" y="260431"/>
                  </a:cubicBezTo>
                  <a:cubicBezTo>
                    <a:pt x="110957" y="284773"/>
                    <a:pt x="139532" y="292974"/>
                    <a:pt x="173399" y="325518"/>
                  </a:cubicBezTo>
                  <a:cubicBezTo>
                    <a:pt x="207266" y="358062"/>
                    <a:pt x="322359" y="461778"/>
                    <a:pt x="306749" y="455693"/>
                  </a:cubicBezTo>
                  <a:cubicBezTo>
                    <a:pt x="291139" y="449608"/>
                    <a:pt x="118895" y="324989"/>
                    <a:pt x="79737" y="289006"/>
                  </a:cubicBezTo>
                  <a:cubicBezTo>
                    <a:pt x="40579" y="253023"/>
                    <a:pt x="51955" y="279480"/>
                    <a:pt x="71799" y="239793"/>
                  </a:cubicBezTo>
                  <a:cubicBezTo>
                    <a:pt x="91643" y="200106"/>
                    <a:pt x="196153" y="74958"/>
                    <a:pt x="198799" y="50881"/>
                  </a:cubicBezTo>
                  <a:cubicBezTo>
                    <a:pt x="201445" y="26804"/>
                    <a:pt x="123128" y="98506"/>
                    <a:pt x="87674" y="95331"/>
                  </a:cubicBezTo>
                  <a:cubicBezTo>
                    <a:pt x="52220" y="92156"/>
                    <a:pt x="4331" y="2992"/>
                    <a:pt x="362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: 図形 1431">
              <a:extLst>
                <a:ext uri="{FF2B5EF4-FFF2-40B4-BE49-F238E27FC236}">
                  <a16:creationId xmlns:a16="http://schemas.microsoft.com/office/drawing/2014/main" id="{48C0EDD4-ECC9-42AC-A88B-9C37A819E064}"/>
                </a:ext>
              </a:extLst>
            </p:cNvPr>
            <p:cNvSpPr/>
            <p:nvPr/>
          </p:nvSpPr>
          <p:spPr>
            <a:xfrm>
              <a:off x="5065118" y="1506393"/>
              <a:ext cx="302220" cy="506464"/>
            </a:xfrm>
            <a:custGeom>
              <a:avLst/>
              <a:gdLst>
                <a:gd name="connsiteX0" fmla="*/ 302220 w 302220"/>
                <a:gd name="connsiteY0" fmla="*/ 145 h 506464"/>
                <a:gd name="connsiteX1" fmla="*/ 76795 w 302220"/>
                <a:gd name="connsiteY1" fmla="*/ 266845 h 506464"/>
                <a:gd name="connsiteX2" fmla="*/ 8532 w 302220"/>
                <a:gd name="connsiteY2" fmla="*/ 503382 h 506464"/>
                <a:gd name="connsiteX3" fmla="*/ 8532 w 302220"/>
                <a:gd name="connsiteY3" fmla="*/ 390670 h 506464"/>
                <a:gd name="connsiteX4" fmla="*/ 76795 w 302220"/>
                <a:gd name="connsiteY4" fmla="*/ 231920 h 506464"/>
                <a:gd name="connsiteX5" fmla="*/ 302220 w 302220"/>
                <a:gd name="connsiteY5" fmla="*/ 145 h 50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220" h="506464">
                  <a:moveTo>
                    <a:pt x="302220" y="145"/>
                  </a:moveTo>
                  <a:cubicBezTo>
                    <a:pt x="302220" y="5966"/>
                    <a:pt x="125743" y="182972"/>
                    <a:pt x="76795" y="266845"/>
                  </a:cubicBezTo>
                  <a:cubicBezTo>
                    <a:pt x="27847" y="350718"/>
                    <a:pt x="19909" y="482745"/>
                    <a:pt x="8532" y="503382"/>
                  </a:cubicBezTo>
                  <a:cubicBezTo>
                    <a:pt x="-2845" y="524020"/>
                    <a:pt x="-2845" y="435914"/>
                    <a:pt x="8532" y="390670"/>
                  </a:cubicBezTo>
                  <a:cubicBezTo>
                    <a:pt x="19909" y="345426"/>
                    <a:pt x="28905" y="299653"/>
                    <a:pt x="76795" y="231920"/>
                  </a:cubicBezTo>
                  <a:cubicBezTo>
                    <a:pt x="124685" y="164187"/>
                    <a:pt x="302220" y="-5676"/>
                    <a:pt x="302220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: 図形 1432">
              <a:extLst>
                <a:ext uri="{FF2B5EF4-FFF2-40B4-BE49-F238E27FC236}">
                  <a16:creationId xmlns:a16="http://schemas.microsoft.com/office/drawing/2014/main" id="{F500B9A0-F244-4EAE-B3D7-466D46496F7F}"/>
                </a:ext>
              </a:extLst>
            </p:cNvPr>
            <p:cNvSpPr/>
            <p:nvPr/>
          </p:nvSpPr>
          <p:spPr>
            <a:xfrm>
              <a:off x="4794061" y="1991874"/>
              <a:ext cx="270238" cy="265111"/>
            </a:xfrm>
            <a:custGeom>
              <a:avLst/>
              <a:gdLst>
                <a:gd name="connsiteX0" fmla="*/ 270064 w 270238"/>
                <a:gd name="connsiteY0" fmla="*/ 439 h 265111"/>
                <a:gd name="connsiteX1" fmla="*/ 146239 w 270238"/>
                <a:gd name="connsiteY1" fmla="*/ 144901 h 265111"/>
                <a:gd name="connsiteX2" fmla="*/ 189 w 270238"/>
                <a:gd name="connsiteY2" fmla="*/ 263964 h 265111"/>
                <a:gd name="connsiteX3" fmla="*/ 119252 w 270238"/>
                <a:gd name="connsiteY3" fmla="*/ 194114 h 265111"/>
                <a:gd name="connsiteX4" fmla="*/ 270064 w 270238"/>
                <a:gd name="connsiteY4" fmla="*/ 439 h 26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238" h="265111">
                  <a:moveTo>
                    <a:pt x="270064" y="439"/>
                  </a:moveTo>
                  <a:cubicBezTo>
                    <a:pt x="274562" y="-7763"/>
                    <a:pt x="191218" y="100980"/>
                    <a:pt x="146239" y="144901"/>
                  </a:cubicBezTo>
                  <a:cubicBezTo>
                    <a:pt x="101260" y="188822"/>
                    <a:pt x="4687" y="255762"/>
                    <a:pt x="189" y="263964"/>
                  </a:cubicBezTo>
                  <a:cubicBezTo>
                    <a:pt x="-4309" y="272166"/>
                    <a:pt x="72156" y="235124"/>
                    <a:pt x="119252" y="194114"/>
                  </a:cubicBezTo>
                  <a:cubicBezTo>
                    <a:pt x="166348" y="153104"/>
                    <a:pt x="265566" y="8641"/>
                    <a:pt x="270064" y="4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: 図形 1433">
              <a:extLst>
                <a:ext uri="{FF2B5EF4-FFF2-40B4-BE49-F238E27FC236}">
                  <a16:creationId xmlns:a16="http://schemas.microsoft.com/office/drawing/2014/main" id="{E11246D5-F5D3-4172-9D2D-487F88286259}"/>
                </a:ext>
              </a:extLst>
            </p:cNvPr>
            <p:cNvSpPr/>
            <p:nvPr/>
          </p:nvSpPr>
          <p:spPr>
            <a:xfrm>
              <a:off x="5236134" y="2053167"/>
              <a:ext cx="3512288" cy="499746"/>
            </a:xfrm>
            <a:custGeom>
              <a:avLst/>
              <a:gdLst>
                <a:gd name="connsiteX0" fmla="*/ 135966 w 3512288"/>
                <a:gd name="connsiteY0" fmla="*/ 0 h 499746"/>
                <a:gd name="connsiteX1" fmla="*/ 203699 w 3512288"/>
                <a:gd name="connsiteY1" fmla="*/ 12700 h 499746"/>
                <a:gd name="connsiteX2" fmla="*/ 1918199 w 3512288"/>
                <a:gd name="connsiteY2" fmla="*/ 325966 h 499746"/>
                <a:gd name="connsiteX3" fmla="*/ 3031566 w 3512288"/>
                <a:gd name="connsiteY3" fmla="*/ 486833 h 499746"/>
                <a:gd name="connsiteX4" fmla="*/ 3509933 w 3512288"/>
                <a:gd name="connsiteY4" fmla="*/ 486833 h 499746"/>
                <a:gd name="connsiteX5" fmla="*/ 2857999 w 3512288"/>
                <a:gd name="connsiteY5" fmla="*/ 461433 h 499746"/>
                <a:gd name="connsiteX6" fmla="*/ 1088466 w 3512288"/>
                <a:gd name="connsiteY6" fmla="*/ 135466 h 499746"/>
                <a:gd name="connsiteX7" fmla="*/ 85166 w 3512288"/>
                <a:gd name="connsiteY7" fmla="*/ 16933 h 499746"/>
                <a:gd name="connsiteX8" fmla="*/ 135966 w 3512288"/>
                <a:gd name="connsiteY8" fmla="*/ 0 h 49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2288" h="499746">
                  <a:moveTo>
                    <a:pt x="135966" y="0"/>
                  </a:moveTo>
                  <a:lnTo>
                    <a:pt x="203699" y="12700"/>
                  </a:lnTo>
                  <a:lnTo>
                    <a:pt x="1918199" y="325966"/>
                  </a:lnTo>
                  <a:cubicBezTo>
                    <a:pt x="2389510" y="404988"/>
                    <a:pt x="2766277" y="460022"/>
                    <a:pt x="3031566" y="486833"/>
                  </a:cubicBezTo>
                  <a:cubicBezTo>
                    <a:pt x="3296855" y="513644"/>
                    <a:pt x="3538861" y="491066"/>
                    <a:pt x="3509933" y="486833"/>
                  </a:cubicBezTo>
                  <a:cubicBezTo>
                    <a:pt x="3481005" y="482600"/>
                    <a:pt x="3261577" y="519994"/>
                    <a:pt x="2857999" y="461433"/>
                  </a:cubicBezTo>
                  <a:cubicBezTo>
                    <a:pt x="2454421" y="402872"/>
                    <a:pt x="1550605" y="209549"/>
                    <a:pt x="1088466" y="135466"/>
                  </a:cubicBezTo>
                  <a:cubicBezTo>
                    <a:pt x="626327" y="61383"/>
                    <a:pt x="246738" y="38100"/>
                    <a:pt x="85166" y="16933"/>
                  </a:cubicBezTo>
                  <a:cubicBezTo>
                    <a:pt x="-76406" y="-4234"/>
                    <a:pt x="21313" y="2116"/>
                    <a:pt x="13596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: 図形 1434">
              <a:extLst>
                <a:ext uri="{FF2B5EF4-FFF2-40B4-BE49-F238E27FC236}">
                  <a16:creationId xmlns:a16="http://schemas.microsoft.com/office/drawing/2014/main" id="{49C24DB6-B298-426D-8C23-B5CF432BD729}"/>
                </a:ext>
              </a:extLst>
            </p:cNvPr>
            <p:cNvSpPr/>
            <p:nvPr/>
          </p:nvSpPr>
          <p:spPr>
            <a:xfrm>
              <a:off x="5147307" y="2070336"/>
              <a:ext cx="3556426" cy="486597"/>
            </a:xfrm>
            <a:custGeom>
              <a:avLst/>
              <a:gdLst>
                <a:gd name="connsiteX0" fmla="*/ 173993 w 3556426"/>
                <a:gd name="connsiteY0" fmla="*/ 33631 h 486597"/>
                <a:gd name="connsiteX1" fmla="*/ 1697993 w 3556426"/>
                <a:gd name="connsiteY1" fmla="*/ 325731 h 486597"/>
                <a:gd name="connsiteX2" fmla="*/ 2434593 w 3556426"/>
                <a:gd name="connsiteY2" fmla="*/ 389231 h 486597"/>
                <a:gd name="connsiteX3" fmla="*/ 3556426 w 3556426"/>
                <a:gd name="connsiteY3" fmla="*/ 486597 h 486597"/>
                <a:gd name="connsiteX4" fmla="*/ 1930826 w 3556426"/>
                <a:gd name="connsiteY4" fmla="*/ 355364 h 486597"/>
                <a:gd name="connsiteX5" fmla="*/ 935993 w 3556426"/>
                <a:gd name="connsiteY5" fmla="*/ 194497 h 486597"/>
                <a:gd name="connsiteX6" fmla="*/ 118960 w 3556426"/>
                <a:gd name="connsiteY6" fmla="*/ 25164 h 486597"/>
                <a:gd name="connsiteX7" fmla="*/ 173993 w 3556426"/>
                <a:gd name="connsiteY7" fmla="*/ 33631 h 48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426" h="486597">
                  <a:moveTo>
                    <a:pt x="173993" y="33631"/>
                  </a:moveTo>
                  <a:cubicBezTo>
                    <a:pt x="437165" y="83725"/>
                    <a:pt x="1321226" y="266464"/>
                    <a:pt x="1697993" y="325731"/>
                  </a:cubicBezTo>
                  <a:cubicBezTo>
                    <a:pt x="2074760" y="384998"/>
                    <a:pt x="2434593" y="389231"/>
                    <a:pt x="2434593" y="389231"/>
                  </a:cubicBezTo>
                  <a:lnTo>
                    <a:pt x="3556426" y="486597"/>
                  </a:lnTo>
                  <a:cubicBezTo>
                    <a:pt x="3472465" y="480952"/>
                    <a:pt x="2367565" y="404047"/>
                    <a:pt x="1930826" y="355364"/>
                  </a:cubicBezTo>
                  <a:cubicBezTo>
                    <a:pt x="1494087" y="306681"/>
                    <a:pt x="1237971" y="249530"/>
                    <a:pt x="935993" y="194497"/>
                  </a:cubicBezTo>
                  <a:cubicBezTo>
                    <a:pt x="634015" y="139464"/>
                    <a:pt x="245960" y="53386"/>
                    <a:pt x="118960" y="25164"/>
                  </a:cubicBezTo>
                  <a:cubicBezTo>
                    <a:pt x="-8040" y="-3058"/>
                    <a:pt x="-89179" y="-16463"/>
                    <a:pt x="173993" y="33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: 図形 1435">
              <a:extLst>
                <a:ext uri="{FF2B5EF4-FFF2-40B4-BE49-F238E27FC236}">
                  <a16:creationId xmlns:a16="http://schemas.microsoft.com/office/drawing/2014/main" id="{B9937981-6D01-40CD-BEFF-FC8411FB520A}"/>
                </a:ext>
              </a:extLst>
            </p:cNvPr>
            <p:cNvSpPr/>
            <p:nvPr/>
          </p:nvSpPr>
          <p:spPr>
            <a:xfrm>
              <a:off x="5299193" y="2101158"/>
              <a:ext cx="1322557" cy="964827"/>
            </a:xfrm>
            <a:custGeom>
              <a:avLst/>
              <a:gdLst>
                <a:gd name="connsiteX0" fmla="*/ 17874 w 1322557"/>
                <a:gd name="connsiteY0" fmla="*/ 15509 h 964827"/>
                <a:gd name="connsiteX1" fmla="*/ 72907 w 1322557"/>
                <a:gd name="connsiteY1" fmla="*/ 45142 h 964827"/>
                <a:gd name="connsiteX2" fmla="*/ 1084674 w 1322557"/>
                <a:gd name="connsiteY2" fmla="*/ 764809 h 964827"/>
                <a:gd name="connsiteX3" fmla="*/ 1321740 w 1322557"/>
                <a:gd name="connsiteY3" fmla="*/ 963775 h 964827"/>
                <a:gd name="connsiteX4" fmla="*/ 1139707 w 1322557"/>
                <a:gd name="connsiteY4" fmla="*/ 824075 h 964827"/>
                <a:gd name="connsiteX5" fmla="*/ 585140 w 1322557"/>
                <a:gd name="connsiteY5" fmla="*/ 430375 h 964827"/>
                <a:gd name="connsiteX6" fmla="*/ 17874 w 1322557"/>
                <a:gd name="connsiteY6" fmla="*/ 15509 h 96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2557" h="964827">
                  <a:moveTo>
                    <a:pt x="17874" y="15509"/>
                  </a:moveTo>
                  <a:cubicBezTo>
                    <a:pt x="-43510" y="-32116"/>
                    <a:pt x="72907" y="45142"/>
                    <a:pt x="72907" y="45142"/>
                  </a:cubicBezTo>
                  <a:lnTo>
                    <a:pt x="1084674" y="764809"/>
                  </a:lnTo>
                  <a:cubicBezTo>
                    <a:pt x="1292813" y="917914"/>
                    <a:pt x="1312568" y="953897"/>
                    <a:pt x="1321740" y="963775"/>
                  </a:cubicBezTo>
                  <a:cubicBezTo>
                    <a:pt x="1330912" y="973653"/>
                    <a:pt x="1262474" y="912975"/>
                    <a:pt x="1139707" y="824075"/>
                  </a:cubicBezTo>
                  <a:cubicBezTo>
                    <a:pt x="1016940" y="735175"/>
                    <a:pt x="765762" y="563019"/>
                    <a:pt x="585140" y="430375"/>
                  </a:cubicBezTo>
                  <a:cubicBezTo>
                    <a:pt x="404518" y="297731"/>
                    <a:pt x="230246" y="162970"/>
                    <a:pt x="17874" y="15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: 図形 1436">
              <a:extLst>
                <a:ext uri="{FF2B5EF4-FFF2-40B4-BE49-F238E27FC236}">
                  <a16:creationId xmlns:a16="http://schemas.microsoft.com/office/drawing/2014/main" id="{8640AB0B-B650-4960-A249-450341F6B907}"/>
                </a:ext>
              </a:extLst>
            </p:cNvPr>
            <p:cNvSpPr/>
            <p:nvPr/>
          </p:nvSpPr>
          <p:spPr>
            <a:xfrm>
              <a:off x="6648604" y="2406123"/>
              <a:ext cx="833783" cy="647434"/>
            </a:xfrm>
            <a:custGeom>
              <a:avLst/>
              <a:gdLst>
                <a:gd name="connsiteX0" fmla="*/ 1963 w 833783"/>
                <a:gd name="connsiteY0" fmla="*/ 2644 h 647434"/>
                <a:gd name="connsiteX1" fmla="*/ 789363 w 833783"/>
                <a:gd name="connsiteY1" fmla="*/ 616477 h 647434"/>
                <a:gd name="connsiteX2" fmla="*/ 717396 w 833783"/>
                <a:gd name="connsiteY2" fmla="*/ 540277 h 647434"/>
                <a:gd name="connsiteX3" fmla="*/ 569229 w 833783"/>
                <a:gd name="connsiteY3" fmla="*/ 400577 h 647434"/>
                <a:gd name="connsiteX4" fmla="*/ 1963 w 833783"/>
                <a:gd name="connsiteY4" fmla="*/ 2644 h 64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783" h="647434">
                  <a:moveTo>
                    <a:pt x="1963" y="2644"/>
                  </a:moveTo>
                  <a:cubicBezTo>
                    <a:pt x="38652" y="38627"/>
                    <a:pt x="670124" y="526871"/>
                    <a:pt x="789363" y="616477"/>
                  </a:cubicBezTo>
                  <a:cubicBezTo>
                    <a:pt x="908602" y="706083"/>
                    <a:pt x="754085" y="576260"/>
                    <a:pt x="717396" y="540277"/>
                  </a:cubicBezTo>
                  <a:cubicBezTo>
                    <a:pt x="680707" y="504294"/>
                    <a:pt x="684940" y="493005"/>
                    <a:pt x="569229" y="400577"/>
                  </a:cubicBezTo>
                  <a:cubicBezTo>
                    <a:pt x="453518" y="308149"/>
                    <a:pt x="-34726" y="-33339"/>
                    <a:pt x="1963" y="26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: 図形 1437">
              <a:extLst>
                <a:ext uri="{FF2B5EF4-FFF2-40B4-BE49-F238E27FC236}">
                  <a16:creationId xmlns:a16="http://schemas.microsoft.com/office/drawing/2014/main" id="{1567D373-A5B1-4894-8967-FAAFC9360692}"/>
                </a:ext>
              </a:extLst>
            </p:cNvPr>
            <p:cNvSpPr/>
            <p:nvPr/>
          </p:nvSpPr>
          <p:spPr>
            <a:xfrm>
              <a:off x="6757224" y="2415837"/>
              <a:ext cx="747737" cy="538977"/>
            </a:xfrm>
            <a:custGeom>
              <a:avLst/>
              <a:gdLst>
                <a:gd name="connsiteX0" fmla="*/ 3409 w 747737"/>
                <a:gd name="connsiteY0" fmla="*/ 1396 h 538977"/>
                <a:gd name="connsiteX1" fmla="*/ 731543 w 747737"/>
                <a:gd name="connsiteY1" fmla="*/ 522096 h 538977"/>
                <a:gd name="connsiteX2" fmla="*/ 469076 w 747737"/>
                <a:gd name="connsiteY2" fmla="*/ 373930 h 538977"/>
                <a:gd name="connsiteX3" fmla="*/ 3409 w 747737"/>
                <a:gd name="connsiteY3" fmla="*/ 1396 h 53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737" h="538977">
                  <a:moveTo>
                    <a:pt x="3409" y="1396"/>
                  </a:moveTo>
                  <a:cubicBezTo>
                    <a:pt x="47153" y="26090"/>
                    <a:pt x="653932" y="460007"/>
                    <a:pt x="731543" y="522096"/>
                  </a:cubicBezTo>
                  <a:cubicBezTo>
                    <a:pt x="809154" y="584185"/>
                    <a:pt x="589021" y="461419"/>
                    <a:pt x="469076" y="373930"/>
                  </a:cubicBezTo>
                  <a:cubicBezTo>
                    <a:pt x="349132" y="286441"/>
                    <a:pt x="-40335" y="-23298"/>
                    <a:pt x="3409" y="1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: 図形 1438">
              <a:extLst>
                <a:ext uri="{FF2B5EF4-FFF2-40B4-BE49-F238E27FC236}">
                  <a16:creationId xmlns:a16="http://schemas.microsoft.com/office/drawing/2014/main" id="{1291EB00-31F4-40BD-A189-EC5972C8A0D6}"/>
                </a:ext>
              </a:extLst>
            </p:cNvPr>
            <p:cNvSpPr/>
            <p:nvPr/>
          </p:nvSpPr>
          <p:spPr>
            <a:xfrm>
              <a:off x="7496737" y="2861576"/>
              <a:ext cx="821186" cy="199160"/>
            </a:xfrm>
            <a:custGeom>
              <a:avLst/>
              <a:gdLst>
                <a:gd name="connsiteX0" fmla="*/ 496 w 821186"/>
                <a:gd name="connsiteY0" fmla="*/ 199124 h 199160"/>
                <a:gd name="connsiteX1" fmla="*/ 169830 w 821186"/>
                <a:gd name="connsiteY1" fmla="*/ 8624 h 199160"/>
                <a:gd name="connsiteX2" fmla="*/ 457696 w 821186"/>
                <a:gd name="connsiteY2" fmla="*/ 38257 h 199160"/>
                <a:gd name="connsiteX3" fmla="*/ 817530 w 821186"/>
                <a:gd name="connsiteY3" fmla="*/ 89057 h 199160"/>
                <a:gd name="connsiteX4" fmla="*/ 220630 w 821186"/>
                <a:gd name="connsiteY4" fmla="*/ 25557 h 199160"/>
                <a:gd name="connsiteX5" fmla="*/ 496 w 821186"/>
                <a:gd name="connsiteY5" fmla="*/ 199124 h 1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186" h="199160">
                  <a:moveTo>
                    <a:pt x="496" y="199124"/>
                  </a:moveTo>
                  <a:cubicBezTo>
                    <a:pt x="-7971" y="196302"/>
                    <a:pt x="93630" y="35435"/>
                    <a:pt x="169830" y="8624"/>
                  </a:cubicBezTo>
                  <a:cubicBezTo>
                    <a:pt x="246030" y="-18187"/>
                    <a:pt x="349746" y="24851"/>
                    <a:pt x="457696" y="38257"/>
                  </a:cubicBezTo>
                  <a:cubicBezTo>
                    <a:pt x="565646" y="51662"/>
                    <a:pt x="857041" y="91174"/>
                    <a:pt x="817530" y="89057"/>
                  </a:cubicBezTo>
                  <a:cubicBezTo>
                    <a:pt x="778019" y="86940"/>
                    <a:pt x="358213" y="12857"/>
                    <a:pt x="220630" y="25557"/>
                  </a:cubicBezTo>
                  <a:cubicBezTo>
                    <a:pt x="83047" y="38257"/>
                    <a:pt x="8963" y="201946"/>
                    <a:pt x="496" y="199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: 図形 1439">
              <a:extLst>
                <a:ext uri="{FF2B5EF4-FFF2-40B4-BE49-F238E27FC236}">
                  <a16:creationId xmlns:a16="http://schemas.microsoft.com/office/drawing/2014/main" id="{DC69CCC7-6510-4FEF-BE47-E9C74C7E9400}"/>
                </a:ext>
              </a:extLst>
            </p:cNvPr>
            <p:cNvSpPr/>
            <p:nvPr/>
          </p:nvSpPr>
          <p:spPr>
            <a:xfrm>
              <a:off x="8275475" y="2573863"/>
              <a:ext cx="466488" cy="368142"/>
            </a:xfrm>
            <a:custGeom>
              <a:avLst/>
              <a:gdLst>
                <a:gd name="connsiteX0" fmla="*/ 466358 w 466488"/>
                <a:gd name="connsiteY0" fmla="*/ 4 h 368142"/>
                <a:gd name="connsiteX1" fmla="*/ 170025 w 466488"/>
                <a:gd name="connsiteY1" fmla="*/ 135470 h 368142"/>
                <a:gd name="connsiteX2" fmla="*/ 13392 w 466488"/>
                <a:gd name="connsiteY2" fmla="*/ 364070 h 368142"/>
                <a:gd name="connsiteX3" fmla="*/ 21858 w 466488"/>
                <a:gd name="connsiteY3" fmla="*/ 270937 h 368142"/>
                <a:gd name="connsiteX4" fmla="*/ 131925 w 466488"/>
                <a:gd name="connsiteY4" fmla="*/ 131237 h 368142"/>
                <a:gd name="connsiteX5" fmla="*/ 466358 w 466488"/>
                <a:gd name="connsiteY5" fmla="*/ 4 h 36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488" h="368142">
                  <a:moveTo>
                    <a:pt x="466358" y="4"/>
                  </a:moveTo>
                  <a:cubicBezTo>
                    <a:pt x="472708" y="709"/>
                    <a:pt x="245519" y="74792"/>
                    <a:pt x="170025" y="135470"/>
                  </a:cubicBezTo>
                  <a:cubicBezTo>
                    <a:pt x="94531" y="196148"/>
                    <a:pt x="38087" y="341492"/>
                    <a:pt x="13392" y="364070"/>
                  </a:cubicBezTo>
                  <a:cubicBezTo>
                    <a:pt x="-11303" y="386648"/>
                    <a:pt x="2102" y="309743"/>
                    <a:pt x="21858" y="270937"/>
                  </a:cubicBezTo>
                  <a:cubicBezTo>
                    <a:pt x="41613" y="232132"/>
                    <a:pt x="56431" y="180626"/>
                    <a:pt x="131925" y="131237"/>
                  </a:cubicBezTo>
                  <a:cubicBezTo>
                    <a:pt x="207419" y="81848"/>
                    <a:pt x="460008" y="-701"/>
                    <a:pt x="466358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: 図形 1440">
              <a:extLst>
                <a:ext uri="{FF2B5EF4-FFF2-40B4-BE49-F238E27FC236}">
                  <a16:creationId xmlns:a16="http://schemas.microsoft.com/office/drawing/2014/main" id="{F2C97830-6BF0-4A6C-91D7-F7AC8F1892DA}"/>
                </a:ext>
              </a:extLst>
            </p:cNvPr>
            <p:cNvSpPr/>
            <p:nvPr/>
          </p:nvSpPr>
          <p:spPr>
            <a:xfrm>
              <a:off x="6615077" y="3102379"/>
              <a:ext cx="2083188" cy="398335"/>
            </a:xfrm>
            <a:custGeom>
              <a:avLst/>
              <a:gdLst>
                <a:gd name="connsiteX0" fmla="*/ 10090 w 2083188"/>
                <a:gd name="connsiteY0" fmla="*/ 654 h 398335"/>
                <a:gd name="connsiteX1" fmla="*/ 1347823 w 2083188"/>
                <a:gd name="connsiteY1" fmla="*/ 326621 h 398335"/>
                <a:gd name="connsiteX2" fmla="*/ 2075956 w 2083188"/>
                <a:gd name="connsiteY2" fmla="*/ 390121 h 398335"/>
                <a:gd name="connsiteX3" fmla="*/ 1665323 w 2083188"/>
                <a:gd name="connsiteY3" fmla="*/ 381654 h 398335"/>
                <a:gd name="connsiteX4" fmla="*/ 780556 w 2083188"/>
                <a:gd name="connsiteY4" fmla="*/ 246188 h 398335"/>
                <a:gd name="connsiteX5" fmla="*/ 10090 w 2083188"/>
                <a:gd name="connsiteY5" fmla="*/ 654 h 39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3188" h="398335">
                  <a:moveTo>
                    <a:pt x="10090" y="654"/>
                  </a:moveTo>
                  <a:cubicBezTo>
                    <a:pt x="104634" y="14059"/>
                    <a:pt x="1003512" y="261710"/>
                    <a:pt x="1347823" y="326621"/>
                  </a:cubicBezTo>
                  <a:cubicBezTo>
                    <a:pt x="1692134" y="391532"/>
                    <a:pt x="2023039" y="380949"/>
                    <a:pt x="2075956" y="390121"/>
                  </a:cubicBezTo>
                  <a:cubicBezTo>
                    <a:pt x="2128873" y="399293"/>
                    <a:pt x="1881223" y="405643"/>
                    <a:pt x="1665323" y="381654"/>
                  </a:cubicBezTo>
                  <a:cubicBezTo>
                    <a:pt x="1449423" y="357665"/>
                    <a:pt x="1051489" y="308982"/>
                    <a:pt x="780556" y="246188"/>
                  </a:cubicBezTo>
                  <a:cubicBezTo>
                    <a:pt x="509623" y="183394"/>
                    <a:pt x="-84454" y="-12751"/>
                    <a:pt x="10090" y="6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: 図形 1441">
              <a:extLst>
                <a:ext uri="{FF2B5EF4-FFF2-40B4-BE49-F238E27FC236}">
                  <a16:creationId xmlns:a16="http://schemas.microsoft.com/office/drawing/2014/main" id="{0E5A0248-7533-4BF0-A9AC-17136F59A9B8}"/>
                </a:ext>
              </a:extLst>
            </p:cNvPr>
            <p:cNvSpPr/>
            <p:nvPr/>
          </p:nvSpPr>
          <p:spPr>
            <a:xfrm>
              <a:off x="6620933" y="3041799"/>
              <a:ext cx="2440299" cy="440897"/>
            </a:xfrm>
            <a:custGeom>
              <a:avLst/>
              <a:gdLst>
                <a:gd name="connsiteX0" fmla="*/ 0 w 2440299"/>
                <a:gd name="connsiteY0" fmla="*/ 27368 h 440897"/>
                <a:gd name="connsiteX1" fmla="*/ 249767 w 2440299"/>
                <a:gd name="connsiteY1" fmla="*/ 1968 h 440897"/>
                <a:gd name="connsiteX2" fmla="*/ 554567 w 2440299"/>
                <a:gd name="connsiteY2" fmla="*/ 73934 h 440897"/>
                <a:gd name="connsiteX3" fmla="*/ 2015067 w 2440299"/>
                <a:gd name="connsiteY3" fmla="*/ 421068 h 440897"/>
                <a:gd name="connsiteX4" fmla="*/ 2438400 w 2440299"/>
                <a:gd name="connsiteY4" fmla="*/ 395668 h 440897"/>
                <a:gd name="connsiteX5" fmla="*/ 2120900 w 2440299"/>
                <a:gd name="connsiteY5" fmla="*/ 374501 h 440897"/>
                <a:gd name="connsiteX6" fmla="*/ 1058334 w 2440299"/>
                <a:gd name="connsiteY6" fmla="*/ 196701 h 440897"/>
                <a:gd name="connsiteX7" fmla="*/ 0 w 2440299"/>
                <a:gd name="connsiteY7" fmla="*/ 27368 h 44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0299" h="440897">
                  <a:moveTo>
                    <a:pt x="0" y="27368"/>
                  </a:moveTo>
                  <a:cubicBezTo>
                    <a:pt x="78669" y="10787"/>
                    <a:pt x="157339" y="-5793"/>
                    <a:pt x="249767" y="1968"/>
                  </a:cubicBezTo>
                  <a:cubicBezTo>
                    <a:pt x="342195" y="9729"/>
                    <a:pt x="554567" y="73934"/>
                    <a:pt x="554567" y="73934"/>
                  </a:cubicBezTo>
                  <a:cubicBezTo>
                    <a:pt x="848784" y="143784"/>
                    <a:pt x="1701095" y="367446"/>
                    <a:pt x="2015067" y="421068"/>
                  </a:cubicBezTo>
                  <a:cubicBezTo>
                    <a:pt x="2329039" y="474690"/>
                    <a:pt x="2420761" y="403429"/>
                    <a:pt x="2438400" y="395668"/>
                  </a:cubicBezTo>
                  <a:cubicBezTo>
                    <a:pt x="2456039" y="387907"/>
                    <a:pt x="2350911" y="407662"/>
                    <a:pt x="2120900" y="374501"/>
                  </a:cubicBezTo>
                  <a:cubicBezTo>
                    <a:pt x="1890889" y="341340"/>
                    <a:pt x="1058334" y="196701"/>
                    <a:pt x="1058334" y="196701"/>
                  </a:cubicBezTo>
                  <a:lnTo>
                    <a:pt x="0" y="2736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: 図形 1442">
              <a:extLst>
                <a:ext uri="{FF2B5EF4-FFF2-40B4-BE49-F238E27FC236}">
                  <a16:creationId xmlns:a16="http://schemas.microsoft.com/office/drawing/2014/main" id="{1EF141EE-D2A2-470F-8AC2-7FB77034C6F5}"/>
                </a:ext>
              </a:extLst>
            </p:cNvPr>
            <p:cNvSpPr/>
            <p:nvPr/>
          </p:nvSpPr>
          <p:spPr>
            <a:xfrm>
              <a:off x="7691455" y="3534928"/>
              <a:ext cx="1004167" cy="199005"/>
            </a:xfrm>
            <a:custGeom>
              <a:avLst/>
              <a:gdLst>
                <a:gd name="connsiteX0" fmla="*/ 512 w 1004167"/>
                <a:gd name="connsiteY0" fmla="*/ 198872 h 199005"/>
                <a:gd name="connsiteX1" fmla="*/ 258745 w 1004167"/>
                <a:gd name="connsiteY1" fmla="*/ 12605 h 199005"/>
                <a:gd name="connsiteX2" fmla="*/ 491578 w 1004167"/>
                <a:gd name="connsiteY2" fmla="*/ 16839 h 199005"/>
                <a:gd name="connsiteX3" fmla="*/ 669378 w 1004167"/>
                <a:gd name="connsiteY3" fmla="*/ 16839 h 199005"/>
                <a:gd name="connsiteX4" fmla="*/ 1003812 w 1004167"/>
                <a:gd name="connsiteY4" fmla="*/ 4139 h 199005"/>
                <a:gd name="connsiteX5" fmla="*/ 601645 w 1004167"/>
                <a:gd name="connsiteY5" fmla="*/ 16839 h 199005"/>
                <a:gd name="connsiteX6" fmla="*/ 203712 w 1004167"/>
                <a:gd name="connsiteY6" fmla="*/ 42239 h 199005"/>
                <a:gd name="connsiteX7" fmla="*/ 512 w 1004167"/>
                <a:gd name="connsiteY7" fmla="*/ 198872 h 19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4167" h="199005">
                  <a:moveTo>
                    <a:pt x="512" y="198872"/>
                  </a:moveTo>
                  <a:cubicBezTo>
                    <a:pt x="9684" y="193933"/>
                    <a:pt x="176901" y="42944"/>
                    <a:pt x="258745" y="12605"/>
                  </a:cubicBezTo>
                  <a:cubicBezTo>
                    <a:pt x="340589" y="-17734"/>
                    <a:pt x="423139" y="16133"/>
                    <a:pt x="491578" y="16839"/>
                  </a:cubicBezTo>
                  <a:cubicBezTo>
                    <a:pt x="560017" y="17545"/>
                    <a:pt x="584006" y="18956"/>
                    <a:pt x="669378" y="16839"/>
                  </a:cubicBezTo>
                  <a:cubicBezTo>
                    <a:pt x="754750" y="14722"/>
                    <a:pt x="1015101" y="4139"/>
                    <a:pt x="1003812" y="4139"/>
                  </a:cubicBezTo>
                  <a:cubicBezTo>
                    <a:pt x="992523" y="4139"/>
                    <a:pt x="734995" y="10489"/>
                    <a:pt x="601645" y="16839"/>
                  </a:cubicBezTo>
                  <a:cubicBezTo>
                    <a:pt x="468295" y="23189"/>
                    <a:pt x="300373" y="14722"/>
                    <a:pt x="203712" y="42239"/>
                  </a:cubicBezTo>
                  <a:cubicBezTo>
                    <a:pt x="107051" y="69756"/>
                    <a:pt x="-8660" y="203811"/>
                    <a:pt x="512" y="1988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: 図形 1443">
              <a:extLst>
                <a:ext uri="{FF2B5EF4-FFF2-40B4-BE49-F238E27FC236}">
                  <a16:creationId xmlns:a16="http://schemas.microsoft.com/office/drawing/2014/main" id="{25BFA8E8-8CD0-4A47-96E2-A86307702FFB}"/>
                </a:ext>
              </a:extLst>
            </p:cNvPr>
            <p:cNvSpPr/>
            <p:nvPr/>
          </p:nvSpPr>
          <p:spPr>
            <a:xfrm>
              <a:off x="7649633" y="3512176"/>
              <a:ext cx="990600" cy="111575"/>
            </a:xfrm>
            <a:custGeom>
              <a:avLst/>
              <a:gdLst>
                <a:gd name="connsiteX0" fmla="*/ 0 w 990600"/>
                <a:gd name="connsiteY0" fmla="*/ 111557 h 111575"/>
                <a:gd name="connsiteX1" fmla="*/ 440267 w 990600"/>
                <a:gd name="connsiteY1" fmla="*/ 5724 h 111575"/>
                <a:gd name="connsiteX2" fmla="*/ 990600 w 990600"/>
                <a:gd name="connsiteY2" fmla="*/ 14191 h 111575"/>
                <a:gd name="connsiteX3" fmla="*/ 440267 w 990600"/>
                <a:gd name="connsiteY3" fmla="*/ 14191 h 111575"/>
                <a:gd name="connsiteX4" fmla="*/ 0 w 990600"/>
                <a:gd name="connsiteY4" fmla="*/ 111557 h 11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00" h="111575">
                  <a:moveTo>
                    <a:pt x="0" y="111557"/>
                  </a:moveTo>
                  <a:cubicBezTo>
                    <a:pt x="0" y="110146"/>
                    <a:pt x="275167" y="21952"/>
                    <a:pt x="440267" y="5724"/>
                  </a:cubicBezTo>
                  <a:cubicBezTo>
                    <a:pt x="605367" y="-10504"/>
                    <a:pt x="990600" y="12780"/>
                    <a:pt x="990600" y="14191"/>
                  </a:cubicBezTo>
                  <a:cubicBezTo>
                    <a:pt x="990600" y="15602"/>
                    <a:pt x="602545" y="-4153"/>
                    <a:pt x="440267" y="14191"/>
                  </a:cubicBezTo>
                  <a:cubicBezTo>
                    <a:pt x="277989" y="32535"/>
                    <a:pt x="0" y="112968"/>
                    <a:pt x="0" y="111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: 図形 1444">
              <a:extLst>
                <a:ext uri="{FF2B5EF4-FFF2-40B4-BE49-F238E27FC236}">
                  <a16:creationId xmlns:a16="http://schemas.microsoft.com/office/drawing/2014/main" id="{84267EEA-7F0B-485D-9860-12097258DC5E}"/>
                </a:ext>
              </a:extLst>
            </p:cNvPr>
            <p:cNvSpPr/>
            <p:nvPr/>
          </p:nvSpPr>
          <p:spPr>
            <a:xfrm>
              <a:off x="8563975" y="3568561"/>
              <a:ext cx="267275" cy="296547"/>
            </a:xfrm>
            <a:custGeom>
              <a:avLst/>
              <a:gdLst>
                <a:gd name="connsiteX0" fmla="*/ 58 w 267275"/>
                <a:gd name="connsiteY0" fmla="*/ 139 h 296547"/>
                <a:gd name="connsiteX1" fmla="*/ 211725 w 267275"/>
                <a:gd name="connsiteY1" fmla="*/ 110206 h 296547"/>
                <a:gd name="connsiteX2" fmla="*/ 266758 w 267275"/>
                <a:gd name="connsiteY2" fmla="*/ 296472 h 296547"/>
                <a:gd name="connsiteX3" fmla="*/ 190558 w 267275"/>
                <a:gd name="connsiteY3" fmla="*/ 131372 h 296547"/>
                <a:gd name="connsiteX4" fmla="*/ 58 w 267275"/>
                <a:gd name="connsiteY4" fmla="*/ 139 h 29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275" h="296547">
                  <a:moveTo>
                    <a:pt x="58" y="139"/>
                  </a:moveTo>
                  <a:cubicBezTo>
                    <a:pt x="3586" y="-3389"/>
                    <a:pt x="167275" y="60817"/>
                    <a:pt x="211725" y="110206"/>
                  </a:cubicBezTo>
                  <a:cubicBezTo>
                    <a:pt x="256175" y="159595"/>
                    <a:pt x="270286" y="292944"/>
                    <a:pt x="266758" y="296472"/>
                  </a:cubicBezTo>
                  <a:cubicBezTo>
                    <a:pt x="263230" y="300000"/>
                    <a:pt x="228658" y="179350"/>
                    <a:pt x="190558" y="131372"/>
                  </a:cubicBezTo>
                  <a:cubicBezTo>
                    <a:pt x="152458" y="83394"/>
                    <a:pt x="-3470" y="3667"/>
                    <a:pt x="58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: 図形 1445">
              <a:extLst>
                <a:ext uri="{FF2B5EF4-FFF2-40B4-BE49-F238E27FC236}">
                  <a16:creationId xmlns:a16="http://schemas.microsoft.com/office/drawing/2014/main" id="{572EA369-FCB4-46CD-A1E1-2E0C2094E3D0}"/>
                </a:ext>
              </a:extLst>
            </p:cNvPr>
            <p:cNvSpPr/>
            <p:nvPr/>
          </p:nvSpPr>
          <p:spPr>
            <a:xfrm>
              <a:off x="8695257" y="3496674"/>
              <a:ext cx="258297" cy="398367"/>
            </a:xfrm>
            <a:custGeom>
              <a:avLst/>
              <a:gdLst>
                <a:gd name="connsiteX0" fmla="*/ 10 w 258297"/>
                <a:gd name="connsiteY0" fmla="*/ 59 h 398367"/>
                <a:gd name="connsiteX1" fmla="*/ 190510 w 258297"/>
                <a:gd name="connsiteY1" fmla="*/ 283693 h 398367"/>
                <a:gd name="connsiteX2" fmla="*/ 258243 w 258297"/>
                <a:gd name="connsiteY2" fmla="*/ 397993 h 398367"/>
                <a:gd name="connsiteX3" fmla="*/ 182043 w 258297"/>
                <a:gd name="connsiteY3" fmla="*/ 309093 h 398367"/>
                <a:gd name="connsiteX4" fmla="*/ 10 w 258297"/>
                <a:gd name="connsiteY4" fmla="*/ 59 h 39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297" h="398367">
                  <a:moveTo>
                    <a:pt x="10" y="59"/>
                  </a:moveTo>
                  <a:cubicBezTo>
                    <a:pt x="1421" y="-4174"/>
                    <a:pt x="147471" y="217371"/>
                    <a:pt x="190510" y="283693"/>
                  </a:cubicBezTo>
                  <a:cubicBezTo>
                    <a:pt x="233549" y="350015"/>
                    <a:pt x="259654" y="393760"/>
                    <a:pt x="258243" y="397993"/>
                  </a:cubicBezTo>
                  <a:cubicBezTo>
                    <a:pt x="256832" y="402226"/>
                    <a:pt x="223671" y="370476"/>
                    <a:pt x="182043" y="309093"/>
                  </a:cubicBezTo>
                  <a:cubicBezTo>
                    <a:pt x="140415" y="247710"/>
                    <a:pt x="-1401" y="4292"/>
                    <a:pt x="10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: 図形 1446">
              <a:extLst>
                <a:ext uri="{FF2B5EF4-FFF2-40B4-BE49-F238E27FC236}">
                  <a16:creationId xmlns:a16="http://schemas.microsoft.com/office/drawing/2014/main" id="{134CAF1D-5141-43B1-917C-16F9467F4157}"/>
                </a:ext>
              </a:extLst>
            </p:cNvPr>
            <p:cNvSpPr/>
            <p:nvPr/>
          </p:nvSpPr>
          <p:spPr>
            <a:xfrm>
              <a:off x="7668911" y="3749520"/>
              <a:ext cx="1199922" cy="354057"/>
            </a:xfrm>
            <a:custGeom>
              <a:avLst/>
              <a:gdLst>
                <a:gd name="connsiteX0" fmla="*/ 35756 w 1199922"/>
                <a:gd name="connsiteY0" fmla="*/ 13913 h 354057"/>
                <a:gd name="connsiteX1" fmla="*/ 90789 w 1199922"/>
                <a:gd name="connsiteY1" fmla="*/ 43547 h 354057"/>
                <a:gd name="connsiteX2" fmla="*/ 691922 w 1199922"/>
                <a:gd name="connsiteY2" fmla="*/ 335647 h 354057"/>
                <a:gd name="connsiteX3" fmla="*/ 801989 w 1199922"/>
                <a:gd name="connsiteY3" fmla="*/ 314480 h 354057"/>
                <a:gd name="connsiteX4" fmla="*/ 958622 w 1199922"/>
                <a:gd name="connsiteY4" fmla="*/ 238280 h 354057"/>
                <a:gd name="connsiteX5" fmla="*/ 1199922 w 1199922"/>
                <a:gd name="connsiteY5" fmla="*/ 140913 h 354057"/>
                <a:gd name="connsiteX6" fmla="*/ 763889 w 1199922"/>
                <a:gd name="connsiteY6" fmla="*/ 314480 h 354057"/>
                <a:gd name="connsiteX7" fmla="*/ 721556 w 1199922"/>
                <a:gd name="connsiteY7" fmla="*/ 306013 h 354057"/>
                <a:gd name="connsiteX8" fmla="*/ 35756 w 1199922"/>
                <a:gd name="connsiteY8" fmla="*/ 13913 h 3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922" h="354057">
                  <a:moveTo>
                    <a:pt x="35756" y="13913"/>
                  </a:moveTo>
                  <a:cubicBezTo>
                    <a:pt x="-69372" y="-29831"/>
                    <a:pt x="90789" y="43547"/>
                    <a:pt x="90789" y="43547"/>
                  </a:cubicBezTo>
                  <a:cubicBezTo>
                    <a:pt x="200150" y="97169"/>
                    <a:pt x="573389" y="290492"/>
                    <a:pt x="691922" y="335647"/>
                  </a:cubicBezTo>
                  <a:cubicBezTo>
                    <a:pt x="810455" y="380802"/>
                    <a:pt x="757539" y="330708"/>
                    <a:pt x="801989" y="314480"/>
                  </a:cubicBezTo>
                  <a:cubicBezTo>
                    <a:pt x="846439" y="298252"/>
                    <a:pt x="892300" y="267208"/>
                    <a:pt x="958622" y="238280"/>
                  </a:cubicBezTo>
                  <a:cubicBezTo>
                    <a:pt x="1024944" y="209352"/>
                    <a:pt x="1199922" y="140913"/>
                    <a:pt x="1199922" y="140913"/>
                  </a:cubicBezTo>
                  <a:cubicBezTo>
                    <a:pt x="1167467" y="153613"/>
                    <a:pt x="843617" y="286963"/>
                    <a:pt x="763889" y="314480"/>
                  </a:cubicBezTo>
                  <a:cubicBezTo>
                    <a:pt x="684161" y="341997"/>
                    <a:pt x="846439" y="352580"/>
                    <a:pt x="721556" y="306013"/>
                  </a:cubicBezTo>
                  <a:cubicBezTo>
                    <a:pt x="596673" y="259446"/>
                    <a:pt x="140884" y="57657"/>
                    <a:pt x="35756" y="139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: 図形 1447">
              <a:extLst>
                <a:ext uri="{FF2B5EF4-FFF2-40B4-BE49-F238E27FC236}">
                  <a16:creationId xmlns:a16="http://schemas.microsoft.com/office/drawing/2014/main" id="{45269C56-753F-4DBF-A638-C77373C5BA3A}"/>
                </a:ext>
              </a:extLst>
            </p:cNvPr>
            <p:cNvSpPr/>
            <p:nvPr/>
          </p:nvSpPr>
          <p:spPr>
            <a:xfrm>
              <a:off x="8418189" y="3923825"/>
              <a:ext cx="540223" cy="191355"/>
            </a:xfrm>
            <a:custGeom>
              <a:avLst/>
              <a:gdLst>
                <a:gd name="connsiteX0" fmla="*/ 539544 w 540223"/>
                <a:gd name="connsiteY0" fmla="*/ 475 h 191355"/>
                <a:gd name="connsiteX1" fmla="*/ 150078 w 540223"/>
                <a:gd name="connsiteY1" fmla="*/ 106308 h 191355"/>
                <a:gd name="connsiteX2" fmla="*/ 1911 w 540223"/>
                <a:gd name="connsiteY2" fmla="*/ 190975 h 191355"/>
                <a:gd name="connsiteX3" fmla="*/ 238978 w 540223"/>
                <a:gd name="connsiteY3" fmla="*/ 72442 h 191355"/>
                <a:gd name="connsiteX4" fmla="*/ 539544 w 540223"/>
                <a:gd name="connsiteY4" fmla="*/ 475 h 19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223" h="191355">
                  <a:moveTo>
                    <a:pt x="539544" y="475"/>
                  </a:moveTo>
                  <a:cubicBezTo>
                    <a:pt x="524727" y="6119"/>
                    <a:pt x="239683" y="74558"/>
                    <a:pt x="150078" y="106308"/>
                  </a:cubicBezTo>
                  <a:cubicBezTo>
                    <a:pt x="60473" y="138058"/>
                    <a:pt x="-12906" y="196619"/>
                    <a:pt x="1911" y="190975"/>
                  </a:cubicBezTo>
                  <a:cubicBezTo>
                    <a:pt x="16728" y="185331"/>
                    <a:pt x="155017" y="104192"/>
                    <a:pt x="238978" y="72442"/>
                  </a:cubicBezTo>
                  <a:cubicBezTo>
                    <a:pt x="322939" y="40692"/>
                    <a:pt x="554361" y="-5169"/>
                    <a:pt x="539544" y="4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: 図形 1448">
              <a:extLst>
                <a:ext uri="{FF2B5EF4-FFF2-40B4-BE49-F238E27FC236}">
                  <a16:creationId xmlns:a16="http://schemas.microsoft.com/office/drawing/2014/main" id="{C959DEBB-3568-4BB0-95BC-BE168EE0672D}"/>
                </a:ext>
              </a:extLst>
            </p:cNvPr>
            <p:cNvSpPr/>
            <p:nvPr/>
          </p:nvSpPr>
          <p:spPr>
            <a:xfrm>
              <a:off x="8712200" y="3487542"/>
              <a:ext cx="466241" cy="415682"/>
            </a:xfrm>
            <a:custGeom>
              <a:avLst/>
              <a:gdLst>
                <a:gd name="connsiteX0" fmla="*/ 0 w 466241"/>
                <a:gd name="connsiteY0" fmla="*/ 30358 h 415682"/>
                <a:gd name="connsiteX1" fmla="*/ 347133 w 466241"/>
                <a:gd name="connsiteY1" fmla="*/ 725 h 415682"/>
                <a:gd name="connsiteX2" fmla="*/ 372533 w 466241"/>
                <a:gd name="connsiteY2" fmla="*/ 64225 h 415682"/>
                <a:gd name="connsiteX3" fmla="*/ 397933 w 466241"/>
                <a:gd name="connsiteY3" fmla="*/ 165825 h 415682"/>
                <a:gd name="connsiteX4" fmla="*/ 321733 w 466241"/>
                <a:gd name="connsiteY4" fmla="*/ 220858 h 415682"/>
                <a:gd name="connsiteX5" fmla="*/ 397933 w 466241"/>
                <a:gd name="connsiteY5" fmla="*/ 284358 h 415682"/>
                <a:gd name="connsiteX6" fmla="*/ 457200 w 466241"/>
                <a:gd name="connsiteY6" fmla="*/ 360558 h 415682"/>
                <a:gd name="connsiteX7" fmla="*/ 194733 w 466241"/>
                <a:gd name="connsiteY7" fmla="*/ 415591 h 415682"/>
                <a:gd name="connsiteX8" fmla="*/ 423333 w 466241"/>
                <a:gd name="connsiteY8" fmla="*/ 347858 h 415682"/>
                <a:gd name="connsiteX9" fmla="*/ 304800 w 466241"/>
                <a:gd name="connsiteY9" fmla="*/ 254725 h 415682"/>
                <a:gd name="connsiteX10" fmla="*/ 364067 w 466241"/>
                <a:gd name="connsiteY10" fmla="*/ 161591 h 415682"/>
                <a:gd name="connsiteX11" fmla="*/ 347133 w 466241"/>
                <a:gd name="connsiteY11" fmla="*/ 38825 h 415682"/>
                <a:gd name="connsiteX12" fmla="*/ 0 w 466241"/>
                <a:gd name="connsiteY12" fmla="*/ 30358 h 41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241" h="415682">
                  <a:moveTo>
                    <a:pt x="0" y="30358"/>
                  </a:moveTo>
                  <a:cubicBezTo>
                    <a:pt x="0" y="24008"/>
                    <a:pt x="285044" y="-4919"/>
                    <a:pt x="347133" y="725"/>
                  </a:cubicBezTo>
                  <a:cubicBezTo>
                    <a:pt x="409222" y="6369"/>
                    <a:pt x="364066" y="36708"/>
                    <a:pt x="372533" y="64225"/>
                  </a:cubicBezTo>
                  <a:cubicBezTo>
                    <a:pt x="381000" y="91742"/>
                    <a:pt x="406400" y="139719"/>
                    <a:pt x="397933" y="165825"/>
                  </a:cubicBezTo>
                  <a:cubicBezTo>
                    <a:pt x="389466" y="191931"/>
                    <a:pt x="321733" y="201103"/>
                    <a:pt x="321733" y="220858"/>
                  </a:cubicBezTo>
                  <a:cubicBezTo>
                    <a:pt x="321733" y="240613"/>
                    <a:pt x="375355" y="261075"/>
                    <a:pt x="397933" y="284358"/>
                  </a:cubicBezTo>
                  <a:cubicBezTo>
                    <a:pt x="420511" y="307641"/>
                    <a:pt x="491067" y="338686"/>
                    <a:pt x="457200" y="360558"/>
                  </a:cubicBezTo>
                  <a:cubicBezTo>
                    <a:pt x="423333" y="382430"/>
                    <a:pt x="200377" y="417708"/>
                    <a:pt x="194733" y="415591"/>
                  </a:cubicBezTo>
                  <a:cubicBezTo>
                    <a:pt x="189089" y="413474"/>
                    <a:pt x="404989" y="374669"/>
                    <a:pt x="423333" y="347858"/>
                  </a:cubicBezTo>
                  <a:cubicBezTo>
                    <a:pt x="441677" y="321047"/>
                    <a:pt x="314678" y="285770"/>
                    <a:pt x="304800" y="254725"/>
                  </a:cubicBezTo>
                  <a:cubicBezTo>
                    <a:pt x="294922" y="223681"/>
                    <a:pt x="357012" y="197574"/>
                    <a:pt x="364067" y="161591"/>
                  </a:cubicBezTo>
                  <a:cubicBezTo>
                    <a:pt x="371123" y="125608"/>
                    <a:pt x="402872" y="62814"/>
                    <a:pt x="347133" y="38825"/>
                  </a:cubicBezTo>
                  <a:cubicBezTo>
                    <a:pt x="291394" y="14836"/>
                    <a:pt x="0" y="36708"/>
                    <a:pt x="0" y="30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: 図形 1449">
              <a:extLst>
                <a:ext uri="{FF2B5EF4-FFF2-40B4-BE49-F238E27FC236}">
                  <a16:creationId xmlns:a16="http://schemas.microsoft.com/office/drawing/2014/main" id="{E866C734-7644-4F07-B332-55845368DC79}"/>
                </a:ext>
              </a:extLst>
            </p:cNvPr>
            <p:cNvSpPr/>
            <p:nvPr/>
          </p:nvSpPr>
          <p:spPr>
            <a:xfrm>
              <a:off x="9092101" y="3435350"/>
              <a:ext cx="548442" cy="317500"/>
            </a:xfrm>
            <a:custGeom>
              <a:avLst/>
              <a:gdLst>
                <a:gd name="connsiteX0" fmla="*/ 1099 w 548442"/>
                <a:gd name="connsiteY0" fmla="*/ 0 h 317500"/>
                <a:gd name="connsiteX1" fmla="*/ 236049 w 548442"/>
                <a:gd name="connsiteY1" fmla="*/ 234950 h 317500"/>
                <a:gd name="connsiteX2" fmla="*/ 547199 w 548442"/>
                <a:gd name="connsiteY2" fmla="*/ 317500 h 317500"/>
                <a:gd name="connsiteX3" fmla="*/ 331299 w 548442"/>
                <a:gd name="connsiteY3" fmla="*/ 234950 h 317500"/>
                <a:gd name="connsiteX4" fmla="*/ 1099 w 548442"/>
                <a:gd name="connsiteY4" fmla="*/ 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442" h="317500">
                  <a:moveTo>
                    <a:pt x="1099" y="0"/>
                  </a:moveTo>
                  <a:cubicBezTo>
                    <a:pt x="-14776" y="0"/>
                    <a:pt x="145032" y="182033"/>
                    <a:pt x="236049" y="234950"/>
                  </a:cubicBezTo>
                  <a:cubicBezTo>
                    <a:pt x="327066" y="287867"/>
                    <a:pt x="531324" y="317500"/>
                    <a:pt x="547199" y="317500"/>
                  </a:cubicBezTo>
                  <a:cubicBezTo>
                    <a:pt x="563074" y="317500"/>
                    <a:pt x="423374" y="281517"/>
                    <a:pt x="331299" y="234950"/>
                  </a:cubicBezTo>
                  <a:cubicBezTo>
                    <a:pt x="239224" y="188383"/>
                    <a:pt x="16974" y="0"/>
                    <a:pt x="109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: 図形 1450">
              <a:extLst>
                <a:ext uri="{FF2B5EF4-FFF2-40B4-BE49-F238E27FC236}">
                  <a16:creationId xmlns:a16="http://schemas.microsoft.com/office/drawing/2014/main" id="{02B17D3C-77D5-40FC-BF4A-9B6E85228E5E}"/>
                </a:ext>
              </a:extLst>
            </p:cNvPr>
            <p:cNvSpPr/>
            <p:nvPr/>
          </p:nvSpPr>
          <p:spPr>
            <a:xfrm>
              <a:off x="9132426" y="3670122"/>
              <a:ext cx="488357" cy="203554"/>
            </a:xfrm>
            <a:custGeom>
              <a:avLst/>
              <a:gdLst>
                <a:gd name="connsiteX0" fmla="*/ 5224 w 488357"/>
                <a:gd name="connsiteY0" fmla="*/ 203378 h 203554"/>
                <a:gd name="connsiteX1" fmla="*/ 81424 w 488357"/>
                <a:gd name="connsiteY1" fmla="*/ 178 h 203554"/>
                <a:gd name="connsiteX2" fmla="*/ 487824 w 488357"/>
                <a:gd name="connsiteY2" fmla="*/ 165278 h 203554"/>
                <a:gd name="connsiteX3" fmla="*/ 163974 w 488357"/>
                <a:gd name="connsiteY3" fmla="*/ 38278 h 203554"/>
                <a:gd name="connsiteX4" fmla="*/ 5224 w 488357"/>
                <a:gd name="connsiteY4" fmla="*/ 203378 h 203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357" h="203554">
                  <a:moveTo>
                    <a:pt x="5224" y="203378"/>
                  </a:moveTo>
                  <a:cubicBezTo>
                    <a:pt x="-8534" y="197028"/>
                    <a:pt x="991" y="6528"/>
                    <a:pt x="81424" y="178"/>
                  </a:cubicBezTo>
                  <a:cubicBezTo>
                    <a:pt x="161857" y="-6172"/>
                    <a:pt x="474066" y="158928"/>
                    <a:pt x="487824" y="165278"/>
                  </a:cubicBezTo>
                  <a:cubicBezTo>
                    <a:pt x="501582" y="171628"/>
                    <a:pt x="245466" y="34045"/>
                    <a:pt x="163974" y="38278"/>
                  </a:cubicBezTo>
                  <a:cubicBezTo>
                    <a:pt x="82482" y="42511"/>
                    <a:pt x="18982" y="209728"/>
                    <a:pt x="5224" y="203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: 図形 1451">
              <a:extLst>
                <a:ext uri="{FF2B5EF4-FFF2-40B4-BE49-F238E27FC236}">
                  <a16:creationId xmlns:a16="http://schemas.microsoft.com/office/drawing/2014/main" id="{4FE07F2E-38F4-49BB-9AFE-FFE643A2ED8A}"/>
                </a:ext>
              </a:extLst>
            </p:cNvPr>
            <p:cNvSpPr/>
            <p:nvPr/>
          </p:nvSpPr>
          <p:spPr>
            <a:xfrm>
              <a:off x="6505466" y="3508366"/>
              <a:ext cx="1159669" cy="2420418"/>
            </a:xfrm>
            <a:custGeom>
              <a:avLst/>
              <a:gdLst>
                <a:gd name="connsiteX0" fmla="*/ 7094 w 1159669"/>
                <a:gd name="connsiteY0" fmla="*/ 17154 h 2420418"/>
                <a:gd name="connsiteX1" fmla="*/ 540494 w 1159669"/>
                <a:gd name="connsiteY1" fmla="*/ 1566554 h 2420418"/>
                <a:gd name="connsiteX2" fmla="*/ 1145014 w 1159669"/>
                <a:gd name="connsiteY2" fmla="*/ 2399674 h 2420418"/>
                <a:gd name="connsiteX3" fmla="*/ 936734 w 1159669"/>
                <a:gd name="connsiteY3" fmla="*/ 2115194 h 2420418"/>
                <a:gd name="connsiteX4" fmla="*/ 535414 w 1159669"/>
                <a:gd name="connsiteY4" fmla="*/ 1536074 h 2420418"/>
                <a:gd name="connsiteX5" fmla="*/ 250934 w 1159669"/>
                <a:gd name="connsiteY5" fmla="*/ 784234 h 2420418"/>
                <a:gd name="connsiteX6" fmla="*/ 7094 w 1159669"/>
                <a:gd name="connsiteY6" fmla="*/ 17154 h 24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669" h="2420418">
                  <a:moveTo>
                    <a:pt x="7094" y="17154"/>
                  </a:moveTo>
                  <a:cubicBezTo>
                    <a:pt x="55354" y="147541"/>
                    <a:pt x="350841" y="1169467"/>
                    <a:pt x="540494" y="1566554"/>
                  </a:cubicBezTo>
                  <a:cubicBezTo>
                    <a:pt x="730147" y="1963641"/>
                    <a:pt x="1078974" y="2308234"/>
                    <a:pt x="1145014" y="2399674"/>
                  </a:cubicBezTo>
                  <a:cubicBezTo>
                    <a:pt x="1211054" y="2491114"/>
                    <a:pt x="1038334" y="2259127"/>
                    <a:pt x="936734" y="2115194"/>
                  </a:cubicBezTo>
                  <a:cubicBezTo>
                    <a:pt x="835134" y="1971261"/>
                    <a:pt x="649714" y="1757901"/>
                    <a:pt x="535414" y="1536074"/>
                  </a:cubicBezTo>
                  <a:cubicBezTo>
                    <a:pt x="421114" y="1314247"/>
                    <a:pt x="332214" y="1034001"/>
                    <a:pt x="250934" y="784234"/>
                  </a:cubicBezTo>
                  <a:cubicBezTo>
                    <a:pt x="169654" y="534467"/>
                    <a:pt x="-41166" y="-113233"/>
                    <a:pt x="7094" y="171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: 図形 1452">
              <a:extLst>
                <a:ext uri="{FF2B5EF4-FFF2-40B4-BE49-F238E27FC236}">
                  <a16:creationId xmlns:a16="http://schemas.microsoft.com/office/drawing/2014/main" id="{457578CD-EE2F-458F-8D62-401058642F8A}"/>
                </a:ext>
              </a:extLst>
            </p:cNvPr>
            <p:cNvSpPr/>
            <p:nvPr/>
          </p:nvSpPr>
          <p:spPr>
            <a:xfrm>
              <a:off x="6496186" y="3503959"/>
              <a:ext cx="497351" cy="1457237"/>
            </a:xfrm>
            <a:custGeom>
              <a:avLst/>
              <a:gdLst>
                <a:gd name="connsiteX0" fmla="*/ 11294 w 497351"/>
                <a:gd name="connsiteY0" fmla="*/ 21561 h 1457237"/>
                <a:gd name="connsiteX1" fmla="*/ 483734 w 497351"/>
                <a:gd name="connsiteY1" fmla="*/ 1408401 h 1457237"/>
                <a:gd name="connsiteX2" fmla="*/ 351654 w 497351"/>
                <a:gd name="connsiteY2" fmla="*/ 1093441 h 1457237"/>
                <a:gd name="connsiteX3" fmla="*/ 163694 w 497351"/>
                <a:gd name="connsiteY3" fmla="*/ 600681 h 1457237"/>
                <a:gd name="connsiteX4" fmla="*/ 11294 w 497351"/>
                <a:gd name="connsiteY4" fmla="*/ 21561 h 14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351" h="1457237">
                  <a:moveTo>
                    <a:pt x="11294" y="21561"/>
                  </a:moveTo>
                  <a:cubicBezTo>
                    <a:pt x="64634" y="156181"/>
                    <a:pt x="427007" y="1229754"/>
                    <a:pt x="483734" y="1408401"/>
                  </a:cubicBezTo>
                  <a:cubicBezTo>
                    <a:pt x="540461" y="1587048"/>
                    <a:pt x="404994" y="1228061"/>
                    <a:pt x="351654" y="1093441"/>
                  </a:cubicBezTo>
                  <a:cubicBezTo>
                    <a:pt x="298314" y="958821"/>
                    <a:pt x="219574" y="781868"/>
                    <a:pt x="163694" y="600681"/>
                  </a:cubicBezTo>
                  <a:cubicBezTo>
                    <a:pt x="107814" y="419494"/>
                    <a:pt x="-42046" y="-113059"/>
                    <a:pt x="11294" y="215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: 図形 1453">
              <a:extLst>
                <a:ext uri="{FF2B5EF4-FFF2-40B4-BE49-F238E27FC236}">
                  <a16:creationId xmlns:a16="http://schemas.microsoft.com/office/drawing/2014/main" id="{DEDC0482-7271-416E-9231-0CE6F3B31DF8}"/>
                </a:ext>
              </a:extLst>
            </p:cNvPr>
            <p:cNvSpPr/>
            <p:nvPr/>
          </p:nvSpPr>
          <p:spPr>
            <a:xfrm>
              <a:off x="7654783" y="5810444"/>
              <a:ext cx="1268201" cy="519242"/>
            </a:xfrm>
            <a:custGeom>
              <a:avLst/>
              <a:gdLst>
                <a:gd name="connsiteX0" fmla="*/ 777 w 1268201"/>
                <a:gd name="connsiteY0" fmla="*/ 87436 h 519242"/>
                <a:gd name="connsiteX1" fmla="*/ 264937 w 1268201"/>
                <a:gd name="connsiteY1" fmla="*/ 51876 h 519242"/>
                <a:gd name="connsiteX2" fmla="*/ 610377 w 1268201"/>
                <a:gd name="connsiteY2" fmla="*/ 112836 h 519242"/>
                <a:gd name="connsiteX3" fmla="*/ 1016777 w 1268201"/>
                <a:gd name="connsiteY3" fmla="*/ 376996 h 519242"/>
                <a:gd name="connsiteX4" fmla="*/ 1265697 w 1268201"/>
                <a:gd name="connsiteY4" fmla="*/ 519236 h 519242"/>
                <a:gd name="connsiteX5" fmla="*/ 1118377 w 1268201"/>
                <a:gd name="connsiteY5" fmla="*/ 382076 h 519242"/>
                <a:gd name="connsiteX6" fmla="*/ 706897 w 1268201"/>
                <a:gd name="connsiteY6" fmla="*/ 148396 h 519242"/>
                <a:gd name="connsiteX7" fmla="*/ 203977 w 1268201"/>
                <a:gd name="connsiteY7" fmla="*/ 1076 h 519242"/>
                <a:gd name="connsiteX8" fmla="*/ 777 w 1268201"/>
                <a:gd name="connsiteY8" fmla="*/ 87436 h 5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8201" h="519242">
                  <a:moveTo>
                    <a:pt x="777" y="87436"/>
                  </a:moveTo>
                  <a:cubicBezTo>
                    <a:pt x="10937" y="95903"/>
                    <a:pt x="163337" y="47643"/>
                    <a:pt x="264937" y="51876"/>
                  </a:cubicBezTo>
                  <a:cubicBezTo>
                    <a:pt x="366537" y="56109"/>
                    <a:pt x="485070" y="58649"/>
                    <a:pt x="610377" y="112836"/>
                  </a:cubicBezTo>
                  <a:cubicBezTo>
                    <a:pt x="735684" y="167023"/>
                    <a:pt x="907557" y="309263"/>
                    <a:pt x="1016777" y="376996"/>
                  </a:cubicBezTo>
                  <a:cubicBezTo>
                    <a:pt x="1125997" y="444729"/>
                    <a:pt x="1248764" y="518389"/>
                    <a:pt x="1265697" y="519236"/>
                  </a:cubicBezTo>
                  <a:cubicBezTo>
                    <a:pt x="1282630" y="520083"/>
                    <a:pt x="1211510" y="443883"/>
                    <a:pt x="1118377" y="382076"/>
                  </a:cubicBezTo>
                  <a:cubicBezTo>
                    <a:pt x="1025244" y="320269"/>
                    <a:pt x="859297" y="211896"/>
                    <a:pt x="706897" y="148396"/>
                  </a:cubicBezTo>
                  <a:cubicBezTo>
                    <a:pt x="554497" y="84896"/>
                    <a:pt x="326744" y="12929"/>
                    <a:pt x="203977" y="1076"/>
                  </a:cubicBezTo>
                  <a:cubicBezTo>
                    <a:pt x="81210" y="-10777"/>
                    <a:pt x="-9383" y="78969"/>
                    <a:pt x="777" y="87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: 図形 1454">
              <a:extLst>
                <a:ext uri="{FF2B5EF4-FFF2-40B4-BE49-F238E27FC236}">
                  <a16:creationId xmlns:a16="http://schemas.microsoft.com/office/drawing/2014/main" id="{8C4E58B8-D129-442D-A5E1-7300565A9C65}"/>
                </a:ext>
              </a:extLst>
            </p:cNvPr>
            <p:cNvSpPr/>
            <p:nvPr/>
          </p:nvSpPr>
          <p:spPr>
            <a:xfrm>
              <a:off x="6527767" y="3515697"/>
              <a:ext cx="869341" cy="936129"/>
            </a:xfrm>
            <a:custGeom>
              <a:avLst/>
              <a:gdLst>
                <a:gd name="connsiteX0" fmla="*/ 33 w 869341"/>
                <a:gd name="connsiteY0" fmla="*/ 86 h 936129"/>
                <a:gd name="connsiteX1" fmla="*/ 787433 w 869341"/>
                <a:gd name="connsiteY1" fmla="*/ 855220 h 936129"/>
                <a:gd name="connsiteX2" fmla="*/ 755683 w 869341"/>
                <a:gd name="connsiteY2" fmla="*/ 802303 h 936129"/>
                <a:gd name="connsiteX3" fmla="*/ 33 w 869341"/>
                <a:gd name="connsiteY3" fmla="*/ 86 h 93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9341" h="936129">
                  <a:moveTo>
                    <a:pt x="33" y="86"/>
                  </a:moveTo>
                  <a:cubicBezTo>
                    <a:pt x="5325" y="8905"/>
                    <a:pt x="661491" y="721517"/>
                    <a:pt x="787433" y="855220"/>
                  </a:cubicBezTo>
                  <a:cubicBezTo>
                    <a:pt x="913375" y="988923"/>
                    <a:pt x="887269" y="946942"/>
                    <a:pt x="755683" y="802303"/>
                  </a:cubicBezTo>
                  <a:cubicBezTo>
                    <a:pt x="624097" y="657664"/>
                    <a:pt x="-5259" y="-8733"/>
                    <a:pt x="33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: 図形 1455">
              <a:extLst>
                <a:ext uri="{FF2B5EF4-FFF2-40B4-BE49-F238E27FC236}">
                  <a16:creationId xmlns:a16="http://schemas.microsoft.com/office/drawing/2014/main" id="{64EEAB1A-FF18-433F-9134-286547767724}"/>
                </a:ext>
              </a:extLst>
            </p:cNvPr>
            <p:cNvSpPr/>
            <p:nvPr/>
          </p:nvSpPr>
          <p:spPr>
            <a:xfrm>
              <a:off x="6561667" y="3458633"/>
              <a:ext cx="1013883" cy="1075267"/>
            </a:xfrm>
            <a:custGeom>
              <a:avLst/>
              <a:gdLst>
                <a:gd name="connsiteX0" fmla="*/ 0 w 1013883"/>
                <a:gd name="connsiteY0" fmla="*/ 0 h 1075267"/>
                <a:gd name="connsiteX1" fmla="*/ 1013883 w 1013883"/>
                <a:gd name="connsiteY1" fmla="*/ 1075267 h 1075267"/>
                <a:gd name="connsiteX2" fmla="*/ 939800 w 1013883"/>
                <a:gd name="connsiteY2" fmla="*/ 996950 h 1075267"/>
                <a:gd name="connsiteX3" fmla="*/ 220133 w 1013883"/>
                <a:gd name="connsiteY3" fmla="*/ 194734 h 1075267"/>
                <a:gd name="connsiteX4" fmla="*/ 0 w 1013883"/>
                <a:gd name="connsiteY4" fmla="*/ 0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883" h="1075267">
                  <a:moveTo>
                    <a:pt x="0" y="0"/>
                  </a:moveTo>
                  <a:lnTo>
                    <a:pt x="1013883" y="1075267"/>
                  </a:lnTo>
                  <a:lnTo>
                    <a:pt x="939800" y="996950"/>
                  </a:lnTo>
                  <a:lnTo>
                    <a:pt x="220133" y="194734"/>
                  </a:lnTo>
                  <a:cubicBezTo>
                    <a:pt x="65264" y="27517"/>
                    <a:pt x="37923" y="10583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: 図形 1456">
              <a:extLst>
                <a:ext uri="{FF2B5EF4-FFF2-40B4-BE49-F238E27FC236}">
                  <a16:creationId xmlns:a16="http://schemas.microsoft.com/office/drawing/2014/main" id="{30CA43B3-9462-437D-A209-BD054FE4D025}"/>
                </a:ext>
              </a:extLst>
            </p:cNvPr>
            <p:cNvSpPr/>
            <p:nvPr/>
          </p:nvSpPr>
          <p:spPr>
            <a:xfrm>
              <a:off x="7371085" y="4423546"/>
              <a:ext cx="549842" cy="647522"/>
            </a:xfrm>
            <a:custGeom>
              <a:avLst/>
              <a:gdLst>
                <a:gd name="connsiteX0" fmla="*/ 3382 w 549842"/>
                <a:gd name="connsiteY0" fmla="*/ 6637 h 647522"/>
                <a:gd name="connsiteX1" fmla="*/ 536782 w 549842"/>
                <a:gd name="connsiteY1" fmla="*/ 631054 h 647522"/>
                <a:gd name="connsiteX2" fmla="*/ 380148 w 549842"/>
                <a:gd name="connsiteY2" fmla="*/ 453254 h 647522"/>
                <a:gd name="connsiteX3" fmla="*/ 312415 w 549842"/>
                <a:gd name="connsiteY3" fmla="*/ 311437 h 647522"/>
                <a:gd name="connsiteX4" fmla="*/ 3382 w 549842"/>
                <a:gd name="connsiteY4" fmla="*/ 6637 h 64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842" h="647522">
                  <a:moveTo>
                    <a:pt x="3382" y="6637"/>
                  </a:moveTo>
                  <a:cubicBezTo>
                    <a:pt x="40776" y="59906"/>
                    <a:pt x="473988" y="556618"/>
                    <a:pt x="536782" y="631054"/>
                  </a:cubicBezTo>
                  <a:cubicBezTo>
                    <a:pt x="599576" y="705490"/>
                    <a:pt x="417542" y="506523"/>
                    <a:pt x="380148" y="453254"/>
                  </a:cubicBezTo>
                  <a:cubicBezTo>
                    <a:pt x="342754" y="399985"/>
                    <a:pt x="375209" y="386932"/>
                    <a:pt x="312415" y="311437"/>
                  </a:cubicBezTo>
                  <a:cubicBezTo>
                    <a:pt x="249621" y="235942"/>
                    <a:pt x="-34012" y="-46632"/>
                    <a:pt x="3382" y="6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: 図形 1457">
              <a:extLst>
                <a:ext uri="{FF2B5EF4-FFF2-40B4-BE49-F238E27FC236}">
                  <a16:creationId xmlns:a16="http://schemas.microsoft.com/office/drawing/2014/main" id="{832EEBF2-AC81-4309-ACF3-13AC52403B6C}"/>
                </a:ext>
              </a:extLst>
            </p:cNvPr>
            <p:cNvSpPr/>
            <p:nvPr/>
          </p:nvSpPr>
          <p:spPr>
            <a:xfrm>
              <a:off x="7449743" y="4392091"/>
              <a:ext cx="821405" cy="955244"/>
            </a:xfrm>
            <a:custGeom>
              <a:avLst/>
              <a:gdLst>
                <a:gd name="connsiteX0" fmla="*/ 5157 w 821405"/>
                <a:gd name="connsiteY0" fmla="*/ 8459 h 955244"/>
                <a:gd name="connsiteX1" fmla="*/ 773507 w 821405"/>
                <a:gd name="connsiteY1" fmla="*/ 901692 h 955244"/>
                <a:gd name="connsiteX2" fmla="*/ 735407 w 821405"/>
                <a:gd name="connsiteY2" fmla="*/ 848776 h 955244"/>
                <a:gd name="connsiteX3" fmla="*/ 697307 w 821405"/>
                <a:gd name="connsiteY3" fmla="*/ 806442 h 955244"/>
                <a:gd name="connsiteX4" fmla="*/ 449657 w 821405"/>
                <a:gd name="connsiteY4" fmla="*/ 472009 h 955244"/>
                <a:gd name="connsiteX5" fmla="*/ 5157 w 821405"/>
                <a:gd name="connsiteY5" fmla="*/ 8459 h 95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405" h="955244">
                  <a:moveTo>
                    <a:pt x="5157" y="8459"/>
                  </a:moveTo>
                  <a:cubicBezTo>
                    <a:pt x="59132" y="80073"/>
                    <a:pt x="651799" y="761639"/>
                    <a:pt x="773507" y="901692"/>
                  </a:cubicBezTo>
                  <a:cubicBezTo>
                    <a:pt x="895215" y="1041745"/>
                    <a:pt x="748107" y="864651"/>
                    <a:pt x="735407" y="848776"/>
                  </a:cubicBezTo>
                  <a:cubicBezTo>
                    <a:pt x="722707" y="832901"/>
                    <a:pt x="744932" y="869236"/>
                    <a:pt x="697307" y="806442"/>
                  </a:cubicBezTo>
                  <a:cubicBezTo>
                    <a:pt x="649682" y="743648"/>
                    <a:pt x="563251" y="604301"/>
                    <a:pt x="449657" y="472009"/>
                  </a:cubicBezTo>
                  <a:cubicBezTo>
                    <a:pt x="336063" y="339717"/>
                    <a:pt x="-48818" y="-63155"/>
                    <a:pt x="5157" y="8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: 図形 1458">
              <a:extLst>
                <a:ext uri="{FF2B5EF4-FFF2-40B4-BE49-F238E27FC236}">
                  <a16:creationId xmlns:a16="http://schemas.microsoft.com/office/drawing/2014/main" id="{2715ABE6-B38C-4A57-A277-22D5DBA509C3}"/>
                </a:ext>
              </a:extLst>
            </p:cNvPr>
            <p:cNvSpPr/>
            <p:nvPr/>
          </p:nvSpPr>
          <p:spPr>
            <a:xfrm>
              <a:off x="9262264" y="5705549"/>
              <a:ext cx="383984" cy="334486"/>
            </a:xfrm>
            <a:custGeom>
              <a:avLst/>
              <a:gdLst>
                <a:gd name="connsiteX0" fmla="*/ 383386 w 383984"/>
                <a:gd name="connsiteY0" fmla="*/ 984 h 334486"/>
                <a:gd name="connsiteX1" fmla="*/ 15086 w 383984"/>
                <a:gd name="connsiteY1" fmla="*/ 324834 h 334486"/>
                <a:gd name="connsiteX2" fmla="*/ 99753 w 383984"/>
                <a:gd name="connsiteY2" fmla="*/ 227468 h 334486"/>
                <a:gd name="connsiteX3" fmla="*/ 383386 w 383984"/>
                <a:gd name="connsiteY3" fmla="*/ 984 h 33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984" h="334486">
                  <a:moveTo>
                    <a:pt x="383386" y="984"/>
                  </a:moveTo>
                  <a:cubicBezTo>
                    <a:pt x="369275" y="17212"/>
                    <a:pt x="62358" y="287087"/>
                    <a:pt x="15086" y="324834"/>
                  </a:cubicBezTo>
                  <a:cubicBezTo>
                    <a:pt x="-32186" y="362581"/>
                    <a:pt x="41545" y="281090"/>
                    <a:pt x="99753" y="227468"/>
                  </a:cubicBezTo>
                  <a:cubicBezTo>
                    <a:pt x="157961" y="173846"/>
                    <a:pt x="397497" y="-15244"/>
                    <a:pt x="383386" y="9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: 図形 1459">
              <a:extLst>
                <a:ext uri="{FF2B5EF4-FFF2-40B4-BE49-F238E27FC236}">
                  <a16:creationId xmlns:a16="http://schemas.microsoft.com/office/drawing/2014/main" id="{3859DE09-5DE3-431D-AA08-43DDC50026F3}"/>
                </a:ext>
              </a:extLst>
            </p:cNvPr>
            <p:cNvSpPr/>
            <p:nvPr/>
          </p:nvSpPr>
          <p:spPr>
            <a:xfrm>
              <a:off x="9172082" y="5733378"/>
              <a:ext cx="474130" cy="364101"/>
            </a:xfrm>
            <a:custGeom>
              <a:avLst/>
              <a:gdLst>
                <a:gd name="connsiteX0" fmla="*/ 340218 w 474130"/>
                <a:gd name="connsiteY0" fmla="*/ 7022 h 364101"/>
                <a:gd name="connsiteX1" fmla="*/ 26951 w 474130"/>
                <a:gd name="connsiteY1" fmla="*/ 347805 h 364101"/>
                <a:gd name="connsiteX2" fmla="*/ 67168 w 474130"/>
                <a:gd name="connsiteY2" fmla="*/ 309705 h 364101"/>
                <a:gd name="connsiteX3" fmla="*/ 473568 w 474130"/>
                <a:gd name="connsiteY3" fmla="*/ 309705 h 364101"/>
                <a:gd name="connsiteX4" fmla="*/ 153951 w 474130"/>
                <a:gd name="connsiteY4" fmla="*/ 290655 h 364101"/>
                <a:gd name="connsiteX5" fmla="*/ 81985 w 474130"/>
                <a:gd name="connsiteY5" fmla="*/ 273722 h 364101"/>
                <a:gd name="connsiteX6" fmla="*/ 206868 w 474130"/>
                <a:gd name="connsiteY6" fmla="*/ 129789 h 364101"/>
                <a:gd name="connsiteX7" fmla="*/ 340218 w 474130"/>
                <a:gd name="connsiteY7" fmla="*/ 7022 h 36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4130" h="364101">
                  <a:moveTo>
                    <a:pt x="340218" y="7022"/>
                  </a:moveTo>
                  <a:cubicBezTo>
                    <a:pt x="310232" y="43358"/>
                    <a:pt x="72459" y="297358"/>
                    <a:pt x="26951" y="347805"/>
                  </a:cubicBezTo>
                  <a:cubicBezTo>
                    <a:pt x="-18557" y="398252"/>
                    <a:pt x="-7268" y="316055"/>
                    <a:pt x="67168" y="309705"/>
                  </a:cubicBezTo>
                  <a:cubicBezTo>
                    <a:pt x="141604" y="303355"/>
                    <a:pt x="459104" y="312880"/>
                    <a:pt x="473568" y="309705"/>
                  </a:cubicBezTo>
                  <a:cubicBezTo>
                    <a:pt x="488032" y="306530"/>
                    <a:pt x="219215" y="296652"/>
                    <a:pt x="153951" y="290655"/>
                  </a:cubicBezTo>
                  <a:cubicBezTo>
                    <a:pt x="88687" y="284658"/>
                    <a:pt x="73165" y="300533"/>
                    <a:pt x="81985" y="273722"/>
                  </a:cubicBezTo>
                  <a:cubicBezTo>
                    <a:pt x="90805" y="246911"/>
                    <a:pt x="167004" y="174592"/>
                    <a:pt x="206868" y="129789"/>
                  </a:cubicBezTo>
                  <a:cubicBezTo>
                    <a:pt x="246732" y="84986"/>
                    <a:pt x="370204" y="-29314"/>
                    <a:pt x="340218" y="70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: 図形 1460">
              <a:extLst>
                <a:ext uri="{FF2B5EF4-FFF2-40B4-BE49-F238E27FC236}">
                  <a16:creationId xmlns:a16="http://schemas.microsoft.com/office/drawing/2014/main" id="{D3806C32-8E73-4E99-8CBD-35E4401D4DC5}"/>
                </a:ext>
              </a:extLst>
            </p:cNvPr>
            <p:cNvSpPr/>
            <p:nvPr/>
          </p:nvSpPr>
          <p:spPr>
            <a:xfrm>
              <a:off x="9219594" y="6068259"/>
              <a:ext cx="450071" cy="34213"/>
            </a:xfrm>
            <a:custGeom>
              <a:avLst/>
              <a:gdLst>
                <a:gd name="connsiteX0" fmla="*/ 606 w 450071"/>
                <a:gd name="connsiteY0" fmla="*/ 17158 h 34213"/>
                <a:gd name="connsiteX1" fmla="*/ 271539 w 450071"/>
                <a:gd name="connsiteY1" fmla="*/ 34091 h 34213"/>
                <a:gd name="connsiteX2" fmla="*/ 449339 w 450071"/>
                <a:gd name="connsiteY2" fmla="*/ 23508 h 34213"/>
                <a:gd name="connsiteX3" fmla="*/ 205923 w 450071"/>
                <a:gd name="connsiteY3" fmla="*/ 224 h 34213"/>
                <a:gd name="connsiteX4" fmla="*/ 606 w 450071"/>
                <a:gd name="connsiteY4" fmla="*/ 17158 h 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071" h="34213">
                  <a:moveTo>
                    <a:pt x="606" y="17158"/>
                  </a:moveTo>
                  <a:cubicBezTo>
                    <a:pt x="11542" y="22802"/>
                    <a:pt x="196750" y="33033"/>
                    <a:pt x="271539" y="34091"/>
                  </a:cubicBezTo>
                  <a:cubicBezTo>
                    <a:pt x="346328" y="35149"/>
                    <a:pt x="460275" y="29152"/>
                    <a:pt x="449339" y="23508"/>
                  </a:cubicBezTo>
                  <a:cubicBezTo>
                    <a:pt x="438403" y="17864"/>
                    <a:pt x="282476" y="2341"/>
                    <a:pt x="205923" y="224"/>
                  </a:cubicBezTo>
                  <a:cubicBezTo>
                    <a:pt x="129370" y="-1893"/>
                    <a:pt x="-10330" y="11514"/>
                    <a:pt x="606" y="17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: 図形 1461">
              <a:extLst>
                <a:ext uri="{FF2B5EF4-FFF2-40B4-BE49-F238E27FC236}">
                  <a16:creationId xmlns:a16="http://schemas.microsoft.com/office/drawing/2014/main" id="{49C91199-C797-4C7C-9F3B-531FF43451E0}"/>
                </a:ext>
              </a:extLst>
            </p:cNvPr>
            <p:cNvSpPr/>
            <p:nvPr/>
          </p:nvSpPr>
          <p:spPr>
            <a:xfrm>
              <a:off x="983086" y="1438950"/>
              <a:ext cx="519398" cy="1177085"/>
            </a:xfrm>
            <a:custGeom>
              <a:avLst/>
              <a:gdLst>
                <a:gd name="connsiteX0" fmla="*/ 7514 w 519398"/>
                <a:gd name="connsiteY0" fmla="*/ 34250 h 1177085"/>
                <a:gd name="connsiteX1" fmla="*/ 481647 w 519398"/>
                <a:gd name="connsiteY1" fmla="*/ 1067183 h 1177085"/>
                <a:gd name="connsiteX2" fmla="*/ 485881 w 519398"/>
                <a:gd name="connsiteY2" fmla="*/ 1139150 h 1177085"/>
                <a:gd name="connsiteX3" fmla="*/ 452014 w 519398"/>
                <a:gd name="connsiteY3" fmla="*/ 995217 h 1177085"/>
                <a:gd name="connsiteX4" fmla="*/ 388514 w 519398"/>
                <a:gd name="connsiteY4" fmla="*/ 847050 h 1177085"/>
                <a:gd name="connsiteX5" fmla="*/ 202247 w 519398"/>
                <a:gd name="connsiteY5" fmla="*/ 305183 h 1177085"/>
                <a:gd name="connsiteX6" fmla="*/ 7514 w 519398"/>
                <a:gd name="connsiteY6" fmla="*/ 34250 h 117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398" h="1177085">
                  <a:moveTo>
                    <a:pt x="7514" y="34250"/>
                  </a:moveTo>
                  <a:cubicBezTo>
                    <a:pt x="54081" y="161250"/>
                    <a:pt x="401919" y="883033"/>
                    <a:pt x="481647" y="1067183"/>
                  </a:cubicBezTo>
                  <a:cubicBezTo>
                    <a:pt x="561375" y="1251333"/>
                    <a:pt x="490820" y="1151144"/>
                    <a:pt x="485881" y="1139150"/>
                  </a:cubicBezTo>
                  <a:cubicBezTo>
                    <a:pt x="480942" y="1127156"/>
                    <a:pt x="468242" y="1043900"/>
                    <a:pt x="452014" y="995217"/>
                  </a:cubicBezTo>
                  <a:cubicBezTo>
                    <a:pt x="435786" y="946534"/>
                    <a:pt x="430142" y="962056"/>
                    <a:pt x="388514" y="847050"/>
                  </a:cubicBezTo>
                  <a:cubicBezTo>
                    <a:pt x="346886" y="732044"/>
                    <a:pt x="260808" y="446294"/>
                    <a:pt x="202247" y="305183"/>
                  </a:cubicBezTo>
                  <a:cubicBezTo>
                    <a:pt x="143686" y="164072"/>
                    <a:pt x="-39053" y="-92750"/>
                    <a:pt x="7514" y="34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: 図形 1462">
              <a:extLst>
                <a:ext uri="{FF2B5EF4-FFF2-40B4-BE49-F238E27FC236}">
                  <a16:creationId xmlns:a16="http://schemas.microsoft.com/office/drawing/2014/main" id="{86F2E218-DC43-4E02-A9DD-5A801E91A265}"/>
                </a:ext>
              </a:extLst>
            </p:cNvPr>
            <p:cNvSpPr/>
            <p:nvPr/>
          </p:nvSpPr>
          <p:spPr>
            <a:xfrm>
              <a:off x="-63500" y="2235200"/>
              <a:ext cx="1530263" cy="347144"/>
            </a:xfrm>
            <a:custGeom>
              <a:avLst/>
              <a:gdLst>
                <a:gd name="connsiteX0" fmla="*/ 0 w 1530263"/>
                <a:gd name="connsiteY0" fmla="*/ 0 h 347144"/>
                <a:gd name="connsiteX1" fmla="*/ 88900 w 1530263"/>
                <a:gd name="connsiteY1" fmla="*/ 25400 h 347144"/>
                <a:gd name="connsiteX2" fmla="*/ 1206500 w 1530263"/>
                <a:gd name="connsiteY2" fmla="*/ 283633 h 347144"/>
                <a:gd name="connsiteX3" fmla="*/ 1528233 w 1530263"/>
                <a:gd name="connsiteY3" fmla="*/ 347133 h 347144"/>
                <a:gd name="connsiteX4" fmla="*/ 1320800 w 1530263"/>
                <a:gd name="connsiteY4" fmla="*/ 287867 h 347144"/>
                <a:gd name="connsiteX5" fmla="*/ 880533 w 1530263"/>
                <a:gd name="connsiteY5" fmla="*/ 186267 h 347144"/>
                <a:gd name="connsiteX6" fmla="*/ 0 w 1530263"/>
                <a:gd name="connsiteY6" fmla="*/ 0 h 34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0263" h="347144">
                  <a:moveTo>
                    <a:pt x="0" y="0"/>
                  </a:moveTo>
                  <a:lnTo>
                    <a:pt x="88900" y="25400"/>
                  </a:lnTo>
                  <a:lnTo>
                    <a:pt x="1206500" y="283633"/>
                  </a:lnTo>
                  <a:cubicBezTo>
                    <a:pt x="1446389" y="337255"/>
                    <a:pt x="1509183" y="346427"/>
                    <a:pt x="1528233" y="347133"/>
                  </a:cubicBezTo>
                  <a:cubicBezTo>
                    <a:pt x="1547283" y="347839"/>
                    <a:pt x="1428750" y="314678"/>
                    <a:pt x="1320800" y="287867"/>
                  </a:cubicBezTo>
                  <a:cubicBezTo>
                    <a:pt x="1212850" y="261056"/>
                    <a:pt x="880533" y="186267"/>
                    <a:pt x="880533" y="18626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: 図形 1463">
              <a:extLst>
                <a:ext uri="{FF2B5EF4-FFF2-40B4-BE49-F238E27FC236}">
                  <a16:creationId xmlns:a16="http://schemas.microsoft.com/office/drawing/2014/main" id="{54339E82-B032-4401-A9B7-FD49E651DBCC}"/>
                </a:ext>
              </a:extLst>
            </p:cNvPr>
            <p:cNvSpPr/>
            <p:nvPr/>
          </p:nvSpPr>
          <p:spPr>
            <a:xfrm>
              <a:off x="-59267" y="2345267"/>
              <a:ext cx="1570066" cy="282485"/>
            </a:xfrm>
            <a:custGeom>
              <a:avLst/>
              <a:gdLst>
                <a:gd name="connsiteX0" fmla="*/ 0 w 1570066"/>
                <a:gd name="connsiteY0" fmla="*/ 0 h 282485"/>
                <a:gd name="connsiteX1" fmla="*/ 71967 w 1570066"/>
                <a:gd name="connsiteY1" fmla="*/ 16933 h 282485"/>
                <a:gd name="connsiteX2" fmla="*/ 952500 w 1570066"/>
                <a:gd name="connsiteY2" fmla="*/ 203200 h 282485"/>
                <a:gd name="connsiteX3" fmla="*/ 1511300 w 1570066"/>
                <a:gd name="connsiteY3" fmla="*/ 279400 h 282485"/>
                <a:gd name="connsiteX4" fmla="*/ 1545167 w 1570066"/>
                <a:gd name="connsiteY4" fmla="*/ 266700 h 282485"/>
                <a:gd name="connsiteX5" fmla="*/ 1439334 w 1570066"/>
                <a:gd name="connsiteY5" fmla="*/ 258233 h 282485"/>
                <a:gd name="connsiteX6" fmla="*/ 389467 w 1570066"/>
                <a:gd name="connsiteY6" fmla="*/ 42333 h 282485"/>
                <a:gd name="connsiteX7" fmla="*/ 0 w 1570066"/>
                <a:gd name="connsiteY7" fmla="*/ 0 h 28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0066" h="282485">
                  <a:moveTo>
                    <a:pt x="0" y="0"/>
                  </a:moveTo>
                  <a:lnTo>
                    <a:pt x="71967" y="16933"/>
                  </a:lnTo>
                  <a:cubicBezTo>
                    <a:pt x="230717" y="50800"/>
                    <a:pt x="712611" y="159456"/>
                    <a:pt x="952500" y="203200"/>
                  </a:cubicBezTo>
                  <a:cubicBezTo>
                    <a:pt x="1192389" y="246944"/>
                    <a:pt x="1412522" y="268817"/>
                    <a:pt x="1511300" y="279400"/>
                  </a:cubicBezTo>
                  <a:cubicBezTo>
                    <a:pt x="1610078" y="289983"/>
                    <a:pt x="1557161" y="270228"/>
                    <a:pt x="1545167" y="266700"/>
                  </a:cubicBezTo>
                  <a:cubicBezTo>
                    <a:pt x="1533173" y="263172"/>
                    <a:pt x="1631951" y="295627"/>
                    <a:pt x="1439334" y="258233"/>
                  </a:cubicBezTo>
                  <a:cubicBezTo>
                    <a:pt x="1246717" y="220839"/>
                    <a:pt x="389467" y="42333"/>
                    <a:pt x="389467" y="42333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: 図形 1464">
              <a:extLst>
                <a:ext uri="{FF2B5EF4-FFF2-40B4-BE49-F238E27FC236}">
                  <a16:creationId xmlns:a16="http://schemas.microsoft.com/office/drawing/2014/main" id="{E302F8E6-A4B1-4F98-B7CB-21C443E2D2AF}"/>
                </a:ext>
              </a:extLst>
            </p:cNvPr>
            <p:cNvSpPr/>
            <p:nvPr/>
          </p:nvSpPr>
          <p:spPr>
            <a:xfrm>
              <a:off x="-157524" y="4314297"/>
              <a:ext cx="2379415" cy="1217597"/>
            </a:xfrm>
            <a:custGeom>
              <a:avLst/>
              <a:gdLst>
                <a:gd name="connsiteX0" fmla="*/ 98257 w 2379415"/>
                <a:gd name="connsiteY0" fmla="*/ 54503 h 1217597"/>
                <a:gd name="connsiteX1" fmla="*/ 212557 w 2379415"/>
                <a:gd name="connsiteY1" fmla="*/ 71436 h 1217597"/>
                <a:gd name="connsiteX2" fmla="*/ 1698457 w 2379415"/>
                <a:gd name="connsiteY2" fmla="*/ 723370 h 1217597"/>
                <a:gd name="connsiteX3" fmla="*/ 2282657 w 2379415"/>
                <a:gd name="connsiteY3" fmla="*/ 1150936 h 1217597"/>
                <a:gd name="connsiteX4" fmla="*/ 2363091 w 2379415"/>
                <a:gd name="connsiteY4" fmla="*/ 1197503 h 1217597"/>
                <a:gd name="connsiteX5" fmla="*/ 2113324 w 2379415"/>
                <a:gd name="connsiteY5" fmla="*/ 960436 h 1217597"/>
                <a:gd name="connsiteX6" fmla="*/ 1059224 w 2379415"/>
                <a:gd name="connsiteY6" fmla="*/ 405870 h 1217597"/>
                <a:gd name="connsiteX7" fmla="*/ 98257 w 2379415"/>
                <a:gd name="connsiteY7" fmla="*/ 54503 h 121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9415" h="1217597">
                  <a:moveTo>
                    <a:pt x="98257" y="54503"/>
                  </a:moveTo>
                  <a:cubicBezTo>
                    <a:pt x="-42854" y="-1236"/>
                    <a:pt x="-54143" y="-40042"/>
                    <a:pt x="212557" y="71436"/>
                  </a:cubicBezTo>
                  <a:cubicBezTo>
                    <a:pt x="479257" y="182914"/>
                    <a:pt x="1353440" y="543453"/>
                    <a:pt x="1698457" y="723370"/>
                  </a:cubicBezTo>
                  <a:cubicBezTo>
                    <a:pt x="2043474" y="903287"/>
                    <a:pt x="2171885" y="1071914"/>
                    <a:pt x="2282657" y="1150936"/>
                  </a:cubicBezTo>
                  <a:cubicBezTo>
                    <a:pt x="2393429" y="1229958"/>
                    <a:pt x="2391313" y="1229253"/>
                    <a:pt x="2363091" y="1197503"/>
                  </a:cubicBezTo>
                  <a:cubicBezTo>
                    <a:pt x="2334869" y="1165753"/>
                    <a:pt x="2330635" y="1092375"/>
                    <a:pt x="2113324" y="960436"/>
                  </a:cubicBezTo>
                  <a:cubicBezTo>
                    <a:pt x="1896013" y="828497"/>
                    <a:pt x="1392952" y="564620"/>
                    <a:pt x="1059224" y="405870"/>
                  </a:cubicBezTo>
                  <a:cubicBezTo>
                    <a:pt x="725496" y="247120"/>
                    <a:pt x="239368" y="110242"/>
                    <a:pt x="98257" y="54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: 図形 1465">
              <a:extLst>
                <a:ext uri="{FF2B5EF4-FFF2-40B4-BE49-F238E27FC236}">
                  <a16:creationId xmlns:a16="http://schemas.microsoft.com/office/drawing/2014/main" id="{A43DBDFD-1C6F-4F67-9885-522B96D5FB7D}"/>
                </a:ext>
              </a:extLst>
            </p:cNvPr>
            <p:cNvSpPr/>
            <p:nvPr/>
          </p:nvSpPr>
          <p:spPr>
            <a:xfrm>
              <a:off x="2216579" y="5531740"/>
              <a:ext cx="1662384" cy="1624076"/>
            </a:xfrm>
            <a:custGeom>
              <a:avLst/>
              <a:gdLst>
                <a:gd name="connsiteX0" fmla="*/ 1688 w 1662384"/>
                <a:gd name="connsiteY0" fmla="*/ 1227 h 1624076"/>
                <a:gd name="connsiteX1" fmla="*/ 1318254 w 1662384"/>
                <a:gd name="connsiteY1" fmla="*/ 1317793 h 1624076"/>
                <a:gd name="connsiteX2" fmla="*/ 1652688 w 1662384"/>
                <a:gd name="connsiteY2" fmla="*/ 1614127 h 1624076"/>
                <a:gd name="connsiteX3" fmla="*/ 1055788 w 1662384"/>
                <a:gd name="connsiteY3" fmla="*/ 1089193 h 1624076"/>
                <a:gd name="connsiteX4" fmla="*/ 1688 w 1662384"/>
                <a:gd name="connsiteY4" fmla="*/ 1227 h 162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384" h="1624076">
                  <a:moveTo>
                    <a:pt x="1688" y="1227"/>
                  </a:moveTo>
                  <a:cubicBezTo>
                    <a:pt x="45432" y="39327"/>
                    <a:pt x="1043087" y="1048976"/>
                    <a:pt x="1318254" y="1317793"/>
                  </a:cubicBezTo>
                  <a:cubicBezTo>
                    <a:pt x="1593421" y="1586610"/>
                    <a:pt x="1696432" y="1652227"/>
                    <a:pt x="1652688" y="1614127"/>
                  </a:cubicBezTo>
                  <a:cubicBezTo>
                    <a:pt x="1608944" y="1576027"/>
                    <a:pt x="1335188" y="1355893"/>
                    <a:pt x="1055788" y="1089193"/>
                  </a:cubicBezTo>
                  <a:cubicBezTo>
                    <a:pt x="776388" y="822493"/>
                    <a:pt x="-42056" y="-36873"/>
                    <a:pt x="1688" y="1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: 図形 1466">
              <a:extLst>
                <a:ext uri="{FF2B5EF4-FFF2-40B4-BE49-F238E27FC236}">
                  <a16:creationId xmlns:a16="http://schemas.microsoft.com/office/drawing/2014/main" id="{3A8DDFF3-EA09-4883-BCBB-DB62E641BBD9}"/>
                </a:ext>
              </a:extLst>
            </p:cNvPr>
            <p:cNvSpPr/>
            <p:nvPr/>
          </p:nvSpPr>
          <p:spPr>
            <a:xfrm>
              <a:off x="4618567" y="5893910"/>
              <a:ext cx="67733" cy="1168577"/>
            </a:xfrm>
            <a:custGeom>
              <a:avLst/>
              <a:gdLst>
                <a:gd name="connsiteX0" fmla="*/ 46566 w 67733"/>
                <a:gd name="connsiteY0" fmla="*/ 32757 h 1168577"/>
                <a:gd name="connsiteX1" fmla="*/ 33866 w 67733"/>
                <a:gd name="connsiteY1" fmla="*/ 485723 h 1168577"/>
                <a:gd name="connsiteX2" fmla="*/ 67733 w 67733"/>
                <a:gd name="connsiteY2" fmla="*/ 1141890 h 1168577"/>
                <a:gd name="connsiteX3" fmla="*/ 33866 w 67733"/>
                <a:gd name="connsiteY3" fmla="*/ 951390 h 1168577"/>
                <a:gd name="connsiteX4" fmla="*/ 0 w 67733"/>
                <a:gd name="connsiteY4" fmla="*/ 134357 h 1168577"/>
                <a:gd name="connsiteX5" fmla="*/ 46566 w 67733"/>
                <a:gd name="connsiteY5" fmla="*/ 32757 h 116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33" h="1168577">
                  <a:moveTo>
                    <a:pt x="46566" y="32757"/>
                  </a:moveTo>
                  <a:cubicBezTo>
                    <a:pt x="52210" y="91318"/>
                    <a:pt x="30338" y="300868"/>
                    <a:pt x="33866" y="485723"/>
                  </a:cubicBezTo>
                  <a:cubicBezTo>
                    <a:pt x="37394" y="670578"/>
                    <a:pt x="67733" y="1064279"/>
                    <a:pt x="67733" y="1141890"/>
                  </a:cubicBezTo>
                  <a:cubicBezTo>
                    <a:pt x="67733" y="1219501"/>
                    <a:pt x="45155" y="1119312"/>
                    <a:pt x="33866" y="951390"/>
                  </a:cubicBezTo>
                  <a:cubicBezTo>
                    <a:pt x="22577" y="783468"/>
                    <a:pt x="0" y="282524"/>
                    <a:pt x="0" y="134357"/>
                  </a:cubicBezTo>
                  <a:cubicBezTo>
                    <a:pt x="0" y="-13810"/>
                    <a:pt x="40922" y="-25804"/>
                    <a:pt x="46566" y="327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: 図形 1467">
              <a:extLst>
                <a:ext uri="{FF2B5EF4-FFF2-40B4-BE49-F238E27FC236}">
                  <a16:creationId xmlns:a16="http://schemas.microsoft.com/office/drawing/2014/main" id="{12995789-AD83-4073-8739-B633EEC3EA15}"/>
                </a:ext>
              </a:extLst>
            </p:cNvPr>
            <p:cNvSpPr/>
            <p:nvPr/>
          </p:nvSpPr>
          <p:spPr>
            <a:xfrm>
              <a:off x="2010833" y="4957233"/>
              <a:ext cx="2612530" cy="986372"/>
            </a:xfrm>
            <a:custGeom>
              <a:avLst/>
              <a:gdLst>
                <a:gd name="connsiteX0" fmla="*/ 0 w 2612530"/>
                <a:gd name="connsiteY0" fmla="*/ 0 h 986372"/>
                <a:gd name="connsiteX1" fmla="*/ 67734 w 2612530"/>
                <a:gd name="connsiteY1" fmla="*/ 29634 h 986372"/>
                <a:gd name="connsiteX2" fmla="*/ 1172634 w 2612530"/>
                <a:gd name="connsiteY2" fmla="*/ 452967 h 986372"/>
                <a:gd name="connsiteX3" fmla="*/ 1625600 w 2612530"/>
                <a:gd name="connsiteY3" fmla="*/ 575734 h 986372"/>
                <a:gd name="connsiteX4" fmla="*/ 1807634 w 2612530"/>
                <a:gd name="connsiteY4" fmla="*/ 630767 h 986372"/>
                <a:gd name="connsiteX5" fmla="*/ 2611967 w 2612530"/>
                <a:gd name="connsiteY5" fmla="*/ 986367 h 986372"/>
                <a:gd name="connsiteX6" fmla="*/ 1672167 w 2612530"/>
                <a:gd name="connsiteY6" fmla="*/ 639234 h 986372"/>
                <a:gd name="connsiteX7" fmla="*/ 1075267 w 2612530"/>
                <a:gd name="connsiteY7" fmla="*/ 469900 h 986372"/>
                <a:gd name="connsiteX8" fmla="*/ 0 w 2612530"/>
                <a:gd name="connsiteY8" fmla="*/ 0 h 98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2530" h="986372">
                  <a:moveTo>
                    <a:pt x="0" y="0"/>
                  </a:moveTo>
                  <a:lnTo>
                    <a:pt x="67734" y="29634"/>
                  </a:lnTo>
                  <a:cubicBezTo>
                    <a:pt x="263173" y="105129"/>
                    <a:pt x="912990" y="361950"/>
                    <a:pt x="1172634" y="452967"/>
                  </a:cubicBezTo>
                  <a:cubicBezTo>
                    <a:pt x="1432278" y="543984"/>
                    <a:pt x="1519767" y="546101"/>
                    <a:pt x="1625600" y="575734"/>
                  </a:cubicBezTo>
                  <a:cubicBezTo>
                    <a:pt x="1731433" y="605367"/>
                    <a:pt x="1643240" y="562328"/>
                    <a:pt x="1807634" y="630767"/>
                  </a:cubicBezTo>
                  <a:cubicBezTo>
                    <a:pt x="1972028" y="699206"/>
                    <a:pt x="2634545" y="984956"/>
                    <a:pt x="2611967" y="986367"/>
                  </a:cubicBezTo>
                  <a:cubicBezTo>
                    <a:pt x="2589389" y="987778"/>
                    <a:pt x="1928284" y="725312"/>
                    <a:pt x="1672167" y="639234"/>
                  </a:cubicBezTo>
                  <a:cubicBezTo>
                    <a:pt x="1416050" y="553156"/>
                    <a:pt x="1358195" y="573617"/>
                    <a:pt x="1075267" y="469900"/>
                  </a:cubicBezTo>
                  <a:cubicBezTo>
                    <a:pt x="792339" y="366183"/>
                    <a:pt x="167922" y="73378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: 図形 1468">
              <a:extLst>
                <a:ext uri="{FF2B5EF4-FFF2-40B4-BE49-F238E27FC236}">
                  <a16:creationId xmlns:a16="http://schemas.microsoft.com/office/drawing/2014/main" id="{C7D11C63-0EEB-4936-866D-147548D1FDE9}"/>
                </a:ext>
              </a:extLst>
            </p:cNvPr>
            <p:cNvSpPr/>
            <p:nvPr/>
          </p:nvSpPr>
          <p:spPr>
            <a:xfrm>
              <a:off x="1995256" y="4922318"/>
              <a:ext cx="1958677" cy="708015"/>
            </a:xfrm>
            <a:custGeom>
              <a:avLst/>
              <a:gdLst>
                <a:gd name="connsiteX0" fmla="*/ 28277 w 1958677"/>
                <a:gd name="connsiteY0" fmla="*/ 13749 h 708015"/>
                <a:gd name="connsiteX1" fmla="*/ 79077 w 1958677"/>
                <a:gd name="connsiteY1" fmla="*/ 22215 h 708015"/>
                <a:gd name="connsiteX2" fmla="*/ 1361777 w 1958677"/>
                <a:gd name="connsiteY2" fmla="*/ 487882 h 708015"/>
                <a:gd name="connsiteX3" fmla="*/ 1958677 w 1958677"/>
                <a:gd name="connsiteY3" fmla="*/ 708015 h 708015"/>
                <a:gd name="connsiteX4" fmla="*/ 1298277 w 1958677"/>
                <a:gd name="connsiteY4" fmla="*/ 483649 h 708015"/>
                <a:gd name="connsiteX5" fmla="*/ 375411 w 1958677"/>
                <a:gd name="connsiteY5" fmla="*/ 140749 h 708015"/>
                <a:gd name="connsiteX6" fmla="*/ 28277 w 1958677"/>
                <a:gd name="connsiteY6" fmla="*/ 13749 h 70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677" h="708015">
                  <a:moveTo>
                    <a:pt x="28277" y="13749"/>
                  </a:moveTo>
                  <a:cubicBezTo>
                    <a:pt x="-57448" y="-21529"/>
                    <a:pt x="79077" y="22215"/>
                    <a:pt x="79077" y="22215"/>
                  </a:cubicBezTo>
                  <a:lnTo>
                    <a:pt x="1361777" y="487882"/>
                  </a:lnTo>
                  <a:lnTo>
                    <a:pt x="1958677" y="708015"/>
                  </a:lnTo>
                  <a:cubicBezTo>
                    <a:pt x="1948094" y="707310"/>
                    <a:pt x="1562155" y="578193"/>
                    <a:pt x="1298277" y="483649"/>
                  </a:cubicBezTo>
                  <a:cubicBezTo>
                    <a:pt x="1034399" y="389105"/>
                    <a:pt x="584255" y="220477"/>
                    <a:pt x="375411" y="140749"/>
                  </a:cubicBezTo>
                  <a:cubicBezTo>
                    <a:pt x="166567" y="61021"/>
                    <a:pt x="105889" y="33151"/>
                    <a:pt x="28277" y="137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: 図形 1469">
              <a:extLst>
                <a:ext uri="{FF2B5EF4-FFF2-40B4-BE49-F238E27FC236}">
                  <a16:creationId xmlns:a16="http://schemas.microsoft.com/office/drawing/2014/main" id="{B55D809F-01C3-4A26-BF5F-40D1053C46EA}"/>
                </a:ext>
              </a:extLst>
            </p:cNvPr>
            <p:cNvSpPr/>
            <p:nvPr/>
          </p:nvSpPr>
          <p:spPr>
            <a:xfrm>
              <a:off x="3887961" y="7097929"/>
              <a:ext cx="345158" cy="58560"/>
            </a:xfrm>
            <a:custGeom>
              <a:avLst/>
              <a:gdLst>
                <a:gd name="connsiteX0" fmla="*/ 356 w 345158"/>
                <a:gd name="connsiteY0" fmla="*/ 58521 h 58560"/>
                <a:gd name="connsiteX1" fmla="*/ 271289 w 345158"/>
                <a:gd name="connsiteY1" fmla="*/ 14071 h 58560"/>
                <a:gd name="connsiteX2" fmla="*/ 343256 w 345158"/>
                <a:gd name="connsiteY2" fmla="*/ 1371 h 58560"/>
                <a:gd name="connsiteX3" fmla="*/ 216256 w 345158"/>
                <a:gd name="connsiteY3" fmla="*/ 5604 h 58560"/>
                <a:gd name="connsiteX4" fmla="*/ 356 w 345158"/>
                <a:gd name="connsiteY4" fmla="*/ 58521 h 5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158" h="58560">
                  <a:moveTo>
                    <a:pt x="356" y="58521"/>
                  </a:moveTo>
                  <a:cubicBezTo>
                    <a:pt x="9528" y="59932"/>
                    <a:pt x="214139" y="23596"/>
                    <a:pt x="271289" y="14071"/>
                  </a:cubicBezTo>
                  <a:cubicBezTo>
                    <a:pt x="328439" y="4546"/>
                    <a:pt x="352428" y="2782"/>
                    <a:pt x="343256" y="1371"/>
                  </a:cubicBezTo>
                  <a:cubicBezTo>
                    <a:pt x="334084" y="-40"/>
                    <a:pt x="270937" y="-2157"/>
                    <a:pt x="216256" y="5604"/>
                  </a:cubicBezTo>
                  <a:cubicBezTo>
                    <a:pt x="161575" y="13365"/>
                    <a:pt x="-8816" y="57110"/>
                    <a:pt x="356" y="58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: 図形 1470">
              <a:extLst>
                <a:ext uri="{FF2B5EF4-FFF2-40B4-BE49-F238E27FC236}">
                  <a16:creationId xmlns:a16="http://schemas.microsoft.com/office/drawing/2014/main" id="{431A86AB-C64B-41DD-903C-C7984E20D5CD}"/>
                </a:ext>
              </a:extLst>
            </p:cNvPr>
            <p:cNvSpPr/>
            <p:nvPr/>
          </p:nvSpPr>
          <p:spPr>
            <a:xfrm>
              <a:off x="4408930" y="7016562"/>
              <a:ext cx="262610" cy="84856"/>
            </a:xfrm>
            <a:custGeom>
              <a:avLst/>
              <a:gdLst>
                <a:gd name="connsiteX0" fmla="*/ 87 w 262610"/>
                <a:gd name="connsiteY0" fmla="*/ 84855 h 84856"/>
                <a:gd name="connsiteX1" fmla="*/ 120737 w 262610"/>
                <a:gd name="connsiteY1" fmla="*/ 12888 h 84856"/>
                <a:gd name="connsiteX2" fmla="*/ 262553 w 262610"/>
                <a:gd name="connsiteY2" fmla="*/ 188 h 84856"/>
                <a:gd name="connsiteX3" fmla="*/ 103803 w 262610"/>
                <a:gd name="connsiteY3" fmla="*/ 10771 h 84856"/>
                <a:gd name="connsiteX4" fmla="*/ 87 w 262610"/>
                <a:gd name="connsiteY4" fmla="*/ 84855 h 8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610" h="84856">
                  <a:moveTo>
                    <a:pt x="87" y="84855"/>
                  </a:moveTo>
                  <a:cubicBezTo>
                    <a:pt x="2909" y="85208"/>
                    <a:pt x="76993" y="26999"/>
                    <a:pt x="120737" y="12888"/>
                  </a:cubicBezTo>
                  <a:cubicBezTo>
                    <a:pt x="164481" y="-1223"/>
                    <a:pt x="265375" y="541"/>
                    <a:pt x="262553" y="188"/>
                  </a:cubicBezTo>
                  <a:cubicBezTo>
                    <a:pt x="259731" y="-165"/>
                    <a:pt x="144372" y="-1223"/>
                    <a:pt x="103803" y="10771"/>
                  </a:cubicBezTo>
                  <a:cubicBezTo>
                    <a:pt x="63234" y="22765"/>
                    <a:pt x="-2735" y="84502"/>
                    <a:pt x="87" y="848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31751352-983D-435D-8EBE-D610FA4160CC}"/>
                </a:ext>
              </a:extLst>
            </p:cNvPr>
            <p:cNvSpPr/>
            <p:nvPr/>
          </p:nvSpPr>
          <p:spPr>
            <a:xfrm>
              <a:off x="4430147" y="7033553"/>
              <a:ext cx="239245" cy="67963"/>
            </a:xfrm>
            <a:custGeom>
              <a:avLst/>
              <a:gdLst>
                <a:gd name="connsiteX0" fmla="*/ 36 w 239245"/>
                <a:gd name="connsiteY0" fmla="*/ 67864 h 67963"/>
                <a:gd name="connsiteX1" fmla="*/ 110103 w 239245"/>
                <a:gd name="connsiteY1" fmla="*/ 36114 h 67963"/>
                <a:gd name="connsiteX2" fmla="*/ 239220 w 239245"/>
                <a:gd name="connsiteY2" fmla="*/ 130 h 67963"/>
                <a:gd name="connsiteX3" fmla="*/ 99520 w 239245"/>
                <a:gd name="connsiteY3" fmla="*/ 25530 h 67963"/>
                <a:gd name="connsiteX4" fmla="*/ 36 w 239245"/>
                <a:gd name="connsiteY4" fmla="*/ 67864 h 6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245" h="67963">
                  <a:moveTo>
                    <a:pt x="36" y="67864"/>
                  </a:moveTo>
                  <a:cubicBezTo>
                    <a:pt x="1800" y="69628"/>
                    <a:pt x="70239" y="47403"/>
                    <a:pt x="110103" y="36114"/>
                  </a:cubicBezTo>
                  <a:cubicBezTo>
                    <a:pt x="149967" y="24825"/>
                    <a:pt x="240984" y="1894"/>
                    <a:pt x="239220" y="130"/>
                  </a:cubicBezTo>
                  <a:cubicBezTo>
                    <a:pt x="237456" y="-1634"/>
                    <a:pt x="138678" y="14947"/>
                    <a:pt x="99520" y="25530"/>
                  </a:cubicBezTo>
                  <a:cubicBezTo>
                    <a:pt x="60362" y="36113"/>
                    <a:pt x="-1728" y="66100"/>
                    <a:pt x="36" y="678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2114050E-BCFD-4EBF-A3A4-5DA33DF03E39}"/>
                </a:ext>
              </a:extLst>
            </p:cNvPr>
            <p:cNvSpPr/>
            <p:nvPr/>
          </p:nvSpPr>
          <p:spPr>
            <a:xfrm>
              <a:off x="3843144" y="7119706"/>
              <a:ext cx="329140" cy="164641"/>
            </a:xfrm>
            <a:custGeom>
              <a:avLst/>
              <a:gdLst>
                <a:gd name="connsiteX0" fmla="*/ 2839 w 329140"/>
                <a:gd name="connsiteY0" fmla="*/ 151044 h 164641"/>
                <a:gd name="connsiteX1" fmla="*/ 197573 w 329140"/>
                <a:gd name="connsiteY1" fmla="*/ 121411 h 164641"/>
                <a:gd name="connsiteX2" fmla="*/ 328806 w 329140"/>
                <a:gd name="connsiteY2" fmla="*/ 761 h 164641"/>
                <a:gd name="connsiteX3" fmla="*/ 233556 w 329140"/>
                <a:gd name="connsiteY3" fmla="*/ 72727 h 164641"/>
                <a:gd name="connsiteX4" fmla="*/ 178523 w 329140"/>
                <a:gd name="connsiteY4" fmla="*/ 127761 h 164641"/>
                <a:gd name="connsiteX5" fmla="*/ 87506 w 329140"/>
                <a:gd name="connsiteY5" fmla="*/ 163744 h 164641"/>
                <a:gd name="connsiteX6" fmla="*/ 2839 w 329140"/>
                <a:gd name="connsiteY6" fmla="*/ 151044 h 16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140" h="164641">
                  <a:moveTo>
                    <a:pt x="2839" y="151044"/>
                  </a:moveTo>
                  <a:cubicBezTo>
                    <a:pt x="21184" y="143988"/>
                    <a:pt x="143245" y="146458"/>
                    <a:pt x="197573" y="121411"/>
                  </a:cubicBezTo>
                  <a:cubicBezTo>
                    <a:pt x="251901" y="96364"/>
                    <a:pt x="322809" y="8875"/>
                    <a:pt x="328806" y="761"/>
                  </a:cubicBezTo>
                  <a:cubicBezTo>
                    <a:pt x="334803" y="-7353"/>
                    <a:pt x="258603" y="51560"/>
                    <a:pt x="233556" y="72727"/>
                  </a:cubicBezTo>
                  <a:cubicBezTo>
                    <a:pt x="208509" y="93894"/>
                    <a:pt x="202865" y="112591"/>
                    <a:pt x="178523" y="127761"/>
                  </a:cubicBezTo>
                  <a:cubicBezTo>
                    <a:pt x="154181" y="142930"/>
                    <a:pt x="115023" y="159864"/>
                    <a:pt x="87506" y="163744"/>
                  </a:cubicBezTo>
                  <a:cubicBezTo>
                    <a:pt x="59989" y="167624"/>
                    <a:pt x="-15506" y="158100"/>
                    <a:pt x="2839" y="1510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B4F8F8B4-AF15-4470-BC51-28FE96F96265}"/>
                </a:ext>
              </a:extLst>
            </p:cNvPr>
            <p:cNvSpPr/>
            <p:nvPr/>
          </p:nvSpPr>
          <p:spPr>
            <a:xfrm>
              <a:off x="3424765" y="7173347"/>
              <a:ext cx="457202" cy="101695"/>
            </a:xfrm>
            <a:custGeom>
              <a:avLst/>
              <a:gdLst>
                <a:gd name="connsiteX0" fmla="*/ 2 w 457202"/>
                <a:gd name="connsiteY0" fmla="*/ 101636 h 101695"/>
                <a:gd name="connsiteX1" fmla="*/ 118535 w 457202"/>
                <a:gd name="connsiteY1" fmla="*/ 55070 h 101695"/>
                <a:gd name="connsiteX2" fmla="*/ 457202 w 457202"/>
                <a:gd name="connsiteY2" fmla="*/ 36 h 101695"/>
                <a:gd name="connsiteX3" fmla="*/ 120652 w 457202"/>
                <a:gd name="connsiteY3" fmla="*/ 63536 h 101695"/>
                <a:gd name="connsiteX4" fmla="*/ 2 w 457202"/>
                <a:gd name="connsiteY4" fmla="*/ 101636 h 10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2" h="101695">
                  <a:moveTo>
                    <a:pt x="2" y="101636"/>
                  </a:moveTo>
                  <a:cubicBezTo>
                    <a:pt x="-351" y="100225"/>
                    <a:pt x="42335" y="72003"/>
                    <a:pt x="118535" y="55070"/>
                  </a:cubicBezTo>
                  <a:cubicBezTo>
                    <a:pt x="194735" y="38137"/>
                    <a:pt x="456849" y="-1375"/>
                    <a:pt x="457202" y="36"/>
                  </a:cubicBezTo>
                  <a:cubicBezTo>
                    <a:pt x="457555" y="1447"/>
                    <a:pt x="195088" y="48014"/>
                    <a:pt x="120652" y="63536"/>
                  </a:cubicBezTo>
                  <a:cubicBezTo>
                    <a:pt x="46216" y="79058"/>
                    <a:pt x="355" y="103047"/>
                    <a:pt x="2" y="101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: 図形 1260">
              <a:extLst>
                <a:ext uri="{FF2B5EF4-FFF2-40B4-BE49-F238E27FC236}">
                  <a16:creationId xmlns:a16="http://schemas.microsoft.com/office/drawing/2014/main" id="{0D8A0784-3379-44A2-983A-65FE76D3185F}"/>
                </a:ext>
              </a:extLst>
            </p:cNvPr>
            <p:cNvSpPr/>
            <p:nvPr/>
          </p:nvSpPr>
          <p:spPr>
            <a:xfrm>
              <a:off x="2839676" y="7194407"/>
              <a:ext cx="1021201" cy="197120"/>
            </a:xfrm>
            <a:custGeom>
              <a:avLst/>
              <a:gdLst>
                <a:gd name="connsiteX0" fmla="*/ 1021124 w 1021201"/>
                <a:gd name="connsiteY0" fmla="*/ 143 h 197120"/>
                <a:gd name="connsiteX1" fmla="*/ 707857 w 1021201"/>
                <a:gd name="connsiteY1" fmla="*/ 112326 h 197120"/>
                <a:gd name="connsiteX2" fmla="*/ 589324 w 1021201"/>
                <a:gd name="connsiteY2" fmla="*/ 105976 h 197120"/>
                <a:gd name="connsiteX3" fmla="*/ 5124 w 1021201"/>
                <a:gd name="connsiteY3" fmla="*/ 196993 h 197120"/>
                <a:gd name="connsiteX4" fmla="*/ 324741 w 1021201"/>
                <a:gd name="connsiteY4" fmla="*/ 125026 h 197120"/>
                <a:gd name="connsiteX5" fmla="*/ 676107 w 1021201"/>
                <a:gd name="connsiteY5" fmla="*/ 89043 h 197120"/>
                <a:gd name="connsiteX6" fmla="*/ 737491 w 1021201"/>
                <a:gd name="connsiteY6" fmla="*/ 89043 h 197120"/>
                <a:gd name="connsiteX7" fmla="*/ 1021124 w 1021201"/>
                <a:gd name="connsiteY7" fmla="*/ 143 h 19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1201" h="197120">
                  <a:moveTo>
                    <a:pt x="1021124" y="143"/>
                  </a:moveTo>
                  <a:cubicBezTo>
                    <a:pt x="1016185" y="4024"/>
                    <a:pt x="779824" y="94687"/>
                    <a:pt x="707857" y="112326"/>
                  </a:cubicBezTo>
                  <a:cubicBezTo>
                    <a:pt x="635890" y="129965"/>
                    <a:pt x="706446" y="91865"/>
                    <a:pt x="589324" y="105976"/>
                  </a:cubicBezTo>
                  <a:cubicBezTo>
                    <a:pt x="472202" y="120087"/>
                    <a:pt x="49221" y="193818"/>
                    <a:pt x="5124" y="196993"/>
                  </a:cubicBezTo>
                  <a:cubicBezTo>
                    <a:pt x="-38973" y="200168"/>
                    <a:pt x="212910" y="143018"/>
                    <a:pt x="324741" y="125026"/>
                  </a:cubicBezTo>
                  <a:cubicBezTo>
                    <a:pt x="436572" y="107034"/>
                    <a:pt x="607315" y="95040"/>
                    <a:pt x="676107" y="89043"/>
                  </a:cubicBezTo>
                  <a:cubicBezTo>
                    <a:pt x="744899" y="83046"/>
                    <a:pt x="681752" y="105623"/>
                    <a:pt x="737491" y="89043"/>
                  </a:cubicBezTo>
                  <a:cubicBezTo>
                    <a:pt x="793230" y="72463"/>
                    <a:pt x="1026063" y="-3738"/>
                    <a:pt x="1021124" y="1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: 図形 1261">
              <a:extLst>
                <a:ext uri="{FF2B5EF4-FFF2-40B4-BE49-F238E27FC236}">
                  <a16:creationId xmlns:a16="http://schemas.microsoft.com/office/drawing/2014/main" id="{1764B532-1608-4B6A-8C99-40637929B5FF}"/>
                </a:ext>
              </a:extLst>
            </p:cNvPr>
            <p:cNvSpPr/>
            <p:nvPr/>
          </p:nvSpPr>
          <p:spPr>
            <a:xfrm>
              <a:off x="-173282" y="7398175"/>
              <a:ext cx="3049902" cy="178729"/>
            </a:xfrm>
            <a:custGeom>
              <a:avLst/>
              <a:gdLst>
                <a:gd name="connsiteX0" fmla="*/ 101315 w 3049902"/>
                <a:gd name="connsiteY0" fmla="*/ 162558 h 178729"/>
                <a:gd name="connsiteX1" fmla="*/ 245249 w 3049902"/>
                <a:gd name="connsiteY1" fmla="*/ 166792 h 178729"/>
                <a:gd name="connsiteX2" fmla="*/ 1566049 w 3049902"/>
                <a:gd name="connsiteY2" fmla="*/ 65192 h 178729"/>
                <a:gd name="connsiteX3" fmla="*/ 3022315 w 3049902"/>
                <a:gd name="connsiteY3" fmla="*/ 5925 h 178729"/>
                <a:gd name="connsiteX4" fmla="*/ 2433882 w 3049902"/>
                <a:gd name="connsiteY4" fmla="*/ 5925 h 178729"/>
                <a:gd name="connsiteX5" fmla="*/ 1371315 w 3049902"/>
                <a:gd name="connsiteY5" fmla="*/ 39792 h 178729"/>
                <a:gd name="connsiteX6" fmla="*/ 101315 w 3049902"/>
                <a:gd name="connsiteY6" fmla="*/ 162558 h 17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9902" h="178729">
                  <a:moveTo>
                    <a:pt x="101315" y="162558"/>
                  </a:moveTo>
                  <a:cubicBezTo>
                    <a:pt x="-86363" y="183725"/>
                    <a:pt x="1127" y="183020"/>
                    <a:pt x="245249" y="166792"/>
                  </a:cubicBezTo>
                  <a:cubicBezTo>
                    <a:pt x="489371" y="150564"/>
                    <a:pt x="1103205" y="92003"/>
                    <a:pt x="1566049" y="65192"/>
                  </a:cubicBezTo>
                  <a:cubicBezTo>
                    <a:pt x="2028893" y="38381"/>
                    <a:pt x="2877676" y="15803"/>
                    <a:pt x="3022315" y="5925"/>
                  </a:cubicBezTo>
                  <a:cubicBezTo>
                    <a:pt x="3166954" y="-3953"/>
                    <a:pt x="2709049" y="281"/>
                    <a:pt x="2433882" y="5925"/>
                  </a:cubicBezTo>
                  <a:cubicBezTo>
                    <a:pt x="2158715" y="11569"/>
                    <a:pt x="1761487" y="8748"/>
                    <a:pt x="1371315" y="39792"/>
                  </a:cubicBezTo>
                  <a:cubicBezTo>
                    <a:pt x="981143" y="70836"/>
                    <a:pt x="288993" y="141391"/>
                    <a:pt x="101315" y="1625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: 図形 1274">
              <a:extLst>
                <a:ext uri="{FF2B5EF4-FFF2-40B4-BE49-F238E27FC236}">
                  <a16:creationId xmlns:a16="http://schemas.microsoft.com/office/drawing/2014/main" id="{1B61FE32-1BF5-4CEF-B905-EEC32DDB0A0A}"/>
                </a:ext>
              </a:extLst>
            </p:cNvPr>
            <p:cNvSpPr/>
            <p:nvPr/>
          </p:nvSpPr>
          <p:spPr>
            <a:xfrm>
              <a:off x="-46594" y="6832505"/>
              <a:ext cx="1176940" cy="156903"/>
            </a:xfrm>
            <a:custGeom>
              <a:avLst/>
              <a:gdLst>
                <a:gd name="connsiteX0" fmla="*/ 27 w 1176940"/>
                <a:gd name="connsiteY0" fmla="*/ 156728 h 156903"/>
                <a:gd name="connsiteX1" fmla="*/ 698527 w 1176940"/>
                <a:gd name="connsiteY1" fmla="*/ 101695 h 156903"/>
                <a:gd name="connsiteX2" fmla="*/ 1176894 w 1176940"/>
                <a:gd name="connsiteY2" fmla="*/ 95 h 156903"/>
                <a:gd name="connsiteX3" fmla="*/ 673127 w 1176940"/>
                <a:gd name="connsiteY3" fmla="*/ 84762 h 156903"/>
                <a:gd name="connsiteX4" fmla="*/ 27 w 1176940"/>
                <a:gd name="connsiteY4" fmla="*/ 156728 h 15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940" h="156903">
                  <a:moveTo>
                    <a:pt x="27" y="156728"/>
                  </a:moveTo>
                  <a:cubicBezTo>
                    <a:pt x="4260" y="159550"/>
                    <a:pt x="502383" y="127800"/>
                    <a:pt x="698527" y="101695"/>
                  </a:cubicBezTo>
                  <a:cubicBezTo>
                    <a:pt x="894671" y="75590"/>
                    <a:pt x="1181127" y="2917"/>
                    <a:pt x="1176894" y="95"/>
                  </a:cubicBezTo>
                  <a:cubicBezTo>
                    <a:pt x="1172661" y="-2727"/>
                    <a:pt x="866449" y="57951"/>
                    <a:pt x="673127" y="84762"/>
                  </a:cubicBezTo>
                  <a:cubicBezTo>
                    <a:pt x="479805" y="111573"/>
                    <a:pt x="-4206" y="153906"/>
                    <a:pt x="27" y="156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: 図形 1282">
              <a:extLst>
                <a:ext uri="{FF2B5EF4-FFF2-40B4-BE49-F238E27FC236}">
                  <a16:creationId xmlns:a16="http://schemas.microsoft.com/office/drawing/2014/main" id="{C20D8E25-F078-4579-BA97-BCA0BC52D1CE}"/>
                </a:ext>
              </a:extLst>
            </p:cNvPr>
            <p:cNvSpPr/>
            <p:nvPr/>
          </p:nvSpPr>
          <p:spPr>
            <a:xfrm>
              <a:off x="3518074" y="7310045"/>
              <a:ext cx="1579425" cy="1628431"/>
            </a:xfrm>
            <a:custGeom>
              <a:avLst/>
              <a:gdLst>
                <a:gd name="connsiteX0" fmla="*/ 2366 w 1579425"/>
                <a:gd name="connsiteY0" fmla="*/ 75 h 1628431"/>
                <a:gd name="connsiteX1" fmla="*/ 337646 w 1579425"/>
                <a:gd name="connsiteY1" fmla="*/ 518235 h 1628431"/>
                <a:gd name="connsiteX2" fmla="*/ 1455246 w 1579425"/>
                <a:gd name="connsiteY2" fmla="*/ 1534235 h 1628431"/>
                <a:gd name="connsiteX3" fmla="*/ 1506046 w 1579425"/>
                <a:gd name="connsiteY3" fmla="*/ 1590115 h 1628431"/>
                <a:gd name="connsiteX4" fmla="*/ 1572086 w 1579425"/>
                <a:gd name="connsiteY4" fmla="*/ 1590115 h 1628431"/>
                <a:gd name="connsiteX5" fmla="*/ 1318086 w 1579425"/>
                <a:gd name="connsiteY5" fmla="*/ 1437715 h 1628431"/>
                <a:gd name="connsiteX6" fmla="*/ 251286 w 1579425"/>
                <a:gd name="connsiteY6" fmla="*/ 487755 h 1628431"/>
                <a:gd name="connsiteX7" fmla="*/ 2366 w 1579425"/>
                <a:gd name="connsiteY7" fmla="*/ 75 h 162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9425" h="1628431">
                  <a:moveTo>
                    <a:pt x="2366" y="75"/>
                  </a:moveTo>
                  <a:cubicBezTo>
                    <a:pt x="16759" y="5155"/>
                    <a:pt x="95499" y="262542"/>
                    <a:pt x="337646" y="518235"/>
                  </a:cubicBezTo>
                  <a:cubicBezTo>
                    <a:pt x="579793" y="773928"/>
                    <a:pt x="1260513" y="1355588"/>
                    <a:pt x="1455246" y="1534235"/>
                  </a:cubicBezTo>
                  <a:cubicBezTo>
                    <a:pt x="1649979" y="1712882"/>
                    <a:pt x="1486573" y="1580802"/>
                    <a:pt x="1506046" y="1590115"/>
                  </a:cubicBezTo>
                  <a:cubicBezTo>
                    <a:pt x="1525519" y="1599428"/>
                    <a:pt x="1603413" y="1615515"/>
                    <a:pt x="1572086" y="1590115"/>
                  </a:cubicBezTo>
                  <a:cubicBezTo>
                    <a:pt x="1540759" y="1564715"/>
                    <a:pt x="1538219" y="1621442"/>
                    <a:pt x="1318086" y="1437715"/>
                  </a:cubicBezTo>
                  <a:cubicBezTo>
                    <a:pt x="1097953" y="1253988"/>
                    <a:pt x="467186" y="727362"/>
                    <a:pt x="251286" y="487755"/>
                  </a:cubicBezTo>
                  <a:cubicBezTo>
                    <a:pt x="35386" y="248148"/>
                    <a:pt x="-12027" y="-5005"/>
                    <a:pt x="2366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: 図形 1283">
              <a:extLst>
                <a:ext uri="{FF2B5EF4-FFF2-40B4-BE49-F238E27FC236}">
                  <a16:creationId xmlns:a16="http://schemas.microsoft.com/office/drawing/2014/main" id="{1885076F-A62C-4793-86F4-35A225F8A74C}"/>
                </a:ext>
              </a:extLst>
            </p:cNvPr>
            <p:cNvSpPr/>
            <p:nvPr/>
          </p:nvSpPr>
          <p:spPr>
            <a:xfrm>
              <a:off x="5095569" y="8942397"/>
              <a:ext cx="121743" cy="693737"/>
            </a:xfrm>
            <a:custGeom>
              <a:avLst/>
              <a:gdLst>
                <a:gd name="connsiteX0" fmla="*/ 306 w 121743"/>
                <a:gd name="connsiteY0" fmla="*/ 1578 h 693737"/>
                <a:gd name="connsiteX1" fmla="*/ 120956 w 121743"/>
                <a:gd name="connsiteY1" fmla="*/ 417503 h 693737"/>
                <a:gd name="connsiteX2" fmla="*/ 54281 w 121743"/>
                <a:gd name="connsiteY2" fmla="*/ 693728 h 693737"/>
                <a:gd name="connsiteX3" fmla="*/ 92381 w 121743"/>
                <a:gd name="connsiteY3" fmla="*/ 427028 h 693737"/>
                <a:gd name="connsiteX4" fmla="*/ 86031 w 121743"/>
                <a:gd name="connsiteY4" fmla="*/ 280978 h 693737"/>
                <a:gd name="connsiteX5" fmla="*/ 306 w 121743"/>
                <a:gd name="connsiteY5" fmla="*/ 1578 h 69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743" h="693737">
                  <a:moveTo>
                    <a:pt x="306" y="1578"/>
                  </a:moveTo>
                  <a:cubicBezTo>
                    <a:pt x="6127" y="24332"/>
                    <a:pt x="111960" y="302145"/>
                    <a:pt x="120956" y="417503"/>
                  </a:cubicBezTo>
                  <a:cubicBezTo>
                    <a:pt x="129952" y="532861"/>
                    <a:pt x="59043" y="692141"/>
                    <a:pt x="54281" y="693728"/>
                  </a:cubicBezTo>
                  <a:cubicBezTo>
                    <a:pt x="49519" y="695315"/>
                    <a:pt x="87089" y="495820"/>
                    <a:pt x="92381" y="427028"/>
                  </a:cubicBezTo>
                  <a:cubicBezTo>
                    <a:pt x="97673" y="358236"/>
                    <a:pt x="98731" y="353474"/>
                    <a:pt x="86031" y="280978"/>
                  </a:cubicBezTo>
                  <a:cubicBezTo>
                    <a:pt x="73331" y="208482"/>
                    <a:pt x="-5515" y="-21176"/>
                    <a:pt x="306" y="15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: 図形 1304">
              <a:extLst>
                <a:ext uri="{FF2B5EF4-FFF2-40B4-BE49-F238E27FC236}">
                  <a16:creationId xmlns:a16="http://schemas.microsoft.com/office/drawing/2014/main" id="{9E54BE2E-1671-4E2B-9528-950EE4EA2FC1}"/>
                </a:ext>
              </a:extLst>
            </p:cNvPr>
            <p:cNvSpPr/>
            <p:nvPr/>
          </p:nvSpPr>
          <p:spPr>
            <a:xfrm>
              <a:off x="4593156" y="8932638"/>
              <a:ext cx="673263" cy="1633254"/>
            </a:xfrm>
            <a:custGeom>
              <a:avLst/>
              <a:gdLst>
                <a:gd name="connsiteX0" fmla="*/ 528119 w 673263"/>
                <a:gd name="connsiteY0" fmla="*/ 1812 h 1633254"/>
                <a:gd name="connsiteX1" fmla="*/ 664644 w 673263"/>
                <a:gd name="connsiteY1" fmla="*/ 455837 h 1633254"/>
                <a:gd name="connsiteX2" fmla="*/ 486844 w 673263"/>
                <a:gd name="connsiteY2" fmla="*/ 849537 h 1633254"/>
                <a:gd name="connsiteX3" fmla="*/ 248719 w 673263"/>
                <a:gd name="connsiteY3" fmla="*/ 1208312 h 1633254"/>
                <a:gd name="connsiteX4" fmla="*/ 13769 w 673263"/>
                <a:gd name="connsiteY4" fmla="*/ 1614712 h 1633254"/>
                <a:gd name="connsiteX5" fmla="*/ 48694 w 673263"/>
                <a:gd name="connsiteY5" fmla="*/ 1528987 h 1633254"/>
                <a:gd name="connsiteX6" fmla="*/ 223319 w 673263"/>
                <a:gd name="connsiteY6" fmla="*/ 1214662 h 1633254"/>
                <a:gd name="connsiteX7" fmla="*/ 651944 w 673263"/>
                <a:gd name="connsiteY7" fmla="*/ 484412 h 1633254"/>
                <a:gd name="connsiteX8" fmla="*/ 601144 w 673263"/>
                <a:gd name="connsiteY8" fmla="*/ 303437 h 1633254"/>
                <a:gd name="connsiteX9" fmla="*/ 528119 w 673263"/>
                <a:gd name="connsiteY9" fmla="*/ 1812 h 163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263" h="1633254">
                  <a:moveTo>
                    <a:pt x="528119" y="1812"/>
                  </a:moveTo>
                  <a:cubicBezTo>
                    <a:pt x="538702" y="27212"/>
                    <a:pt x="671523" y="314550"/>
                    <a:pt x="664644" y="455837"/>
                  </a:cubicBezTo>
                  <a:cubicBezTo>
                    <a:pt x="657765" y="597124"/>
                    <a:pt x="556165" y="724124"/>
                    <a:pt x="486844" y="849537"/>
                  </a:cubicBezTo>
                  <a:cubicBezTo>
                    <a:pt x="417523" y="974950"/>
                    <a:pt x="327565" y="1080783"/>
                    <a:pt x="248719" y="1208312"/>
                  </a:cubicBezTo>
                  <a:cubicBezTo>
                    <a:pt x="169873" y="1335841"/>
                    <a:pt x="47106" y="1561266"/>
                    <a:pt x="13769" y="1614712"/>
                  </a:cubicBezTo>
                  <a:cubicBezTo>
                    <a:pt x="-19568" y="1668158"/>
                    <a:pt x="13769" y="1595662"/>
                    <a:pt x="48694" y="1528987"/>
                  </a:cubicBezTo>
                  <a:cubicBezTo>
                    <a:pt x="83619" y="1462312"/>
                    <a:pt x="122777" y="1388758"/>
                    <a:pt x="223319" y="1214662"/>
                  </a:cubicBezTo>
                  <a:cubicBezTo>
                    <a:pt x="323861" y="1040566"/>
                    <a:pt x="588973" y="636283"/>
                    <a:pt x="651944" y="484412"/>
                  </a:cubicBezTo>
                  <a:cubicBezTo>
                    <a:pt x="714915" y="332541"/>
                    <a:pt x="620194" y="381754"/>
                    <a:pt x="601144" y="303437"/>
                  </a:cubicBezTo>
                  <a:cubicBezTo>
                    <a:pt x="582094" y="225120"/>
                    <a:pt x="517536" y="-23588"/>
                    <a:pt x="528119" y="1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: 図形 1471">
              <a:extLst>
                <a:ext uri="{FF2B5EF4-FFF2-40B4-BE49-F238E27FC236}">
                  <a16:creationId xmlns:a16="http://schemas.microsoft.com/office/drawing/2014/main" id="{F8907071-A2F1-4FF5-A301-C5A71DE0C232}"/>
                </a:ext>
              </a:extLst>
            </p:cNvPr>
            <p:cNvSpPr/>
            <p:nvPr/>
          </p:nvSpPr>
          <p:spPr>
            <a:xfrm>
              <a:off x="5964140" y="9454535"/>
              <a:ext cx="1379480" cy="154947"/>
            </a:xfrm>
            <a:custGeom>
              <a:avLst/>
              <a:gdLst>
                <a:gd name="connsiteX0" fmla="*/ 4860 w 1379480"/>
                <a:gd name="connsiteY0" fmla="*/ 615 h 154947"/>
                <a:gd name="connsiteX1" fmla="*/ 579535 w 1379480"/>
                <a:gd name="connsiteY1" fmla="*/ 79990 h 154947"/>
                <a:gd name="connsiteX2" fmla="*/ 1373285 w 1379480"/>
                <a:gd name="connsiteY2" fmla="*/ 153015 h 154947"/>
                <a:gd name="connsiteX3" fmla="*/ 900210 w 1379480"/>
                <a:gd name="connsiteY3" fmla="*/ 124440 h 154947"/>
                <a:gd name="connsiteX4" fmla="*/ 4860 w 1379480"/>
                <a:gd name="connsiteY4" fmla="*/ 615 h 15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9480" h="154947">
                  <a:moveTo>
                    <a:pt x="4860" y="615"/>
                  </a:moveTo>
                  <a:cubicBezTo>
                    <a:pt x="-48586" y="-6793"/>
                    <a:pt x="351464" y="54590"/>
                    <a:pt x="579535" y="79990"/>
                  </a:cubicBezTo>
                  <a:cubicBezTo>
                    <a:pt x="807606" y="105390"/>
                    <a:pt x="1319839" y="145607"/>
                    <a:pt x="1373285" y="153015"/>
                  </a:cubicBezTo>
                  <a:cubicBezTo>
                    <a:pt x="1426731" y="160423"/>
                    <a:pt x="1122989" y="145607"/>
                    <a:pt x="900210" y="124440"/>
                  </a:cubicBezTo>
                  <a:cubicBezTo>
                    <a:pt x="677431" y="103273"/>
                    <a:pt x="58306" y="8023"/>
                    <a:pt x="4860" y="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: 図形 1472">
              <a:extLst>
                <a:ext uri="{FF2B5EF4-FFF2-40B4-BE49-F238E27FC236}">
                  <a16:creationId xmlns:a16="http://schemas.microsoft.com/office/drawing/2014/main" id="{D5965E91-E8A0-412A-9E6C-87774118905E}"/>
                </a:ext>
              </a:extLst>
            </p:cNvPr>
            <p:cNvSpPr/>
            <p:nvPr/>
          </p:nvSpPr>
          <p:spPr>
            <a:xfrm>
              <a:off x="5977119" y="9454617"/>
              <a:ext cx="538538" cy="78081"/>
            </a:xfrm>
            <a:custGeom>
              <a:avLst/>
              <a:gdLst>
                <a:gd name="connsiteX0" fmla="*/ 1406 w 538538"/>
                <a:gd name="connsiteY0" fmla="*/ 533 h 78081"/>
                <a:gd name="connsiteX1" fmla="*/ 522106 w 538538"/>
                <a:gd name="connsiteY1" fmla="*/ 76733 h 78081"/>
                <a:gd name="connsiteX2" fmla="*/ 372881 w 538538"/>
                <a:gd name="connsiteY2" fmla="*/ 44983 h 78081"/>
                <a:gd name="connsiteX3" fmla="*/ 1406 w 538538"/>
                <a:gd name="connsiteY3" fmla="*/ 533 h 7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538" h="78081">
                  <a:moveTo>
                    <a:pt x="1406" y="533"/>
                  </a:moveTo>
                  <a:cubicBezTo>
                    <a:pt x="26277" y="5825"/>
                    <a:pt x="460194" y="69325"/>
                    <a:pt x="522106" y="76733"/>
                  </a:cubicBezTo>
                  <a:cubicBezTo>
                    <a:pt x="584018" y="84141"/>
                    <a:pt x="457018" y="59270"/>
                    <a:pt x="372881" y="44983"/>
                  </a:cubicBezTo>
                  <a:cubicBezTo>
                    <a:pt x="288744" y="30696"/>
                    <a:pt x="-23465" y="-4759"/>
                    <a:pt x="1406" y="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: 図形 1473">
              <a:extLst>
                <a:ext uri="{FF2B5EF4-FFF2-40B4-BE49-F238E27FC236}">
                  <a16:creationId xmlns:a16="http://schemas.microsoft.com/office/drawing/2014/main" id="{D07BEDAA-6464-422C-BA73-726E6D338EC1}"/>
                </a:ext>
              </a:extLst>
            </p:cNvPr>
            <p:cNvSpPr/>
            <p:nvPr/>
          </p:nvSpPr>
          <p:spPr>
            <a:xfrm>
              <a:off x="5912020" y="9464517"/>
              <a:ext cx="1475299" cy="244026"/>
            </a:xfrm>
            <a:custGeom>
              <a:avLst/>
              <a:gdLst>
                <a:gd name="connsiteX0" fmla="*/ 41105 w 1475299"/>
                <a:gd name="connsiteY0" fmla="*/ 3333 h 244026"/>
                <a:gd name="connsiteX1" fmla="*/ 282405 w 1475299"/>
                <a:gd name="connsiteY1" fmla="*/ 85883 h 244026"/>
                <a:gd name="connsiteX2" fmla="*/ 1142830 w 1475299"/>
                <a:gd name="connsiteY2" fmla="*/ 231933 h 244026"/>
                <a:gd name="connsiteX3" fmla="*/ 1307930 w 1475299"/>
                <a:gd name="connsiteY3" fmla="*/ 231933 h 244026"/>
                <a:gd name="connsiteX4" fmla="*/ 1466680 w 1475299"/>
                <a:gd name="connsiteY4" fmla="*/ 200183 h 244026"/>
                <a:gd name="connsiteX5" fmla="*/ 1031705 w 1475299"/>
                <a:gd name="connsiteY5" fmla="*/ 197008 h 244026"/>
                <a:gd name="connsiteX6" fmla="*/ 41105 w 1475299"/>
                <a:gd name="connsiteY6" fmla="*/ 3333 h 24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299" h="244026">
                  <a:moveTo>
                    <a:pt x="41105" y="3333"/>
                  </a:moveTo>
                  <a:cubicBezTo>
                    <a:pt x="-83778" y="-15188"/>
                    <a:pt x="98784" y="47783"/>
                    <a:pt x="282405" y="85883"/>
                  </a:cubicBezTo>
                  <a:cubicBezTo>
                    <a:pt x="466026" y="123983"/>
                    <a:pt x="971909" y="207591"/>
                    <a:pt x="1142830" y="231933"/>
                  </a:cubicBezTo>
                  <a:cubicBezTo>
                    <a:pt x="1313751" y="256275"/>
                    <a:pt x="1253955" y="237225"/>
                    <a:pt x="1307930" y="231933"/>
                  </a:cubicBezTo>
                  <a:cubicBezTo>
                    <a:pt x="1361905" y="226641"/>
                    <a:pt x="1512717" y="206004"/>
                    <a:pt x="1466680" y="200183"/>
                  </a:cubicBezTo>
                  <a:cubicBezTo>
                    <a:pt x="1420643" y="194362"/>
                    <a:pt x="1267713" y="228229"/>
                    <a:pt x="1031705" y="197008"/>
                  </a:cubicBezTo>
                  <a:cubicBezTo>
                    <a:pt x="795697" y="165787"/>
                    <a:pt x="165988" y="21854"/>
                    <a:pt x="41105" y="3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: 図形 1474">
              <a:extLst>
                <a:ext uri="{FF2B5EF4-FFF2-40B4-BE49-F238E27FC236}">
                  <a16:creationId xmlns:a16="http://schemas.microsoft.com/office/drawing/2014/main" id="{6880EFE9-7106-48B0-B25E-F77216074B4A}"/>
                </a:ext>
              </a:extLst>
            </p:cNvPr>
            <p:cNvSpPr/>
            <p:nvPr/>
          </p:nvSpPr>
          <p:spPr>
            <a:xfrm>
              <a:off x="7349998" y="8903092"/>
              <a:ext cx="1774158" cy="726703"/>
            </a:xfrm>
            <a:custGeom>
              <a:avLst/>
              <a:gdLst>
                <a:gd name="connsiteX0" fmla="*/ 1724152 w 1774158"/>
                <a:gd name="connsiteY0" fmla="*/ 28183 h 726703"/>
                <a:gd name="connsiteX1" fmla="*/ 1673352 w 1774158"/>
                <a:gd name="connsiteY1" fmla="*/ 40883 h 726703"/>
                <a:gd name="connsiteX2" fmla="*/ 819277 w 1774158"/>
                <a:gd name="connsiteY2" fmla="*/ 421883 h 726703"/>
                <a:gd name="connsiteX3" fmla="*/ 403352 w 1774158"/>
                <a:gd name="connsiteY3" fmla="*/ 564758 h 726703"/>
                <a:gd name="connsiteX4" fmla="*/ 127 w 1774158"/>
                <a:gd name="connsiteY4" fmla="*/ 726683 h 726703"/>
                <a:gd name="connsiteX5" fmla="*/ 444627 w 1774158"/>
                <a:gd name="connsiteY5" fmla="*/ 574283 h 726703"/>
                <a:gd name="connsiteX6" fmla="*/ 1032002 w 1774158"/>
                <a:gd name="connsiteY6" fmla="*/ 339333 h 726703"/>
                <a:gd name="connsiteX7" fmla="*/ 1371727 w 1774158"/>
                <a:gd name="connsiteY7" fmla="*/ 196458 h 726703"/>
                <a:gd name="connsiteX8" fmla="*/ 1724152 w 1774158"/>
                <a:gd name="connsiteY8" fmla="*/ 28183 h 72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4158" h="726703">
                  <a:moveTo>
                    <a:pt x="1724152" y="28183"/>
                  </a:moveTo>
                  <a:cubicBezTo>
                    <a:pt x="1774423" y="2254"/>
                    <a:pt x="1824164" y="-24734"/>
                    <a:pt x="1673352" y="40883"/>
                  </a:cubicBezTo>
                  <a:cubicBezTo>
                    <a:pt x="1522540" y="106500"/>
                    <a:pt x="1030943" y="334571"/>
                    <a:pt x="819277" y="421883"/>
                  </a:cubicBezTo>
                  <a:cubicBezTo>
                    <a:pt x="607611" y="509195"/>
                    <a:pt x="539877" y="513958"/>
                    <a:pt x="403352" y="564758"/>
                  </a:cubicBezTo>
                  <a:cubicBezTo>
                    <a:pt x="266827" y="615558"/>
                    <a:pt x="-6752" y="725096"/>
                    <a:pt x="127" y="726683"/>
                  </a:cubicBezTo>
                  <a:cubicBezTo>
                    <a:pt x="7006" y="728270"/>
                    <a:pt x="272648" y="638841"/>
                    <a:pt x="444627" y="574283"/>
                  </a:cubicBezTo>
                  <a:cubicBezTo>
                    <a:pt x="616606" y="509725"/>
                    <a:pt x="877485" y="402304"/>
                    <a:pt x="1032002" y="339333"/>
                  </a:cubicBezTo>
                  <a:cubicBezTo>
                    <a:pt x="1186519" y="276362"/>
                    <a:pt x="1254781" y="250433"/>
                    <a:pt x="1371727" y="196458"/>
                  </a:cubicBezTo>
                  <a:cubicBezTo>
                    <a:pt x="1488673" y="142483"/>
                    <a:pt x="1673881" y="54112"/>
                    <a:pt x="1724152" y="2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: 図形 1475">
              <a:extLst>
                <a:ext uri="{FF2B5EF4-FFF2-40B4-BE49-F238E27FC236}">
                  <a16:creationId xmlns:a16="http://schemas.microsoft.com/office/drawing/2014/main" id="{08C422D0-E7C2-41DB-8772-C75FDEA9EB8D}"/>
                </a:ext>
              </a:extLst>
            </p:cNvPr>
            <p:cNvSpPr/>
            <p:nvPr/>
          </p:nvSpPr>
          <p:spPr>
            <a:xfrm>
              <a:off x="5934075" y="8909848"/>
              <a:ext cx="1050150" cy="529427"/>
            </a:xfrm>
            <a:custGeom>
              <a:avLst/>
              <a:gdLst>
                <a:gd name="connsiteX0" fmla="*/ 0 w 1050150"/>
                <a:gd name="connsiteY0" fmla="*/ 529427 h 529427"/>
                <a:gd name="connsiteX1" fmla="*/ 479425 w 1050150"/>
                <a:gd name="connsiteY1" fmla="*/ 265902 h 529427"/>
                <a:gd name="connsiteX2" fmla="*/ 1016000 w 1050150"/>
                <a:gd name="connsiteY2" fmla="*/ 8727 h 529427"/>
                <a:gd name="connsiteX3" fmla="*/ 911225 w 1050150"/>
                <a:gd name="connsiteY3" fmla="*/ 94452 h 529427"/>
                <a:gd name="connsiteX4" fmla="*/ 225425 w 1050150"/>
                <a:gd name="connsiteY4" fmla="*/ 424652 h 529427"/>
                <a:gd name="connsiteX5" fmla="*/ 0 w 1050150"/>
                <a:gd name="connsiteY5" fmla="*/ 529427 h 52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0150" h="529427">
                  <a:moveTo>
                    <a:pt x="0" y="529427"/>
                  </a:moveTo>
                  <a:cubicBezTo>
                    <a:pt x="155046" y="441056"/>
                    <a:pt x="310092" y="352685"/>
                    <a:pt x="479425" y="265902"/>
                  </a:cubicBezTo>
                  <a:cubicBezTo>
                    <a:pt x="648758" y="179119"/>
                    <a:pt x="944033" y="37302"/>
                    <a:pt x="1016000" y="8727"/>
                  </a:cubicBezTo>
                  <a:cubicBezTo>
                    <a:pt x="1087967" y="-19848"/>
                    <a:pt x="1042987" y="25131"/>
                    <a:pt x="911225" y="94452"/>
                  </a:cubicBezTo>
                  <a:cubicBezTo>
                    <a:pt x="779463" y="163773"/>
                    <a:pt x="225425" y="424652"/>
                    <a:pt x="225425" y="424652"/>
                  </a:cubicBezTo>
                  <a:lnTo>
                    <a:pt x="0" y="52942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: 図形 1476">
              <a:extLst>
                <a:ext uri="{FF2B5EF4-FFF2-40B4-BE49-F238E27FC236}">
                  <a16:creationId xmlns:a16="http://schemas.microsoft.com/office/drawing/2014/main" id="{A4626841-606C-4E02-B3E8-FFC22186ED37}"/>
                </a:ext>
              </a:extLst>
            </p:cNvPr>
            <p:cNvSpPr/>
            <p:nvPr/>
          </p:nvSpPr>
          <p:spPr>
            <a:xfrm>
              <a:off x="7341967" y="8861209"/>
              <a:ext cx="1078194" cy="747120"/>
            </a:xfrm>
            <a:custGeom>
              <a:avLst/>
              <a:gdLst>
                <a:gd name="connsiteX0" fmla="*/ 1074958 w 1078194"/>
                <a:gd name="connsiteY0" fmla="*/ 3391 h 747120"/>
                <a:gd name="connsiteX1" fmla="*/ 995583 w 1078194"/>
                <a:gd name="connsiteY1" fmla="*/ 146266 h 747120"/>
                <a:gd name="connsiteX2" fmla="*/ 509808 w 1078194"/>
                <a:gd name="connsiteY2" fmla="*/ 435191 h 747120"/>
                <a:gd name="connsiteX3" fmla="*/ 1808 w 1078194"/>
                <a:gd name="connsiteY3" fmla="*/ 746341 h 747120"/>
                <a:gd name="connsiteX4" fmla="*/ 328833 w 1078194"/>
                <a:gd name="connsiteY4" fmla="*/ 530441 h 747120"/>
                <a:gd name="connsiteX5" fmla="*/ 973358 w 1078194"/>
                <a:gd name="connsiteY5" fmla="*/ 127216 h 747120"/>
                <a:gd name="connsiteX6" fmla="*/ 1055908 w 1078194"/>
                <a:gd name="connsiteY6" fmla="*/ 51016 h 747120"/>
                <a:gd name="connsiteX7" fmla="*/ 1074958 w 1078194"/>
                <a:gd name="connsiteY7" fmla="*/ 3391 h 7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8194" h="747120">
                  <a:moveTo>
                    <a:pt x="1074958" y="3391"/>
                  </a:moveTo>
                  <a:cubicBezTo>
                    <a:pt x="1064904" y="19266"/>
                    <a:pt x="1089775" y="74299"/>
                    <a:pt x="995583" y="146266"/>
                  </a:cubicBezTo>
                  <a:cubicBezTo>
                    <a:pt x="901391" y="218233"/>
                    <a:pt x="509808" y="435191"/>
                    <a:pt x="509808" y="435191"/>
                  </a:cubicBezTo>
                  <a:lnTo>
                    <a:pt x="1808" y="746341"/>
                  </a:lnTo>
                  <a:cubicBezTo>
                    <a:pt x="-28354" y="762216"/>
                    <a:pt x="328833" y="530441"/>
                    <a:pt x="328833" y="530441"/>
                  </a:cubicBezTo>
                  <a:cubicBezTo>
                    <a:pt x="490758" y="427254"/>
                    <a:pt x="852179" y="207120"/>
                    <a:pt x="973358" y="127216"/>
                  </a:cubicBezTo>
                  <a:cubicBezTo>
                    <a:pt x="1094537" y="47312"/>
                    <a:pt x="1042150" y="70595"/>
                    <a:pt x="1055908" y="51016"/>
                  </a:cubicBezTo>
                  <a:cubicBezTo>
                    <a:pt x="1069666" y="31437"/>
                    <a:pt x="1085012" y="-12484"/>
                    <a:pt x="1074958" y="33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: 図形 1477">
              <a:extLst>
                <a:ext uri="{FF2B5EF4-FFF2-40B4-BE49-F238E27FC236}">
                  <a16:creationId xmlns:a16="http://schemas.microsoft.com/office/drawing/2014/main" id="{1C8315F9-0C55-4214-B25D-1BADDA766DE5}"/>
                </a:ext>
              </a:extLst>
            </p:cNvPr>
            <p:cNvSpPr/>
            <p:nvPr/>
          </p:nvSpPr>
          <p:spPr>
            <a:xfrm>
              <a:off x="7356475" y="8848725"/>
              <a:ext cx="1104838" cy="758825"/>
            </a:xfrm>
            <a:custGeom>
              <a:avLst/>
              <a:gdLst>
                <a:gd name="connsiteX0" fmla="*/ 0 w 1104838"/>
                <a:gd name="connsiteY0" fmla="*/ 758825 h 758825"/>
                <a:gd name="connsiteX1" fmla="*/ 400050 w 1104838"/>
                <a:gd name="connsiteY1" fmla="*/ 590550 h 758825"/>
                <a:gd name="connsiteX2" fmla="*/ 552450 w 1104838"/>
                <a:gd name="connsiteY2" fmla="*/ 504825 h 758825"/>
                <a:gd name="connsiteX3" fmla="*/ 669925 w 1104838"/>
                <a:gd name="connsiteY3" fmla="*/ 542925 h 758825"/>
                <a:gd name="connsiteX4" fmla="*/ 641350 w 1104838"/>
                <a:gd name="connsiteY4" fmla="*/ 450850 h 758825"/>
                <a:gd name="connsiteX5" fmla="*/ 930275 w 1104838"/>
                <a:gd name="connsiteY5" fmla="*/ 260350 h 758825"/>
                <a:gd name="connsiteX6" fmla="*/ 1098550 w 1104838"/>
                <a:gd name="connsiteY6" fmla="*/ 123825 h 758825"/>
                <a:gd name="connsiteX7" fmla="*/ 1066800 w 1104838"/>
                <a:gd name="connsiteY7" fmla="*/ 0 h 758825"/>
                <a:gd name="connsiteX8" fmla="*/ 1076325 w 1104838"/>
                <a:gd name="connsiteY8" fmla="*/ 123825 h 758825"/>
                <a:gd name="connsiteX9" fmla="*/ 641350 w 1104838"/>
                <a:gd name="connsiteY9" fmla="*/ 463550 h 758825"/>
                <a:gd name="connsiteX10" fmla="*/ 533400 w 1104838"/>
                <a:gd name="connsiteY10" fmla="*/ 517525 h 758825"/>
                <a:gd name="connsiteX11" fmla="*/ 273050 w 1104838"/>
                <a:gd name="connsiteY11" fmla="*/ 612775 h 758825"/>
                <a:gd name="connsiteX12" fmla="*/ 0 w 1104838"/>
                <a:gd name="connsiteY12" fmla="*/ 758825 h 75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4838" h="758825">
                  <a:moveTo>
                    <a:pt x="0" y="758825"/>
                  </a:moveTo>
                  <a:cubicBezTo>
                    <a:pt x="153987" y="695854"/>
                    <a:pt x="307975" y="632883"/>
                    <a:pt x="400050" y="590550"/>
                  </a:cubicBezTo>
                  <a:cubicBezTo>
                    <a:pt x="492125" y="548217"/>
                    <a:pt x="507471" y="512763"/>
                    <a:pt x="552450" y="504825"/>
                  </a:cubicBezTo>
                  <a:cubicBezTo>
                    <a:pt x="597429" y="496887"/>
                    <a:pt x="655108" y="551921"/>
                    <a:pt x="669925" y="542925"/>
                  </a:cubicBezTo>
                  <a:cubicBezTo>
                    <a:pt x="684742" y="533929"/>
                    <a:pt x="597958" y="497946"/>
                    <a:pt x="641350" y="450850"/>
                  </a:cubicBezTo>
                  <a:cubicBezTo>
                    <a:pt x="684742" y="403754"/>
                    <a:pt x="854075" y="314854"/>
                    <a:pt x="930275" y="260350"/>
                  </a:cubicBezTo>
                  <a:cubicBezTo>
                    <a:pt x="1006475" y="205846"/>
                    <a:pt x="1075796" y="167217"/>
                    <a:pt x="1098550" y="123825"/>
                  </a:cubicBezTo>
                  <a:cubicBezTo>
                    <a:pt x="1121304" y="80433"/>
                    <a:pt x="1070504" y="0"/>
                    <a:pt x="1066800" y="0"/>
                  </a:cubicBezTo>
                  <a:cubicBezTo>
                    <a:pt x="1063096" y="0"/>
                    <a:pt x="1147233" y="46567"/>
                    <a:pt x="1076325" y="123825"/>
                  </a:cubicBezTo>
                  <a:cubicBezTo>
                    <a:pt x="1005417" y="201083"/>
                    <a:pt x="731837" y="397933"/>
                    <a:pt x="641350" y="463550"/>
                  </a:cubicBezTo>
                  <a:cubicBezTo>
                    <a:pt x="550863" y="529167"/>
                    <a:pt x="594783" y="492654"/>
                    <a:pt x="533400" y="517525"/>
                  </a:cubicBezTo>
                  <a:cubicBezTo>
                    <a:pt x="472017" y="542396"/>
                    <a:pt x="273050" y="612775"/>
                    <a:pt x="273050" y="612775"/>
                  </a:cubicBezTo>
                  <a:lnTo>
                    <a:pt x="0" y="7588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: 図形 1478">
              <a:extLst>
                <a:ext uri="{FF2B5EF4-FFF2-40B4-BE49-F238E27FC236}">
                  <a16:creationId xmlns:a16="http://schemas.microsoft.com/office/drawing/2014/main" id="{AD75EFBF-4227-49B5-A9B4-81669CF50FD5}"/>
                </a:ext>
              </a:extLst>
            </p:cNvPr>
            <p:cNvSpPr/>
            <p:nvPr/>
          </p:nvSpPr>
          <p:spPr>
            <a:xfrm>
              <a:off x="7022707" y="8845548"/>
              <a:ext cx="989464" cy="146052"/>
            </a:xfrm>
            <a:custGeom>
              <a:avLst/>
              <a:gdLst>
                <a:gd name="connsiteX0" fmla="*/ 393 w 989464"/>
                <a:gd name="connsiteY0" fmla="*/ 85727 h 146052"/>
                <a:gd name="connsiteX1" fmla="*/ 254393 w 989464"/>
                <a:gd name="connsiteY1" fmla="*/ 120652 h 146052"/>
                <a:gd name="connsiteX2" fmla="*/ 473468 w 989464"/>
                <a:gd name="connsiteY2" fmla="*/ 120652 h 146052"/>
                <a:gd name="connsiteX3" fmla="*/ 987818 w 989464"/>
                <a:gd name="connsiteY3" fmla="*/ 2 h 146052"/>
                <a:gd name="connsiteX4" fmla="*/ 625868 w 989464"/>
                <a:gd name="connsiteY4" fmla="*/ 117477 h 146052"/>
                <a:gd name="connsiteX5" fmla="*/ 314718 w 989464"/>
                <a:gd name="connsiteY5" fmla="*/ 146052 h 146052"/>
                <a:gd name="connsiteX6" fmla="*/ 393 w 989464"/>
                <a:gd name="connsiteY6" fmla="*/ 85727 h 14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9464" h="146052">
                  <a:moveTo>
                    <a:pt x="393" y="85727"/>
                  </a:moveTo>
                  <a:cubicBezTo>
                    <a:pt x="-9661" y="81494"/>
                    <a:pt x="175547" y="114831"/>
                    <a:pt x="254393" y="120652"/>
                  </a:cubicBezTo>
                  <a:cubicBezTo>
                    <a:pt x="333239" y="126473"/>
                    <a:pt x="351231" y="140760"/>
                    <a:pt x="473468" y="120652"/>
                  </a:cubicBezTo>
                  <a:cubicBezTo>
                    <a:pt x="595705" y="100544"/>
                    <a:pt x="962418" y="531"/>
                    <a:pt x="987818" y="2"/>
                  </a:cubicBezTo>
                  <a:cubicBezTo>
                    <a:pt x="1013218" y="-527"/>
                    <a:pt x="738051" y="93135"/>
                    <a:pt x="625868" y="117477"/>
                  </a:cubicBezTo>
                  <a:cubicBezTo>
                    <a:pt x="513685" y="141819"/>
                    <a:pt x="420022" y="146052"/>
                    <a:pt x="314718" y="146052"/>
                  </a:cubicBezTo>
                  <a:cubicBezTo>
                    <a:pt x="209414" y="146052"/>
                    <a:pt x="10447" y="89960"/>
                    <a:pt x="393" y="857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: 図形 1479">
              <a:extLst>
                <a:ext uri="{FF2B5EF4-FFF2-40B4-BE49-F238E27FC236}">
                  <a16:creationId xmlns:a16="http://schemas.microsoft.com/office/drawing/2014/main" id="{F42F0F3A-19A0-425D-8829-0837020C5FEB}"/>
                </a:ext>
              </a:extLst>
            </p:cNvPr>
            <p:cNvSpPr/>
            <p:nvPr/>
          </p:nvSpPr>
          <p:spPr>
            <a:xfrm>
              <a:off x="8018662" y="8873661"/>
              <a:ext cx="461852" cy="21895"/>
            </a:xfrm>
            <a:custGeom>
              <a:avLst/>
              <a:gdLst>
                <a:gd name="connsiteX0" fmla="*/ 1388 w 461852"/>
                <a:gd name="connsiteY0" fmla="*/ 19514 h 21895"/>
                <a:gd name="connsiteX1" fmla="*/ 449063 w 461852"/>
                <a:gd name="connsiteY1" fmla="*/ 19514 h 21895"/>
                <a:gd name="connsiteX2" fmla="*/ 312538 w 461852"/>
                <a:gd name="connsiteY2" fmla="*/ 464 h 21895"/>
                <a:gd name="connsiteX3" fmla="*/ 1388 w 461852"/>
                <a:gd name="connsiteY3" fmla="*/ 19514 h 2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852" h="21895">
                  <a:moveTo>
                    <a:pt x="1388" y="19514"/>
                  </a:moveTo>
                  <a:cubicBezTo>
                    <a:pt x="24142" y="22689"/>
                    <a:pt x="397205" y="22689"/>
                    <a:pt x="449063" y="19514"/>
                  </a:cubicBezTo>
                  <a:cubicBezTo>
                    <a:pt x="500921" y="16339"/>
                    <a:pt x="382917" y="4168"/>
                    <a:pt x="312538" y="464"/>
                  </a:cubicBezTo>
                  <a:cubicBezTo>
                    <a:pt x="242159" y="-3240"/>
                    <a:pt x="-21366" y="16339"/>
                    <a:pt x="1388" y="19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: 図形 1480">
              <a:extLst>
                <a:ext uri="{FF2B5EF4-FFF2-40B4-BE49-F238E27FC236}">
                  <a16:creationId xmlns:a16="http://schemas.microsoft.com/office/drawing/2014/main" id="{54AF934B-3220-4734-BA1D-A61BD0A2DD19}"/>
                </a:ext>
              </a:extLst>
            </p:cNvPr>
            <p:cNvSpPr/>
            <p:nvPr/>
          </p:nvSpPr>
          <p:spPr>
            <a:xfrm>
              <a:off x="6863821" y="7553320"/>
              <a:ext cx="172036" cy="514740"/>
            </a:xfrm>
            <a:custGeom>
              <a:avLst/>
              <a:gdLst>
                <a:gd name="connsiteX0" fmla="*/ 529 w 172036"/>
                <a:gd name="connsiteY0" fmla="*/ 5 h 514740"/>
                <a:gd name="connsiteX1" fmla="*/ 95779 w 172036"/>
                <a:gd name="connsiteY1" fmla="*/ 200030 h 514740"/>
                <a:gd name="connsiteX2" fmla="*/ 118004 w 172036"/>
                <a:gd name="connsiteY2" fmla="*/ 273055 h 514740"/>
                <a:gd name="connsiteX3" fmla="*/ 162454 w 172036"/>
                <a:gd name="connsiteY3" fmla="*/ 349255 h 514740"/>
                <a:gd name="connsiteX4" fmla="*/ 140229 w 172036"/>
                <a:gd name="connsiteY4" fmla="*/ 514355 h 514740"/>
                <a:gd name="connsiteX5" fmla="*/ 171979 w 172036"/>
                <a:gd name="connsiteY5" fmla="*/ 298455 h 514740"/>
                <a:gd name="connsiteX6" fmla="*/ 143404 w 172036"/>
                <a:gd name="connsiteY6" fmla="*/ 206380 h 514740"/>
                <a:gd name="connsiteX7" fmla="*/ 529 w 172036"/>
                <a:gd name="connsiteY7" fmla="*/ 5 h 51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036" h="514740">
                  <a:moveTo>
                    <a:pt x="529" y="5"/>
                  </a:moveTo>
                  <a:cubicBezTo>
                    <a:pt x="-7408" y="-1053"/>
                    <a:pt x="76200" y="154522"/>
                    <a:pt x="95779" y="200030"/>
                  </a:cubicBezTo>
                  <a:cubicBezTo>
                    <a:pt x="115358" y="245538"/>
                    <a:pt x="106892" y="248184"/>
                    <a:pt x="118004" y="273055"/>
                  </a:cubicBezTo>
                  <a:cubicBezTo>
                    <a:pt x="129116" y="297926"/>
                    <a:pt x="158750" y="309038"/>
                    <a:pt x="162454" y="349255"/>
                  </a:cubicBezTo>
                  <a:cubicBezTo>
                    <a:pt x="166158" y="389472"/>
                    <a:pt x="138642" y="522822"/>
                    <a:pt x="140229" y="514355"/>
                  </a:cubicBezTo>
                  <a:cubicBezTo>
                    <a:pt x="141816" y="505888"/>
                    <a:pt x="171450" y="349784"/>
                    <a:pt x="171979" y="298455"/>
                  </a:cubicBezTo>
                  <a:cubicBezTo>
                    <a:pt x="172508" y="247126"/>
                    <a:pt x="169862" y="255063"/>
                    <a:pt x="143404" y="206380"/>
                  </a:cubicBezTo>
                  <a:cubicBezTo>
                    <a:pt x="116946" y="157697"/>
                    <a:pt x="8466" y="1063"/>
                    <a:pt x="529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: 図形 1481">
              <a:extLst>
                <a:ext uri="{FF2B5EF4-FFF2-40B4-BE49-F238E27FC236}">
                  <a16:creationId xmlns:a16="http://schemas.microsoft.com/office/drawing/2014/main" id="{20738C6C-D55C-4DE0-B881-F8E53DB5F45E}"/>
                </a:ext>
              </a:extLst>
            </p:cNvPr>
            <p:cNvSpPr/>
            <p:nvPr/>
          </p:nvSpPr>
          <p:spPr>
            <a:xfrm>
              <a:off x="6991275" y="7850612"/>
              <a:ext cx="50880" cy="214419"/>
            </a:xfrm>
            <a:custGeom>
              <a:avLst/>
              <a:gdLst>
                <a:gd name="connsiteX0" fmla="*/ 50875 w 50880"/>
                <a:gd name="connsiteY0" fmla="*/ 1163 h 214419"/>
                <a:gd name="connsiteX1" fmla="*/ 6425 w 50880"/>
                <a:gd name="connsiteY1" fmla="*/ 210713 h 214419"/>
                <a:gd name="connsiteX2" fmla="*/ 3250 w 50880"/>
                <a:gd name="connsiteY2" fmla="*/ 128163 h 214419"/>
                <a:gd name="connsiteX3" fmla="*/ 50875 w 50880"/>
                <a:gd name="connsiteY3" fmla="*/ 1163 h 21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80" h="214419">
                  <a:moveTo>
                    <a:pt x="50875" y="1163"/>
                  </a:moveTo>
                  <a:cubicBezTo>
                    <a:pt x="51404" y="14921"/>
                    <a:pt x="14362" y="189546"/>
                    <a:pt x="6425" y="210713"/>
                  </a:cubicBezTo>
                  <a:cubicBezTo>
                    <a:pt x="-1513" y="231880"/>
                    <a:pt x="-1512" y="156738"/>
                    <a:pt x="3250" y="128163"/>
                  </a:cubicBezTo>
                  <a:cubicBezTo>
                    <a:pt x="8012" y="99588"/>
                    <a:pt x="50346" y="-12595"/>
                    <a:pt x="50875" y="1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: 図形 1482">
              <a:extLst>
                <a:ext uri="{FF2B5EF4-FFF2-40B4-BE49-F238E27FC236}">
                  <a16:creationId xmlns:a16="http://schemas.microsoft.com/office/drawing/2014/main" id="{8B202085-8002-4969-93DA-9CF168712D96}"/>
                </a:ext>
              </a:extLst>
            </p:cNvPr>
            <p:cNvSpPr/>
            <p:nvPr/>
          </p:nvSpPr>
          <p:spPr>
            <a:xfrm>
              <a:off x="6848463" y="7571737"/>
              <a:ext cx="178161" cy="473804"/>
            </a:xfrm>
            <a:custGeom>
              <a:avLst/>
              <a:gdLst>
                <a:gd name="connsiteX0" fmla="*/ 12 w 178161"/>
                <a:gd name="connsiteY0" fmla="*/ 638 h 473804"/>
                <a:gd name="connsiteX1" fmla="*/ 73037 w 178161"/>
                <a:gd name="connsiteY1" fmla="*/ 140338 h 473804"/>
                <a:gd name="connsiteX2" fmla="*/ 47637 w 178161"/>
                <a:gd name="connsiteY2" fmla="*/ 299088 h 473804"/>
                <a:gd name="connsiteX3" fmla="*/ 177812 w 178161"/>
                <a:gd name="connsiteY3" fmla="*/ 473713 h 473804"/>
                <a:gd name="connsiteX4" fmla="*/ 85737 w 178161"/>
                <a:gd name="connsiteY4" fmla="*/ 321313 h 473804"/>
                <a:gd name="connsiteX5" fmla="*/ 79387 w 178161"/>
                <a:gd name="connsiteY5" fmla="*/ 197488 h 473804"/>
                <a:gd name="connsiteX6" fmla="*/ 12 w 178161"/>
                <a:gd name="connsiteY6" fmla="*/ 638 h 47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161" h="473804">
                  <a:moveTo>
                    <a:pt x="12" y="638"/>
                  </a:moveTo>
                  <a:cubicBezTo>
                    <a:pt x="-1046" y="-8887"/>
                    <a:pt x="65099" y="90596"/>
                    <a:pt x="73037" y="140338"/>
                  </a:cubicBezTo>
                  <a:cubicBezTo>
                    <a:pt x="80975" y="190080"/>
                    <a:pt x="30174" y="243525"/>
                    <a:pt x="47637" y="299088"/>
                  </a:cubicBezTo>
                  <a:cubicBezTo>
                    <a:pt x="65100" y="354651"/>
                    <a:pt x="171462" y="470009"/>
                    <a:pt x="177812" y="473713"/>
                  </a:cubicBezTo>
                  <a:cubicBezTo>
                    <a:pt x="184162" y="477417"/>
                    <a:pt x="102141" y="367351"/>
                    <a:pt x="85737" y="321313"/>
                  </a:cubicBezTo>
                  <a:cubicBezTo>
                    <a:pt x="69333" y="275275"/>
                    <a:pt x="87854" y="246701"/>
                    <a:pt x="79387" y="197488"/>
                  </a:cubicBezTo>
                  <a:cubicBezTo>
                    <a:pt x="70920" y="148275"/>
                    <a:pt x="1070" y="10163"/>
                    <a:pt x="12" y="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: 図形 1483">
              <a:extLst>
                <a:ext uri="{FF2B5EF4-FFF2-40B4-BE49-F238E27FC236}">
                  <a16:creationId xmlns:a16="http://schemas.microsoft.com/office/drawing/2014/main" id="{9BB9EAFE-0DCF-4CF7-BE64-6A6995B6F257}"/>
                </a:ext>
              </a:extLst>
            </p:cNvPr>
            <p:cNvSpPr/>
            <p:nvPr/>
          </p:nvSpPr>
          <p:spPr>
            <a:xfrm>
              <a:off x="6816721" y="7558080"/>
              <a:ext cx="197054" cy="509704"/>
            </a:xfrm>
            <a:custGeom>
              <a:avLst/>
              <a:gdLst>
                <a:gd name="connsiteX0" fmla="*/ 4 w 197054"/>
                <a:gd name="connsiteY0" fmla="*/ 1595 h 509704"/>
                <a:gd name="connsiteX1" fmla="*/ 53979 w 197054"/>
                <a:gd name="connsiteY1" fmla="*/ 214320 h 509704"/>
                <a:gd name="connsiteX2" fmla="*/ 44454 w 197054"/>
                <a:gd name="connsiteY2" fmla="*/ 334970 h 509704"/>
                <a:gd name="connsiteX3" fmla="*/ 196854 w 197054"/>
                <a:gd name="connsiteY3" fmla="*/ 509595 h 509704"/>
                <a:gd name="connsiteX4" fmla="*/ 76204 w 197054"/>
                <a:gd name="connsiteY4" fmla="*/ 360370 h 509704"/>
                <a:gd name="connsiteX5" fmla="*/ 47629 w 197054"/>
                <a:gd name="connsiteY5" fmla="*/ 309570 h 509704"/>
                <a:gd name="connsiteX6" fmla="*/ 50804 w 197054"/>
                <a:gd name="connsiteY6" fmla="*/ 125420 h 509704"/>
                <a:gd name="connsiteX7" fmla="*/ 4 w 197054"/>
                <a:gd name="connsiteY7" fmla="*/ 1595 h 50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054" h="509704">
                  <a:moveTo>
                    <a:pt x="4" y="1595"/>
                  </a:moveTo>
                  <a:cubicBezTo>
                    <a:pt x="533" y="16412"/>
                    <a:pt x="46571" y="158758"/>
                    <a:pt x="53979" y="214320"/>
                  </a:cubicBezTo>
                  <a:cubicBezTo>
                    <a:pt x="61387" y="269882"/>
                    <a:pt x="20642" y="285758"/>
                    <a:pt x="44454" y="334970"/>
                  </a:cubicBezTo>
                  <a:cubicBezTo>
                    <a:pt x="68267" y="384183"/>
                    <a:pt x="191562" y="505362"/>
                    <a:pt x="196854" y="509595"/>
                  </a:cubicBezTo>
                  <a:cubicBezTo>
                    <a:pt x="202146" y="513828"/>
                    <a:pt x="101075" y="393707"/>
                    <a:pt x="76204" y="360370"/>
                  </a:cubicBezTo>
                  <a:cubicBezTo>
                    <a:pt x="51333" y="327033"/>
                    <a:pt x="51862" y="348728"/>
                    <a:pt x="47629" y="309570"/>
                  </a:cubicBezTo>
                  <a:cubicBezTo>
                    <a:pt x="43396" y="270412"/>
                    <a:pt x="57683" y="171987"/>
                    <a:pt x="50804" y="125420"/>
                  </a:cubicBezTo>
                  <a:cubicBezTo>
                    <a:pt x="43925" y="78853"/>
                    <a:pt x="-525" y="-13222"/>
                    <a:pt x="4" y="15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: 図形 1484">
              <a:extLst>
                <a:ext uri="{FF2B5EF4-FFF2-40B4-BE49-F238E27FC236}">
                  <a16:creationId xmlns:a16="http://schemas.microsoft.com/office/drawing/2014/main" id="{804128AE-EECC-4EBF-A295-450B10AEFC53}"/>
                </a:ext>
              </a:extLst>
            </p:cNvPr>
            <p:cNvSpPr/>
            <p:nvPr/>
          </p:nvSpPr>
          <p:spPr>
            <a:xfrm>
              <a:off x="7245350" y="7667625"/>
              <a:ext cx="1979401" cy="730306"/>
            </a:xfrm>
            <a:custGeom>
              <a:avLst/>
              <a:gdLst>
                <a:gd name="connsiteX0" fmla="*/ 0 w 1979401"/>
                <a:gd name="connsiteY0" fmla="*/ 0 h 730306"/>
                <a:gd name="connsiteX1" fmla="*/ 1035050 w 1979401"/>
                <a:gd name="connsiteY1" fmla="*/ 304800 h 730306"/>
                <a:gd name="connsiteX2" fmla="*/ 1797050 w 1979401"/>
                <a:gd name="connsiteY2" fmla="*/ 571500 h 730306"/>
                <a:gd name="connsiteX3" fmla="*/ 1978025 w 1979401"/>
                <a:gd name="connsiteY3" fmla="*/ 730250 h 730306"/>
                <a:gd name="connsiteX4" fmla="*/ 1784350 w 1979401"/>
                <a:gd name="connsiteY4" fmla="*/ 555625 h 730306"/>
                <a:gd name="connsiteX5" fmla="*/ 590550 w 1979401"/>
                <a:gd name="connsiteY5" fmla="*/ 187325 h 730306"/>
                <a:gd name="connsiteX6" fmla="*/ 0 w 1979401"/>
                <a:gd name="connsiteY6" fmla="*/ 0 h 73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9401" h="730306">
                  <a:moveTo>
                    <a:pt x="0" y="0"/>
                  </a:moveTo>
                  <a:cubicBezTo>
                    <a:pt x="74083" y="19579"/>
                    <a:pt x="735542" y="209550"/>
                    <a:pt x="1035050" y="304800"/>
                  </a:cubicBezTo>
                  <a:cubicBezTo>
                    <a:pt x="1334558" y="400050"/>
                    <a:pt x="1639888" y="500592"/>
                    <a:pt x="1797050" y="571500"/>
                  </a:cubicBezTo>
                  <a:cubicBezTo>
                    <a:pt x="1954212" y="642408"/>
                    <a:pt x="1980142" y="732896"/>
                    <a:pt x="1978025" y="730250"/>
                  </a:cubicBezTo>
                  <a:cubicBezTo>
                    <a:pt x="1975908" y="727604"/>
                    <a:pt x="2015596" y="646113"/>
                    <a:pt x="1784350" y="555625"/>
                  </a:cubicBezTo>
                  <a:cubicBezTo>
                    <a:pt x="1553104" y="465137"/>
                    <a:pt x="881592" y="279929"/>
                    <a:pt x="590550" y="1873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: 図形 1485">
              <a:extLst>
                <a:ext uri="{FF2B5EF4-FFF2-40B4-BE49-F238E27FC236}">
                  <a16:creationId xmlns:a16="http://schemas.microsoft.com/office/drawing/2014/main" id="{62507916-775B-4E39-B98C-D87E061952C3}"/>
                </a:ext>
              </a:extLst>
            </p:cNvPr>
            <p:cNvSpPr/>
            <p:nvPr/>
          </p:nvSpPr>
          <p:spPr>
            <a:xfrm>
              <a:off x="6874559" y="7540214"/>
              <a:ext cx="2339712" cy="683149"/>
            </a:xfrm>
            <a:custGeom>
              <a:avLst/>
              <a:gdLst>
                <a:gd name="connsiteX0" fmla="*/ 2491 w 2339712"/>
                <a:gd name="connsiteY0" fmla="*/ 411 h 683149"/>
                <a:gd name="connsiteX1" fmla="*/ 513666 w 2339712"/>
                <a:gd name="connsiteY1" fmla="*/ 105186 h 683149"/>
                <a:gd name="connsiteX2" fmla="*/ 1663016 w 2339712"/>
                <a:gd name="connsiteY2" fmla="*/ 460786 h 683149"/>
                <a:gd name="connsiteX3" fmla="*/ 2240866 w 2339712"/>
                <a:gd name="connsiteY3" fmla="*/ 657636 h 683149"/>
                <a:gd name="connsiteX4" fmla="*/ 2317066 w 2339712"/>
                <a:gd name="connsiteY4" fmla="*/ 673511 h 683149"/>
                <a:gd name="connsiteX5" fmla="*/ 1996391 w 2339712"/>
                <a:gd name="connsiteY5" fmla="*/ 590961 h 683149"/>
                <a:gd name="connsiteX6" fmla="*/ 1202641 w 2339712"/>
                <a:gd name="connsiteY6" fmla="*/ 340136 h 683149"/>
                <a:gd name="connsiteX7" fmla="*/ 358091 w 2339712"/>
                <a:gd name="connsiteY7" fmla="*/ 79786 h 683149"/>
                <a:gd name="connsiteX8" fmla="*/ 2491 w 2339712"/>
                <a:gd name="connsiteY8" fmla="*/ 411 h 68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9712" h="683149">
                  <a:moveTo>
                    <a:pt x="2491" y="411"/>
                  </a:moveTo>
                  <a:cubicBezTo>
                    <a:pt x="28420" y="4644"/>
                    <a:pt x="236912" y="28457"/>
                    <a:pt x="513666" y="105186"/>
                  </a:cubicBezTo>
                  <a:cubicBezTo>
                    <a:pt x="790420" y="181915"/>
                    <a:pt x="1375149" y="368711"/>
                    <a:pt x="1663016" y="460786"/>
                  </a:cubicBezTo>
                  <a:cubicBezTo>
                    <a:pt x="1950883" y="552861"/>
                    <a:pt x="2131858" y="622182"/>
                    <a:pt x="2240866" y="657636"/>
                  </a:cubicBezTo>
                  <a:cubicBezTo>
                    <a:pt x="2349874" y="693090"/>
                    <a:pt x="2357812" y="684624"/>
                    <a:pt x="2317066" y="673511"/>
                  </a:cubicBezTo>
                  <a:cubicBezTo>
                    <a:pt x="2276320" y="662399"/>
                    <a:pt x="2182128" y="646523"/>
                    <a:pt x="1996391" y="590961"/>
                  </a:cubicBezTo>
                  <a:cubicBezTo>
                    <a:pt x="1810654" y="535399"/>
                    <a:pt x="1202641" y="340136"/>
                    <a:pt x="1202641" y="340136"/>
                  </a:cubicBezTo>
                  <a:cubicBezTo>
                    <a:pt x="929591" y="254940"/>
                    <a:pt x="559174" y="134819"/>
                    <a:pt x="358091" y="79786"/>
                  </a:cubicBezTo>
                  <a:cubicBezTo>
                    <a:pt x="157008" y="24753"/>
                    <a:pt x="-23438" y="-3822"/>
                    <a:pt x="2491" y="4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: 図形 1486">
              <a:extLst>
                <a:ext uri="{FF2B5EF4-FFF2-40B4-BE49-F238E27FC236}">
                  <a16:creationId xmlns:a16="http://schemas.microsoft.com/office/drawing/2014/main" id="{AE9D6E84-26B5-482F-AEF8-45986CC07043}"/>
                </a:ext>
              </a:extLst>
            </p:cNvPr>
            <p:cNvSpPr/>
            <p:nvPr/>
          </p:nvSpPr>
          <p:spPr>
            <a:xfrm>
              <a:off x="7041047" y="8012034"/>
              <a:ext cx="1008673" cy="361262"/>
            </a:xfrm>
            <a:custGeom>
              <a:avLst/>
              <a:gdLst>
                <a:gd name="connsiteX0" fmla="*/ 4278 w 1008673"/>
                <a:gd name="connsiteY0" fmla="*/ 1666 h 361262"/>
                <a:gd name="connsiteX1" fmla="*/ 572603 w 1008673"/>
                <a:gd name="connsiteY1" fmla="*/ 182641 h 361262"/>
                <a:gd name="connsiteX2" fmla="*/ 963128 w 1008673"/>
                <a:gd name="connsiteY2" fmla="*/ 354091 h 361262"/>
                <a:gd name="connsiteX3" fmla="*/ 893278 w 1008673"/>
                <a:gd name="connsiteY3" fmla="*/ 293766 h 361262"/>
                <a:gd name="connsiteX4" fmla="*/ 4278 w 1008673"/>
                <a:gd name="connsiteY4" fmla="*/ 1666 h 36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673" h="361262">
                  <a:moveTo>
                    <a:pt x="4278" y="1666"/>
                  </a:moveTo>
                  <a:cubicBezTo>
                    <a:pt x="-49168" y="-16855"/>
                    <a:pt x="412795" y="123904"/>
                    <a:pt x="572603" y="182641"/>
                  </a:cubicBezTo>
                  <a:cubicBezTo>
                    <a:pt x="732411" y="241378"/>
                    <a:pt x="909682" y="335570"/>
                    <a:pt x="963128" y="354091"/>
                  </a:cubicBezTo>
                  <a:cubicBezTo>
                    <a:pt x="1016574" y="372612"/>
                    <a:pt x="1053086" y="356208"/>
                    <a:pt x="893278" y="293766"/>
                  </a:cubicBezTo>
                  <a:cubicBezTo>
                    <a:pt x="733470" y="231324"/>
                    <a:pt x="57724" y="20187"/>
                    <a:pt x="4278" y="1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: 図形 1487">
              <a:extLst>
                <a:ext uri="{FF2B5EF4-FFF2-40B4-BE49-F238E27FC236}">
                  <a16:creationId xmlns:a16="http://schemas.microsoft.com/office/drawing/2014/main" id="{79DBD9A5-5D68-4AA6-AC51-B14B453810C7}"/>
                </a:ext>
              </a:extLst>
            </p:cNvPr>
            <p:cNvSpPr/>
            <p:nvPr/>
          </p:nvSpPr>
          <p:spPr>
            <a:xfrm>
              <a:off x="9163083" y="8257779"/>
              <a:ext cx="317803" cy="140592"/>
            </a:xfrm>
            <a:custGeom>
              <a:avLst/>
              <a:gdLst>
                <a:gd name="connsiteX0" fmla="*/ 3142 w 317803"/>
                <a:gd name="connsiteY0" fmla="*/ 396 h 140592"/>
                <a:gd name="connsiteX1" fmla="*/ 314292 w 317803"/>
                <a:gd name="connsiteY1" fmla="*/ 136921 h 140592"/>
                <a:gd name="connsiteX2" fmla="*/ 161892 w 317803"/>
                <a:gd name="connsiteY2" fmla="*/ 95646 h 140592"/>
                <a:gd name="connsiteX3" fmla="*/ 3142 w 317803"/>
                <a:gd name="connsiteY3" fmla="*/ 396 h 14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803" h="140592">
                  <a:moveTo>
                    <a:pt x="3142" y="396"/>
                  </a:moveTo>
                  <a:cubicBezTo>
                    <a:pt x="28542" y="7275"/>
                    <a:pt x="287834" y="121046"/>
                    <a:pt x="314292" y="136921"/>
                  </a:cubicBezTo>
                  <a:cubicBezTo>
                    <a:pt x="340750" y="152796"/>
                    <a:pt x="210575" y="113108"/>
                    <a:pt x="161892" y="95646"/>
                  </a:cubicBezTo>
                  <a:cubicBezTo>
                    <a:pt x="113209" y="78184"/>
                    <a:pt x="-22258" y="-6483"/>
                    <a:pt x="3142" y="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: 図形 1488">
              <a:extLst>
                <a:ext uri="{FF2B5EF4-FFF2-40B4-BE49-F238E27FC236}">
                  <a16:creationId xmlns:a16="http://schemas.microsoft.com/office/drawing/2014/main" id="{20FB23D7-EDD5-4F8F-8599-6CA8939B896C}"/>
                </a:ext>
              </a:extLst>
            </p:cNvPr>
            <p:cNvSpPr/>
            <p:nvPr/>
          </p:nvSpPr>
          <p:spPr>
            <a:xfrm>
              <a:off x="9235637" y="8261304"/>
              <a:ext cx="333835" cy="908686"/>
            </a:xfrm>
            <a:custGeom>
              <a:avLst/>
              <a:gdLst>
                <a:gd name="connsiteX0" fmla="*/ 438 w 333835"/>
                <a:gd name="connsiteY0" fmla="*/ 46 h 908686"/>
                <a:gd name="connsiteX1" fmla="*/ 314763 w 333835"/>
                <a:gd name="connsiteY1" fmla="*/ 104821 h 908686"/>
                <a:gd name="connsiteX2" fmla="*/ 298888 w 333835"/>
                <a:gd name="connsiteY2" fmla="*/ 130221 h 908686"/>
                <a:gd name="connsiteX3" fmla="*/ 298888 w 333835"/>
                <a:gd name="connsiteY3" fmla="*/ 847771 h 908686"/>
                <a:gd name="connsiteX4" fmla="*/ 317938 w 333835"/>
                <a:gd name="connsiteY4" fmla="*/ 828721 h 908686"/>
                <a:gd name="connsiteX5" fmla="*/ 314763 w 333835"/>
                <a:gd name="connsiteY5" fmla="*/ 488996 h 908686"/>
                <a:gd name="connsiteX6" fmla="*/ 302063 w 333835"/>
                <a:gd name="connsiteY6" fmla="*/ 133396 h 908686"/>
                <a:gd name="connsiteX7" fmla="*/ 248088 w 333835"/>
                <a:gd name="connsiteY7" fmla="*/ 92121 h 908686"/>
                <a:gd name="connsiteX8" fmla="*/ 438 w 333835"/>
                <a:gd name="connsiteY8" fmla="*/ 46 h 90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835" h="908686">
                  <a:moveTo>
                    <a:pt x="438" y="46"/>
                  </a:moveTo>
                  <a:cubicBezTo>
                    <a:pt x="11550" y="2163"/>
                    <a:pt x="265021" y="83125"/>
                    <a:pt x="314763" y="104821"/>
                  </a:cubicBezTo>
                  <a:cubicBezTo>
                    <a:pt x="364505" y="126517"/>
                    <a:pt x="301534" y="6396"/>
                    <a:pt x="298888" y="130221"/>
                  </a:cubicBezTo>
                  <a:cubicBezTo>
                    <a:pt x="296242" y="254046"/>
                    <a:pt x="295713" y="731354"/>
                    <a:pt x="298888" y="847771"/>
                  </a:cubicBezTo>
                  <a:cubicBezTo>
                    <a:pt x="302063" y="964188"/>
                    <a:pt x="315292" y="888517"/>
                    <a:pt x="317938" y="828721"/>
                  </a:cubicBezTo>
                  <a:cubicBezTo>
                    <a:pt x="320584" y="768925"/>
                    <a:pt x="317409" y="604883"/>
                    <a:pt x="314763" y="488996"/>
                  </a:cubicBezTo>
                  <a:cubicBezTo>
                    <a:pt x="312117" y="373109"/>
                    <a:pt x="313176" y="199542"/>
                    <a:pt x="302063" y="133396"/>
                  </a:cubicBezTo>
                  <a:cubicBezTo>
                    <a:pt x="290950" y="67250"/>
                    <a:pt x="303651" y="115404"/>
                    <a:pt x="248088" y="92121"/>
                  </a:cubicBezTo>
                  <a:cubicBezTo>
                    <a:pt x="192526" y="68838"/>
                    <a:pt x="-10674" y="-2071"/>
                    <a:pt x="438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: 図形 1489">
              <a:extLst>
                <a:ext uri="{FF2B5EF4-FFF2-40B4-BE49-F238E27FC236}">
                  <a16:creationId xmlns:a16="http://schemas.microsoft.com/office/drawing/2014/main" id="{D67F74F4-42B7-4DBB-BBF9-843FD61C9F75}"/>
                </a:ext>
              </a:extLst>
            </p:cNvPr>
            <p:cNvSpPr/>
            <p:nvPr/>
          </p:nvSpPr>
          <p:spPr>
            <a:xfrm>
              <a:off x="7673975" y="8299450"/>
              <a:ext cx="1423195" cy="555515"/>
            </a:xfrm>
            <a:custGeom>
              <a:avLst/>
              <a:gdLst>
                <a:gd name="connsiteX0" fmla="*/ 0 w 1423195"/>
                <a:gd name="connsiteY0" fmla="*/ 0 h 555515"/>
                <a:gd name="connsiteX1" fmla="*/ 993775 w 1423195"/>
                <a:gd name="connsiteY1" fmla="*/ 422275 h 555515"/>
                <a:gd name="connsiteX2" fmla="*/ 1158875 w 1423195"/>
                <a:gd name="connsiteY2" fmla="*/ 495300 h 555515"/>
                <a:gd name="connsiteX3" fmla="*/ 1355725 w 1423195"/>
                <a:gd name="connsiteY3" fmla="*/ 536575 h 555515"/>
                <a:gd name="connsiteX4" fmla="*/ 1406525 w 1423195"/>
                <a:gd name="connsiteY4" fmla="*/ 549275 h 555515"/>
                <a:gd name="connsiteX5" fmla="*/ 1089025 w 1423195"/>
                <a:gd name="connsiteY5" fmla="*/ 438150 h 555515"/>
                <a:gd name="connsiteX6" fmla="*/ 561975 w 1423195"/>
                <a:gd name="connsiteY6" fmla="*/ 225425 h 555515"/>
                <a:gd name="connsiteX7" fmla="*/ 0 w 1423195"/>
                <a:gd name="connsiteY7" fmla="*/ 0 h 55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3195" h="555515">
                  <a:moveTo>
                    <a:pt x="0" y="0"/>
                  </a:moveTo>
                  <a:lnTo>
                    <a:pt x="993775" y="422275"/>
                  </a:lnTo>
                  <a:cubicBezTo>
                    <a:pt x="1186921" y="504825"/>
                    <a:pt x="1098550" y="476250"/>
                    <a:pt x="1158875" y="495300"/>
                  </a:cubicBezTo>
                  <a:cubicBezTo>
                    <a:pt x="1219200" y="514350"/>
                    <a:pt x="1314450" y="527579"/>
                    <a:pt x="1355725" y="536575"/>
                  </a:cubicBezTo>
                  <a:cubicBezTo>
                    <a:pt x="1397000" y="545571"/>
                    <a:pt x="1450975" y="565679"/>
                    <a:pt x="1406525" y="549275"/>
                  </a:cubicBezTo>
                  <a:cubicBezTo>
                    <a:pt x="1362075" y="532871"/>
                    <a:pt x="1229783" y="492125"/>
                    <a:pt x="1089025" y="438150"/>
                  </a:cubicBezTo>
                  <a:cubicBezTo>
                    <a:pt x="948267" y="384175"/>
                    <a:pt x="561975" y="225425"/>
                    <a:pt x="561975" y="2254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: 図形 1490">
              <a:extLst>
                <a:ext uri="{FF2B5EF4-FFF2-40B4-BE49-F238E27FC236}">
                  <a16:creationId xmlns:a16="http://schemas.microsoft.com/office/drawing/2014/main" id="{A003A3A3-8562-42E8-AFA5-01DB1A7D5DBE}"/>
                </a:ext>
              </a:extLst>
            </p:cNvPr>
            <p:cNvSpPr/>
            <p:nvPr/>
          </p:nvSpPr>
          <p:spPr>
            <a:xfrm>
              <a:off x="8432538" y="8623187"/>
              <a:ext cx="886184" cy="447794"/>
            </a:xfrm>
            <a:custGeom>
              <a:avLst/>
              <a:gdLst>
                <a:gd name="connsiteX0" fmla="*/ 262 w 886184"/>
                <a:gd name="connsiteY0" fmla="*/ 113 h 447794"/>
                <a:gd name="connsiteX1" fmla="*/ 359037 w 886184"/>
                <a:gd name="connsiteY1" fmla="*/ 212838 h 447794"/>
                <a:gd name="connsiteX2" fmla="*/ 374912 w 886184"/>
                <a:gd name="connsiteY2" fmla="*/ 222363 h 447794"/>
                <a:gd name="connsiteX3" fmla="*/ 593987 w 886184"/>
                <a:gd name="connsiteY3" fmla="*/ 282688 h 447794"/>
                <a:gd name="connsiteX4" fmla="*/ 886087 w 886184"/>
                <a:gd name="connsiteY4" fmla="*/ 447788 h 447794"/>
                <a:gd name="connsiteX5" fmla="*/ 562237 w 886184"/>
                <a:gd name="connsiteY5" fmla="*/ 276338 h 447794"/>
                <a:gd name="connsiteX6" fmla="*/ 305062 w 886184"/>
                <a:gd name="connsiteY6" fmla="*/ 184263 h 447794"/>
                <a:gd name="connsiteX7" fmla="*/ 262 w 886184"/>
                <a:gd name="connsiteY7" fmla="*/ 113 h 4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184" h="447794">
                  <a:moveTo>
                    <a:pt x="262" y="113"/>
                  </a:moveTo>
                  <a:cubicBezTo>
                    <a:pt x="9258" y="4875"/>
                    <a:pt x="359037" y="212838"/>
                    <a:pt x="359037" y="212838"/>
                  </a:cubicBezTo>
                  <a:cubicBezTo>
                    <a:pt x="421479" y="249880"/>
                    <a:pt x="335754" y="210721"/>
                    <a:pt x="374912" y="222363"/>
                  </a:cubicBezTo>
                  <a:cubicBezTo>
                    <a:pt x="414070" y="234005"/>
                    <a:pt x="508791" y="245117"/>
                    <a:pt x="593987" y="282688"/>
                  </a:cubicBezTo>
                  <a:cubicBezTo>
                    <a:pt x="679183" y="320259"/>
                    <a:pt x="891378" y="448846"/>
                    <a:pt x="886087" y="447788"/>
                  </a:cubicBezTo>
                  <a:cubicBezTo>
                    <a:pt x="880796" y="446730"/>
                    <a:pt x="659075" y="320259"/>
                    <a:pt x="562237" y="276338"/>
                  </a:cubicBezTo>
                  <a:cubicBezTo>
                    <a:pt x="465400" y="232417"/>
                    <a:pt x="394491" y="226596"/>
                    <a:pt x="305062" y="184263"/>
                  </a:cubicBezTo>
                  <a:cubicBezTo>
                    <a:pt x="215633" y="141930"/>
                    <a:pt x="-8734" y="-4649"/>
                    <a:pt x="262" y="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: 図形 1491">
              <a:extLst>
                <a:ext uri="{FF2B5EF4-FFF2-40B4-BE49-F238E27FC236}">
                  <a16:creationId xmlns:a16="http://schemas.microsoft.com/office/drawing/2014/main" id="{0C0C2860-4957-4CD9-BD2F-CD5B951EEF58}"/>
                </a:ext>
              </a:extLst>
            </p:cNvPr>
            <p:cNvSpPr/>
            <p:nvPr/>
          </p:nvSpPr>
          <p:spPr>
            <a:xfrm>
              <a:off x="8769350" y="8794750"/>
              <a:ext cx="554427" cy="276275"/>
            </a:xfrm>
            <a:custGeom>
              <a:avLst/>
              <a:gdLst>
                <a:gd name="connsiteX0" fmla="*/ 0 w 554427"/>
                <a:gd name="connsiteY0" fmla="*/ 0 h 276275"/>
                <a:gd name="connsiteX1" fmla="*/ 279400 w 554427"/>
                <a:gd name="connsiteY1" fmla="*/ 66675 h 276275"/>
                <a:gd name="connsiteX2" fmla="*/ 508000 w 554427"/>
                <a:gd name="connsiteY2" fmla="*/ 158750 h 276275"/>
                <a:gd name="connsiteX3" fmla="*/ 539750 w 554427"/>
                <a:gd name="connsiteY3" fmla="*/ 193675 h 276275"/>
                <a:gd name="connsiteX4" fmla="*/ 552450 w 554427"/>
                <a:gd name="connsiteY4" fmla="*/ 276225 h 276275"/>
                <a:gd name="connsiteX5" fmla="*/ 523875 w 554427"/>
                <a:gd name="connsiteY5" fmla="*/ 180975 h 276275"/>
                <a:gd name="connsiteX6" fmla="*/ 279400 w 554427"/>
                <a:gd name="connsiteY6" fmla="*/ 88900 h 276275"/>
                <a:gd name="connsiteX7" fmla="*/ 0 w 554427"/>
                <a:gd name="connsiteY7" fmla="*/ 0 h 2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427" h="276275">
                  <a:moveTo>
                    <a:pt x="0" y="0"/>
                  </a:moveTo>
                  <a:cubicBezTo>
                    <a:pt x="97366" y="20108"/>
                    <a:pt x="194733" y="40217"/>
                    <a:pt x="279400" y="66675"/>
                  </a:cubicBezTo>
                  <a:cubicBezTo>
                    <a:pt x="364067" y="93133"/>
                    <a:pt x="464608" y="137583"/>
                    <a:pt x="508000" y="158750"/>
                  </a:cubicBezTo>
                  <a:cubicBezTo>
                    <a:pt x="551392" y="179917"/>
                    <a:pt x="532342" y="174096"/>
                    <a:pt x="539750" y="193675"/>
                  </a:cubicBezTo>
                  <a:cubicBezTo>
                    <a:pt x="547158" y="213254"/>
                    <a:pt x="555096" y="278342"/>
                    <a:pt x="552450" y="276225"/>
                  </a:cubicBezTo>
                  <a:cubicBezTo>
                    <a:pt x="549804" y="274108"/>
                    <a:pt x="569383" y="212196"/>
                    <a:pt x="523875" y="180975"/>
                  </a:cubicBezTo>
                  <a:cubicBezTo>
                    <a:pt x="478367" y="149754"/>
                    <a:pt x="279400" y="88900"/>
                    <a:pt x="279400" y="889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: 図形 1492">
              <a:extLst>
                <a:ext uri="{FF2B5EF4-FFF2-40B4-BE49-F238E27FC236}">
                  <a16:creationId xmlns:a16="http://schemas.microsoft.com/office/drawing/2014/main" id="{374CDD3A-721B-454F-BDB5-7FD55E5A7D15}"/>
                </a:ext>
              </a:extLst>
            </p:cNvPr>
            <p:cNvSpPr/>
            <p:nvPr/>
          </p:nvSpPr>
          <p:spPr>
            <a:xfrm>
              <a:off x="9250353" y="8979039"/>
              <a:ext cx="127063" cy="136760"/>
            </a:xfrm>
            <a:custGeom>
              <a:avLst/>
              <a:gdLst>
                <a:gd name="connsiteX0" fmla="*/ 107960 w 127063"/>
                <a:gd name="connsiteY0" fmla="*/ 1449 h 136760"/>
                <a:gd name="connsiteX1" fmla="*/ 127010 w 127063"/>
                <a:gd name="connsiteY1" fmla="*/ 134799 h 136760"/>
                <a:gd name="connsiteX2" fmla="*/ 101610 w 127063"/>
                <a:gd name="connsiteY2" fmla="*/ 79236 h 136760"/>
                <a:gd name="connsiteX3" fmla="*/ 10 w 127063"/>
                <a:gd name="connsiteY3" fmla="*/ 53836 h 136760"/>
                <a:gd name="connsiteX4" fmla="*/ 95260 w 127063"/>
                <a:gd name="connsiteY4" fmla="*/ 63361 h 136760"/>
                <a:gd name="connsiteX5" fmla="*/ 107960 w 127063"/>
                <a:gd name="connsiteY5" fmla="*/ 1449 h 13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063" h="136760">
                  <a:moveTo>
                    <a:pt x="107960" y="1449"/>
                  </a:moveTo>
                  <a:cubicBezTo>
                    <a:pt x="113252" y="13355"/>
                    <a:pt x="128068" y="121835"/>
                    <a:pt x="127010" y="134799"/>
                  </a:cubicBezTo>
                  <a:cubicBezTo>
                    <a:pt x="125952" y="147763"/>
                    <a:pt x="122776" y="92730"/>
                    <a:pt x="101610" y="79236"/>
                  </a:cubicBezTo>
                  <a:cubicBezTo>
                    <a:pt x="80444" y="65742"/>
                    <a:pt x="1068" y="56482"/>
                    <a:pt x="10" y="53836"/>
                  </a:cubicBezTo>
                  <a:cubicBezTo>
                    <a:pt x="-1048" y="51190"/>
                    <a:pt x="75152" y="72092"/>
                    <a:pt x="95260" y="63361"/>
                  </a:cubicBezTo>
                  <a:cubicBezTo>
                    <a:pt x="115368" y="54630"/>
                    <a:pt x="102668" y="-10457"/>
                    <a:pt x="107960" y="14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: 図形 1493">
              <a:extLst>
                <a:ext uri="{FF2B5EF4-FFF2-40B4-BE49-F238E27FC236}">
                  <a16:creationId xmlns:a16="http://schemas.microsoft.com/office/drawing/2014/main" id="{3B4794BB-9065-4BE4-B1A0-C0CB13115463}"/>
                </a:ext>
              </a:extLst>
            </p:cNvPr>
            <p:cNvSpPr/>
            <p:nvPr/>
          </p:nvSpPr>
          <p:spPr>
            <a:xfrm>
              <a:off x="9405660" y="8978900"/>
              <a:ext cx="132716" cy="161925"/>
            </a:xfrm>
            <a:custGeom>
              <a:avLst/>
              <a:gdLst>
                <a:gd name="connsiteX0" fmla="*/ 278 w 132716"/>
                <a:gd name="connsiteY0" fmla="*/ 0 h 161925"/>
                <a:gd name="connsiteX1" fmla="*/ 81240 w 132716"/>
                <a:gd name="connsiteY1" fmla="*/ 84138 h 161925"/>
                <a:gd name="connsiteX2" fmla="*/ 130453 w 132716"/>
                <a:gd name="connsiteY2" fmla="*/ 161925 h 161925"/>
                <a:gd name="connsiteX3" fmla="*/ 111403 w 132716"/>
                <a:gd name="connsiteY3" fmla="*/ 84138 h 161925"/>
                <a:gd name="connsiteX4" fmla="*/ 278 w 132716"/>
                <a:gd name="connsiteY4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16" h="161925">
                  <a:moveTo>
                    <a:pt x="278" y="0"/>
                  </a:moveTo>
                  <a:cubicBezTo>
                    <a:pt x="-4749" y="0"/>
                    <a:pt x="59544" y="57151"/>
                    <a:pt x="81240" y="84138"/>
                  </a:cubicBezTo>
                  <a:cubicBezTo>
                    <a:pt x="102936" y="111125"/>
                    <a:pt x="125426" y="161925"/>
                    <a:pt x="130453" y="161925"/>
                  </a:cubicBezTo>
                  <a:cubicBezTo>
                    <a:pt x="135480" y="161925"/>
                    <a:pt x="133363" y="109538"/>
                    <a:pt x="111403" y="84138"/>
                  </a:cubicBezTo>
                  <a:cubicBezTo>
                    <a:pt x="89443" y="58738"/>
                    <a:pt x="5305" y="0"/>
                    <a:pt x="2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: 図形 1494">
              <a:extLst>
                <a:ext uri="{FF2B5EF4-FFF2-40B4-BE49-F238E27FC236}">
                  <a16:creationId xmlns:a16="http://schemas.microsoft.com/office/drawing/2014/main" id="{87F57632-4305-4197-ADF1-955585956238}"/>
                </a:ext>
              </a:extLst>
            </p:cNvPr>
            <p:cNvSpPr/>
            <p:nvPr/>
          </p:nvSpPr>
          <p:spPr>
            <a:xfrm>
              <a:off x="9354869" y="8951104"/>
              <a:ext cx="84477" cy="168303"/>
            </a:xfrm>
            <a:custGeom>
              <a:avLst/>
              <a:gdLst>
                <a:gd name="connsiteX0" fmla="*/ 47894 w 84477"/>
                <a:gd name="connsiteY0" fmla="*/ 809 h 168303"/>
                <a:gd name="connsiteX1" fmla="*/ 84406 w 84477"/>
                <a:gd name="connsiteY1" fmla="*/ 157971 h 168303"/>
                <a:gd name="connsiteX2" fmla="*/ 36781 w 84477"/>
                <a:gd name="connsiteY2" fmla="*/ 154796 h 168303"/>
                <a:gd name="connsiteX3" fmla="*/ 269 w 84477"/>
                <a:gd name="connsiteY3" fmla="*/ 167496 h 168303"/>
                <a:gd name="connsiteX4" fmla="*/ 55831 w 84477"/>
                <a:gd name="connsiteY4" fmla="*/ 157971 h 168303"/>
                <a:gd name="connsiteX5" fmla="*/ 63769 w 84477"/>
                <a:gd name="connsiteY5" fmla="*/ 97646 h 168303"/>
                <a:gd name="connsiteX6" fmla="*/ 47894 w 84477"/>
                <a:gd name="connsiteY6" fmla="*/ 809 h 16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77" h="168303">
                  <a:moveTo>
                    <a:pt x="47894" y="809"/>
                  </a:moveTo>
                  <a:cubicBezTo>
                    <a:pt x="51334" y="10863"/>
                    <a:pt x="86258" y="132307"/>
                    <a:pt x="84406" y="157971"/>
                  </a:cubicBezTo>
                  <a:cubicBezTo>
                    <a:pt x="82554" y="183635"/>
                    <a:pt x="50804" y="153209"/>
                    <a:pt x="36781" y="154796"/>
                  </a:cubicBezTo>
                  <a:cubicBezTo>
                    <a:pt x="22758" y="156383"/>
                    <a:pt x="-2906" y="166967"/>
                    <a:pt x="269" y="167496"/>
                  </a:cubicBezTo>
                  <a:cubicBezTo>
                    <a:pt x="3444" y="168025"/>
                    <a:pt x="45248" y="169613"/>
                    <a:pt x="55831" y="157971"/>
                  </a:cubicBezTo>
                  <a:cubicBezTo>
                    <a:pt x="66414" y="146329"/>
                    <a:pt x="65886" y="118019"/>
                    <a:pt x="63769" y="97646"/>
                  </a:cubicBezTo>
                  <a:cubicBezTo>
                    <a:pt x="61652" y="77273"/>
                    <a:pt x="44454" y="-9245"/>
                    <a:pt x="47894" y="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: 図形 1495">
              <a:extLst>
                <a:ext uri="{FF2B5EF4-FFF2-40B4-BE49-F238E27FC236}">
                  <a16:creationId xmlns:a16="http://schemas.microsoft.com/office/drawing/2014/main" id="{E5C92873-1BC5-47BB-9FA1-07B7D5964B98}"/>
                </a:ext>
              </a:extLst>
            </p:cNvPr>
            <p:cNvSpPr/>
            <p:nvPr/>
          </p:nvSpPr>
          <p:spPr>
            <a:xfrm>
              <a:off x="9433164" y="9064605"/>
              <a:ext cx="111949" cy="63581"/>
            </a:xfrm>
            <a:custGeom>
              <a:avLst/>
              <a:gdLst>
                <a:gd name="connsiteX0" fmla="*/ 1349 w 111949"/>
                <a:gd name="connsiteY0" fmla="*/ 3195 h 63581"/>
                <a:gd name="connsiteX1" fmla="*/ 110886 w 111949"/>
                <a:gd name="connsiteY1" fmla="*/ 63520 h 63581"/>
                <a:gd name="connsiteX2" fmla="*/ 53736 w 111949"/>
                <a:gd name="connsiteY2" fmla="*/ 14308 h 63581"/>
                <a:gd name="connsiteX3" fmla="*/ 1349 w 111949"/>
                <a:gd name="connsiteY3" fmla="*/ 3195 h 6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949" h="63581">
                  <a:moveTo>
                    <a:pt x="1349" y="3195"/>
                  </a:moveTo>
                  <a:cubicBezTo>
                    <a:pt x="10874" y="11397"/>
                    <a:pt x="102155" y="61668"/>
                    <a:pt x="110886" y="63520"/>
                  </a:cubicBezTo>
                  <a:cubicBezTo>
                    <a:pt x="119617" y="65372"/>
                    <a:pt x="72257" y="24627"/>
                    <a:pt x="53736" y="14308"/>
                  </a:cubicBezTo>
                  <a:cubicBezTo>
                    <a:pt x="35215" y="3989"/>
                    <a:pt x="-8176" y="-5007"/>
                    <a:pt x="1349" y="3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: 図形 1496">
              <a:extLst>
                <a:ext uri="{FF2B5EF4-FFF2-40B4-BE49-F238E27FC236}">
                  <a16:creationId xmlns:a16="http://schemas.microsoft.com/office/drawing/2014/main" id="{86B3AA4D-15AA-4A50-AC16-3E30C9FAF284}"/>
                </a:ext>
              </a:extLst>
            </p:cNvPr>
            <p:cNvSpPr/>
            <p:nvPr/>
          </p:nvSpPr>
          <p:spPr>
            <a:xfrm>
              <a:off x="-36094" y="7633485"/>
              <a:ext cx="3897378" cy="2391953"/>
            </a:xfrm>
            <a:custGeom>
              <a:avLst/>
              <a:gdLst>
                <a:gd name="connsiteX0" fmla="*/ 5614 w 3897378"/>
                <a:gd name="connsiteY0" fmla="*/ 2389355 h 2391953"/>
                <a:gd name="connsiteX1" fmla="*/ 828574 w 3897378"/>
                <a:gd name="connsiteY1" fmla="*/ 2048995 h 2391953"/>
                <a:gd name="connsiteX2" fmla="*/ 2256054 w 3897378"/>
                <a:gd name="connsiteY2" fmla="*/ 1220955 h 2391953"/>
                <a:gd name="connsiteX3" fmla="*/ 3744494 w 3897378"/>
                <a:gd name="connsiteY3" fmla="*/ 67795 h 2391953"/>
                <a:gd name="connsiteX4" fmla="*/ 3637814 w 3897378"/>
                <a:gd name="connsiteY4" fmla="*/ 281155 h 2391953"/>
                <a:gd name="connsiteX5" fmla="*/ 1875054 w 3897378"/>
                <a:gd name="connsiteY5" fmla="*/ 1490195 h 2391953"/>
                <a:gd name="connsiteX6" fmla="*/ 1113054 w 3897378"/>
                <a:gd name="connsiteY6" fmla="*/ 1810235 h 2391953"/>
                <a:gd name="connsiteX7" fmla="*/ 498374 w 3897378"/>
                <a:gd name="connsiteY7" fmla="*/ 2186155 h 2391953"/>
                <a:gd name="connsiteX8" fmla="*/ 5614 w 3897378"/>
                <a:gd name="connsiteY8" fmla="*/ 2389355 h 239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7378" h="2391953">
                  <a:moveTo>
                    <a:pt x="5614" y="2389355"/>
                  </a:moveTo>
                  <a:cubicBezTo>
                    <a:pt x="60647" y="2366495"/>
                    <a:pt x="453501" y="2243728"/>
                    <a:pt x="828574" y="2048995"/>
                  </a:cubicBezTo>
                  <a:cubicBezTo>
                    <a:pt x="1203647" y="1854262"/>
                    <a:pt x="1770067" y="1551155"/>
                    <a:pt x="2256054" y="1220955"/>
                  </a:cubicBezTo>
                  <a:cubicBezTo>
                    <a:pt x="2742041" y="890755"/>
                    <a:pt x="3514201" y="224428"/>
                    <a:pt x="3744494" y="67795"/>
                  </a:cubicBezTo>
                  <a:cubicBezTo>
                    <a:pt x="3974787" y="-88838"/>
                    <a:pt x="3949387" y="44088"/>
                    <a:pt x="3637814" y="281155"/>
                  </a:cubicBezTo>
                  <a:cubicBezTo>
                    <a:pt x="3326241" y="518222"/>
                    <a:pt x="2295847" y="1235348"/>
                    <a:pt x="1875054" y="1490195"/>
                  </a:cubicBezTo>
                  <a:cubicBezTo>
                    <a:pt x="1454261" y="1745042"/>
                    <a:pt x="1342501" y="1694242"/>
                    <a:pt x="1113054" y="1810235"/>
                  </a:cubicBezTo>
                  <a:cubicBezTo>
                    <a:pt x="883607" y="1926228"/>
                    <a:pt x="682947" y="2093022"/>
                    <a:pt x="498374" y="2186155"/>
                  </a:cubicBezTo>
                  <a:cubicBezTo>
                    <a:pt x="313801" y="2279288"/>
                    <a:pt x="-49419" y="2412215"/>
                    <a:pt x="5614" y="23893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: 図形 1497">
              <a:extLst>
                <a:ext uri="{FF2B5EF4-FFF2-40B4-BE49-F238E27FC236}">
                  <a16:creationId xmlns:a16="http://schemas.microsoft.com/office/drawing/2014/main" id="{5B26F188-D0B3-4306-B59A-41E12CB2CBB1}"/>
                </a:ext>
              </a:extLst>
            </p:cNvPr>
            <p:cNvSpPr/>
            <p:nvPr/>
          </p:nvSpPr>
          <p:spPr>
            <a:xfrm>
              <a:off x="-5277" y="9595789"/>
              <a:ext cx="904556" cy="367003"/>
            </a:xfrm>
            <a:custGeom>
              <a:avLst/>
              <a:gdLst>
                <a:gd name="connsiteX0" fmla="*/ 197 w 904556"/>
                <a:gd name="connsiteY0" fmla="*/ 366091 h 367003"/>
                <a:gd name="connsiteX1" fmla="*/ 401517 w 904556"/>
                <a:gd name="connsiteY1" fmla="*/ 208611 h 367003"/>
                <a:gd name="connsiteX2" fmla="*/ 904437 w 904556"/>
                <a:gd name="connsiteY2" fmla="*/ 331 h 367003"/>
                <a:gd name="connsiteX3" fmla="*/ 355797 w 904556"/>
                <a:gd name="connsiteY3" fmla="*/ 259411 h 367003"/>
                <a:gd name="connsiteX4" fmla="*/ 197 w 904556"/>
                <a:gd name="connsiteY4" fmla="*/ 366091 h 36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56" h="367003">
                  <a:moveTo>
                    <a:pt x="197" y="366091"/>
                  </a:moveTo>
                  <a:cubicBezTo>
                    <a:pt x="7817" y="357624"/>
                    <a:pt x="401517" y="208611"/>
                    <a:pt x="401517" y="208611"/>
                  </a:cubicBezTo>
                  <a:cubicBezTo>
                    <a:pt x="552224" y="147651"/>
                    <a:pt x="912057" y="-8136"/>
                    <a:pt x="904437" y="331"/>
                  </a:cubicBezTo>
                  <a:cubicBezTo>
                    <a:pt x="896817" y="8798"/>
                    <a:pt x="503964" y="195911"/>
                    <a:pt x="355797" y="259411"/>
                  </a:cubicBezTo>
                  <a:cubicBezTo>
                    <a:pt x="207630" y="322911"/>
                    <a:pt x="-7423" y="374558"/>
                    <a:pt x="197" y="366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: 図形 1498">
              <a:extLst>
                <a:ext uri="{FF2B5EF4-FFF2-40B4-BE49-F238E27FC236}">
                  <a16:creationId xmlns:a16="http://schemas.microsoft.com/office/drawing/2014/main" id="{DFF96A12-8ABC-4420-B8B9-7E87622CB18A}"/>
                </a:ext>
              </a:extLst>
            </p:cNvPr>
            <p:cNvSpPr/>
            <p:nvPr/>
          </p:nvSpPr>
          <p:spPr>
            <a:xfrm>
              <a:off x="-22144" y="9542397"/>
              <a:ext cx="924935" cy="460123"/>
            </a:xfrm>
            <a:custGeom>
              <a:avLst/>
              <a:gdLst>
                <a:gd name="connsiteX0" fmla="*/ 1824 w 924935"/>
                <a:gd name="connsiteY0" fmla="*/ 460123 h 460123"/>
                <a:gd name="connsiteX1" fmla="*/ 174544 w 924935"/>
                <a:gd name="connsiteY1" fmla="*/ 297563 h 460123"/>
                <a:gd name="connsiteX2" fmla="*/ 921304 w 924935"/>
                <a:gd name="connsiteY2" fmla="*/ 2923 h 460123"/>
                <a:gd name="connsiteX3" fmla="*/ 453944 w 924935"/>
                <a:gd name="connsiteY3" fmla="*/ 150243 h 460123"/>
                <a:gd name="connsiteX4" fmla="*/ 326944 w 924935"/>
                <a:gd name="connsiteY4" fmla="*/ 211203 h 460123"/>
                <a:gd name="connsiteX5" fmla="*/ 98344 w 924935"/>
                <a:gd name="connsiteY5" fmla="*/ 297563 h 460123"/>
                <a:gd name="connsiteX6" fmla="*/ 1824 w 924935"/>
                <a:gd name="connsiteY6" fmla="*/ 460123 h 46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935" h="460123">
                  <a:moveTo>
                    <a:pt x="1824" y="460123"/>
                  </a:moveTo>
                  <a:cubicBezTo>
                    <a:pt x="14524" y="460123"/>
                    <a:pt x="21297" y="373763"/>
                    <a:pt x="174544" y="297563"/>
                  </a:cubicBezTo>
                  <a:cubicBezTo>
                    <a:pt x="327791" y="221363"/>
                    <a:pt x="874737" y="27476"/>
                    <a:pt x="921304" y="2923"/>
                  </a:cubicBezTo>
                  <a:cubicBezTo>
                    <a:pt x="967871" y="-21630"/>
                    <a:pt x="553004" y="115530"/>
                    <a:pt x="453944" y="150243"/>
                  </a:cubicBezTo>
                  <a:cubicBezTo>
                    <a:pt x="354884" y="184956"/>
                    <a:pt x="386211" y="186650"/>
                    <a:pt x="326944" y="211203"/>
                  </a:cubicBezTo>
                  <a:cubicBezTo>
                    <a:pt x="267677" y="235756"/>
                    <a:pt x="151684" y="262003"/>
                    <a:pt x="98344" y="297563"/>
                  </a:cubicBezTo>
                  <a:cubicBezTo>
                    <a:pt x="45004" y="333123"/>
                    <a:pt x="-10876" y="460123"/>
                    <a:pt x="1824" y="4601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: 図形 1499">
              <a:extLst>
                <a:ext uri="{FF2B5EF4-FFF2-40B4-BE49-F238E27FC236}">
                  <a16:creationId xmlns:a16="http://schemas.microsoft.com/office/drawing/2014/main" id="{BCC8F7DD-1A83-4DC4-8125-848A6ADEFA22}"/>
                </a:ext>
              </a:extLst>
            </p:cNvPr>
            <p:cNvSpPr/>
            <p:nvPr/>
          </p:nvSpPr>
          <p:spPr>
            <a:xfrm>
              <a:off x="1386840" y="8567467"/>
              <a:ext cx="1205948" cy="739093"/>
            </a:xfrm>
            <a:custGeom>
              <a:avLst/>
              <a:gdLst>
                <a:gd name="connsiteX0" fmla="*/ 0 w 1205948"/>
                <a:gd name="connsiteY0" fmla="*/ 739093 h 739093"/>
                <a:gd name="connsiteX1" fmla="*/ 60960 w 1205948"/>
                <a:gd name="connsiteY1" fmla="*/ 703533 h 739093"/>
                <a:gd name="connsiteX2" fmla="*/ 1178560 w 1205948"/>
                <a:gd name="connsiteY2" fmla="*/ 12653 h 739093"/>
                <a:gd name="connsiteX3" fmla="*/ 792480 w 1205948"/>
                <a:gd name="connsiteY3" fmla="*/ 292053 h 739093"/>
                <a:gd name="connsiteX4" fmla="*/ 0 w 1205948"/>
                <a:gd name="connsiteY4" fmla="*/ 739093 h 73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948" h="739093">
                  <a:moveTo>
                    <a:pt x="0" y="739093"/>
                  </a:moveTo>
                  <a:lnTo>
                    <a:pt x="60960" y="703533"/>
                  </a:lnTo>
                  <a:lnTo>
                    <a:pt x="1178560" y="12653"/>
                  </a:lnTo>
                  <a:cubicBezTo>
                    <a:pt x="1300480" y="-55927"/>
                    <a:pt x="987213" y="170980"/>
                    <a:pt x="792480" y="292053"/>
                  </a:cubicBezTo>
                  <a:cubicBezTo>
                    <a:pt x="597747" y="413126"/>
                    <a:pt x="303953" y="576109"/>
                    <a:pt x="0" y="739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: 図形 1500">
              <a:extLst>
                <a:ext uri="{FF2B5EF4-FFF2-40B4-BE49-F238E27FC236}">
                  <a16:creationId xmlns:a16="http://schemas.microsoft.com/office/drawing/2014/main" id="{7BC19AD3-10A2-44C6-B13C-6CF7919E4E99}"/>
                </a:ext>
              </a:extLst>
            </p:cNvPr>
            <p:cNvSpPr/>
            <p:nvPr/>
          </p:nvSpPr>
          <p:spPr>
            <a:xfrm>
              <a:off x="1180174" y="8241943"/>
              <a:ext cx="1804605" cy="1202399"/>
            </a:xfrm>
            <a:custGeom>
              <a:avLst/>
              <a:gdLst>
                <a:gd name="connsiteX0" fmla="*/ 54901 w 1804605"/>
                <a:gd name="connsiteY0" fmla="*/ 1162407 h 1202399"/>
                <a:gd name="connsiteX1" fmla="*/ 118401 w 1804605"/>
                <a:gd name="connsiteY1" fmla="*/ 1124307 h 1202399"/>
                <a:gd name="connsiteX2" fmla="*/ 639101 w 1804605"/>
                <a:gd name="connsiteY2" fmla="*/ 771882 h 1202399"/>
                <a:gd name="connsiteX3" fmla="*/ 1448726 w 1804605"/>
                <a:gd name="connsiteY3" fmla="*/ 244832 h 1202399"/>
                <a:gd name="connsiteX4" fmla="*/ 1804326 w 1804605"/>
                <a:gd name="connsiteY4" fmla="*/ 357 h 1202399"/>
                <a:gd name="connsiteX5" fmla="*/ 1499526 w 1804605"/>
                <a:gd name="connsiteY5" fmla="*/ 197207 h 1202399"/>
                <a:gd name="connsiteX6" fmla="*/ 1039151 w 1804605"/>
                <a:gd name="connsiteY6" fmla="*/ 473432 h 1202399"/>
                <a:gd name="connsiteX7" fmla="*/ 54901 w 1804605"/>
                <a:gd name="connsiteY7" fmla="*/ 1162407 h 120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4605" h="1202399">
                  <a:moveTo>
                    <a:pt x="54901" y="1162407"/>
                  </a:moveTo>
                  <a:cubicBezTo>
                    <a:pt x="-98557" y="1270886"/>
                    <a:pt x="118401" y="1124307"/>
                    <a:pt x="118401" y="1124307"/>
                  </a:cubicBezTo>
                  <a:cubicBezTo>
                    <a:pt x="215768" y="1059219"/>
                    <a:pt x="417380" y="918461"/>
                    <a:pt x="639101" y="771882"/>
                  </a:cubicBezTo>
                  <a:cubicBezTo>
                    <a:pt x="860822" y="625303"/>
                    <a:pt x="1254522" y="373419"/>
                    <a:pt x="1448726" y="244832"/>
                  </a:cubicBezTo>
                  <a:cubicBezTo>
                    <a:pt x="1642930" y="116244"/>
                    <a:pt x="1795859" y="8294"/>
                    <a:pt x="1804326" y="357"/>
                  </a:cubicBezTo>
                  <a:cubicBezTo>
                    <a:pt x="1812793" y="-7581"/>
                    <a:pt x="1627055" y="118361"/>
                    <a:pt x="1499526" y="197207"/>
                  </a:cubicBezTo>
                  <a:cubicBezTo>
                    <a:pt x="1371997" y="276053"/>
                    <a:pt x="1279922" y="314153"/>
                    <a:pt x="1039151" y="473432"/>
                  </a:cubicBezTo>
                  <a:cubicBezTo>
                    <a:pt x="798380" y="632711"/>
                    <a:pt x="208359" y="1053928"/>
                    <a:pt x="54901" y="11624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: 図形 1501">
              <a:extLst>
                <a:ext uri="{FF2B5EF4-FFF2-40B4-BE49-F238E27FC236}">
                  <a16:creationId xmlns:a16="http://schemas.microsoft.com/office/drawing/2014/main" id="{05E78539-0DAE-4071-A82F-78CB594CD8A1}"/>
                </a:ext>
              </a:extLst>
            </p:cNvPr>
            <p:cNvSpPr/>
            <p:nvPr/>
          </p:nvSpPr>
          <p:spPr>
            <a:xfrm>
              <a:off x="3027403" y="7649482"/>
              <a:ext cx="669574" cy="590359"/>
            </a:xfrm>
            <a:custGeom>
              <a:avLst/>
              <a:gdLst>
                <a:gd name="connsiteX0" fmla="*/ 665757 w 669574"/>
                <a:gd name="connsiteY0" fmla="*/ 998 h 590359"/>
                <a:gd name="connsiteX1" fmla="*/ 254277 w 669574"/>
                <a:gd name="connsiteY1" fmla="*/ 351518 h 590359"/>
                <a:gd name="connsiteX2" fmla="*/ 277 w 669574"/>
                <a:gd name="connsiteY2" fmla="*/ 590278 h 590359"/>
                <a:gd name="connsiteX3" fmla="*/ 299997 w 669574"/>
                <a:gd name="connsiteY3" fmla="*/ 376918 h 590359"/>
                <a:gd name="connsiteX4" fmla="*/ 452397 w 669574"/>
                <a:gd name="connsiteY4" fmla="*/ 249918 h 590359"/>
                <a:gd name="connsiteX5" fmla="*/ 665757 w 669574"/>
                <a:gd name="connsiteY5" fmla="*/ 998 h 59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574" h="590359">
                  <a:moveTo>
                    <a:pt x="665757" y="998"/>
                  </a:moveTo>
                  <a:cubicBezTo>
                    <a:pt x="632737" y="17931"/>
                    <a:pt x="365190" y="253305"/>
                    <a:pt x="254277" y="351518"/>
                  </a:cubicBezTo>
                  <a:cubicBezTo>
                    <a:pt x="143364" y="449731"/>
                    <a:pt x="-7343" y="586045"/>
                    <a:pt x="277" y="590278"/>
                  </a:cubicBezTo>
                  <a:cubicBezTo>
                    <a:pt x="7897" y="594511"/>
                    <a:pt x="224644" y="433645"/>
                    <a:pt x="299997" y="376918"/>
                  </a:cubicBezTo>
                  <a:cubicBezTo>
                    <a:pt x="375350" y="320191"/>
                    <a:pt x="396517" y="312571"/>
                    <a:pt x="452397" y="249918"/>
                  </a:cubicBezTo>
                  <a:cubicBezTo>
                    <a:pt x="508277" y="187265"/>
                    <a:pt x="698777" y="-15935"/>
                    <a:pt x="665757" y="9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: 図形 1502">
              <a:extLst>
                <a:ext uri="{FF2B5EF4-FFF2-40B4-BE49-F238E27FC236}">
                  <a16:creationId xmlns:a16="http://schemas.microsoft.com/office/drawing/2014/main" id="{778EF5D1-38C7-440E-8054-5B7122A6C05C}"/>
                </a:ext>
              </a:extLst>
            </p:cNvPr>
            <p:cNvSpPr/>
            <p:nvPr/>
          </p:nvSpPr>
          <p:spPr>
            <a:xfrm>
              <a:off x="4909765" y="6036733"/>
              <a:ext cx="1780107" cy="139969"/>
            </a:xfrm>
            <a:custGeom>
              <a:avLst/>
              <a:gdLst>
                <a:gd name="connsiteX0" fmla="*/ 5135 w 1780107"/>
                <a:gd name="connsiteY0" fmla="*/ 0 h 139969"/>
                <a:gd name="connsiteX1" fmla="*/ 127902 w 1780107"/>
                <a:gd name="connsiteY1" fmla="*/ 16934 h 139969"/>
                <a:gd name="connsiteX2" fmla="*/ 1165068 w 1780107"/>
                <a:gd name="connsiteY2" fmla="*/ 101600 h 139969"/>
                <a:gd name="connsiteX3" fmla="*/ 1359802 w 1780107"/>
                <a:gd name="connsiteY3" fmla="*/ 135467 h 139969"/>
                <a:gd name="connsiteX4" fmla="*/ 1778902 w 1780107"/>
                <a:gd name="connsiteY4" fmla="*/ 135467 h 139969"/>
                <a:gd name="connsiteX5" fmla="*/ 1215868 w 1780107"/>
                <a:gd name="connsiteY5" fmla="*/ 97367 h 139969"/>
                <a:gd name="connsiteX6" fmla="*/ 5135 w 1780107"/>
                <a:gd name="connsiteY6" fmla="*/ 0 h 13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0107" h="139969">
                  <a:moveTo>
                    <a:pt x="5135" y="0"/>
                  </a:moveTo>
                  <a:cubicBezTo>
                    <a:pt x="-30143" y="0"/>
                    <a:pt x="127902" y="16934"/>
                    <a:pt x="127902" y="16934"/>
                  </a:cubicBezTo>
                  <a:lnTo>
                    <a:pt x="1165068" y="101600"/>
                  </a:lnTo>
                  <a:cubicBezTo>
                    <a:pt x="1370385" y="121356"/>
                    <a:pt x="1257496" y="129823"/>
                    <a:pt x="1359802" y="135467"/>
                  </a:cubicBezTo>
                  <a:cubicBezTo>
                    <a:pt x="1462108" y="141112"/>
                    <a:pt x="1802891" y="141817"/>
                    <a:pt x="1778902" y="135467"/>
                  </a:cubicBezTo>
                  <a:cubicBezTo>
                    <a:pt x="1754913" y="129117"/>
                    <a:pt x="1215868" y="97367"/>
                    <a:pt x="1215868" y="97367"/>
                  </a:cubicBezTo>
                  <a:lnTo>
                    <a:pt x="51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: 図形 1503">
              <a:extLst>
                <a:ext uri="{FF2B5EF4-FFF2-40B4-BE49-F238E27FC236}">
                  <a16:creationId xmlns:a16="http://schemas.microsoft.com/office/drawing/2014/main" id="{114AD5F4-E568-496B-8D7B-3BFB7C95C5DA}"/>
                </a:ext>
              </a:extLst>
            </p:cNvPr>
            <p:cNvSpPr/>
            <p:nvPr/>
          </p:nvSpPr>
          <p:spPr>
            <a:xfrm>
              <a:off x="5925859" y="6204811"/>
              <a:ext cx="924112" cy="677491"/>
            </a:xfrm>
            <a:custGeom>
              <a:avLst/>
              <a:gdLst>
                <a:gd name="connsiteX0" fmla="*/ 923674 w 924112"/>
                <a:gd name="connsiteY0" fmla="*/ 1256 h 677491"/>
                <a:gd name="connsiteX1" fmla="*/ 419908 w 924112"/>
                <a:gd name="connsiteY1" fmla="*/ 361089 h 677491"/>
                <a:gd name="connsiteX2" fmla="*/ 808 w 924112"/>
                <a:gd name="connsiteY2" fmla="*/ 674356 h 677491"/>
                <a:gd name="connsiteX3" fmla="*/ 331008 w 924112"/>
                <a:gd name="connsiteY3" fmla="*/ 492322 h 677491"/>
                <a:gd name="connsiteX4" fmla="*/ 923674 w 924112"/>
                <a:gd name="connsiteY4" fmla="*/ 1256 h 67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112" h="677491">
                  <a:moveTo>
                    <a:pt x="923674" y="1256"/>
                  </a:moveTo>
                  <a:cubicBezTo>
                    <a:pt x="938491" y="-20616"/>
                    <a:pt x="573719" y="248906"/>
                    <a:pt x="419908" y="361089"/>
                  </a:cubicBezTo>
                  <a:cubicBezTo>
                    <a:pt x="266097" y="473272"/>
                    <a:pt x="15625" y="652484"/>
                    <a:pt x="808" y="674356"/>
                  </a:cubicBezTo>
                  <a:cubicBezTo>
                    <a:pt x="-14009" y="696228"/>
                    <a:pt x="177902" y="600272"/>
                    <a:pt x="331008" y="492322"/>
                  </a:cubicBezTo>
                  <a:cubicBezTo>
                    <a:pt x="484113" y="384372"/>
                    <a:pt x="908857" y="23128"/>
                    <a:pt x="923674" y="1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: 図形 1504">
              <a:extLst>
                <a:ext uri="{FF2B5EF4-FFF2-40B4-BE49-F238E27FC236}">
                  <a16:creationId xmlns:a16="http://schemas.microsoft.com/office/drawing/2014/main" id="{1CC6CF1A-DFDE-4C3D-A23D-532137AD1B44}"/>
                </a:ext>
              </a:extLst>
            </p:cNvPr>
            <p:cNvSpPr/>
            <p:nvPr/>
          </p:nvSpPr>
          <p:spPr>
            <a:xfrm>
              <a:off x="4893733" y="5981700"/>
              <a:ext cx="1934566" cy="190740"/>
            </a:xfrm>
            <a:custGeom>
              <a:avLst/>
              <a:gdLst>
                <a:gd name="connsiteX0" fmla="*/ 0 w 1934566"/>
                <a:gd name="connsiteY0" fmla="*/ 0 h 190740"/>
                <a:gd name="connsiteX1" fmla="*/ 986367 w 1934566"/>
                <a:gd name="connsiteY1" fmla="*/ 93133 h 190740"/>
                <a:gd name="connsiteX2" fmla="*/ 1930400 w 1934566"/>
                <a:gd name="connsiteY2" fmla="*/ 190500 h 190740"/>
                <a:gd name="connsiteX3" fmla="*/ 1354667 w 1934566"/>
                <a:gd name="connsiteY3" fmla="*/ 122767 h 190740"/>
                <a:gd name="connsiteX4" fmla="*/ 0 w 1934566"/>
                <a:gd name="connsiteY4" fmla="*/ 0 h 19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4566" h="190740">
                  <a:moveTo>
                    <a:pt x="0" y="0"/>
                  </a:moveTo>
                  <a:lnTo>
                    <a:pt x="986367" y="93133"/>
                  </a:lnTo>
                  <a:lnTo>
                    <a:pt x="1930400" y="190500"/>
                  </a:lnTo>
                  <a:cubicBezTo>
                    <a:pt x="1991783" y="195439"/>
                    <a:pt x="1354667" y="122767"/>
                    <a:pt x="1354667" y="12276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: 図形 1505">
              <a:extLst>
                <a:ext uri="{FF2B5EF4-FFF2-40B4-BE49-F238E27FC236}">
                  <a16:creationId xmlns:a16="http://schemas.microsoft.com/office/drawing/2014/main" id="{158AE25C-85B2-4E81-AC5F-CB76240DF749}"/>
                </a:ext>
              </a:extLst>
            </p:cNvPr>
            <p:cNvSpPr/>
            <p:nvPr/>
          </p:nvSpPr>
          <p:spPr>
            <a:xfrm>
              <a:off x="4897188" y="6040589"/>
              <a:ext cx="1675231" cy="1659361"/>
            </a:xfrm>
            <a:custGeom>
              <a:avLst/>
              <a:gdLst>
                <a:gd name="connsiteX0" fmla="*/ 779 w 1675231"/>
                <a:gd name="connsiteY0" fmla="*/ 378 h 1659361"/>
                <a:gd name="connsiteX1" fmla="*/ 373312 w 1675231"/>
                <a:gd name="connsiteY1" fmla="*/ 758144 h 1659361"/>
                <a:gd name="connsiteX2" fmla="*/ 623079 w 1675231"/>
                <a:gd name="connsiteY2" fmla="*/ 1024844 h 1659361"/>
                <a:gd name="connsiteX3" fmla="*/ 860145 w 1675231"/>
                <a:gd name="connsiteY3" fmla="*/ 1236511 h 1659361"/>
                <a:gd name="connsiteX4" fmla="*/ 1050645 w 1675231"/>
                <a:gd name="connsiteY4" fmla="*/ 1655611 h 1659361"/>
                <a:gd name="connsiteX5" fmla="*/ 1143779 w 1675231"/>
                <a:gd name="connsiteY5" fmla="*/ 1380444 h 1659361"/>
                <a:gd name="connsiteX6" fmla="*/ 1656012 w 1675231"/>
                <a:gd name="connsiteY6" fmla="*/ 406778 h 1659361"/>
                <a:gd name="connsiteX7" fmla="*/ 1516312 w 1675231"/>
                <a:gd name="connsiteY7" fmla="*/ 576111 h 1659361"/>
                <a:gd name="connsiteX8" fmla="*/ 1042179 w 1675231"/>
                <a:gd name="connsiteY8" fmla="*/ 1537078 h 1659361"/>
                <a:gd name="connsiteX9" fmla="*/ 877079 w 1675231"/>
                <a:gd name="connsiteY9" fmla="*/ 1223811 h 1659361"/>
                <a:gd name="connsiteX10" fmla="*/ 479145 w 1675231"/>
                <a:gd name="connsiteY10" fmla="*/ 863978 h 1659361"/>
                <a:gd name="connsiteX11" fmla="*/ 779 w 1675231"/>
                <a:gd name="connsiteY11" fmla="*/ 378 h 165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5231" h="1659361">
                  <a:moveTo>
                    <a:pt x="779" y="378"/>
                  </a:moveTo>
                  <a:cubicBezTo>
                    <a:pt x="-16860" y="-17261"/>
                    <a:pt x="269595" y="587400"/>
                    <a:pt x="373312" y="758144"/>
                  </a:cubicBezTo>
                  <a:cubicBezTo>
                    <a:pt x="477029" y="928888"/>
                    <a:pt x="541940" y="945116"/>
                    <a:pt x="623079" y="1024844"/>
                  </a:cubicBezTo>
                  <a:cubicBezTo>
                    <a:pt x="704218" y="1104572"/>
                    <a:pt x="788884" y="1131383"/>
                    <a:pt x="860145" y="1236511"/>
                  </a:cubicBezTo>
                  <a:cubicBezTo>
                    <a:pt x="931406" y="1341639"/>
                    <a:pt x="1003373" y="1631622"/>
                    <a:pt x="1050645" y="1655611"/>
                  </a:cubicBezTo>
                  <a:cubicBezTo>
                    <a:pt x="1097917" y="1679600"/>
                    <a:pt x="1042885" y="1588583"/>
                    <a:pt x="1143779" y="1380444"/>
                  </a:cubicBezTo>
                  <a:cubicBezTo>
                    <a:pt x="1244674" y="1172305"/>
                    <a:pt x="1593923" y="540834"/>
                    <a:pt x="1656012" y="406778"/>
                  </a:cubicBezTo>
                  <a:cubicBezTo>
                    <a:pt x="1718101" y="272723"/>
                    <a:pt x="1618617" y="387728"/>
                    <a:pt x="1516312" y="576111"/>
                  </a:cubicBezTo>
                  <a:cubicBezTo>
                    <a:pt x="1414007" y="764494"/>
                    <a:pt x="1148718" y="1429128"/>
                    <a:pt x="1042179" y="1537078"/>
                  </a:cubicBezTo>
                  <a:cubicBezTo>
                    <a:pt x="935640" y="1645028"/>
                    <a:pt x="970918" y="1335994"/>
                    <a:pt x="877079" y="1223811"/>
                  </a:cubicBezTo>
                  <a:cubicBezTo>
                    <a:pt x="783240" y="1111628"/>
                    <a:pt x="624489" y="1064356"/>
                    <a:pt x="479145" y="863978"/>
                  </a:cubicBezTo>
                  <a:cubicBezTo>
                    <a:pt x="333801" y="663600"/>
                    <a:pt x="18418" y="18017"/>
                    <a:pt x="779" y="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765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A6A071-4394-47F7-B0CC-FCFF7630628E}"/>
              </a:ext>
            </a:extLst>
          </p:cNvPr>
          <p:cNvSpPr txBox="1"/>
          <p:nvPr/>
        </p:nvSpPr>
        <p:spPr>
          <a:xfrm>
            <a:off x="4213459" y="3734601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ぼこん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5ECE67D-3447-444C-ADFE-B6D0467ABE67}"/>
              </a:ext>
            </a:extLst>
          </p:cNvPr>
          <p:cNvGrpSpPr/>
          <p:nvPr/>
        </p:nvGrpSpPr>
        <p:grpSpPr>
          <a:xfrm>
            <a:off x="3923102" y="5125238"/>
            <a:ext cx="612126" cy="662991"/>
            <a:chOff x="4397235" y="3914505"/>
            <a:chExt cx="612126" cy="662991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65653994-53C8-4537-B6C3-6A306C7AF6C1}"/>
                </a:ext>
              </a:extLst>
            </p:cNvPr>
            <p:cNvSpPr/>
            <p:nvPr/>
          </p:nvSpPr>
          <p:spPr>
            <a:xfrm>
              <a:off x="4397235" y="3914505"/>
              <a:ext cx="149391" cy="662991"/>
            </a:xfrm>
            <a:custGeom>
              <a:avLst/>
              <a:gdLst>
                <a:gd name="connsiteX0" fmla="*/ 19190 w 149391"/>
                <a:gd name="connsiteY0" fmla="*/ 270 h 662991"/>
                <a:gd name="connsiteX1" fmla="*/ 140 w 149391"/>
                <a:gd name="connsiteY1" fmla="*/ 270145 h 662991"/>
                <a:gd name="connsiteX2" fmla="*/ 25540 w 149391"/>
                <a:gd name="connsiteY2" fmla="*/ 654320 h 662991"/>
                <a:gd name="connsiteX3" fmla="*/ 98565 w 149391"/>
                <a:gd name="connsiteY3" fmla="*/ 530495 h 662991"/>
                <a:gd name="connsiteX4" fmla="*/ 149365 w 149391"/>
                <a:gd name="connsiteY4" fmla="*/ 441595 h 662991"/>
                <a:gd name="connsiteX5" fmla="*/ 92215 w 149391"/>
                <a:gd name="connsiteY5" fmla="*/ 486045 h 662991"/>
                <a:gd name="connsiteX6" fmla="*/ 92215 w 149391"/>
                <a:gd name="connsiteY6" fmla="*/ 317770 h 662991"/>
                <a:gd name="connsiteX7" fmla="*/ 19190 w 149391"/>
                <a:gd name="connsiteY7" fmla="*/ 270 h 66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391" h="662991">
                  <a:moveTo>
                    <a:pt x="19190" y="270"/>
                  </a:moveTo>
                  <a:cubicBezTo>
                    <a:pt x="3844" y="-7667"/>
                    <a:pt x="-918" y="161137"/>
                    <a:pt x="140" y="270145"/>
                  </a:cubicBezTo>
                  <a:cubicBezTo>
                    <a:pt x="1198" y="379153"/>
                    <a:pt x="9136" y="610928"/>
                    <a:pt x="25540" y="654320"/>
                  </a:cubicBezTo>
                  <a:cubicBezTo>
                    <a:pt x="41944" y="697712"/>
                    <a:pt x="77927" y="565949"/>
                    <a:pt x="98565" y="530495"/>
                  </a:cubicBezTo>
                  <a:cubicBezTo>
                    <a:pt x="119203" y="495041"/>
                    <a:pt x="150423" y="449003"/>
                    <a:pt x="149365" y="441595"/>
                  </a:cubicBezTo>
                  <a:cubicBezTo>
                    <a:pt x="148307" y="434187"/>
                    <a:pt x="101740" y="506682"/>
                    <a:pt x="92215" y="486045"/>
                  </a:cubicBezTo>
                  <a:cubicBezTo>
                    <a:pt x="82690" y="465408"/>
                    <a:pt x="103857" y="397674"/>
                    <a:pt x="92215" y="317770"/>
                  </a:cubicBezTo>
                  <a:cubicBezTo>
                    <a:pt x="80573" y="237866"/>
                    <a:pt x="34536" y="8207"/>
                    <a:pt x="19190" y="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9EE8950C-5D4B-4076-B562-7F977B2B20F8}"/>
                </a:ext>
              </a:extLst>
            </p:cNvPr>
            <p:cNvSpPr/>
            <p:nvPr/>
          </p:nvSpPr>
          <p:spPr>
            <a:xfrm>
              <a:off x="4552781" y="3942467"/>
              <a:ext cx="329440" cy="135004"/>
            </a:xfrm>
            <a:custGeom>
              <a:avLst/>
              <a:gdLst>
                <a:gd name="connsiteX0" fmla="*/ 169 w 329440"/>
                <a:gd name="connsiteY0" fmla="*/ 883 h 135004"/>
                <a:gd name="connsiteX1" fmla="*/ 50969 w 329440"/>
                <a:gd name="connsiteY1" fmla="*/ 108833 h 135004"/>
                <a:gd name="connsiteX2" fmla="*/ 181144 w 329440"/>
                <a:gd name="connsiteY2" fmla="*/ 121533 h 135004"/>
                <a:gd name="connsiteX3" fmla="*/ 304969 w 329440"/>
                <a:gd name="connsiteY3" fmla="*/ 131058 h 135004"/>
                <a:gd name="connsiteX4" fmla="*/ 324019 w 329440"/>
                <a:gd name="connsiteY4" fmla="*/ 51683 h 135004"/>
                <a:gd name="connsiteX5" fmla="*/ 236707 w 329440"/>
                <a:gd name="connsiteY5" fmla="*/ 54858 h 135004"/>
                <a:gd name="connsiteX6" fmla="*/ 65257 w 329440"/>
                <a:gd name="connsiteY6" fmla="*/ 56446 h 135004"/>
                <a:gd name="connsiteX7" fmla="*/ 169 w 329440"/>
                <a:gd name="connsiteY7" fmla="*/ 883 h 135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440" h="135004">
                  <a:moveTo>
                    <a:pt x="169" y="883"/>
                  </a:moveTo>
                  <a:cubicBezTo>
                    <a:pt x="-2212" y="9614"/>
                    <a:pt x="20806" y="88725"/>
                    <a:pt x="50969" y="108833"/>
                  </a:cubicBezTo>
                  <a:cubicBezTo>
                    <a:pt x="81132" y="128941"/>
                    <a:pt x="181144" y="121533"/>
                    <a:pt x="181144" y="121533"/>
                  </a:cubicBezTo>
                  <a:cubicBezTo>
                    <a:pt x="223477" y="125237"/>
                    <a:pt x="281156" y="142700"/>
                    <a:pt x="304969" y="131058"/>
                  </a:cubicBezTo>
                  <a:cubicBezTo>
                    <a:pt x="328782" y="119416"/>
                    <a:pt x="335396" y="64383"/>
                    <a:pt x="324019" y="51683"/>
                  </a:cubicBezTo>
                  <a:cubicBezTo>
                    <a:pt x="312642" y="38983"/>
                    <a:pt x="236707" y="54858"/>
                    <a:pt x="236707" y="54858"/>
                  </a:cubicBezTo>
                  <a:cubicBezTo>
                    <a:pt x="193580" y="55652"/>
                    <a:pt x="102299" y="62002"/>
                    <a:pt x="65257" y="56446"/>
                  </a:cubicBezTo>
                  <a:cubicBezTo>
                    <a:pt x="28215" y="50890"/>
                    <a:pt x="2550" y="-7848"/>
                    <a:pt x="169" y="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A6007A1E-A200-4A7A-967E-C9C9357B4397}"/>
                </a:ext>
              </a:extLst>
            </p:cNvPr>
            <p:cNvSpPr/>
            <p:nvPr/>
          </p:nvSpPr>
          <p:spPr>
            <a:xfrm>
              <a:off x="4550930" y="4127500"/>
              <a:ext cx="381297" cy="92924"/>
            </a:xfrm>
            <a:custGeom>
              <a:avLst/>
              <a:gdLst>
                <a:gd name="connsiteX0" fmla="*/ 433 w 381297"/>
                <a:gd name="connsiteY0" fmla="*/ 15875 h 92924"/>
                <a:gd name="connsiteX1" fmla="*/ 190933 w 381297"/>
                <a:gd name="connsiteY1" fmla="*/ 25400 h 92924"/>
                <a:gd name="connsiteX2" fmla="*/ 371908 w 381297"/>
                <a:gd name="connsiteY2" fmla="*/ 0 h 92924"/>
                <a:gd name="connsiteX3" fmla="*/ 351270 w 381297"/>
                <a:gd name="connsiteY3" fmla="*/ 25400 h 92924"/>
                <a:gd name="connsiteX4" fmla="*/ 314758 w 381297"/>
                <a:gd name="connsiteY4" fmla="*/ 76200 h 92924"/>
                <a:gd name="connsiteX5" fmla="*/ 143308 w 381297"/>
                <a:gd name="connsiteY5" fmla="*/ 90488 h 92924"/>
                <a:gd name="connsiteX6" fmla="*/ 433 w 381297"/>
                <a:gd name="connsiteY6" fmla="*/ 15875 h 9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297" h="92924">
                  <a:moveTo>
                    <a:pt x="433" y="15875"/>
                  </a:moveTo>
                  <a:cubicBezTo>
                    <a:pt x="8370" y="5027"/>
                    <a:pt x="129021" y="28046"/>
                    <a:pt x="190933" y="25400"/>
                  </a:cubicBezTo>
                  <a:cubicBezTo>
                    <a:pt x="252845" y="22754"/>
                    <a:pt x="345185" y="0"/>
                    <a:pt x="371908" y="0"/>
                  </a:cubicBezTo>
                  <a:cubicBezTo>
                    <a:pt x="398631" y="0"/>
                    <a:pt x="360795" y="12700"/>
                    <a:pt x="351270" y="25400"/>
                  </a:cubicBezTo>
                  <a:cubicBezTo>
                    <a:pt x="341745" y="38100"/>
                    <a:pt x="349418" y="65352"/>
                    <a:pt x="314758" y="76200"/>
                  </a:cubicBezTo>
                  <a:cubicBezTo>
                    <a:pt x="280098" y="87048"/>
                    <a:pt x="190933" y="97896"/>
                    <a:pt x="143308" y="90488"/>
                  </a:cubicBezTo>
                  <a:cubicBezTo>
                    <a:pt x="95683" y="83080"/>
                    <a:pt x="-7504" y="26723"/>
                    <a:pt x="433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9E7B26AD-D5F8-45FC-B73F-8F84EE207000}"/>
                </a:ext>
              </a:extLst>
            </p:cNvPr>
            <p:cNvSpPr/>
            <p:nvPr/>
          </p:nvSpPr>
          <p:spPr>
            <a:xfrm>
              <a:off x="4551876" y="4016421"/>
              <a:ext cx="292029" cy="512763"/>
            </a:xfrm>
            <a:custGeom>
              <a:avLst/>
              <a:gdLst>
                <a:gd name="connsiteX0" fmla="*/ 175699 w 292029"/>
                <a:gd name="connsiteY0" fmla="*/ 22179 h 512763"/>
                <a:gd name="connsiteX1" fmla="*/ 180462 w 292029"/>
                <a:gd name="connsiteY1" fmla="*/ 250779 h 512763"/>
                <a:gd name="connsiteX2" fmla="*/ 193162 w 292029"/>
                <a:gd name="connsiteY2" fmla="*/ 388892 h 512763"/>
                <a:gd name="connsiteX3" fmla="*/ 151887 w 292029"/>
                <a:gd name="connsiteY3" fmla="*/ 434929 h 512763"/>
                <a:gd name="connsiteX4" fmla="*/ 86799 w 292029"/>
                <a:gd name="connsiteY4" fmla="*/ 414292 h 512763"/>
                <a:gd name="connsiteX5" fmla="*/ 82037 w 292029"/>
                <a:gd name="connsiteY5" fmla="*/ 374604 h 512763"/>
                <a:gd name="connsiteX6" fmla="*/ 110612 w 292029"/>
                <a:gd name="connsiteY6" fmla="*/ 366667 h 512763"/>
                <a:gd name="connsiteX7" fmla="*/ 24887 w 292029"/>
                <a:gd name="connsiteY7" fmla="*/ 407942 h 512763"/>
                <a:gd name="connsiteX8" fmla="*/ 10599 w 292029"/>
                <a:gd name="connsiteY8" fmla="*/ 426992 h 512763"/>
                <a:gd name="connsiteX9" fmla="*/ 167762 w 292029"/>
                <a:gd name="connsiteY9" fmla="*/ 512717 h 512763"/>
                <a:gd name="connsiteX10" fmla="*/ 286824 w 292029"/>
                <a:gd name="connsiteY10" fmla="*/ 414292 h 512763"/>
                <a:gd name="connsiteX11" fmla="*/ 261424 w 292029"/>
                <a:gd name="connsiteY11" fmla="*/ 52342 h 512763"/>
                <a:gd name="connsiteX12" fmla="*/ 175699 w 292029"/>
                <a:gd name="connsiteY12" fmla="*/ 22179 h 51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029" h="512763">
                  <a:moveTo>
                    <a:pt x="175699" y="22179"/>
                  </a:moveTo>
                  <a:cubicBezTo>
                    <a:pt x="162205" y="55252"/>
                    <a:pt x="177552" y="189660"/>
                    <a:pt x="180462" y="250779"/>
                  </a:cubicBezTo>
                  <a:cubicBezTo>
                    <a:pt x="183373" y="311898"/>
                    <a:pt x="197924" y="358201"/>
                    <a:pt x="193162" y="388892"/>
                  </a:cubicBezTo>
                  <a:cubicBezTo>
                    <a:pt x="188400" y="419583"/>
                    <a:pt x="169614" y="430696"/>
                    <a:pt x="151887" y="434929"/>
                  </a:cubicBezTo>
                  <a:cubicBezTo>
                    <a:pt x="134160" y="439162"/>
                    <a:pt x="98441" y="424346"/>
                    <a:pt x="86799" y="414292"/>
                  </a:cubicBezTo>
                  <a:cubicBezTo>
                    <a:pt x="75157" y="404238"/>
                    <a:pt x="78068" y="382542"/>
                    <a:pt x="82037" y="374604"/>
                  </a:cubicBezTo>
                  <a:cubicBezTo>
                    <a:pt x="86006" y="366667"/>
                    <a:pt x="120137" y="361111"/>
                    <a:pt x="110612" y="366667"/>
                  </a:cubicBezTo>
                  <a:cubicBezTo>
                    <a:pt x="101087" y="372223"/>
                    <a:pt x="41556" y="397888"/>
                    <a:pt x="24887" y="407942"/>
                  </a:cubicBezTo>
                  <a:cubicBezTo>
                    <a:pt x="8218" y="417996"/>
                    <a:pt x="-13213" y="409530"/>
                    <a:pt x="10599" y="426992"/>
                  </a:cubicBezTo>
                  <a:cubicBezTo>
                    <a:pt x="34411" y="444454"/>
                    <a:pt x="121725" y="514834"/>
                    <a:pt x="167762" y="512717"/>
                  </a:cubicBezTo>
                  <a:cubicBezTo>
                    <a:pt x="213799" y="510600"/>
                    <a:pt x="271214" y="491021"/>
                    <a:pt x="286824" y="414292"/>
                  </a:cubicBezTo>
                  <a:cubicBezTo>
                    <a:pt x="302434" y="337563"/>
                    <a:pt x="279680" y="116371"/>
                    <a:pt x="261424" y="52342"/>
                  </a:cubicBezTo>
                  <a:cubicBezTo>
                    <a:pt x="243168" y="-11687"/>
                    <a:pt x="189193" y="-10894"/>
                    <a:pt x="175699" y="22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D0F87862-7F6F-48B9-86C5-8F9BB5CE4DF0}"/>
                </a:ext>
              </a:extLst>
            </p:cNvPr>
            <p:cNvSpPr/>
            <p:nvPr/>
          </p:nvSpPr>
          <p:spPr>
            <a:xfrm>
              <a:off x="4559147" y="4270420"/>
              <a:ext cx="386489" cy="240008"/>
            </a:xfrm>
            <a:custGeom>
              <a:avLst/>
              <a:gdLst>
                <a:gd name="connsiteX0" fmla="*/ 344641 w 386489"/>
                <a:gd name="connsiteY0" fmla="*/ 239668 h 240008"/>
                <a:gd name="connsiteX1" fmla="*/ 384328 w 386489"/>
                <a:gd name="connsiteY1" fmla="*/ 107905 h 240008"/>
                <a:gd name="connsiteX2" fmla="*/ 282728 w 386489"/>
                <a:gd name="connsiteY2" fmla="*/ 72980 h 240008"/>
                <a:gd name="connsiteX3" fmla="*/ 76353 w 386489"/>
                <a:gd name="connsiteY3" fmla="*/ 3130 h 240008"/>
                <a:gd name="connsiteX4" fmla="*/ 153 w 386489"/>
                <a:gd name="connsiteY4" fmla="*/ 185693 h 240008"/>
                <a:gd name="connsiteX5" fmla="*/ 92228 w 386489"/>
                <a:gd name="connsiteY5" fmla="*/ 169818 h 240008"/>
                <a:gd name="connsiteX6" fmla="*/ 111278 w 386489"/>
                <a:gd name="connsiteY6" fmla="*/ 117430 h 240008"/>
                <a:gd name="connsiteX7" fmla="*/ 257328 w 386489"/>
                <a:gd name="connsiteY7" fmla="*/ 146005 h 240008"/>
                <a:gd name="connsiteX8" fmla="*/ 344641 w 386489"/>
                <a:gd name="connsiteY8" fmla="*/ 239668 h 24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6489" h="240008">
                  <a:moveTo>
                    <a:pt x="344641" y="239668"/>
                  </a:moveTo>
                  <a:cubicBezTo>
                    <a:pt x="365808" y="233318"/>
                    <a:pt x="394647" y="135686"/>
                    <a:pt x="384328" y="107905"/>
                  </a:cubicBezTo>
                  <a:cubicBezTo>
                    <a:pt x="374009" y="80124"/>
                    <a:pt x="282728" y="72980"/>
                    <a:pt x="282728" y="72980"/>
                  </a:cubicBezTo>
                  <a:cubicBezTo>
                    <a:pt x="231399" y="55518"/>
                    <a:pt x="123449" y="-15655"/>
                    <a:pt x="76353" y="3130"/>
                  </a:cubicBezTo>
                  <a:cubicBezTo>
                    <a:pt x="29257" y="21915"/>
                    <a:pt x="-2493" y="157912"/>
                    <a:pt x="153" y="185693"/>
                  </a:cubicBezTo>
                  <a:cubicBezTo>
                    <a:pt x="2799" y="213474"/>
                    <a:pt x="73707" y="181195"/>
                    <a:pt x="92228" y="169818"/>
                  </a:cubicBezTo>
                  <a:cubicBezTo>
                    <a:pt x="110749" y="158441"/>
                    <a:pt x="83761" y="121399"/>
                    <a:pt x="111278" y="117430"/>
                  </a:cubicBezTo>
                  <a:cubicBezTo>
                    <a:pt x="138795" y="113461"/>
                    <a:pt x="215524" y="130394"/>
                    <a:pt x="257328" y="146005"/>
                  </a:cubicBezTo>
                  <a:cubicBezTo>
                    <a:pt x="299132" y="161616"/>
                    <a:pt x="323474" y="246018"/>
                    <a:pt x="344641" y="2396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B7D55031-4A2B-488F-A05F-874D672FC18E}"/>
                </a:ext>
              </a:extLst>
            </p:cNvPr>
            <p:cNvSpPr/>
            <p:nvPr/>
          </p:nvSpPr>
          <p:spPr>
            <a:xfrm>
              <a:off x="4806895" y="3978036"/>
              <a:ext cx="169449" cy="119547"/>
            </a:xfrm>
            <a:custGeom>
              <a:avLst/>
              <a:gdLst>
                <a:gd name="connsiteX0" fmla="*/ 1643 w 169449"/>
                <a:gd name="connsiteY0" fmla="*/ 239 h 119547"/>
                <a:gd name="connsiteX1" fmla="*/ 154043 w 169449"/>
                <a:gd name="connsiteY1" fmla="*/ 51039 h 119547"/>
                <a:gd name="connsiteX2" fmla="*/ 155630 w 169449"/>
                <a:gd name="connsiteY2" fmla="*/ 119302 h 119547"/>
                <a:gd name="connsiteX3" fmla="*/ 77843 w 169449"/>
                <a:gd name="connsiteY3" fmla="*/ 71677 h 119547"/>
                <a:gd name="connsiteX4" fmla="*/ 1643 w 169449"/>
                <a:gd name="connsiteY4" fmla="*/ 239 h 11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449" h="119547">
                  <a:moveTo>
                    <a:pt x="1643" y="239"/>
                  </a:moveTo>
                  <a:cubicBezTo>
                    <a:pt x="14343" y="-3201"/>
                    <a:pt x="128379" y="31195"/>
                    <a:pt x="154043" y="51039"/>
                  </a:cubicBezTo>
                  <a:cubicBezTo>
                    <a:pt x="179708" y="70883"/>
                    <a:pt x="168330" y="115862"/>
                    <a:pt x="155630" y="119302"/>
                  </a:cubicBezTo>
                  <a:cubicBezTo>
                    <a:pt x="142930" y="122742"/>
                    <a:pt x="102449" y="89139"/>
                    <a:pt x="77843" y="71677"/>
                  </a:cubicBezTo>
                  <a:cubicBezTo>
                    <a:pt x="53237" y="54215"/>
                    <a:pt x="-11057" y="3679"/>
                    <a:pt x="1643" y="2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57FD425D-B02C-4DA2-AE9F-95C6360DB8F4}"/>
                </a:ext>
              </a:extLst>
            </p:cNvPr>
            <p:cNvSpPr/>
            <p:nvPr/>
          </p:nvSpPr>
          <p:spPr>
            <a:xfrm>
              <a:off x="4897331" y="3920605"/>
              <a:ext cx="112030" cy="115516"/>
            </a:xfrm>
            <a:custGeom>
              <a:avLst/>
              <a:gdLst>
                <a:gd name="connsiteX0" fmla="*/ 107 w 112030"/>
                <a:gd name="connsiteY0" fmla="*/ 2108 h 115516"/>
                <a:gd name="connsiteX1" fmla="*/ 100119 w 112030"/>
                <a:gd name="connsiteY1" fmla="*/ 37033 h 115516"/>
                <a:gd name="connsiteX2" fmla="*/ 108057 w 112030"/>
                <a:gd name="connsiteY2" fmla="*/ 111645 h 115516"/>
                <a:gd name="connsiteX3" fmla="*/ 81069 w 112030"/>
                <a:gd name="connsiteY3" fmla="*/ 95770 h 115516"/>
                <a:gd name="connsiteX4" fmla="*/ 107 w 112030"/>
                <a:gd name="connsiteY4" fmla="*/ 2108 h 11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30" h="115516">
                  <a:moveTo>
                    <a:pt x="107" y="2108"/>
                  </a:moveTo>
                  <a:cubicBezTo>
                    <a:pt x="3282" y="-7681"/>
                    <a:pt x="82127" y="18777"/>
                    <a:pt x="100119" y="37033"/>
                  </a:cubicBezTo>
                  <a:cubicBezTo>
                    <a:pt x="118111" y="55289"/>
                    <a:pt x="111232" y="101856"/>
                    <a:pt x="108057" y="111645"/>
                  </a:cubicBezTo>
                  <a:cubicBezTo>
                    <a:pt x="104882" y="121434"/>
                    <a:pt x="96944" y="111380"/>
                    <a:pt x="81069" y="95770"/>
                  </a:cubicBezTo>
                  <a:cubicBezTo>
                    <a:pt x="65194" y="80160"/>
                    <a:pt x="-3068" y="11897"/>
                    <a:pt x="107" y="2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E3C0AFC4-D62A-404B-822F-D00C4E8EACA2}"/>
              </a:ext>
            </a:extLst>
          </p:cNvPr>
          <p:cNvGrpSpPr/>
          <p:nvPr/>
        </p:nvGrpSpPr>
        <p:grpSpPr>
          <a:xfrm>
            <a:off x="4887104" y="5090324"/>
            <a:ext cx="525384" cy="552696"/>
            <a:chOff x="5081837" y="3938857"/>
            <a:chExt cx="525384" cy="552696"/>
          </a:xfrm>
        </p:grpSpPr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3C5D1ABD-428D-4F6B-9422-7F8A5882E120}"/>
                </a:ext>
              </a:extLst>
            </p:cNvPr>
            <p:cNvSpPr/>
            <p:nvPr/>
          </p:nvSpPr>
          <p:spPr>
            <a:xfrm>
              <a:off x="5099712" y="3938857"/>
              <a:ext cx="444372" cy="260085"/>
            </a:xfrm>
            <a:custGeom>
              <a:avLst/>
              <a:gdLst>
                <a:gd name="connsiteX0" fmla="*/ 7276 w 444372"/>
                <a:gd name="connsiteY0" fmla="*/ 50531 h 260085"/>
                <a:gd name="connsiteX1" fmla="*/ 261276 w 444372"/>
                <a:gd name="connsiteY1" fmla="*/ 55293 h 260085"/>
                <a:gd name="connsiteX2" fmla="*/ 375576 w 444372"/>
                <a:gd name="connsiteY2" fmla="*/ 1318 h 260085"/>
                <a:gd name="connsiteX3" fmla="*/ 442251 w 444372"/>
                <a:gd name="connsiteY3" fmla="*/ 118793 h 260085"/>
                <a:gd name="connsiteX4" fmla="*/ 297788 w 444372"/>
                <a:gd name="connsiteY4" fmla="*/ 190231 h 260085"/>
                <a:gd name="connsiteX5" fmla="*/ 243813 w 444372"/>
                <a:gd name="connsiteY5" fmla="*/ 260081 h 260085"/>
                <a:gd name="connsiteX6" fmla="*/ 250163 w 444372"/>
                <a:gd name="connsiteY6" fmla="*/ 193406 h 260085"/>
                <a:gd name="connsiteX7" fmla="*/ 246988 w 444372"/>
                <a:gd name="connsiteY7" fmla="*/ 133081 h 260085"/>
                <a:gd name="connsiteX8" fmla="*/ 83476 w 444372"/>
                <a:gd name="connsiteY8" fmla="*/ 144193 h 260085"/>
                <a:gd name="connsiteX9" fmla="*/ 7276 w 444372"/>
                <a:gd name="connsiteY9" fmla="*/ 50531 h 26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372" h="260085">
                  <a:moveTo>
                    <a:pt x="7276" y="50531"/>
                  </a:moveTo>
                  <a:cubicBezTo>
                    <a:pt x="36909" y="35714"/>
                    <a:pt x="199893" y="63495"/>
                    <a:pt x="261276" y="55293"/>
                  </a:cubicBezTo>
                  <a:cubicBezTo>
                    <a:pt x="322659" y="47091"/>
                    <a:pt x="345414" y="-9265"/>
                    <a:pt x="375576" y="1318"/>
                  </a:cubicBezTo>
                  <a:cubicBezTo>
                    <a:pt x="405739" y="11901"/>
                    <a:pt x="455216" y="87308"/>
                    <a:pt x="442251" y="118793"/>
                  </a:cubicBezTo>
                  <a:cubicBezTo>
                    <a:pt x="429286" y="150278"/>
                    <a:pt x="330861" y="166683"/>
                    <a:pt x="297788" y="190231"/>
                  </a:cubicBezTo>
                  <a:cubicBezTo>
                    <a:pt x="264715" y="213779"/>
                    <a:pt x="251751" y="259552"/>
                    <a:pt x="243813" y="260081"/>
                  </a:cubicBezTo>
                  <a:cubicBezTo>
                    <a:pt x="235876" y="260610"/>
                    <a:pt x="249634" y="214573"/>
                    <a:pt x="250163" y="193406"/>
                  </a:cubicBezTo>
                  <a:cubicBezTo>
                    <a:pt x="250692" y="172239"/>
                    <a:pt x="274769" y="141283"/>
                    <a:pt x="246988" y="133081"/>
                  </a:cubicBezTo>
                  <a:cubicBezTo>
                    <a:pt x="219207" y="124879"/>
                    <a:pt x="121311" y="153718"/>
                    <a:pt x="83476" y="144193"/>
                  </a:cubicBezTo>
                  <a:cubicBezTo>
                    <a:pt x="45641" y="134668"/>
                    <a:pt x="-22357" y="65348"/>
                    <a:pt x="7276" y="50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EE844248-B9B2-48E4-8126-38F6362C6795}"/>
                </a:ext>
              </a:extLst>
            </p:cNvPr>
            <p:cNvSpPr/>
            <p:nvPr/>
          </p:nvSpPr>
          <p:spPr>
            <a:xfrm>
              <a:off x="5081837" y="4228810"/>
              <a:ext cx="525384" cy="262743"/>
            </a:xfrm>
            <a:custGeom>
              <a:avLst/>
              <a:gdLst>
                <a:gd name="connsiteX0" fmla="*/ 87063 w 525384"/>
                <a:gd name="connsiteY0" fmla="*/ 290 h 262743"/>
                <a:gd name="connsiteX1" fmla="*/ 1338 w 525384"/>
                <a:gd name="connsiteY1" fmla="*/ 114590 h 262743"/>
                <a:gd name="connsiteX2" fmla="*/ 161676 w 525384"/>
                <a:gd name="connsiteY2" fmla="*/ 254290 h 262743"/>
                <a:gd name="connsiteX3" fmla="*/ 476001 w 525384"/>
                <a:gd name="connsiteY3" fmla="*/ 235240 h 262743"/>
                <a:gd name="connsiteX4" fmla="*/ 509338 w 525384"/>
                <a:gd name="connsiteY4" fmla="*/ 136815 h 262743"/>
                <a:gd name="connsiteX5" fmla="*/ 322013 w 525384"/>
                <a:gd name="connsiteY5" fmla="*/ 168565 h 262743"/>
                <a:gd name="connsiteX6" fmla="*/ 118813 w 525384"/>
                <a:gd name="connsiteY6" fmla="*/ 141578 h 262743"/>
                <a:gd name="connsiteX7" fmla="*/ 123576 w 525384"/>
                <a:gd name="connsiteY7" fmla="*/ 82840 h 262743"/>
                <a:gd name="connsiteX8" fmla="*/ 87063 w 525384"/>
                <a:gd name="connsiteY8" fmla="*/ 290 h 26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384" h="262743">
                  <a:moveTo>
                    <a:pt x="87063" y="290"/>
                  </a:moveTo>
                  <a:cubicBezTo>
                    <a:pt x="66690" y="5582"/>
                    <a:pt x="-11097" y="72257"/>
                    <a:pt x="1338" y="114590"/>
                  </a:cubicBezTo>
                  <a:cubicBezTo>
                    <a:pt x="13773" y="156923"/>
                    <a:pt x="82566" y="234182"/>
                    <a:pt x="161676" y="254290"/>
                  </a:cubicBezTo>
                  <a:cubicBezTo>
                    <a:pt x="240786" y="274398"/>
                    <a:pt x="418057" y="254819"/>
                    <a:pt x="476001" y="235240"/>
                  </a:cubicBezTo>
                  <a:cubicBezTo>
                    <a:pt x="533945" y="215661"/>
                    <a:pt x="535003" y="147927"/>
                    <a:pt x="509338" y="136815"/>
                  </a:cubicBezTo>
                  <a:cubicBezTo>
                    <a:pt x="483673" y="125703"/>
                    <a:pt x="387100" y="167771"/>
                    <a:pt x="322013" y="168565"/>
                  </a:cubicBezTo>
                  <a:cubicBezTo>
                    <a:pt x="256926" y="169359"/>
                    <a:pt x="151886" y="155866"/>
                    <a:pt x="118813" y="141578"/>
                  </a:cubicBezTo>
                  <a:cubicBezTo>
                    <a:pt x="85740" y="127291"/>
                    <a:pt x="127545" y="102155"/>
                    <a:pt x="123576" y="82840"/>
                  </a:cubicBezTo>
                  <a:cubicBezTo>
                    <a:pt x="119607" y="63525"/>
                    <a:pt x="107436" y="-5002"/>
                    <a:pt x="87063" y="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650C3340-6F0F-4844-9777-47A0B13F09C2}"/>
              </a:ext>
            </a:extLst>
          </p:cNvPr>
          <p:cNvSpPr/>
          <p:nvPr/>
        </p:nvSpPr>
        <p:spPr>
          <a:xfrm>
            <a:off x="5583879" y="5095923"/>
            <a:ext cx="640372" cy="601986"/>
          </a:xfrm>
          <a:custGeom>
            <a:avLst/>
            <a:gdLst>
              <a:gd name="connsiteX0" fmla="*/ 223196 w 640372"/>
              <a:gd name="connsiteY0" fmla="*/ 482 h 601986"/>
              <a:gd name="connsiteX1" fmla="*/ 208909 w 640372"/>
              <a:gd name="connsiteY1" fmla="*/ 129069 h 601986"/>
              <a:gd name="connsiteX2" fmla="*/ 13646 w 640372"/>
              <a:gd name="connsiteY2" fmla="*/ 513244 h 601986"/>
              <a:gd name="connsiteX3" fmla="*/ 26346 w 640372"/>
              <a:gd name="connsiteY3" fmla="*/ 583094 h 601986"/>
              <a:gd name="connsiteX4" fmla="*/ 105721 w 640372"/>
              <a:gd name="connsiteY4" fmla="*/ 591032 h 601986"/>
              <a:gd name="connsiteX5" fmla="*/ 159696 w 640372"/>
              <a:gd name="connsiteY5" fmla="*/ 446569 h 601986"/>
              <a:gd name="connsiteX6" fmla="*/ 266059 w 640372"/>
              <a:gd name="connsiteY6" fmla="*/ 379894 h 601986"/>
              <a:gd name="connsiteX7" fmla="*/ 283521 w 640372"/>
              <a:gd name="connsiteY7" fmla="*/ 548169 h 601986"/>
              <a:gd name="connsiteX8" fmla="*/ 381946 w 640372"/>
              <a:gd name="connsiteY8" fmla="*/ 592619 h 601986"/>
              <a:gd name="connsiteX9" fmla="*/ 510534 w 640372"/>
              <a:gd name="connsiteY9" fmla="*/ 514832 h 601986"/>
              <a:gd name="connsiteX10" fmla="*/ 639121 w 640372"/>
              <a:gd name="connsiteY10" fmla="*/ 141769 h 601986"/>
              <a:gd name="connsiteX11" fmla="*/ 566096 w 640372"/>
              <a:gd name="connsiteY11" fmla="*/ 284644 h 601986"/>
              <a:gd name="connsiteX12" fmla="*/ 408934 w 640372"/>
              <a:gd name="connsiteY12" fmla="*/ 483082 h 601986"/>
              <a:gd name="connsiteX13" fmla="*/ 361309 w 640372"/>
              <a:gd name="connsiteY13" fmla="*/ 440219 h 601986"/>
              <a:gd name="connsiteX14" fmla="*/ 313684 w 640372"/>
              <a:gd name="connsiteY14" fmla="*/ 303694 h 601986"/>
              <a:gd name="connsiteX15" fmla="*/ 223196 w 640372"/>
              <a:gd name="connsiteY15" fmla="*/ 292582 h 601986"/>
              <a:gd name="connsiteX16" fmla="*/ 327971 w 640372"/>
              <a:gd name="connsiteY16" fmla="*/ 92557 h 601986"/>
              <a:gd name="connsiteX17" fmla="*/ 223196 w 640372"/>
              <a:gd name="connsiteY17" fmla="*/ 482 h 6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0372" h="601986">
                <a:moveTo>
                  <a:pt x="223196" y="482"/>
                </a:moveTo>
                <a:cubicBezTo>
                  <a:pt x="203352" y="6567"/>
                  <a:pt x="243834" y="43609"/>
                  <a:pt x="208909" y="129069"/>
                </a:cubicBezTo>
                <a:cubicBezTo>
                  <a:pt x="173984" y="214529"/>
                  <a:pt x="44073" y="437573"/>
                  <a:pt x="13646" y="513244"/>
                </a:cubicBezTo>
                <a:cubicBezTo>
                  <a:pt x="-16781" y="588915"/>
                  <a:pt x="11000" y="570129"/>
                  <a:pt x="26346" y="583094"/>
                </a:cubicBezTo>
                <a:cubicBezTo>
                  <a:pt x="41692" y="596059"/>
                  <a:pt x="83496" y="613786"/>
                  <a:pt x="105721" y="591032"/>
                </a:cubicBezTo>
                <a:cubicBezTo>
                  <a:pt x="127946" y="568278"/>
                  <a:pt x="132973" y="481759"/>
                  <a:pt x="159696" y="446569"/>
                </a:cubicBezTo>
                <a:cubicBezTo>
                  <a:pt x="186419" y="411379"/>
                  <a:pt x="245422" y="362961"/>
                  <a:pt x="266059" y="379894"/>
                </a:cubicBezTo>
                <a:cubicBezTo>
                  <a:pt x="286697" y="396827"/>
                  <a:pt x="264207" y="512715"/>
                  <a:pt x="283521" y="548169"/>
                </a:cubicBezTo>
                <a:cubicBezTo>
                  <a:pt x="302835" y="583623"/>
                  <a:pt x="344111" y="598175"/>
                  <a:pt x="381946" y="592619"/>
                </a:cubicBezTo>
                <a:cubicBezTo>
                  <a:pt x="419782" y="587063"/>
                  <a:pt x="467672" y="589974"/>
                  <a:pt x="510534" y="514832"/>
                </a:cubicBezTo>
                <a:cubicBezTo>
                  <a:pt x="553397" y="439690"/>
                  <a:pt x="629861" y="180134"/>
                  <a:pt x="639121" y="141769"/>
                </a:cubicBezTo>
                <a:cubicBezTo>
                  <a:pt x="648381" y="103404"/>
                  <a:pt x="604460" y="227759"/>
                  <a:pt x="566096" y="284644"/>
                </a:cubicBezTo>
                <a:cubicBezTo>
                  <a:pt x="527732" y="341529"/>
                  <a:pt x="443065" y="457153"/>
                  <a:pt x="408934" y="483082"/>
                </a:cubicBezTo>
                <a:cubicBezTo>
                  <a:pt x="374803" y="509011"/>
                  <a:pt x="377184" y="470117"/>
                  <a:pt x="361309" y="440219"/>
                </a:cubicBezTo>
                <a:cubicBezTo>
                  <a:pt x="345434" y="410321"/>
                  <a:pt x="336703" y="328300"/>
                  <a:pt x="313684" y="303694"/>
                </a:cubicBezTo>
                <a:cubicBezTo>
                  <a:pt x="290665" y="279088"/>
                  <a:pt x="220815" y="327772"/>
                  <a:pt x="223196" y="292582"/>
                </a:cubicBezTo>
                <a:cubicBezTo>
                  <a:pt x="225577" y="257393"/>
                  <a:pt x="325590" y="138065"/>
                  <a:pt x="327971" y="92557"/>
                </a:cubicBezTo>
                <a:cubicBezTo>
                  <a:pt x="330352" y="47049"/>
                  <a:pt x="243040" y="-5603"/>
                  <a:pt x="223196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364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11</Words>
  <Application>Microsoft Office PowerPoint</Application>
  <PresentationFormat>A3 297x420 mm</PresentationFormat>
  <Paragraphs>4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HGP創英角ｺﾞｼｯｸUB</vt:lpstr>
      <vt:lpstr>HGS創英角ｺﾞｼｯｸUB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18</cp:revision>
  <dcterms:created xsi:type="dcterms:W3CDTF">2021-08-13T05:19:42Z</dcterms:created>
  <dcterms:modified xsi:type="dcterms:W3CDTF">2021-08-13T10:34:43Z</dcterms:modified>
</cp:coreProperties>
</file>